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21"/>
  </p:notesMasterIdLst>
  <p:sldIdLst>
    <p:sldId id="390" r:id="rId2"/>
    <p:sldId id="383" r:id="rId3"/>
    <p:sldId id="384" r:id="rId4"/>
    <p:sldId id="386" r:id="rId5"/>
    <p:sldId id="393" r:id="rId6"/>
    <p:sldId id="394" r:id="rId7"/>
    <p:sldId id="395" r:id="rId8"/>
    <p:sldId id="396" r:id="rId9"/>
    <p:sldId id="397" r:id="rId10"/>
    <p:sldId id="398" r:id="rId11"/>
    <p:sldId id="399" r:id="rId12"/>
    <p:sldId id="400" r:id="rId13"/>
    <p:sldId id="401" r:id="rId14"/>
    <p:sldId id="402" r:id="rId15"/>
    <p:sldId id="403" r:id="rId16"/>
    <p:sldId id="404" r:id="rId17"/>
    <p:sldId id="392" r:id="rId18"/>
    <p:sldId id="1126" r:id="rId19"/>
    <p:sldId id="1127"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yan Mu" initials="SM" lastIdx="1" clrIdx="0">
    <p:extLst>
      <p:ext uri="{19B8F6BF-5375-455C-9EA6-DF929625EA0E}">
        <p15:presenceInfo xmlns:p15="http://schemas.microsoft.com/office/powerpoint/2012/main" userId="S::mushuyan@islide.cc::5a701452-529a-4685-8842-5f60ae489a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8EA94"/>
    <a:srgbClr val="88EAC5"/>
    <a:srgbClr val="9DD5C0"/>
    <a:srgbClr val="F54E1A"/>
    <a:srgbClr val="7C78F0"/>
    <a:srgbClr val="000000"/>
    <a:srgbClr val="D9D9D9"/>
    <a:srgbClr val="E82F58"/>
    <a:srgbClr val="2BDF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6B4962-F2A3-49F8-B017-43804775A144}" v="20" dt="2022-10-26T07:28:00.023"/>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442" autoAdjust="0"/>
    <p:restoredTop sz="94517" autoAdjust="0"/>
  </p:normalViewPr>
  <p:slideViewPr>
    <p:cSldViewPr snapToGrid="0">
      <p:cViewPr>
        <p:scale>
          <a:sx n="50" d="100"/>
          <a:sy n="50" d="100"/>
        </p:scale>
        <p:origin x="1488" y="1002"/>
      </p:cViewPr>
      <p:guideLst/>
    </p:cSldViewPr>
  </p:slideViewPr>
  <p:notesTextViewPr>
    <p:cViewPr>
      <p:scale>
        <a:sx n="20" d="100"/>
        <a:sy n="20" d="100"/>
      </p:scale>
      <p:origin x="0" y="0"/>
    </p:cViewPr>
  </p:notesTextViewPr>
  <p:sorterViewPr>
    <p:cViewPr varScale="1">
      <p:scale>
        <a:sx n="1" d="1"/>
        <a:sy n="1" d="1"/>
      </p:scale>
      <p:origin x="0" y="-442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kie Liu" userId="686515af-e6b5-44f2-ba0f-2fb7a7864d98" providerId="ADAL" clId="{69AC217A-29FA-4F58-BFE5-55215DD31616}"/>
    <pc:docChg chg="undo custSel addSld delSld modSld modMainMaster">
      <pc:chgData name="Shakie Liu" userId="686515af-e6b5-44f2-ba0f-2fb7a7864d98" providerId="ADAL" clId="{69AC217A-29FA-4F58-BFE5-55215DD31616}" dt="2022-10-24T09:15:25.861" v="295" actId="6014"/>
      <pc:docMkLst>
        <pc:docMk/>
      </pc:docMkLst>
      <pc:sldChg chg="modSp mod">
        <pc:chgData name="Shakie Liu" userId="686515af-e6b5-44f2-ba0f-2fb7a7864d98" providerId="ADAL" clId="{69AC217A-29FA-4F58-BFE5-55215DD31616}" dt="2022-10-24T08:57:51.519" v="259" actId="20577"/>
        <pc:sldMkLst>
          <pc:docMk/>
          <pc:sldMk cId="572019046" sldId="383"/>
        </pc:sldMkLst>
        <pc:spChg chg="mod">
          <ac:chgData name="Shakie Liu" userId="686515af-e6b5-44f2-ba0f-2fb7a7864d98" providerId="ADAL" clId="{69AC217A-29FA-4F58-BFE5-55215DD31616}" dt="2022-10-24T08:57:51.519" v="259" actId="20577"/>
          <ac:spMkLst>
            <pc:docMk/>
            <pc:sldMk cId="572019046" sldId="383"/>
            <ac:spMk id="5" creationId="{60D4C4CE-EA1C-4DBD-AA43-99DE430993A6}"/>
          </ac:spMkLst>
        </pc:spChg>
        <pc:spChg chg="mod">
          <ac:chgData name="Shakie Liu" userId="686515af-e6b5-44f2-ba0f-2fb7a7864d98" providerId="ADAL" clId="{69AC217A-29FA-4F58-BFE5-55215DD31616}" dt="2022-10-24T08:57:24.669" v="252" actId="20577"/>
          <ac:spMkLst>
            <pc:docMk/>
            <pc:sldMk cId="572019046" sldId="383"/>
            <ac:spMk id="6" creationId="{DCDA17E8-F11D-462D-AEAF-3A318B104466}"/>
          </ac:spMkLst>
        </pc:spChg>
      </pc:sldChg>
      <pc:sldChg chg="modSp mod">
        <pc:chgData name="Shakie Liu" userId="686515af-e6b5-44f2-ba0f-2fb7a7864d98" providerId="ADAL" clId="{69AC217A-29FA-4F58-BFE5-55215DD31616}" dt="2022-10-24T08:58:04.824" v="272"/>
        <pc:sldMkLst>
          <pc:docMk/>
          <pc:sldMk cId="807413341" sldId="384"/>
        </pc:sldMkLst>
        <pc:spChg chg="mod">
          <ac:chgData name="Shakie Liu" userId="686515af-e6b5-44f2-ba0f-2fb7a7864d98" providerId="ADAL" clId="{69AC217A-29FA-4F58-BFE5-55215DD31616}" dt="2022-10-24T08:58:04.824" v="272"/>
          <ac:spMkLst>
            <pc:docMk/>
            <pc:sldMk cId="807413341" sldId="384"/>
            <ac:spMk id="5" creationId="{C236DDD1-9D95-448F-BC4B-7BD60009A5FD}"/>
          </ac:spMkLst>
        </pc:spChg>
      </pc:sldChg>
      <pc:sldChg chg="addSp delSp modSp del mod chgLayout">
        <pc:chgData name="Shakie Liu" userId="686515af-e6b5-44f2-ba0f-2fb7a7864d98" providerId="ADAL" clId="{69AC217A-29FA-4F58-BFE5-55215DD31616}" dt="2022-10-24T08:59:17.992" v="291" actId="47"/>
        <pc:sldMkLst>
          <pc:docMk/>
          <pc:sldMk cId="889109705" sldId="388"/>
        </pc:sldMkLst>
        <pc:spChg chg="add mod ord">
          <ac:chgData name="Shakie Liu" userId="686515af-e6b5-44f2-ba0f-2fb7a7864d98" providerId="ADAL" clId="{69AC217A-29FA-4F58-BFE5-55215DD31616}" dt="2022-10-24T08:34:48.977" v="123"/>
          <ac:spMkLst>
            <pc:docMk/>
            <pc:sldMk cId="889109705" sldId="388"/>
            <ac:spMk id="2" creationId="{AA9B366D-324E-452E-EFEF-2922D0911A7B}"/>
          </ac:spMkLst>
        </pc:spChg>
        <pc:spChg chg="del mod ord">
          <ac:chgData name="Shakie Liu" userId="686515af-e6b5-44f2-ba0f-2fb7a7864d98" providerId="ADAL" clId="{69AC217A-29FA-4F58-BFE5-55215DD31616}" dt="2022-10-24T08:34:43.817" v="111" actId="478"/>
          <ac:spMkLst>
            <pc:docMk/>
            <pc:sldMk cId="889109705" sldId="388"/>
            <ac:spMk id="3" creationId="{E48EBB4C-11E6-4425-8F3E-32D84D37DDA8}"/>
          </ac:spMkLst>
        </pc:spChg>
        <pc:spChg chg="mod ord">
          <ac:chgData name="Shakie Liu" userId="686515af-e6b5-44f2-ba0f-2fb7a7864d98" providerId="ADAL" clId="{69AC217A-29FA-4F58-BFE5-55215DD31616}" dt="2022-10-24T08:58:49.472" v="280"/>
          <ac:spMkLst>
            <pc:docMk/>
            <pc:sldMk cId="889109705" sldId="388"/>
            <ac:spMk id="4" creationId="{33B46EBA-60F9-4E6F-AACA-441AD84AC40D}"/>
          </ac:spMkLst>
        </pc:spChg>
        <pc:spChg chg="mod ord">
          <ac:chgData name="Shakie Liu" userId="686515af-e6b5-44f2-ba0f-2fb7a7864d98" providerId="ADAL" clId="{69AC217A-29FA-4F58-BFE5-55215DD31616}" dt="2022-10-24T08:58:57.822" v="284" actId="20577"/>
          <ac:spMkLst>
            <pc:docMk/>
            <pc:sldMk cId="889109705" sldId="388"/>
            <ac:spMk id="5" creationId="{AB5CCB94-7FF8-4787-96DB-61F4F15AE9B5}"/>
          </ac:spMkLst>
        </pc:spChg>
        <pc:spChg chg="add mod">
          <ac:chgData name="Shakie Liu" userId="686515af-e6b5-44f2-ba0f-2fb7a7864d98" providerId="ADAL" clId="{69AC217A-29FA-4F58-BFE5-55215DD31616}" dt="2022-10-24T08:34:43.817" v="111" actId="478"/>
          <ac:spMkLst>
            <pc:docMk/>
            <pc:sldMk cId="889109705" sldId="388"/>
            <ac:spMk id="7" creationId="{29F088B0-F359-C568-352B-6D4E52414EB9}"/>
          </ac:spMkLst>
        </pc:spChg>
      </pc:sldChg>
      <pc:sldChg chg="modSp mod">
        <pc:chgData name="Shakie Liu" userId="686515af-e6b5-44f2-ba0f-2fb7a7864d98" providerId="ADAL" clId="{69AC217A-29FA-4F58-BFE5-55215DD31616}" dt="2022-10-24T08:42:22.220" v="152"/>
        <pc:sldMkLst>
          <pc:docMk/>
          <pc:sldMk cId="2907658645" sldId="390"/>
        </pc:sldMkLst>
        <pc:spChg chg="mod">
          <ac:chgData name="Shakie Liu" userId="686515af-e6b5-44f2-ba0f-2fb7a7864d98" providerId="ADAL" clId="{69AC217A-29FA-4F58-BFE5-55215DD31616}" dt="2022-10-24T08:35:02.204" v="127" actId="20577"/>
          <ac:spMkLst>
            <pc:docMk/>
            <pc:sldMk cId="2907658645" sldId="390"/>
            <ac:spMk id="5" creationId="{8CE23D49-F448-4BBF-A47A-77B2478718E0}"/>
          </ac:spMkLst>
        </pc:spChg>
        <pc:spChg chg="mod">
          <ac:chgData name="Shakie Liu" userId="686515af-e6b5-44f2-ba0f-2fb7a7864d98" providerId="ADAL" clId="{69AC217A-29FA-4F58-BFE5-55215DD31616}" dt="2022-10-24T08:42:22.220" v="152"/>
          <ac:spMkLst>
            <pc:docMk/>
            <pc:sldMk cId="2907658645" sldId="390"/>
            <ac:spMk id="6" creationId="{DCDA415B-D2CA-4B5D-946C-BED37DC879BE}"/>
          </ac:spMkLst>
        </pc:spChg>
        <pc:spChg chg="mod">
          <ac:chgData name="Shakie Liu" userId="686515af-e6b5-44f2-ba0f-2fb7a7864d98" providerId="ADAL" clId="{69AC217A-29FA-4F58-BFE5-55215DD31616}" dt="2022-10-24T08:42:12.150" v="141"/>
          <ac:spMkLst>
            <pc:docMk/>
            <pc:sldMk cId="2907658645" sldId="390"/>
            <ac:spMk id="7" creationId="{2B0AB185-4AC2-48CD-88D7-90E0E8842ACB}"/>
          </ac:spMkLst>
        </pc:spChg>
      </pc:sldChg>
      <pc:sldChg chg="modSp del">
        <pc:chgData name="Shakie Liu" userId="686515af-e6b5-44f2-ba0f-2fb7a7864d98" providerId="ADAL" clId="{69AC217A-29FA-4F58-BFE5-55215DD31616}" dt="2022-10-24T08:59:26.442" v="293" actId="47"/>
        <pc:sldMkLst>
          <pc:docMk/>
          <pc:sldMk cId="3409152635" sldId="391"/>
        </pc:sldMkLst>
        <pc:spChg chg="mod">
          <ac:chgData name="Shakie Liu" userId="686515af-e6b5-44f2-ba0f-2fb7a7864d98" providerId="ADAL" clId="{69AC217A-29FA-4F58-BFE5-55215DD31616}" dt="2022-10-24T08:26:02.183" v="13"/>
          <ac:spMkLst>
            <pc:docMk/>
            <pc:sldMk cId="3409152635" sldId="391"/>
            <ac:spMk id="3" creationId="{272E1B3C-FFF7-2617-0898-A7094A4D3BE6}"/>
          </ac:spMkLst>
        </pc:spChg>
      </pc:sldChg>
      <pc:sldChg chg="modSp new mod">
        <pc:chgData name="Shakie Liu" userId="686515af-e6b5-44f2-ba0f-2fb7a7864d98" providerId="ADAL" clId="{69AC217A-29FA-4F58-BFE5-55215DD31616}" dt="2022-10-24T08:59:15.983" v="290" actId="20577"/>
        <pc:sldMkLst>
          <pc:docMk/>
          <pc:sldMk cId="353665667" sldId="392"/>
        </pc:sldMkLst>
        <pc:spChg chg="mod">
          <ac:chgData name="Shakie Liu" userId="686515af-e6b5-44f2-ba0f-2fb7a7864d98" providerId="ADAL" clId="{69AC217A-29FA-4F58-BFE5-55215DD31616}" dt="2022-10-24T08:59:15.983" v="290" actId="20577"/>
          <ac:spMkLst>
            <pc:docMk/>
            <pc:sldMk cId="353665667" sldId="392"/>
            <ac:spMk id="2" creationId="{92F05E18-38E2-116B-8B39-C96D40FA6E4E}"/>
          </ac:spMkLst>
        </pc:spChg>
        <pc:spChg chg="mod">
          <ac:chgData name="Shakie Liu" userId="686515af-e6b5-44f2-ba0f-2fb7a7864d98" providerId="ADAL" clId="{69AC217A-29FA-4F58-BFE5-55215DD31616}" dt="2022-10-24T08:59:08.767" v="288" actId="20577"/>
          <ac:spMkLst>
            <pc:docMk/>
            <pc:sldMk cId="353665667" sldId="392"/>
            <ac:spMk id="3" creationId="{AB9B811F-0F93-B390-5E7E-416679AD594B}"/>
          </ac:spMkLst>
        </pc:spChg>
        <pc:spChg chg="mod">
          <ac:chgData name="Shakie Liu" userId="686515af-e6b5-44f2-ba0f-2fb7a7864d98" providerId="ADAL" clId="{69AC217A-29FA-4F58-BFE5-55215DD31616}" dt="2022-10-24T08:58:21.635" v="279"/>
          <ac:spMkLst>
            <pc:docMk/>
            <pc:sldMk cId="353665667" sldId="392"/>
            <ac:spMk id="4" creationId="{76EB3A24-5E2A-06D0-7451-AD16255CFFA9}"/>
          </ac:spMkLst>
        </pc:spChg>
      </pc:sldChg>
      <pc:sldChg chg="new del">
        <pc:chgData name="Shakie Liu" userId="686515af-e6b5-44f2-ba0f-2fb7a7864d98" providerId="ADAL" clId="{69AC217A-29FA-4F58-BFE5-55215DD31616}" dt="2022-10-24T08:26:23.590" v="15" actId="2696"/>
        <pc:sldMkLst>
          <pc:docMk/>
          <pc:sldMk cId="376812413" sldId="392"/>
        </pc:sldMkLst>
      </pc:sldChg>
      <pc:sldChg chg="new">
        <pc:chgData name="Shakie Liu" userId="686515af-e6b5-44f2-ba0f-2fb7a7864d98" providerId="ADAL" clId="{69AC217A-29FA-4F58-BFE5-55215DD31616}" dt="2022-10-24T08:59:25.114" v="292" actId="680"/>
        <pc:sldMkLst>
          <pc:docMk/>
          <pc:sldMk cId="2032133645" sldId="393"/>
        </pc:sldMkLst>
      </pc:sldChg>
      <pc:sldMasterChg chg="delSp mod delSldLayout modSldLayout sldLayoutOrd">
        <pc:chgData name="Shakie Liu" userId="686515af-e6b5-44f2-ba0f-2fb7a7864d98" providerId="ADAL" clId="{69AC217A-29FA-4F58-BFE5-55215DD31616}" dt="2022-10-24T09:15:25.861" v="295" actId="6014"/>
        <pc:sldMasterMkLst>
          <pc:docMk/>
          <pc:sldMasterMk cId="2792937711" sldId="2147483670"/>
        </pc:sldMasterMkLst>
        <pc:spChg chg="del">
          <ac:chgData name="Shakie Liu" userId="686515af-e6b5-44f2-ba0f-2fb7a7864d98" providerId="ADAL" clId="{69AC217A-29FA-4F58-BFE5-55215DD31616}" dt="2022-10-24T08:27:00.916" v="16" actId="478"/>
          <ac:spMkLst>
            <pc:docMk/>
            <pc:sldMasterMk cId="2792937711" sldId="2147483670"/>
            <ac:spMk id="2" creationId="{89307103-D92B-4D3C-B386-9FD58793CACA}"/>
          </ac:spMkLst>
        </pc:spChg>
        <pc:spChg chg="del">
          <ac:chgData name="Shakie Liu" userId="686515af-e6b5-44f2-ba0f-2fb7a7864d98" providerId="ADAL" clId="{69AC217A-29FA-4F58-BFE5-55215DD31616}" dt="2022-10-24T08:27:00.916" v="16" actId="478"/>
          <ac:spMkLst>
            <pc:docMk/>
            <pc:sldMasterMk cId="2792937711" sldId="2147483670"/>
            <ac:spMk id="3" creationId="{0F8920D0-E0E5-40BB-AEDA-3D7A0909240E}"/>
          </ac:spMkLst>
        </pc:spChg>
        <pc:spChg chg="del">
          <ac:chgData name="Shakie Liu" userId="686515af-e6b5-44f2-ba0f-2fb7a7864d98" providerId="ADAL" clId="{69AC217A-29FA-4F58-BFE5-55215DD31616}" dt="2022-10-24T08:27:00.916" v="16" actId="478"/>
          <ac:spMkLst>
            <pc:docMk/>
            <pc:sldMasterMk cId="2792937711" sldId="2147483670"/>
            <ac:spMk id="4" creationId="{0C12D871-753D-4991-B44B-EFAE9F8682B5}"/>
          </ac:spMkLst>
        </pc:spChg>
        <pc:spChg chg="del">
          <ac:chgData name="Shakie Liu" userId="686515af-e6b5-44f2-ba0f-2fb7a7864d98" providerId="ADAL" clId="{69AC217A-29FA-4F58-BFE5-55215DD31616}" dt="2022-10-24T08:27:00.916" v="16" actId="478"/>
          <ac:spMkLst>
            <pc:docMk/>
            <pc:sldMasterMk cId="2792937711" sldId="2147483670"/>
            <ac:spMk id="5" creationId="{10B16C00-AE39-4635-9F10-B7233D2AC2F8}"/>
          </ac:spMkLst>
        </pc:spChg>
        <pc:spChg chg="del">
          <ac:chgData name="Shakie Liu" userId="686515af-e6b5-44f2-ba0f-2fb7a7864d98" providerId="ADAL" clId="{69AC217A-29FA-4F58-BFE5-55215DD31616}" dt="2022-10-24T08:27:00.916" v="16" actId="478"/>
          <ac:spMkLst>
            <pc:docMk/>
            <pc:sldMasterMk cId="2792937711" sldId="2147483670"/>
            <ac:spMk id="6" creationId="{6D23E9ED-4E00-42D1-BFBF-5EBD27D29806}"/>
          </ac:spMkLst>
        </pc:spChg>
        <pc:sldLayoutChg chg="modSp mod">
          <pc:chgData name="Shakie Liu" userId="686515af-e6b5-44f2-ba0f-2fb7a7864d98" providerId="ADAL" clId="{69AC217A-29FA-4F58-BFE5-55215DD31616}" dt="2022-10-24T08:55:27.080" v="159" actId="1076"/>
          <pc:sldLayoutMkLst>
            <pc:docMk/>
            <pc:sldMasterMk cId="2792937711" sldId="2147483670"/>
            <pc:sldLayoutMk cId="2495018948" sldId="2147483671"/>
          </pc:sldLayoutMkLst>
          <pc:spChg chg="mod">
            <ac:chgData name="Shakie Liu" userId="686515af-e6b5-44f2-ba0f-2fb7a7864d98" providerId="ADAL" clId="{69AC217A-29FA-4F58-BFE5-55215DD31616}" dt="2022-10-24T08:35:15.889" v="129" actId="20577"/>
            <ac:spMkLst>
              <pc:docMk/>
              <pc:sldMasterMk cId="2792937711" sldId="2147483670"/>
              <pc:sldLayoutMk cId="2495018948" sldId="2147483671"/>
              <ac:spMk id="2" creationId="{E545B57F-7D9D-4AD8-9FE4-E5267D65BB87}"/>
            </ac:spMkLst>
          </pc:spChg>
          <pc:spChg chg="mod">
            <ac:chgData name="Shakie Liu" userId="686515af-e6b5-44f2-ba0f-2fb7a7864d98" providerId="ADAL" clId="{69AC217A-29FA-4F58-BFE5-55215DD31616}" dt="2022-10-24T08:55:27.080" v="159" actId="1076"/>
            <ac:spMkLst>
              <pc:docMk/>
              <pc:sldMasterMk cId="2792937711" sldId="2147483670"/>
              <pc:sldLayoutMk cId="2495018948" sldId="2147483671"/>
              <ac:spMk id="3" creationId="{42DDB65F-C302-4F35-9CCB-12FB82E2590D}"/>
            </ac:spMkLst>
          </pc:spChg>
          <pc:spChg chg="mod">
            <ac:chgData name="Shakie Liu" userId="686515af-e6b5-44f2-ba0f-2fb7a7864d98" providerId="ADAL" clId="{69AC217A-29FA-4F58-BFE5-55215DD31616}" dt="2022-10-24T08:35:52.540" v="138"/>
            <ac:spMkLst>
              <pc:docMk/>
              <pc:sldMasterMk cId="2792937711" sldId="2147483670"/>
              <pc:sldLayoutMk cId="2495018948" sldId="2147483671"/>
              <ac:spMk id="8" creationId="{44C4A721-803B-47CB-B99E-1D01E8E0169F}"/>
            </ac:spMkLst>
          </pc:spChg>
          <pc:spChg chg="mod">
            <ac:chgData name="Shakie Liu" userId="686515af-e6b5-44f2-ba0f-2fb7a7864d98" providerId="ADAL" clId="{69AC217A-29FA-4F58-BFE5-55215DD31616}" dt="2022-10-24T08:29:01.614" v="41" actId="3064"/>
            <ac:spMkLst>
              <pc:docMk/>
              <pc:sldMasterMk cId="2792937711" sldId="2147483670"/>
              <pc:sldLayoutMk cId="2495018948" sldId="2147483671"/>
              <ac:spMk id="9" creationId="{CA939A61-406D-45DC-B757-059EFAA05866}"/>
            </ac:spMkLst>
          </pc:spChg>
          <pc:spChg chg="mod">
            <ac:chgData name="Shakie Liu" userId="686515af-e6b5-44f2-ba0f-2fb7a7864d98" providerId="ADAL" clId="{69AC217A-29FA-4F58-BFE5-55215DD31616}" dt="2022-10-24T08:29:07.449" v="42" actId="3064"/>
            <ac:spMkLst>
              <pc:docMk/>
              <pc:sldMasterMk cId="2792937711" sldId="2147483670"/>
              <pc:sldLayoutMk cId="2495018948" sldId="2147483671"/>
              <ac:spMk id="12" creationId="{4EF3F9F2-2DBE-4016-9D2B-F5CF4BE8EBCE}"/>
            </ac:spMkLst>
          </pc:spChg>
        </pc:sldLayoutChg>
        <pc:sldLayoutChg chg="del">
          <pc:chgData name="Shakie Liu" userId="686515af-e6b5-44f2-ba0f-2fb7a7864d98" providerId="ADAL" clId="{69AC217A-29FA-4F58-BFE5-55215DD31616}" dt="2022-10-24T08:25:08.548" v="8" actId="2696"/>
          <pc:sldLayoutMkLst>
            <pc:docMk/>
            <pc:sldMasterMk cId="2792937711" sldId="2147483670"/>
            <pc:sldLayoutMk cId="518553930" sldId="2147483672"/>
          </pc:sldLayoutMkLst>
        </pc:sldLayoutChg>
        <pc:sldLayoutChg chg="addSp delSp modSp mod ord">
          <pc:chgData name="Shakie Liu" userId="686515af-e6b5-44f2-ba0f-2fb7a7864d98" providerId="ADAL" clId="{69AC217A-29FA-4F58-BFE5-55215DD31616}" dt="2022-10-24T08:56:52.024" v="234"/>
          <pc:sldLayoutMkLst>
            <pc:docMk/>
            <pc:sldMasterMk cId="2792937711" sldId="2147483670"/>
            <pc:sldLayoutMk cId="318105987" sldId="2147483673"/>
          </pc:sldLayoutMkLst>
          <pc:spChg chg="add mod">
            <ac:chgData name="Shakie Liu" userId="686515af-e6b5-44f2-ba0f-2fb7a7864d98" providerId="ADAL" clId="{69AC217A-29FA-4F58-BFE5-55215DD31616}" dt="2022-10-24T08:30:05.346" v="54" actId="404"/>
            <ac:spMkLst>
              <pc:docMk/>
              <pc:sldMasterMk cId="2792937711" sldId="2147483670"/>
              <pc:sldLayoutMk cId="318105987" sldId="2147483673"/>
              <ac:spMk id="2" creationId="{0BC06E26-9B67-DD78-9C7E-9D4E56DA4FD0}"/>
            </ac:spMkLst>
          </pc:spChg>
          <pc:spChg chg="del">
            <ac:chgData name="Shakie Liu" userId="686515af-e6b5-44f2-ba0f-2fb7a7864d98" providerId="ADAL" clId="{69AC217A-29FA-4F58-BFE5-55215DD31616}" dt="2022-10-24T08:25:27.942" v="9"/>
            <ac:spMkLst>
              <pc:docMk/>
              <pc:sldMasterMk cId="2792937711" sldId="2147483670"/>
              <pc:sldLayoutMk cId="318105987" sldId="2147483673"/>
              <ac:spMk id="3" creationId="{CAEA95BB-0FD6-4D94-81DB-8D38069818E5}"/>
            </ac:spMkLst>
          </pc:spChg>
          <pc:spChg chg="del">
            <ac:chgData name="Shakie Liu" userId="686515af-e6b5-44f2-ba0f-2fb7a7864d98" providerId="ADAL" clId="{69AC217A-29FA-4F58-BFE5-55215DD31616}" dt="2022-10-24T08:25:27.942" v="9"/>
            <ac:spMkLst>
              <pc:docMk/>
              <pc:sldMasterMk cId="2792937711" sldId="2147483670"/>
              <pc:sldLayoutMk cId="318105987" sldId="2147483673"/>
              <ac:spMk id="4" creationId="{16C2568E-3CA5-4FDE-A375-CB503A7EDE34}"/>
            </ac:spMkLst>
          </pc:spChg>
          <pc:spChg chg="del">
            <ac:chgData name="Shakie Liu" userId="686515af-e6b5-44f2-ba0f-2fb7a7864d98" providerId="ADAL" clId="{69AC217A-29FA-4F58-BFE5-55215DD31616}" dt="2022-10-24T08:25:27.942" v="9"/>
            <ac:spMkLst>
              <pc:docMk/>
              <pc:sldMasterMk cId="2792937711" sldId="2147483670"/>
              <pc:sldLayoutMk cId="318105987" sldId="2147483673"/>
              <ac:spMk id="5" creationId="{E3EAC383-637D-4997-B597-28ADC11AAC10}"/>
            </ac:spMkLst>
          </pc:spChg>
          <pc:spChg chg="add mod">
            <ac:chgData name="Shakie Liu" userId="686515af-e6b5-44f2-ba0f-2fb7a7864d98" providerId="ADAL" clId="{69AC217A-29FA-4F58-BFE5-55215DD31616}" dt="2022-10-24T08:30:05.346" v="54" actId="404"/>
            <ac:spMkLst>
              <pc:docMk/>
              <pc:sldMasterMk cId="2792937711" sldId="2147483670"/>
              <pc:sldLayoutMk cId="318105987" sldId="2147483673"/>
              <ac:spMk id="6" creationId="{90DA692C-F087-68F7-621D-C3CA77E8D1AF}"/>
            </ac:spMkLst>
          </pc:spChg>
          <pc:spChg chg="mod">
            <ac:chgData name="Shakie Liu" userId="686515af-e6b5-44f2-ba0f-2fb7a7864d98" providerId="ADAL" clId="{69AC217A-29FA-4F58-BFE5-55215DD31616}" dt="2022-10-24T08:56:52.024" v="234"/>
            <ac:spMkLst>
              <pc:docMk/>
              <pc:sldMasterMk cId="2792937711" sldId="2147483670"/>
              <pc:sldLayoutMk cId="318105987" sldId="2147483673"/>
              <ac:spMk id="7" creationId="{0BEF0FD1-3ACE-43A8-AF57-CC0D436DC7D0}"/>
            </ac:spMkLst>
          </pc:spChg>
          <pc:spChg chg="add mod">
            <ac:chgData name="Shakie Liu" userId="686515af-e6b5-44f2-ba0f-2fb7a7864d98" providerId="ADAL" clId="{69AC217A-29FA-4F58-BFE5-55215DD31616}" dt="2022-10-24T08:30:05.346" v="54" actId="404"/>
            <ac:spMkLst>
              <pc:docMk/>
              <pc:sldMasterMk cId="2792937711" sldId="2147483670"/>
              <pc:sldLayoutMk cId="318105987" sldId="2147483673"/>
              <ac:spMk id="8" creationId="{84300C04-D25F-EB45-9D15-119D651639A6}"/>
            </ac:spMkLst>
          </pc:spChg>
          <pc:spChg chg="mod">
            <ac:chgData name="Shakie Liu" userId="686515af-e6b5-44f2-ba0f-2fb7a7864d98" providerId="ADAL" clId="{69AC217A-29FA-4F58-BFE5-55215DD31616}" dt="2022-10-24T08:56:04.649" v="173" actId="20577"/>
            <ac:spMkLst>
              <pc:docMk/>
              <pc:sldMasterMk cId="2792937711" sldId="2147483670"/>
              <pc:sldLayoutMk cId="318105987" sldId="2147483673"/>
              <ac:spMk id="9" creationId="{FDF03A82-401C-4A0E-BE21-BE588E874141}"/>
            </ac:spMkLst>
          </pc:spChg>
        </pc:sldLayoutChg>
        <pc:sldLayoutChg chg="addSp delSp modSp mod ord">
          <pc:chgData name="Shakie Liu" userId="686515af-e6b5-44f2-ba0f-2fb7a7864d98" providerId="ADAL" clId="{69AC217A-29FA-4F58-BFE5-55215DD31616}" dt="2022-10-24T08:55:56.701" v="170"/>
          <pc:sldLayoutMkLst>
            <pc:docMk/>
            <pc:sldMasterMk cId="2792937711" sldId="2147483670"/>
            <pc:sldLayoutMk cId="1200329729" sldId="2147483674"/>
          </pc:sldLayoutMkLst>
          <pc:spChg chg="mod">
            <ac:chgData name="Shakie Liu" userId="686515af-e6b5-44f2-ba0f-2fb7a7864d98" providerId="ADAL" clId="{69AC217A-29FA-4F58-BFE5-55215DD31616}" dt="2022-10-24T08:55:56.701" v="170"/>
            <ac:spMkLst>
              <pc:docMk/>
              <pc:sldMasterMk cId="2792937711" sldId="2147483670"/>
              <pc:sldLayoutMk cId="1200329729" sldId="2147483674"/>
              <ac:spMk id="2" creationId="{000C7662-4F6D-4B06-BB36-235FC06BF816}"/>
            </ac:spMkLst>
          </pc:spChg>
          <pc:spChg chg="mod">
            <ac:chgData name="Shakie Liu" userId="686515af-e6b5-44f2-ba0f-2fb7a7864d98" providerId="ADAL" clId="{69AC217A-29FA-4F58-BFE5-55215DD31616}" dt="2022-10-24T08:55:35.825" v="163" actId="403"/>
            <ac:spMkLst>
              <pc:docMk/>
              <pc:sldMasterMk cId="2792937711" sldId="2147483670"/>
              <pc:sldLayoutMk cId="1200329729" sldId="2147483674"/>
              <ac:spMk id="3" creationId="{9FF9930E-40DF-417D-8161-BD38EB172DC1}"/>
            </ac:spMkLst>
          </pc:spChg>
          <pc:spChg chg="del">
            <ac:chgData name="Shakie Liu" userId="686515af-e6b5-44f2-ba0f-2fb7a7864d98" providerId="ADAL" clId="{69AC217A-29FA-4F58-BFE5-55215DD31616}" dt="2022-10-24T08:25:45.769" v="10"/>
            <ac:spMkLst>
              <pc:docMk/>
              <pc:sldMasterMk cId="2792937711" sldId="2147483670"/>
              <pc:sldLayoutMk cId="1200329729" sldId="2147483674"/>
              <ac:spMk id="4" creationId="{E5279D9A-DC49-4C12-80D3-3D89C2783F3A}"/>
            </ac:spMkLst>
          </pc:spChg>
          <pc:spChg chg="del">
            <ac:chgData name="Shakie Liu" userId="686515af-e6b5-44f2-ba0f-2fb7a7864d98" providerId="ADAL" clId="{69AC217A-29FA-4F58-BFE5-55215DD31616}" dt="2022-10-24T08:25:45.769" v="10"/>
            <ac:spMkLst>
              <pc:docMk/>
              <pc:sldMasterMk cId="2792937711" sldId="2147483670"/>
              <pc:sldLayoutMk cId="1200329729" sldId="2147483674"/>
              <ac:spMk id="5" creationId="{51EF8C95-8814-4768-850F-851B6434A9EE}"/>
            </ac:spMkLst>
          </pc:spChg>
          <pc:spChg chg="del">
            <ac:chgData name="Shakie Liu" userId="686515af-e6b5-44f2-ba0f-2fb7a7864d98" providerId="ADAL" clId="{69AC217A-29FA-4F58-BFE5-55215DD31616}" dt="2022-10-24T08:25:45.769" v="10"/>
            <ac:spMkLst>
              <pc:docMk/>
              <pc:sldMasterMk cId="2792937711" sldId="2147483670"/>
              <pc:sldLayoutMk cId="1200329729" sldId="2147483674"/>
              <ac:spMk id="6" creationId="{D894C1D7-7C5A-49B3-9D05-119C615E16B1}"/>
            </ac:spMkLst>
          </pc:spChg>
          <pc:spChg chg="add mod">
            <ac:chgData name="Shakie Liu" userId="686515af-e6b5-44f2-ba0f-2fb7a7864d98" providerId="ADAL" clId="{69AC217A-29FA-4F58-BFE5-55215DD31616}" dt="2022-10-24T08:30:20.472" v="56" actId="255"/>
            <ac:spMkLst>
              <pc:docMk/>
              <pc:sldMasterMk cId="2792937711" sldId="2147483670"/>
              <pc:sldLayoutMk cId="1200329729" sldId="2147483674"/>
              <ac:spMk id="7" creationId="{DC381F12-6CE3-4BCE-DB75-98471CDF5D1D}"/>
            </ac:spMkLst>
          </pc:spChg>
          <pc:spChg chg="add mod">
            <ac:chgData name="Shakie Liu" userId="686515af-e6b5-44f2-ba0f-2fb7a7864d98" providerId="ADAL" clId="{69AC217A-29FA-4F58-BFE5-55215DD31616}" dt="2022-10-24T08:30:20.472" v="56" actId="255"/>
            <ac:spMkLst>
              <pc:docMk/>
              <pc:sldMasterMk cId="2792937711" sldId="2147483670"/>
              <pc:sldLayoutMk cId="1200329729" sldId="2147483674"/>
              <ac:spMk id="8" creationId="{C7DEDF2E-A3FC-1ABC-FA7C-3A19CE4883F2}"/>
            </ac:spMkLst>
          </pc:spChg>
          <pc:spChg chg="add mod">
            <ac:chgData name="Shakie Liu" userId="686515af-e6b5-44f2-ba0f-2fb7a7864d98" providerId="ADAL" clId="{69AC217A-29FA-4F58-BFE5-55215DD31616}" dt="2022-10-24T08:30:20.472" v="56" actId="255"/>
            <ac:spMkLst>
              <pc:docMk/>
              <pc:sldMasterMk cId="2792937711" sldId="2147483670"/>
              <pc:sldLayoutMk cId="1200329729" sldId="2147483674"/>
              <ac:spMk id="9" creationId="{B497F2E6-CE9F-5462-B221-DA50901618D9}"/>
            </ac:spMkLst>
          </pc:spChg>
        </pc:sldLayoutChg>
        <pc:sldLayoutChg chg="modSp mod ord">
          <pc:chgData name="Shakie Liu" userId="686515af-e6b5-44f2-ba0f-2fb7a7864d98" providerId="ADAL" clId="{69AC217A-29FA-4F58-BFE5-55215DD31616}" dt="2022-10-24T08:33:46.491" v="99" actId="1076"/>
          <pc:sldLayoutMkLst>
            <pc:docMk/>
            <pc:sldMasterMk cId="2792937711" sldId="2147483670"/>
            <pc:sldLayoutMk cId="1627617443" sldId="2147483675"/>
          </pc:sldLayoutMkLst>
          <pc:spChg chg="mod">
            <ac:chgData name="Shakie Liu" userId="686515af-e6b5-44f2-ba0f-2fb7a7864d98" providerId="ADAL" clId="{69AC217A-29FA-4F58-BFE5-55215DD31616}" dt="2022-10-24T08:33:46.491" v="99" actId="1076"/>
            <ac:spMkLst>
              <pc:docMk/>
              <pc:sldMasterMk cId="2792937711" sldId="2147483670"/>
              <pc:sldLayoutMk cId="1627617443" sldId="2147483675"/>
              <ac:spMk id="2" creationId="{652EDE83-63CC-4B33-B715-3953EADE2100}"/>
            </ac:spMkLst>
          </pc:spChg>
          <pc:spChg chg="mod">
            <ac:chgData name="Shakie Liu" userId="686515af-e6b5-44f2-ba0f-2fb7a7864d98" providerId="ADAL" clId="{69AC217A-29FA-4F58-BFE5-55215DD31616}" dt="2022-10-24T08:30:27.931" v="58" actId="255"/>
            <ac:spMkLst>
              <pc:docMk/>
              <pc:sldMasterMk cId="2792937711" sldId="2147483670"/>
              <pc:sldLayoutMk cId="1627617443" sldId="2147483675"/>
              <ac:spMk id="3" creationId="{1514619F-25D0-4307-81CD-C24C74EF140E}"/>
            </ac:spMkLst>
          </pc:spChg>
          <pc:spChg chg="mod">
            <ac:chgData name="Shakie Liu" userId="686515af-e6b5-44f2-ba0f-2fb7a7864d98" providerId="ADAL" clId="{69AC217A-29FA-4F58-BFE5-55215DD31616}" dt="2022-10-24T08:30:27.931" v="58" actId="255"/>
            <ac:spMkLst>
              <pc:docMk/>
              <pc:sldMasterMk cId="2792937711" sldId="2147483670"/>
              <pc:sldLayoutMk cId="1627617443" sldId="2147483675"/>
              <ac:spMk id="4" creationId="{C802B25F-898B-4C1A-94A9-699B8B55DF0F}"/>
            </ac:spMkLst>
          </pc:spChg>
          <pc:spChg chg="mod">
            <ac:chgData name="Shakie Liu" userId="686515af-e6b5-44f2-ba0f-2fb7a7864d98" providerId="ADAL" clId="{69AC217A-29FA-4F58-BFE5-55215DD31616}" dt="2022-10-24T08:30:27.931" v="58" actId="255"/>
            <ac:spMkLst>
              <pc:docMk/>
              <pc:sldMasterMk cId="2792937711" sldId="2147483670"/>
              <pc:sldLayoutMk cId="1627617443" sldId="2147483675"/>
              <ac:spMk id="5" creationId="{AA842F0A-76EB-4E77-8AF6-5F91F22881FE}"/>
            </ac:spMkLst>
          </pc:spChg>
        </pc:sldLayoutChg>
        <pc:sldLayoutChg chg="delSp mod">
          <pc:chgData name="Shakie Liu" userId="686515af-e6b5-44f2-ba0f-2fb7a7864d98" providerId="ADAL" clId="{69AC217A-29FA-4F58-BFE5-55215DD31616}" dt="2022-10-24T09:13:25.679" v="294" actId="6014"/>
          <pc:sldLayoutMkLst>
            <pc:docMk/>
            <pc:sldMasterMk cId="2792937711" sldId="2147483670"/>
            <pc:sldLayoutMk cId="1696337311" sldId="2147483676"/>
          </pc:sldLayoutMkLst>
          <pc:spChg chg="del">
            <ac:chgData name="Shakie Liu" userId="686515af-e6b5-44f2-ba0f-2fb7a7864d98" providerId="ADAL" clId="{69AC217A-29FA-4F58-BFE5-55215DD31616}" dt="2022-10-24T08:26:02.183" v="13"/>
            <ac:spMkLst>
              <pc:docMk/>
              <pc:sldMasterMk cId="2792937711" sldId="2147483670"/>
              <pc:sldLayoutMk cId="1696337311" sldId="2147483676"/>
              <ac:spMk id="2" creationId="{9C9D6027-F7C7-4EF3-85DD-09E27ACEEACA}"/>
            </ac:spMkLst>
          </pc:spChg>
          <pc:spChg chg="del">
            <ac:chgData name="Shakie Liu" userId="686515af-e6b5-44f2-ba0f-2fb7a7864d98" providerId="ADAL" clId="{69AC217A-29FA-4F58-BFE5-55215DD31616}" dt="2022-10-24T08:26:02.183" v="13"/>
            <ac:spMkLst>
              <pc:docMk/>
              <pc:sldMasterMk cId="2792937711" sldId="2147483670"/>
              <pc:sldLayoutMk cId="1696337311" sldId="2147483676"/>
              <ac:spMk id="3" creationId="{66262BA1-A5A7-45F4-B365-E880E1C324C3}"/>
            </ac:spMkLst>
          </pc:spChg>
          <pc:spChg chg="del">
            <ac:chgData name="Shakie Liu" userId="686515af-e6b5-44f2-ba0f-2fb7a7864d98" providerId="ADAL" clId="{69AC217A-29FA-4F58-BFE5-55215DD31616}" dt="2022-10-24T08:26:02.183" v="13"/>
            <ac:spMkLst>
              <pc:docMk/>
              <pc:sldMasterMk cId="2792937711" sldId="2147483670"/>
              <pc:sldLayoutMk cId="1696337311" sldId="2147483676"/>
              <ac:spMk id="4" creationId="{F80CF1E8-0939-4B4D-A4D3-E47E208FC47E}"/>
            </ac:spMkLst>
          </pc:spChg>
        </pc:sldLayoutChg>
        <pc:sldLayoutChg chg="addSp delSp modSp mod">
          <pc:chgData name="Shakie Liu" userId="686515af-e6b5-44f2-ba0f-2fb7a7864d98" providerId="ADAL" clId="{69AC217A-29FA-4F58-BFE5-55215DD31616}" dt="2022-10-24T09:15:25.861" v="295" actId="6014"/>
          <pc:sldLayoutMkLst>
            <pc:docMk/>
            <pc:sldMasterMk cId="2792937711" sldId="2147483670"/>
            <pc:sldLayoutMk cId="949850766" sldId="2147483677"/>
          </pc:sldLayoutMkLst>
          <pc:spChg chg="add del mod">
            <ac:chgData name="Shakie Liu" userId="686515af-e6b5-44f2-ba0f-2fb7a7864d98" providerId="ADAL" clId="{69AC217A-29FA-4F58-BFE5-55215DD31616}" dt="2022-10-24T08:34:12.261" v="104"/>
            <ac:spMkLst>
              <pc:docMk/>
              <pc:sldMasterMk cId="2792937711" sldId="2147483670"/>
              <pc:sldLayoutMk cId="949850766" sldId="2147483677"/>
              <ac:spMk id="2" creationId="{97179C62-5E32-71EA-4E7B-4F9DE1ECC37F}"/>
            </ac:spMkLst>
          </pc:spChg>
          <pc:spChg chg="add del mod">
            <ac:chgData name="Shakie Liu" userId="686515af-e6b5-44f2-ba0f-2fb7a7864d98" providerId="ADAL" clId="{69AC217A-29FA-4F58-BFE5-55215DD31616}" dt="2022-10-24T08:34:12.261" v="104"/>
            <ac:spMkLst>
              <pc:docMk/>
              <pc:sldMasterMk cId="2792937711" sldId="2147483670"/>
              <pc:sldLayoutMk cId="949850766" sldId="2147483677"/>
              <ac:spMk id="3" creationId="{DE473080-1A06-32F8-985C-C6805DC3E77D}"/>
            </ac:spMkLst>
          </pc:spChg>
          <pc:spChg chg="add mod">
            <ac:chgData name="Shakie Liu" userId="686515af-e6b5-44f2-ba0f-2fb7a7864d98" providerId="ADAL" clId="{69AC217A-29FA-4F58-BFE5-55215DD31616}" dt="2022-10-24T08:35:19.513" v="131" actId="20577"/>
            <ac:spMkLst>
              <pc:docMk/>
              <pc:sldMasterMk cId="2792937711" sldId="2147483670"/>
              <pc:sldLayoutMk cId="949850766" sldId="2147483677"/>
              <ac:spMk id="4" creationId="{BBDDBF72-6B8A-C920-4D80-7E682D70387E}"/>
            </ac:spMkLst>
          </pc:spChg>
          <pc:spChg chg="add del mod">
            <ac:chgData name="Shakie Liu" userId="686515af-e6b5-44f2-ba0f-2fb7a7864d98" providerId="ADAL" clId="{69AC217A-29FA-4F58-BFE5-55215DD31616}" dt="2022-10-24T08:35:22.543" v="132" actId="478"/>
            <ac:spMkLst>
              <pc:docMk/>
              <pc:sldMasterMk cId="2792937711" sldId="2147483670"/>
              <pc:sldLayoutMk cId="949850766" sldId="2147483677"/>
              <ac:spMk id="5" creationId="{75309291-C801-3065-C3BC-99EA9FFF604B}"/>
            </ac:spMkLst>
          </pc:spChg>
          <pc:spChg chg="add del">
            <ac:chgData name="Shakie Liu" userId="686515af-e6b5-44f2-ba0f-2fb7a7864d98" providerId="ADAL" clId="{69AC217A-29FA-4F58-BFE5-55215DD31616}" dt="2022-10-24T08:34:27.658" v="108" actId="478"/>
            <ac:spMkLst>
              <pc:docMk/>
              <pc:sldMasterMk cId="2792937711" sldId="2147483670"/>
              <pc:sldLayoutMk cId="949850766" sldId="2147483677"/>
              <ac:spMk id="7" creationId="{C2320649-ACD7-42E9-A261-E6ED46ACB452}"/>
            </ac:spMkLst>
          </pc:spChg>
          <pc:spChg chg="mod">
            <ac:chgData name="Shakie Liu" userId="686515af-e6b5-44f2-ba0f-2fb7a7864d98" providerId="ADAL" clId="{69AC217A-29FA-4F58-BFE5-55215DD31616}" dt="2022-10-24T08:44:57.771" v="156"/>
            <ac:spMkLst>
              <pc:docMk/>
              <pc:sldMasterMk cId="2792937711" sldId="2147483670"/>
              <pc:sldLayoutMk cId="949850766" sldId="2147483677"/>
              <ac:spMk id="8" creationId="{DC428848-58C6-4501-8214-B803889F273E}"/>
            </ac:spMkLst>
          </pc:spChg>
          <pc:spChg chg="mod">
            <ac:chgData name="Shakie Liu" userId="686515af-e6b5-44f2-ba0f-2fb7a7864d98" providerId="ADAL" clId="{69AC217A-29FA-4F58-BFE5-55215DD31616}" dt="2022-10-24T08:31:23.339" v="90" actId="1076"/>
            <ac:spMkLst>
              <pc:docMk/>
              <pc:sldMasterMk cId="2792937711" sldId="2147483670"/>
              <pc:sldLayoutMk cId="949850766" sldId="2147483677"/>
              <ac:spMk id="9" creationId="{A01EED25-4D2A-435D-A5F9-01DCC2F07486}"/>
            </ac:spMkLst>
          </pc:spChg>
        </pc:sldLayoutChg>
      </pc:sldMasterChg>
    </pc:docChg>
  </pc:docChgLst>
  <pc:docChgLst>
    <pc:chgData name="Xin Zhang (Shanghai Wicresoft Co,.Ltd.)" userId="474f572f-8271-4f60-858e-cee871e0aec6" providerId="ADAL" clId="{906B4962-F2A3-49F8-B017-43804775A144}"/>
    <pc:docChg chg="undo custSel addSld modSld modMainMaster replTag">
      <pc:chgData name="Xin Zhang (Shanghai Wicresoft Co,.Ltd.)" userId="474f572f-8271-4f60-858e-cee871e0aec6" providerId="ADAL" clId="{906B4962-F2A3-49F8-B017-43804775A144}" dt="2022-10-26T07:28:26.562" v="258" actId="729"/>
      <pc:docMkLst>
        <pc:docMk/>
      </pc:docMkLst>
      <pc:sldChg chg="addSp modSp">
        <pc:chgData name="Xin Zhang (Shanghai Wicresoft Co,.Ltd.)" userId="474f572f-8271-4f60-858e-cee871e0aec6" providerId="ADAL" clId="{906B4962-F2A3-49F8-B017-43804775A144}" dt="2022-10-26T06:36:20.778" v="71"/>
        <pc:sldMkLst>
          <pc:docMk/>
          <pc:sldMk cId="572019046" sldId="383"/>
        </pc:sldMkLst>
        <pc:spChg chg="add mod">
          <ac:chgData name="Xin Zhang (Shanghai Wicresoft Co,.Ltd.)" userId="474f572f-8271-4f60-858e-cee871e0aec6" providerId="ADAL" clId="{906B4962-F2A3-49F8-B017-43804775A144}" dt="2022-10-26T06:36:20.778" v="71"/>
          <ac:spMkLst>
            <pc:docMk/>
            <pc:sldMk cId="572019046" sldId="383"/>
            <ac:spMk id="3" creationId="{6343554B-25BA-3095-1359-387FFBC018D6}"/>
          </ac:spMkLst>
        </pc:spChg>
        <pc:cxnChg chg="add mod">
          <ac:chgData name="Xin Zhang (Shanghai Wicresoft Co,.Ltd.)" userId="474f572f-8271-4f60-858e-cee871e0aec6" providerId="ADAL" clId="{906B4962-F2A3-49F8-B017-43804775A144}" dt="2022-10-26T06:36:20.778" v="71"/>
          <ac:cxnSpMkLst>
            <pc:docMk/>
            <pc:sldMk cId="572019046" sldId="383"/>
            <ac:cxnSpMk id="2" creationId="{BA26D184-EE83-9D9B-F554-153A68ABF20E}"/>
          </ac:cxnSpMkLst>
        </pc:cxnChg>
      </pc:sldChg>
      <pc:sldChg chg="modSp mod">
        <pc:chgData name="Xin Zhang (Shanghai Wicresoft Co,.Ltd.)" userId="474f572f-8271-4f60-858e-cee871e0aec6" providerId="ADAL" clId="{906B4962-F2A3-49F8-B017-43804775A144}" dt="2022-10-26T06:28:17.385" v="18" actId="14100"/>
        <pc:sldMkLst>
          <pc:docMk/>
          <pc:sldMk cId="2907658645" sldId="390"/>
        </pc:sldMkLst>
        <pc:spChg chg="mod">
          <ac:chgData name="Xin Zhang (Shanghai Wicresoft Co,.Ltd.)" userId="474f572f-8271-4f60-858e-cee871e0aec6" providerId="ADAL" clId="{906B4962-F2A3-49F8-B017-43804775A144}" dt="2022-10-26T06:28:17.385" v="18" actId="14100"/>
          <ac:spMkLst>
            <pc:docMk/>
            <pc:sldMk cId="2907658645" sldId="390"/>
            <ac:spMk id="7" creationId="{2B0AB185-4AC2-48CD-88D7-90E0E8842ACB}"/>
          </ac:spMkLst>
        </pc:spChg>
        <pc:spChg chg="mod">
          <ac:chgData name="Xin Zhang (Shanghai Wicresoft Co,.Ltd.)" userId="474f572f-8271-4f60-858e-cee871e0aec6" providerId="ADAL" clId="{906B4962-F2A3-49F8-B017-43804775A144}" dt="2022-10-26T06:28:17.385" v="18" actId="14100"/>
          <ac:spMkLst>
            <pc:docMk/>
            <pc:sldMk cId="2907658645" sldId="390"/>
            <ac:spMk id="8" creationId="{94053447-3F3F-4FA0-A3BF-A65449901A9B}"/>
          </ac:spMkLst>
        </pc:spChg>
      </pc:sldChg>
      <pc:sldChg chg="modSp mod">
        <pc:chgData name="Xin Zhang (Shanghai Wicresoft Co,.Ltd.)" userId="474f572f-8271-4f60-858e-cee871e0aec6" providerId="ADAL" clId="{906B4962-F2A3-49F8-B017-43804775A144}" dt="2022-10-26T06:42:08.468" v="154" actId="2711"/>
        <pc:sldMkLst>
          <pc:docMk/>
          <pc:sldMk cId="353665667" sldId="392"/>
        </pc:sldMkLst>
        <pc:spChg chg="mod">
          <ac:chgData name="Xin Zhang (Shanghai Wicresoft Co,.Ltd.)" userId="474f572f-8271-4f60-858e-cee871e0aec6" providerId="ADAL" clId="{906B4962-F2A3-49F8-B017-43804775A144}" dt="2022-10-26T06:42:08.468" v="154" actId="2711"/>
          <ac:spMkLst>
            <pc:docMk/>
            <pc:sldMk cId="353665667" sldId="392"/>
            <ac:spMk id="2" creationId="{92F05E18-38E2-116B-8B39-C96D40FA6E4E}"/>
          </ac:spMkLst>
        </pc:spChg>
        <pc:spChg chg="mod">
          <ac:chgData name="Xin Zhang (Shanghai Wicresoft Co,.Ltd.)" userId="474f572f-8271-4f60-858e-cee871e0aec6" providerId="ADAL" clId="{906B4962-F2A3-49F8-B017-43804775A144}" dt="2022-10-26T06:42:08.468" v="154" actId="2711"/>
          <ac:spMkLst>
            <pc:docMk/>
            <pc:sldMk cId="353665667" sldId="392"/>
            <ac:spMk id="3" creationId="{AB9B811F-0F93-B390-5E7E-416679AD594B}"/>
          </ac:spMkLst>
        </pc:spChg>
      </pc:sldChg>
      <pc:sldChg chg="addSp delSp modSp new mod modClrScheme modShow chgLayout">
        <pc:chgData name="Xin Zhang (Shanghai Wicresoft Co,.Ltd.)" userId="474f572f-8271-4f60-858e-cee871e0aec6" providerId="ADAL" clId="{906B4962-F2A3-49F8-B017-43804775A144}" dt="2022-10-26T07:27:00.165" v="217" actId="20577"/>
        <pc:sldMkLst>
          <pc:docMk/>
          <pc:sldMk cId="3554459053" sldId="394"/>
        </pc:sldMkLst>
        <pc:spChg chg="del">
          <ac:chgData name="Xin Zhang (Shanghai Wicresoft Co,.Ltd.)" userId="474f572f-8271-4f60-858e-cee871e0aec6" providerId="ADAL" clId="{906B4962-F2A3-49F8-B017-43804775A144}" dt="2022-10-26T06:40:28.924" v="74" actId="700"/>
          <ac:spMkLst>
            <pc:docMk/>
            <pc:sldMk cId="3554459053" sldId="394"/>
            <ac:spMk id="2" creationId="{36766546-395F-9D4C-050E-8F501D13224E}"/>
          </ac:spMkLst>
        </pc:spChg>
        <pc:spChg chg="del">
          <ac:chgData name="Xin Zhang (Shanghai Wicresoft Co,.Ltd.)" userId="474f572f-8271-4f60-858e-cee871e0aec6" providerId="ADAL" clId="{906B4962-F2A3-49F8-B017-43804775A144}" dt="2022-10-26T06:40:28.924" v="74" actId="700"/>
          <ac:spMkLst>
            <pc:docMk/>
            <pc:sldMk cId="3554459053" sldId="394"/>
            <ac:spMk id="3" creationId="{CE89398A-63FF-75D5-E526-318007FCD14D}"/>
          </ac:spMkLst>
        </pc:spChg>
        <pc:spChg chg="del mod ord">
          <ac:chgData name="Xin Zhang (Shanghai Wicresoft Co,.Ltd.)" userId="474f572f-8271-4f60-858e-cee871e0aec6" providerId="ADAL" clId="{906B4962-F2A3-49F8-B017-43804775A144}" dt="2022-10-26T06:40:28.924" v="74" actId="700"/>
          <ac:spMkLst>
            <pc:docMk/>
            <pc:sldMk cId="3554459053" sldId="394"/>
            <ac:spMk id="4" creationId="{76E5A5DB-C24B-4AEA-EEC2-A096936BEA86}"/>
          </ac:spMkLst>
        </pc:spChg>
        <pc:spChg chg="add del mod ord">
          <ac:chgData name="Xin Zhang (Shanghai Wicresoft Co,.Ltd.)" userId="474f572f-8271-4f60-858e-cee871e0aec6" providerId="ADAL" clId="{906B4962-F2A3-49F8-B017-43804775A144}" dt="2022-10-26T06:40:32.401" v="75" actId="700"/>
          <ac:spMkLst>
            <pc:docMk/>
            <pc:sldMk cId="3554459053" sldId="394"/>
            <ac:spMk id="5" creationId="{9F3D2A9D-B5F3-F0E4-07F8-E3F83373E92A}"/>
          </ac:spMkLst>
        </pc:spChg>
        <pc:spChg chg="add mod">
          <ac:chgData name="Xin Zhang (Shanghai Wicresoft Co,.Ltd.)" userId="474f572f-8271-4f60-858e-cee871e0aec6" providerId="ADAL" clId="{906B4962-F2A3-49F8-B017-43804775A144}" dt="2022-10-26T07:27:00.165" v="217" actId="20577"/>
          <ac:spMkLst>
            <pc:docMk/>
            <pc:sldMk cId="3554459053" sldId="394"/>
            <ac:spMk id="6" creationId="{82B741DD-1960-8591-39F4-7E2E0E4B4511}"/>
          </ac:spMkLst>
        </pc:spChg>
        <pc:spChg chg="add mod">
          <ac:chgData name="Xin Zhang (Shanghai Wicresoft Co,.Ltd.)" userId="474f572f-8271-4f60-858e-cee871e0aec6" providerId="ADAL" clId="{906B4962-F2A3-49F8-B017-43804775A144}" dt="2022-10-26T06:48:17.296" v="170" actId="12"/>
          <ac:spMkLst>
            <pc:docMk/>
            <pc:sldMk cId="3554459053" sldId="394"/>
            <ac:spMk id="10" creationId="{CBCD0C70-28E7-AA2D-78AA-EAE695506CB5}"/>
          </ac:spMkLst>
        </pc:spChg>
        <pc:spChg chg="add del mod">
          <ac:chgData name="Xin Zhang (Shanghai Wicresoft Co,.Ltd.)" userId="474f572f-8271-4f60-858e-cee871e0aec6" providerId="ADAL" clId="{906B4962-F2A3-49F8-B017-43804775A144}" dt="2022-10-26T06:47:18.547" v="161" actId="478"/>
          <ac:spMkLst>
            <pc:docMk/>
            <pc:sldMk cId="3554459053" sldId="394"/>
            <ac:spMk id="11" creationId="{F4BB111B-299B-3F2A-D43E-6D666C93294C}"/>
          </ac:spMkLst>
        </pc:spChg>
        <pc:spChg chg="add mod">
          <ac:chgData name="Xin Zhang (Shanghai Wicresoft Co,.Ltd.)" userId="474f572f-8271-4f60-858e-cee871e0aec6" providerId="ADAL" clId="{906B4962-F2A3-49F8-B017-43804775A144}" dt="2022-10-26T06:47:12.711" v="160" actId="1076"/>
          <ac:spMkLst>
            <pc:docMk/>
            <pc:sldMk cId="3554459053" sldId="394"/>
            <ac:spMk id="12" creationId="{5EABFF50-3FDE-2296-F141-D119FAEF3F1F}"/>
          </ac:spMkLst>
        </pc:spChg>
        <pc:spChg chg="add mod">
          <ac:chgData name="Xin Zhang (Shanghai Wicresoft Co,.Ltd.)" userId="474f572f-8271-4f60-858e-cee871e0aec6" providerId="ADAL" clId="{906B4962-F2A3-49F8-B017-43804775A144}" dt="2022-10-26T06:47:12.711" v="160" actId="1076"/>
          <ac:spMkLst>
            <pc:docMk/>
            <pc:sldMk cId="3554459053" sldId="394"/>
            <ac:spMk id="13" creationId="{76296BFB-570E-98DF-8F94-C10819A093AD}"/>
          </ac:spMkLst>
        </pc:spChg>
        <pc:spChg chg="add mod">
          <ac:chgData name="Xin Zhang (Shanghai Wicresoft Co,.Ltd.)" userId="474f572f-8271-4f60-858e-cee871e0aec6" providerId="ADAL" clId="{906B4962-F2A3-49F8-B017-43804775A144}" dt="2022-10-26T06:47:12.711" v="160" actId="1076"/>
          <ac:spMkLst>
            <pc:docMk/>
            <pc:sldMk cId="3554459053" sldId="394"/>
            <ac:spMk id="14" creationId="{C6B7CB49-0ED6-2F97-0C36-73728D0A0663}"/>
          </ac:spMkLst>
        </pc:spChg>
        <pc:spChg chg="add mod">
          <ac:chgData name="Xin Zhang (Shanghai Wicresoft Co,.Ltd.)" userId="474f572f-8271-4f60-858e-cee871e0aec6" providerId="ADAL" clId="{906B4962-F2A3-49F8-B017-43804775A144}" dt="2022-10-26T06:47:12.711" v="160" actId="1076"/>
          <ac:spMkLst>
            <pc:docMk/>
            <pc:sldMk cId="3554459053" sldId="394"/>
            <ac:spMk id="15" creationId="{B4021BC9-2B96-7EAB-8EE9-74F83FBF4E15}"/>
          </ac:spMkLst>
        </pc:spChg>
        <pc:spChg chg="add mod">
          <ac:chgData name="Xin Zhang (Shanghai Wicresoft Co,.Ltd.)" userId="474f572f-8271-4f60-858e-cee871e0aec6" providerId="ADAL" clId="{906B4962-F2A3-49F8-B017-43804775A144}" dt="2022-10-26T06:47:12.711" v="160" actId="1076"/>
          <ac:spMkLst>
            <pc:docMk/>
            <pc:sldMk cId="3554459053" sldId="394"/>
            <ac:spMk id="17" creationId="{7B1CFC0D-1882-58C0-EEB5-4AE36B42AB10}"/>
          </ac:spMkLst>
        </pc:spChg>
        <pc:spChg chg="add mod">
          <ac:chgData name="Xin Zhang (Shanghai Wicresoft Co,.Ltd.)" userId="474f572f-8271-4f60-858e-cee871e0aec6" providerId="ADAL" clId="{906B4962-F2A3-49F8-B017-43804775A144}" dt="2022-10-26T06:47:12.711" v="160" actId="1076"/>
          <ac:spMkLst>
            <pc:docMk/>
            <pc:sldMk cId="3554459053" sldId="394"/>
            <ac:spMk id="18" creationId="{8F525159-AEAE-8823-ABB1-2059A33F6C9F}"/>
          </ac:spMkLst>
        </pc:spChg>
        <pc:spChg chg="add mod">
          <ac:chgData name="Xin Zhang (Shanghai Wicresoft Co,.Ltd.)" userId="474f572f-8271-4f60-858e-cee871e0aec6" providerId="ADAL" clId="{906B4962-F2A3-49F8-B017-43804775A144}" dt="2022-10-26T06:47:12.711" v="160" actId="1076"/>
          <ac:spMkLst>
            <pc:docMk/>
            <pc:sldMk cId="3554459053" sldId="394"/>
            <ac:spMk id="19" creationId="{9E96F2A9-FBF0-8397-1EDB-C9EEE18F4CD4}"/>
          </ac:spMkLst>
        </pc:spChg>
        <pc:spChg chg="add mod">
          <ac:chgData name="Xin Zhang (Shanghai Wicresoft Co,.Ltd.)" userId="474f572f-8271-4f60-858e-cee871e0aec6" providerId="ADAL" clId="{906B4962-F2A3-49F8-B017-43804775A144}" dt="2022-10-26T06:47:12.711" v="160" actId="1076"/>
          <ac:spMkLst>
            <pc:docMk/>
            <pc:sldMk cId="3554459053" sldId="394"/>
            <ac:spMk id="20" creationId="{EDC83FBE-8197-1FC6-0112-4C9CC8FD562C}"/>
          </ac:spMkLst>
        </pc:spChg>
        <pc:spChg chg="add mod">
          <ac:chgData name="Xin Zhang (Shanghai Wicresoft Co,.Ltd.)" userId="474f572f-8271-4f60-858e-cee871e0aec6" providerId="ADAL" clId="{906B4962-F2A3-49F8-B017-43804775A144}" dt="2022-10-26T06:47:12.711" v="160" actId="1076"/>
          <ac:spMkLst>
            <pc:docMk/>
            <pc:sldMk cId="3554459053" sldId="394"/>
            <ac:spMk id="21" creationId="{C7A4B4B6-8D71-2FB6-9E40-47C02C974320}"/>
          </ac:spMkLst>
        </pc:spChg>
        <pc:spChg chg="add mod">
          <ac:chgData name="Xin Zhang (Shanghai Wicresoft Co,.Ltd.)" userId="474f572f-8271-4f60-858e-cee871e0aec6" providerId="ADAL" clId="{906B4962-F2A3-49F8-B017-43804775A144}" dt="2022-10-26T06:47:12.711" v="160" actId="1076"/>
          <ac:spMkLst>
            <pc:docMk/>
            <pc:sldMk cId="3554459053" sldId="394"/>
            <ac:spMk id="22" creationId="{22D9D75A-5CB9-0547-CB67-8AAE33E118CD}"/>
          </ac:spMkLst>
        </pc:spChg>
        <pc:spChg chg="add del mod">
          <ac:chgData name="Xin Zhang (Shanghai Wicresoft Co,.Ltd.)" userId="474f572f-8271-4f60-858e-cee871e0aec6" providerId="ADAL" clId="{906B4962-F2A3-49F8-B017-43804775A144}" dt="2022-10-26T07:25:15.363" v="198" actId="478"/>
          <ac:spMkLst>
            <pc:docMk/>
            <pc:sldMk cId="3554459053" sldId="394"/>
            <ac:spMk id="25" creationId="{F454D4DB-2EF7-0D5D-4030-702D6800B92B}"/>
          </ac:spMkLst>
        </pc:spChg>
        <pc:spChg chg="add mod">
          <ac:chgData name="Xin Zhang (Shanghai Wicresoft Co,.Ltd.)" userId="474f572f-8271-4f60-858e-cee871e0aec6" providerId="ADAL" clId="{906B4962-F2A3-49F8-B017-43804775A144}" dt="2022-10-26T07:25:15.713" v="199"/>
          <ac:spMkLst>
            <pc:docMk/>
            <pc:sldMk cId="3554459053" sldId="394"/>
            <ac:spMk id="27" creationId="{E755798D-1550-46B3-F55E-194B437995FD}"/>
          </ac:spMkLst>
        </pc:spChg>
        <pc:grpChg chg="add mod">
          <ac:chgData name="Xin Zhang (Shanghai Wicresoft Co,.Ltd.)" userId="474f572f-8271-4f60-858e-cee871e0aec6" providerId="ADAL" clId="{906B4962-F2A3-49F8-B017-43804775A144}" dt="2022-10-26T06:47:12.711" v="160" actId="1076"/>
          <ac:grpSpMkLst>
            <pc:docMk/>
            <pc:sldMk cId="3554459053" sldId="394"/>
            <ac:grpSpMk id="7" creationId="{AAB1BA96-D4D6-2762-87BE-5088751262EB}"/>
          </ac:grpSpMkLst>
        </pc:grpChg>
        <pc:grpChg chg="add">
          <ac:chgData name="Xin Zhang (Shanghai Wicresoft Co,.Ltd.)" userId="474f572f-8271-4f60-858e-cee871e0aec6" providerId="ADAL" clId="{906B4962-F2A3-49F8-B017-43804775A144}" dt="2022-10-26T07:24:47.847" v="193" actId="164"/>
          <ac:grpSpMkLst>
            <pc:docMk/>
            <pc:sldMk cId="3554459053" sldId="394"/>
            <ac:grpSpMk id="26" creationId="{77016E0A-509A-C5AD-ACB3-D194E1F6D160}"/>
          </ac:grpSpMkLst>
        </pc:grpChg>
        <pc:picChg chg="mod">
          <ac:chgData name="Xin Zhang (Shanghai Wicresoft Co,.Ltd.)" userId="474f572f-8271-4f60-858e-cee871e0aec6" providerId="ADAL" clId="{906B4962-F2A3-49F8-B017-43804775A144}" dt="2022-10-26T06:46:55.873" v="155"/>
          <ac:picMkLst>
            <pc:docMk/>
            <pc:sldMk cId="3554459053" sldId="394"/>
            <ac:picMk id="8" creationId="{DAA18EF0-C102-903B-AC72-94B5ED8727EB}"/>
          </ac:picMkLst>
        </pc:picChg>
        <pc:picChg chg="mod">
          <ac:chgData name="Xin Zhang (Shanghai Wicresoft Co,.Ltd.)" userId="474f572f-8271-4f60-858e-cee871e0aec6" providerId="ADAL" clId="{906B4962-F2A3-49F8-B017-43804775A144}" dt="2022-10-26T06:46:55.873" v="155"/>
          <ac:picMkLst>
            <pc:docMk/>
            <pc:sldMk cId="3554459053" sldId="394"/>
            <ac:picMk id="9" creationId="{9880252D-7EAE-1601-BFF8-84CFC6EFF9BA}"/>
          </ac:picMkLst>
        </pc:picChg>
        <pc:picChg chg="add mod">
          <ac:chgData name="Xin Zhang (Shanghai Wicresoft Co,.Ltd.)" userId="474f572f-8271-4f60-858e-cee871e0aec6" providerId="ADAL" clId="{906B4962-F2A3-49F8-B017-43804775A144}" dt="2022-10-26T07:24:17.158" v="188" actId="14100"/>
          <ac:picMkLst>
            <pc:docMk/>
            <pc:sldMk cId="3554459053" sldId="394"/>
            <ac:picMk id="24" creationId="{6377E12A-7F45-CBC5-4565-2225797E691A}"/>
          </ac:picMkLst>
        </pc:picChg>
        <pc:cxnChg chg="add mod">
          <ac:chgData name="Xin Zhang (Shanghai Wicresoft Co,.Ltd.)" userId="474f572f-8271-4f60-858e-cee871e0aec6" providerId="ADAL" clId="{906B4962-F2A3-49F8-B017-43804775A144}" dt="2022-10-26T06:47:12.711" v="160" actId="1076"/>
          <ac:cxnSpMkLst>
            <pc:docMk/>
            <pc:sldMk cId="3554459053" sldId="394"/>
            <ac:cxnSpMk id="16" creationId="{02C9AAFE-9996-E99F-6553-B0FE546A865C}"/>
          </ac:cxnSpMkLst>
        </pc:cxnChg>
        <pc:cxnChg chg="add mod">
          <ac:chgData name="Xin Zhang (Shanghai Wicresoft Co,.Ltd.)" userId="474f572f-8271-4f60-858e-cee871e0aec6" providerId="ADAL" clId="{906B4962-F2A3-49F8-B017-43804775A144}" dt="2022-10-26T06:47:12.711" v="160" actId="1076"/>
          <ac:cxnSpMkLst>
            <pc:docMk/>
            <pc:sldMk cId="3554459053" sldId="394"/>
            <ac:cxnSpMk id="23" creationId="{9749DFB9-1825-D4F9-E61A-5B1918504B39}"/>
          </ac:cxnSpMkLst>
        </pc:cxnChg>
      </pc:sldChg>
      <pc:sldChg chg="addSp delSp modSp add mod">
        <pc:chgData name="Xin Zhang (Shanghai Wicresoft Co,.Ltd.)" userId="474f572f-8271-4f60-858e-cee871e0aec6" providerId="ADAL" clId="{906B4962-F2A3-49F8-B017-43804775A144}" dt="2022-10-26T07:27:12.335" v="238" actId="20577"/>
        <pc:sldMkLst>
          <pc:docMk/>
          <pc:sldMk cId="2535910965" sldId="395"/>
        </pc:sldMkLst>
        <pc:spChg chg="add del mod">
          <ac:chgData name="Xin Zhang (Shanghai Wicresoft Co,.Ltd.)" userId="474f572f-8271-4f60-858e-cee871e0aec6" providerId="ADAL" clId="{906B4962-F2A3-49F8-B017-43804775A144}" dt="2022-10-26T07:10:08.509" v="177" actId="478"/>
          <ac:spMkLst>
            <pc:docMk/>
            <pc:sldMk cId="2535910965" sldId="395"/>
            <ac:spMk id="5" creationId="{63EA1442-969A-4B33-337A-B69B9E89AB66}"/>
          </ac:spMkLst>
        </pc:spChg>
        <pc:spChg chg="mod">
          <ac:chgData name="Xin Zhang (Shanghai Wicresoft Co,.Ltd.)" userId="474f572f-8271-4f60-858e-cee871e0aec6" providerId="ADAL" clId="{906B4962-F2A3-49F8-B017-43804775A144}" dt="2022-10-26T07:27:12.335" v="238" actId="20577"/>
          <ac:spMkLst>
            <pc:docMk/>
            <pc:sldMk cId="2535910965" sldId="395"/>
            <ac:spMk id="6" creationId="{82B741DD-1960-8591-39F4-7E2E0E4B4511}"/>
          </ac:spMkLst>
        </pc:spChg>
        <pc:spChg chg="mod">
          <ac:chgData name="Xin Zhang (Shanghai Wicresoft Co,.Ltd.)" userId="474f572f-8271-4f60-858e-cee871e0aec6" providerId="ADAL" clId="{906B4962-F2A3-49F8-B017-43804775A144}" dt="2022-10-26T07:10:32.244" v="183" actId="12"/>
          <ac:spMkLst>
            <pc:docMk/>
            <pc:sldMk cId="2535910965" sldId="395"/>
            <ac:spMk id="10" creationId="{CBCD0C70-28E7-AA2D-78AA-EAE695506CB5}"/>
          </ac:spMkLst>
        </pc:spChg>
        <pc:spChg chg="add del mod">
          <ac:chgData name="Xin Zhang (Shanghai Wicresoft Co,.Ltd.)" userId="474f572f-8271-4f60-858e-cee871e0aec6" providerId="ADAL" clId="{906B4962-F2A3-49F8-B017-43804775A144}" dt="2022-10-26T07:15:50.461" v="186" actId="478"/>
          <ac:spMkLst>
            <pc:docMk/>
            <pc:sldMk cId="2535910965" sldId="395"/>
            <ac:spMk id="11" creationId="{B4C04068-2606-80EE-6BE5-433D16B0D872}"/>
          </ac:spMkLst>
        </pc:spChg>
        <pc:spChg chg="del">
          <ac:chgData name="Xin Zhang (Shanghai Wicresoft Co,.Ltd.)" userId="474f572f-8271-4f60-858e-cee871e0aec6" providerId="ADAL" clId="{906B4962-F2A3-49F8-B017-43804775A144}" dt="2022-10-26T07:09:47.274" v="172" actId="478"/>
          <ac:spMkLst>
            <pc:docMk/>
            <pc:sldMk cId="2535910965" sldId="395"/>
            <ac:spMk id="12" creationId="{5EABFF50-3FDE-2296-F141-D119FAEF3F1F}"/>
          </ac:spMkLst>
        </pc:spChg>
        <pc:spChg chg="del">
          <ac:chgData name="Xin Zhang (Shanghai Wicresoft Co,.Ltd.)" userId="474f572f-8271-4f60-858e-cee871e0aec6" providerId="ADAL" clId="{906B4962-F2A3-49F8-B017-43804775A144}" dt="2022-10-26T07:09:47.274" v="172" actId="478"/>
          <ac:spMkLst>
            <pc:docMk/>
            <pc:sldMk cId="2535910965" sldId="395"/>
            <ac:spMk id="13" creationId="{76296BFB-570E-98DF-8F94-C10819A093AD}"/>
          </ac:spMkLst>
        </pc:spChg>
        <pc:spChg chg="del">
          <ac:chgData name="Xin Zhang (Shanghai Wicresoft Co,.Ltd.)" userId="474f572f-8271-4f60-858e-cee871e0aec6" providerId="ADAL" clId="{906B4962-F2A3-49F8-B017-43804775A144}" dt="2022-10-26T07:09:47.274" v="172" actId="478"/>
          <ac:spMkLst>
            <pc:docMk/>
            <pc:sldMk cId="2535910965" sldId="395"/>
            <ac:spMk id="14" creationId="{C6B7CB49-0ED6-2F97-0C36-73728D0A0663}"/>
          </ac:spMkLst>
        </pc:spChg>
        <pc:spChg chg="del">
          <ac:chgData name="Xin Zhang (Shanghai Wicresoft Co,.Ltd.)" userId="474f572f-8271-4f60-858e-cee871e0aec6" providerId="ADAL" clId="{906B4962-F2A3-49F8-B017-43804775A144}" dt="2022-10-26T07:09:47.274" v="172" actId="478"/>
          <ac:spMkLst>
            <pc:docMk/>
            <pc:sldMk cId="2535910965" sldId="395"/>
            <ac:spMk id="15" creationId="{B4021BC9-2B96-7EAB-8EE9-74F83FBF4E15}"/>
          </ac:spMkLst>
        </pc:spChg>
        <pc:spChg chg="del">
          <ac:chgData name="Xin Zhang (Shanghai Wicresoft Co,.Ltd.)" userId="474f572f-8271-4f60-858e-cee871e0aec6" providerId="ADAL" clId="{906B4962-F2A3-49F8-B017-43804775A144}" dt="2022-10-26T07:09:47.274" v="172" actId="478"/>
          <ac:spMkLst>
            <pc:docMk/>
            <pc:sldMk cId="2535910965" sldId="395"/>
            <ac:spMk id="17" creationId="{7B1CFC0D-1882-58C0-EEB5-4AE36B42AB10}"/>
          </ac:spMkLst>
        </pc:spChg>
        <pc:spChg chg="del">
          <ac:chgData name="Xin Zhang (Shanghai Wicresoft Co,.Ltd.)" userId="474f572f-8271-4f60-858e-cee871e0aec6" providerId="ADAL" clId="{906B4962-F2A3-49F8-B017-43804775A144}" dt="2022-10-26T07:09:47.274" v="172" actId="478"/>
          <ac:spMkLst>
            <pc:docMk/>
            <pc:sldMk cId="2535910965" sldId="395"/>
            <ac:spMk id="18" creationId="{8F525159-AEAE-8823-ABB1-2059A33F6C9F}"/>
          </ac:spMkLst>
        </pc:spChg>
        <pc:spChg chg="del">
          <ac:chgData name="Xin Zhang (Shanghai Wicresoft Co,.Ltd.)" userId="474f572f-8271-4f60-858e-cee871e0aec6" providerId="ADAL" clId="{906B4962-F2A3-49F8-B017-43804775A144}" dt="2022-10-26T07:09:47.274" v="172" actId="478"/>
          <ac:spMkLst>
            <pc:docMk/>
            <pc:sldMk cId="2535910965" sldId="395"/>
            <ac:spMk id="19" creationId="{9E96F2A9-FBF0-8397-1EDB-C9EEE18F4CD4}"/>
          </ac:spMkLst>
        </pc:spChg>
        <pc:spChg chg="del">
          <ac:chgData name="Xin Zhang (Shanghai Wicresoft Co,.Ltd.)" userId="474f572f-8271-4f60-858e-cee871e0aec6" providerId="ADAL" clId="{906B4962-F2A3-49F8-B017-43804775A144}" dt="2022-10-26T07:09:47.274" v="172" actId="478"/>
          <ac:spMkLst>
            <pc:docMk/>
            <pc:sldMk cId="2535910965" sldId="395"/>
            <ac:spMk id="20" creationId="{EDC83FBE-8197-1FC6-0112-4C9CC8FD562C}"/>
          </ac:spMkLst>
        </pc:spChg>
        <pc:spChg chg="del">
          <ac:chgData name="Xin Zhang (Shanghai Wicresoft Co,.Ltd.)" userId="474f572f-8271-4f60-858e-cee871e0aec6" providerId="ADAL" clId="{906B4962-F2A3-49F8-B017-43804775A144}" dt="2022-10-26T07:09:47.274" v="172" actId="478"/>
          <ac:spMkLst>
            <pc:docMk/>
            <pc:sldMk cId="2535910965" sldId="395"/>
            <ac:spMk id="21" creationId="{C7A4B4B6-8D71-2FB6-9E40-47C02C974320}"/>
          </ac:spMkLst>
        </pc:spChg>
        <pc:spChg chg="del">
          <ac:chgData name="Xin Zhang (Shanghai Wicresoft Co,.Ltd.)" userId="474f572f-8271-4f60-858e-cee871e0aec6" providerId="ADAL" clId="{906B4962-F2A3-49F8-B017-43804775A144}" dt="2022-10-26T07:09:47.274" v="172" actId="478"/>
          <ac:spMkLst>
            <pc:docMk/>
            <pc:sldMk cId="2535910965" sldId="395"/>
            <ac:spMk id="22" creationId="{22D9D75A-5CB9-0547-CB67-8AAE33E118CD}"/>
          </ac:spMkLst>
        </pc:spChg>
        <pc:spChg chg="add del mod">
          <ac:chgData name="Xin Zhang (Shanghai Wicresoft Co,.Ltd.)" userId="474f572f-8271-4f60-858e-cee871e0aec6" providerId="ADAL" clId="{906B4962-F2A3-49F8-B017-43804775A144}" dt="2022-10-26T07:15:50.461" v="186" actId="478"/>
          <ac:spMkLst>
            <pc:docMk/>
            <pc:sldMk cId="2535910965" sldId="395"/>
            <ac:spMk id="25" creationId="{8B9F3A89-6062-CE70-85C7-737FE278B478}"/>
          </ac:spMkLst>
        </pc:spChg>
        <pc:spChg chg="add del mod">
          <ac:chgData name="Xin Zhang (Shanghai Wicresoft Co,.Ltd.)" userId="474f572f-8271-4f60-858e-cee871e0aec6" providerId="ADAL" clId="{906B4962-F2A3-49F8-B017-43804775A144}" dt="2022-10-26T07:15:50.461" v="186" actId="478"/>
          <ac:spMkLst>
            <pc:docMk/>
            <pc:sldMk cId="2535910965" sldId="395"/>
            <ac:spMk id="27" creationId="{EDD00F93-FF38-89BE-0580-77E025DE7521}"/>
          </ac:spMkLst>
        </pc:spChg>
        <pc:spChg chg="mod">
          <ac:chgData name="Xin Zhang (Shanghai Wicresoft Co,.Ltd.)" userId="474f572f-8271-4f60-858e-cee871e0aec6" providerId="ADAL" clId="{906B4962-F2A3-49F8-B017-43804775A144}" dt="2022-10-26T07:09:59.422" v="174"/>
          <ac:spMkLst>
            <pc:docMk/>
            <pc:sldMk cId="2535910965" sldId="395"/>
            <ac:spMk id="30" creationId="{A3B5DDE4-C920-7607-F31A-EEA647972027}"/>
          </ac:spMkLst>
        </pc:spChg>
        <pc:spChg chg="mod">
          <ac:chgData name="Xin Zhang (Shanghai Wicresoft Co,.Ltd.)" userId="474f572f-8271-4f60-858e-cee871e0aec6" providerId="ADAL" clId="{906B4962-F2A3-49F8-B017-43804775A144}" dt="2022-10-26T07:09:59.422" v="174"/>
          <ac:spMkLst>
            <pc:docMk/>
            <pc:sldMk cId="2535910965" sldId="395"/>
            <ac:spMk id="31" creationId="{C94B703C-D4C2-9219-83D7-6B1458D5B8EB}"/>
          </ac:spMkLst>
        </pc:spChg>
        <pc:spChg chg="mod">
          <ac:chgData name="Xin Zhang (Shanghai Wicresoft Co,.Ltd.)" userId="474f572f-8271-4f60-858e-cee871e0aec6" providerId="ADAL" clId="{906B4962-F2A3-49F8-B017-43804775A144}" dt="2022-10-26T07:09:59.422" v="174"/>
          <ac:spMkLst>
            <pc:docMk/>
            <pc:sldMk cId="2535910965" sldId="395"/>
            <ac:spMk id="32" creationId="{A8F3BB21-AF21-DDA4-7088-DBFEBA6C975D}"/>
          </ac:spMkLst>
        </pc:spChg>
        <pc:spChg chg="mod">
          <ac:chgData name="Xin Zhang (Shanghai Wicresoft Co,.Ltd.)" userId="474f572f-8271-4f60-858e-cee871e0aec6" providerId="ADAL" clId="{906B4962-F2A3-49F8-B017-43804775A144}" dt="2022-10-26T07:09:59.422" v="174"/>
          <ac:spMkLst>
            <pc:docMk/>
            <pc:sldMk cId="2535910965" sldId="395"/>
            <ac:spMk id="33" creationId="{8B8AA640-B6E7-3991-4DA8-B576A4790E30}"/>
          </ac:spMkLst>
        </pc:spChg>
        <pc:spChg chg="mod">
          <ac:chgData name="Xin Zhang (Shanghai Wicresoft Co,.Ltd.)" userId="474f572f-8271-4f60-858e-cee871e0aec6" providerId="ADAL" clId="{906B4962-F2A3-49F8-B017-43804775A144}" dt="2022-10-26T07:09:59.422" v="174"/>
          <ac:spMkLst>
            <pc:docMk/>
            <pc:sldMk cId="2535910965" sldId="395"/>
            <ac:spMk id="34" creationId="{02E12B7F-D436-EBAB-452C-D16ACD44CA40}"/>
          </ac:spMkLst>
        </pc:spChg>
        <pc:spChg chg="mod">
          <ac:chgData name="Xin Zhang (Shanghai Wicresoft Co,.Ltd.)" userId="474f572f-8271-4f60-858e-cee871e0aec6" providerId="ADAL" clId="{906B4962-F2A3-49F8-B017-43804775A144}" dt="2022-10-26T07:09:59.422" v="174"/>
          <ac:spMkLst>
            <pc:docMk/>
            <pc:sldMk cId="2535910965" sldId="395"/>
            <ac:spMk id="35" creationId="{13B8192C-9D25-DE9F-EE13-2C704B929719}"/>
          </ac:spMkLst>
        </pc:spChg>
        <pc:spChg chg="mod">
          <ac:chgData name="Xin Zhang (Shanghai Wicresoft Co,.Ltd.)" userId="474f572f-8271-4f60-858e-cee871e0aec6" providerId="ADAL" clId="{906B4962-F2A3-49F8-B017-43804775A144}" dt="2022-10-26T07:09:59.422" v="174"/>
          <ac:spMkLst>
            <pc:docMk/>
            <pc:sldMk cId="2535910965" sldId="395"/>
            <ac:spMk id="36" creationId="{CB90B7C3-0CCB-E8C0-C115-D4D4CAB56B82}"/>
          </ac:spMkLst>
        </pc:spChg>
        <pc:spChg chg="add del mod">
          <ac:chgData name="Xin Zhang (Shanghai Wicresoft Co,.Ltd.)" userId="474f572f-8271-4f60-858e-cee871e0aec6" providerId="ADAL" clId="{906B4962-F2A3-49F8-B017-43804775A144}" dt="2022-10-26T07:25:02.474" v="195" actId="478"/>
          <ac:spMkLst>
            <pc:docMk/>
            <pc:sldMk cId="2535910965" sldId="395"/>
            <ac:spMk id="37" creationId="{7A45F162-B56C-6331-2B83-030DD834A257}"/>
          </ac:spMkLst>
        </pc:spChg>
        <pc:spChg chg="mod topLvl">
          <ac:chgData name="Xin Zhang (Shanghai Wicresoft Co,.Ltd.)" userId="474f572f-8271-4f60-858e-cee871e0aec6" providerId="ADAL" clId="{906B4962-F2A3-49F8-B017-43804775A144}" dt="2022-10-26T07:24:22.643" v="189" actId="165"/>
          <ac:spMkLst>
            <pc:docMk/>
            <pc:sldMk cId="2535910965" sldId="395"/>
            <ac:spMk id="40" creationId="{E1890397-2F5E-AC87-6530-B2EE48689E05}"/>
          </ac:spMkLst>
        </pc:spChg>
        <pc:spChg chg="mod topLvl">
          <ac:chgData name="Xin Zhang (Shanghai Wicresoft Co,.Ltd.)" userId="474f572f-8271-4f60-858e-cee871e0aec6" providerId="ADAL" clId="{906B4962-F2A3-49F8-B017-43804775A144}" dt="2022-10-26T07:24:22.643" v="189" actId="165"/>
          <ac:spMkLst>
            <pc:docMk/>
            <pc:sldMk cId="2535910965" sldId="395"/>
            <ac:spMk id="41" creationId="{49E5520F-D963-8C69-C46A-11E73DFB8A39}"/>
          </ac:spMkLst>
        </pc:spChg>
        <pc:spChg chg="mod topLvl">
          <ac:chgData name="Xin Zhang (Shanghai Wicresoft Co,.Ltd.)" userId="474f572f-8271-4f60-858e-cee871e0aec6" providerId="ADAL" clId="{906B4962-F2A3-49F8-B017-43804775A144}" dt="2022-10-26T07:24:22.643" v="189" actId="165"/>
          <ac:spMkLst>
            <pc:docMk/>
            <pc:sldMk cId="2535910965" sldId="395"/>
            <ac:spMk id="43" creationId="{33354EA7-2E32-93C9-DD2C-191579FA4CEC}"/>
          </ac:spMkLst>
        </pc:spChg>
        <pc:spChg chg="mod topLvl">
          <ac:chgData name="Xin Zhang (Shanghai Wicresoft Co,.Ltd.)" userId="474f572f-8271-4f60-858e-cee871e0aec6" providerId="ADAL" clId="{906B4962-F2A3-49F8-B017-43804775A144}" dt="2022-10-26T07:24:22.643" v="189" actId="165"/>
          <ac:spMkLst>
            <pc:docMk/>
            <pc:sldMk cId="2535910965" sldId="395"/>
            <ac:spMk id="44" creationId="{7887F2DA-78A5-D557-E083-DE41AC03F8B8}"/>
          </ac:spMkLst>
        </pc:spChg>
        <pc:spChg chg="mod topLvl">
          <ac:chgData name="Xin Zhang (Shanghai Wicresoft Co,.Ltd.)" userId="474f572f-8271-4f60-858e-cee871e0aec6" providerId="ADAL" clId="{906B4962-F2A3-49F8-B017-43804775A144}" dt="2022-10-26T07:24:22.643" v="189" actId="165"/>
          <ac:spMkLst>
            <pc:docMk/>
            <pc:sldMk cId="2535910965" sldId="395"/>
            <ac:spMk id="45" creationId="{5C7FCB36-B163-1421-3E85-18B093383ADF}"/>
          </ac:spMkLst>
        </pc:spChg>
        <pc:spChg chg="mod topLvl">
          <ac:chgData name="Xin Zhang (Shanghai Wicresoft Co,.Ltd.)" userId="474f572f-8271-4f60-858e-cee871e0aec6" providerId="ADAL" clId="{906B4962-F2A3-49F8-B017-43804775A144}" dt="2022-10-26T07:24:22.643" v="189" actId="165"/>
          <ac:spMkLst>
            <pc:docMk/>
            <pc:sldMk cId="2535910965" sldId="395"/>
            <ac:spMk id="46" creationId="{87C4D899-8310-72E7-858F-2115E50CA93F}"/>
          </ac:spMkLst>
        </pc:spChg>
        <pc:spChg chg="mod topLvl">
          <ac:chgData name="Xin Zhang (Shanghai Wicresoft Co,.Ltd.)" userId="474f572f-8271-4f60-858e-cee871e0aec6" providerId="ADAL" clId="{906B4962-F2A3-49F8-B017-43804775A144}" dt="2022-10-26T07:24:22.643" v="189" actId="165"/>
          <ac:spMkLst>
            <pc:docMk/>
            <pc:sldMk cId="2535910965" sldId="395"/>
            <ac:spMk id="47" creationId="{DA16A181-0367-FBD6-2D70-D01E18B68B2C}"/>
          </ac:spMkLst>
        </pc:spChg>
        <pc:spChg chg="mod">
          <ac:chgData name="Xin Zhang (Shanghai Wicresoft Co,.Ltd.)" userId="474f572f-8271-4f60-858e-cee871e0aec6" providerId="ADAL" clId="{906B4962-F2A3-49F8-B017-43804775A144}" dt="2022-10-26T07:16:05.859" v="187"/>
          <ac:spMkLst>
            <pc:docMk/>
            <pc:sldMk cId="2535910965" sldId="395"/>
            <ac:spMk id="52" creationId="{6C7F6A5B-EADE-96CE-59F0-FF1B79B21476}"/>
          </ac:spMkLst>
        </pc:spChg>
        <pc:spChg chg="mod">
          <ac:chgData name="Xin Zhang (Shanghai Wicresoft Co,.Ltd.)" userId="474f572f-8271-4f60-858e-cee871e0aec6" providerId="ADAL" clId="{906B4962-F2A3-49F8-B017-43804775A144}" dt="2022-10-26T07:16:05.859" v="187"/>
          <ac:spMkLst>
            <pc:docMk/>
            <pc:sldMk cId="2535910965" sldId="395"/>
            <ac:spMk id="53" creationId="{C01E2600-A532-43B0-0A12-C430EE67FCE6}"/>
          </ac:spMkLst>
        </pc:spChg>
        <pc:spChg chg="mod">
          <ac:chgData name="Xin Zhang (Shanghai Wicresoft Co,.Ltd.)" userId="474f572f-8271-4f60-858e-cee871e0aec6" providerId="ADAL" clId="{906B4962-F2A3-49F8-B017-43804775A144}" dt="2022-10-26T07:16:05.859" v="187"/>
          <ac:spMkLst>
            <pc:docMk/>
            <pc:sldMk cId="2535910965" sldId="395"/>
            <ac:spMk id="54" creationId="{CEF1343A-AEAA-4A02-4253-56E3D7281A70}"/>
          </ac:spMkLst>
        </pc:spChg>
        <pc:spChg chg="add mod">
          <ac:chgData name="Xin Zhang (Shanghai Wicresoft Co,.Ltd.)" userId="474f572f-8271-4f60-858e-cee871e0aec6" providerId="ADAL" clId="{906B4962-F2A3-49F8-B017-43804775A144}" dt="2022-10-26T07:25:08.964" v="197" actId="1076"/>
          <ac:spMkLst>
            <pc:docMk/>
            <pc:sldMk cId="2535910965" sldId="395"/>
            <ac:spMk id="57" creationId="{0840B580-3671-69C7-367A-2DF4C1EAA1F8}"/>
          </ac:spMkLst>
        </pc:spChg>
        <pc:grpChg chg="add del mod">
          <ac:chgData name="Xin Zhang (Shanghai Wicresoft Co,.Ltd.)" userId="474f572f-8271-4f60-858e-cee871e0aec6" providerId="ADAL" clId="{906B4962-F2A3-49F8-B017-43804775A144}" dt="2022-10-26T07:15:50.461" v="186" actId="478"/>
          <ac:grpSpMkLst>
            <pc:docMk/>
            <pc:sldMk cId="2535910965" sldId="395"/>
            <ac:grpSpMk id="2" creationId="{6E28E177-9DDE-4E1A-6830-2CAA6A07C15B}"/>
          </ac:grpSpMkLst>
        </pc:grpChg>
        <pc:grpChg chg="del">
          <ac:chgData name="Xin Zhang (Shanghai Wicresoft Co,.Ltd.)" userId="474f572f-8271-4f60-858e-cee871e0aec6" providerId="ADAL" clId="{906B4962-F2A3-49F8-B017-43804775A144}" dt="2022-10-26T07:09:47.274" v="172" actId="478"/>
          <ac:grpSpMkLst>
            <pc:docMk/>
            <pc:sldMk cId="2535910965" sldId="395"/>
            <ac:grpSpMk id="7" creationId="{AAB1BA96-D4D6-2762-87BE-5088751262EB}"/>
          </ac:grpSpMkLst>
        </pc:grpChg>
        <pc:grpChg chg="add del mod">
          <ac:chgData name="Xin Zhang (Shanghai Wicresoft Co,.Ltd.)" userId="474f572f-8271-4f60-858e-cee871e0aec6" providerId="ADAL" clId="{906B4962-F2A3-49F8-B017-43804775A144}" dt="2022-10-26T07:15:50.461" v="186" actId="478"/>
          <ac:grpSpMkLst>
            <pc:docMk/>
            <pc:sldMk cId="2535910965" sldId="395"/>
            <ac:grpSpMk id="29" creationId="{66B56476-3003-5626-F00D-D34D329F831D}"/>
          </ac:grpSpMkLst>
        </pc:grpChg>
        <pc:grpChg chg="add del mod">
          <ac:chgData name="Xin Zhang (Shanghai Wicresoft Co,.Ltd.)" userId="474f572f-8271-4f60-858e-cee871e0aec6" providerId="ADAL" clId="{906B4962-F2A3-49F8-B017-43804775A144}" dt="2022-10-26T07:24:22.643" v="189" actId="165"/>
          <ac:grpSpMkLst>
            <pc:docMk/>
            <pc:sldMk cId="2535910965" sldId="395"/>
            <ac:grpSpMk id="38" creationId="{785B2E87-79FE-FDC4-0B64-4468914B502B}"/>
          </ac:grpSpMkLst>
        </pc:grpChg>
        <pc:grpChg chg="mod topLvl">
          <ac:chgData name="Xin Zhang (Shanghai Wicresoft Co,.Ltd.)" userId="474f572f-8271-4f60-858e-cee871e0aec6" providerId="ADAL" clId="{906B4962-F2A3-49F8-B017-43804775A144}" dt="2022-10-26T07:24:22.643" v="189" actId="165"/>
          <ac:grpSpMkLst>
            <pc:docMk/>
            <pc:sldMk cId="2535910965" sldId="395"/>
            <ac:grpSpMk id="39" creationId="{FC30E345-E6E4-0C73-40EE-0D56F14610AF}"/>
          </ac:grpSpMkLst>
        </pc:grpChg>
        <pc:grpChg chg="add mod">
          <ac:chgData name="Xin Zhang (Shanghai Wicresoft Co,.Ltd.)" userId="474f572f-8271-4f60-858e-cee871e0aec6" providerId="ADAL" clId="{906B4962-F2A3-49F8-B017-43804775A144}" dt="2022-10-26T07:25:28.193" v="200" actId="14100"/>
          <ac:grpSpMkLst>
            <pc:docMk/>
            <pc:sldMk cId="2535910965" sldId="395"/>
            <ac:grpSpMk id="55" creationId="{AAE0060E-9090-D2B2-34FC-215B0BF6225A}"/>
          </ac:grpSpMkLst>
        </pc:grpChg>
        <pc:grpChg chg="add">
          <ac:chgData name="Xin Zhang (Shanghai Wicresoft Co,.Ltd.)" userId="474f572f-8271-4f60-858e-cee871e0aec6" providerId="ADAL" clId="{906B4962-F2A3-49F8-B017-43804775A144}" dt="2022-10-26T07:24:33.062" v="192" actId="164"/>
          <ac:grpSpMkLst>
            <pc:docMk/>
            <pc:sldMk cId="2535910965" sldId="395"/>
            <ac:grpSpMk id="56" creationId="{93B11479-FE3D-EFFE-8326-65C799F6BA21}"/>
          </ac:grpSpMkLst>
        </pc:grpChg>
        <pc:picChg chg="mod">
          <ac:chgData name="Xin Zhang (Shanghai Wicresoft Co,.Ltd.)" userId="474f572f-8271-4f60-858e-cee871e0aec6" providerId="ADAL" clId="{906B4962-F2A3-49F8-B017-43804775A144}" dt="2022-10-26T07:09:59.422" v="174"/>
          <ac:picMkLst>
            <pc:docMk/>
            <pc:sldMk cId="2535910965" sldId="395"/>
            <ac:picMk id="3" creationId="{3EBC269B-F211-CB84-B8B4-201EED82AA27}"/>
          </ac:picMkLst>
        </pc:picChg>
        <pc:picChg chg="mod">
          <ac:chgData name="Xin Zhang (Shanghai Wicresoft Co,.Ltd.)" userId="474f572f-8271-4f60-858e-cee871e0aec6" providerId="ADAL" clId="{906B4962-F2A3-49F8-B017-43804775A144}" dt="2022-10-26T07:09:59.422" v="174"/>
          <ac:picMkLst>
            <pc:docMk/>
            <pc:sldMk cId="2535910965" sldId="395"/>
            <ac:picMk id="4" creationId="{0D2C05E0-733E-786A-A945-75218D7A92F8}"/>
          </ac:picMkLst>
        </pc:picChg>
        <pc:picChg chg="del">
          <ac:chgData name="Xin Zhang (Shanghai Wicresoft Co,.Ltd.)" userId="474f572f-8271-4f60-858e-cee871e0aec6" providerId="ADAL" clId="{906B4962-F2A3-49F8-B017-43804775A144}" dt="2022-10-26T07:09:47.746" v="173" actId="478"/>
          <ac:picMkLst>
            <pc:docMk/>
            <pc:sldMk cId="2535910965" sldId="395"/>
            <ac:picMk id="24" creationId="{6377E12A-7F45-CBC5-4565-2225797E691A}"/>
          </ac:picMkLst>
        </pc:picChg>
        <pc:picChg chg="mod topLvl">
          <ac:chgData name="Xin Zhang (Shanghai Wicresoft Co,.Ltd.)" userId="474f572f-8271-4f60-858e-cee871e0aec6" providerId="ADAL" clId="{906B4962-F2A3-49F8-B017-43804775A144}" dt="2022-10-26T07:24:22.643" v="189" actId="165"/>
          <ac:picMkLst>
            <pc:docMk/>
            <pc:sldMk cId="2535910965" sldId="395"/>
            <ac:picMk id="49" creationId="{4752E251-B4FC-A495-E697-B3FCDB0BEFAA}"/>
          </ac:picMkLst>
        </pc:picChg>
        <pc:picChg chg="mod topLvl">
          <ac:chgData name="Xin Zhang (Shanghai Wicresoft Co,.Ltd.)" userId="474f572f-8271-4f60-858e-cee871e0aec6" providerId="ADAL" clId="{906B4962-F2A3-49F8-B017-43804775A144}" dt="2022-10-26T07:24:22.643" v="189" actId="165"/>
          <ac:picMkLst>
            <pc:docMk/>
            <pc:sldMk cId="2535910965" sldId="395"/>
            <ac:picMk id="50" creationId="{F728FBCB-E77E-3F2E-AFB0-ABA8DAA7E60E}"/>
          </ac:picMkLst>
        </pc:picChg>
        <pc:picChg chg="mod">
          <ac:chgData name="Xin Zhang (Shanghai Wicresoft Co,.Ltd.)" userId="474f572f-8271-4f60-858e-cee871e0aec6" providerId="ADAL" clId="{906B4962-F2A3-49F8-B017-43804775A144}" dt="2022-10-26T07:16:05.859" v="187"/>
          <ac:picMkLst>
            <pc:docMk/>
            <pc:sldMk cId="2535910965" sldId="395"/>
            <ac:picMk id="51" creationId="{86ED79E0-6C33-DEDE-D3CC-325CA39D2D3A}"/>
          </ac:picMkLst>
        </pc:picChg>
        <pc:cxnChg chg="del">
          <ac:chgData name="Xin Zhang (Shanghai Wicresoft Co,.Ltd.)" userId="474f572f-8271-4f60-858e-cee871e0aec6" providerId="ADAL" clId="{906B4962-F2A3-49F8-B017-43804775A144}" dt="2022-10-26T07:09:47.274" v="172" actId="478"/>
          <ac:cxnSpMkLst>
            <pc:docMk/>
            <pc:sldMk cId="2535910965" sldId="395"/>
            <ac:cxnSpMk id="16" creationId="{02C9AAFE-9996-E99F-6553-B0FE546A865C}"/>
          </ac:cxnSpMkLst>
        </pc:cxnChg>
        <pc:cxnChg chg="del mod">
          <ac:chgData name="Xin Zhang (Shanghai Wicresoft Co,.Ltd.)" userId="474f572f-8271-4f60-858e-cee871e0aec6" providerId="ADAL" clId="{906B4962-F2A3-49F8-B017-43804775A144}" dt="2022-10-26T07:09:47.274" v="172" actId="478"/>
          <ac:cxnSpMkLst>
            <pc:docMk/>
            <pc:sldMk cId="2535910965" sldId="395"/>
            <ac:cxnSpMk id="23" creationId="{9749DFB9-1825-D4F9-E61A-5B1918504B39}"/>
          </ac:cxnSpMkLst>
        </pc:cxnChg>
        <pc:cxnChg chg="add del mod">
          <ac:chgData name="Xin Zhang (Shanghai Wicresoft Co,.Ltd.)" userId="474f572f-8271-4f60-858e-cee871e0aec6" providerId="ADAL" clId="{906B4962-F2A3-49F8-B017-43804775A144}" dt="2022-10-26T07:15:50.461" v="186" actId="478"/>
          <ac:cxnSpMkLst>
            <pc:docMk/>
            <pc:sldMk cId="2535910965" sldId="395"/>
            <ac:cxnSpMk id="26" creationId="{D56D7B60-D805-17DA-4618-7F2C03EC7432}"/>
          </ac:cxnSpMkLst>
        </pc:cxnChg>
        <pc:cxnChg chg="add del mod">
          <ac:chgData name="Xin Zhang (Shanghai Wicresoft Co,.Ltd.)" userId="474f572f-8271-4f60-858e-cee871e0aec6" providerId="ADAL" clId="{906B4962-F2A3-49F8-B017-43804775A144}" dt="2022-10-26T07:15:50.461" v="186" actId="478"/>
          <ac:cxnSpMkLst>
            <pc:docMk/>
            <pc:sldMk cId="2535910965" sldId="395"/>
            <ac:cxnSpMk id="28" creationId="{AB50CD47-B570-A898-5F52-E02B5D5C2B0F}"/>
          </ac:cxnSpMkLst>
        </pc:cxnChg>
        <pc:cxnChg chg="mod topLvl">
          <ac:chgData name="Xin Zhang (Shanghai Wicresoft Co,.Ltd.)" userId="474f572f-8271-4f60-858e-cee871e0aec6" providerId="ADAL" clId="{906B4962-F2A3-49F8-B017-43804775A144}" dt="2022-10-26T07:24:22.643" v="189" actId="165"/>
          <ac:cxnSpMkLst>
            <pc:docMk/>
            <pc:sldMk cId="2535910965" sldId="395"/>
            <ac:cxnSpMk id="42" creationId="{6F33324F-55E9-E862-3A12-CFB1A6B0833D}"/>
          </ac:cxnSpMkLst>
        </pc:cxnChg>
        <pc:cxnChg chg="mod topLvl">
          <ac:chgData name="Xin Zhang (Shanghai Wicresoft Co,.Ltd.)" userId="474f572f-8271-4f60-858e-cee871e0aec6" providerId="ADAL" clId="{906B4962-F2A3-49F8-B017-43804775A144}" dt="2022-10-26T07:24:22.643" v="189" actId="165"/>
          <ac:cxnSpMkLst>
            <pc:docMk/>
            <pc:sldMk cId="2535910965" sldId="395"/>
            <ac:cxnSpMk id="48" creationId="{431583A7-86AA-98CF-DB62-849734B068BB}"/>
          </ac:cxnSpMkLst>
        </pc:cxnChg>
      </pc:sldChg>
      <pc:sldChg chg="addSp delSp modSp new mod modShow">
        <pc:chgData name="Xin Zhang (Shanghai Wicresoft Co,.Ltd.)" userId="474f572f-8271-4f60-858e-cee871e0aec6" providerId="ADAL" clId="{906B4962-F2A3-49F8-B017-43804775A144}" dt="2022-10-26T07:28:26.562" v="258" actId="729"/>
        <pc:sldMkLst>
          <pc:docMk/>
          <pc:sldMk cId="2587858809" sldId="396"/>
        </pc:sldMkLst>
        <pc:spChg chg="mod">
          <ac:chgData name="Xin Zhang (Shanghai Wicresoft Co,.Ltd.)" userId="474f572f-8271-4f60-858e-cee871e0aec6" providerId="ADAL" clId="{906B4962-F2A3-49F8-B017-43804775A144}" dt="2022-10-26T07:27:29.855" v="251" actId="20577"/>
          <ac:spMkLst>
            <pc:docMk/>
            <pc:sldMk cId="2587858809" sldId="396"/>
            <ac:spMk id="2" creationId="{13CAB96D-0C5D-7739-1347-EA92E13623D5}"/>
          </ac:spMkLst>
        </pc:spChg>
        <pc:spChg chg="del">
          <ac:chgData name="Xin Zhang (Shanghai Wicresoft Co,.Ltd.)" userId="474f572f-8271-4f60-858e-cee871e0aec6" providerId="ADAL" clId="{906B4962-F2A3-49F8-B017-43804775A144}" dt="2022-10-26T07:28:19.883" v="257" actId="478"/>
          <ac:spMkLst>
            <pc:docMk/>
            <pc:sldMk cId="2587858809" sldId="396"/>
            <ac:spMk id="3" creationId="{72BCFA28-A7BD-FE0D-685E-F5392ED4A188}"/>
          </ac:spMkLst>
        </pc:spChg>
        <pc:spChg chg="mod">
          <ac:chgData name="Xin Zhang (Shanghai Wicresoft Co,.Ltd.)" userId="474f572f-8271-4f60-858e-cee871e0aec6" providerId="ADAL" clId="{906B4962-F2A3-49F8-B017-43804775A144}" dt="2022-10-26T07:26:36.408" v="202"/>
          <ac:spMkLst>
            <pc:docMk/>
            <pc:sldMk cId="2587858809" sldId="396"/>
            <ac:spMk id="5" creationId="{390D813C-A47E-198F-71D9-21DA267FE245}"/>
          </ac:spMkLst>
        </pc:spChg>
        <pc:spChg chg="mod">
          <ac:chgData name="Xin Zhang (Shanghai Wicresoft Co,.Ltd.)" userId="474f572f-8271-4f60-858e-cee871e0aec6" providerId="ADAL" clId="{906B4962-F2A3-49F8-B017-43804775A144}" dt="2022-10-26T07:26:36.408" v="202"/>
          <ac:spMkLst>
            <pc:docMk/>
            <pc:sldMk cId="2587858809" sldId="396"/>
            <ac:spMk id="8" creationId="{B2242C62-00FA-3C66-F990-DDCB2F50A739}"/>
          </ac:spMkLst>
        </pc:spChg>
        <pc:spChg chg="mod">
          <ac:chgData name="Xin Zhang (Shanghai Wicresoft Co,.Ltd.)" userId="474f572f-8271-4f60-858e-cee871e0aec6" providerId="ADAL" clId="{906B4962-F2A3-49F8-B017-43804775A144}" dt="2022-10-26T07:26:36.408" v="202"/>
          <ac:spMkLst>
            <pc:docMk/>
            <pc:sldMk cId="2587858809" sldId="396"/>
            <ac:spMk id="11" creationId="{146AA76B-AA8E-BBD9-50D8-4DDE7D92AE12}"/>
          </ac:spMkLst>
        </pc:spChg>
        <pc:spChg chg="mod">
          <ac:chgData name="Xin Zhang (Shanghai Wicresoft Co,.Ltd.)" userId="474f572f-8271-4f60-858e-cee871e0aec6" providerId="ADAL" clId="{906B4962-F2A3-49F8-B017-43804775A144}" dt="2022-10-26T07:26:36.408" v="202"/>
          <ac:spMkLst>
            <pc:docMk/>
            <pc:sldMk cId="2587858809" sldId="396"/>
            <ac:spMk id="14" creationId="{F580D352-60EA-8DCF-D22B-27CEF0618B16}"/>
          </ac:spMkLst>
        </pc:spChg>
        <pc:spChg chg="mod">
          <ac:chgData name="Xin Zhang (Shanghai Wicresoft Co,.Ltd.)" userId="474f572f-8271-4f60-858e-cee871e0aec6" providerId="ADAL" clId="{906B4962-F2A3-49F8-B017-43804775A144}" dt="2022-10-26T07:26:38.265" v="203"/>
          <ac:spMkLst>
            <pc:docMk/>
            <pc:sldMk cId="2587858809" sldId="396"/>
            <ac:spMk id="17" creationId="{9D454E76-83F9-A94D-4281-FB271F95C463}"/>
          </ac:spMkLst>
        </pc:spChg>
        <pc:spChg chg="mod">
          <ac:chgData name="Xin Zhang (Shanghai Wicresoft Co,.Ltd.)" userId="474f572f-8271-4f60-858e-cee871e0aec6" providerId="ADAL" clId="{906B4962-F2A3-49F8-B017-43804775A144}" dt="2022-10-26T07:26:38.265" v="203"/>
          <ac:spMkLst>
            <pc:docMk/>
            <pc:sldMk cId="2587858809" sldId="396"/>
            <ac:spMk id="20" creationId="{1D32BAD7-E5EA-7982-FCEC-0AC6D17EA294}"/>
          </ac:spMkLst>
        </pc:spChg>
        <pc:spChg chg="mod">
          <ac:chgData name="Xin Zhang (Shanghai Wicresoft Co,.Ltd.)" userId="474f572f-8271-4f60-858e-cee871e0aec6" providerId="ADAL" clId="{906B4962-F2A3-49F8-B017-43804775A144}" dt="2022-10-26T07:26:38.265" v="203"/>
          <ac:spMkLst>
            <pc:docMk/>
            <pc:sldMk cId="2587858809" sldId="396"/>
            <ac:spMk id="23" creationId="{7673E28D-9249-A91D-F963-0B5E9127A233}"/>
          </ac:spMkLst>
        </pc:spChg>
        <pc:spChg chg="mod">
          <ac:chgData name="Xin Zhang (Shanghai Wicresoft Co,.Ltd.)" userId="474f572f-8271-4f60-858e-cee871e0aec6" providerId="ADAL" clId="{906B4962-F2A3-49F8-B017-43804775A144}" dt="2022-10-26T07:26:38.265" v="203"/>
          <ac:spMkLst>
            <pc:docMk/>
            <pc:sldMk cId="2587858809" sldId="396"/>
            <ac:spMk id="26" creationId="{D8B388B4-D0FA-1A81-802B-83EF00BA930A}"/>
          </ac:spMkLst>
        </pc:spChg>
        <pc:spChg chg="add mod">
          <ac:chgData name="Xin Zhang (Shanghai Wicresoft Co,.Ltd.)" userId="474f572f-8271-4f60-858e-cee871e0aec6" providerId="ADAL" clId="{906B4962-F2A3-49F8-B017-43804775A144}" dt="2022-10-26T07:28:04.889" v="255" actId="21"/>
          <ac:spMkLst>
            <pc:docMk/>
            <pc:sldMk cId="2587858809" sldId="396"/>
            <ac:spMk id="28" creationId="{4F06BEA8-9962-2C3C-B6FE-66D9046E8599}"/>
          </ac:spMkLst>
        </pc:spChg>
        <pc:spChg chg="add mod">
          <ac:chgData name="Xin Zhang (Shanghai Wicresoft Co,.Ltd.)" userId="474f572f-8271-4f60-858e-cee871e0aec6" providerId="ADAL" clId="{906B4962-F2A3-49F8-B017-43804775A144}" dt="2022-10-26T07:28:05.980" v="256"/>
          <ac:spMkLst>
            <pc:docMk/>
            <pc:sldMk cId="2587858809" sldId="396"/>
            <ac:spMk id="29" creationId="{D11B3D09-2717-D1D5-A954-48802553F7AD}"/>
          </ac:spMkLst>
        </pc:spChg>
        <pc:grpChg chg="add mod">
          <ac:chgData name="Xin Zhang (Shanghai Wicresoft Co,.Ltd.)" userId="474f572f-8271-4f60-858e-cee871e0aec6" providerId="ADAL" clId="{906B4962-F2A3-49F8-B017-43804775A144}" dt="2022-10-26T07:26:36.408" v="202"/>
          <ac:grpSpMkLst>
            <pc:docMk/>
            <pc:sldMk cId="2587858809" sldId="396"/>
            <ac:grpSpMk id="4" creationId="{30BDAE9F-0096-B6F1-6A84-D50E6DE9BC9D}"/>
          </ac:grpSpMkLst>
        </pc:grpChg>
        <pc:grpChg chg="add mod">
          <ac:chgData name="Xin Zhang (Shanghai Wicresoft Co,.Ltd.)" userId="474f572f-8271-4f60-858e-cee871e0aec6" providerId="ADAL" clId="{906B4962-F2A3-49F8-B017-43804775A144}" dt="2022-10-26T07:26:36.408" v="202"/>
          <ac:grpSpMkLst>
            <pc:docMk/>
            <pc:sldMk cId="2587858809" sldId="396"/>
            <ac:grpSpMk id="7" creationId="{0791975E-A3AA-C18E-3EB8-CA99A6319D3C}"/>
          </ac:grpSpMkLst>
        </pc:grpChg>
        <pc:grpChg chg="add mod">
          <ac:chgData name="Xin Zhang (Shanghai Wicresoft Co,.Ltd.)" userId="474f572f-8271-4f60-858e-cee871e0aec6" providerId="ADAL" clId="{906B4962-F2A3-49F8-B017-43804775A144}" dt="2022-10-26T07:26:36.408" v="202"/>
          <ac:grpSpMkLst>
            <pc:docMk/>
            <pc:sldMk cId="2587858809" sldId="396"/>
            <ac:grpSpMk id="10" creationId="{D989DD6B-0A24-8346-3F4C-E11F41BFF6D8}"/>
          </ac:grpSpMkLst>
        </pc:grpChg>
        <pc:grpChg chg="add mod">
          <ac:chgData name="Xin Zhang (Shanghai Wicresoft Co,.Ltd.)" userId="474f572f-8271-4f60-858e-cee871e0aec6" providerId="ADAL" clId="{906B4962-F2A3-49F8-B017-43804775A144}" dt="2022-10-26T07:26:36.408" v="202"/>
          <ac:grpSpMkLst>
            <pc:docMk/>
            <pc:sldMk cId="2587858809" sldId="396"/>
            <ac:grpSpMk id="13" creationId="{B348BB1B-4C75-6C29-F682-B54863F127E5}"/>
          </ac:grpSpMkLst>
        </pc:grpChg>
        <pc:grpChg chg="add del mod">
          <ac:chgData name="Xin Zhang (Shanghai Wicresoft Co,.Ltd.)" userId="474f572f-8271-4f60-858e-cee871e0aec6" providerId="ADAL" clId="{906B4962-F2A3-49F8-B017-43804775A144}" dt="2022-10-26T07:26:40.729" v="204"/>
          <ac:grpSpMkLst>
            <pc:docMk/>
            <pc:sldMk cId="2587858809" sldId="396"/>
            <ac:grpSpMk id="16" creationId="{546C2FCC-2F07-83C7-FC81-D883F35E6FE4}"/>
          </ac:grpSpMkLst>
        </pc:grpChg>
        <pc:grpChg chg="add del mod">
          <ac:chgData name="Xin Zhang (Shanghai Wicresoft Co,.Ltd.)" userId="474f572f-8271-4f60-858e-cee871e0aec6" providerId="ADAL" clId="{906B4962-F2A3-49F8-B017-43804775A144}" dt="2022-10-26T07:26:40.729" v="204"/>
          <ac:grpSpMkLst>
            <pc:docMk/>
            <pc:sldMk cId="2587858809" sldId="396"/>
            <ac:grpSpMk id="19" creationId="{F54C27B2-B26B-D150-6E3B-28E053E16335}"/>
          </ac:grpSpMkLst>
        </pc:grpChg>
        <pc:grpChg chg="add del mod">
          <ac:chgData name="Xin Zhang (Shanghai Wicresoft Co,.Ltd.)" userId="474f572f-8271-4f60-858e-cee871e0aec6" providerId="ADAL" clId="{906B4962-F2A3-49F8-B017-43804775A144}" dt="2022-10-26T07:26:40.729" v="204"/>
          <ac:grpSpMkLst>
            <pc:docMk/>
            <pc:sldMk cId="2587858809" sldId="396"/>
            <ac:grpSpMk id="22" creationId="{22277018-D43E-09D6-12A5-4D50A41B2857}"/>
          </ac:grpSpMkLst>
        </pc:grpChg>
        <pc:grpChg chg="add del mod">
          <ac:chgData name="Xin Zhang (Shanghai Wicresoft Co,.Ltd.)" userId="474f572f-8271-4f60-858e-cee871e0aec6" providerId="ADAL" clId="{906B4962-F2A3-49F8-B017-43804775A144}" dt="2022-10-26T07:26:40.729" v="204"/>
          <ac:grpSpMkLst>
            <pc:docMk/>
            <pc:sldMk cId="2587858809" sldId="396"/>
            <ac:grpSpMk id="25" creationId="{8D7CB224-6ADA-3F09-81A3-4C6769DA2EF6}"/>
          </ac:grpSpMkLst>
        </pc:grpChg>
        <pc:picChg chg="mod">
          <ac:chgData name="Xin Zhang (Shanghai Wicresoft Co,.Ltd.)" userId="474f572f-8271-4f60-858e-cee871e0aec6" providerId="ADAL" clId="{906B4962-F2A3-49F8-B017-43804775A144}" dt="2022-10-26T07:26:36.408" v="202"/>
          <ac:picMkLst>
            <pc:docMk/>
            <pc:sldMk cId="2587858809" sldId="396"/>
            <ac:picMk id="6" creationId="{B44397D6-2D48-E345-A7D9-C72E4CA672F7}"/>
          </ac:picMkLst>
        </pc:picChg>
        <pc:picChg chg="mod">
          <ac:chgData name="Xin Zhang (Shanghai Wicresoft Co,.Ltd.)" userId="474f572f-8271-4f60-858e-cee871e0aec6" providerId="ADAL" clId="{906B4962-F2A3-49F8-B017-43804775A144}" dt="2022-10-26T07:26:36.408" v="202"/>
          <ac:picMkLst>
            <pc:docMk/>
            <pc:sldMk cId="2587858809" sldId="396"/>
            <ac:picMk id="9" creationId="{23A7C6CA-8ACC-4EAE-6624-E962EE02B113}"/>
          </ac:picMkLst>
        </pc:picChg>
        <pc:picChg chg="mod">
          <ac:chgData name="Xin Zhang (Shanghai Wicresoft Co,.Ltd.)" userId="474f572f-8271-4f60-858e-cee871e0aec6" providerId="ADAL" clId="{906B4962-F2A3-49F8-B017-43804775A144}" dt="2022-10-26T07:26:36.408" v="202"/>
          <ac:picMkLst>
            <pc:docMk/>
            <pc:sldMk cId="2587858809" sldId="396"/>
            <ac:picMk id="12" creationId="{EB67744C-B384-22EE-3AE5-0DF3B6B7BBE5}"/>
          </ac:picMkLst>
        </pc:picChg>
        <pc:picChg chg="mod">
          <ac:chgData name="Xin Zhang (Shanghai Wicresoft Co,.Ltd.)" userId="474f572f-8271-4f60-858e-cee871e0aec6" providerId="ADAL" clId="{906B4962-F2A3-49F8-B017-43804775A144}" dt="2022-10-26T07:26:36.408" v="202"/>
          <ac:picMkLst>
            <pc:docMk/>
            <pc:sldMk cId="2587858809" sldId="396"/>
            <ac:picMk id="15" creationId="{558AFF99-F06F-E7BD-DD8D-E0DCFE4927B6}"/>
          </ac:picMkLst>
        </pc:picChg>
        <pc:picChg chg="mod">
          <ac:chgData name="Xin Zhang (Shanghai Wicresoft Co,.Ltd.)" userId="474f572f-8271-4f60-858e-cee871e0aec6" providerId="ADAL" clId="{906B4962-F2A3-49F8-B017-43804775A144}" dt="2022-10-26T07:26:38.265" v="203"/>
          <ac:picMkLst>
            <pc:docMk/>
            <pc:sldMk cId="2587858809" sldId="396"/>
            <ac:picMk id="18" creationId="{7344749A-C401-1996-7FA7-7680D0E521EC}"/>
          </ac:picMkLst>
        </pc:picChg>
        <pc:picChg chg="mod">
          <ac:chgData name="Xin Zhang (Shanghai Wicresoft Co,.Ltd.)" userId="474f572f-8271-4f60-858e-cee871e0aec6" providerId="ADAL" clId="{906B4962-F2A3-49F8-B017-43804775A144}" dt="2022-10-26T07:26:38.265" v="203"/>
          <ac:picMkLst>
            <pc:docMk/>
            <pc:sldMk cId="2587858809" sldId="396"/>
            <ac:picMk id="21" creationId="{AA1BA246-BF3C-8D4B-4691-D996A707C661}"/>
          </ac:picMkLst>
        </pc:picChg>
        <pc:picChg chg="mod">
          <ac:chgData name="Xin Zhang (Shanghai Wicresoft Co,.Ltd.)" userId="474f572f-8271-4f60-858e-cee871e0aec6" providerId="ADAL" clId="{906B4962-F2A3-49F8-B017-43804775A144}" dt="2022-10-26T07:26:38.265" v="203"/>
          <ac:picMkLst>
            <pc:docMk/>
            <pc:sldMk cId="2587858809" sldId="396"/>
            <ac:picMk id="24" creationId="{8DD1D9CD-BA86-7153-0947-D58B41DB8AC9}"/>
          </ac:picMkLst>
        </pc:picChg>
        <pc:picChg chg="mod">
          <ac:chgData name="Xin Zhang (Shanghai Wicresoft Co,.Ltd.)" userId="474f572f-8271-4f60-858e-cee871e0aec6" providerId="ADAL" clId="{906B4962-F2A3-49F8-B017-43804775A144}" dt="2022-10-26T07:26:38.265" v="203"/>
          <ac:picMkLst>
            <pc:docMk/>
            <pc:sldMk cId="2587858809" sldId="396"/>
            <ac:picMk id="27" creationId="{9AC841B7-335C-8F23-B684-1B3ED0080E2A}"/>
          </ac:picMkLst>
        </pc:picChg>
      </pc:sldChg>
      <pc:sldMasterChg chg="modSp modSldLayout">
        <pc:chgData name="Xin Zhang (Shanghai Wicresoft Co,.Ltd.)" userId="474f572f-8271-4f60-858e-cee871e0aec6" providerId="ADAL" clId="{906B4962-F2A3-49F8-B017-43804775A144}" dt="2022-10-26T06:36:18.754" v="70" actId="21"/>
        <pc:sldMasterMkLst>
          <pc:docMk/>
          <pc:sldMasterMk cId="2792937711" sldId="2147483670"/>
        </pc:sldMasterMkLst>
        <pc:sldLayoutChg chg="modSp mod">
          <pc:chgData name="Xin Zhang (Shanghai Wicresoft Co,.Ltd.)" userId="474f572f-8271-4f60-858e-cee871e0aec6" providerId="ADAL" clId="{906B4962-F2A3-49F8-B017-43804775A144}" dt="2022-10-26T06:35:53.680" v="67"/>
          <pc:sldLayoutMkLst>
            <pc:docMk/>
            <pc:sldMasterMk cId="2792937711" sldId="2147483670"/>
            <pc:sldLayoutMk cId="2495018948" sldId="2147483671"/>
          </pc:sldLayoutMkLst>
          <pc:spChg chg="mod">
            <ac:chgData name="Xin Zhang (Shanghai Wicresoft Co,.Ltd.)" userId="474f572f-8271-4f60-858e-cee871e0aec6" providerId="ADAL" clId="{906B4962-F2A3-49F8-B017-43804775A144}" dt="2022-10-26T06:35:53.680" v="67"/>
            <ac:spMkLst>
              <pc:docMk/>
              <pc:sldMasterMk cId="2792937711" sldId="2147483670"/>
              <pc:sldLayoutMk cId="2495018948" sldId="2147483671"/>
              <ac:spMk id="9" creationId="{CA939A61-406D-45DC-B757-059EFAA05866}"/>
            </ac:spMkLst>
          </pc:spChg>
        </pc:sldLayoutChg>
        <pc:sldLayoutChg chg="addSp delSp modSp mod">
          <pc:chgData name="Xin Zhang (Shanghai Wicresoft Co,.Ltd.)" userId="474f572f-8271-4f60-858e-cee871e0aec6" providerId="ADAL" clId="{906B4962-F2A3-49F8-B017-43804775A144}" dt="2022-10-26T06:36:18.754" v="70" actId="21"/>
          <pc:sldLayoutMkLst>
            <pc:docMk/>
            <pc:sldMasterMk cId="2792937711" sldId="2147483670"/>
            <pc:sldLayoutMk cId="318105987" sldId="2147483673"/>
          </pc:sldLayoutMkLst>
          <pc:spChg chg="add del">
            <ac:chgData name="Xin Zhang (Shanghai Wicresoft Co,.Ltd.)" userId="474f572f-8271-4f60-858e-cee871e0aec6" providerId="ADAL" clId="{906B4962-F2A3-49F8-B017-43804775A144}" dt="2022-10-26T06:36:18.754" v="70" actId="21"/>
            <ac:spMkLst>
              <pc:docMk/>
              <pc:sldMasterMk cId="2792937711" sldId="2147483670"/>
              <pc:sldLayoutMk cId="318105987" sldId="2147483673"/>
              <ac:spMk id="11" creationId="{3CCCD118-A808-47B5-869B-310AF975DC9C}"/>
            </ac:spMkLst>
          </pc:spChg>
          <pc:cxnChg chg="del">
            <ac:chgData name="Xin Zhang (Shanghai Wicresoft Co,.Ltd.)" userId="474f572f-8271-4f60-858e-cee871e0aec6" providerId="ADAL" clId="{906B4962-F2A3-49F8-B017-43804775A144}" dt="2022-10-26T06:36:18.754" v="70" actId="21"/>
            <ac:cxnSpMkLst>
              <pc:docMk/>
              <pc:sldMasterMk cId="2792937711" sldId="2147483670"/>
              <pc:sldLayoutMk cId="318105987" sldId="2147483673"/>
              <ac:cxnSpMk id="10" creationId="{5866F782-5852-4C4E-B3FE-2AD687E8AC1B}"/>
            </ac:cxnSpMkLst>
          </pc:cxnChg>
        </pc:sldLayoutChg>
        <pc:sldLayoutChg chg="modSp">
          <pc:chgData name="Xin Zhang (Shanghai Wicresoft Co,.Ltd.)" userId="474f572f-8271-4f60-858e-cee871e0aec6" providerId="ADAL" clId="{906B4962-F2A3-49F8-B017-43804775A144}" dt="2022-10-26T06:30:43.866" v="43" actId="735"/>
          <pc:sldLayoutMkLst>
            <pc:docMk/>
            <pc:sldMasterMk cId="2792937711" sldId="2147483670"/>
            <pc:sldLayoutMk cId="1200329729" sldId="2147483674"/>
          </pc:sldLayoutMkLst>
        </pc:sldLayoutChg>
        <pc:sldLayoutChg chg="modSp">
          <pc:chgData name="Xin Zhang (Shanghai Wicresoft Co,.Ltd.)" userId="474f572f-8271-4f60-858e-cee871e0aec6" providerId="ADAL" clId="{906B4962-F2A3-49F8-B017-43804775A144}" dt="2022-10-26T06:30:44.280" v="44" actId="735"/>
          <pc:sldLayoutMkLst>
            <pc:docMk/>
            <pc:sldMasterMk cId="2792937711" sldId="2147483670"/>
            <pc:sldLayoutMk cId="1627617443" sldId="2147483675"/>
          </pc:sldLayoutMkLst>
        </pc:sldLayoutChg>
        <pc:sldLayoutChg chg="modSp">
          <pc:chgData name="Xin Zhang (Shanghai Wicresoft Co,.Ltd.)" userId="474f572f-8271-4f60-858e-cee871e0aec6" providerId="ADAL" clId="{906B4962-F2A3-49F8-B017-43804775A144}" dt="2022-10-26T06:30:45.428" v="45" actId="735"/>
          <pc:sldLayoutMkLst>
            <pc:docMk/>
            <pc:sldMasterMk cId="2792937711" sldId="2147483670"/>
            <pc:sldLayoutMk cId="1696337311" sldId="2147483676"/>
          </pc:sldLayoutMkLst>
        </pc:sldLayoutChg>
        <pc:sldLayoutChg chg="modSp mod">
          <pc:chgData name="Xin Zhang (Shanghai Wicresoft Co,.Ltd.)" userId="474f572f-8271-4f60-858e-cee871e0aec6" providerId="ADAL" clId="{906B4962-F2A3-49F8-B017-43804775A144}" dt="2022-10-26T06:35:45.368" v="66" actId="20577"/>
          <pc:sldLayoutMkLst>
            <pc:docMk/>
            <pc:sldMasterMk cId="2792937711" sldId="2147483670"/>
            <pc:sldLayoutMk cId="949850766" sldId="2147483677"/>
          </pc:sldLayoutMkLst>
          <pc:spChg chg="mod">
            <ac:chgData name="Xin Zhang (Shanghai Wicresoft Co,.Ltd.)" userId="474f572f-8271-4f60-858e-cee871e0aec6" providerId="ADAL" clId="{906B4962-F2A3-49F8-B017-43804775A144}" dt="2022-10-26T06:35:45.368" v="66" actId="20577"/>
            <ac:spMkLst>
              <pc:docMk/>
              <pc:sldMasterMk cId="2792937711" sldId="2147483670"/>
              <pc:sldLayoutMk cId="949850766" sldId="2147483677"/>
              <ac:spMk id="9" creationId="{A01EED25-4D2A-435D-A5F9-01DCC2F07486}"/>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BBE6FB-4983-42F5-B216-1A2ADEE7DF7A}" type="datetimeFigureOut">
              <a:rPr lang="zh-CN" altLang="en-US" smtClean="0"/>
              <a:t>2023/3/12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735503-9D21-443F-BC18-5459550EB72F}" type="slidenum">
              <a:rPr lang="zh-CN" altLang="en-US" smtClean="0"/>
              <a:t>‹#›</a:t>
            </a:fld>
            <a:endParaRPr lang="zh-CN" altLang="en-US"/>
          </a:p>
        </p:txBody>
      </p:sp>
    </p:spTree>
    <p:extLst>
      <p:ext uri="{BB962C8B-B14F-4D97-AF65-F5344CB8AC3E}">
        <p14:creationId xmlns:p14="http://schemas.microsoft.com/office/powerpoint/2010/main" val="38546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 1 P PT</a:t>
            </a:r>
            <a:r>
              <a:rPr lang="zh-CN" altLang="en-US" dirty="0"/>
              <a:t>模板网 官方唯一网址：</a:t>
            </a:r>
            <a:r>
              <a:rPr lang="en-US" altLang="zh-CN" dirty="0"/>
              <a:t>www.5 1 pptmoban.com</a:t>
            </a:r>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t>17</a:t>
            </a:fld>
            <a:endParaRPr lang="zh-CN" altLang="en-US"/>
          </a:p>
        </p:txBody>
      </p:sp>
    </p:spTree>
    <p:extLst>
      <p:ext uri="{BB962C8B-B14F-4D97-AF65-F5344CB8AC3E}">
        <p14:creationId xmlns:p14="http://schemas.microsoft.com/office/powerpoint/2010/main" val="32622149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4.xml"/><Relationship Id="rId7" Type="http://schemas.openxmlformats.org/officeDocument/2006/relationships/hyperlink" Target="http://www.51pptmoban.com/" TargetMode="Externa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B4AF6F4B-6A86-1B61-3EE7-D5AEB460A675}"/>
              </a:ext>
            </a:extLst>
          </p:cNvPr>
          <p:cNvSpPr/>
          <p:nvPr userDrawn="1"/>
        </p:nvSpPr>
        <p:spPr>
          <a:xfrm>
            <a:off x="4958862" y="-923046"/>
            <a:ext cx="679939" cy="707886"/>
          </a:xfrm>
          <a:prstGeom prst="rect">
            <a:avLst/>
          </a:prstGeom>
          <a:solidFill>
            <a:srgbClr val="9DD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CFBE1C81-09BF-8DE0-F091-F3BB5A02903D}"/>
              </a:ext>
            </a:extLst>
          </p:cNvPr>
          <p:cNvSpPr/>
          <p:nvPr userDrawn="1"/>
        </p:nvSpPr>
        <p:spPr>
          <a:xfrm rot="4107259">
            <a:off x="-2155882" y="-2383080"/>
            <a:ext cx="5278177" cy="5278177"/>
          </a:xfrm>
          <a:prstGeom prst="ellipse">
            <a:avLst/>
          </a:prstGeom>
          <a:gradFill flip="none" rotWithShape="1">
            <a:gsLst>
              <a:gs pos="30000">
                <a:schemeClr val="accent1">
                  <a:lumMod val="20000"/>
                  <a:lumOff val="80000"/>
                </a:schemeClr>
              </a:gs>
              <a:gs pos="94000">
                <a:schemeClr val="accent2">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EF9AE204-3B4E-CDEC-2C14-A19F14A89F20}"/>
              </a:ext>
            </a:extLst>
          </p:cNvPr>
          <p:cNvSpPr/>
          <p:nvPr userDrawn="1"/>
        </p:nvSpPr>
        <p:spPr>
          <a:xfrm>
            <a:off x="-577754" y="5310737"/>
            <a:ext cx="2338135" cy="2338135"/>
          </a:xfrm>
          <a:prstGeom prst="ellipse">
            <a:avLst/>
          </a:prstGeom>
          <a:gradFill flip="none" rotWithShape="1">
            <a:gsLst>
              <a:gs pos="20000">
                <a:srgbClr val="FFFFFF"/>
              </a:gs>
              <a:gs pos="56000">
                <a:schemeClr val="tx1"/>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BF2C353D-9E60-A290-7CAB-3E95485A392F}"/>
              </a:ext>
            </a:extLst>
          </p:cNvPr>
          <p:cNvSpPr/>
          <p:nvPr userDrawn="1"/>
        </p:nvSpPr>
        <p:spPr>
          <a:xfrm>
            <a:off x="9205246" y="3566293"/>
            <a:ext cx="5278177" cy="5278177"/>
          </a:xfrm>
          <a:prstGeom prst="ellipse">
            <a:avLst/>
          </a:prstGeom>
          <a:gradFill flip="none" rotWithShape="1">
            <a:gsLst>
              <a:gs pos="23000">
                <a:schemeClr val="accent1">
                  <a:lumMod val="20000"/>
                  <a:lumOff val="80000"/>
                </a:schemeClr>
              </a:gs>
              <a:gs pos="94000">
                <a:schemeClr val="accent2">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E993ABD2-44DB-86C7-0B0D-60A2A38EC685}"/>
              </a:ext>
            </a:extLst>
          </p:cNvPr>
          <p:cNvSpPr/>
          <p:nvPr userDrawn="1"/>
        </p:nvSpPr>
        <p:spPr>
          <a:xfrm>
            <a:off x="246185" y="478742"/>
            <a:ext cx="11699631" cy="5900516"/>
          </a:xfrm>
          <a:prstGeom prst="roundRect">
            <a:avLst>
              <a:gd name="adj" fmla="val 3523"/>
            </a:avLst>
          </a:prstGeom>
          <a:gradFill flip="none" rotWithShape="1">
            <a:gsLst>
              <a:gs pos="36000">
                <a:schemeClr val="bg1"/>
              </a:gs>
              <a:gs pos="94000">
                <a:schemeClr val="accent2">
                  <a:lumMod val="40000"/>
                  <a:lumOff val="60000"/>
                </a:schemeClr>
              </a:gs>
            </a:gsLst>
            <a:lin ang="1200000" scaled="0"/>
            <a:tileRect/>
          </a:gradFill>
          <a:ln>
            <a:noFill/>
          </a:ln>
          <a:effectLst>
            <a:outerShdw blurRad="76200" dist="114300" algn="ctr" rotWithShape="0">
              <a:schemeClr val="accent2">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itle 1">
            <a:extLst>
              <a:ext uri="{FF2B5EF4-FFF2-40B4-BE49-F238E27FC236}">
                <a16:creationId xmlns:a16="http://schemas.microsoft.com/office/drawing/2014/main" id="{E545B57F-7D9D-4AD8-9FE4-E5267D65BB87}"/>
              </a:ext>
            </a:extLst>
          </p:cNvPr>
          <p:cNvSpPr>
            <a:spLocks noGrp="1"/>
          </p:cNvSpPr>
          <p:nvPr userDrawn="1">
            <p:ph type="ctrTitle" hasCustomPrompt="1"/>
          </p:nvPr>
        </p:nvSpPr>
        <p:spPr>
          <a:xfrm>
            <a:off x="660400" y="2024554"/>
            <a:ext cx="5429311" cy="707886"/>
          </a:xfrm>
          <a:prstGeom prst="rect">
            <a:avLst/>
          </a:prstGeom>
        </p:spPr>
        <p:txBody>
          <a:bodyPr vert="horz" wrap="square" lIns="91440" tIns="45720" rIns="91440" bIns="45720" rtlCol="0" anchor="b">
            <a:spAutoFit/>
          </a:bodyPr>
          <a:lstStyle>
            <a:lvl1pPr>
              <a:lnSpc>
                <a:spcPct val="100000"/>
              </a:lnSpc>
              <a:defRPr lang="zh-CN" altLang="en-US" sz="4000" b="1" dirty="0">
                <a:solidFill>
                  <a:schemeClr val="tx1"/>
                </a:solidFill>
                <a:latin typeface="+mj-ea"/>
                <a:ea typeface="+mj-ea"/>
              </a:defRPr>
            </a:lvl1pPr>
          </a:lstStyle>
          <a:p>
            <a:pPr lvl="0" defTabSz="914354"/>
            <a:r>
              <a:rPr lang="zh-CN" altLang="en-US" dirty="0"/>
              <a:t>扁平插画风商务培训</a:t>
            </a:r>
          </a:p>
        </p:txBody>
      </p:sp>
      <p:sp>
        <p:nvSpPr>
          <p:cNvPr id="3" name="Subtitle 2">
            <a:extLst>
              <a:ext uri="{FF2B5EF4-FFF2-40B4-BE49-F238E27FC236}">
                <a16:creationId xmlns:a16="http://schemas.microsoft.com/office/drawing/2014/main" id="{42DDB65F-C302-4F35-9CCB-12FB82E2590D}"/>
              </a:ext>
            </a:extLst>
          </p:cNvPr>
          <p:cNvSpPr>
            <a:spLocks noGrp="1"/>
          </p:cNvSpPr>
          <p:nvPr userDrawn="1">
            <p:ph type="subTitle" idx="1" hasCustomPrompt="1"/>
          </p:nvPr>
        </p:nvSpPr>
        <p:spPr>
          <a:xfrm>
            <a:off x="660400" y="3474947"/>
            <a:ext cx="5429311" cy="367921"/>
          </a:xfrm>
          <a:prstGeom prst="rect">
            <a:avLst/>
          </a:prstGeom>
        </p:spPr>
        <p:txBody>
          <a:bodyPr vert="horz" wrap="square" lIns="91440" tIns="45720" rIns="91440" bIns="45720" rtlCol="0" anchor="t">
            <a:spAutoFit/>
          </a:bodyPr>
          <a:lstStyle>
            <a:lvl1pPr marL="0" indent="0">
              <a:lnSpc>
                <a:spcPct val="120000"/>
              </a:lnSpc>
              <a:spcBef>
                <a:spcPts val="0"/>
              </a:spcBef>
              <a:buNone/>
              <a:defRPr lang="zh-CN" altLang="en-US" sz="1600">
                <a:latin typeface="+mn-ea"/>
                <a:ea typeface="+mn-ea"/>
              </a:defRPr>
            </a:lvl1pPr>
          </a:lstStyle>
          <a:p>
            <a:r>
              <a:rPr lang="zh-CN" altLang="en-US" dirty="0"/>
              <a:t>单击此处添加文本</a:t>
            </a:r>
            <a:endParaRPr lang="en-GB" dirty="0"/>
          </a:p>
        </p:txBody>
      </p:sp>
      <p:sp>
        <p:nvSpPr>
          <p:cNvPr id="8" name="Speaker Placeholder 3">
            <a:extLst>
              <a:ext uri="{FF2B5EF4-FFF2-40B4-BE49-F238E27FC236}">
                <a16:creationId xmlns:a16="http://schemas.microsoft.com/office/drawing/2014/main" id="{44C4A721-803B-47CB-B99E-1D01E8E0169F}"/>
              </a:ext>
            </a:extLst>
          </p:cNvPr>
          <p:cNvSpPr>
            <a:spLocks noGrp="1"/>
          </p:cNvSpPr>
          <p:nvPr userDrawn="1">
            <p:ph type="body" sz="quarter" idx="13" hasCustomPrompt="1"/>
          </p:nvPr>
        </p:nvSpPr>
        <p:spPr>
          <a:xfrm>
            <a:off x="1224346" y="4240394"/>
            <a:ext cx="1636152" cy="299056"/>
          </a:xfrm>
          <a:prstGeom prst="rect">
            <a:avLst/>
          </a:prstGeom>
        </p:spPr>
        <p:txBody>
          <a:bodyPr vert="horz" wrap="square" lIns="91440" tIns="45720" rIns="91440" bIns="45720" rtlCol="0" anchor="b">
            <a:spAutoFit/>
          </a:bodyPr>
          <a:lstStyle>
            <a:lvl1pPr marL="0" indent="0">
              <a:lnSpc>
                <a:spcPct val="120000"/>
              </a:lnSpc>
              <a:buNone/>
              <a:defRPr lang="en-US" altLang="zh-CN" sz="1200" b="1" smtClean="0">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汇报人：</a:t>
            </a:r>
            <a:r>
              <a:rPr lang="en-US" altLang="zh-CN" dirty="0"/>
              <a:t>XXX</a:t>
            </a:r>
          </a:p>
        </p:txBody>
      </p:sp>
      <p:sp>
        <p:nvSpPr>
          <p:cNvPr id="12" name="Logo Placeholder 5">
            <a:extLst>
              <a:ext uri="{FF2B5EF4-FFF2-40B4-BE49-F238E27FC236}">
                <a16:creationId xmlns:a16="http://schemas.microsoft.com/office/drawing/2014/main" id="{4EF3F9F2-2DBE-4016-9D2B-F5CF4BE8EBCE}"/>
              </a:ext>
            </a:extLst>
          </p:cNvPr>
          <p:cNvSpPr>
            <a:spLocks noGrp="1"/>
          </p:cNvSpPr>
          <p:nvPr userDrawn="1">
            <p:ph type="body" sz="quarter" idx="15" hasCustomPrompt="1"/>
          </p:nvPr>
        </p:nvSpPr>
        <p:spPr>
          <a:xfrm>
            <a:off x="660400" y="742769"/>
            <a:ext cx="1099981" cy="258532"/>
          </a:xfrm>
          <a:prstGeom prst="rect">
            <a:avLst/>
          </a:prstGeom>
        </p:spPr>
        <p:txBody>
          <a:bodyPr vert="horz" wrap="none" lIns="91440" tIns="45720" rIns="91440" bIns="45720" rtlCol="0" anchor="ctr">
            <a:sp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LGOO HERE</a:t>
            </a:r>
          </a:p>
        </p:txBody>
      </p:sp>
      <p:sp>
        <p:nvSpPr>
          <p:cNvPr id="172" name="文本占位符 171">
            <a:extLst>
              <a:ext uri="{FF2B5EF4-FFF2-40B4-BE49-F238E27FC236}">
                <a16:creationId xmlns:a16="http://schemas.microsoft.com/office/drawing/2014/main" id="{3A522373-1394-4136-635A-2F86613D4CA9}"/>
              </a:ext>
            </a:extLst>
          </p:cNvPr>
          <p:cNvSpPr>
            <a:spLocks noGrp="1"/>
          </p:cNvSpPr>
          <p:nvPr userDrawn="1">
            <p:ph type="body" sz="quarter" idx="16" hasCustomPrompt="1"/>
          </p:nvPr>
        </p:nvSpPr>
        <p:spPr>
          <a:xfrm>
            <a:off x="652813" y="2784798"/>
            <a:ext cx="4379865" cy="646331"/>
          </a:xfrm>
          <a:prstGeom prst="rect">
            <a:avLst/>
          </a:prstGeom>
        </p:spPr>
        <p:txBody>
          <a:bodyPr wrap="square" anchor="ctr">
            <a:spAutoFit/>
          </a:bodyPr>
          <a:lstStyle>
            <a:lvl1pPr marL="0" indent="0">
              <a:buFontTx/>
              <a:buNone/>
              <a:defRPr sz="4000" b="1">
                <a:solidFill>
                  <a:schemeClr val="accent2">
                    <a:lumMod val="50000"/>
                  </a:schemeClr>
                </a:solidFill>
                <a:latin typeface="+mj-ea"/>
                <a:ea typeface="+mj-ea"/>
              </a:defRPr>
            </a:lvl1pPr>
          </a:lstStyle>
          <a:p>
            <a:pPr lvl="0"/>
            <a:r>
              <a:rPr lang="zh-CN" altLang="en-US" dirty="0"/>
              <a:t>企业管理培训课</a:t>
            </a:r>
          </a:p>
        </p:txBody>
      </p:sp>
      <p:sp>
        <p:nvSpPr>
          <p:cNvPr id="175" name="Speaker Placeholder 3">
            <a:extLst>
              <a:ext uri="{FF2B5EF4-FFF2-40B4-BE49-F238E27FC236}">
                <a16:creationId xmlns:a16="http://schemas.microsoft.com/office/drawing/2014/main" id="{CA5A027A-3E9D-D98C-EEF8-C2E1C8107992}"/>
              </a:ext>
            </a:extLst>
          </p:cNvPr>
          <p:cNvSpPr>
            <a:spLocks noGrp="1"/>
          </p:cNvSpPr>
          <p:nvPr userDrawn="1">
            <p:ph type="body" sz="quarter" idx="17" hasCustomPrompt="1"/>
          </p:nvPr>
        </p:nvSpPr>
        <p:spPr>
          <a:xfrm>
            <a:off x="3528036" y="4240394"/>
            <a:ext cx="1636152" cy="299056"/>
          </a:xfrm>
          <a:prstGeom prst="rect">
            <a:avLst/>
          </a:prstGeom>
        </p:spPr>
        <p:txBody>
          <a:bodyPr vert="horz" wrap="square" lIns="91440" tIns="45720" rIns="91440" bIns="45720" rtlCol="0" anchor="b">
            <a:spAutoFit/>
          </a:bodyPr>
          <a:lstStyle>
            <a:lvl1pPr marL="0" indent="0">
              <a:lnSpc>
                <a:spcPct val="120000"/>
              </a:lnSpc>
              <a:buNone/>
              <a:defRPr lang="en-US" altLang="zh-CN" sz="1200" b="1" smtClean="0">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汇报时间：</a:t>
            </a:r>
            <a:r>
              <a:rPr lang="en-US" altLang="zh-CN" dirty="0"/>
              <a:t>20XX-XX</a:t>
            </a:r>
          </a:p>
        </p:txBody>
      </p:sp>
      <p:sp>
        <p:nvSpPr>
          <p:cNvPr id="176" name="矩形 175">
            <a:extLst>
              <a:ext uri="{FF2B5EF4-FFF2-40B4-BE49-F238E27FC236}">
                <a16:creationId xmlns:a16="http://schemas.microsoft.com/office/drawing/2014/main" id="{8C6FBC54-41E6-695F-D9C0-E149A0FEA09C}"/>
              </a:ext>
            </a:extLst>
          </p:cNvPr>
          <p:cNvSpPr/>
          <p:nvPr userDrawn="1"/>
        </p:nvSpPr>
        <p:spPr>
          <a:xfrm>
            <a:off x="6217115" y="-923046"/>
            <a:ext cx="679939" cy="707886"/>
          </a:xfrm>
          <a:prstGeom prst="rect">
            <a:avLst/>
          </a:prstGeom>
          <a:solidFill>
            <a:srgbClr val="88EA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弦形 178">
            <a:extLst>
              <a:ext uri="{FF2B5EF4-FFF2-40B4-BE49-F238E27FC236}">
                <a16:creationId xmlns:a16="http://schemas.microsoft.com/office/drawing/2014/main" id="{79ECC2A2-D313-1938-C62A-AC3A5159EAA0}"/>
              </a:ext>
            </a:extLst>
          </p:cNvPr>
          <p:cNvSpPr/>
          <p:nvPr userDrawn="1"/>
        </p:nvSpPr>
        <p:spPr>
          <a:xfrm rot="17272007">
            <a:off x="9693869" y="-168032"/>
            <a:ext cx="1254062" cy="1254062"/>
          </a:xfrm>
          <a:prstGeom prst="chord">
            <a:avLst>
              <a:gd name="adj1" fmla="val 4449586"/>
              <a:gd name="adj2" fmla="val 15045795"/>
            </a:avLst>
          </a:prstGeom>
          <a:gradFill>
            <a:gsLst>
              <a:gs pos="49000">
                <a:schemeClr val="accent1">
                  <a:lumMod val="20000"/>
                  <a:lumOff val="80000"/>
                  <a:alpha val="65000"/>
                </a:schemeClr>
              </a:gs>
              <a:gs pos="94000">
                <a:schemeClr val="accent2">
                  <a:lumMod val="7500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a:extLst>
              <a:ext uri="{FF2B5EF4-FFF2-40B4-BE49-F238E27FC236}">
                <a16:creationId xmlns:a16="http://schemas.microsoft.com/office/drawing/2014/main" id="{9E73FB46-645F-F107-018C-390E78110418}"/>
              </a:ext>
            </a:extLst>
          </p:cNvPr>
          <p:cNvSpPr/>
          <p:nvPr userDrawn="1"/>
        </p:nvSpPr>
        <p:spPr>
          <a:xfrm>
            <a:off x="10771695" y="940859"/>
            <a:ext cx="338372" cy="338372"/>
          </a:xfrm>
          <a:prstGeom prst="ellipse">
            <a:avLst/>
          </a:prstGeom>
          <a:solidFill>
            <a:schemeClr val="tx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4C7FCB99-D02F-E621-2B43-C2B6C68F49A0}"/>
              </a:ext>
            </a:extLst>
          </p:cNvPr>
          <p:cNvGrpSpPr/>
          <p:nvPr userDrawn="1"/>
        </p:nvGrpSpPr>
        <p:grpSpPr>
          <a:xfrm>
            <a:off x="678790" y="4147909"/>
            <a:ext cx="487295" cy="487295"/>
            <a:chOff x="678790" y="4147909"/>
            <a:chExt cx="487295" cy="487295"/>
          </a:xfrm>
        </p:grpSpPr>
        <p:sp>
          <p:nvSpPr>
            <p:cNvPr id="173" name="椭圆 172">
              <a:extLst>
                <a:ext uri="{FF2B5EF4-FFF2-40B4-BE49-F238E27FC236}">
                  <a16:creationId xmlns:a16="http://schemas.microsoft.com/office/drawing/2014/main" id="{99E96B2B-96C3-CEC3-852D-8204C80654F9}"/>
                </a:ext>
              </a:extLst>
            </p:cNvPr>
            <p:cNvSpPr/>
            <p:nvPr userDrawn="1"/>
          </p:nvSpPr>
          <p:spPr>
            <a:xfrm>
              <a:off x="678790" y="4147909"/>
              <a:ext cx="487295" cy="487295"/>
            </a:xfrm>
            <a:prstGeom prst="ellipse">
              <a:avLst/>
            </a:prstGeom>
            <a:solidFill>
              <a:schemeClr val="tx1"/>
            </a:solidFill>
            <a:ln>
              <a:noFill/>
            </a:ln>
            <a:effectLst>
              <a:outerShdw blurRad="63500" sx="102000" sy="102000" algn="ctr" rotWithShape="0">
                <a:schemeClr val="tx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user-image-with-black-background_17004">
              <a:extLst>
                <a:ext uri="{FF2B5EF4-FFF2-40B4-BE49-F238E27FC236}">
                  <a16:creationId xmlns:a16="http://schemas.microsoft.com/office/drawing/2014/main" id="{7DDB6CDF-5DFF-4212-A698-3B44594361AC}"/>
                </a:ext>
              </a:extLst>
            </p:cNvPr>
            <p:cNvSpPr/>
            <p:nvPr userDrawn="1"/>
          </p:nvSpPr>
          <p:spPr>
            <a:xfrm>
              <a:off x="808527" y="4246245"/>
              <a:ext cx="227820" cy="290623"/>
            </a:xfrm>
            <a:custGeom>
              <a:avLst/>
              <a:gdLst>
                <a:gd name="connsiteX0" fmla="*/ 168398 w 474340"/>
                <a:gd name="connsiteY0" fmla="*/ 298492 h 605099"/>
                <a:gd name="connsiteX1" fmla="*/ 237232 w 474340"/>
                <a:gd name="connsiteY1" fmla="*/ 414237 h 605099"/>
                <a:gd name="connsiteX2" fmla="*/ 305943 w 474340"/>
                <a:gd name="connsiteY2" fmla="*/ 298492 h 605099"/>
                <a:gd name="connsiteX3" fmla="*/ 474094 w 474340"/>
                <a:gd name="connsiteY3" fmla="*/ 513166 h 605099"/>
                <a:gd name="connsiteX4" fmla="*/ 474340 w 474340"/>
                <a:gd name="connsiteY4" fmla="*/ 523354 h 605099"/>
                <a:gd name="connsiteX5" fmla="*/ 474340 w 474340"/>
                <a:gd name="connsiteY5" fmla="*/ 534769 h 605099"/>
                <a:gd name="connsiteX6" fmla="*/ 237232 w 474340"/>
                <a:gd name="connsiteY6" fmla="*/ 605099 h 605099"/>
                <a:gd name="connsiteX7" fmla="*/ 0 w 474340"/>
                <a:gd name="connsiteY7" fmla="*/ 534769 h 605099"/>
                <a:gd name="connsiteX8" fmla="*/ 0 w 474340"/>
                <a:gd name="connsiteY8" fmla="*/ 519432 h 605099"/>
                <a:gd name="connsiteX9" fmla="*/ 0 w 474340"/>
                <a:gd name="connsiteY9" fmla="*/ 519426 h 605099"/>
                <a:gd name="connsiteX10" fmla="*/ 369 w 474340"/>
                <a:gd name="connsiteY10" fmla="*/ 508502 h 605099"/>
                <a:gd name="connsiteX11" fmla="*/ 168398 w 474340"/>
                <a:gd name="connsiteY11" fmla="*/ 298492 h 605099"/>
                <a:gd name="connsiteX12" fmla="*/ 237206 w 474340"/>
                <a:gd name="connsiteY12" fmla="*/ 0 h 605099"/>
                <a:gd name="connsiteX13" fmla="*/ 362724 w 474340"/>
                <a:gd name="connsiteY13" fmla="*/ 152315 h 605099"/>
                <a:gd name="connsiteX14" fmla="*/ 237206 w 474340"/>
                <a:gd name="connsiteY14" fmla="*/ 304631 h 605099"/>
                <a:gd name="connsiteX15" fmla="*/ 111564 w 474340"/>
                <a:gd name="connsiteY15" fmla="*/ 152315 h 605099"/>
                <a:gd name="connsiteX16" fmla="*/ 237206 w 474340"/>
                <a:gd name="connsiteY16"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4340" h="605099">
                  <a:moveTo>
                    <a:pt x="168398" y="298492"/>
                  </a:moveTo>
                  <a:lnTo>
                    <a:pt x="237232" y="414237"/>
                  </a:lnTo>
                  <a:lnTo>
                    <a:pt x="305943" y="298492"/>
                  </a:lnTo>
                  <a:cubicBezTo>
                    <a:pt x="452584" y="324881"/>
                    <a:pt x="471759" y="366736"/>
                    <a:pt x="474094" y="513166"/>
                  </a:cubicBezTo>
                  <a:cubicBezTo>
                    <a:pt x="474217" y="522617"/>
                    <a:pt x="474340" y="524213"/>
                    <a:pt x="474340" y="523354"/>
                  </a:cubicBezTo>
                  <a:cubicBezTo>
                    <a:pt x="474340" y="525808"/>
                    <a:pt x="474340" y="529491"/>
                    <a:pt x="474340" y="534769"/>
                  </a:cubicBezTo>
                  <a:cubicBezTo>
                    <a:pt x="474340" y="534769"/>
                    <a:pt x="439432" y="605099"/>
                    <a:pt x="237232" y="605099"/>
                  </a:cubicBezTo>
                  <a:cubicBezTo>
                    <a:pt x="34909" y="605099"/>
                    <a:pt x="0" y="534769"/>
                    <a:pt x="0" y="534769"/>
                  </a:cubicBezTo>
                  <a:lnTo>
                    <a:pt x="0" y="519432"/>
                  </a:lnTo>
                  <a:lnTo>
                    <a:pt x="0" y="519426"/>
                  </a:lnTo>
                  <a:cubicBezTo>
                    <a:pt x="123" y="520776"/>
                    <a:pt x="123" y="520162"/>
                    <a:pt x="369" y="508502"/>
                  </a:cubicBezTo>
                  <a:cubicBezTo>
                    <a:pt x="3073" y="365754"/>
                    <a:pt x="23355" y="324636"/>
                    <a:pt x="168398" y="298492"/>
                  </a:cubicBezTo>
                  <a:close/>
                  <a:moveTo>
                    <a:pt x="237206" y="0"/>
                  </a:moveTo>
                  <a:cubicBezTo>
                    <a:pt x="344284" y="0"/>
                    <a:pt x="362847" y="68241"/>
                    <a:pt x="362724" y="152315"/>
                  </a:cubicBezTo>
                  <a:cubicBezTo>
                    <a:pt x="362724" y="236390"/>
                    <a:pt x="306542" y="304631"/>
                    <a:pt x="237206" y="304631"/>
                  </a:cubicBezTo>
                  <a:cubicBezTo>
                    <a:pt x="167869" y="304631"/>
                    <a:pt x="111564" y="236390"/>
                    <a:pt x="111564" y="152315"/>
                  </a:cubicBezTo>
                  <a:cubicBezTo>
                    <a:pt x="111564" y="68241"/>
                    <a:pt x="130005" y="0"/>
                    <a:pt x="23720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5" name="组合 4">
            <a:extLst>
              <a:ext uri="{FF2B5EF4-FFF2-40B4-BE49-F238E27FC236}">
                <a16:creationId xmlns:a16="http://schemas.microsoft.com/office/drawing/2014/main" id="{DF5ED90C-08EB-DDD4-475C-FCD1AE1BBDE7}"/>
              </a:ext>
            </a:extLst>
          </p:cNvPr>
          <p:cNvGrpSpPr/>
          <p:nvPr userDrawn="1"/>
        </p:nvGrpSpPr>
        <p:grpSpPr>
          <a:xfrm>
            <a:off x="2963087" y="4147909"/>
            <a:ext cx="487295" cy="487295"/>
            <a:chOff x="2963087" y="4147909"/>
            <a:chExt cx="487295" cy="487295"/>
          </a:xfrm>
        </p:grpSpPr>
        <p:sp>
          <p:nvSpPr>
            <p:cNvPr id="174" name="椭圆 173">
              <a:extLst>
                <a:ext uri="{FF2B5EF4-FFF2-40B4-BE49-F238E27FC236}">
                  <a16:creationId xmlns:a16="http://schemas.microsoft.com/office/drawing/2014/main" id="{DAC6D4BB-9674-43F3-B3B0-FFFF8C210640}"/>
                </a:ext>
              </a:extLst>
            </p:cNvPr>
            <p:cNvSpPr/>
            <p:nvPr userDrawn="1"/>
          </p:nvSpPr>
          <p:spPr>
            <a:xfrm>
              <a:off x="2963087" y="4147909"/>
              <a:ext cx="487295" cy="487295"/>
            </a:xfrm>
            <a:prstGeom prst="ellipse">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user-image-with-black-background_17004">
              <a:extLst>
                <a:ext uri="{FF2B5EF4-FFF2-40B4-BE49-F238E27FC236}">
                  <a16:creationId xmlns:a16="http://schemas.microsoft.com/office/drawing/2014/main" id="{8BFDDCF8-949C-3FF7-63D1-B32C92794275}"/>
                </a:ext>
              </a:extLst>
            </p:cNvPr>
            <p:cNvSpPr/>
            <p:nvPr userDrawn="1"/>
          </p:nvSpPr>
          <p:spPr>
            <a:xfrm>
              <a:off x="3061423" y="4246274"/>
              <a:ext cx="290623" cy="290564"/>
            </a:xfrm>
            <a:custGeom>
              <a:avLst/>
              <a:gdLst>
                <a:gd name="T0" fmla="*/ 5872 w 10378"/>
                <a:gd name="T1" fmla="*/ 5277 h 10377"/>
                <a:gd name="T2" fmla="*/ 5872 w 10378"/>
                <a:gd name="T3" fmla="*/ 2783 h 10377"/>
                <a:gd name="T4" fmla="*/ 5223 w 10378"/>
                <a:gd name="T5" fmla="*/ 2135 h 10377"/>
                <a:gd name="T6" fmla="*/ 4574 w 10378"/>
                <a:gd name="T7" fmla="*/ 2783 h 10377"/>
                <a:gd name="T8" fmla="*/ 4574 w 10378"/>
                <a:gd name="T9" fmla="*/ 6026 h 10377"/>
                <a:gd name="T10" fmla="*/ 7383 w 10378"/>
                <a:gd name="T11" fmla="*/ 7647 h 10377"/>
                <a:gd name="T12" fmla="*/ 8267 w 10378"/>
                <a:gd name="T13" fmla="*/ 7403 h 10377"/>
                <a:gd name="T14" fmla="*/ 8031 w 10378"/>
                <a:gd name="T15" fmla="*/ 6523 h 10377"/>
                <a:gd name="T16" fmla="*/ 5872 w 10378"/>
                <a:gd name="T17" fmla="*/ 5277 h 10377"/>
                <a:gd name="T18" fmla="*/ 5189 w 10378"/>
                <a:gd name="T19" fmla="*/ 10377 h 10377"/>
                <a:gd name="T20" fmla="*/ 0 w 10378"/>
                <a:gd name="T21" fmla="*/ 5188 h 10377"/>
                <a:gd name="T22" fmla="*/ 5189 w 10378"/>
                <a:gd name="T23" fmla="*/ 0 h 10377"/>
                <a:gd name="T24" fmla="*/ 10378 w 10378"/>
                <a:gd name="T25" fmla="*/ 5188 h 10377"/>
                <a:gd name="T26" fmla="*/ 5189 w 10378"/>
                <a:gd name="T27" fmla="*/ 10377 h 10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78" h="10377">
                  <a:moveTo>
                    <a:pt x="5872" y="5277"/>
                  </a:moveTo>
                  <a:lnTo>
                    <a:pt x="5872" y="2783"/>
                  </a:lnTo>
                  <a:cubicBezTo>
                    <a:pt x="5872" y="2425"/>
                    <a:pt x="5582" y="2135"/>
                    <a:pt x="5223" y="2135"/>
                  </a:cubicBezTo>
                  <a:cubicBezTo>
                    <a:pt x="4864" y="2135"/>
                    <a:pt x="4574" y="2425"/>
                    <a:pt x="4574" y="2783"/>
                  </a:cubicBezTo>
                  <a:lnTo>
                    <a:pt x="4574" y="6026"/>
                  </a:lnTo>
                  <a:lnTo>
                    <a:pt x="7383" y="7647"/>
                  </a:lnTo>
                  <a:cubicBezTo>
                    <a:pt x="7694" y="7825"/>
                    <a:pt x="8091" y="7716"/>
                    <a:pt x="8267" y="7403"/>
                  </a:cubicBezTo>
                  <a:cubicBezTo>
                    <a:pt x="8442" y="7095"/>
                    <a:pt x="8337" y="6703"/>
                    <a:pt x="8031" y="6523"/>
                  </a:cubicBezTo>
                  <a:lnTo>
                    <a:pt x="5872" y="5277"/>
                  </a:lnTo>
                  <a:close/>
                  <a:moveTo>
                    <a:pt x="5189" y="10377"/>
                  </a:moveTo>
                  <a:cubicBezTo>
                    <a:pt x="2324" y="10377"/>
                    <a:pt x="0" y="8054"/>
                    <a:pt x="0" y="5188"/>
                  </a:cubicBezTo>
                  <a:cubicBezTo>
                    <a:pt x="0" y="2322"/>
                    <a:pt x="2324" y="0"/>
                    <a:pt x="5189" y="0"/>
                  </a:cubicBezTo>
                  <a:cubicBezTo>
                    <a:pt x="8054" y="0"/>
                    <a:pt x="10378" y="2322"/>
                    <a:pt x="10378" y="5188"/>
                  </a:cubicBezTo>
                  <a:cubicBezTo>
                    <a:pt x="10378" y="8054"/>
                    <a:pt x="8056" y="10377"/>
                    <a:pt x="5189" y="103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6" name="任意多边形: 形状 185">
            <a:extLst>
              <a:ext uri="{FF2B5EF4-FFF2-40B4-BE49-F238E27FC236}">
                <a16:creationId xmlns:a16="http://schemas.microsoft.com/office/drawing/2014/main" id="{2CD2D292-03EB-1A73-B08A-56F1CA7C4C74}"/>
              </a:ext>
            </a:extLst>
          </p:cNvPr>
          <p:cNvSpPr/>
          <p:nvPr userDrawn="1"/>
        </p:nvSpPr>
        <p:spPr>
          <a:xfrm>
            <a:off x="9148270" y="1774463"/>
            <a:ext cx="1645929" cy="1425620"/>
          </a:xfrm>
          <a:custGeom>
            <a:avLst/>
            <a:gdLst>
              <a:gd name="connsiteX0" fmla="*/ 0 w 1645929"/>
              <a:gd name="connsiteY0" fmla="*/ 236900 h 1425620"/>
              <a:gd name="connsiteX1" fmla="*/ 853440 w 1645929"/>
              <a:gd name="connsiteY1" fmla="*/ 38780 h 1425620"/>
              <a:gd name="connsiteX2" fmla="*/ 1645920 w 1645929"/>
              <a:gd name="connsiteY2" fmla="*/ 54020 h 1425620"/>
              <a:gd name="connsiteX3" fmla="*/ 838200 w 1645929"/>
              <a:gd name="connsiteY3" fmla="*/ 587420 h 1425620"/>
              <a:gd name="connsiteX4" fmla="*/ 1508760 w 1645929"/>
              <a:gd name="connsiteY4" fmla="*/ 1090340 h 1425620"/>
              <a:gd name="connsiteX5" fmla="*/ 853440 w 1645929"/>
              <a:gd name="connsiteY5" fmla="*/ 1425620 h 1425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929" h="1425620">
                <a:moveTo>
                  <a:pt x="0" y="236900"/>
                </a:moveTo>
                <a:cubicBezTo>
                  <a:pt x="289560" y="153080"/>
                  <a:pt x="579120" y="69260"/>
                  <a:pt x="853440" y="38780"/>
                </a:cubicBezTo>
                <a:cubicBezTo>
                  <a:pt x="1127760" y="8300"/>
                  <a:pt x="1648460" y="-37420"/>
                  <a:pt x="1645920" y="54020"/>
                </a:cubicBezTo>
                <a:cubicBezTo>
                  <a:pt x="1643380" y="145460"/>
                  <a:pt x="861060" y="414700"/>
                  <a:pt x="838200" y="587420"/>
                </a:cubicBezTo>
                <a:cubicBezTo>
                  <a:pt x="815340" y="760140"/>
                  <a:pt x="1506220" y="950640"/>
                  <a:pt x="1508760" y="1090340"/>
                </a:cubicBezTo>
                <a:cubicBezTo>
                  <a:pt x="1511300" y="1230040"/>
                  <a:pt x="1182370" y="1327830"/>
                  <a:pt x="853440" y="1425620"/>
                </a:cubicBezTo>
              </a:path>
            </a:pathLst>
          </a:cu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7" name="组合 176">
            <a:extLst>
              <a:ext uri="{FF2B5EF4-FFF2-40B4-BE49-F238E27FC236}">
                <a16:creationId xmlns:a16="http://schemas.microsoft.com/office/drawing/2014/main" id="{03F03E3D-5B16-E461-00A0-654AFD1874D0}"/>
              </a:ext>
            </a:extLst>
          </p:cNvPr>
          <p:cNvGrpSpPr/>
          <p:nvPr userDrawn="1"/>
        </p:nvGrpSpPr>
        <p:grpSpPr>
          <a:xfrm>
            <a:off x="6342184" y="1392448"/>
            <a:ext cx="4907525" cy="4724394"/>
            <a:chOff x="6342184" y="1392448"/>
            <a:chExt cx="4907525" cy="4724394"/>
          </a:xfrm>
        </p:grpSpPr>
        <p:sp>
          <p:nvSpPr>
            <p:cNvPr id="27" name="任意多边形: 形状 26">
              <a:extLst>
                <a:ext uri="{FF2B5EF4-FFF2-40B4-BE49-F238E27FC236}">
                  <a16:creationId xmlns:a16="http://schemas.microsoft.com/office/drawing/2014/main" id="{569D3B61-807A-6449-0A8E-B14E3A7B9D1F}"/>
                </a:ext>
              </a:extLst>
            </p:cNvPr>
            <p:cNvSpPr/>
            <p:nvPr/>
          </p:nvSpPr>
          <p:spPr>
            <a:xfrm>
              <a:off x="8202099" y="2986518"/>
              <a:ext cx="11468" cy="3822"/>
            </a:xfrm>
            <a:custGeom>
              <a:avLst/>
              <a:gdLst>
                <a:gd name="connsiteX0" fmla="*/ 0 w 7187"/>
                <a:gd name="connsiteY0" fmla="*/ 0 h 2395"/>
                <a:gd name="connsiteX1" fmla="*/ 7188 w 7187"/>
                <a:gd name="connsiteY1" fmla="*/ 0 h 2395"/>
              </a:gdLst>
              <a:ahLst/>
              <a:cxnLst>
                <a:cxn ang="0">
                  <a:pos x="connsiteX0" y="connsiteY0"/>
                </a:cxn>
                <a:cxn ang="0">
                  <a:pos x="connsiteX1" y="connsiteY1"/>
                </a:cxn>
              </a:cxnLst>
              <a:rect l="l" t="t" r="r" b="b"/>
              <a:pathLst>
                <a:path w="7187" h="2395">
                  <a:moveTo>
                    <a:pt x="0" y="0"/>
                  </a:moveTo>
                  <a:lnTo>
                    <a:pt x="7188" y="0"/>
                  </a:lnTo>
                </a:path>
              </a:pathLst>
            </a:custGeom>
            <a:ln w="9557" cap="rnd">
              <a:solidFill>
                <a:srgbClr val="1D252E"/>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BE9F4CBC-F4FD-30B9-DD26-A999C5A372A7}"/>
                </a:ext>
              </a:extLst>
            </p:cNvPr>
            <p:cNvSpPr/>
            <p:nvPr/>
          </p:nvSpPr>
          <p:spPr>
            <a:xfrm>
              <a:off x="8234632" y="2986518"/>
              <a:ext cx="200284" cy="3822"/>
            </a:xfrm>
            <a:custGeom>
              <a:avLst/>
              <a:gdLst>
                <a:gd name="connsiteX0" fmla="*/ 0 w 125521"/>
                <a:gd name="connsiteY0" fmla="*/ 0 h 2395"/>
                <a:gd name="connsiteX1" fmla="*/ 125521 w 125521"/>
                <a:gd name="connsiteY1" fmla="*/ 0 h 2395"/>
              </a:gdLst>
              <a:ahLst/>
              <a:cxnLst>
                <a:cxn ang="0">
                  <a:pos x="connsiteX0" y="connsiteY0"/>
                </a:cxn>
                <a:cxn ang="0">
                  <a:pos x="connsiteX1" y="connsiteY1"/>
                </a:cxn>
              </a:cxnLst>
              <a:rect l="l" t="t" r="r" b="b"/>
              <a:pathLst>
                <a:path w="125521" h="2395">
                  <a:moveTo>
                    <a:pt x="0" y="0"/>
                  </a:moveTo>
                  <a:lnTo>
                    <a:pt x="125521" y="0"/>
                  </a:lnTo>
                </a:path>
              </a:pathLst>
            </a:custGeom>
            <a:ln w="9557" cap="rnd">
              <a:solidFill>
                <a:schemeClr val="tx1"/>
              </a:solidFill>
              <a:custDash>
                <a:ds d="413250" sp="413250"/>
              </a:custDash>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5FBB3F6A-EFBC-D095-6F68-89681C567167}"/>
                </a:ext>
              </a:extLst>
            </p:cNvPr>
            <p:cNvSpPr/>
            <p:nvPr/>
          </p:nvSpPr>
          <p:spPr>
            <a:xfrm>
              <a:off x="8445430" y="2986518"/>
              <a:ext cx="11468" cy="3822"/>
            </a:xfrm>
            <a:custGeom>
              <a:avLst/>
              <a:gdLst>
                <a:gd name="connsiteX0" fmla="*/ 0 w 7187"/>
                <a:gd name="connsiteY0" fmla="*/ 0 h 2395"/>
                <a:gd name="connsiteX1" fmla="*/ 7188 w 7187"/>
                <a:gd name="connsiteY1" fmla="*/ 0 h 2395"/>
              </a:gdLst>
              <a:ahLst/>
              <a:cxnLst>
                <a:cxn ang="0">
                  <a:pos x="connsiteX0" y="connsiteY0"/>
                </a:cxn>
                <a:cxn ang="0">
                  <a:pos x="connsiteX1" y="connsiteY1"/>
                </a:cxn>
              </a:cxnLst>
              <a:rect l="l" t="t" r="r" b="b"/>
              <a:pathLst>
                <a:path w="7187" h="2395">
                  <a:moveTo>
                    <a:pt x="0" y="0"/>
                  </a:moveTo>
                  <a:lnTo>
                    <a:pt x="7188" y="0"/>
                  </a:lnTo>
                </a:path>
              </a:pathLst>
            </a:custGeom>
            <a:ln w="9557" cap="rnd">
              <a:solidFill>
                <a:srgbClr val="1D252E"/>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6E6B1250-5A7F-1334-34C6-26E3392C19C5}"/>
                </a:ext>
              </a:extLst>
            </p:cNvPr>
            <p:cNvSpPr/>
            <p:nvPr/>
          </p:nvSpPr>
          <p:spPr>
            <a:xfrm>
              <a:off x="7520121" y="2906160"/>
              <a:ext cx="700518" cy="661905"/>
            </a:xfrm>
            <a:custGeom>
              <a:avLst/>
              <a:gdLst>
                <a:gd name="connsiteX0" fmla="*/ 432437 w 439025"/>
                <a:gd name="connsiteY0" fmla="*/ 410035 h 414826"/>
                <a:gd name="connsiteX1" fmla="*/ 219657 w 439025"/>
                <a:gd name="connsiteY1" fmla="*/ 414827 h 414826"/>
                <a:gd name="connsiteX2" fmla="*/ 6876 w 439025"/>
                <a:gd name="connsiteY2" fmla="*/ 414276 h 414826"/>
                <a:gd name="connsiteX3" fmla="*/ 2995 w 439025"/>
                <a:gd name="connsiteY3" fmla="*/ 406920 h 414826"/>
                <a:gd name="connsiteX4" fmla="*/ 1294 w 439025"/>
                <a:gd name="connsiteY4" fmla="*/ 208252 h 414826"/>
                <a:gd name="connsiteX5" fmla="*/ 0 w 439025"/>
                <a:gd name="connsiteY5" fmla="*/ 9584 h 414826"/>
                <a:gd name="connsiteX6" fmla="*/ 6876 w 439025"/>
                <a:gd name="connsiteY6" fmla="*/ 0 h 414826"/>
                <a:gd name="connsiteX7" fmla="*/ 219657 w 439025"/>
                <a:gd name="connsiteY7" fmla="*/ 2564 h 414826"/>
                <a:gd name="connsiteX8" fmla="*/ 432437 w 439025"/>
                <a:gd name="connsiteY8" fmla="*/ 3977 h 414826"/>
                <a:gd name="connsiteX9" fmla="*/ 438994 w 439025"/>
                <a:gd name="connsiteY9" fmla="*/ 9231 h 414826"/>
                <a:gd name="connsiteX10" fmla="*/ 439025 w 439025"/>
                <a:gd name="connsiteY10" fmla="*/ 9632 h 414826"/>
                <a:gd name="connsiteX11" fmla="*/ 435935 w 439025"/>
                <a:gd name="connsiteY11" fmla="*/ 208300 h 414826"/>
                <a:gd name="connsiteX12" fmla="*/ 436773 w 439025"/>
                <a:gd name="connsiteY12" fmla="*/ 406968 h 414826"/>
                <a:gd name="connsiteX13" fmla="*/ 432437 w 439025"/>
                <a:gd name="connsiteY13" fmla="*/ 410035 h 41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9025" h="414826">
                  <a:moveTo>
                    <a:pt x="432437" y="410035"/>
                  </a:moveTo>
                  <a:cubicBezTo>
                    <a:pt x="326035" y="410035"/>
                    <a:pt x="326035" y="414827"/>
                    <a:pt x="219657" y="414827"/>
                  </a:cubicBezTo>
                  <a:cubicBezTo>
                    <a:pt x="113278" y="414827"/>
                    <a:pt x="113254" y="414276"/>
                    <a:pt x="6876" y="414276"/>
                  </a:cubicBezTo>
                  <a:cubicBezTo>
                    <a:pt x="3306" y="414276"/>
                    <a:pt x="2995" y="410514"/>
                    <a:pt x="2995" y="406920"/>
                  </a:cubicBezTo>
                  <a:cubicBezTo>
                    <a:pt x="2995" y="307586"/>
                    <a:pt x="1294" y="307586"/>
                    <a:pt x="1294" y="208252"/>
                  </a:cubicBezTo>
                  <a:cubicBezTo>
                    <a:pt x="1294" y="108918"/>
                    <a:pt x="0" y="108918"/>
                    <a:pt x="0" y="9584"/>
                  </a:cubicBezTo>
                  <a:cubicBezTo>
                    <a:pt x="0" y="6014"/>
                    <a:pt x="3306" y="0"/>
                    <a:pt x="6876" y="0"/>
                  </a:cubicBezTo>
                  <a:cubicBezTo>
                    <a:pt x="113254" y="0"/>
                    <a:pt x="113254" y="2564"/>
                    <a:pt x="219657" y="2564"/>
                  </a:cubicBezTo>
                  <a:cubicBezTo>
                    <a:pt x="326059" y="2564"/>
                    <a:pt x="326035" y="3977"/>
                    <a:pt x="432437" y="3977"/>
                  </a:cubicBezTo>
                  <a:cubicBezTo>
                    <a:pt x="435698" y="3618"/>
                    <a:pt x="438635" y="5968"/>
                    <a:pt x="438994" y="9231"/>
                  </a:cubicBezTo>
                  <a:cubicBezTo>
                    <a:pt x="439009" y="9363"/>
                    <a:pt x="439021" y="9497"/>
                    <a:pt x="439025" y="9632"/>
                  </a:cubicBezTo>
                  <a:cubicBezTo>
                    <a:pt x="439025" y="108966"/>
                    <a:pt x="435935" y="108966"/>
                    <a:pt x="435935" y="208300"/>
                  </a:cubicBezTo>
                  <a:cubicBezTo>
                    <a:pt x="435935" y="307634"/>
                    <a:pt x="436773" y="307634"/>
                    <a:pt x="436773" y="406968"/>
                  </a:cubicBezTo>
                  <a:cubicBezTo>
                    <a:pt x="436773" y="410418"/>
                    <a:pt x="436007" y="410035"/>
                    <a:pt x="432437" y="410035"/>
                  </a:cubicBezTo>
                  <a:close/>
                </a:path>
              </a:pathLst>
            </a:custGeom>
            <a:solidFill>
              <a:srgbClr val="FFFFFF"/>
            </a:solidFill>
            <a:ln w="2389" cap="flat">
              <a:noFill/>
              <a:prstDash val="solid"/>
              <a:miter/>
            </a:ln>
          </p:spPr>
          <p:txBody>
            <a:bodyPr rtlCol="0" anchor="ctr"/>
            <a:lstStyle/>
            <a:p>
              <a:endParaRPr lang="zh-CN" altLang="en-US" dirty="0"/>
            </a:p>
          </p:txBody>
        </p:sp>
        <p:sp>
          <p:nvSpPr>
            <p:cNvPr id="31" name="任意多边形: 形状 30">
              <a:extLst>
                <a:ext uri="{FF2B5EF4-FFF2-40B4-BE49-F238E27FC236}">
                  <a16:creationId xmlns:a16="http://schemas.microsoft.com/office/drawing/2014/main" id="{94CBA5F1-D073-A073-2E95-AA4B9C048F2E}"/>
                </a:ext>
              </a:extLst>
            </p:cNvPr>
            <p:cNvSpPr/>
            <p:nvPr/>
          </p:nvSpPr>
          <p:spPr>
            <a:xfrm>
              <a:off x="7520121" y="2906160"/>
              <a:ext cx="700518" cy="661905"/>
            </a:xfrm>
            <a:custGeom>
              <a:avLst/>
              <a:gdLst>
                <a:gd name="connsiteX0" fmla="*/ 432437 w 439025"/>
                <a:gd name="connsiteY0" fmla="*/ 410035 h 414826"/>
                <a:gd name="connsiteX1" fmla="*/ 219657 w 439025"/>
                <a:gd name="connsiteY1" fmla="*/ 414827 h 414826"/>
                <a:gd name="connsiteX2" fmla="*/ 6876 w 439025"/>
                <a:gd name="connsiteY2" fmla="*/ 414276 h 414826"/>
                <a:gd name="connsiteX3" fmla="*/ 2995 w 439025"/>
                <a:gd name="connsiteY3" fmla="*/ 406920 h 414826"/>
                <a:gd name="connsiteX4" fmla="*/ 1294 w 439025"/>
                <a:gd name="connsiteY4" fmla="*/ 208252 h 414826"/>
                <a:gd name="connsiteX5" fmla="*/ 0 w 439025"/>
                <a:gd name="connsiteY5" fmla="*/ 9584 h 414826"/>
                <a:gd name="connsiteX6" fmla="*/ 6876 w 439025"/>
                <a:gd name="connsiteY6" fmla="*/ 0 h 414826"/>
                <a:gd name="connsiteX7" fmla="*/ 219657 w 439025"/>
                <a:gd name="connsiteY7" fmla="*/ 2564 h 414826"/>
                <a:gd name="connsiteX8" fmla="*/ 432437 w 439025"/>
                <a:gd name="connsiteY8" fmla="*/ 3977 h 414826"/>
                <a:gd name="connsiteX9" fmla="*/ 438994 w 439025"/>
                <a:gd name="connsiteY9" fmla="*/ 9231 h 414826"/>
                <a:gd name="connsiteX10" fmla="*/ 439025 w 439025"/>
                <a:gd name="connsiteY10" fmla="*/ 9632 h 414826"/>
                <a:gd name="connsiteX11" fmla="*/ 435935 w 439025"/>
                <a:gd name="connsiteY11" fmla="*/ 208300 h 414826"/>
                <a:gd name="connsiteX12" fmla="*/ 436773 w 439025"/>
                <a:gd name="connsiteY12" fmla="*/ 406968 h 414826"/>
                <a:gd name="connsiteX13" fmla="*/ 432437 w 439025"/>
                <a:gd name="connsiteY13" fmla="*/ 410035 h 41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9025" h="414826">
                  <a:moveTo>
                    <a:pt x="432437" y="410035"/>
                  </a:moveTo>
                  <a:cubicBezTo>
                    <a:pt x="326035" y="410035"/>
                    <a:pt x="326035" y="414827"/>
                    <a:pt x="219657" y="414827"/>
                  </a:cubicBezTo>
                  <a:cubicBezTo>
                    <a:pt x="113278" y="414827"/>
                    <a:pt x="113254" y="414276"/>
                    <a:pt x="6876" y="414276"/>
                  </a:cubicBezTo>
                  <a:cubicBezTo>
                    <a:pt x="3306" y="414276"/>
                    <a:pt x="2995" y="410514"/>
                    <a:pt x="2995" y="406920"/>
                  </a:cubicBezTo>
                  <a:cubicBezTo>
                    <a:pt x="2995" y="307586"/>
                    <a:pt x="1294" y="307586"/>
                    <a:pt x="1294" y="208252"/>
                  </a:cubicBezTo>
                  <a:cubicBezTo>
                    <a:pt x="1294" y="108918"/>
                    <a:pt x="0" y="108918"/>
                    <a:pt x="0" y="9584"/>
                  </a:cubicBezTo>
                  <a:cubicBezTo>
                    <a:pt x="0" y="6014"/>
                    <a:pt x="3306" y="0"/>
                    <a:pt x="6876" y="0"/>
                  </a:cubicBezTo>
                  <a:cubicBezTo>
                    <a:pt x="113254" y="0"/>
                    <a:pt x="113254" y="2564"/>
                    <a:pt x="219657" y="2564"/>
                  </a:cubicBezTo>
                  <a:cubicBezTo>
                    <a:pt x="326059" y="2564"/>
                    <a:pt x="326035" y="3977"/>
                    <a:pt x="432437" y="3977"/>
                  </a:cubicBezTo>
                  <a:cubicBezTo>
                    <a:pt x="435698" y="3618"/>
                    <a:pt x="438635" y="5968"/>
                    <a:pt x="438994" y="9231"/>
                  </a:cubicBezTo>
                  <a:cubicBezTo>
                    <a:pt x="439009" y="9363"/>
                    <a:pt x="439021" y="9497"/>
                    <a:pt x="439025" y="9632"/>
                  </a:cubicBezTo>
                  <a:cubicBezTo>
                    <a:pt x="439025" y="108966"/>
                    <a:pt x="435935" y="108966"/>
                    <a:pt x="435935" y="208300"/>
                  </a:cubicBezTo>
                  <a:cubicBezTo>
                    <a:pt x="435935" y="307634"/>
                    <a:pt x="436773" y="307634"/>
                    <a:pt x="436773" y="406968"/>
                  </a:cubicBezTo>
                  <a:cubicBezTo>
                    <a:pt x="436773" y="410418"/>
                    <a:pt x="436007" y="410035"/>
                    <a:pt x="432437" y="410035"/>
                  </a:cubicBezTo>
                  <a:close/>
                </a:path>
              </a:pathLst>
            </a:custGeom>
            <a:noFill/>
            <a:ln w="9557" cap="rnd">
              <a:solidFill>
                <a:srgbClr val="1D252E"/>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FB9DE559-F618-7348-57EC-BB71584F9D43}"/>
                </a:ext>
              </a:extLst>
            </p:cNvPr>
            <p:cNvSpPr/>
            <p:nvPr/>
          </p:nvSpPr>
          <p:spPr>
            <a:xfrm>
              <a:off x="8411596" y="2904250"/>
              <a:ext cx="905772" cy="968048"/>
            </a:xfrm>
            <a:custGeom>
              <a:avLst/>
              <a:gdLst>
                <a:gd name="connsiteX0" fmla="*/ 554652 w 567661"/>
                <a:gd name="connsiteY0" fmla="*/ 601492 h 606690"/>
                <a:gd name="connsiteX1" fmla="*/ 375127 w 567661"/>
                <a:gd name="connsiteY1" fmla="*/ 606691 h 606690"/>
                <a:gd name="connsiteX2" fmla="*/ 195602 w 567661"/>
                <a:gd name="connsiteY2" fmla="*/ 600701 h 606690"/>
                <a:gd name="connsiteX3" fmla="*/ 16076 w 567661"/>
                <a:gd name="connsiteY3" fmla="*/ 601108 h 606690"/>
                <a:gd name="connsiteX4" fmla="*/ 0 w 567661"/>
                <a:gd name="connsiteY4" fmla="*/ 593346 h 606690"/>
                <a:gd name="connsiteX5" fmla="*/ 5271 w 567661"/>
                <a:gd name="connsiteY5" fmla="*/ 400499 h 606690"/>
                <a:gd name="connsiteX6" fmla="*/ 3714 w 567661"/>
                <a:gd name="connsiteY6" fmla="*/ 207629 h 606690"/>
                <a:gd name="connsiteX7" fmla="*/ 2156 w 567661"/>
                <a:gd name="connsiteY7" fmla="*/ 14783 h 606690"/>
                <a:gd name="connsiteX8" fmla="*/ 16076 w 567661"/>
                <a:gd name="connsiteY8" fmla="*/ 1414 h 606690"/>
                <a:gd name="connsiteX9" fmla="*/ 195602 w 567661"/>
                <a:gd name="connsiteY9" fmla="*/ 0 h 606690"/>
                <a:gd name="connsiteX10" fmla="*/ 375127 w 567661"/>
                <a:gd name="connsiteY10" fmla="*/ 5511 h 606690"/>
                <a:gd name="connsiteX11" fmla="*/ 554652 w 567661"/>
                <a:gd name="connsiteY11" fmla="*/ 7906 h 606690"/>
                <a:gd name="connsiteX12" fmla="*/ 567662 w 567661"/>
                <a:gd name="connsiteY12" fmla="*/ 14687 h 606690"/>
                <a:gd name="connsiteX13" fmla="*/ 566488 w 567661"/>
                <a:gd name="connsiteY13" fmla="*/ 207533 h 606690"/>
                <a:gd name="connsiteX14" fmla="*/ 560570 w 567661"/>
                <a:gd name="connsiteY14" fmla="*/ 400547 h 606690"/>
                <a:gd name="connsiteX15" fmla="*/ 565362 w 567661"/>
                <a:gd name="connsiteY15" fmla="*/ 593418 h 606690"/>
                <a:gd name="connsiteX16" fmla="*/ 554652 w 567661"/>
                <a:gd name="connsiteY16" fmla="*/ 601492 h 606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661" h="606690">
                  <a:moveTo>
                    <a:pt x="554652" y="601492"/>
                  </a:moveTo>
                  <a:cubicBezTo>
                    <a:pt x="464901" y="601492"/>
                    <a:pt x="464901" y="606691"/>
                    <a:pt x="375127" y="606691"/>
                  </a:cubicBezTo>
                  <a:cubicBezTo>
                    <a:pt x="285352" y="606691"/>
                    <a:pt x="285376" y="600701"/>
                    <a:pt x="195602" y="600701"/>
                  </a:cubicBezTo>
                  <a:cubicBezTo>
                    <a:pt x="105827" y="600701"/>
                    <a:pt x="105827" y="601108"/>
                    <a:pt x="16076" y="601108"/>
                  </a:cubicBezTo>
                  <a:cubicBezTo>
                    <a:pt x="10207" y="601108"/>
                    <a:pt x="0" y="599216"/>
                    <a:pt x="0" y="593346"/>
                  </a:cubicBezTo>
                  <a:cubicBezTo>
                    <a:pt x="0" y="496911"/>
                    <a:pt x="5271" y="496911"/>
                    <a:pt x="5271" y="400499"/>
                  </a:cubicBezTo>
                  <a:cubicBezTo>
                    <a:pt x="5271" y="304088"/>
                    <a:pt x="3714" y="304064"/>
                    <a:pt x="3714" y="207629"/>
                  </a:cubicBezTo>
                  <a:cubicBezTo>
                    <a:pt x="3714" y="111194"/>
                    <a:pt x="2156" y="111194"/>
                    <a:pt x="2156" y="14783"/>
                  </a:cubicBezTo>
                  <a:cubicBezTo>
                    <a:pt x="2156" y="8913"/>
                    <a:pt x="10207" y="1414"/>
                    <a:pt x="16076" y="1414"/>
                  </a:cubicBezTo>
                  <a:cubicBezTo>
                    <a:pt x="105827" y="1414"/>
                    <a:pt x="105827" y="0"/>
                    <a:pt x="195602" y="0"/>
                  </a:cubicBezTo>
                  <a:cubicBezTo>
                    <a:pt x="285376" y="0"/>
                    <a:pt x="285352" y="5511"/>
                    <a:pt x="375127" y="5511"/>
                  </a:cubicBezTo>
                  <a:cubicBezTo>
                    <a:pt x="464901" y="5511"/>
                    <a:pt x="464901" y="7906"/>
                    <a:pt x="554652" y="7906"/>
                  </a:cubicBezTo>
                  <a:cubicBezTo>
                    <a:pt x="560522" y="7906"/>
                    <a:pt x="567662" y="8817"/>
                    <a:pt x="567662" y="14687"/>
                  </a:cubicBezTo>
                  <a:cubicBezTo>
                    <a:pt x="567662" y="111098"/>
                    <a:pt x="566488" y="111098"/>
                    <a:pt x="566488" y="207533"/>
                  </a:cubicBezTo>
                  <a:cubicBezTo>
                    <a:pt x="566488" y="303968"/>
                    <a:pt x="560570" y="304136"/>
                    <a:pt x="560570" y="400547"/>
                  </a:cubicBezTo>
                  <a:cubicBezTo>
                    <a:pt x="560570" y="496958"/>
                    <a:pt x="565362" y="496982"/>
                    <a:pt x="565362" y="593418"/>
                  </a:cubicBezTo>
                  <a:cubicBezTo>
                    <a:pt x="565362" y="599288"/>
                    <a:pt x="560570" y="601492"/>
                    <a:pt x="554652" y="601492"/>
                  </a:cubicBezTo>
                  <a:close/>
                </a:path>
              </a:pathLst>
            </a:custGeom>
            <a:solidFill>
              <a:schemeClr val="accent2"/>
            </a:solidFill>
            <a:ln w="2389"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92C89799-0FFF-3911-51F1-446807397CA4}"/>
                </a:ext>
              </a:extLst>
            </p:cNvPr>
            <p:cNvSpPr/>
            <p:nvPr/>
          </p:nvSpPr>
          <p:spPr>
            <a:xfrm>
              <a:off x="8735324" y="3265328"/>
              <a:ext cx="228077" cy="228077"/>
            </a:xfrm>
            <a:custGeom>
              <a:avLst/>
              <a:gdLst>
                <a:gd name="connsiteX0" fmla="*/ 142940 w 142939"/>
                <a:gd name="connsiteY0" fmla="*/ 71470 h 142939"/>
                <a:gd name="connsiteX1" fmla="*/ 71470 w 142939"/>
                <a:gd name="connsiteY1" fmla="*/ 142940 h 142939"/>
                <a:gd name="connsiteX2" fmla="*/ 0 w 142939"/>
                <a:gd name="connsiteY2" fmla="*/ 71470 h 142939"/>
                <a:gd name="connsiteX3" fmla="*/ 71470 w 142939"/>
                <a:gd name="connsiteY3" fmla="*/ 0 h 142939"/>
                <a:gd name="connsiteX4" fmla="*/ 142940 w 142939"/>
                <a:gd name="connsiteY4" fmla="*/ 71470 h 142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939" h="142939">
                  <a:moveTo>
                    <a:pt x="142940" y="71470"/>
                  </a:moveTo>
                  <a:cubicBezTo>
                    <a:pt x="142940" y="110942"/>
                    <a:pt x="110942" y="142940"/>
                    <a:pt x="71470" y="142940"/>
                  </a:cubicBezTo>
                  <a:cubicBezTo>
                    <a:pt x="31998" y="142940"/>
                    <a:pt x="0" y="110942"/>
                    <a:pt x="0" y="71470"/>
                  </a:cubicBezTo>
                  <a:cubicBezTo>
                    <a:pt x="0" y="31998"/>
                    <a:pt x="31998" y="0"/>
                    <a:pt x="71470" y="0"/>
                  </a:cubicBezTo>
                  <a:cubicBezTo>
                    <a:pt x="110942" y="0"/>
                    <a:pt x="142940" y="31998"/>
                    <a:pt x="142940" y="71470"/>
                  </a:cubicBezTo>
                  <a:close/>
                </a:path>
              </a:pathLst>
            </a:custGeom>
            <a:solidFill>
              <a:schemeClr val="tx1"/>
            </a:solidFill>
            <a:ln w="2389"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2DA9BB27-E663-45D0-D929-451AB319D6A5}"/>
                </a:ext>
              </a:extLst>
            </p:cNvPr>
            <p:cNvSpPr/>
            <p:nvPr/>
          </p:nvSpPr>
          <p:spPr>
            <a:xfrm>
              <a:off x="8801577" y="3343545"/>
              <a:ext cx="95535" cy="71680"/>
            </a:xfrm>
            <a:custGeom>
              <a:avLst/>
              <a:gdLst>
                <a:gd name="connsiteX0" fmla="*/ 0 w 59873"/>
                <a:gd name="connsiteY0" fmla="*/ 29949 h 44923"/>
                <a:gd name="connsiteX1" fmla="*/ 14974 w 59873"/>
                <a:gd name="connsiteY1" fmla="*/ 44923 h 44923"/>
                <a:gd name="connsiteX2" fmla="*/ 59874 w 59873"/>
                <a:gd name="connsiteY2" fmla="*/ 0 h 44923"/>
              </a:gdLst>
              <a:ahLst/>
              <a:cxnLst>
                <a:cxn ang="0">
                  <a:pos x="connsiteX0" y="connsiteY0"/>
                </a:cxn>
                <a:cxn ang="0">
                  <a:pos x="connsiteX1" y="connsiteY1"/>
                </a:cxn>
                <a:cxn ang="0">
                  <a:pos x="connsiteX2" y="connsiteY2"/>
                </a:cxn>
              </a:cxnLst>
              <a:rect l="l" t="t" r="r" b="b"/>
              <a:pathLst>
                <a:path w="59873" h="44923">
                  <a:moveTo>
                    <a:pt x="0" y="29949"/>
                  </a:moveTo>
                  <a:lnTo>
                    <a:pt x="14974" y="44923"/>
                  </a:lnTo>
                  <a:lnTo>
                    <a:pt x="59874" y="0"/>
                  </a:lnTo>
                </a:path>
              </a:pathLst>
            </a:custGeom>
            <a:noFill/>
            <a:ln w="9461" cap="rnd">
              <a:solidFill>
                <a:srgbClr val="FFFFFF"/>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DF264C4C-F97C-3E51-65FE-E1171035B218}"/>
                </a:ext>
              </a:extLst>
            </p:cNvPr>
            <p:cNvSpPr/>
            <p:nvPr/>
          </p:nvSpPr>
          <p:spPr>
            <a:xfrm>
              <a:off x="7620398" y="3018440"/>
              <a:ext cx="504247" cy="70188"/>
            </a:xfrm>
            <a:custGeom>
              <a:avLst/>
              <a:gdLst>
                <a:gd name="connsiteX0" fmla="*/ 0 w 316019"/>
                <a:gd name="connsiteY0" fmla="*/ 0 h 43988"/>
                <a:gd name="connsiteX1" fmla="*/ 316020 w 316019"/>
                <a:gd name="connsiteY1" fmla="*/ 0 h 43988"/>
                <a:gd name="connsiteX2" fmla="*/ 316020 w 316019"/>
                <a:gd name="connsiteY2" fmla="*/ 43989 h 43988"/>
                <a:gd name="connsiteX3" fmla="*/ 0 w 316019"/>
                <a:gd name="connsiteY3" fmla="*/ 43989 h 43988"/>
              </a:gdLst>
              <a:ahLst/>
              <a:cxnLst>
                <a:cxn ang="0">
                  <a:pos x="connsiteX0" y="connsiteY0"/>
                </a:cxn>
                <a:cxn ang="0">
                  <a:pos x="connsiteX1" y="connsiteY1"/>
                </a:cxn>
                <a:cxn ang="0">
                  <a:pos x="connsiteX2" y="connsiteY2"/>
                </a:cxn>
                <a:cxn ang="0">
                  <a:pos x="connsiteX3" y="connsiteY3"/>
                </a:cxn>
              </a:cxnLst>
              <a:rect l="l" t="t" r="r" b="b"/>
              <a:pathLst>
                <a:path w="316019" h="43988">
                  <a:moveTo>
                    <a:pt x="0" y="0"/>
                  </a:moveTo>
                  <a:lnTo>
                    <a:pt x="316020" y="0"/>
                  </a:lnTo>
                  <a:lnTo>
                    <a:pt x="316020" y="43989"/>
                  </a:lnTo>
                  <a:lnTo>
                    <a:pt x="0" y="43989"/>
                  </a:lnTo>
                  <a:close/>
                </a:path>
              </a:pathLst>
            </a:custGeom>
            <a:solidFill>
              <a:schemeClr val="tx1"/>
            </a:solidFill>
            <a:ln w="2389"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D5F60076-2C1E-93EB-C63B-F9ACFCC4E07D}"/>
                </a:ext>
              </a:extLst>
            </p:cNvPr>
            <p:cNvSpPr/>
            <p:nvPr/>
          </p:nvSpPr>
          <p:spPr>
            <a:xfrm>
              <a:off x="7532814" y="3628585"/>
              <a:ext cx="408712" cy="5390"/>
            </a:xfrm>
            <a:custGeom>
              <a:avLst/>
              <a:gdLst>
                <a:gd name="connsiteX0" fmla="*/ 256146 w 256146"/>
                <a:gd name="connsiteY0" fmla="*/ 0 h 3378"/>
                <a:gd name="connsiteX1" fmla="*/ 170780 w 256146"/>
                <a:gd name="connsiteY1" fmla="*/ 2156 h 3378"/>
                <a:gd name="connsiteX2" fmla="*/ 85390 w 256146"/>
                <a:gd name="connsiteY2" fmla="*/ 2492 h 3378"/>
                <a:gd name="connsiteX3" fmla="*/ 0 w 256146"/>
                <a:gd name="connsiteY3" fmla="*/ 3378 h 3378"/>
              </a:gdLst>
              <a:ahLst/>
              <a:cxnLst>
                <a:cxn ang="0">
                  <a:pos x="connsiteX0" y="connsiteY0"/>
                </a:cxn>
                <a:cxn ang="0">
                  <a:pos x="connsiteX1" y="connsiteY1"/>
                </a:cxn>
                <a:cxn ang="0">
                  <a:pos x="connsiteX2" y="connsiteY2"/>
                </a:cxn>
                <a:cxn ang="0">
                  <a:pos x="connsiteX3" y="connsiteY3"/>
                </a:cxn>
              </a:cxnLst>
              <a:rect l="l" t="t" r="r" b="b"/>
              <a:pathLst>
                <a:path w="256146" h="3378">
                  <a:moveTo>
                    <a:pt x="256146" y="0"/>
                  </a:moveTo>
                  <a:cubicBezTo>
                    <a:pt x="213475" y="0"/>
                    <a:pt x="213475" y="2156"/>
                    <a:pt x="170780" y="2156"/>
                  </a:cubicBezTo>
                  <a:cubicBezTo>
                    <a:pt x="128085" y="2156"/>
                    <a:pt x="128085" y="2492"/>
                    <a:pt x="85390" y="2492"/>
                  </a:cubicBezTo>
                  <a:cubicBezTo>
                    <a:pt x="42695" y="2492"/>
                    <a:pt x="42695" y="3378"/>
                    <a:pt x="0" y="3378"/>
                  </a:cubicBezTo>
                </a:path>
              </a:pathLst>
            </a:custGeom>
            <a:noFill/>
            <a:ln w="9557" cap="rnd">
              <a:solidFill>
                <a:schemeClr val="tx1"/>
              </a:solidFill>
              <a:prstDash val="solid"/>
              <a:miter/>
            </a:ln>
          </p:spPr>
          <p:txBody>
            <a:bodyPr rtlCol="0" anchor="ctr"/>
            <a:lstStyle/>
            <a:p>
              <a:endParaRPr lang="zh-CN" altLang="en-US" dirty="0"/>
            </a:p>
          </p:txBody>
        </p:sp>
        <p:sp>
          <p:nvSpPr>
            <p:cNvPr id="37" name="任意多边形: 形状 36">
              <a:extLst>
                <a:ext uri="{FF2B5EF4-FFF2-40B4-BE49-F238E27FC236}">
                  <a16:creationId xmlns:a16="http://schemas.microsoft.com/office/drawing/2014/main" id="{ED2C6605-4C21-1C73-231B-5B7012D00820}"/>
                </a:ext>
              </a:extLst>
            </p:cNvPr>
            <p:cNvSpPr/>
            <p:nvPr/>
          </p:nvSpPr>
          <p:spPr>
            <a:xfrm>
              <a:off x="7533234" y="3686731"/>
              <a:ext cx="221731" cy="3555"/>
            </a:xfrm>
            <a:custGeom>
              <a:avLst/>
              <a:gdLst>
                <a:gd name="connsiteX0" fmla="*/ 138962 w 138962"/>
                <a:gd name="connsiteY0" fmla="*/ 0 h 2228"/>
                <a:gd name="connsiteX1" fmla="*/ 69481 w 138962"/>
                <a:gd name="connsiteY1" fmla="*/ 1677 h 2228"/>
                <a:gd name="connsiteX2" fmla="*/ 0 w 138962"/>
                <a:gd name="connsiteY2" fmla="*/ 2228 h 2228"/>
              </a:gdLst>
              <a:ahLst/>
              <a:cxnLst>
                <a:cxn ang="0">
                  <a:pos x="connsiteX0" y="connsiteY0"/>
                </a:cxn>
                <a:cxn ang="0">
                  <a:pos x="connsiteX1" y="connsiteY1"/>
                </a:cxn>
                <a:cxn ang="0">
                  <a:pos x="connsiteX2" y="connsiteY2"/>
                </a:cxn>
              </a:cxnLst>
              <a:rect l="l" t="t" r="r" b="b"/>
              <a:pathLst>
                <a:path w="138962" h="2228">
                  <a:moveTo>
                    <a:pt x="138962" y="0"/>
                  </a:moveTo>
                  <a:cubicBezTo>
                    <a:pt x="104294" y="0"/>
                    <a:pt x="104294" y="1677"/>
                    <a:pt x="69481" y="1677"/>
                  </a:cubicBezTo>
                  <a:cubicBezTo>
                    <a:pt x="34669" y="1677"/>
                    <a:pt x="34789" y="2228"/>
                    <a:pt x="0" y="2228"/>
                  </a:cubicBezTo>
                </a:path>
              </a:pathLst>
            </a:custGeom>
            <a:noFill/>
            <a:ln w="9557" cap="rnd">
              <a:solidFill>
                <a:schemeClr val="tx1"/>
              </a:solid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A1DACD1B-EAEC-82C2-47A9-D13F2CDD02BA}"/>
                </a:ext>
              </a:extLst>
            </p:cNvPr>
            <p:cNvSpPr/>
            <p:nvPr/>
          </p:nvSpPr>
          <p:spPr>
            <a:xfrm>
              <a:off x="9382628" y="2938005"/>
              <a:ext cx="311417" cy="5084"/>
            </a:xfrm>
            <a:custGeom>
              <a:avLst/>
              <a:gdLst>
                <a:gd name="connsiteX0" fmla="*/ 195170 w 195170"/>
                <a:gd name="connsiteY0" fmla="*/ 0 h 3186"/>
                <a:gd name="connsiteX1" fmla="*/ 97585 w 195170"/>
                <a:gd name="connsiteY1" fmla="*/ 2396 h 3186"/>
                <a:gd name="connsiteX2" fmla="*/ 0 w 195170"/>
                <a:gd name="connsiteY2" fmla="*/ 3187 h 3186"/>
              </a:gdLst>
              <a:ahLst/>
              <a:cxnLst>
                <a:cxn ang="0">
                  <a:pos x="connsiteX0" y="connsiteY0"/>
                </a:cxn>
                <a:cxn ang="0">
                  <a:pos x="connsiteX1" y="connsiteY1"/>
                </a:cxn>
                <a:cxn ang="0">
                  <a:pos x="connsiteX2" y="connsiteY2"/>
                </a:cxn>
              </a:cxnLst>
              <a:rect l="l" t="t" r="r" b="b"/>
              <a:pathLst>
                <a:path w="195170" h="3186">
                  <a:moveTo>
                    <a:pt x="195170" y="0"/>
                  </a:moveTo>
                  <a:cubicBezTo>
                    <a:pt x="146390" y="0"/>
                    <a:pt x="146390" y="2396"/>
                    <a:pt x="97585" y="2396"/>
                  </a:cubicBezTo>
                  <a:cubicBezTo>
                    <a:pt x="48781" y="2396"/>
                    <a:pt x="48805" y="3187"/>
                    <a:pt x="0" y="3187"/>
                  </a:cubicBezTo>
                </a:path>
              </a:pathLst>
            </a:custGeom>
            <a:noFill/>
            <a:ln w="9557" cap="rnd">
              <a:solidFill>
                <a:schemeClr val="tx1"/>
              </a:solid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079DFF4F-95F1-951C-4B02-3CCDF4414983}"/>
                </a:ext>
              </a:extLst>
            </p:cNvPr>
            <p:cNvSpPr/>
            <p:nvPr/>
          </p:nvSpPr>
          <p:spPr>
            <a:xfrm>
              <a:off x="9382628" y="3032930"/>
              <a:ext cx="193823" cy="2331"/>
            </a:xfrm>
            <a:custGeom>
              <a:avLst/>
              <a:gdLst>
                <a:gd name="connsiteX0" fmla="*/ 121472 w 121472"/>
                <a:gd name="connsiteY0" fmla="*/ 0 h 1461"/>
                <a:gd name="connsiteX1" fmla="*/ 0 w 121472"/>
                <a:gd name="connsiteY1" fmla="*/ 1462 h 1461"/>
              </a:gdLst>
              <a:ahLst/>
              <a:cxnLst>
                <a:cxn ang="0">
                  <a:pos x="connsiteX0" y="connsiteY0"/>
                </a:cxn>
                <a:cxn ang="0">
                  <a:pos x="connsiteX1" y="connsiteY1"/>
                </a:cxn>
              </a:cxnLst>
              <a:rect l="l" t="t" r="r" b="b"/>
              <a:pathLst>
                <a:path w="121472" h="1461">
                  <a:moveTo>
                    <a:pt x="121472" y="0"/>
                  </a:moveTo>
                  <a:cubicBezTo>
                    <a:pt x="60736" y="0"/>
                    <a:pt x="60736" y="1462"/>
                    <a:pt x="0" y="1462"/>
                  </a:cubicBezTo>
                </a:path>
              </a:pathLst>
            </a:custGeom>
            <a:noFill/>
            <a:ln w="9557" cap="rnd">
              <a:solidFill>
                <a:schemeClr val="tx1"/>
              </a:solidFill>
              <a:prstDash val="solid"/>
              <a:miter/>
            </a:ln>
          </p:spPr>
          <p:txBody>
            <a:bodyPr rtlCol="0" anchor="ctr"/>
            <a:lstStyle/>
            <a:p>
              <a:endParaRPr lang="zh-CN" altLang="en-US" dirty="0"/>
            </a:p>
          </p:txBody>
        </p:sp>
        <p:sp>
          <p:nvSpPr>
            <p:cNvPr id="40" name="任意多边形: 形状 39">
              <a:extLst>
                <a:ext uri="{FF2B5EF4-FFF2-40B4-BE49-F238E27FC236}">
                  <a16:creationId xmlns:a16="http://schemas.microsoft.com/office/drawing/2014/main" id="{808E4CC4-72FE-7CD3-C081-3C0635C1A33B}"/>
                </a:ext>
              </a:extLst>
            </p:cNvPr>
            <p:cNvSpPr/>
            <p:nvPr/>
          </p:nvSpPr>
          <p:spPr>
            <a:xfrm>
              <a:off x="7617339" y="3181949"/>
              <a:ext cx="408712" cy="5390"/>
            </a:xfrm>
            <a:custGeom>
              <a:avLst/>
              <a:gdLst>
                <a:gd name="connsiteX0" fmla="*/ 256146 w 256146"/>
                <a:gd name="connsiteY0" fmla="*/ 0 h 3378"/>
                <a:gd name="connsiteX1" fmla="*/ 170756 w 256146"/>
                <a:gd name="connsiteY1" fmla="*/ 2156 h 3378"/>
                <a:gd name="connsiteX2" fmla="*/ 85366 w 256146"/>
                <a:gd name="connsiteY2" fmla="*/ 2492 h 3378"/>
                <a:gd name="connsiteX3" fmla="*/ 0 w 256146"/>
                <a:gd name="connsiteY3" fmla="*/ 3378 h 3378"/>
              </a:gdLst>
              <a:ahLst/>
              <a:cxnLst>
                <a:cxn ang="0">
                  <a:pos x="connsiteX0" y="connsiteY0"/>
                </a:cxn>
                <a:cxn ang="0">
                  <a:pos x="connsiteX1" y="connsiteY1"/>
                </a:cxn>
                <a:cxn ang="0">
                  <a:pos x="connsiteX2" y="connsiteY2"/>
                </a:cxn>
                <a:cxn ang="0">
                  <a:pos x="connsiteX3" y="connsiteY3"/>
                </a:cxn>
              </a:cxnLst>
              <a:rect l="l" t="t" r="r" b="b"/>
              <a:pathLst>
                <a:path w="256146" h="3378">
                  <a:moveTo>
                    <a:pt x="256146" y="0"/>
                  </a:moveTo>
                  <a:cubicBezTo>
                    <a:pt x="213451" y="0"/>
                    <a:pt x="213451" y="2156"/>
                    <a:pt x="170756" y="2156"/>
                  </a:cubicBezTo>
                  <a:cubicBezTo>
                    <a:pt x="128061" y="2156"/>
                    <a:pt x="128061" y="2492"/>
                    <a:pt x="85366" y="2492"/>
                  </a:cubicBezTo>
                  <a:cubicBezTo>
                    <a:pt x="42671" y="2492"/>
                    <a:pt x="42695" y="3378"/>
                    <a:pt x="0" y="3378"/>
                  </a:cubicBezTo>
                </a:path>
              </a:pathLst>
            </a:custGeom>
            <a:noFill/>
            <a:ln w="9557" cap="rnd">
              <a:solidFill>
                <a:schemeClr val="tx1"/>
              </a:solid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1804DB12-6076-51CD-09B8-84B84AF8E6BF}"/>
                </a:ext>
              </a:extLst>
            </p:cNvPr>
            <p:cNvSpPr/>
            <p:nvPr/>
          </p:nvSpPr>
          <p:spPr>
            <a:xfrm>
              <a:off x="7617952" y="3267621"/>
              <a:ext cx="221539" cy="3555"/>
            </a:xfrm>
            <a:custGeom>
              <a:avLst/>
              <a:gdLst>
                <a:gd name="connsiteX0" fmla="*/ 138843 w 138842"/>
                <a:gd name="connsiteY0" fmla="*/ 0 h 2228"/>
                <a:gd name="connsiteX1" fmla="*/ 69361 w 138842"/>
                <a:gd name="connsiteY1" fmla="*/ 1677 h 2228"/>
                <a:gd name="connsiteX2" fmla="*/ 0 w 138842"/>
                <a:gd name="connsiteY2" fmla="*/ 2228 h 2228"/>
              </a:gdLst>
              <a:ahLst/>
              <a:cxnLst>
                <a:cxn ang="0">
                  <a:pos x="connsiteX0" y="connsiteY0"/>
                </a:cxn>
                <a:cxn ang="0">
                  <a:pos x="connsiteX1" y="connsiteY1"/>
                </a:cxn>
                <a:cxn ang="0">
                  <a:pos x="connsiteX2" y="connsiteY2"/>
                </a:cxn>
              </a:cxnLst>
              <a:rect l="l" t="t" r="r" b="b"/>
              <a:pathLst>
                <a:path w="138842" h="2228">
                  <a:moveTo>
                    <a:pt x="138843" y="0"/>
                  </a:moveTo>
                  <a:cubicBezTo>
                    <a:pt x="104150" y="0"/>
                    <a:pt x="104150" y="1677"/>
                    <a:pt x="69361" y="1677"/>
                  </a:cubicBezTo>
                  <a:cubicBezTo>
                    <a:pt x="34573" y="1677"/>
                    <a:pt x="34669" y="2228"/>
                    <a:pt x="0" y="2228"/>
                  </a:cubicBezTo>
                </a:path>
              </a:pathLst>
            </a:custGeom>
            <a:noFill/>
            <a:ln w="9557" cap="rnd">
              <a:solidFill>
                <a:schemeClr val="tx1"/>
              </a:solid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BCC6B554-4151-054C-DD24-C82ACEB87D53}"/>
                </a:ext>
              </a:extLst>
            </p:cNvPr>
            <p:cNvSpPr/>
            <p:nvPr/>
          </p:nvSpPr>
          <p:spPr>
            <a:xfrm>
              <a:off x="8082479" y="3453531"/>
              <a:ext cx="192218" cy="192218"/>
            </a:xfrm>
            <a:custGeom>
              <a:avLst/>
              <a:gdLst>
                <a:gd name="connsiteX0" fmla="*/ 120466 w 120466"/>
                <a:gd name="connsiteY0" fmla="*/ 60233 h 120466"/>
                <a:gd name="connsiteX1" fmla="*/ 60233 w 120466"/>
                <a:gd name="connsiteY1" fmla="*/ 120466 h 120466"/>
                <a:gd name="connsiteX2" fmla="*/ 0 w 120466"/>
                <a:gd name="connsiteY2" fmla="*/ 60233 h 120466"/>
                <a:gd name="connsiteX3" fmla="*/ 60233 w 120466"/>
                <a:gd name="connsiteY3" fmla="*/ 0 h 120466"/>
                <a:gd name="connsiteX4" fmla="*/ 120466 w 120466"/>
                <a:gd name="connsiteY4" fmla="*/ 60233 h 12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466" h="120466">
                  <a:moveTo>
                    <a:pt x="120466" y="60233"/>
                  </a:moveTo>
                  <a:cubicBezTo>
                    <a:pt x="120466" y="93499"/>
                    <a:pt x="93499" y="120466"/>
                    <a:pt x="60233" y="120466"/>
                  </a:cubicBezTo>
                  <a:cubicBezTo>
                    <a:pt x="26967" y="120466"/>
                    <a:pt x="0" y="93499"/>
                    <a:pt x="0" y="60233"/>
                  </a:cubicBezTo>
                  <a:cubicBezTo>
                    <a:pt x="0" y="26967"/>
                    <a:pt x="26967" y="0"/>
                    <a:pt x="60233" y="0"/>
                  </a:cubicBezTo>
                  <a:cubicBezTo>
                    <a:pt x="93499" y="0"/>
                    <a:pt x="120466" y="26967"/>
                    <a:pt x="120466" y="60233"/>
                  </a:cubicBezTo>
                  <a:close/>
                </a:path>
              </a:pathLst>
            </a:custGeom>
            <a:solidFill>
              <a:srgbClr val="FFFFFF"/>
            </a:solidFill>
            <a:ln w="9557" cap="rnd">
              <a:solidFill>
                <a:srgbClr val="1D252E"/>
              </a:solid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5A0F1043-2599-46F6-40E8-83AC28088718}"/>
                </a:ext>
              </a:extLst>
            </p:cNvPr>
            <p:cNvSpPr/>
            <p:nvPr/>
          </p:nvSpPr>
          <p:spPr>
            <a:xfrm>
              <a:off x="8137376" y="3505180"/>
              <a:ext cx="85977" cy="87660"/>
            </a:xfrm>
            <a:custGeom>
              <a:avLst/>
              <a:gdLst>
                <a:gd name="connsiteX0" fmla="*/ 3258 w 53883"/>
                <a:gd name="connsiteY0" fmla="*/ 47559 h 54938"/>
                <a:gd name="connsiteX1" fmla="*/ 21851 w 53883"/>
                <a:gd name="connsiteY1" fmla="*/ 42503 h 54938"/>
                <a:gd name="connsiteX2" fmla="*/ 36562 w 53883"/>
                <a:gd name="connsiteY2" fmla="*/ 54938 h 54938"/>
                <a:gd name="connsiteX3" fmla="*/ 37496 w 53883"/>
                <a:gd name="connsiteY3" fmla="*/ 35699 h 54938"/>
                <a:gd name="connsiteX4" fmla="*/ 53884 w 53883"/>
                <a:gd name="connsiteY4" fmla="*/ 25564 h 54938"/>
                <a:gd name="connsiteX5" fmla="*/ 35867 w 53883"/>
                <a:gd name="connsiteY5" fmla="*/ 18712 h 54938"/>
                <a:gd name="connsiteX6" fmla="*/ 31291 w 53883"/>
                <a:gd name="connsiteY6" fmla="*/ 0 h 54938"/>
                <a:gd name="connsiteX7" fmla="*/ 19215 w 53883"/>
                <a:gd name="connsiteY7" fmla="*/ 15022 h 54938"/>
                <a:gd name="connsiteX8" fmla="*/ 0 w 53883"/>
                <a:gd name="connsiteY8" fmla="*/ 13585 h 54938"/>
                <a:gd name="connsiteX9" fmla="*/ 10542 w 53883"/>
                <a:gd name="connsiteY9" fmla="*/ 29709 h 54938"/>
                <a:gd name="connsiteX10" fmla="*/ 3258 w 53883"/>
                <a:gd name="connsiteY10" fmla="*/ 47559 h 54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83" h="54938">
                  <a:moveTo>
                    <a:pt x="3258" y="47559"/>
                  </a:moveTo>
                  <a:lnTo>
                    <a:pt x="21851" y="42503"/>
                  </a:lnTo>
                  <a:lnTo>
                    <a:pt x="36562" y="54938"/>
                  </a:lnTo>
                  <a:lnTo>
                    <a:pt x="37496" y="35699"/>
                  </a:lnTo>
                  <a:lnTo>
                    <a:pt x="53884" y="25564"/>
                  </a:lnTo>
                  <a:lnTo>
                    <a:pt x="35867" y="18712"/>
                  </a:lnTo>
                  <a:lnTo>
                    <a:pt x="31291" y="0"/>
                  </a:lnTo>
                  <a:lnTo>
                    <a:pt x="19215" y="15022"/>
                  </a:lnTo>
                  <a:lnTo>
                    <a:pt x="0" y="13585"/>
                  </a:lnTo>
                  <a:lnTo>
                    <a:pt x="10542" y="29709"/>
                  </a:lnTo>
                  <a:lnTo>
                    <a:pt x="3258" y="47559"/>
                  </a:lnTo>
                  <a:close/>
                </a:path>
              </a:pathLst>
            </a:custGeom>
            <a:solidFill>
              <a:schemeClr val="tx1"/>
            </a:solidFill>
            <a:ln w="2389"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57DF238D-69C0-677D-7DC5-6B86292754F8}"/>
                </a:ext>
              </a:extLst>
            </p:cNvPr>
            <p:cNvSpPr/>
            <p:nvPr/>
          </p:nvSpPr>
          <p:spPr>
            <a:xfrm rot="10800">
              <a:off x="9170595" y="3163942"/>
              <a:ext cx="2079114" cy="1420609"/>
            </a:xfrm>
            <a:custGeom>
              <a:avLst/>
              <a:gdLst>
                <a:gd name="connsiteX0" fmla="*/ 1288589 w 1303012"/>
                <a:gd name="connsiteY0" fmla="*/ 0 h 890317"/>
                <a:gd name="connsiteX1" fmla="*/ 1303013 w 1303012"/>
                <a:gd name="connsiteY1" fmla="*/ 0 h 890317"/>
                <a:gd name="connsiteX2" fmla="*/ 1303013 w 1303012"/>
                <a:gd name="connsiteY2" fmla="*/ 890318 h 890317"/>
                <a:gd name="connsiteX3" fmla="*/ 1288589 w 1303012"/>
                <a:gd name="connsiteY3" fmla="*/ 890318 h 890317"/>
                <a:gd name="connsiteX4" fmla="*/ 14423 w 1303012"/>
                <a:gd name="connsiteY4" fmla="*/ 890318 h 890317"/>
                <a:gd name="connsiteX5" fmla="*/ 0 w 1303012"/>
                <a:gd name="connsiteY5" fmla="*/ 890318 h 890317"/>
                <a:gd name="connsiteX6" fmla="*/ 0 w 1303012"/>
                <a:gd name="connsiteY6" fmla="*/ 0 h 890317"/>
                <a:gd name="connsiteX7" fmla="*/ 14423 w 1303012"/>
                <a:gd name="connsiteY7" fmla="*/ 0 h 890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3012" h="890317">
                  <a:moveTo>
                    <a:pt x="1288589" y="0"/>
                  </a:moveTo>
                  <a:cubicBezTo>
                    <a:pt x="1296555" y="0"/>
                    <a:pt x="1303013" y="0"/>
                    <a:pt x="1303013" y="0"/>
                  </a:cubicBezTo>
                  <a:lnTo>
                    <a:pt x="1303013" y="890318"/>
                  </a:lnTo>
                  <a:cubicBezTo>
                    <a:pt x="1303013" y="890318"/>
                    <a:pt x="1296555" y="890318"/>
                    <a:pt x="1288589" y="890318"/>
                  </a:cubicBezTo>
                  <a:lnTo>
                    <a:pt x="14423" y="890318"/>
                  </a:lnTo>
                  <a:cubicBezTo>
                    <a:pt x="6458" y="890318"/>
                    <a:pt x="0" y="890318"/>
                    <a:pt x="0" y="890318"/>
                  </a:cubicBezTo>
                  <a:lnTo>
                    <a:pt x="0" y="0"/>
                  </a:lnTo>
                  <a:cubicBezTo>
                    <a:pt x="0" y="0"/>
                    <a:pt x="6458" y="0"/>
                    <a:pt x="14423" y="0"/>
                  </a:cubicBezTo>
                  <a:close/>
                </a:path>
              </a:pathLst>
            </a:custGeom>
            <a:solidFill>
              <a:schemeClr val="tx1"/>
            </a:solidFill>
            <a:ln w="2389"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D4551CA3-560D-0485-6145-5DC704458195}"/>
                </a:ext>
              </a:extLst>
            </p:cNvPr>
            <p:cNvSpPr/>
            <p:nvPr/>
          </p:nvSpPr>
          <p:spPr>
            <a:xfrm rot="5410800">
              <a:off x="9537553" y="2872181"/>
              <a:ext cx="1344952" cy="2003457"/>
            </a:xfrm>
            <a:custGeom>
              <a:avLst/>
              <a:gdLst>
                <a:gd name="connsiteX0" fmla="*/ 0 w 842902"/>
                <a:gd name="connsiteY0" fmla="*/ 0 h 1255597"/>
                <a:gd name="connsiteX1" fmla="*/ 842903 w 842902"/>
                <a:gd name="connsiteY1" fmla="*/ 0 h 1255597"/>
                <a:gd name="connsiteX2" fmla="*/ 842903 w 842902"/>
                <a:gd name="connsiteY2" fmla="*/ 1255598 h 1255597"/>
                <a:gd name="connsiteX3" fmla="*/ 0 w 842902"/>
                <a:gd name="connsiteY3" fmla="*/ 1255598 h 1255597"/>
              </a:gdLst>
              <a:ahLst/>
              <a:cxnLst>
                <a:cxn ang="0">
                  <a:pos x="connsiteX0" y="connsiteY0"/>
                </a:cxn>
                <a:cxn ang="0">
                  <a:pos x="connsiteX1" y="connsiteY1"/>
                </a:cxn>
                <a:cxn ang="0">
                  <a:pos x="connsiteX2" y="connsiteY2"/>
                </a:cxn>
                <a:cxn ang="0">
                  <a:pos x="connsiteX3" y="connsiteY3"/>
                </a:cxn>
              </a:cxnLst>
              <a:rect l="l" t="t" r="r" b="b"/>
              <a:pathLst>
                <a:path w="842902" h="1255597">
                  <a:moveTo>
                    <a:pt x="0" y="0"/>
                  </a:moveTo>
                  <a:lnTo>
                    <a:pt x="842903" y="0"/>
                  </a:lnTo>
                  <a:lnTo>
                    <a:pt x="842903" y="1255598"/>
                  </a:lnTo>
                  <a:lnTo>
                    <a:pt x="0" y="1255598"/>
                  </a:lnTo>
                  <a:close/>
                </a:path>
              </a:pathLst>
            </a:custGeom>
            <a:solidFill>
              <a:schemeClr val="accent2"/>
            </a:solidFill>
            <a:ln w="2389"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111BCDEE-9004-9478-697C-A0FCE8A7B1D7}"/>
                </a:ext>
              </a:extLst>
            </p:cNvPr>
            <p:cNvSpPr/>
            <p:nvPr/>
          </p:nvSpPr>
          <p:spPr>
            <a:xfrm>
              <a:off x="9296266" y="3424019"/>
              <a:ext cx="893270" cy="957076"/>
            </a:xfrm>
            <a:custGeom>
              <a:avLst/>
              <a:gdLst>
                <a:gd name="connsiteX0" fmla="*/ 549213 w 559826"/>
                <a:gd name="connsiteY0" fmla="*/ 0 h 599814"/>
                <a:gd name="connsiteX1" fmla="*/ 559827 w 559826"/>
                <a:gd name="connsiteY1" fmla="*/ 0 h 599814"/>
                <a:gd name="connsiteX2" fmla="*/ 559827 w 559826"/>
                <a:gd name="connsiteY2" fmla="*/ 599815 h 599814"/>
                <a:gd name="connsiteX3" fmla="*/ 549213 w 559826"/>
                <a:gd name="connsiteY3" fmla="*/ 599815 h 599814"/>
                <a:gd name="connsiteX4" fmla="*/ 10614 w 559826"/>
                <a:gd name="connsiteY4" fmla="*/ 599815 h 599814"/>
                <a:gd name="connsiteX5" fmla="*/ 0 w 559826"/>
                <a:gd name="connsiteY5" fmla="*/ 599815 h 599814"/>
                <a:gd name="connsiteX6" fmla="*/ 0 w 559826"/>
                <a:gd name="connsiteY6" fmla="*/ 0 h 599814"/>
                <a:gd name="connsiteX7" fmla="*/ 10614 w 559826"/>
                <a:gd name="connsiteY7" fmla="*/ 0 h 59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9826" h="599814">
                  <a:moveTo>
                    <a:pt x="549213" y="0"/>
                  </a:moveTo>
                  <a:cubicBezTo>
                    <a:pt x="555075" y="0"/>
                    <a:pt x="559827" y="0"/>
                    <a:pt x="559827" y="0"/>
                  </a:cubicBezTo>
                  <a:lnTo>
                    <a:pt x="559827" y="599815"/>
                  </a:lnTo>
                  <a:cubicBezTo>
                    <a:pt x="559827" y="599815"/>
                    <a:pt x="555075" y="599815"/>
                    <a:pt x="549213" y="599815"/>
                  </a:cubicBezTo>
                  <a:lnTo>
                    <a:pt x="10614" y="599815"/>
                  </a:lnTo>
                  <a:cubicBezTo>
                    <a:pt x="4752" y="599815"/>
                    <a:pt x="0" y="599815"/>
                    <a:pt x="0" y="599815"/>
                  </a:cubicBezTo>
                  <a:lnTo>
                    <a:pt x="0" y="0"/>
                  </a:lnTo>
                  <a:cubicBezTo>
                    <a:pt x="0" y="0"/>
                    <a:pt x="4752" y="0"/>
                    <a:pt x="10614" y="0"/>
                  </a:cubicBezTo>
                  <a:close/>
                </a:path>
              </a:pathLst>
            </a:custGeom>
            <a:solidFill>
              <a:srgbClr val="FFFFFF"/>
            </a:solidFill>
            <a:ln w="2389"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BD8BD79C-767B-E831-1605-2C1DE4A92802}"/>
                </a:ext>
              </a:extLst>
            </p:cNvPr>
            <p:cNvSpPr/>
            <p:nvPr/>
          </p:nvSpPr>
          <p:spPr>
            <a:xfrm>
              <a:off x="10137393" y="3506059"/>
              <a:ext cx="11468" cy="3822"/>
            </a:xfrm>
            <a:custGeom>
              <a:avLst/>
              <a:gdLst>
                <a:gd name="connsiteX0" fmla="*/ 0 w 7187"/>
                <a:gd name="connsiteY0" fmla="*/ 0 h 2395"/>
                <a:gd name="connsiteX1" fmla="*/ 7188 w 7187"/>
                <a:gd name="connsiteY1" fmla="*/ 0 h 2395"/>
              </a:gdLst>
              <a:ahLst/>
              <a:cxnLst>
                <a:cxn ang="0">
                  <a:pos x="connsiteX0" y="connsiteY0"/>
                </a:cxn>
                <a:cxn ang="0">
                  <a:pos x="connsiteX1" y="connsiteY1"/>
                </a:cxn>
              </a:cxnLst>
              <a:rect l="l" t="t" r="r" b="b"/>
              <a:pathLst>
                <a:path w="7187" h="2395">
                  <a:moveTo>
                    <a:pt x="0" y="0"/>
                  </a:moveTo>
                  <a:lnTo>
                    <a:pt x="7188" y="0"/>
                  </a:lnTo>
                </a:path>
              </a:pathLst>
            </a:custGeom>
            <a:ln w="9557" cap="rnd">
              <a:solidFill>
                <a:srgbClr val="1D252E"/>
              </a:solid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3BCA93BA-0C14-84D6-A734-3FD97934F219}"/>
                </a:ext>
              </a:extLst>
            </p:cNvPr>
            <p:cNvSpPr/>
            <p:nvPr/>
          </p:nvSpPr>
          <p:spPr>
            <a:xfrm>
              <a:off x="10169926" y="3506059"/>
              <a:ext cx="200284" cy="3822"/>
            </a:xfrm>
            <a:custGeom>
              <a:avLst/>
              <a:gdLst>
                <a:gd name="connsiteX0" fmla="*/ 0 w 125521"/>
                <a:gd name="connsiteY0" fmla="*/ 0 h 2395"/>
                <a:gd name="connsiteX1" fmla="*/ 125521 w 125521"/>
                <a:gd name="connsiteY1" fmla="*/ 0 h 2395"/>
              </a:gdLst>
              <a:ahLst/>
              <a:cxnLst>
                <a:cxn ang="0">
                  <a:pos x="connsiteX0" y="connsiteY0"/>
                </a:cxn>
                <a:cxn ang="0">
                  <a:pos x="connsiteX1" y="connsiteY1"/>
                </a:cxn>
              </a:cxnLst>
              <a:rect l="l" t="t" r="r" b="b"/>
              <a:pathLst>
                <a:path w="125521" h="2395">
                  <a:moveTo>
                    <a:pt x="0" y="0"/>
                  </a:moveTo>
                  <a:lnTo>
                    <a:pt x="125521" y="0"/>
                  </a:lnTo>
                </a:path>
              </a:pathLst>
            </a:custGeom>
            <a:ln w="9557" cap="rnd">
              <a:solidFill>
                <a:schemeClr val="tx1"/>
              </a:solidFill>
              <a:custDash>
                <a:ds d="413250" sp="413250"/>
              </a:custDash>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213E8065-2523-CADF-9B7D-D271F73B9D74}"/>
                </a:ext>
              </a:extLst>
            </p:cNvPr>
            <p:cNvSpPr/>
            <p:nvPr/>
          </p:nvSpPr>
          <p:spPr>
            <a:xfrm>
              <a:off x="10380764" y="3506059"/>
              <a:ext cx="11468" cy="3822"/>
            </a:xfrm>
            <a:custGeom>
              <a:avLst/>
              <a:gdLst>
                <a:gd name="connsiteX0" fmla="*/ 0 w 7187"/>
                <a:gd name="connsiteY0" fmla="*/ 0 h 2395"/>
                <a:gd name="connsiteX1" fmla="*/ 7188 w 7187"/>
                <a:gd name="connsiteY1" fmla="*/ 0 h 2395"/>
              </a:gdLst>
              <a:ahLst/>
              <a:cxnLst>
                <a:cxn ang="0">
                  <a:pos x="connsiteX0" y="connsiteY0"/>
                </a:cxn>
                <a:cxn ang="0">
                  <a:pos x="connsiteX1" y="connsiteY1"/>
                </a:cxn>
              </a:cxnLst>
              <a:rect l="l" t="t" r="r" b="b"/>
              <a:pathLst>
                <a:path w="7187" h="2395">
                  <a:moveTo>
                    <a:pt x="0" y="0"/>
                  </a:moveTo>
                  <a:lnTo>
                    <a:pt x="7188" y="0"/>
                  </a:lnTo>
                </a:path>
              </a:pathLst>
            </a:custGeom>
            <a:ln w="9557" cap="rnd">
              <a:solidFill>
                <a:srgbClr val="1D252E"/>
              </a:solid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EA4A9839-300D-E1A2-6F34-BE993B76B7B9}"/>
                </a:ext>
              </a:extLst>
            </p:cNvPr>
            <p:cNvSpPr/>
            <p:nvPr/>
          </p:nvSpPr>
          <p:spPr>
            <a:xfrm>
              <a:off x="9294508" y="3423827"/>
              <a:ext cx="896406" cy="959026"/>
            </a:xfrm>
            <a:custGeom>
              <a:avLst/>
              <a:gdLst>
                <a:gd name="connsiteX0" fmla="*/ 550291 w 561791"/>
                <a:gd name="connsiteY0" fmla="*/ 601037 h 601036"/>
                <a:gd name="connsiteX1" fmla="*/ 460541 w 561791"/>
                <a:gd name="connsiteY1" fmla="*/ 599695 h 601036"/>
                <a:gd name="connsiteX2" fmla="*/ 370790 w 561791"/>
                <a:gd name="connsiteY2" fmla="*/ 599407 h 601036"/>
                <a:gd name="connsiteX3" fmla="*/ 281016 w 561791"/>
                <a:gd name="connsiteY3" fmla="*/ 600366 h 601036"/>
                <a:gd name="connsiteX4" fmla="*/ 191265 w 561791"/>
                <a:gd name="connsiteY4" fmla="*/ 599120 h 601036"/>
                <a:gd name="connsiteX5" fmla="*/ 101491 w 561791"/>
                <a:gd name="connsiteY5" fmla="*/ 600701 h 601036"/>
                <a:gd name="connsiteX6" fmla="*/ 11716 w 561791"/>
                <a:gd name="connsiteY6" fmla="*/ 599312 h 601036"/>
                <a:gd name="connsiteX7" fmla="*/ 827 w 561791"/>
                <a:gd name="connsiteY7" fmla="*/ 589632 h 601036"/>
                <a:gd name="connsiteX8" fmla="*/ 815 w 561791"/>
                <a:gd name="connsiteY8" fmla="*/ 589368 h 601036"/>
                <a:gd name="connsiteX9" fmla="*/ 1605 w 561791"/>
                <a:gd name="connsiteY9" fmla="*/ 506734 h 601036"/>
                <a:gd name="connsiteX10" fmla="*/ 1198 w 561791"/>
                <a:gd name="connsiteY10" fmla="*/ 424099 h 601036"/>
                <a:gd name="connsiteX11" fmla="*/ 647 w 561791"/>
                <a:gd name="connsiteY11" fmla="*/ 341440 h 601036"/>
                <a:gd name="connsiteX12" fmla="*/ 287 w 561791"/>
                <a:gd name="connsiteY12" fmla="*/ 258782 h 601036"/>
                <a:gd name="connsiteX13" fmla="*/ 1701 w 561791"/>
                <a:gd name="connsiteY13" fmla="*/ 176123 h 601036"/>
                <a:gd name="connsiteX14" fmla="*/ 0 w 561791"/>
                <a:gd name="connsiteY14" fmla="*/ 93464 h 601036"/>
                <a:gd name="connsiteX15" fmla="*/ 1054 w 561791"/>
                <a:gd name="connsiteY15" fmla="*/ 10806 h 601036"/>
                <a:gd name="connsiteX16" fmla="*/ 11242 w 561791"/>
                <a:gd name="connsiteY16" fmla="*/ 870 h 601036"/>
                <a:gd name="connsiteX17" fmla="*/ 11716 w 561791"/>
                <a:gd name="connsiteY17" fmla="*/ 887 h 601036"/>
                <a:gd name="connsiteX18" fmla="*/ 101467 w 561791"/>
                <a:gd name="connsiteY18" fmla="*/ 0 h 601036"/>
                <a:gd name="connsiteX19" fmla="*/ 191241 w 561791"/>
                <a:gd name="connsiteY19" fmla="*/ 383 h 601036"/>
                <a:gd name="connsiteX20" fmla="*/ 280992 w 561791"/>
                <a:gd name="connsiteY20" fmla="*/ 863 h 601036"/>
                <a:gd name="connsiteX21" fmla="*/ 370742 w 561791"/>
                <a:gd name="connsiteY21" fmla="*/ 863 h 601036"/>
                <a:gd name="connsiteX22" fmla="*/ 460517 w 561791"/>
                <a:gd name="connsiteY22" fmla="*/ 982 h 601036"/>
                <a:gd name="connsiteX23" fmla="*/ 550291 w 561791"/>
                <a:gd name="connsiteY23" fmla="*/ 815 h 601036"/>
                <a:gd name="connsiteX24" fmla="*/ 561744 w 561791"/>
                <a:gd name="connsiteY24" fmla="*/ 10854 h 601036"/>
                <a:gd name="connsiteX25" fmla="*/ 561384 w 561791"/>
                <a:gd name="connsiteY25" fmla="*/ 93488 h 601036"/>
                <a:gd name="connsiteX26" fmla="*/ 560881 w 561791"/>
                <a:gd name="connsiteY26" fmla="*/ 176147 h 601036"/>
                <a:gd name="connsiteX27" fmla="*/ 560642 w 561791"/>
                <a:gd name="connsiteY27" fmla="*/ 258806 h 601036"/>
                <a:gd name="connsiteX28" fmla="*/ 561121 w 561791"/>
                <a:gd name="connsiteY28" fmla="*/ 341440 h 601036"/>
                <a:gd name="connsiteX29" fmla="*/ 559755 w 561791"/>
                <a:gd name="connsiteY29" fmla="*/ 424099 h 601036"/>
                <a:gd name="connsiteX30" fmla="*/ 560210 w 561791"/>
                <a:gd name="connsiteY30" fmla="*/ 506758 h 601036"/>
                <a:gd name="connsiteX31" fmla="*/ 561792 w 561791"/>
                <a:gd name="connsiteY31" fmla="*/ 589416 h 601036"/>
                <a:gd name="connsiteX32" fmla="*/ 550291 w 561791"/>
                <a:gd name="connsiteY32" fmla="*/ 601037 h 60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61791" h="601036">
                  <a:moveTo>
                    <a:pt x="550291" y="601037"/>
                  </a:moveTo>
                  <a:cubicBezTo>
                    <a:pt x="505416" y="601037"/>
                    <a:pt x="505416" y="599695"/>
                    <a:pt x="460541" y="599695"/>
                  </a:cubicBezTo>
                  <a:cubicBezTo>
                    <a:pt x="415665" y="599695"/>
                    <a:pt x="415665" y="599407"/>
                    <a:pt x="370790" y="599407"/>
                  </a:cubicBezTo>
                  <a:cubicBezTo>
                    <a:pt x="325915" y="599407"/>
                    <a:pt x="325891" y="600366"/>
                    <a:pt x="281016" y="600366"/>
                  </a:cubicBezTo>
                  <a:cubicBezTo>
                    <a:pt x="236140" y="600366"/>
                    <a:pt x="236140" y="599120"/>
                    <a:pt x="191265" y="599120"/>
                  </a:cubicBezTo>
                  <a:cubicBezTo>
                    <a:pt x="146390" y="599120"/>
                    <a:pt x="146366" y="600701"/>
                    <a:pt x="101491" y="600701"/>
                  </a:cubicBezTo>
                  <a:cubicBezTo>
                    <a:pt x="56615" y="600701"/>
                    <a:pt x="56591" y="599312"/>
                    <a:pt x="11716" y="599312"/>
                  </a:cubicBezTo>
                  <a:cubicBezTo>
                    <a:pt x="6035" y="599645"/>
                    <a:pt x="1160" y="595313"/>
                    <a:pt x="827" y="589632"/>
                  </a:cubicBezTo>
                  <a:cubicBezTo>
                    <a:pt x="822" y="589543"/>
                    <a:pt x="817" y="589457"/>
                    <a:pt x="815" y="589368"/>
                  </a:cubicBezTo>
                  <a:cubicBezTo>
                    <a:pt x="815" y="548063"/>
                    <a:pt x="1605" y="548063"/>
                    <a:pt x="1605" y="506734"/>
                  </a:cubicBezTo>
                  <a:cubicBezTo>
                    <a:pt x="1605" y="465404"/>
                    <a:pt x="1198" y="465404"/>
                    <a:pt x="1198" y="424099"/>
                  </a:cubicBezTo>
                  <a:cubicBezTo>
                    <a:pt x="1198" y="382794"/>
                    <a:pt x="647" y="382770"/>
                    <a:pt x="647" y="341440"/>
                  </a:cubicBezTo>
                  <a:cubicBezTo>
                    <a:pt x="647" y="300111"/>
                    <a:pt x="287" y="300111"/>
                    <a:pt x="287" y="258782"/>
                  </a:cubicBezTo>
                  <a:cubicBezTo>
                    <a:pt x="287" y="217452"/>
                    <a:pt x="1701" y="217452"/>
                    <a:pt x="1701" y="176123"/>
                  </a:cubicBezTo>
                  <a:cubicBezTo>
                    <a:pt x="1701" y="134794"/>
                    <a:pt x="0" y="134794"/>
                    <a:pt x="0" y="93464"/>
                  </a:cubicBezTo>
                  <a:cubicBezTo>
                    <a:pt x="0" y="52135"/>
                    <a:pt x="1054" y="52135"/>
                    <a:pt x="1054" y="10806"/>
                  </a:cubicBezTo>
                  <a:cubicBezTo>
                    <a:pt x="1124" y="5249"/>
                    <a:pt x="5686" y="800"/>
                    <a:pt x="11242" y="870"/>
                  </a:cubicBezTo>
                  <a:cubicBezTo>
                    <a:pt x="11400" y="872"/>
                    <a:pt x="11558" y="877"/>
                    <a:pt x="11716" y="887"/>
                  </a:cubicBezTo>
                  <a:cubicBezTo>
                    <a:pt x="56591" y="887"/>
                    <a:pt x="56591" y="0"/>
                    <a:pt x="101467" y="0"/>
                  </a:cubicBezTo>
                  <a:cubicBezTo>
                    <a:pt x="146342" y="0"/>
                    <a:pt x="146342" y="383"/>
                    <a:pt x="191241" y="383"/>
                  </a:cubicBezTo>
                  <a:cubicBezTo>
                    <a:pt x="236140" y="383"/>
                    <a:pt x="236116" y="863"/>
                    <a:pt x="280992" y="863"/>
                  </a:cubicBezTo>
                  <a:lnTo>
                    <a:pt x="370742" y="863"/>
                  </a:lnTo>
                  <a:cubicBezTo>
                    <a:pt x="415642" y="863"/>
                    <a:pt x="415642" y="982"/>
                    <a:pt x="460517" y="982"/>
                  </a:cubicBezTo>
                  <a:cubicBezTo>
                    <a:pt x="505392" y="982"/>
                    <a:pt x="505416" y="815"/>
                    <a:pt x="550291" y="815"/>
                  </a:cubicBezTo>
                  <a:cubicBezTo>
                    <a:pt x="556161" y="815"/>
                    <a:pt x="561744" y="4984"/>
                    <a:pt x="561744" y="10854"/>
                  </a:cubicBezTo>
                  <a:cubicBezTo>
                    <a:pt x="561744" y="52183"/>
                    <a:pt x="561384" y="52183"/>
                    <a:pt x="561384" y="93488"/>
                  </a:cubicBezTo>
                  <a:cubicBezTo>
                    <a:pt x="561384" y="134794"/>
                    <a:pt x="560881" y="134818"/>
                    <a:pt x="560881" y="176147"/>
                  </a:cubicBezTo>
                  <a:cubicBezTo>
                    <a:pt x="560881" y="217476"/>
                    <a:pt x="560642" y="217476"/>
                    <a:pt x="560642" y="258806"/>
                  </a:cubicBezTo>
                  <a:cubicBezTo>
                    <a:pt x="560642" y="300135"/>
                    <a:pt x="561121" y="300111"/>
                    <a:pt x="561121" y="341440"/>
                  </a:cubicBezTo>
                  <a:cubicBezTo>
                    <a:pt x="561121" y="382770"/>
                    <a:pt x="559755" y="382770"/>
                    <a:pt x="559755" y="424099"/>
                  </a:cubicBezTo>
                  <a:cubicBezTo>
                    <a:pt x="559755" y="465428"/>
                    <a:pt x="560210" y="465428"/>
                    <a:pt x="560210" y="506758"/>
                  </a:cubicBezTo>
                  <a:cubicBezTo>
                    <a:pt x="560210" y="548087"/>
                    <a:pt x="561792" y="548087"/>
                    <a:pt x="561792" y="589416"/>
                  </a:cubicBezTo>
                  <a:cubicBezTo>
                    <a:pt x="561411" y="595624"/>
                    <a:pt x="556494" y="600591"/>
                    <a:pt x="550291" y="601037"/>
                  </a:cubicBezTo>
                  <a:close/>
                </a:path>
              </a:pathLst>
            </a:custGeom>
            <a:solidFill>
              <a:srgbClr val="FFFFFF"/>
            </a:solidFill>
            <a:ln w="2389"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10C435CE-2204-9485-14C4-108E16770845}"/>
                </a:ext>
              </a:extLst>
            </p:cNvPr>
            <p:cNvSpPr/>
            <p:nvPr/>
          </p:nvSpPr>
          <p:spPr>
            <a:xfrm>
              <a:off x="9294508" y="3423827"/>
              <a:ext cx="896406" cy="959026"/>
            </a:xfrm>
            <a:custGeom>
              <a:avLst/>
              <a:gdLst>
                <a:gd name="connsiteX0" fmla="*/ 550291 w 561791"/>
                <a:gd name="connsiteY0" fmla="*/ 601037 h 601036"/>
                <a:gd name="connsiteX1" fmla="*/ 460541 w 561791"/>
                <a:gd name="connsiteY1" fmla="*/ 599695 h 601036"/>
                <a:gd name="connsiteX2" fmla="*/ 370790 w 561791"/>
                <a:gd name="connsiteY2" fmla="*/ 599407 h 601036"/>
                <a:gd name="connsiteX3" fmla="*/ 281016 w 561791"/>
                <a:gd name="connsiteY3" fmla="*/ 600366 h 601036"/>
                <a:gd name="connsiteX4" fmla="*/ 191265 w 561791"/>
                <a:gd name="connsiteY4" fmla="*/ 599120 h 601036"/>
                <a:gd name="connsiteX5" fmla="*/ 101491 w 561791"/>
                <a:gd name="connsiteY5" fmla="*/ 600701 h 601036"/>
                <a:gd name="connsiteX6" fmla="*/ 11716 w 561791"/>
                <a:gd name="connsiteY6" fmla="*/ 599312 h 601036"/>
                <a:gd name="connsiteX7" fmla="*/ 827 w 561791"/>
                <a:gd name="connsiteY7" fmla="*/ 589632 h 601036"/>
                <a:gd name="connsiteX8" fmla="*/ 815 w 561791"/>
                <a:gd name="connsiteY8" fmla="*/ 589368 h 601036"/>
                <a:gd name="connsiteX9" fmla="*/ 1605 w 561791"/>
                <a:gd name="connsiteY9" fmla="*/ 506734 h 601036"/>
                <a:gd name="connsiteX10" fmla="*/ 1198 w 561791"/>
                <a:gd name="connsiteY10" fmla="*/ 424099 h 601036"/>
                <a:gd name="connsiteX11" fmla="*/ 647 w 561791"/>
                <a:gd name="connsiteY11" fmla="*/ 341440 h 601036"/>
                <a:gd name="connsiteX12" fmla="*/ 287 w 561791"/>
                <a:gd name="connsiteY12" fmla="*/ 258782 h 601036"/>
                <a:gd name="connsiteX13" fmla="*/ 1701 w 561791"/>
                <a:gd name="connsiteY13" fmla="*/ 176123 h 601036"/>
                <a:gd name="connsiteX14" fmla="*/ 0 w 561791"/>
                <a:gd name="connsiteY14" fmla="*/ 93464 h 601036"/>
                <a:gd name="connsiteX15" fmla="*/ 1054 w 561791"/>
                <a:gd name="connsiteY15" fmla="*/ 10806 h 601036"/>
                <a:gd name="connsiteX16" fmla="*/ 11242 w 561791"/>
                <a:gd name="connsiteY16" fmla="*/ 870 h 601036"/>
                <a:gd name="connsiteX17" fmla="*/ 11716 w 561791"/>
                <a:gd name="connsiteY17" fmla="*/ 887 h 601036"/>
                <a:gd name="connsiteX18" fmla="*/ 101467 w 561791"/>
                <a:gd name="connsiteY18" fmla="*/ 0 h 601036"/>
                <a:gd name="connsiteX19" fmla="*/ 191241 w 561791"/>
                <a:gd name="connsiteY19" fmla="*/ 383 h 601036"/>
                <a:gd name="connsiteX20" fmla="*/ 280992 w 561791"/>
                <a:gd name="connsiteY20" fmla="*/ 863 h 601036"/>
                <a:gd name="connsiteX21" fmla="*/ 370742 w 561791"/>
                <a:gd name="connsiteY21" fmla="*/ 863 h 601036"/>
                <a:gd name="connsiteX22" fmla="*/ 460517 w 561791"/>
                <a:gd name="connsiteY22" fmla="*/ 982 h 601036"/>
                <a:gd name="connsiteX23" fmla="*/ 550291 w 561791"/>
                <a:gd name="connsiteY23" fmla="*/ 815 h 601036"/>
                <a:gd name="connsiteX24" fmla="*/ 561744 w 561791"/>
                <a:gd name="connsiteY24" fmla="*/ 10854 h 601036"/>
                <a:gd name="connsiteX25" fmla="*/ 561384 w 561791"/>
                <a:gd name="connsiteY25" fmla="*/ 93488 h 601036"/>
                <a:gd name="connsiteX26" fmla="*/ 560881 w 561791"/>
                <a:gd name="connsiteY26" fmla="*/ 176147 h 601036"/>
                <a:gd name="connsiteX27" fmla="*/ 560642 w 561791"/>
                <a:gd name="connsiteY27" fmla="*/ 258806 h 601036"/>
                <a:gd name="connsiteX28" fmla="*/ 561121 w 561791"/>
                <a:gd name="connsiteY28" fmla="*/ 341440 h 601036"/>
                <a:gd name="connsiteX29" fmla="*/ 559755 w 561791"/>
                <a:gd name="connsiteY29" fmla="*/ 424099 h 601036"/>
                <a:gd name="connsiteX30" fmla="*/ 560210 w 561791"/>
                <a:gd name="connsiteY30" fmla="*/ 506758 h 601036"/>
                <a:gd name="connsiteX31" fmla="*/ 561792 w 561791"/>
                <a:gd name="connsiteY31" fmla="*/ 589416 h 601036"/>
                <a:gd name="connsiteX32" fmla="*/ 550291 w 561791"/>
                <a:gd name="connsiteY32" fmla="*/ 601037 h 60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61791" h="601036">
                  <a:moveTo>
                    <a:pt x="550291" y="601037"/>
                  </a:moveTo>
                  <a:cubicBezTo>
                    <a:pt x="505416" y="601037"/>
                    <a:pt x="505416" y="599695"/>
                    <a:pt x="460541" y="599695"/>
                  </a:cubicBezTo>
                  <a:cubicBezTo>
                    <a:pt x="415665" y="599695"/>
                    <a:pt x="415665" y="599407"/>
                    <a:pt x="370790" y="599407"/>
                  </a:cubicBezTo>
                  <a:cubicBezTo>
                    <a:pt x="325915" y="599407"/>
                    <a:pt x="325891" y="600366"/>
                    <a:pt x="281016" y="600366"/>
                  </a:cubicBezTo>
                  <a:cubicBezTo>
                    <a:pt x="236140" y="600366"/>
                    <a:pt x="236140" y="599120"/>
                    <a:pt x="191265" y="599120"/>
                  </a:cubicBezTo>
                  <a:cubicBezTo>
                    <a:pt x="146390" y="599120"/>
                    <a:pt x="146366" y="600701"/>
                    <a:pt x="101491" y="600701"/>
                  </a:cubicBezTo>
                  <a:cubicBezTo>
                    <a:pt x="56615" y="600701"/>
                    <a:pt x="56591" y="599312"/>
                    <a:pt x="11716" y="599312"/>
                  </a:cubicBezTo>
                  <a:cubicBezTo>
                    <a:pt x="6035" y="599645"/>
                    <a:pt x="1160" y="595313"/>
                    <a:pt x="827" y="589632"/>
                  </a:cubicBezTo>
                  <a:cubicBezTo>
                    <a:pt x="822" y="589543"/>
                    <a:pt x="817" y="589457"/>
                    <a:pt x="815" y="589368"/>
                  </a:cubicBezTo>
                  <a:cubicBezTo>
                    <a:pt x="815" y="548063"/>
                    <a:pt x="1605" y="548063"/>
                    <a:pt x="1605" y="506734"/>
                  </a:cubicBezTo>
                  <a:cubicBezTo>
                    <a:pt x="1605" y="465404"/>
                    <a:pt x="1198" y="465404"/>
                    <a:pt x="1198" y="424099"/>
                  </a:cubicBezTo>
                  <a:cubicBezTo>
                    <a:pt x="1198" y="382794"/>
                    <a:pt x="647" y="382770"/>
                    <a:pt x="647" y="341440"/>
                  </a:cubicBezTo>
                  <a:cubicBezTo>
                    <a:pt x="647" y="300111"/>
                    <a:pt x="287" y="300111"/>
                    <a:pt x="287" y="258782"/>
                  </a:cubicBezTo>
                  <a:cubicBezTo>
                    <a:pt x="287" y="217452"/>
                    <a:pt x="1701" y="217452"/>
                    <a:pt x="1701" y="176123"/>
                  </a:cubicBezTo>
                  <a:cubicBezTo>
                    <a:pt x="1701" y="134794"/>
                    <a:pt x="0" y="134794"/>
                    <a:pt x="0" y="93464"/>
                  </a:cubicBezTo>
                  <a:cubicBezTo>
                    <a:pt x="0" y="52135"/>
                    <a:pt x="1054" y="52135"/>
                    <a:pt x="1054" y="10806"/>
                  </a:cubicBezTo>
                  <a:cubicBezTo>
                    <a:pt x="1124" y="5249"/>
                    <a:pt x="5686" y="800"/>
                    <a:pt x="11242" y="870"/>
                  </a:cubicBezTo>
                  <a:cubicBezTo>
                    <a:pt x="11400" y="872"/>
                    <a:pt x="11558" y="877"/>
                    <a:pt x="11716" y="887"/>
                  </a:cubicBezTo>
                  <a:cubicBezTo>
                    <a:pt x="56591" y="887"/>
                    <a:pt x="56591" y="0"/>
                    <a:pt x="101467" y="0"/>
                  </a:cubicBezTo>
                  <a:cubicBezTo>
                    <a:pt x="146342" y="0"/>
                    <a:pt x="146342" y="383"/>
                    <a:pt x="191241" y="383"/>
                  </a:cubicBezTo>
                  <a:cubicBezTo>
                    <a:pt x="236140" y="383"/>
                    <a:pt x="236116" y="863"/>
                    <a:pt x="280992" y="863"/>
                  </a:cubicBezTo>
                  <a:lnTo>
                    <a:pt x="370742" y="863"/>
                  </a:lnTo>
                  <a:cubicBezTo>
                    <a:pt x="415642" y="863"/>
                    <a:pt x="415642" y="982"/>
                    <a:pt x="460517" y="982"/>
                  </a:cubicBezTo>
                  <a:cubicBezTo>
                    <a:pt x="505392" y="982"/>
                    <a:pt x="505416" y="815"/>
                    <a:pt x="550291" y="815"/>
                  </a:cubicBezTo>
                  <a:cubicBezTo>
                    <a:pt x="556161" y="815"/>
                    <a:pt x="561744" y="4984"/>
                    <a:pt x="561744" y="10854"/>
                  </a:cubicBezTo>
                  <a:cubicBezTo>
                    <a:pt x="561744" y="52183"/>
                    <a:pt x="561384" y="52183"/>
                    <a:pt x="561384" y="93488"/>
                  </a:cubicBezTo>
                  <a:cubicBezTo>
                    <a:pt x="561384" y="134794"/>
                    <a:pt x="560881" y="134818"/>
                    <a:pt x="560881" y="176147"/>
                  </a:cubicBezTo>
                  <a:cubicBezTo>
                    <a:pt x="560881" y="217476"/>
                    <a:pt x="560642" y="217476"/>
                    <a:pt x="560642" y="258806"/>
                  </a:cubicBezTo>
                  <a:cubicBezTo>
                    <a:pt x="560642" y="300135"/>
                    <a:pt x="561121" y="300111"/>
                    <a:pt x="561121" y="341440"/>
                  </a:cubicBezTo>
                  <a:cubicBezTo>
                    <a:pt x="561121" y="382770"/>
                    <a:pt x="559755" y="382770"/>
                    <a:pt x="559755" y="424099"/>
                  </a:cubicBezTo>
                  <a:cubicBezTo>
                    <a:pt x="559755" y="465428"/>
                    <a:pt x="560210" y="465428"/>
                    <a:pt x="560210" y="506758"/>
                  </a:cubicBezTo>
                  <a:cubicBezTo>
                    <a:pt x="560210" y="548087"/>
                    <a:pt x="561792" y="548087"/>
                    <a:pt x="561792" y="589416"/>
                  </a:cubicBezTo>
                  <a:cubicBezTo>
                    <a:pt x="561411" y="595624"/>
                    <a:pt x="556494" y="600591"/>
                    <a:pt x="550291" y="601037"/>
                  </a:cubicBezTo>
                  <a:close/>
                </a:path>
              </a:pathLst>
            </a:custGeom>
            <a:noFill/>
            <a:ln w="9557" cap="rnd">
              <a:solidFill>
                <a:schemeClr val="tx1"/>
              </a:solid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F5696EFF-76B3-BC67-BF17-E7F24EDDDB66}"/>
                </a:ext>
              </a:extLst>
            </p:cNvPr>
            <p:cNvSpPr/>
            <p:nvPr/>
          </p:nvSpPr>
          <p:spPr>
            <a:xfrm>
              <a:off x="9446738" y="3744688"/>
              <a:ext cx="596381" cy="3440"/>
            </a:xfrm>
            <a:custGeom>
              <a:avLst/>
              <a:gdLst>
                <a:gd name="connsiteX0" fmla="*/ 0 w 373761"/>
                <a:gd name="connsiteY0" fmla="*/ 1438 h 2156"/>
                <a:gd name="connsiteX1" fmla="*/ 186881 w 373761"/>
                <a:gd name="connsiteY1" fmla="*/ 0 h 2156"/>
                <a:gd name="connsiteX2" fmla="*/ 373761 w 373761"/>
                <a:gd name="connsiteY2" fmla="*/ 2156 h 2156"/>
              </a:gdLst>
              <a:ahLst/>
              <a:cxnLst>
                <a:cxn ang="0">
                  <a:pos x="connsiteX0" y="connsiteY0"/>
                </a:cxn>
                <a:cxn ang="0">
                  <a:pos x="connsiteX1" y="connsiteY1"/>
                </a:cxn>
                <a:cxn ang="0">
                  <a:pos x="connsiteX2" y="connsiteY2"/>
                </a:cxn>
              </a:cxnLst>
              <a:rect l="l" t="t" r="r" b="b"/>
              <a:pathLst>
                <a:path w="373761" h="2156">
                  <a:moveTo>
                    <a:pt x="0" y="1438"/>
                  </a:moveTo>
                  <a:cubicBezTo>
                    <a:pt x="93440" y="1438"/>
                    <a:pt x="93440" y="0"/>
                    <a:pt x="186881" y="0"/>
                  </a:cubicBezTo>
                  <a:cubicBezTo>
                    <a:pt x="280321" y="0"/>
                    <a:pt x="280321" y="2156"/>
                    <a:pt x="373761" y="2156"/>
                  </a:cubicBezTo>
                </a:path>
              </a:pathLst>
            </a:custGeom>
            <a:solidFill>
              <a:srgbClr val="FFFFFF"/>
            </a:solidFill>
            <a:ln w="2389"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DA47939B-C2A4-C5BA-2726-91DCA6E7571A}"/>
                </a:ext>
              </a:extLst>
            </p:cNvPr>
            <p:cNvSpPr/>
            <p:nvPr/>
          </p:nvSpPr>
          <p:spPr>
            <a:xfrm>
              <a:off x="9446738" y="3744688"/>
              <a:ext cx="596381" cy="3440"/>
            </a:xfrm>
            <a:custGeom>
              <a:avLst/>
              <a:gdLst>
                <a:gd name="connsiteX0" fmla="*/ 0 w 373761"/>
                <a:gd name="connsiteY0" fmla="*/ 1438 h 2156"/>
                <a:gd name="connsiteX1" fmla="*/ 186881 w 373761"/>
                <a:gd name="connsiteY1" fmla="*/ 0 h 2156"/>
                <a:gd name="connsiteX2" fmla="*/ 373761 w 373761"/>
                <a:gd name="connsiteY2" fmla="*/ 2156 h 2156"/>
              </a:gdLst>
              <a:ahLst/>
              <a:cxnLst>
                <a:cxn ang="0">
                  <a:pos x="connsiteX0" y="connsiteY0"/>
                </a:cxn>
                <a:cxn ang="0">
                  <a:pos x="connsiteX1" y="connsiteY1"/>
                </a:cxn>
                <a:cxn ang="0">
                  <a:pos x="connsiteX2" y="connsiteY2"/>
                </a:cxn>
              </a:cxnLst>
              <a:rect l="l" t="t" r="r" b="b"/>
              <a:pathLst>
                <a:path w="373761" h="2156">
                  <a:moveTo>
                    <a:pt x="0" y="1438"/>
                  </a:moveTo>
                  <a:cubicBezTo>
                    <a:pt x="93440" y="1438"/>
                    <a:pt x="93440" y="0"/>
                    <a:pt x="186881" y="0"/>
                  </a:cubicBezTo>
                  <a:cubicBezTo>
                    <a:pt x="280321" y="0"/>
                    <a:pt x="280321" y="2156"/>
                    <a:pt x="373761" y="2156"/>
                  </a:cubicBezTo>
                </a:path>
              </a:pathLst>
            </a:custGeom>
            <a:noFill/>
            <a:ln w="9557" cap="rnd">
              <a:solidFill>
                <a:schemeClr val="tx1"/>
              </a:solid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F894F355-2F41-DD07-2FDB-F2CE9C0387BB}"/>
                </a:ext>
              </a:extLst>
            </p:cNvPr>
            <p:cNvSpPr/>
            <p:nvPr/>
          </p:nvSpPr>
          <p:spPr>
            <a:xfrm>
              <a:off x="9446738" y="3857083"/>
              <a:ext cx="596381" cy="1069"/>
            </a:xfrm>
            <a:custGeom>
              <a:avLst/>
              <a:gdLst>
                <a:gd name="connsiteX0" fmla="*/ 0 w 373761"/>
                <a:gd name="connsiteY0" fmla="*/ 0 h 670"/>
                <a:gd name="connsiteX1" fmla="*/ 186881 w 373761"/>
                <a:gd name="connsiteY1" fmla="*/ 120 h 670"/>
                <a:gd name="connsiteX2" fmla="*/ 373761 w 373761"/>
                <a:gd name="connsiteY2" fmla="*/ 671 h 670"/>
              </a:gdLst>
              <a:ahLst/>
              <a:cxnLst>
                <a:cxn ang="0">
                  <a:pos x="connsiteX0" y="connsiteY0"/>
                </a:cxn>
                <a:cxn ang="0">
                  <a:pos x="connsiteX1" y="connsiteY1"/>
                </a:cxn>
                <a:cxn ang="0">
                  <a:pos x="connsiteX2" y="connsiteY2"/>
                </a:cxn>
              </a:cxnLst>
              <a:rect l="l" t="t" r="r" b="b"/>
              <a:pathLst>
                <a:path w="373761" h="670">
                  <a:moveTo>
                    <a:pt x="0" y="0"/>
                  </a:moveTo>
                  <a:cubicBezTo>
                    <a:pt x="93440" y="0"/>
                    <a:pt x="93440" y="120"/>
                    <a:pt x="186881" y="120"/>
                  </a:cubicBezTo>
                  <a:cubicBezTo>
                    <a:pt x="280321" y="120"/>
                    <a:pt x="280321" y="671"/>
                    <a:pt x="373761" y="671"/>
                  </a:cubicBezTo>
                </a:path>
              </a:pathLst>
            </a:custGeom>
            <a:solidFill>
              <a:srgbClr val="FFFFFF"/>
            </a:solidFill>
            <a:ln w="2389"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31145234-BCC6-2C99-9017-0E8998DADCEB}"/>
                </a:ext>
              </a:extLst>
            </p:cNvPr>
            <p:cNvSpPr/>
            <p:nvPr/>
          </p:nvSpPr>
          <p:spPr>
            <a:xfrm>
              <a:off x="9446738" y="3857083"/>
              <a:ext cx="596381" cy="1069"/>
            </a:xfrm>
            <a:custGeom>
              <a:avLst/>
              <a:gdLst>
                <a:gd name="connsiteX0" fmla="*/ 0 w 373761"/>
                <a:gd name="connsiteY0" fmla="*/ 0 h 670"/>
                <a:gd name="connsiteX1" fmla="*/ 186881 w 373761"/>
                <a:gd name="connsiteY1" fmla="*/ 120 h 670"/>
                <a:gd name="connsiteX2" fmla="*/ 373761 w 373761"/>
                <a:gd name="connsiteY2" fmla="*/ 671 h 670"/>
              </a:gdLst>
              <a:ahLst/>
              <a:cxnLst>
                <a:cxn ang="0">
                  <a:pos x="connsiteX0" y="connsiteY0"/>
                </a:cxn>
                <a:cxn ang="0">
                  <a:pos x="connsiteX1" y="connsiteY1"/>
                </a:cxn>
                <a:cxn ang="0">
                  <a:pos x="connsiteX2" y="connsiteY2"/>
                </a:cxn>
              </a:cxnLst>
              <a:rect l="l" t="t" r="r" b="b"/>
              <a:pathLst>
                <a:path w="373761" h="670">
                  <a:moveTo>
                    <a:pt x="0" y="0"/>
                  </a:moveTo>
                  <a:cubicBezTo>
                    <a:pt x="93440" y="0"/>
                    <a:pt x="93440" y="120"/>
                    <a:pt x="186881" y="120"/>
                  </a:cubicBezTo>
                  <a:cubicBezTo>
                    <a:pt x="280321" y="120"/>
                    <a:pt x="280321" y="671"/>
                    <a:pt x="373761" y="671"/>
                  </a:cubicBezTo>
                </a:path>
              </a:pathLst>
            </a:custGeom>
            <a:noFill/>
            <a:ln w="9557" cap="rnd">
              <a:solidFill>
                <a:schemeClr val="tx1"/>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C5DB173-0417-EE3D-AF9A-60B5B1E128D0}"/>
                </a:ext>
              </a:extLst>
            </p:cNvPr>
            <p:cNvSpPr/>
            <p:nvPr/>
          </p:nvSpPr>
          <p:spPr>
            <a:xfrm>
              <a:off x="9446738" y="3960800"/>
              <a:ext cx="596381" cy="9709"/>
            </a:xfrm>
            <a:custGeom>
              <a:avLst/>
              <a:gdLst>
                <a:gd name="connsiteX0" fmla="*/ 0 w 373761"/>
                <a:gd name="connsiteY0" fmla="*/ 6086 h 6085"/>
                <a:gd name="connsiteX1" fmla="*/ 186881 w 373761"/>
                <a:gd name="connsiteY1" fmla="*/ 6086 h 6085"/>
                <a:gd name="connsiteX2" fmla="*/ 373761 w 373761"/>
                <a:gd name="connsiteY2" fmla="*/ 0 h 6085"/>
              </a:gdLst>
              <a:ahLst/>
              <a:cxnLst>
                <a:cxn ang="0">
                  <a:pos x="connsiteX0" y="connsiteY0"/>
                </a:cxn>
                <a:cxn ang="0">
                  <a:pos x="connsiteX1" y="connsiteY1"/>
                </a:cxn>
                <a:cxn ang="0">
                  <a:pos x="connsiteX2" y="connsiteY2"/>
                </a:cxn>
              </a:cxnLst>
              <a:rect l="l" t="t" r="r" b="b"/>
              <a:pathLst>
                <a:path w="373761" h="6085">
                  <a:moveTo>
                    <a:pt x="0" y="6086"/>
                  </a:moveTo>
                  <a:cubicBezTo>
                    <a:pt x="93440" y="6086"/>
                    <a:pt x="93440" y="6086"/>
                    <a:pt x="186881" y="6086"/>
                  </a:cubicBezTo>
                  <a:cubicBezTo>
                    <a:pt x="280321" y="6086"/>
                    <a:pt x="280321" y="0"/>
                    <a:pt x="373761" y="0"/>
                  </a:cubicBezTo>
                </a:path>
              </a:pathLst>
            </a:custGeom>
            <a:solidFill>
              <a:srgbClr val="FFFFFF"/>
            </a:solidFill>
            <a:ln w="238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474C799E-74F4-D526-F92F-FC9A39F4BF3E}"/>
                </a:ext>
              </a:extLst>
            </p:cNvPr>
            <p:cNvSpPr/>
            <p:nvPr/>
          </p:nvSpPr>
          <p:spPr>
            <a:xfrm>
              <a:off x="9446738" y="3960800"/>
              <a:ext cx="596381" cy="9709"/>
            </a:xfrm>
            <a:custGeom>
              <a:avLst/>
              <a:gdLst>
                <a:gd name="connsiteX0" fmla="*/ 0 w 373761"/>
                <a:gd name="connsiteY0" fmla="*/ 6086 h 6085"/>
                <a:gd name="connsiteX1" fmla="*/ 186881 w 373761"/>
                <a:gd name="connsiteY1" fmla="*/ 6086 h 6085"/>
                <a:gd name="connsiteX2" fmla="*/ 373761 w 373761"/>
                <a:gd name="connsiteY2" fmla="*/ 0 h 6085"/>
              </a:gdLst>
              <a:ahLst/>
              <a:cxnLst>
                <a:cxn ang="0">
                  <a:pos x="connsiteX0" y="connsiteY0"/>
                </a:cxn>
                <a:cxn ang="0">
                  <a:pos x="connsiteX1" y="connsiteY1"/>
                </a:cxn>
                <a:cxn ang="0">
                  <a:pos x="connsiteX2" y="connsiteY2"/>
                </a:cxn>
              </a:cxnLst>
              <a:rect l="l" t="t" r="r" b="b"/>
              <a:pathLst>
                <a:path w="373761" h="6085">
                  <a:moveTo>
                    <a:pt x="0" y="6086"/>
                  </a:moveTo>
                  <a:cubicBezTo>
                    <a:pt x="93440" y="6086"/>
                    <a:pt x="93440" y="6086"/>
                    <a:pt x="186881" y="6086"/>
                  </a:cubicBezTo>
                  <a:cubicBezTo>
                    <a:pt x="280321" y="6086"/>
                    <a:pt x="280321" y="0"/>
                    <a:pt x="373761" y="0"/>
                  </a:cubicBezTo>
                </a:path>
              </a:pathLst>
            </a:custGeom>
            <a:noFill/>
            <a:ln w="9557" cap="rnd">
              <a:solidFill>
                <a:schemeClr val="tx1"/>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B86154D1-FE0D-C84D-3AFE-7B99AC3BF3F0}"/>
                </a:ext>
              </a:extLst>
            </p:cNvPr>
            <p:cNvSpPr/>
            <p:nvPr/>
          </p:nvSpPr>
          <p:spPr>
            <a:xfrm>
              <a:off x="9452549" y="4073807"/>
              <a:ext cx="351176" cy="458"/>
            </a:xfrm>
            <a:custGeom>
              <a:avLst/>
              <a:gdLst>
                <a:gd name="connsiteX0" fmla="*/ 0 w 220087"/>
                <a:gd name="connsiteY0" fmla="*/ 287 h 287"/>
                <a:gd name="connsiteX1" fmla="*/ 220088 w 220087"/>
                <a:gd name="connsiteY1" fmla="*/ 0 h 287"/>
              </a:gdLst>
              <a:ahLst/>
              <a:cxnLst>
                <a:cxn ang="0">
                  <a:pos x="connsiteX0" y="connsiteY0"/>
                </a:cxn>
                <a:cxn ang="0">
                  <a:pos x="connsiteX1" y="connsiteY1"/>
                </a:cxn>
              </a:cxnLst>
              <a:rect l="l" t="t" r="r" b="b"/>
              <a:pathLst>
                <a:path w="220087" h="287">
                  <a:moveTo>
                    <a:pt x="0" y="287"/>
                  </a:moveTo>
                  <a:cubicBezTo>
                    <a:pt x="110044" y="287"/>
                    <a:pt x="110044" y="0"/>
                    <a:pt x="220088" y="0"/>
                  </a:cubicBezTo>
                </a:path>
              </a:pathLst>
            </a:custGeom>
            <a:solidFill>
              <a:srgbClr val="FFFFFF"/>
            </a:solidFill>
            <a:ln w="2389"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52CCC1A9-F470-365C-546B-98D21A43A184}"/>
                </a:ext>
              </a:extLst>
            </p:cNvPr>
            <p:cNvSpPr/>
            <p:nvPr/>
          </p:nvSpPr>
          <p:spPr>
            <a:xfrm>
              <a:off x="9452549" y="4073807"/>
              <a:ext cx="351176" cy="458"/>
            </a:xfrm>
            <a:custGeom>
              <a:avLst/>
              <a:gdLst>
                <a:gd name="connsiteX0" fmla="*/ 0 w 220087"/>
                <a:gd name="connsiteY0" fmla="*/ 287 h 287"/>
                <a:gd name="connsiteX1" fmla="*/ 220088 w 220087"/>
                <a:gd name="connsiteY1" fmla="*/ 0 h 287"/>
              </a:gdLst>
              <a:ahLst/>
              <a:cxnLst>
                <a:cxn ang="0">
                  <a:pos x="connsiteX0" y="connsiteY0"/>
                </a:cxn>
                <a:cxn ang="0">
                  <a:pos x="connsiteX1" y="connsiteY1"/>
                </a:cxn>
              </a:cxnLst>
              <a:rect l="l" t="t" r="r" b="b"/>
              <a:pathLst>
                <a:path w="220087" h="287">
                  <a:moveTo>
                    <a:pt x="0" y="287"/>
                  </a:moveTo>
                  <a:cubicBezTo>
                    <a:pt x="110044" y="287"/>
                    <a:pt x="110044" y="0"/>
                    <a:pt x="220088" y="0"/>
                  </a:cubicBezTo>
                </a:path>
              </a:pathLst>
            </a:custGeom>
            <a:noFill/>
            <a:ln w="9557" cap="rnd">
              <a:solidFill>
                <a:schemeClr val="tx1"/>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67551424-57B8-4976-5676-185B93B11896}"/>
                </a:ext>
              </a:extLst>
            </p:cNvPr>
            <p:cNvSpPr/>
            <p:nvPr/>
          </p:nvSpPr>
          <p:spPr>
            <a:xfrm>
              <a:off x="9437067" y="3551743"/>
              <a:ext cx="621345" cy="70188"/>
            </a:xfrm>
            <a:custGeom>
              <a:avLst/>
              <a:gdLst>
                <a:gd name="connsiteX0" fmla="*/ 0 w 389406"/>
                <a:gd name="connsiteY0" fmla="*/ 0 h 43988"/>
                <a:gd name="connsiteX1" fmla="*/ 389406 w 389406"/>
                <a:gd name="connsiteY1" fmla="*/ 0 h 43988"/>
                <a:gd name="connsiteX2" fmla="*/ 389406 w 389406"/>
                <a:gd name="connsiteY2" fmla="*/ 43989 h 43988"/>
                <a:gd name="connsiteX3" fmla="*/ 0 w 389406"/>
                <a:gd name="connsiteY3" fmla="*/ 43989 h 43988"/>
              </a:gdLst>
              <a:ahLst/>
              <a:cxnLst>
                <a:cxn ang="0">
                  <a:pos x="connsiteX0" y="connsiteY0"/>
                </a:cxn>
                <a:cxn ang="0">
                  <a:pos x="connsiteX1" y="connsiteY1"/>
                </a:cxn>
                <a:cxn ang="0">
                  <a:pos x="connsiteX2" y="connsiteY2"/>
                </a:cxn>
                <a:cxn ang="0">
                  <a:pos x="connsiteX3" y="connsiteY3"/>
                </a:cxn>
              </a:cxnLst>
              <a:rect l="l" t="t" r="r" b="b"/>
              <a:pathLst>
                <a:path w="389406" h="43988">
                  <a:moveTo>
                    <a:pt x="0" y="0"/>
                  </a:moveTo>
                  <a:lnTo>
                    <a:pt x="389406" y="0"/>
                  </a:lnTo>
                  <a:lnTo>
                    <a:pt x="389406" y="43989"/>
                  </a:lnTo>
                  <a:lnTo>
                    <a:pt x="0" y="43989"/>
                  </a:lnTo>
                  <a:close/>
                </a:path>
              </a:pathLst>
            </a:custGeom>
            <a:solidFill>
              <a:schemeClr val="tx1"/>
            </a:solidFill>
            <a:ln w="2389"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594019C0-3C8C-1623-3D15-BA8BAF560B72}"/>
                </a:ext>
              </a:extLst>
            </p:cNvPr>
            <p:cNvSpPr/>
            <p:nvPr/>
          </p:nvSpPr>
          <p:spPr>
            <a:xfrm>
              <a:off x="10377169" y="3424019"/>
              <a:ext cx="699677" cy="654642"/>
            </a:xfrm>
            <a:custGeom>
              <a:avLst/>
              <a:gdLst>
                <a:gd name="connsiteX0" fmla="*/ 432029 w 438498"/>
                <a:gd name="connsiteY0" fmla="*/ 0 h 410274"/>
                <a:gd name="connsiteX1" fmla="*/ 438498 w 438498"/>
                <a:gd name="connsiteY1" fmla="*/ 0 h 410274"/>
                <a:gd name="connsiteX2" fmla="*/ 438498 w 438498"/>
                <a:gd name="connsiteY2" fmla="*/ 410275 h 410274"/>
                <a:gd name="connsiteX3" fmla="*/ 432029 w 438498"/>
                <a:gd name="connsiteY3" fmla="*/ 410275 h 410274"/>
                <a:gd name="connsiteX4" fmla="*/ 6469 w 438498"/>
                <a:gd name="connsiteY4" fmla="*/ 410275 h 410274"/>
                <a:gd name="connsiteX5" fmla="*/ 0 w 438498"/>
                <a:gd name="connsiteY5" fmla="*/ 410275 h 410274"/>
                <a:gd name="connsiteX6" fmla="*/ 0 w 438498"/>
                <a:gd name="connsiteY6" fmla="*/ 0 h 410274"/>
                <a:gd name="connsiteX7" fmla="*/ 6469 w 438498"/>
                <a:gd name="connsiteY7" fmla="*/ 0 h 410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498" h="410274">
                  <a:moveTo>
                    <a:pt x="432029" y="0"/>
                  </a:moveTo>
                  <a:cubicBezTo>
                    <a:pt x="435602" y="0"/>
                    <a:pt x="438498" y="0"/>
                    <a:pt x="438498" y="0"/>
                  </a:cubicBezTo>
                  <a:lnTo>
                    <a:pt x="438498" y="410275"/>
                  </a:lnTo>
                  <a:cubicBezTo>
                    <a:pt x="438498" y="410275"/>
                    <a:pt x="435602" y="410275"/>
                    <a:pt x="432029" y="410275"/>
                  </a:cubicBezTo>
                  <a:lnTo>
                    <a:pt x="6469" y="410275"/>
                  </a:lnTo>
                  <a:cubicBezTo>
                    <a:pt x="2896" y="410275"/>
                    <a:pt x="0" y="410275"/>
                    <a:pt x="0" y="410275"/>
                  </a:cubicBezTo>
                  <a:lnTo>
                    <a:pt x="0" y="0"/>
                  </a:lnTo>
                  <a:cubicBezTo>
                    <a:pt x="0" y="0"/>
                    <a:pt x="2896" y="0"/>
                    <a:pt x="6469" y="0"/>
                  </a:cubicBezTo>
                  <a:close/>
                </a:path>
              </a:pathLst>
            </a:custGeom>
            <a:solidFill>
              <a:srgbClr val="FFFFFF"/>
            </a:solidFill>
            <a:ln w="2389"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81C807B5-6A20-B7E9-178C-82FFD8DBC4FA}"/>
                </a:ext>
              </a:extLst>
            </p:cNvPr>
            <p:cNvSpPr/>
            <p:nvPr/>
          </p:nvSpPr>
          <p:spPr>
            <a:xfrm>
              <a:off x="10374646" y="3419163"/>
              <a:ext cx="703347" cy="663167"/>
            </a:xfrm>
            <a:custGeom>
              <a:avLst/>
              <a:gdLst>
                <a:gd name="connsiteX0" fmla="*/ 433611 w 440798"/>
                <a:gd name="connsiteY0" fmla="*/ 410394 h 415617"/>
                <a:gd name="connsiteX1" fmla="*/ 220830 w 440798"/>
                <a:gd name="connsiteY1" fmla="*/ 415617 h 415617"/>
                <a:gd name="connsiteX2" fmla="*/ 8074 w 440798"/>
                <a:gd name="connsiteY2" fmla="*/ 415210 h 415617"/>
                <a:gd name="connsiteX3" fmla="*/ 0 w 440798"/>
                <a:gd name="connsiteY3" fmla="*/ 406848 h 415617"/>
                <a:gd name="connsiteX4" fmla="*/ 4960 w 440798"/>
                <a:gd name="connsiteY4" fmla="*/ 208180 h 415617"/>
                <a:gd name="connsiteX5" fmla="*/ 3019 w 440798"/>
                <a:gd name="connsiteY5" fmla="*/ 9512 h 415617"/>
                <a:gd name="connsiteX6" fmla="*/ 8074 w 440798"/>
                <a:gd name="connsiteY6" fmla="*/ 599 h 415617"/>
                <a:gd name="connsiteX7" fmla="*/ 220830 w 440798"/>
                <a:gd name="connsiteY7" fmla="*/ 0 h 415617"/>
                <a:gd name="connsiteX8" fmla="*/ 433611 w 440798"/>
                <a:gd name="connsiteY8" fmla="*/ 958 h 415617"/>
                <a:gd name="connsiteX9" fmla="*/ 440798 w 440798"/>
                <a:gd name="connsiteY9" fmla="*/ 9512 h 415617"/>
                <a:gd name="connsiteX10" fmla="*/ 440343 w 440798"/>
                <a:gd name="connsiteY10" fmla="*/ 208180 h 415617"/>
                <a:gd name="connsiteX11" fmla="*/ 437205 w 440798"/>
                <a:gd name="connsiteY11" fmla="*/ 406848 h 415617"/>
                <a:gd name="connsiteX12" fmla="*/ 433611 w 440798"/>
                <a:gd name="connsiteY12" fmla="*/ 410394 h 41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0798" h="415617">
                  <a:moveTo>
                    <a:pt x="433611" y="410394"/>
                  </a:moveTo>
                  <a:cubicBezTo>
                    <a:pt x="327233" y="410394"/>
                    <a:pt x="327233" y="415617"/>
                    <a:pt x="220830" y="415617"/>
                  </a:cubicBezTo>
                  <a:cubicBezTo>
                    <a:pt x="114428" y="415617"/>
                    <a:pt x="114452" y="415210"/>
                    <a:pt x="8074" y="415210"/>
                  </a:cubicBezTo>
                  <a:cubicBezTo>
                    <a:pt x="4480" y="415210"/>
                    <a:pt x="0" y="410418"/>
                    <a:pt x="0" y="406848"/>
                  </a:cubicBezTo>
                  <a:cubicBezTo>
                    <a:pt x="0" y="307514"/>
                    <a:pt x="4960" y="307514"/>
                    <a:pt x="4960" y="208180"/>
                  </a:cubicBezTo>
                  <a:cubicBezTo>
                    <a:pt x="4960" y="108846"/>
                    <a:pt x="3019" y="108846"/>
                    <a:pt x="3019" y="9512"/>
                  </a:cubicBezTo>
                  <a:cubicBezTo>
                    <a:pt x="3019" y="5942"/>
                    <a:pt x="4480" y="599"/>
                    <a:pt x="8074" y="599"/>
                  </a:cubicBezTo>
                  <a:cubicBezTo>
                    <a:pt x="114452" y="599"/>
                    <a:pt x="114452" y="0"/>
                    <a:pt x="220830" y="0"/>
                  </a:cubicBezTo>
                  <a:cubicBezTo>
                    <a:pt x="327209" y="0"/>
                    <a:pt x="327233" y="958"/>
                    <a:pt x="433611" y="958"/>
                  </a:cubicBezTo>
                  <a:cubicBezTo>
                    <a:pt x="437205" y="958"/>
                    <a:pt x="440798" y="5942"/>
                    <a:pt x="440798" y="9512"/>
                  </a:cubicBezTo>
                  <a:cubicBezTo>
                    <a:pt x="440798" y="108846"/>
                    <a:pt x="440343" y="108846"/>
                    <a:pt x="440343" y="208180"/>
                  </a:cubicBezTo>
                  <a:cubicBezTo>
                    <a:pt x="440343" y="307514"/>
                    <a:pt x="437205" y="307538"/>
                    <a:pt x="437205" y="406848"/>
                  </a:cubicBezTo>
                  <a:cubicBezTo>
                    <a:pt x="437205" y="410418"/>
                    <a:pt x="437205" y="410394"/>
                    <a:pt x="433611" y="410394"/>
                  </a:cubicBezTo>
                  <a:close/>
                </a:path>
              </a:pathLst>
            </a:custGeom>
            <a:solidFill>
              <a:srgbClr val="FFFFFF"/>
            </a:solidFill>
            <a:ln w="2389"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CAC58E8C-9EAF-E466-132E-7AF5C0B863A5}"/>
                </a:ext>
              </a:extLst>
            </p:cNvPr>
            <p:cNvSpPr/>
            <p:nvPr/>
          </p:nvSpPr>
          <p:spPr>
            <a:xfrm>
              <a:off x="10374646" y="3419163"/>
              <a:ext cx="703347" cy="663167"/>
            </a:xfrm>
            <a:custGeom>
              <a:avLst/>
              <a:gdLst>
                <a:gd name="connsiteX0" fmla="*/ 433611 w 440798"/>
                <a:gd name="connsiteY0" fmla="*/ 410394 h 415617"/>
                <a:gd name="connsiteX1" fmla="*/ 220830 w 440798"/>
                <a:gd name="connsiteY1" fmla="*/ 415617 h 415617"/>
                <a:gd name="connsiteX2" fmla="*/ 8074 w 440798"/>
                <a:gd name="connsiteY2" fmla="*/ 415210 h 415617"/>
                <a:gd name="connsiteX3" fmla="*/ 0 w 440798"/>
                <a:gd name="connsiteY3" fmla="*/ 406848 h 415617"/>
                <a:gd name="connsiteX4" fmla="*/ 4960 w 440798"/>
                <a:gd name="connsiteY4" fmla="*/ 208180 h 415617"/>
                <a:gd name="connsiteX5" fmla="*/ 3019 w 440798"/>
                <a:gd name="connsiteY5" fmla="*/ 9512 h 415617"/>
                <a:gd name="connsiteX6" fmla="*/ 8074 w 440798"/>
                <a:gd name="connsiteY6" fmla="*/ 599 h 415617"/>
                <a:gd name="connsiteX7" fmla="*/ 220830 w 440798"/>
                <a:gd name="connsiteY7" fmla="*/ 0 h 415617"/>
                <a:gd name="connsiteX8" fmla="*/ 433611 w 440798"/>
                <a:gd name="connsiteY8" fmla="*/ 958 h 415617"/>
                <a:gd name="connsiteX9" fmla="*/ 440798 w 440798"/>
                <a:gd name="connsiteY9" fmla="*/ 9512 h 415617"/>
                <a:gd name="connsiteX10" fmla="*/ 440343 w 440798"/>
                <a:gd name="connsiteY10" fmla="*/ 208180 h 415617"/>
                <a:gd name="connsiteX11" fmla="*/ 437205 w 440798"/>
                <a:gd name="connsiteY11" fmla="*/ 406848 h 415617"/>
                <a:gd name="connsiteX12" fmla="*/ 433611 w 440798"/>
                <a:gd name="connsiteY12" fmla="*/ 410394 h 41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0798" h="415617">
                  <a:moveTo>
                    <a:pt x="433611" y="410394"/>
                  </a:moveTo>
                  <a:cubicBezTo>
                    <a:pt x="327233" y="410394"/>
                    <a:pt x="327233" y="415617"/>
                    <a:pt x="220830" y="415617"/>
                  </a:cubicBezTo>
                  <a:cubicBezTo>
                    <a:pt x="114428" y="415617"/>
                    <a:pt x="114452" y="415210"/>
                    <a:pt x="8074" y="415210"/>
                  </a:cubicBezTo>
                  <a:cubicBezTo>
                    <a:pt x="4480" y="415210"/>
                    <a:pt x="0" y="410418"/>
                    <a:pt x="0" y="406848"/>
                  </a:cubicBezTo>
                  <a:cubicBezTo>
                    <a:pt x="0" y="307514"/>
                    <a:pt x="4960" y="307514"/>
                    <a:pt x="4960" y="208180"/>
                  </a:cubicBezTo>
                  <a:cubicBezTo>
                    <a:pt x="4960" y="108846"/>
                    <a:pt x="3019" y="108846"/>
                    <a:pt x="3019" y="9512"/>
                  </a:cubicBezTo>
                  <a:cubicBezTo>
                    <a:pt x="3019" y="5942"/>
                    <a:pt x="4480" y="599"/>
                    <a:pt x="8074" y="599"/>
                  </a:cubicBezTo>
                  <a:cubicBezTo>
                    <a:pt x="114452" y="599"/>
                    <a:pt x="114452" y="0"/>
                    <a:pt x="220830" y="0"/>
                  </a:cubicBezTo>
                  <a:cubicBezTo>
                    <a:pt x="327209" y="0"/>
                    <a:pt x="327233" y="958"/>
                    <a:pt x="433611" y="958"/>
                  </a:cubicBezTo>
                  <a:cubicBezTo>
                    <a:pt x="437205" y="958"/>
                    <a:pt x="440798" y="5942"/>
                    <a:pt x="440798" y="9512"/>
                  </a:cubicBezTo>
                  <a:cubicBezTo>
                    <a:pt x="440798" y="108846"/>
                    <a:pt x="440343" y="108846"/>
                    <a:pt x="440343" y="208180"/>
                  </a:cubicBezTo>
                  <a:cubicBezTo>
                    <a:pt x="440343" y="307514"/>
                    <a:pt x="437205" y="307538"/>
                    <a:pt x="437205" y="406848"/>
                  </a:cubicBezTo>
                  <a:cubicBezTo>
                    <a:pt x="437205" y="410418"/>
                    <a:pt x="437205" y="410394"/>
                    <a:pt x="433611" y="410394"/>
                  </a:cubicBezTo>
                  <a:close/>
                </a:path>
              </a:pathLst>
            </a:custGeom>
            <a:noFill/>
            <a:ln w="9557" cap="rnd">
              <a:solidFill>
                <a:srgbClr val="1D252E"/>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449F9AA4-250A-9C1E-84E0-77B2C7C249D4}"/>
                </a:ext>
              </a:extLst>
            </p:cNvPr>
            <p:cNvSpPr/>
            <p:nvPr/>
          </p:nvSpPr>
          <p:spPr>
            <a:xfrm>
              <a:off x="10095685" y="4253293"/>
              <a:ext cx="194511" cy="194511"/>
            </a:xfrm>
            <a:custGeom>
              <a:avLst/>
              <a:gdLst>
                <a:gd name="connsiteX0" fmla="*/ 121904 w 121903"/>
                <a:gd name="connsiteY0" fmla="*/ 60952 h 121903"/>
                <a:gd name="connsiteX1" fmla="*/ 60952 w 121903"/>
                <a:gd name="connsiteY1" fmla="*/ 121904 h 121903"/>
                <a:gd name="connsiteX2" fmla="*/ 0 w 121903"/>
                <a:gd name="connsiteY2" fmla="*/ 60952 h 121903"/>
                <a:gd name="connsiteX3" fmla="*/ 60952 w 121903"/>
                <a:gd name="connsiteY3" fmla="*/ 0 h 121903"/>
                <a:gd name="connsiteX4" fmla="*/ 121904 w 121903"/>
                <a:gd name="connsiteY4" fmla="*/ 60952 h 121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03" h="121903">
                  <a:moveTo>
                    <a:pt x="121904" y="60952"/>
                  </a:moveTo>
                  <a:cubicBezTo>
                    <a:pt x="121904" y="94615"/>
                    <a:pt x="94614" y="121904"/>
                    <a:pt x="60952" y="121904"/>
                  </a:cubicBezTo>
                  <a:cubicBezTo>
                    <a:pt x="27289" y="121904"/>
                    <a:pt x="0" y="94615"/>
                    <a:pt x="0" y="60952"/>
                  </a:cubicBezTo>
                  <a:cubicBezTo>
                    <a:pt x="0" y="27289"/>
                    <a:pt x="27289" y="0"/>
                    <a:pt x="60952" y="0"/>
                  </a:cubicBezTo>
                  <a:cubicBezTo>
                    <a:pt x="94614" y="0"/>
                    <a:pt x="121904" y="27289"/>
                    <a:pt x="121904" y="60952"/>
                  </a:cubicBezTo>
                  <a:close/>
                </a:path>
              </a:pathLst>
            </a:custGeom>
            <a:solidFill>
              <a:schemeClr val="tx1"/>
            </a:solidFill>
            <a:ln w="2389"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6DB8D517-F9BA-7D00-BE0D-F24600405855}"/>
                </a:ext>
              </a:extLst>
            </p:cNvPr>
            <p:cNvSpPr/>
            <p:nvPr/>
          </p:nvSpPr>
          <p:spPr>
            <a:xfrm>
              <a:off x="10152228" y="4320005"/>
              <a:ext cx="81428" cy="61090"/>
            </a:xfrm>
            <a:custGeom>
              <a:avLst/>
              <a:gdLst>
                <a:gd name="connsiteX0" fmla="*/ 0 w 51032"/>
                <a:gd name="connsiteY0" fmla="*/ 25516 h 38286"/>
                <a:gd name="connsiteX1" fmla="*/ 12746 w 51032"/>
                <a:gd name="connsiteY1" fmla="*/ 38287 h 38286"/>
                <a:gd name="connsiteX2" fmla="*/ 51033 w 51032"/>
                <a:gd name="connsiteY2" fmla="*/ 0 h 38286"/>
              </a:gdLst>
              <a:ahLst/>
              <a:cxnLst>
                <a:cxn ang="0">
                  <a:pos x="connsiteX0" y="connsiteY0"/>
                </a:cxn>
                <a:cxn ang="0">
                  <a:pos x="connsiteX1" y="connsiteY1"/>
                </a:cxn>
                <a:cxn ang="0">
                  <a:pos x="connsiteX2" y="connsiteY2"/>
                </a:cxn>
              </a:cxnLst>
              <a:rect l="l" t="t" r="r" b="b"/>
              <a:pathLst>
                <a:path w="51032" h="38286">
                  <a:moveTo>
                    <a:pt x="0" y="25516"/>
                  </a:moveTo>
                  <a:lnTo>
                    <a:pt x="12746" y="38287"/>
                  </a:lnTo>
                  <a:lnTo>
                    <a:pt x="51033" y="0"/>
                  </a:lnTo>
                </a:path>
              </a:pathLst>
            </a:custGeom>
            <a:noFill/>
            <a:ln w="6761" cap="rnd">
              <a:solidFill>
                <a:srgbClr val="FFFFFF"/>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7736A15A-1DE2-008C-2D57-79D731F9AB17}"/>
                </a:ext>
              </a:extLst>
            </p:cNvPr>
            <p:cNvSpPr/>
            <p:nvPr/>
          </p:nvSpPr>
          <p:spPr>
            <a:xfrm>
              <a:off x="9255399" y="3296982"/>
              <a:ext cx="1900773" cy="5810"/>
            </a:xfrm>
            <a:custGeom>
              <a:avLst/>
              <a:gdLst>
                <a:gd name="connsiteX0" fmla="*/ 1191243 w 1191243"/>
                <a:gd name="connsiteY0" fmla="*/ 3642 h 3641"/>
                <a:gd name="connsiteX1" fmla="*/ 0 w 1191243"/>
                <a:gd name="connsiteY1" fmla="*/ 0 h 3641"/>
              </a:gdLst>
              <a:ahLst/>
              <a:cxnLst>
                <a:cxn ang="0">
                  <a:pos x="connsiteX0" y="connsiteY0"/>
                </a:cxn>
                <a:cxn ang="0">
                  <a:pos x="connsiteX1" y="connsiteY1"/>
                </a:cxn>
              </a:cxnLst>
              <a:rect l="l" t="t" r="r" b="b"/>
              <a:pathLst>
                <a:path w="1191243" h="3641">
                  <a:moveTo>
                    <a:pt x="1191243" y="3642"/>
                  </a:moveTo>
                  <a:lnTo>
                    <a:pt x="0" y="0"/>
                  </a:lnTo>
                </a:path>
              </a:pathLst>
            </a:custGeom>
            <a:ln w="9557" cap="rnd">
              <a:solidFill>
                <a:srgbClr val="1D252E"/>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0D04F6B1-82C2-4477-8235-A31068334D24}"/>
                </a:ext>
              </a:extLst>
            </p:cNvPr>
            <p:cNvSpPr/>
            <p:nvPr/>
          </p:nvSpPr>
          <p:spPr>
            <a:xfrm>
              <a:off x="9252494" y="3229391"/>
              <a:ext cx="32953" cy="32953"/>
            </a:xfrm>
            <a:custGeom>
              <a:avLst/>
              <a:gdLst>
                <a:gd name="connsiteX0" fmla="*/ 20653 w 20652"/>
                <a:gd name="connsiteY0" fmla="*/ 10326 h 20652"/>
                <a:gd name="connsiteX1" fmla="*/ 10326 w 20652"/>
                <a:gd name="connsiteY1" fmla="*/ 20653 h 20652"/>
                <a:gd name="connsiteX2" fmla="*/ 0 w 20652"/>
                <a:gd name="connsiteY2" fmla="*/ 10326 h 20652"/>
                <a:gd name="connsiteX3" fmla="*/ 10326 w 20652"/>
                <a:gd name="connsiteY3" fmla="*/ 0 h 20652"/>
                <a:gd name="connsiteX4" fmla="*/ 20653 w 20652"/>
                <a:gd name="connsiteY4" fmla="*/ 10326 h 20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52" h="20652">
                  <a:moveTo>
                    <a:pt x="20653" y="10326"/>
                  </a:moveTo>
                  <a:cubicBezTo>
                    <a:pt x="20653" y="16029"/>
                    <a:pt x="16029" y="20653"/>
                    <a:pt x="10326" y="20653"/>
                  </a:cubicBezTo>
                  <a:cubicBezTo>
                    <a:pt x="4623" y="20653"/>
                    <a:pt x="0" y="16029"/>
                    <a:pt x="0" y="10326"/>
                  </a:cubicBezTo>
                  <a:cubicBezTo>
                    <a:pt x="0" y="4623"/>
                    <a:pt x="4623" y="0"/>
                    <a:pt x="10326" y="0"/>
                  </a:cubicBezTo>
                  <a:cubicBezTo>
                    <a:pt x="16029" y="0"/>
                    <a:pt x="20653" y="4623"/>
                    <a:pt x="20653" y="10326"/>
                  </a:cubicBezTo>
                  <a:close/>
                </a:path>
              </a:pathLst>
            </a:custGeom>
            <a:solidFill>
              <a:srgbClr val="1D252E"/>
            </a:solidFill>
            <a:ln w="2389"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5BDEB01-199C-3D95-E2E1-7C35F734ECCF}"/>
                </a:ext>
              </a:extLst>
            </p:cNvPr>
            <p:cNvSpPr/>
            <p:nvPr/>
          </p:nvSpPr>
          <p:spPr>
            <a:xfrm>
              <a:off x="9309686" y="3229391"/>
              <a:ext cx="32953" cy="32953"/>
            </a:xfrm>
            <a:custGeom>
              <a:avLst/>
              <a:gdLst>
                <a:gd name="connsiteX0" fmla="*/ 20653 w 20652"/>
                <a:gd name="connsiteY0" fmla="*/ 10326 h 20652"/>
                <a:gd name="connsiteX1" fmla="*/ 10326 w 20652"/>
                <a:gd name="connsiteY1" fmla="*/ 20653 h 20652"/>
                <a:gd name="connsiteX2" fmla="*/ 0 w 20652"/>
                <a:gd name="connsiteY2" fmla="*/ 10326 h 20652"/>
                <a:gd name="connsiteX3" fmla="*/ 10326 w 20652"/>
                <a:gd name="connsiteY3" fmla="*/ 0 h 20652"/>
                <a:gd name="connsiteX4" fmla="*/ 20653 w 20652"/>
                <a:gd name="connsiteY4" fmla="*/ 10326 h 20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52" h="20652">
                  <a:moveTo>
                    <a:pt x="20653" y="10326"/>
                  </a:moveTo>
                  <a:cubicBezTo>
                    <a:pt x="20653" y="16029"/>
                    <a:pt x="16030" y="20653"/>
                    <a:pt x="10326" y="20653"/>
                  </a:cubicBezTo>
                  <a:cubicBezTo>
                    <a:pt x="4623" y="20653"/>
                    <a:pt x="0" y="16029"/>
                    <a:pt x="0" y="10326"/>
                  </a:cubicBezTo>
                  <a:cubicBezTo>
                    <a:pt x="0" y="4623"/>
                    <a:pt x="4623" y="0"/>
                    <a:pt x="10326" y="0"/>
                  </a:cubicBezTo>
                  <a:cubicBezTo>
                    <a:pt x="16030" y="0"/>
                    <a:pt x="20653" y="4623"/>
                    <a:pt x="20653" y="10326"/>
                  </a:cubicBezTo>
                  <a:close/>
                </a:path>
              </a:pathLst>
            </a:custGeom>
            <a:solidFill>
              <a:srgbClr val="FFFFFF"/>
            </a:solidFill>
            <a:ln w="2389"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C64A3EA3-53C8-15E2-FC07-EDC209CDE36B}"/>
                </a:ext>
              </a:extLst>
            </p:cNvPr>
            <p:cNvSpPr/>
            <p:nvPr/>
          </p:nvSpPr>
          <p:spPr>
            <a:xfrm>
              <a:off x="9367595" y="3229391"/>
              <a:ext cx="31440" cy="32991"/>
            </a:xfrm>
            <a:custGeom>
              <a:avLst/>
              <a:gdLst>
                <a:gd name="connsiteX0" fmla="*/ 9900 w 19704"/>
                <a:gd name="connsiteY0" fmla="*/ 0 h 20676"/>
                <a:gd name="connsiteX1" fmla="*/ 9900 w 19704"/>
                <a:gd name="connsiteY1" fmla="*/ 3187 h 20676"/>
                <a:gd name="connsiteX2" fmla="*/ 14979 w 19704"/>
                <a:gd name="connsiteY2" fmla="*/ 5295 h 20676"/>
                <a:gd name="connsiteX3" fmla="*/ 17040 w 19704"/>
                <a:gd name="connsiteY3" fmla="*/ 10350 h 20676"/>
                <a:gd name="connsiteX4" fmla="*/ 9852 w 19704"/>
                <a:gd name="connsiteY4" fmla="*/ 17538 h 20676"/>
                <a:gd name="connsiteX5" fmla="*/ 2665 w 19704"/>
                <a:gd name="connsiteY5" fmla="*/ 10350 h 20676"/>
                <a:gd name="connsiteX6" fmla="*/ 9852 w 19704"/>
                <a:gd name="connsiteY6" fmla="*/ 3163 h 20676"/>
                <a:gd name="connsiteX7" fmla="*/ 9852 w 19704"/>
                <a:gd name="connsiteY7" fmla="*/ 0 h 20676"/>
                <a:gd name="connsiteX8" fmla="*/ 9852 w 19704"/>
                <a:gd name="connsiteY8" fmla="*/ 0 h 20676"/>
                <a:gd name="connsiteX9" fmla="*/ 12 w 19704"/>
                <a:gd name="connsiteY9" fmla="*/ 10837 h 20676"/>
                <a:gd name="connsiteX10" fmla="*/ 9852 w 19704"/>
                <a:gd name="connsiteY10" fmla="*/ 20677 h 20676"/>
                <a:gd name="connsiteX11" fmla="*/ 9852 w 19704"/>
                <a:gd name="connsiteY11" fmla="*/ 20677 h 20676"/>
                <a:gd name="connsiteX12" fmla="*/ 19692 w 19704"/>
                <a:gd name="connsiteY12" fmla="*/ 9840 h 20676"/>
                <a:gd name="connsiteX13" fmla="*/ 9852 w 19704"/>
                <a:gd name="connsiteY13" fmla="*/ 0 h 20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04" h="20676">
                  <a:moveTo>
                    <a:pt x="9900" y="0"/>
                  </a:moveTo>
                  <a:lnTo>
                    <a:pt x="9900" y="3187"/>
                  </a:lnTo>
                  <a:cubicBezTo>
                    <a:pt x="11805" y="3189"/>
                    <a:pt x="13633" y="3946"/>
                    <a:pt x="14979" y="5295"/>
                  </a:cubicBezTo>
                  <a:cubicBezTo>
                    <a:pt x="16321" y="6632"/>
                    <a:pt x="17064" y="8455"/>
                    <a:pt x="17040" y="10350"/>
                  </a:cubicBezTo>
                  <a:cubicBezTo>
                    <a:pt x="17040" y="14320"/>
                    <a:pt x="13822" y="17538"/>
                    <a:pt x="9852" y="17538"/>
                  </a:cubicBezTo>
                  <a:cubicBezTo>
                    <a:pt x="5882" y="17538"/>
                    <a:pt x="2665" y="14320"/>
                    <a:pt x="2665" y="10350"/>
                  </a:cubicBezTo>
                  <a:cubicBezTo>
                    <a:pt x="2665" y="6380"/>
                    <a:pt x="5882" y="3163"/>
                    <a:pt x="9852" y="3163"/>
                  </a:cubicBezTo>
                  <a:lnTo>
                    <a:pt x="9852" y="0"/>
                  </a:lnTo>
                  <a:moveTo>
                    <a:pt x="9852" y="0"/>
                  </a:moveTo>
                  <a:cubicBezTo>
                    <a:pt x="4143" y="276"/>
                    <a:pt x="-263" y="5127"/>
                    <a:pt x="12" y="10837"/>
                  </a:cubicBezTo>
                  <a:cubicBezTo>
                    <a:pt x="269" y="16160"/>
                    <a:pt x="4526" y="20420"/>
                    <a:pt x="9852" y="20677"/>
                  </a:cubicBezTo>
                  <a:lnTo>
                    <a:pt x="9852" y="20677"/>
                  </a:lnTo>
                  <a:cubicBezTo>
                    <a:pt x="15562" y="20401"/>
                    <a:pt x="19968" y="15549"/>
                    <a:pt x="19692" y="9840"/>
                  </a:cubicBezTo>
                  <a:cubicBezTo>
                    <a:pt x="19436" y="4516"/>
                    <a:pt x="15178" y="256"/>
                    <a:pt x="9852" y="0"/>
                  </a:cubicBezTo>
                  <a:close/>
                </a:path>
              </a:pathLst>
            </a:custGeom>
            <a:solidFill>
              <a:srgbClr val="FFFFFF"/>
            </a:solidFill>
            <a:ln w="2389"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E6F959AE-B772-DEB9-A459-1D459C0E726F}"/>
                </a:ext>
              </a:extLst>
            </p:cNvPr>
            <p:cNvSpPr/>
            <p:nvPr/>
          </p:nvSpPr>
          <p:spPr>
            <a:xfrm>
              <a:off x="10400642" y="4129124"/>
              <a:ext cx="347048" cy="5580"/>
            </a:xfrm>
            <a:custGeom>
              <a:avLst/>
              <a:gdLst>
                <a:gd name="connsiteX0" fmla="*/ 217500 w 217500"/>
                <a:gd name="connsiteY0" fmla="*/ 0 h 3497"/>
                <a:gd name="connsiteX1" fmla="*/ 145000 w 217500"/>
                <a:gd name="connsiteY1" fmla="*/ 2636 h 3497"/>
                <a:gd name="connsiteX2" fmla="*/ 72500 w 217500"/>
                <a:gd name="connsiteY2" fmla="*/ 3498 h 3497"/>
                <a:gd name="connsiteX3" fmla="*/ 0 w 217500"/>
                <a:gd name="connsiteY3" fmla="*/ 455 h 3497"/>
              </a:gdLst>
              <a:ahLst/>
              <a:cxnLst>
                <a:cxn ang="0">
                  <a:pos x="connsiteX0" y="connsiteY0"/>
                </a:cxn>
                <a:cxn ang="0">
                  <a:pos x="connsiteX1" y="connsiteY1"/>
                </a:cxn>
                <a:cxn ang="0">
                  <a:pos x="connsiteX2" y="connsiteY2"/>
                </a:cxn>
                <a:cxn ang="0">
                  <a:pos x="connsiteX3" y="connsiteY3"/>
                </a:cxn>
              </a:cxnLst>
              <a:rect l="l" t="t" r="r" b="b"/>
              <a:pathLst>
                <a:path w="217500" h="3497">
                  <a:moveTo>
                    <a:pt x="217500" y="0"/>
                  </a:moveTo>
                  <a:cubicBezTo>
                    <a:pt x="181250" y="0"/>
                    <a:pt x="181250" y="2636"/>
                    <a:pt x="145000" y="2636"/>
                  </a:cubicBezTo>
                  <a:cubicBezTo>
                    <a:pt x="108750" y="2636"/>
                    <a:pt x="108750" y="3498"/>
                    <a:pt x="72500" y="3498"/>
                  </a:cubicBezTo>
                  <a:cubicBezTo>
                    <a:pt x="36250" y="3498"/>
                    <a:pt x="36250" y="455"/>
                    <a:pt x="0" y="455"/>
                  </a:cubicBezTo>
                </a:path>
              </a:pathLst>
            </a:custGeom>
            <a:noFill/>
            <a:ln w="9557" cap="rnd">
              <a:solidFill>
                <a:schemeClr val="tx1"/>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BB40E642-6D70-87BD-3AAE-7B6B06B3877A}"/>
                </a:ext>
              </a:extLst>
            </p:cNvPr>
            <p:cNvSpPr/>
            <p:nvPr/>
          </p:nvSpPr>
          <p:spPr>
            <a:xfrm>
              <a:off x="10400680" y="4180161"/>
              <a:ext cx="187324" cy="2255"/>
            </a:xfrm>
            <a:custGeom>
              <a:avLst/>
              <a:gdLst>
                <a:gd name="connsiteX0" fmla="*/ 117399 w 117399"/>
                <a:gd name="connsiteY0" fmla="*/ 0 h 1413"/>
                <a:gd name="connsiteX1" fmla="*/ 0 w 117399"/>
                <a:gd name="connsiteY1" fmla="*/ 1414 h 1413"/>
              </a:gdLst>
              <a:ahLst/>
              <a:cxnLst>
                <a:cxn ang="0">
                  <a:pos x="connsiteX0" y="connsiteY0"/>
                </a:cxn>
                <a:cxn ang="0">
                  <a:pos x="connsiteX1" y="connsiteY1"/>
                </a:cxn>
              </a:cxnLst>
              <a:rect l="l" t="t" r="r" b="b"/>
              <a:pathLst>
                <a:path w="117399" h="1413">
                  <a:moveTo>
                    <a:pt x="117399" y="0"/>
                  </a:moveTo>
                  <a:cubicBezTo>
                    <a:pt x="58700" y="0"/>
                    <a:pt x="58700" y="1414"/>
                    <a:pt x="0" y="1414"/>
                  </a:cubicBezTo>
                </a:path>
              </a:pathLst>
            </a:custGeom>
            <a:noFill/>
            <a:ln w="9557" cap="rnd">
              <a:solidFill>
                <a:schemeClr val="tx1"/>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2AFBE644-3B10-D687-5660-043DB83ACD66}"/>
                </a:ext>
              </a:extLst>
            </p:cNvPr>
            <p:cNvSpPr/>
            <p:nvPr/>
          </p:nvSpPr>
          <p:spPr>
            <a:xfrm>
              <a:off x="10652651" y="4180351"/>
              <a:ext cx="161328" cy="1948"/>
            </a:xfrm>
            <a:custGeom>
              <a:avLst/>
              <a:gdLst>
                <a:gd name="connsiteX0" fmla="*/ 101107 w 101107"/>
                <a:gd name="connsiteY0" fmla="*/ 0 h 1221"/>
                <a:gd name="connsiteX1" fmla="*/ 0 w 101107"/>
                <a:gd name="connsiteY1" fmla="*/ 1222 h 1221"/>
              </a:gdLst>
              <a:ahLst/>
              <a:cxnLst>
                <a:cxn ang="0">
                  <a:pos x="connsiteX0" y="connsiteY0"/>
                </a:cxn>
                <a:cxn ang="0">
                  <a:pos x="connsiteX1" y="connsiteY1"/>
                </a:cxn>
              </a:cxnLst>
              <a:rect l="l" t="t" r="r" b="b"/>
              <a:pathLst>
                <a:path w="101107" h="1221">
                  <a:moveTo>
                    <a:pt x="101107" y="0"/>
                  </a:moveTo>
                  <a:cubicBezTo>
                    <a:pt x="50554" y="0"/>
                    <a:pt x="50554" y="1222"/>
                    <a:pt x="0" y="1222"/>
                  </a:cubicBezTo>
                </a:path>
              </a:pathLst>
            </a:custGeom>
            <a:noFill/>
            <a:ln w="9557" cap="rnd">
              <a:solidFill>
                <a:schemeClr val="tx1"/>
              </a:solid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0462B181-8AFD-9D95-83B4-0EC6ABE58050}"/>
                </a:ext>
              </a:extLst>
            </p:cNvPr>
            <p:cNvSpPr/>
            <p:nvPr/>
          </p:nvSpPr>
          <p:spPr>
            <a:xfrm>
              <a:off x="10469838" y="3549870"/>
              <a:ext cx="504247" cy="70188"/>
            </a:xfrm>
            <a:custGeom>
              <a:avLst/>
              <a:gdLst>
                <a:gd name="connsiteX0" fmla="*/ 0 w 316019"/>
                <a:gd name="connsiteY0" fmla="*/ 0 h 43988"/>
                <a:gd name="connsiteX1" fmla="*/ 316020 w 316019"/>
                <a:gd name="connsiteY1" fmla="*/ 0 h 43988"/>
                <a:gd name="connsiteX2" fmla="*/ 316020 w 316019"/>
                <a:gd name="connsiteY2" fmla="*/ 43989 h 43988"/>
                <a:gd name="connsiteX3" fmla="*/ 0 w 316019"/>
                <a:gd name="connsiteY3" fmla="*/ 43989 h 43988"/>
              </a:gdLst>
              <a:ahLst/>
              <a:cxnLst>
                <a:cxn ang="0">
                  <a:pos x="connsiteX0" y="connsiteY0"/>
                </a:cxn>
                <a:cxn ang="0">
                  <a:pos x="connsiteX1" y="connsiteY1"/>
                </a:cxn>
                <a:cxn ang="0">
                  <a:pos x="connsiteX2" y="connsiteY2"/>
                </a:cxn>
                <a:cxn ang="0">
                  <a:pos x="connsiteX3" y="connsiteY3"/>
                </a:cxn>
              </a:cxnLst>
              <a:rect l="l" t="t" r="r" b="b"/>
              <a:pathLst>
                <a:path w="316019" h="43988">
                  <a:moveTo>
                    <a:pt x="0" y="0"/>
                  </a:moveTo>
                  <a:lnTo>
                    <a:pt x="316020" y="0"/>
                  </a:lnTo>
                  <a:lnTo>
                    <a:pt x="316020" y="43989"/>
                  </a:lnTo>
                  <a:lnTo>
                    <a:pt x="0" y="43989"/>
                  </a:lnTo>
                  <a:close/>
                </a:path>
              </a:pathLst>
            </a:custGeom>
            <a:solidFill>
              <a:schemeClr val="tx1"/>
            </a:solidFill>
            <a:ln w="238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EAECA914-3636-1C5F-DC0E-8F93B12F6DFE}"/>
                </a:ext>
              </a:extLst>
            </p:cNvPr>
            <p:cNvSpPr/>
            <p:nvPr/>
          </p:nvSpPr>
          <p:spPr>
            <a:xfrm>
              <a:off x="10466741" y="3713378"/>
              <a:ext cx="408750" cy="5390"/>
            </a:xfrm>
            <a:custGeom>
              <a:avLst/>
              <a:gdLst>
                <a:gd name="connsiteX0" fmla="*/ 256170 w 256170"/>
                <a:gd name="connsiteY0" fmla="*/ 0 h 3378"/>
                <a:gd name="connsiteX1" fmla="*/ 170780 w 256170"/>
                <a:gd name="connsiteY1" fmla="*/ 2180 h 3378"/>
                <a:gd name="connsiteX2" fmla="*/ 85390 w 256170"/>
                <a:gd name="connsiteY2" fmla="*/ 2492 h 3378"/>
                <a:gd name="connsiteX3" fmla="*/ 0 w 256170"/>
                <a:gd name="connsiteY3" fmla="*/ 3378 h 3378"/>
              </a:gdLst>
              <a:ahLst/>
              <a:cxnLst>
                <a:cxn ang="0">
                  <a:pos x="connsiteX0" y="connsiteY0"/>
                </a:cxn>
                <a:cxn ang="0">
                  <a:pos x="connsiteX1" y="connsiteY1"/>
                </a:cxn>
                <a:cxn ang="0">
                  <a:pos x="connsiteX2" y="connsiteY2"/>
                </a:cxn>
                <a:cxn ang="0">
                  <a:pos x="connsiteX3" y="connsiteY3"/>
                </a:cxn>
              </a:cxnLst>
              <a:rect l="l" t="t" r="r" b="b"/>
              <a:pathLst>
                <a:path w="256170" h="3378">
                  <a:moveTo>
                    <a:pt x="256170" y="0"/>
                  </a:moveTo>
                  <a:cubicBezTo>
                    <a:pt x="213475" y="0"/>
                    <a:pt x="213475" y="2180"/>
                    <a:pt x="170780" y="2180"/>
                  </a:cubicBezTo>
                  <a:cubicBezTo>
                    <a:pt x="128085" y="2180"/>
                    <a:pt x="128085" y="2492"/>
                    <a:pt x="85390" y="2492"/>
                  </a:cubicBezTo>
                  <a:cubicBezTo>
                    <a:pt x="42695" y="2492"/>
                    <a:pt x="42695" y="3378"/>
                    <a:pt x="0" y="3378"/>
                  </a:cubicBezTo>
                </a:path>
              </a:pathLst>
            </a:custGeom>
            <a:noFill/>
            <a:ln w="9557" cap="rnd">
              <a:solidFill>
                <a:schemeClr val="tx1"/>
              </a:solid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E4F78C54-01EB-EF3C-C3F4-2688C06900AF}"/>
                </a:ext>
              </a:extLst>
            </p:cNvPr>
            <p:cNvSpPr/>
            <p:nvPr/>
          </p:nvSpPr>
          <p:spPr>
            <a:xfrm>
              <a:off x="10467200" y="3799012"/>
              <a:ext cx="221731" cy="3555"/>
            </a:xfrm>
            <a:custGeom>
              <a:avLst/>
              <a:gdLst>
                <a:gd name="connsiteX0" fmla="*/ 138962 w 138962"/>
                <a:gd name="connsiteY0" fmla="*/ 0 h 2228"/>
                <a:gd name="connsiteX1" fmla="*/ 69481 w 138962"/>
                <a:gd name="connsiteY1" fmla="*/ 1677 h 2228"/>
                <a:gd name="connsiteX2" fmla="*/ 0 w 138962"/>
                <a:gd name="connsiteY2" fmla="*/ 2228 h 2228"/>
              </a:gdLst>
              <a:ahLst/>
              <a:cxnLst>
                <a:cxn ang="0">
                  <a:pos x="connsiteX0" y="connsiteY0"/>
                </a:cxn>
                <a:cxn ang="0">
                  <a:pos x="connsiteX1" y="connsiteY1"/>
                </a:cxn>
                <a:cxn ang="0">
                  <a:pos x="connsiteX2" y="connsiteY2"/>
                </a:cxn>
              </a:cxnLst>
              <a:rect l="l" t="t" r="r" b="b"/>
              <a:pathLst>
                <a:path w="138962" h="2228">
                  <a:moveTo>
                    <a:pt x="138962" y="0"/>
                  </a:moveTo>
                  <a:cubicBezTo>
                    <a:pt x="104270" y="0"/>
                    <a:pt x="104270" y="1677"/>
                    <a:pt x="69481" y="1677"/>
                  </a:cubicBezTo>
                  <a:cubicBezTo>
                    <a:pt x="34693" y="1677"/>
                    <a:pt x="34789" y="2228"/>
                    <a:pt x="0" y="2228"/>
                  </a:cubicBezTo>
                </a:path>
              </a:pathLst>
            </a:custGeom>
            <a:noFill/>
            <a:ln w="9557" cap="rnd">
              <a:solidFill>
                <a:schemeClr val="tx1"/>
              </a:solid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9C0C0251-7F74-1DAB-DB81-A99B76E0DEF3}"/>
                </a:ext>
              </a:extLst>
            </p:cNvPr>
            <p:cNvSpPr/>
            <p:nvPr/>
          </p:nvSpPr>
          <p:spPr>
            <a:xfrm>
              <a:off x="10969192" y="3911216"/>
              <a:ext cx="192218" cy="192218"/>
            </a:xfrm>
            <a:custGeom>
              <a:avLst/>
              <a:gdLst>
                <a:gd name="connsiteX0" fmla="*/ 120466 w 120466"/>
                <a:gd name="connsiteY0" fmla="*/ 60233 h 120466"/>
                <a:gd name="connsiteX1" fmla="*/ 60233 w 120466"/>
                <a:gd name="connsiteY1" fmla="*/ 120466 h 120466"/>
                <a:gd name="connsiteX2" fmla="*/ 0 w 120466"/>
                <a:gd name="connsiteY2" fmla="*/ 60233 h 120466"/>
                <a:gd name="connsiteX3" fmla="*/ 60233 w 120466"/>
                <a:gd name="connsiteY3" fmla="*/ 0 h 120466"/>
                <a:gd name="connsiteX4" fmla="*/ 120466 w 120466"/>
                <a:gd name="connsiteY4" fmla="*/ 60233 h 12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466" h="120466">
                  <a:moveTo>
                    <a:pt x="120466" y="60233"/>
                  </a:moveTo>
                  <a:cubicBezTo>
                    <a:pt x="120466" y="93499"/>
                    <a:pt x="93499" y="120466"/>
                    <a:pt x="60233" y="120466"/>
                  </a:cubicBezTo>
                  <a:cubicBezTo>
                    <a:pt x="26967" y="120466"/>
                    <a:pt x="0" y="93499"/>
                    <a:pt x="0" y="60233"/>
                  </a:cubicBezTo>
                  <a:cubicBezTo>
                    <a:pt x="0" y="26967"/>
                    <a:pt x="26967" y="0"/>
                    <a:pt x="60233" y="0"/>
                  </a:cubicBezTo>
                  <a:cubicBezTo>
                    <a:pt x="93499" y="0"/>
                    <a:pt x="120466" y="26967"/>
                    <a:pt x="120466" y="60233"/>
                  </a:cubicBezTo>
                  <a:close/>
                </a:path>
              </a:pathLst>
            </a:custGeom>
            <a:solidFill>
              <a:srgbClr val="FFFFFF"/>
            </a:solidFill>
            <a:ln w="9557" cap="rnd">
              <a:solidFill>
                <a:srgbClr val="1D252E"/>
              </a:solid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5325740A-5BB0-B0DB-D892-5BF6B0A8C88E}"/>
                </a:ext>
              </a:extLst>
            </p:cNvPr>
            <p:cNvSpPr/>
            <p:nvPr/>
          </p:nvSpPr>
          <p:spPr>
            <a:xfrm>
              <a:off x="11024090" y="3962863"/>
              <a:ext cx="85977" cy="87699"/>
            </a:xfrm>
            <a:custGeom>
              <a:avLst/>
              <a:gdLst>
                <a:gd name="connsiteX0" fmla="*/ 3258 w 53883"/>
                <a:gd name="connsiteY0" fmla="*/ 47559 h 54962"/>
                <a:gd name="connsiteX1" fmla="*/ 21851 w 53883"/>
                <a:gd name="connsiteY1" fmla="*/ 42503 h 54962"/>
                <a:gd name="connsiteX2" fmla="*/ 36562 w 53883"/>
                <a:gd name="connsiteY2" fmla="*/ 54962 h 54962"/>
                <a:gd name="connsiteX3" fmla="*/ 37496 w 53883"/>
                <a:gd name="connsiteY3" fmla="*/ 35699 h 54962"/>
                <a:gd name="connsiteX4" fmla="*/ 53884 w 53883"/>
                <a:gd name="connsiteY4" fmla="*/ 25564 h 54962"/>
                <a:gd name="connsiteX5" fmla="*/ 35891 w 53883"/>
                <a:gd name="connsiteY5" fmla="*/ 18736 h 54962"/>
                <a:gd name="connsiteX6" fmla="*/ 31290 w 53883"/>
                <a:gd name="connsiteY6" fmla="*/ 0 h 54962"/>
                <a:gd name="connsiteX7" fmla="*/ 19215 w 53883"/>
                <a:gd name="connsiteY7" fmla="*/ 15022 h 54962"/>
                <a:gd name="connsiteX8" fmla="*/ 0 w 53883"/>
                <a:gd name="connsiteY8" fmla="*/ 13609 h 54962"/>
                <a:gd name="connsiteX9" fmla="*/ 10566 w 53883"/>
                <a:gd name="connsiteY9" fmla="*/ 29733 h 54962"/>
                <a:gd name="connsiteX10" fmla="*/ 3258 w 53883"/>
                <a:gd name="connsiteY10" fmla="*/ 47559 h 5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83" h="54962">
                  <a:moveTo>
                    <a:pt x="3258" y="47559"/>
                  </a:moveTo>
                  <a:lnTo>
                    <a:pt x="21851" y="42503"/>
                  </a:lnTo>
                  <a:lnTo>
                    <a:pt x="36562" y="54962"/>
                  </a:lnTo>
                  <a:lnTo>
                    <a:pt x="37496" y="35699"/>
                  </a:lnTo>
                  <a:lnTo>
                    <a:pt x="53884" y="25564"/>
                  </a:lnTo>
                  <a:lnTo>
                    <a:pt x="35891" y="18736"/>
                  </a:lnTo>
                  <a:lnTo>
                    <a:pt x="31290" y="0"/>
                  </a:lnTo>
                  <a:lnTo>
                    <a:pt x="19215" y="15022"/>
                  </a:lnTo>
                  <a:lnTo>
                    <a:pt x="0" y="13609"/>
                  </a:lnTo>
                  <a:lnTo>
                    <a:pt x="10566" y="29733"/>
                  </a:lnTo>
                  <a:lnTo>
                    <a:pt x="3258" y="47559"/>
                  </a:lnTo>
                  <a:close/>
                </a:path>
              </a:pathLst>
            </a:custGeom>
            <a:solidFill>
              <a:schemeClr val="tx1"/>
            </a:solidFill>
            <a:ln w="2389"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ABDFB31D-8725-561D-5AED-5291EB15BE7F}"/>
                </a:ext>
              </a:extLst>
            </p:cNvPr>
            <p:cNvSpPr/>
            <p:nvPr/>
          </p:nvSpPr>
          <p:spPr>
            <a:xfrm>
              <a:off x="8623236" y="5151229"/>
              <a:ext cx="339287" cy="953138"/>
            </a:xfrm>
            <a:custGeom>
              <a:avLst/>
              <a:gdLst>
                <a:gd name="connsiteX0" fmla="*/ 43869 w 212636"/>
                <a:gd name="connsiteY0" fmla="*/ 0 h 597346"/>
                <a:gd name="connsiteX1" fmla="*/ 47894 w 212636"/>
                <a:gd name="connsiteY1" fmla="*/ 54770 h 597346"/>
                <a:gd name="connsiteX2" fmla="*/ 0 w 212636"/>
                <a:gd name="connsiteY2" fmla="*/ 593465 h 597346"/>
                <a:gd name="connsiteX3" fmla="*/ 212637 w 212636"/>
                <a:gd name="connsiteY3" fmla="*/ 597347 h 597346"/>
                <a:gd name="connsiteX4" fmla="*/ 94830 w 212636"/>
                <a:gd name="connsiteY4" fmla="*/ 504697 h 597346"/>
                <a:gd name="connsiteX5" fmla="*/ 147923 w 212636"/>
                <a:gd name="connsiteY5" fmla="*/ 62246 h 597346"/>
                <a:gd name="connsiteX6" fmla="*/ 141478 w 212636"/>
                <a:gd name="connsiteY6" fmla="*/ 1653 h 597346"/>
                <a:gd name="connsiteX7" fmla="*/ 43869 w 212636"/>
                <a:gd name="connsiteY7" fmla="*/ 0 h 59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636" h="597346">
                  <a:moveTo>
                    <a:pt x="43869" y="0"/>
                  </a:moveTo>
                  <a:lnTo>
                    <a:pt x="47894" y="54770"/>
                  </a:lnTo>
                  <a:lnTo>
                    <a:pt x="0" y="593465"/>
                  </a:lnTo>
                  <a:lnTo>
                    <a:pt x="212637" y="597347"/>
                  </a:lnTo>
                  <a:lnTo>
                    <a:pt x="94830" y="504697"/>
                  </a:lnTo>
                  <a:lnTo>
                    <a:pt x="147923" y="62246"/>
                  </a:lnTo>
                  <a:lnTo>
                    <a:pt x="141478" y="1653"/>
                  </a:lnTo>
                  <a:lnTo>
                    <a:pt x="43869" y="0"/>
                  </a:lnTo>
                  <a:close/>
                </a:path>
              </a:pathLst>
            </a:custGeom>
            <a:solidFill>
              <a:srgbClr val="FFFFFF"/>
            </a:solidFill>
            <a:ln w="2389"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78820A09-A337-19DD-B78D-832CDB591251}"/>
                </a:ext>
              </a:extLst>
            </p:cNvPr>
            <p:cNvSpPr/>
            <p:nvPr/>
          </p:nvSpPr>
          <p:spPr>
            <a:xfrm>
              <a:off x="8623236" y="5216449"/>
              <a:ext cx="242871" cy="886160"/>
            </a:xfrm>
            <a:custGeom>
              <a:avLst/>
              <a:gdLst>
                <a:gd name="connsiteX0" fmla="*/ 46888 w 152211"/>
                <a:gd name="connsiteY0" fmla="*/ 0 h 555370"/>
                <a:gd name="connsiteX1" fmla="*/ 47894 w 152211"/>
                <a:gd name="connsiteY1" fmla="*/ 13896 h 555370"/>
                <a:gd name="connsiteX2" fmla="*/ 0 w 152211"/>
                <a:gd name="connsiteY2" fmla="*/ 552591 h 555370"/>
                <a:gd name="connsiteX3" fmla="*/ 152212 w 152211"/>
                <a:gd name="connsiteY3" fmla="*/ 555371 h 555370"/>
              </a:gdLst>
              <a:ahLst/>
              <a:cxnLst>
                <a:cxn ang="0">
                  <a:pos x="connsiteX0" y="connsiteY0"/>
                </a:cxn>
                <a:cxn ang="0">
                  <a:pos x="connsiteX1" y="connsiteY1"/>
                </a:cxn>
                <a:cxn ang="0">
                  <a:pos x="connsiteX2" y="connsiteY2"/>
                </a:cxn>
                <a:cxn ang="0">
                  <a:pos x="connsiteX3" y="connsiteY3"/>
                </a:cxn>
              </a:cxnLst>
              <a:rect l="l" t="t" r="r" b="b"/>
              <a:pathLst>
                <a:path w="152211" h="555370">
                  <a:moveTo>
                    <a:pt x="46888" y="0"/>
                  </a:moveTo>
                  <a:lnTo>
                    <a:pt x="47894" y="13896"/>
                  </a:lnTo>
                  <a:lnTo>
                    <a:pt x="0" y="552591"/>
                  </a:lnTo>
                  <a:lnTo>
                    <a:pt x="152212" y="555371"/>
                  </a:lnTo>
                </a:path>
              </a:pathLst>
            </a:custGeom>
            <a:noFill/>
            <a:ln w="9557" cap="rnd">
              <a:solidFill>
                <a:schemeClr val="tx1"/>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2BF60885-0BEB-F393-51FE-C6269A8EF556}"/>
                </a:ext>
              </a:extLst>
            </p:cNvPr>
            <p:cNvSpPr/>
            <p:nvPr/>
          </p:nvSpPr>
          <p:spPr>
            <a:xfrm>
              <a:off x="8774548" y="5250550"/>
              <a:ext cx="105895" cy="789249"/>
            </a:xfrm>
            <a:custGeom>
              <a:avLst/>
              <a:gdLst>
                <a:gd name="connsiteX0" fmla="*/ 66367 w 66366"/>
                <a:gd name="connsiteY0" fmla="*/ 494634 h 494634"/>
                <a:gd name="connsiteX1" fmla="*/ 0 w 66366"/>
                <a:gd name="connsiteY1" fmla="*/ 442452 h 494634"/>
                <a:gd name="connsiteX2" fmla="*/ 53093 w 66366"/>
                <a:gd name="connsiteY2" fmla="*/ 0 h 494634"/>
              </a:gdLst>
              <a:ahLst/>
              <a:cxnLst>
                <a:cxn ang="0">
                  <a:pos x="connsiteX0" y="connsiteY0"/>
                </a:cxn>
                <a:cxn ang="0">
                  <a:pos x="connsiteX1" y="connsiteY1"/>
                </a:cxn>
                <a:cxn ang="0">
                  <a:pos x="connsiteX2" y="connsiteY2"/>
                </a:cxn>
              </a:cxnLst>
              <a:rect l="l" t="t" r="r" b="b"/>
              <a:pathLst>
                <a:path w="66366" h="494634">
                  <a:moveTo>
                    <a:pt x="66367" y="494634"/>
                  </a:moveTo>
                  <a:lnTo>
                    <a:pt x="0" y="442452"/>
                  </a:lnTo>
                  <a:lnTo>
                    <a:pt x="53093" y="0"/>
                  </a:lnTo>
                </a:path>
              </a:pathLst>
            </a:custGeom>
            <a:noFill/>
            <a:ln w="9557" cap="rnd">
              <a:solidFill>
                <a:schemeClr val="tx1"/>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9D24AB25-43D0-E23D-65E6-4ACCF60ABEEA}"/>
                </a:ext>
              </a:extLst>
            </p:cNvPr>
            <p:cNvSpPr/>
            <p:nvPr/>
          </p:nvSpPr>
          <p:spPr>
            <a:xfrm>
              <a:off x="8910874" y="5137887"/>
              <a:ext cx="339708" cy="971681"/>
            </a:xfrm>
            <a:custGeom>
              <a:avLst/>
              <a:gdLst>
                <a:gd name="connsiteX0" fmla="*/ 6493 w 212900"/>
                <a:gd name="connsiteY0" fmla="*/ 19071 h 608967"/>
                <a:gd name="connsiteX1" fmla="*/ 22617 w 212900"/>
                <a:gd name="connsiteY1" fmla="*/ 68044 h 608967"/>
                <a:gd name="connsiteX2" fmla="*/ 0 w 212900"/>
                <a:gd name="connsiteY2" fmla="*/ 605086 h 608967"/>
                <a:gd name="connsiteX3" fmla="*/ 212900 w 212900"/>
                <a:gd name="connsiteY3" fmla="*/ 608967 h 608967"/>
                <a:gd name="connsiteX4" fmla="*/ 88936 w 212900"/>
                <a:gd name="connsiteY4" fmla="*/ 516294 h 608967"/>
                <a:gd name="connsiteX5" fmla="*/ 133955 w 212900"/>
                <a:gd name="connsiteY5" fmla="*/ 59730 h 608967"/>
                <a:gd name="connsiteX6" fmla="*/ 135560 w 212900"/>
                <a:gd name="connsiteY6" fmla="*/ 0 h 608967"/>
                <a:gd name="connsiteX7" fmla="*/ 6493 w 212900"/>
                <a:gd name="connsiteY7" fmla="*/ 19071 h 608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900" h="608967">
                  <a:moveTo>
                    <a:pt x="6493" y="19071"/>
                  </a:moveTo>
                  <a:lnTo>
                    <a:pt x="22617" y="68044"/>
                  </a:lnTo>
                  <a:lnTo>
                    <a:pt x="0" y="605086"/>
                  </a:lnTo>
                  <a:lnTo>
                    <a:pt x="212900" y="608967"/>
                  </a:lnTo>
                  <a:lnTo>
                    <a:pt x="88936" y="516294"/>
                  </a:lnTo>
                  <a:lnTo>
                    <a:pt x="133955" y="59730"/>
                  </a:lnTo>
                  <a:lnTo>
                    <a:pt x="135560" y="0"/>
                  </a:lnTo>
                  <a:lnTo>
                    <a:pt x="6493" y="19071"/>
                  </a:lnTo>
                  <a:close/>
                </a:path>
              </a:pathLst>
            </a:custGeom>
            <a:solidFill>
              <a:srgbClr val="FFFFFF"/>
            </a:solidFill>
            <a:ln w="2389"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1D37D8B4-8215-D0AB-FC02-80150FBBE0B9}"/>
                </a:ext>
              </a:extLst>
            </p:cNvPr>
            <p:cNvSpPr/>
            <p:nvPr/>
          </p:nvSpPr>
          <p:spPr>
            <a:xfrm>
              <a:off x="9052744" y="5185559"/>
              <a:ext cx="156205" cy="891550"/>
            </a:xfrm>
            <a:custGeom>
              <a:avLst/>
              <a:gdLst>
                <a:gd name="connsiteX0" fmla="*/ 97897 w 97896"/>
                <a:gd name="connsiteY0" fmla="*/ 558749 h 558748"/>
                <a:gd name="connsiteX1" fmla="*/ 0 w 97896"/>
                <a:gd name="connsiteY1" fmla="*/ 486369 h 558748"/>
                <a:gd name="connsiteX2" fmla="*/ 43605 w 97896"/>
                <a:gd name="connsiteY2" fmla="*/ 26499 h 558748"/>
                <a:gd name="connsiteX3" fmla="*/ 43414 w 97896"/>
                <a:gd name="connsiteY3" fmla="*/ 0 h 558748"/>
              </a:gdLst>
              <a:ahLst/>
              <a:cxnLst>
                <a:cxn ang="0">
                  <a:pos x="connsiteX0" y="connsiteY0"/>
                </a:cxn>
                <a:cxn ang="0">
                  <a:pos x="connsiteX1" y="connsiteY1"/>
                </a:cxn>
                <a:cxn ang="0">
                  <a:pos x="connsiteX2" y="connsiteY2"/>
                </a:cxn>
                <a:cxn ang="0">
                  <a:pos x="connsiteX3" y="connsiteY3"/>
                </a:cxn>
              </a:cxnLst>
              <a:rect l="l" t="t" r="r" b="b"/>
              <a:pathLst>
                <a:path w="97896" h="558748">
                  <a:moveTo>
                    <a:pt x="97897" y="558749"/>
                  </a:moveTo>
                  <a:lnTo>
                    <a:pt x="0" y="486369"/>
                  </a:lnTo>
                  <a:lnTo>
                    <a:pt x="43605" y="26499"/>
                  </a:lnTo>
                  <a:lnTo>
                    <a:pt x="43414" y="0"/>
                  </a:lnTo>
                </a:path>
              </a:pathLst>
            </a:custGeom>
            <a:noFill/>
            <a:ln w="9557" cap="rnd">
              <a:solidFill>
                <a:schemeClr val="tx1"/>
              </a:solidFill>
              <a:prstDash val="solid"/>
              <a:miter/>
            </a:ln>
          </p:spPr>
          <p:txBody>
            <a:bodyPr rtlCol="0" anchor="ctr"/>
            <a:lstStyle/>
            <a:p>
              <a:endParaRPr lang="zh-CN" altLang="en-US" dirty="0"/>
            </a:p>
          </p:txBody>
        </p:sp>
        <p:sp>
          <p:nvSpPr>
            <p:cNvPr id="83" name="任意多边形: 形状 82">
              <a:extLst>
                <a:ext uri="{FF2B5EF4-FFF2-40B4-BE49-F238E27FC236}">
                  <a16:creationId xmlns:a16="http://schemas.microsoft.com/office/drawing/2014/main" id="{B48BF16E-8626-FD31-5778-1613407A79C5}"/>
                </a:ext>
              </a:extLst>
            </p:cNvPr>
            <p:cNvSpPr/>
            <p:nvPr/>
          </p:nvSpPr>
          <p:spPr>
            <a:xfrm>
              <a:off x="8910723" y="5204981"/>
              <a:ext cx="340159" cy="911861"/>
            </a:xfrm>
            <a:custGeom>
              <a:avLst/>
              <a:gdLst>
                <a:gd name="connsiteX0" fmla="*/ 14615 w 213183"/>
                <a:gd name="connsiteY0" fmla="*/ 0 h 571477"/>
                <a:gd name="connsiteX1" fmla="*/ 21803 w 213183"/>
                <a:gd name="connsiteY1" fmla="*/ 23504 h 571477"/>
                <a:gd name="connsiteX2" fmla="*/ 0 w 213183"/>
                <a:gd name="connsiteY2" fmla="*/ 564834 h 571477"/>
                <a:gd name="connsiteX3" fmla="*/ 209570 w 213183"/>
                <a:gd name="connsiteY3" fmla="*/ 571471 h 571477"/>
                <a:gd name="connsiteX4" fmla="*/ 212589 w 213183"/>
                <a:gd name="connsiteY4" fmla="*/ 569962 h 571477"/>
                <a:gd name="connsiteX5" fmla="*/ 211558 w 213183"/>
                <a:gd name="connsiteY5" fmla="*/ 564739 h 571477"/>
                <a:gd name="connsiteX6" fmla="*/ 187000 w 213183"/>
                <a:gd name="connsiteY6" fmla="*/ 546578 h 571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183" h="571477">
                  <a:moveTo>
                    <a:pt x="14615" y="0"/>
                  </a:moveTo>
                  <a:lnTo>
                    <a:pt x="21803" y="23504"/>
                  </a:lnTo>
                  <a:lnTo>
                    <a:pt x="0" y="564834"/>
                  </a:lnTo>
                  <a:lnTo>
                    <a:pt x="209570" y="571471"/>
                  </a:lnTo>
                  <a:cubicBezTo>
                    <a:pt x="210770" y="571543"/>
                    <a:pt x="211918" y="570968"/>
                    <a:pt x="212589" y="569962"/>
                  </a:cubicBezTo>
                  <a:cubicBezTo>
                    <a:pt x="213681" y="568213"/>
                    <a:pt x="213231" y="565936"/>
                    <a:pt x="211558" y="564739"/>
                  </a:cubicBezTo>
                  <a:lnTo>
                    <a:pt x="187000" y="546578"/>
                  </a:lnTo>
                </a:path>
              </a:pathLst>
            </a:custGeom>
            <a:noFill/>
            <a:ln w="9557" cap="rnd">
              <a:solidFill>
                <a:schemeClr val="tx1"/>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D95C084C-F472-3465-36A3-36A0AF3DE40D}"/>
                </a:ext>
              </a:extLst>
            </p:cNvPr>
            <p:cNvSpPr/>
            <p:nvPr/>
          </p:nvSpPr>
          <p:spPr>
            <a:xfrm>
              <a:off x="8662179" y="4597686"/>
              <a:ext cx="514735" cy="579932"/>
            </a:xfrm>
            <a:custGeom>
              <a:avLst/>
              <a:gdLst>
                <a:gd name="connsiteX0" fmla="*/ 21954 w 322592"/>
                <a:gd name="connsiteY0" fmla="*/ 23276 h 363452"/>
                <a:gd name="connsiteX1" fmla="*/ 391 w 322592"/>
                <a:gd name="connsiteY1" fmla="*/ 347681 h 363452"/>
                <a:gd name="connsiteX2" fmla="*/ 322592 w 322592"/>
                <a:gd name="connsiteY2" fmla="*/ 351874 h 363452"/>
                <a:gd name="connsiteX3" fmla="*/ 309798 w 322592"/>
                <a:gd name="connsiteY3" fmla="*/ 255487 h 363452"/>
                <a:gd name="connsiteX4" fmla="*/ 247505 w 322592"/>
                <a:gd name="connsiteY4" fmla="*/ 33674 h 363452"/>
                <a:gd name="connsiteX5" fmla="*/ 21954 w 322592"/>
                <a:gd name="connsiteY5" fmla="*/ 23276 h 36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592" h="363452">
                  <a:moveTo>
                    <a:pt x="21954" y="23276"/>
                  </a:moveTo>
                  <a:cubicBezTo>
                    <a:pt x="391" y="46181"/>
                    <a:pt x="-1023" y="136267"/>
                    <a:pt x="391" y="347681"/>
                  </a:cubicBezTo>
                  <a:cubicBezTo>
                    <a:pt x="25812" y="363542"/>
                    <a:pt x="169159" y="371473"/>
                    <a:pt x="322592" y="351874"/>
                  </a:cubicBezTo>
                  <a:cubicBezTo>
                    <a:pt x="322113" y="339494"/>
                    <a:pt x="317848" y="307365"/>
                    <a:pt x="309798" y="255487"/>
                  </a:cubicBezTo>
                  <a:cubicBezTo>
                    <a:pt x="301748" y="203592"/>
                    <a:pt x="270170" y="153014"/>
                    <a:pt x="247505" y="33674"/>
                  </a:cubicBezTo>
                  <a:cubicBezTo>
                    <a:pt x="112519" y="-10722"/>
                    <a:pt x="56120" y="-8063"/>
                    <a:pt x="21954" y="23276"/>
                  </a:cubicBezTo>
                  <a:close/>
                </a:path>
              </a:pathLst>
            </a:custGeom>
            <a:solidFill>
              <a:schemeClr val="tx1"/>
            </a:solidFill>
            <a:ln w="2389"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FD65C5DB-E7A5-68A9-27E0-2B4922FEDDDB}"/>
                </a:ext>
              </a:extLst>
            </p:cNvPr>
            <p:cNvSpPr/>
            <p:nvPr/>
          </p:nvSpPr>
          <p:spPr>
            <a:xfrm>
              <a:off x="8714337" y="4385416"/>
              <a:ext cx="1261" cy="14946"/>
            </a:xfrm>
            <a:custGeom>
              <a:avLst/>
              <a:gdLst>
                <a:gd name="connsiteX0" fmla="*/ 791 w 790"/>
                <a:gd name="connsiteY0" fmla="*/ 0 h 9367"/>
                <a:gd name="connsiteX1" fmla="*/ 0 w 790"/>
                <a:gd name="connsiteY1" fmla="*/ 9368 h 9367"/>
              </a:gdLst>
              <a:ahLst/>
              <a:cxnLst>
                <a:cxn ang="0">
                  <a:pos x="connsiteX0" y="connsiteY0"/>
                </a:cxn>
                <a:cxn ang="0">
                  <a:pos x="connsiteX1" y="connsiteY1"/>
                </a:cxn>
              </a:cxnLst>
              <a:rect l="l" t="t" r="r" b="b"/>
              <a:pathLst>
                <a:path w="790" h="9367">
                  <a:moveTo>
                    <a:pt x="791" y="0"/>
                  </a:moveTo>
                  <a:lnTo>
                    <a:pt x="0" y="9368"/>
                  </a:lnTo>
                </a:path>
              </a:pathLst>
            </a:custGeom>
            <a:ln w="2389"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681F0AD9-76A2-2045-11EE-EEA3115522E1}"/>
                </a:ext>
              </a:extLst>
            </p:cNvPr>
            <p:cNvSpPr/>
            <p:nvPr/>
          </p:nvSpPr>
          <p:spPr>
            <a:xfrm>
              <a:off x="8581747" y="4319622"/>
              <a:ext cx="519482" cy="198377"/>
            </a:xfrm>
            <a:custGeom>
              <a:avLst/>
              <a:gdLst>
                <a:gd name="connsiteX0" fmla="*/ 3863 w 325567"/>
                <a:gd name="connsiteY0" fmla="*/ 0 h 124326"/>
                <a:gd name="connsiteX1" fmla="*/ 18239 w 325567"/>
                <a:gd name="connsiteY1" fmla="*/ 112104 h 124326"/>
                <a:gd name="connsiteX2" fmla="*/ 220525 w 325567"/>
                <a:gd name="connsiteY2" fmla="*/ 108582 h 124326"/>
                <a:gd name="connsiteX3" fmla="*/ 309988 w 325567"/>
                <a:gd name="connsiteY3" fmla="*/ 87714 h 124326"/>
                <a:gd name="connsiteX4" fmla="*/ 281237 w 325567"/>
                <a:gd name="connsiteY4" fmla="*/ 45690 h 124326"/>
                <a:gd name="connsiteX5" fmla="*/ 212044 w 325567"/>
                <a:gd name="connsiteY5" fmla="*/ 65528 h 124326"/>
                <a:gd name="connsiteX6" fmla="*/ 84342 w 325567"/>
                <a:gd name="connsiteY6" fmla="*/ 52398 h 124326"/>
                <a:gd name="connsiteX7" fmla="*/ 88199 w 325567"/>
                <a:gd name="connsiteY7" fmla="*/ 21252 h 12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5567" h="124326">
                  <a:moveTo>
                    <a:pt x="3863" y="0"/>
                  </a:moveTo>
                  <a:cubicBezTo>
                    <a:pt x="3504" y="2659"/>
                    <a:pt x="-10871" y="58508"/>
                    <a:pt x="18239" y="112104"/>
                  </a:cubicBezTo>
                  <a:cubicBezTo>
                    <a:pt x="45552" y="139322"/>
                    <a:pt x="187150" y="113254"/>
                    <a:pt x="220525" y="108582"/>
                  </a:cubicBezTo>
                  <a:cubicBezTo>
                    <a:pt x="260968" y="114213"/>
                    <a:pt x="284472" y="104989"/>
                    <a:pt x="309988" y="87714"/>
                  </a:cubicBezTo>
                  <a:cubicBezTo>
                    <a:pt x="348323" y="61766"/>
                    <a:pt x="307017" y="43390"/>
                    <a:pt x="281237" y="45690"/>
                  </a:cubicBezTo>
                  <a:cubicBezTo>
                    <a:pt x="255457" y="47990"/>
                    <a:pt x="225269" y="63899"/>
                    <a:pt x="212044" y="65528"/>
                  </a:cubicBezTo>
                  <a:cubicBezTo>
                    <a:pt x="177327" y="64474"/>
                    <a:pt x="101832" y="58508"/>
                    <a:pt x="84342" y="52398"/>
                  </a:cubicBezTo>
                  <a:lnTo>
                    <a:pt x="88199" y="21252"/>
                  </a:lnTo>
                </a:path>
              </a:pathLst>
            </a:custGeom>
            <a:solidFill>
              <a:srgbClr val="FFFFFF"/>
            </a:solidFill>
            <a:ln w="2389"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81D75BC9-DF45-A5B9-4C48-D423C0A2280A}"/>
                </a:ext>
              </a:extLst>
            </p:cNvPr>
            <p:cNvSpPr/>
            <p:nvPr/>
          </p:nvSpPr>
          <p:spPr>
            <a:xfrm>
              <a:off x="8583445" y="4361406"/>
              <a:ext cx="519351" cy="155407"/>
            </a:xfrm>
            <a:custGeom>
              <a:avLst/>
              <a:gdLst>
                <a:gd name="connsiteX0" fmla="*/ 284 w 325485"/>
                <a:gd name="connsiteY0" fmla="*/ 0 h 97396"/>
                <a:gd name="connsiteX1" fmla="*/ 18157 w 325485"/>
                <a:gd name="connsiteY1" fmla="*/ 85174 h 97396"/>
                <a:gd name="connsiteX2" fmla="*/ 220443 w 325485"/>
                <a:gd name="connsiteY2" fmla="*/ 81652 h 97396"/>
                <a:gd name="connsiteX3" fmla="*/ 309906 w 325485"/>
                <a:gd name="connsiteY3" fmla="*/ 60784 h 97396"/>
                <a:gd name="connsiteX4" fmla="*/ 281156 w 325485"/>
                <a:gd name="connsiteY4" fmla="*/ 18760 h 97396"/>
                <a:gd name="connsiteX5" fmla="*/ 211986 w 325485"/>
                <a:gd name="connsiteY5" fmla="*/ 38598 h 97396"/>
                <a:gd name="connsiteX6" fmla="*/ 84260 w 325485"/>
                <a:gd name="connsiteY6" fmla="*/ 25468 h 97396"/>
                <a:gd name="connsiteX7" fmla="*/ 85841 w 325485"/>
                <a:gd name="connsiteY7" fmla="*/ 12650 h 9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5485" h="97396">
                  <a:moveTo>
                    <a:pt x="284" y="0"/>
                  </a:moveTo>
                  <a:cubicBezTo>
                    <a:pt x="-938" y="21803"/>
                    <a:pt x="1218" y="53860"/>
                    <a:pt x="18157" y="85174"/>
                  </a:cubicBezTo>
                  <a:cubicBezTo>
                    <a:pt x="45470" y="112392"/>
                    <a:pt x="187068" y="86325"/>
                    <a:pt x="220443" y="81652"/>
                  </a:cubicBezTo>
                  <a:cubicBezTo>
                    <a:pt x="260886" y="87283"/>
                    <a:pt x="284390" y="78083"/>
                    <a:pt x="309906" y="60784"/>
                  </a:cubicBezTo>
                  <a:cubicBezTo>
                    <a:pt x="348241" y="34837"/>
                    <a:pt x="306936" y="16460"/>
                    <a:pt x="281156" y="18760"/>
                  </a:cubicBezTo>
                  <a:cubicBezTo>
                    <a:pt x="255376" y="21060"/>
                    <a:pt x="225187" y="36969"/>
                    <a:pt x="211986" y="38598"/>
                  </a:cubicBezTo>
                  <a:cubicBezTo>
                    <a:pt x="177245" y="37568"/>
                    <a:pt x="101774" y="31578"/>
                    <a:pt x="84260" y="25468"/>
                  </a:cubicBezTo>
                  <a:lnTo>
                    <a:pt x="85841" y="12650"/>
                  </a:lnTo>
                </a:path>
              </a:pathLst>
            </a:custGeom>
            <a:noFill/>
            <a:ln w="9557" cap="rnd">
              <a:solidFill>
                <a:schemeClr val="tx1"/>
              </a:solidFill>
              <a:prstDash val="solid"/>
              <a:round/>
            </a:ln>
          </p:spPr>
          <p:txBody>
            <a:bodyPr rtlCol="0" anchor="ctr"/>
            <a:lstStyle/>
            <a:p>
              <a:endParaRPr lang="zh-CN" altLang="en-US"/>
            </a:p>
          </p:txBody>
        </p:sp>
        <p:sp>
          <p:nvSpPr>
            <p:cNvPr id="88" name="任意多边形: 形状 87">
              <a:extLst>
                <a:ext uri="{FF2B5EF4-FFF2-40B4-BE49-F238E27FC236}">
                  <a16:creationId xmlns:a16="http://schemas.microsoft.com/office/drawing/2014/main" id="{D03DF0B0-4E07-4D4C-04CE-FC8CE13B44BB}"/>
                </a:ext>
              </a:extLst>
            </p:cNvPr>
            <p:cNvSpPr/>
            <p:nvPr/>
          </p:nvSpPr>
          <p:spPr>
            <a:xfrm>
              <a:off x="8575181" y="4027349"/>
              <a:ext cx="261222" cy="348929"/>
            </a:xfrm>
            <a:custGeom>
              <a:avLst/>
              <a:gdLst>
                <a:gd name="connsiteX0" fmla="*/ 163712 w 163712"/>
                <a:gd name="connsiteY0" fmla="*/ 36351 h 218679"/>
                <a:gd name="connsiteX1" fmla="*/ 88049 w 163712"/>
                <a:gd name="connsiteY1" fmla="*/ 101 h 218679"/>
                <a:gd name="connsiteX2" fmla="*/ 0 w 163712"/>
                <a:gd name="connsiteY2" fmla="*/ 191102 h 218679"/>
                <a:gd name="connsiteX3" fmla="*/ 116728 w 163712"/>
                <a:gd name="connsiteY3" fmla="*/ 218679 h 218679"/>
                <a:gd name="connsiteX4" fmla="*/ 141622 w 163712"/>
                <a:gd name="connsiteY4" fmla="*/ 213408 h 218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12" h="218679">
                  <a:moveTo>
                    <a:pt x="163712" y="36351"/>
                  </a:moveTo>
                  <a:cubicBezTo>
                    <a:pt x="125018" y="652"/>
                    <a:pt x="104006" y="-522"/>
                    <a:pt x="88049" y="101"/>
                  </a:cubicBezTo>
                  <a:cubicBezTo>
                    <a:pt x="72093" y="724"/>
                    <a:pt x="24774" y="59998"/>
                    <a:pt x="0" y="191102"/>
                  </a:cubicBezTo>
                  <a:lnTo>
                    <a:pt x="116728" y="218679"/>
                  </a:lnTo>
                  <a:lnTo>
                    <a:pt x="141622" y="213408"/>
                  </a:lnTo>
                  <a:close/>
                </a:path>
              </a:pathLst>
            </a:custGeom>
            <a:solidFill>
              <a:schemeClr val="accent2"/>
            </a:solidFill>
            <a:ln w="2389"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FBD086A3-6A8D-FFCA-0CB3-5A1B3B1F6030}"/>
                </a:ext>
              </a:extLst>
            </p:cNvPr>
            <p:cNvSpPr/>
            <p:nvPr/>
          </p:nvSpPr>
          <p:spPr>
            <a:xfrm>
              <a:off x="8733261" y="3709708"/>
              <a:ext cx="309008" cy="431999"/>
            </a:xfrm>
            <a:custGeom>
              <a:avLst/>
              <a:gdLst>
                <a:gd name="connsiteX0" fmla="*/ 123724 w 193660"/>
                <a:gd name="connsiteY0" fmla="*/ 2276 h 270740"/>
                <a:gd name="connsiteX1" fmla="*/ 162394 w 193660"/>
                <a:gd name="connsiteY1" fmla="*/ 0 h 270740"/>
                <a:gd name="connsiteX2" fmla="*/ 178734 w 193660"/>
                <a:gd name="connsiteY2" fmla="*/ 33806 h 270740"/>
                <a:gd name="connsiteX3" fmla="*/ 178734 w 193660"/>
                <a:gd name="connsiteY3" fmla="*/ 75255 h 270740"/>
                <a:gd name="connsiteX4" fmla="*/ 161795 w 193660"/>
                <a:gd name="connsiteY4" fmla="*/ 107121 h 270740"/>
                <a:gd name="connsiteX5" fmla="*/ 141454 w 193660"/>
                <a:gd name="connsiteY5" fmla="*/ 123317 h 270740"/>
                <a:gd name="connsiteX6" fmla="*/ 140472 w 193660"/>
                <a:gd name="connsiteY6" fmla="*/ 203340 h 270740"/>
                <a:gd name="connsiteX7" fmla="*/ 193661 w 193660"/>
                <a:gd name="connsiteY7" fmla="*/ 206024 h 270740"/>
                <a:gd name="connsiteX8" fmla="*/ 170325 w 193660"/>
                <a:gd name="connsiteY8" fmla="*/ 253079 h 270740"/>
                <a:gd name="connsiteX9" fmla="*/ 56903 w 193660"/>
                <a:gd name="connsiteY9" fmla="*/ 268485 h 270740"/>
                <a:gd name="connsiteX10" fmla="*/ 0 w 193660"/>
                <a:gd name="connsiteY10" fmla="*/ 214385 h 270740"/>
                <a:gd name="connsiteX11" fmla="*/ 74033 w 193660"/>
                <a:gd name="connsiteY11" fmla="*/ 196440 h 270740"/>
                <a:gd name="connsiteX12" fmla="*/ 79975 w 193660"/>
                <a:gd name="connsiteY12" fmla="*/ 129906 h 270740"/>
                <a:gd name="connsiteX13" fmla="*/ 56567 w 193660"/>
                <a:gd name="connsiteY13" fmla="*/ 104294 h 270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60" h="270740">
                  <a:moveTo>
                    <a:pt x="123724" y="2276"/>
                  </a:moveTo>
                  <a:lnTo>
                    <a:pt x="162394" y="0"/>
                  </a:lnTo>
                  <a:lnTo>
                    <a:pt x="178734" y="33806"/>
                  </a:lnTo>
                  <a:lnTo>
                    <a:pt x="178734" y="75255"/>
                  </a:lnTo>
                  <a:lnTo>
                    <a:pt x="161795" y="107121"/>
                  </a:lnTo>
                  <a:lnTo>
                    <a:pt x="141454" y="123317"/>
                  </a:lnTo>
                  <a:lnTo>
                    <a:pt x="140472" y="203340"/>
                  </a:lnTo>
                  <a:lnTo>
                    <a:pt x="193661" y="206024"/>
                  </a:lnTo>
                  <a:lnTo>
                    <a:pt x="170325" y="253079"/>
                  </a:lnTo>
                  <a:cubicBezTo>
                    <a:pt x="137046" y="270857"/>
                    <a:pt x="98448" y="273516"/>
                    <a:pt x="56903" y="268485"/>
                  </a:cubicBezTo>
                  <a:lnTo>
                    <a:pt x="0" y="214385"/>
                  </a:lnTo>
                  <a:lnTo>
                    <a:pt x="74033" y="196440"/>
                  </a:lnTo>
                  <a:lnTo>
                    <a:pt x="79975" y="129906"/>
                  </a:lnTo>
                  <a:lnTo>
                    <a:pt x="56567" y="104294"/>
                  </a:lnTo>
                </a:path>
              </a:pathLst>
            </a:custGeom>
            <a:solidFill>
              <a:srgbClr val="FFFFFF"/>
            </a:solidFill>
            <a:ln w="2389"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49EB8AA7-2C9F-E4FE-B585-E77823B0E09A}"/>
                </a:ext>
              </a:extLst>
            </p:cNvPr>
            <p:cNvSpPr/>
            <p:nvPr/>
          </p:nvSpPr>
          <p:spPr>
            <a:xfrm>
              <a:off x="8955221" y="3747976"/>
              <a:ext cx="66207" cy="288938"/>
            </a:xfrm>
            <a:custGeom>
              <a:avLst/>
              <a:gdLst>
                <a:gd name="connsiteX0" fmla="*/ 35771 w 41493"/>
                <a:gd name="connsiteY0" fmla="*/ 0 h 181082"/>
                <a:gd name="connsiteX1" fmla="*/ 40898 w 41493"/>
                <a:gd name="connsiteY1" fmla="*/ 43965 h 181082"/>
                <a:gd name="connsiteX2" fmla="*/ 0 w 41493"/>
                <a:gd name="connsiteY2" fmla="*/ 99574 h 181082"/>
                <a:gd name="connsiteX3" fmla="*/ 1366 w 41493"/>
                <a:gd name="connsiteY3" fmla="*/ 179477 h 181082"/>
                <a:gd name="connsiteX4" fmla="*/ 32872 w 41493"/>
                <a:gd name="connsiteY4" fmla="*/ 181082 h 1810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93" h="181082">
                  <a:moveTo>
                    <a:pt x="35771" y="0"/>
                  </a:moveTo>
                  <a:cubicBezTo>
                    <a:pt x="40783" y="14078"/>
                    <a:pt x="42537" y="29110"/>
                    <a:pt x="40898" y="43965"/>
                  </a:cubicBezTo>
                  <a:cubicBezTo>
                    <a:pt x="38406" y="68595"/>
                    <a:pt x="24774" y="87132"/>
                    <a:pt x="0" y="99574"/>
                  </a:cubicBezTo>
                  <a:lnTo>
                    <a:pt x="1366" y="179477"/>
                  </a:lnTo>
                  <a:lnTo>
                    <a:pt x="32872" y="181082"/>
                  </a:lnTo>
                </a:path>
              </a:pathLst>
            </a:custGeom>
            <a:noFill/>
            <a:ln w="9557" cap="rnd">
              <a:solidFill>
                <a:schemeClr val="tx1"/>
              </a:solidFill>
              <a:prstDash val="solid"/>
              <a:round/>
            </a:ln>
          </p:spPr>
          <p:txBody>
            <a:bodyPr rtlCol="0" anchor="ctr"/>
            <a:lstStyle/>
            <a:p>
              <a:endParaRPr lang="zh-CN" altLang="en-US"/>
            </a:p>
          </p:txBody>
        </p:sp>
        <p:sp>
          <p:nvSpPr>
            <p:cNvPr id="91" name="任意多边形: 形状 90">
              <a:extLst>
                <a:ext uri="{FF2B5EF4-FFF2-40B4-BE49-F238E27FC236}">
                  <a16:creationId xmlns:a16="http://schemas.microsoft.com/office/drawing/2014/main" id="{8014A7D2-16EE-8C8D-3901-2689AB1E3123}"/>
                </a:ext>
              </a:extLst>
            </p:cNvPr>
            <p:cNvSpPr/>
            <p:nvPr/>
          </p:nvSpPr>
          <p:spPr>
            <a:xfrm>
              <a:off x="8782309" y="3882391"/>
              <a:ext cx="77796" cy="147909"/>
            </a:xfrm>
            <a:custGeom>
              <a:avLst/>
              <a:gdLst>
                <a:gd name="connsiteX0" fmla="*/ 28607 w 48756"/>
                <a:gd name="connsiteY0" fmla="*/ 0 h 92697"/>
                <a:gd name="connsiteX1" fmla="*/ 48757 w 48756"/>
                <a:gd name="connsiteY1" fmla="*/ 16939 h 92697"/>
                <a:gd name="connsiteX2" fmla="*/ 46169 w 48756"/>
                <a:gd name="connsiteY2" fmla="*/ 88816 h 92697"/>
                <a:gd name="connsiteX3" fmla="*/ 0 w 48756"/>
                <a:gd name="connsiteY3" fmla="*/ 92698 h 92697"/>
              </a:gdLst>
              <a:ahLst/>
              <a:cxnLst>
                <a:cxn ang="0">
                  <a:pos x="connsiteX0" y="connsiteY0"/>
                </a:cxn>
                <a:cxn ang="0">
                  <a:pos x="connsiteX1" y="connsiteY1"/>
                </a:cxn>
                <a:cxn ang="0">
                  <a:pos x="connsiteX2" y="connsiteY2"/>
                </a:cxn>
                <a:cxn ang="0">
                  <a:pos x="connsiteX3" y="connsiteY3"/>
                </a:cxn>
              </a:cxnLst>
              <a:rect l="l" t="t" r="r" b="b"/>
              <a:pathLst>
                <a:path w="48756" h="92697">
                  <a:moveTo>
                    <a:pt x="28607" y="0"/>
                  </a:moveTo>
                  <a:cubicBezTo>
                    <a:pt x="37999" y="10703"/>
                    <a:pt x="44715" y="16347"/>
                    <a:pt x="48757" y="16939"/>
                  </a:cubicBezTo>
                  <a:lnTo>
                    <a:pt x="46169" y="88816"/>
                  </a:lnTo>
                  <a:lnTo>
                    <a:pt x="0" y="92698"/>
                  </a:lnTo>
                </a:path>
              </a:pathLst>
            </a:custGeom>
            <a:noFill/>
            <a:ln w="9557" cap="rnd">
              <a:solidFill>
                <a:schemeClr val="tx1"/>
              </a:solidFill>
              <a:prstDash val="solid"/>
              <a:round/>
            </a:ln>
          </p:spPr>
          <p:txBody>
            <a:bodyPr rtlCol="0" anchor="ctr"/>
            <a:lstStyle/>
            <a:p>
              <a:endParaRPr lang="zh-CN" altLang="en-US"/>
            </a:p>
          </p:txBody>
        </p:sp>
        <p:sp>
          <p:nvSpPr>
            <p:cNvPr id="92" name="任意多边形: 形状 91">
              <a:extLst>
                <a:ext uri="{FF2B5EF4-FFF2-40B4-BE49-F238E27FC236}">
                  <a16:creationId xmlns:a16="http://schemas.microsoft.com/office/drawing/2014/main" id="{18ADBE19-FC34-F023-B6FB-5AA8B5F011FF}"/>
                </a:ext>
              </a:extLst>
            </p:cNvPr>
            <p:cNvSpPr/>
            <p:nvPr/>
          </p:nvSpPr>
          <p:spPr>
            <a:xfrm>
              <a:off x="8898947" y="3900588"/>
              <a:ext cx="66863" cy="15348"/>
            </a:xfrm>
            <a:custGeom>
              <a:avLst/>
              <a:gdLst>
                <a:gd name="connsiteX0" fmla="*/ 41904 w 41904"/>
                <a:gd name="connsiteY0" fmla="*/ 0 h 9619"/>
                <a:gd name="connsiteX1" fmla="*/ 25900 w 41904"/>
                <a:gd name="connsiteY1" fmla="*/ 7451 h 9619"/>
                <a:gd name="connsiteX2" fmla="*/ 0 w 41904"/>
                <a:gd name="connsiteY2" fmla="*/ 9128 h 9619"/>
              </a:gdLst>
              <a:ahLst/>
              <a:cxnLst>
                <a:cxn ang="0">
                  <a:pos x="connsiteX0" y="connsiteY0"/>
                </a:cxn>
                <a:cxn ang="0">
                  <a:pos x="connsiteX1" y="connsiteY1"/>
                </a:cxn>
                <a:cxn ang="0">
                  <a:pos x="connsiteX2" y="connsiteY2"/>
                </a:cxn>
              </a:cxnLst>
              <a:rect l="l" t="t" r="r" b="b"/>
              <a:pathLst>
                <a:path w="41904" h="9619">
                  <a:moveTo>
                    <a:pt x="41904" y="0"/>
                  </a:moveTo>
                  <a:cubicBezTo>
                    <a:pt x="37129" y="3541"/>
                    <a:pt x="31683" y="6076"/>
                    <a:pt x="25900" y="7451"/>
                  </a:cubicBezTo>
                  <a:cubicBezTo>
                    <a:pt x="17440" y="9576"/>
                    <a:pt x="8664" y="10147"/>
                    <a:pt x="0" y="9128"/>
                  </a:cubicBezTo>
                </a:path>
              </a:pathLst>
            </a:custGeom>
            <a:noFill/>
            <a:ln w="9557" cap="rnd">
              <a:solidFill>
                <a:schemeClr val="tx1"/>
              </a:solidFill>
              <a:prstDash val="solid"/>
              <a:round/>
            </a:ln>
          </p:spPr>
          <p:txBody>
            <a:bodyPr rtlCol="0" anchor="ctr"/>
            <a:lstStyle/>
            <a:p>
              <a:endParaRPr lang="zh-CN" altLang="en-US"/>
            </a:p>
          </p:txBody>
        </p:sp>
        <p:sp>
          <p:nvSpPr>
            <p:cNvPr id="93" name="任意多边形: 形状 92">
              <a:extLst>
                <a:ext uri="{FF2B5EF4-FFF2-40B4-BE49-F238E27FC236}">
                  <a16:creationId xmlns:a16="http://schemas.microsoft.com/office/drawing/2014/main" id="{FCC9B8F5-FD92-493E-926E-E557646D6E7A}"/>
                </a:ext>
              </a:extLst>
            </p:cNvPr>
            <p:cNvSpPr/>
            <p:nvPr/>
          </p:nvSpPr>
          <p:spPr>
            <a:xfrm>
              <a:off x="8644295" y="4033004"/>
              <a:ext cx="487295" cy="678520"/>
            </a:xfrm>
            <a:custGeom>
              <a:avLst/>
              <a:gdLst>
                <a:gd name="connsiteX0" fmla="*/ 272489 w 305395"/>
                <a:gd name="connsiteY0" fmla="*/ 270385 h 425239"/>
                <a:gd name="connsiteX1" fmla="*/ 267697 w 305395"/>
                <a:gd name="connsiteY1" fmla="*/ 410498 h 425239"/>
                <a:gd name="connsiteX2" fmla="*/ 15073 w 305395"/>
                <a:gd name="connsiteY2" fmla="*/ 409468 h 425239"/>
                <a:gd name="connsiteX3" fmla="*/ 11695 w 305395"/>
                <a:gd name="connsiteY3" fmla="*/ 242353 h 425239"/>
                <a:gd name="connsiteX4" fmla="*/ 15384 w 305395"/>
                <a:gd name="connsiteY4" fmla="*/ 42271 h 425239"/>
                <a:gd name="connsiteX5" fmla="*/ 69196 w 305395"/>
                <a:gd name="connsiteY5" fmla="*/ 56 h 425239"/>
                <a:gd name="connsiteX6" fmla="*/ 167429 w 305395"/>
                <a:gd name="connsiteY6" fmla="*/ 12802 h 425239"/>
                <a:gd name="connsiteX7" fmla="*/ 257515 w 305395"/>
                <a:gd name="connsiteY7" fmla="*/ 1589 h 425239"/>
                <a:gd name="connsiteX8" fmla="*/ 285571 w 305395"/>
                <a:gd name="connsiteY8" fmla="*/ 214609 h 425239"/>
                <a:gd name="connsiteX9" fmla="*/ 272489 w 305395"/>
                <a:gd name="connsiteY9" fmla="*/ 270385 h 42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5395" h="425239">
                  <a:moveTo>
                    <a:pt x="272489" y="270385"/>
                  </a:moveTo>
                  <a:cubicBezTo>
                    <a:pt x="266902" y="316868"/>
                    <a:pt x="265299" y="363742"/>
                    <a:pt x="267697" y="410498"/>
                  </a:cubicBezTo>
                  <a:cubicBezTo>
                    <a:pt x="269039" y="434816"/>
                    <a:pt x="29592" y="425137"/>
                    <a:pt x="15073" y="409468"/>
                  </a:cubicBezTo>
                  <a:cubicBezTo>
                    <a:pt x="554" y="393799"/>
                    <a:pt x="11695" y="287804"/>
                    <a:pt x="11695" y="242353"/>
                  </a:cubicBezTo>
                  <a:cubicBezTo>
                    <a:pt x="-10443" y="140551"/>
                    <a:pt x="3525" y="65871"/>
                    <a:pt x="15384" y="42271"/>
                  </a:cubicBezTo>
                  <a:cubicBezTo>
                    <a:pt x="27244" y="18672"/>
                    <a:pt x="55157" y="-1190"/>
                    <a:pt x="69196" y="56"/>
                  </a:cubicBezTo>
                  <a:cubicBezTo>
                    <a:pt x="107531" y="-879"/>
                    <a:pt x="119510" y="14766"/>
                    <a:pt x="167429" y="12802"/>
                  </a:cubicBezTo>
                  <a:cubicBezTo>
                    <a:pt x="205763" y="11005"/>
                    <a:pt x="240336" y="-3490"/>
                    <a:pt x="257515" y="1589"/>
                  </a:cubicBezTo>
                  <a:cubicBezTo>
                    <a:pt x="345253" y="27489"/>
                    <a:pt x="285571" y="214609"/>
                    <a:pt x="285571" y="214609"/>
                  </a:cubicBezTo>
                  <a:cubicBezTo>
                    <a:pt x="279940" y="217748"/>
                    <a:pt x="272489" y="270385"/>
                    <a:pt x="272489" y="270385"/>
                  </a:cubicBezTo>
                  <a:close/>
                </a:path>
              </a:pathLst>
            </a:custGeom>
            <a:solidFill>
              <a:schemeClr val="accent2"/>
            </a:solidFill>
            <a:ln w="2389"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8FB33F66-4D74-165E-767A-A1734A02645A}"/>
                </a:ext>
              </a:extLst>
            </p:cNvPr>
            <p:cNvSpPr/>
            <p:nvPr/>
          </p:nvSpPr>
          <p:spPr>
            <a:xfrm>
              <a:off x="9194710" y="4108295"/>
              <a:ext cx="524104" cy="311711"/>
            </a:xfrm>
            <a:custGeom>
              <a:avLst/>
              <a:gdLst>
                <a:gd name="connsiteX0" fmla="*/ 25529 w 328464"/>
                <a:gd name="connsiteY0" fmla="*/ 101727 h 195354"/>
                <a:gd name="connsiteX1" fmla="*/ 235338 w 328464"/>
                <a:gd name="connsiteY1" fmla="*/ 63392 h 195354"/>
                <a:gd name="connsiteX2" fmla="*/ 267994 w 328464"/>
                <a:gd name="connsiteY2" fmla="*/ 19332 h 195354"/>
                <a:gd name="connsiteX3" fmla="*/ 325496 w 328464"/>
                <a:gd name="connsiteY3" fmla="*/ 10491 h 195354"/>
                <a:gd name="connsiteX4" fmla="*/ 306616 w 328464"/>
                <a:gd name="connsiteY4" fmla="*/ 66579 h 195354"/>
                <a:gd name="connsiteX5" fmla="*/ 280094 w 328464"/>
                <a:gd name="connsiteY5" fmla="*/ 86058 h 195354"/>
                <a:gd name="connsiteX6" fmla="*/ 69254 w 328464"/>
                <a:gd name="connsiteY6" fmla="*/ 189321 h 195354"/>
                <a:gd name="connsiteX7" fmla="*/ 25529 w 328464"/>
                <a:gd name="connsiteY7" fmla="*/ 101727 h 195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464" h="195354">
                  <a:moveTo>
                    <a:pt x="25529" y="101727"/>
                  </a:moveTo>
                  <a:lnTo>
                    <a:pt x="235338" y="63392"/>
                  </a:lnTo>
                  <a:cubicBezTo>
                    <a:pt x="248420" y="40135"/>
                    <a:pt x="259304" y="25448"/>
                    <a:pt x="267994" y="19332"/>
                  </a:cubicBezTo>
                  <a:cubicBezTo>
                    <a:pt x="281028" y="10155"/>
                    <a:pt x="314858" y="-13636"/>
                    <a:pt x="325496" y="10491"/>
                  </a:cubicBezTo>
                  <a:cubicBezTo>
                    <a:pt x="336134" y="34618"/>
                    <a:pt x="315433" y="56013"/>
                    <a:pt x="306616" y="66579"/>
                  </a:cubicBezTo>
                  <a:cubicBezTo>
                    <a:pt x="301202" y="73096"/>
                    <a:pt x="280094" y="86058"/>
                    <a:pt x="280094" y="86058"/>
                  </a:cubicBezTo>
                  <a:cubicBezTo>
                    <a:pt x="280094" y="86058"/>
                    <a:pt x="90122" y="178779"/>
                    <a:pt x="69254" y="189321"/>
                  </a:cubicBezTo>
                  <a:cubicBezTo>
                    <a:pt x="13957" y="218958"/>
                    <a:pt x="-29745" y="131316"/>
                    <a:pt x="25529" y="101727"/>
                  </a:cubicBezTo>
                  <a:close/>
                </a:path>
              </a:pathLst>
            </a:custGeom>
            <a:solidFill>
              <a:srgbClr val="FFFFFF"/>
            </a:solidFill>
            <a:ln w="2389"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D2E6ED99-F53A-BC5C-6AA6-A2DA9872AFD0}"/>
                </a:ext>
              </a:extLst>
            </p:cNvPr>
            <p:cNvSpPr/>
            <p:nvPr/>
          </p:nvSpPr>
          <p:spPr>
            <a:xfrm>
              <a:off x="9250354" y="4106455"/>
              <a:ext cx="469483" cy="316712"/>
            </a:xfrm>
            <a:custGeom>
              <a:avLst/>
              <a:gdLst>
                <a:gd name="connsiteX0" fmla="*/ 34118 w 294232"/>
                <a:gd name="connsiteY0" fmla="*/ 92434 h 198488"/>
                <a:gd name="connsiteX1" fmla="*/ 200465 w 294232"/>
                <a:gd name="connsiteY1" fmla="*/ 64641 h 198488"/>
                <a:gd name="connsiteX2" fmla="*/ 233121 w 294232"/>
                <a:gd name="connsiteY2" fmla="*/ 20581 h 198488"/>
                <a:gd name="connsiteX3" fmla="*/ 293283 w 294232"/>
                <a:gd name="connsiteY3" fmla="*/ 17802 h 198488"/>
                <a:gd name="connsiteX4" fmla="*/ 245125 w 294232"/>
                <a:gd name="connsiteY4" fmla="*/ 87283 h 198488"/>
                <a:gd name="connsiteX5" fmla="*/ 31434 w 294232"/>
                <a:gd name="connsiteY5" fmla="*/ 193565 h 198488"/>
                <a:gd name="connsiteX6" fmla="*/ 0 w 294232"/>
                <a:gd name="connsiteY6" fmla="*/ 196344 h 19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232" h="198488">
                  <a:moveTo>
                    <a:pt x="34118" y="92434"/>
                  </a:moveTo>
                  <a:lnTo>
                    <a:pt x="200465" y="64641"/>
                  </a:lnTo>
                  <a:cubicBezTo>
                    <a:pt x="213547" y="41384"/>
                    <a:pt x="224432" y="26697"/>
                    <a:pt x="233121" y="20581"/>
                  </a:cubicBezTo>
                  <a:cubicBezTo>
                    <a:pt x="247497" y="9488"/>
                    <a:pt x="284346" y="-18041"/>
                    <a:pt x="293283" y="17802"/>
                  </a:cubicBezTo>
                  <a:cubicBezTo>
                    <a:pt x="302219" y="53644"/>
                    <a:pt x="245125" y="87283"/>
                    <a:pt x="245125" y="87283"/>
                  </a:cubicBezTo>
                  <a:cubicBezTo>
                    <a:pt x="245125" y="87283"/>
                    <a:pt x="90014" y="165317"/>
                    <a:pt x="31434" y="193565"/>
                  </a:cubicBezTo>
                  <a:cubicBezTo>
                    <a:pt x="21841" y="198961"/>
                    <a:pt x="10391" y="199974"/>
                    <a:pt x="0" y="196344"/>
                  </a:cubicBezTo>
                </a:path>
              </a:pathLst>
            </a:custGeom>
            <a:noFill/>
            <a:ln w="9557" cap="rnd">
              <a:solidFill>
                <a:schemeClr val="tx1"/>
              </a:solidFill>
              <a:prstDash val="solid"/>
              <a:round/>
            </a:ln>
          </p:spPr>
          <p:txBody>
            <a:bodyPr rtlCol="0" anchor="ctr"/>
            <a:lstStyle/>
            <a:p>
              <a:endParaRPr lang="zh-CN" altLang="en-US"/>
            </a:p>
          </p:txBody>
        </p:sp>
        <p:sp>
          <p:nvSpPr>
            <p:cNvPr id="96" name="任意多边形: 形状 95">
              <a:extLst>
                <a:ext uri="{FF2B5EF4-FFF2-40B4-BE49-F238E27FC236}">
                  <a16:creationId xmlns:a16="http://schemas.microsoft.com/office/drawing/2014/main" id="{9C8AAFF0-AF53-69A2-85B8-2938782CF222}"/>
                </a:ext>
              </a:extLst>
            </p:cNvPr>
            <p:cNvSpPr/>
            <p:nvPr/>
          </p:nvSpPr>
          <p:spPr>
            <a:xfrm>
              <a:off x="8967077" y="4034730"/>
              <a:ext cx="323225" cy="383867"/>
            </a:xfrm>
            <a:custGeom>
              <a:avLst/>
              <a:gdLst>
                <a:gd name="connsiteX0" fmla="*/ 154581 w 202570"/>
                <a:gd name="connsiteY0" fmla="*/ 240576 h 240575"/>
                <a:gd name="connsiteX1" fmla="*/ 202499 w 202570"/>
                <a:gd name="connsiteY1" fmla="*/ 135707 h 240575"/>
                <a:gd name="connsiteX2" fmla="*/ 111455 w 202570"/>
                <a:gd name="connsiteY2" fmla="*/ 22549 h 240575"/>
                <a:gd name="connsiteX3" fmla="*/ 11354 w 202570"/>
                <a:gd name="connsiteY3" fmla="*/ 15505 h 240575"/>
                <a:gd name="connsiteX4" fmla="*/ 23549 w 202570"/>
                <a:gd name="connsiteY4" fmla="*/ 119870 h 240575"/>
                <a:gd name="connsiteX5" fmla="*/ 154581 w 202570"/>
                <a:gd name="connsiteY5" fmla="*/ 240576 h 24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70" h="240575">
                  <a:moveTo>
                    <a:pt x="154581" y="240576"/>
                  </a:moveTo>
                  <a:cubicBezTo>
                    <a:pt x="196054" y="240576"/>
                    <a:pt x="203410" y="148621"/>
                    <a:pt x="202499" y="135707"/>
                  </a:cubicBezTo>
                  <a:cubicBezTo>
                    <a:pt x="201589" y="122793"/>
                    <a:pt x="126837" y="35870"/>
                    <a:pt x="111455" y="22549"/>
                  </a:cubicBezTo>
                  <a:cubicBezTo>
                    <a:pt x="96073" y="9227"/>
                    <a:pt x="42717" y="-16744"/>
                    <a:pt x="11354" y="15505"/>
                  </a:cubicBezTo>
                  <a:cubicBezTo>
                    <a:pt x="-20008" y="47753"/>
                    <a:pt x="23549" y="119870"/>
                    <a:pt x="23549" y="119870"/>
                  </a:cubicBezTo>
                  <a:cubicBezTo>
                    <a:pt x="23549" y="119870"/>
                    <a:pt x="113108" y="240576"/>
                    <a:pt x="154581" y="240576"/>
                  </a:cubicBezTo>
                  <a:close/>
                </a:path>
              </a:pathLst>
            </a:custGeom>
            <a:solidFill>
              <a:schemeClr val="accent2"/>
            </a:solidFill>
            <a:ln w="2389"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B0ED2C3C-BFB4-5475-B050-FF4D4566DBD1}"/>
                </a:ext>
              </a:extLst>
            </p:cNvPr>
            <p:cNvSpPr/>
            <p:nvPr/>
          </p:nvSpPr>
          <p:spPr>
            <a:xfrm>
              <a:off x="8986684" y="4190139"/>
              <a:ext cx="126424" cy="169471"/>
            </a:xfrm>
            <a:custGeom>
              <a:avLst/>
              <a:gdLst>
                <a:gd name="connsiteX0" fmla="*/ 0 w 79232"/>
                <a:gd name="connsiteY0" fmla="*/ 0 h 106210"/>
                <a:gd name="connsiteX1" fmla="*/ 19670 w 79232"/>
                <a:gd name="connsiteY1" fmla="*/ 38981 h 106210"/>
                <a:gd name="connsiteX2" fmla="*/ 79233 w 79232"/>
                <a:gd name="connsiteY2" fmla="*/ 106210 h 106210"/>
              </a:gdLst>
              <a:ahLst/>
              <a:cxnLst>
                <a:cxn ang="0">
                  <a:pos x="connsiteX0" y="connsiteY0"/>
                </a:cxn>
                <a:cxn ang="0">
                  <a:pos x="connsiteX1" y="connsiteY1"/>
                </a:cxn>
                <a:cxn ang="0">
                  <a:pos x="connsiteX2" y="connsiteY2"/>
                </a:cxn>
              </a:cxnLst>
              <a:rect l="l" t="t" r="r" b="b"/>
              <a:pathLst>
                <a:path w="79232" h="106210">
                  <a:moveTo>
                    <a:pt x="0" y="0"/>
                  </a:moveTo>
                  <a:cubicBezTo>
                    <a:pt x="5602" y="13455"/>
                    <a:pt x="12176" y="26482"/>
                    <a:pt x="19670" y="38981"/>
                  </a:cubicBezTo>
                  <a:cubicBezTo>
                    <a:pt x="23983" y="45977"/>
                    <a:pt x="50003" y="79161"/>
                    <a:pt x="79233" y="106210"/>
                  </a:cubicBezTo>
                </a:path>
              </a:pathLst>
            </a:custGeom>
            <a:noFill/>
            <a:ln w="9557" cap="rnd">
              <a:solidFill>
                <a:schemeClr val="tx1"/>
              </a:solidFill>
              <a:prstDash val="solid"/>
              <a:round/>
            </a:ln>
          </p:spPr>
          <p:txBody>
            <a:bodyPr rtlCol="0" anchor="ctr"/>
            <a:lstStyle/>
            <a:p>
              <a:endParaRPr lang="zh-CN" altLang="en-US"/>
            </a:p>
          </p:txBody>
        </p:sp>
        <p:sp>
          <p:nvSpPr>
            <p:cNvPr id="98" name="任意多边形: 形状 97">
              <a:extLst>
                <a:ext uri="{FF2B5EF4-FFF2-40B4-BE49-F238E27FC236}">
                  <a16:creationId xmlns:a16="http://schemas.microsoft.com/office/drawing/2014/main" id="{7BB35E47-9FA3-C910-7F76-AB265A4E8A9C}"/>
                </a:ext>
              </a:extLst>
            </p:cNvPr>
            <p:cNvSpPr/>
            <p:nvPr/>
          </p:nvSpPr>
          <p:spPr>
            <a:xfrm>
              <a:off x="8702598" y="3584618"/>
              <a:ext cx="304920" cy="385418"/>
            </a:xfrm>
            <a:custGeom>
              <a:avLst/>
              <a:gdLst>
                <a:gd name="connsiteX0" fmla="*/ 191098 w 191098"/>
                <a:gd name="connsiteY0" fmla="*/ 67015 h 241547"/>
                <a:gd name="connsiteX1" fmla="*/ 150368 w 191098"/>
                <a:gd name="connsiteY1" fmla="*/ 10927 h 241547"/>
                <a:gd name="connsiteX2" fmla="*/ 55945 w 191098"/>
                <a:gd name="connsiteY2" fmla="*/ 13323 h 241547"/>
                <a:gd name="connsiteX3" fmla="*/ 1510 w 191098"/>
                <a:gd name="connsiteY3" fmla="*/ 139970 h 241547"/>
                <a:gd name="connsiteX4" fmla="*/ 45643 w 191098"/>
                <a:gd name="connsiteY4" fmla="*/ 233075 h 241547"/>
                <a:gd name="connsiteX5" fmla="*/ 76622 w 191098"/>
                <a:gd name="connsiteY5" fmla="*/ 240095 h 241547"/>
                <a:gd name="connsiteX6" fmla="*/ 169823 w 191098"/>
                <a:gd name="connsiteY6" fmla="*/ 153531 h 241547"/>
                <a:gd name="connsiteX7" fmla="*/ 151806 w 191098"/>
                <a:gd name="connsiteY7" fmla="*/ 104511 h 241547"/>
                <a:gd name="connsiteX8" fmla="*/ 191098 w 191098"/>
                <a:gd name="connsiteY8" fmla="*/ 67015 h 24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098" h="241547">
                  <a:moveTo>
                    <a:pt x="191098" y="67015"/>
                  </a:moveTo>
                  <a:cubicBezTo>
                    <a:pt x="188894" y="42313"/>
                    <a:pt x="166013" y="18929"/>
                    <a:pt x="150368" y="10927"/>
                  </a:cubicBezTo>
                  <a:cubicBezTo>
                    <a:pt x="120551" y="-4452"/>
                    <a:pt x="84945" y="-3547"/>
                    <a:pt x="55945" y="13323"/>
                  </a:cubicBezTo>
                  <a:cubicBezTo>
                    <a:pt x="13730" y="36779"/>
                    <a:pt x="-5821" y="91238"/>
                    <a:pt x="1510" y="139970"/>
                  </a:cubicBezTo>
                  <a:cubicBezTo>
                    <a:pt x="6398" y="172428"/>
                    <a:pt x="21109" y="203462"/>
                    <a:pt x="45643" y="233075"/>
                  </a:cubicBezTo>
                  <a:cubicBezTo>
                    <a:pt x="57623" y="241061"/>
                    <a:pt x="67949" y="243402"/>
                    <a:pt x="76622" y="240095"/>
                  </a:cubicBezTo>
                  <a:cubicBezTo>
                    <a:pt x="133477" y="217598"/>
                    <a:pt x="158442" y="187673"/>
                    <a:pt x="169823" y="153531"/>
                  </a:cubicBezTo>
                  <a:cubicBezTo>
                    <a:pt x="169823" y="153531"/>
                    <a:pt x="141719" y="125906"/>
                    <a:pt x="151806" y="104511"/>
                  </a:cubicBezTo>
                  <a:cubicBezTo>
                    <a:pt x="163498" y="79737"/>
                    <a:pt x="189589" y="120252"/>
                    <a:pt x="191098" y="67015"/>
                  </a:cubicBezTo>
                  <a:close/>
                </a:path>
              </a:pathLst>
            </a:custGeom>
            <a:solidFill>
              <a:schemeClr val="tx1"/>
            </a:solidFill>
            <a:ln w="2389"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3609DD0-74DF-631A-3CE5-7506FA122CF8}"/>
                </a:ext>
              </a:extLst>
            </p:cNvPr>
            <p:cNvSpPr/>
            <p:nvPr/>
          </p:nvSpPr>
          <p:spPr>
            <a:xfrm>
              <a:off x="8779327" y="3974294"/>
              <a:ext cx="54629" cy="10453"/>
            </a:xfrm>
            <a:custGeom>
              <a:avLst/>
              <a:gdLst>
                <a:gd name="connsiteX0" fmla="*/ 34237 w 34237"/>
                <a:gd name="connsiteY0" fmla="*/ 1485 h 6551"/>
                <a:gd name="connsiteX1" fmla="*/ 21563 w 34237"/>
                <a:gd name="connsiteY1" fmla="*/ 6421 h 6551"/>
                <a:gd name="connsiteX2" fmla="*/ 0 w 34237"/>
                <a:gd name="connsiteY2" fmla="*/ 0 h 6551"/>
              </a:gdLst>
              <a:ahLst/>
              <a:cxnLst>
                <a:cxn ang="0">
                  <a:pos x="connsiteX0" y="connsiteY0"/>
                </a:cxn>
                <a:cxn ang="0">
                  <a:pos x="connsiteX1" y="connsiteY1"/>
                </a:cxn>
                <a:cxn ang="0">
                  <a:pos x="connsiteX2" y="connsiteY2"/>
                </a:cxn>
              </a:cxnLst>
              <a:rect l="l" t="t" r="r" b="b"/>
              <a:pathLst>
                <a:path w="34237" h="6551">
                  <a:moveTo>
                    <a:pt x="34237" y="1485"/>
                  </a:moveTo>
                  <a:cubicBezTo>
                    <a:pt x="30605" y="4368"/>
                    <a:pt x="26187" y="6088"/>
                    <a:pt x="21563" y="6421"/>
                  </a:cubicBezTo>
                  <a:cubicBezTo>
                    <a:pt x="16021" y="7123"/>
                    <a:pt x="8834" y="4983"/>
                    <a:pt x="0" y="0"/>
                  </a:cubicBezTo>
                </a:path>
              </a:pathLst>
            </a:custGeom>
            <a:noFill/>
            <a:ln w="9557" cap="rnd">
              <a:solidFill>
                <a:srgbClr val="1D252E"/>
              </a:solidFill>
              <a:prstDash val="solid"/>
              <a:round/>
            </a:ln>
          </p:spPr>
          <p:txBody>
            <a:bodyPr rtlCol="0" anchor="ctr"/>
            <a:lstStyle/>
            <a:p>
              <a:endParaRPr lang="zh-CN" altLang="en-US"/>
            </a:p>
          </p:txBody>
        </p:sp>
        <p:sp>
          <p:nvSpPr>
            <p:cNvPr id="100" name="任意多边形: 形状 99">
              <a:extLst>
                <a:ext uri="{FF2B5EF4-FFF2-40B4-BE49-F238E27FC236}">
                  <a16:creationId xmlns:a16="http://schemas.microsoft.com/office/drawing/2014/main" id="{0127E013-A5ED-9BC3-ECEF-F07100E74A2D}"/>
                </a:ext>
              </a:extLst>
            </p:cNvPr>
            <p:cNvSpPr/>
            <p:nvPr/>
          </p:nvSpPr>
          <p:spPr>
            <a:xfrm>
              <a:off x="8712885" y="3988554"/>
              <a:ext cx="131323" cy="172988"/>
            </a:xfrm>
            <a:custGeom>
              <a:avLst/>
              <a:gdLst>
                <a:gd name="connsiteX0" fmla="*/ 77555 w 82302"/>
                <a:gd name="connsiteY0" fmla="*/ 1701 h 108414"/>
                <a:gd name="connsiteX1" fmla="*/ 61024 w 82302"/>
                <a:gd name="connsiteY1" fmla="*/ 8098 h 108414"/>
                <a:gd name="connsiteX2" fmla="*/ 36322 w 82302"/>
                <a:gd name="connsiteY2" fmla="*/ 0 h 108414"/>
                <a:gd name="connsiteX3" fmla="*/ 24103 w 82302"/>
                <a:gd name="connsiteY3" fmla="*/ 26978 h 108414"/>
                <a:gd name="connsiteX4" fmla="*/ 20054 w 82302"/>
                <a:gd name="connsiteY4" fmla="*/ 76957 h 108414"/>
                <a:gd name="connsiteX5" fmla="*/ 0 w 82302"/>
                <a:gd name="connsiteY5" fmla="*/ 108415 h 108414"/>
                <a:gd name="connsiteX6" fmla="*/ 72835 w 82302"/>
                <a:gd name="connsiteY6" fmla="*/ 61167 h 108414"/>
                <a:gd name="connsiteX7" fmla="*/ 77555 w 82302"/>
                <a:gd name="connsiteY7" fmla="*/ 1701 h 10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302" h="108414">
                  <a:moveTo>
                    <a:pt x="77555" y="1701"/>
                  </a:moveTo>
                  <a:cubicBezTo>
                    <a:pt x="74999" y="4576"/>
                    <a:pt x="69488" y="6709"/>
                    <a:pt x="61024" y="8098"/>
                  </a:cubicBezTo>
                  <a:cubicBezTo>
                    <a:pt x="52559" y="9488"/>
                    <a:pt x="44324" y="6788"/>
                    <a:pt x="36322" y="0"/>
                  </a:cubicBezTo>
                  <a:cubicBezTo>
                    <a:pt x="29822" y="2509"/>
                    <a:pt x="25749" y="11500"/>
                    <a:pt x="24103" y="26978"/>
                  </a:cubicBezTo>
                  <a:cubicBezTo>
                    <a:pt x="21707" y="50146"/>
                    <a:pt x="24965" y="61479"/>
                    <a:pt x="20054" y="76957"/>
                  </a:cubicBezTo>
                  <a:cubicBezTo>
                    <a:pt x="16860" y="87259"/>
                    <a:pt x="10175" y="97746"/>
                    <a:pt x="0" y="108415"/>
                  </a:cubicBezTo>
                  <a:cubicBezTo>
                    <a:pt x="40491" y="103223"/>
                    <a:pt x="64768" y="87474"/>
                    <a:pt x="72835" y="61167"/>
                  </a:cubicBezTo>
                  <a:cubicBezTo>
                    <a:pt x="80862" y="34860"/>
                    <a:pt x="86923" y="17778"/>
                    <a:pt x="77555" y="1701"/>
                  </a:cubicBezTo>
                  <a:close/>
                </a:path>
              </a:pathLst>
            </a:custGeom>
            <a:solidFill>
              <a:schemeClr val="tx1"/>
            </a:solidFill>
            <a:ln w="2389"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32C7D9E0-FE73-2665-EAFB-2AC1B5DB4E6C}"/>
                </a:ext>
              </a:extLst>
            </p:cNvPr>
            <p:cNvSpPr/>
            <p:nvPr/>
          </p:nvSpPr>
          <p:spPr>
            <a:xfrm>
              <a:off x="8645621" y="4277646"/>
              <a:ext cx="12554" cy="99396"/>
            </a:xfrm>
            <a:custGeom>
              <a:avLst/>
              <a:gdLst>
                <a:gd name="connsiteX0" fmla="*/ 82 w 7868"/>
                <a:gd name="connsiteY0" fmla="*/ 0 h 62293"/>
                <a:gd name="connsiteX1" fmla="*/ 7869 w 7868"/>
                <a:gd name="connsiteY1" fmla="*/ 62294 h 62293"/>
              </a:gdLst>
              <a:ahLst/>
              <a:cxnLst>
                <a:cxn ang="0">
                  <a:pos x="connsiteX0" y="connsiteY0"/>
                </a:cxn>
                <a:cxn ang="0">
                  <a:pos x="connsiteX1" y="connsiteY1"/>
                </a:cxn>
              </a:cxnLst>
              <a:rect l="l" t="t" r="r" b="b"/>
              <a:pathLst>
                <a:path w="7868" h="62293">
                  <a:moveTo>
                    <a:pt x="82" y="0"/>
                  </a:moveTo>
                  <a:cubicBezTo>
                    <a:pt x="-565" y="26786"/>
                    <a:pt x="2670" y="53548"/>
                    <a:pt x="7869" y="62294"/>
                  </a:cubicBezTo>
                </a:path>
              </a:pathLst>
            </a:custGeom>
            <a:noFill/>
            <a:ln w="9557" cap="rnd">
              <a:solidFill>
                <a:schemeClr val="tx1"/>
              </a:solidFill>
              <a:prstDash val="solid"/>
              <a:round/>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2C66D792-B9FF-90A5-6EDF-62853687936D}"/>
                </a:ext>
              </a:extLst>
            </p:cNvPr>
            <p:cNvSpPr/>
            <p:nvPr/>
          </p:nvSpPr>
          <p:spPr>
            <a:xfrm>
              <a:off x="7768124" y="5242445"/>
              <a:ext cx="175643" cy="508644"/>
            </a:xfrm>
            <a:custGeom>
              <a:avLst/>
              <a:gdLst>
                <a:gd name="connsiteX0" fmla="*/ 57857 w 110078"/>
                <a:gd name="connsiteY0" fmla="*/ 318655 h 318775"/>
                <a:gd name="connsiteX1" fmla="*/ 642 w 110078"/>
                <a:gd name="connsiteY1" fmla="*/ 241603 h 318775"/>
                <a:gd name="connsiteX2" fmla="*/ 1984 w 110078"/>
                <a:gd name="connsiteY2" fmla="*/ 161676 h 318775"/>
                <a:gd name="connsiteX3" fmla="*/ 25512 w 110078"/>
                <a:gd name="connsiteY3" fmla="*/ 40730 h 318775"/>
                <a:gd name="connsiteX4" fmla="*/ 42283 w 110078"/>
                <a:gd name="connsiteY4" fmla="*/ 0 h 318775"/>
                <a:gd name="connsiteX5" fmla="*/ 44679 w 110078"/>
                <a:gd name="connsiteY5" fmla="*/ 0 h 318775"/>
                <a:gd name="connsiteX6" fmla="*/ 100552 w 110078"/>
                <a:gd name="connsiteY6" fmla="*/ 156956 h 318775"/>
                <a:gd name="connsiteX7" fmla="*/ 109704 w 110078"/>
                <a:gd name="connsiteY7" fmla="*/ 236380 h 318775"/>
                <a:gd name="connsiteX8" fmla="*/ 86536 w 110078"/>
                <a:gd name="connsiteY8" fmla="*/ 297404 h 318775"/>
                <a:gd name="connsiteX9" fmla="*/ 64565 w 110078"/>
                <a:gd name="connsiteY9" fmla="*/ 315948 h 318775"/>
                <a:gd name="connsiteX10" fmla="*/ 60324 w 110078"/>
                <a:gd name="connsiteY10" fmla="*/ 318655 h 318775"/>
                <a:gd name="connsiteX11" fmla="*/ 57928 w 110078"/>
                <a:gd name="connsiteY11" fmla="*/ 318775 h 31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078" h="318775">
                  <a:moveTo>
                    <a:pt x="57857" y="318655"/>
                  </a:moveTo>
                  <a:cubicBezTo>
                    <a:pt x="27500" y="304280"/>
                    <a:pt x="91" y="275769"/>
                    <a:pt x="642" y="241603"/>
                  </a:cubicBezTo>
                  <a:cubicBezTo>
                    <a:pt x="-539" y="214958"/>
                    <a:pt x="-91" y="188265"/>
                    <a:pt x="1984" y="161676"/>
                  </a:cubicBezTo>
                  <a:cubicBezTo>
                    <a:pt x="4984" y="120567"/>
                    <a:pt x="12883" y="79966"/>
                    <a:pt x="25512" y="40730"/>
                  </a:cubicBezTo>
                  <a:cubicBezTo>
                    <a:pt x="30069" y="26750"/>
                    <a:pt x="35675" y="13137"/>
                    <a:pt x="42283" y="0"/>
                  </a:cubicBezTo>
                  <a:lnTo>
                    <a:pt x="44679" y="0"/>
                  </a:lnTo>
                  <a:cubicBezTo>
                    <a:pt x="74364" y="47918"/>
                    <a:pt x="90393" y="102593"/>
                    <a:pt x="100552" y="156956"/>
                  </a:cubicBezTo>
                  <a:cubicBezTo>
                    <a:pt x="105228" y="183217"/>
                    <a:pt x="108283" y="209742"/>
                    <a:pt x="109704" y="236380"/>
                  </a:cubicBezTo>
                  <a:cubicBezTo>
                    <a:pt x="112100" y="257943"/>
                    <a:pt x="102828" y="280513"/>
                    <a:pt x="86536" y="297404"/>
                  </a:cubicBezTo>
                  <a:cubicBezTo>
                    <a:pt x="79954" y="304414"/>
                    <a:pt x="72579" y="310636"/>
                    <a:pt x="64565" y="315948"/>
                  </a:cubicBezTo>
                  <a:cubicBezTo>
                    <a:pt x="63535" y="316667"/>
                    <a:pt x="61403" y="318032"/>
                    <a:pt x="60324" y="318655"/>
                  </a:cubicBezTo>
                  <a:lnTo>
                    <a:pt x="57928" y="318775"/>
                  </a:lnTo>
                  <a:close/>
                </a:path>
              </a:pathLst>
            </a:custGeom>
            <a:solidFill>
              <a:schemeClr val="accent2"/>
            </a:solidFill>
            <a:ln w="2389"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0FB3C3B5-8314-1295-90EB-63378287CC9D}"/>
                </a:ext>
              </a:extLst>
            </p:cNvPr>
            <p:cNvSpPr/>
            <p:nvPr/>
          </p:nvSpPr>
          <p:spPr>
            <a:xfrm>
              <a:off x="7619519" y="5459475"/>
              <a:ext cx="220970" cy="286759"/>
            </a:xfrm>
            <a:custGeom>
              <a:avLst/>
              <a:gdLst>
                <a:gd name="connsiteX0" fmla="*/ 93225 w 138485"/>
                <a:gd name="connsiteY0" fmla="*/ 179717 h 179716"/>
                <a:gd name="connsiteX1" fmla="*/ 76956 w 138485"/>
                <a:gd name="connsiteY1" fmla="*/ 175644 h 179716"/>
                <a:gd name="connsiteX2" fmla="*/ 59227 w 138485"/>
                <a:gd name="connsiteY2" fmla="*/ 169390 h 179716"/>
                <a:gd name="connsiteX3" fmla="*/ 31626 w 138485"/>
                <a:gd name="connsiteY3" fmla="*/ 144928 h 179716"/>
                <a:gd name="connsiteX4" fmla="*/ 20940 w 138485"/>
                <a:gd name="connsiteY4" fmla="*/ 106067 h 179716"/>
                <a:gd name="connsiteX5" fmla="*/ 2947 w 138485"/>
                <a:gd name="connsiteY5" fmla="*/ 33207 h 179716"/>
                <a:gd name="connsiteX6" fmla="*/ 0 w 138485"/>
                <a:gd name="connsiteY6" fmla="*/ 1581 h 179716"/>
                <a:gd name="connsiteX7" fmla="*/ 1773 w 138485"/>
                <a:gd name="connsiteY7" fmla="*/ 0 h 179716"/>
                <a:gd name="connsiteX8" fmla="*/ 136111 w 138485"/>
                <a:gd name="connsiteY8" fmla="*/ 113518 h 179716"/>
                <a:gd name="connsiteX9" fmla="*/ 99670 w 138485"/>
                <a:gd name="connsiteY9" fmla="*/ 177201 h 179716"/>
                <a:gd name="connsiteX10" fmla="*/ 95573 w 138485"/>
                <a:gd name="connsiteY10" fmla="*/ 179381 h 179716"/>
                <a:gd name="connsiteX11" fmla="*/ 93177 w 138485"/>
                <a:gd name="connsiteY11" fmla="*/ 179693 h 17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485" h="179716">
                  <a:moveTo>
                    <a:pt x="93225" y="179717"/>
                  </a:moveTo>
                  <a:cubicBezTo>
                    <a:pt x="88433" y="178806"/>
                    <a:pt x="81676" y="177009"/>
                    <a:pt x="76956" y="175644"/>
                  </a:cubicBezTo>
                  <a:cubicBezTo>
                    <a:pt x="70924" y="173926"/>
                    <a:pt x="65003" y="171839"/>
                    <a:pt x="59227" y="169390"/>
                  </a:cubicBezTo>
                  <a:cubicBezTo>
                    <a:pt x="47774" y="164599"/>
                    <a:pt x="34501" y="157722"/>
                    <a:pt x="31626" y="144928"/>
                  </a:cubicBezTo>
                  <a:cubicBezTo>
                    <a:pt x="27864" y="131847"/>
                    <a:pt x="24438" y="119508"/>
                    <a:pt x="20940" y="106067"/>
                  </a:cubicBezTo>
                  <a:cubicBezTo>
                    <a:pt x="15454" y="85055"/>
                    <a:pt x="7068" y="57070"/>
                    <a:pt x="2947" y="33207"/>
                  </a:cubicBezTo>
                  <a:cubicBezTo>
                    <a:pt x="1004" y="22778"/>
                    <a:pt x="19" y="12190"/>
                    <a:pt x="0" y="1581"/>
                  </a:cubicBezTo>
                  <a:lnTo>
                    <a:pt x="1773" y="0"/>
                  </a:lnTo>
                  <a:cubicBezTo>
                    <a:pt x="65281" y="7439"/>
                    <a:pt x="118180" y="52142"/>
                    <a:pt x="136111" y="113518"/>
                  </a:cubicBezTo>
                  <a:cubicBezTo>
                    <a:pt x="146198" y="140687"/>
                    <a:pt x="122263" y="164814"/>
                    <a:pt x="99670" y="177201"/>
                  </a:cubicBezTo>
                  <a:cubicBezTo>
                    <a:pt x="98663" y="177776"/>
                    <a:pt x="96627" y="178878"/>
                    <a:pt x="95573" y="179381"/>
                  </a:cubicBezTo>
                  <a:lnTo>
                    <a:pt x="93177" y="179693"/>
                  </a:lnTo>
                  <a:close/>
                </a:path>
              </a:pathLst>
            </a:custGeom>
            <a:solidFill>
              <a:schemeClr val="accent2"/>
            </a:solidFill>
            <a:ln w="2389"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46AD7991-38AD-B19B-1466-F0BF77117067}"/>
                </a:ext>
              </a:extLst>
            </p:cNvPr>
            <p:cNvSpPr/>
            <p:nvPr/>
          </p:nvSpPr>
          <p:spPr>
            <a:xfrm>
              <a:off x="7885293" y="5463068"/>
              <a:ext cx="179793" cy="287753"/>
            </a:xfrm>
            <a:custGeom>
              <a:avLst/>
              <a:gdLst>
                <a:gd name="connsiteX0" fmla="*/ 45784 w 112679"/>
                <a:gd name="connsiteY0" fmla="*/ 180340 h 180339"/>
                <a:gd name="connsiteX1" fmla="*/ 741 w 112679"/>
                <a:gd name="connsiteY1" fmla="*/ 126983 h 180339"/>
                <a:gd name="connsiteX2" fmla="*/ 110018 w 112679"/>
                <a:gd name="connsiteY2" fmla="*/ 0 h 180339"/>
                <a:gd name="connsiteX3" fmla="*/ 107958 w 112679"/>
                <a:gd name="connsiteY3" fmla="*/ 147132 h 180339"/>
                <a:gd name="connsiteX4" fmla="*/ 45784 w 112679"/>
                <a:gd name="connsiteY4" fmla="*/ 180244 h 180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79" h="180339">
                  <a:moveTo>
                    <a:pt x="45784" y="180340"/>
                  </a:moveTo>
                  <a:cubicBezTo>
                    <a:pt x="25946" y="170612"/>
                    <a:pt x="-5201" y="151589"/>
                    <a:pt x="741" y="126983"/>
                  </a:cubicBezTo>
                  <a:cubicBezTo>
                    <a:pt x="10564" y="78490"/>
                    <a:pt x="56518" y="9584"/>
                    <a:pt x="110018" y="0"/>
                  </a:cubicBezTo>
                  <a:cubicBezTo>
                    <a:pt x="110018" y="0"/>
                    <a:pt x="117206" y="101898"/>
                    <a:pt x="107958" y="147132"/>
                  </a:cubicBezTo>
                  <a:cubicBezTo>
                    <a:pt x="104340" y="170397"/>
                    <a:pt x="66413" y="178998"/>
                    <a:pt x="45784" y="180244"/>
                  </a:cubicBezTo>
                  <a:close/>
                </a:path>
              </a:pathLst>
            </a:custGeom>
            <a:solidFill>
              <a:schemeClr val="accent2"/>
            </a:solidFill>
            <a:ln w="2389"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980399B9-533E-C936-D7A8-4C8670B9D4C7}"/>
                </a:ext>
              </a:extLst>
            </p:cNvPr>
            <p:cNvSpPr/>
            <p:nvPr/>
          </p:nvSpPr>
          <p:spPr>
            <a:xfrm>
              <a:off x="7661686" y="5751089"/>
              <a:ext cx="395216" cy="329805"/>
            </a:xfrm>
            <a:custGeom>
              <a:avLst/>
              <a:gdLst>
                <a:gd name="connsiteX0" fmla="*/ 214505 w 247688"/>
                <a:gd name="connsiteY0" fmla="*/ 206695 h 206694"/>
                <a:gd name="connsiteX1" fmla="*/ 33207 w 247688"/>
                <a:gd name="connsiteY1" fmla="*/ 206695 h 206694"/>
                <a:gd name="connsiteX2" fmla="*/ 0 w 247688"/>
                <a:gd name="connsiteY2" fmla="*/ 0 h 206694"/>
                <a:gd name="connsiteX3" fmla="*/ 247689 w 247688"/>
                <a:gd name="connsiteY3" fmla="*/ 0 h 206694"/>
                <a:gd name="connsiteX4" fmla="*/ 214505 w 247688"/>
                <a:gd name="connsiteY4" fmla="*/ 206695 h 206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88" h="206694">
                  <a:moveTo>
                    <a:pt x="214505" y="206695"/>
                  </a:moveTo>
                  <a:lnTo>
                    <a:pt x="33207" y="206695"/>
                  </a:lnTo>
                  <a:lnTo>
                    <a:pt x="0" y="0"/>
                  </a:lnTo>
                  <a:lnTo>
                    <a:pt x="247689" y="0"/>
                  </a:lnTo>
                  <a:lnTo>
                    <a:pt x="214505" y="206695"/>
                  </a:lnTo>
                  <a:close/>
                </a:path>
              </a:pathLst>
            </a:custGeom>
            <a:solidFill>
              <a:srgbClr val="FFFFFF"/>
            </a:solidFill>
            <a:ln w="2389"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64DDE3FB-6DA3-AF14-0DB6-E5F9C168BFCF}"/>
                </a:ext>
              </a:extLst>
            </p:cNvPr>
            <p:cNvSpPr/>
            <p:nvPr/>
          </p:nvSpPr>
          <p:spPr>
            <a:xfrm>
              <a:off x="7674837" y="5833016"/>
              <a:ext cx="368494" cy="247880"/>
            </a:xfrm>
            <a:custGeom>
              <a:avLst/>
              <a:gdLst>
                <a:gd name="connsiteX0" fmla="*/ 230941 w 230941"/>
                <a:gd name="connsiteY0" fmla="*/ 1557 h 155350"/>
                <a:gd name="connsiteX1" fmla="*/ 206263 w 230941"/>
                <a:gd name="connsiteY1" fmla="*/ 155350 h 155350"/>
                <a:gd name="connsiteX2" fmla="*/ 24965 w 230941"/>
                <a:gd name="connsiteY2" fmla="*/ 155350 h 155350"/>
                <a:gd name="connsiteX3" fmla="*/ 0 w 230941"/>
                <a:gd name="connsiteY3" fmla="*/ 0 h 155350"/>
              </a:gdLst>
              <a:ahLst/>
              <a:cxnLst>
                <a:cxn ang="0">
                  <a:pos x="connsiteX0" y="connsiteY0"/>
                </a:cxn>
                <a:cxn ang="0">
                  <a:pos x="connsiteX1" y="connsiteY1"/>
                </a:cxn>
                <a:cxn ang="0">
                  <a:pos x="connsiteX2" y="connsiteY2"/>
                </a:cxn>
                <a:cxn ang="0">
                  <a:pos x="connsiteX3" y="connsiteY3"/>
                </a:cxn>
              </a:cxnLst>
              <a:rect l="l" t="t" r="r" b="b"/>
              <a:pathLst>
                <a:path w="230941" h="155350">
                  <a:moveTo>
                    <a:pt x="230941" y="1557"/>
                  </a:moveTo>
                  <a:lnTo>
                    <a:pt x="206263" y="155350"/>
                  </a:lnTo>
                  <a:lnTo>
                    <a:pt x="24965" y="155350"/>
                  </a:lnTo>
                  <a:lnTo>
                    <a:pt x="0" y="0"/>
                  </a:lnTo>
                </a:path>
              </a:pathLst>
            </a:custGeom>
            <a:noFill/>
            <a:ln w="9557" cap="rnd">
              <a:solidFill>
                <a:schemeClr val="tx1"/>
              </a:solid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8C910A81-35A4-3D1B-0D43-7145A22129EB}"/>
                </a:ext>
              </a:extLst>
            </p:cNvPr>
            <p:cNvSpPr/>
            <p:nvPr/>
          </p:nvSpPr>
          <p:spPr>
            <a:xfrm>
              <a:off x="7631561" y="5717600"/>
              <a:ext cx="455504" cy="93776"/>
            </a:xfrm>
            <a:custGeom>
              <a:avLst/>
              <a:gdLst>
                <a:gd name="connsiteX0" fmla="*/ 275122 w 285471"/>
                <a:gd name="connsiteY0" fmla="*/ 0 h 58771"/>
                <a:gd name="connsiteX1" fmla="*/ 285472 w 285471"/>
                <a:gd name="connsiteY1" fmla="*/ 0 h 58771"/>
                <a:gd name="connsiteX2" fmla="*/ 285472 w 285471"/>
                <a:gd name="connsiteY2" fmla="*/ 58772 h 58771"/>
                <a:gd name="connsiteX3" fmla="*/ 275122 w 285471"/>
                <a:gd name="connsiteY3" fmla="*/ 58772 h 58771"/>
                <a:gd name="connsiteX4" fmla="*/ 10350 w 285471"/>
                <a:gd name="connsiteY4" fmla="*/ 58772 h 58771"/>
                <a:gd name="connsiteX5" fmla="*/ 0 w 285471"/>
                <a:gd name="connsiteY5" fmla="*/ 58772 h 58771"/>
                <a:gd name="connsiteX6" fmla="*/ 0 w 285471"/>
                <a:gd name="connsiteY6" fmla="*/ 0 h 58771"/>
                <a:gd name="connsiteX7" fmla="*/ 10350 w 285471"/>
                <a:gd name="connsiteY7" fmla="*/ 0 h 5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471" h="58771">
                  <a:moveTo>
                    <a:pt x="275122" y="0"/>
                  </a:moveTo>
                  <a:cubicBezTo>
                    <a:pt x="280838" y="0"/>
                    <a:pt x="285472" y="0"/>
                    <a:pt x="285472" y="0"/>
                  </a:cubicBezTo>
                  <a:lnTo>
                    <a:pt x="285472" y="58772"/>
                  </a:lnTo>
                  <a:cubicBezTo>
                    <a:pt x="285472" y="58772"/>
                    <a:pt x="280838" y="58772"/>
                    <a:pt x="275122" y="58772"/>
                  </a:cubicBezTo>
                  <a:lnTo>
                    <a:pt x="10350" y="58772"/>
                  </a:lnTo>
                  <a:cubicBezTo>
                    <a:pt x="4634" y="58772"/>
                    <a:pt x="0" y="58772"/>
                    <a:pt x="0" y="58772"/>
                  </a:cubicBezTo>
                  <a:lnTo>
                    <a:pt x="0" y="0"/>
                  </a:lnTo>
                  <a:cubicBezTo>
                    <a:pt x="0" y="0"/>
                    <a:pt x="4634" y="0"/>
                    <a:pt x="10350" y="0"/>
                  </a:cubicBezTo>
                  <a:close/>
                </a:path>
              </a:pathLst>
            </a:custGeom>
            <a:solidFill>
              <a:schemeClr val="tx1"/>
            </a:solidFill>
            <a:ln w="2389"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029C607F-E6B4-F6AA-E090-374F5F3595BD}"/>
                </a:ext>
              </a:extLst>
            </p:cNvPr>
            <p:cNvSpPr/>
            <p:nvPr/>
          </p:nvSpPr>
          <p:spPr>
            <a:xfrm>
              <a:off x="7698922" y="5553138"/>
              <a:ext cx="131929" cy="196537"/>
            </a:xfrm>
            <a:custGeom>
              <a:avLst/>
              <a:gdLst>
                <a:gd name="connsiteX0" fmla="*/ 0 w 82682"/>
                <a:gd name="connsiteY0" fmla="*/ 0 h 123173"/>
                <a:gd name="connsiteX1" fmla="*/ 82683 w 82682"/>
                <a:gd name="connsiteY1" fmla="*/ 123173 h 123173"/>
              </a:gdLst>
              <a:ahLst/>
              <a:cxnLst>
                <a:cxn ang="0">
                  <a:pos x="connsiteX0" y="connsiteY0"/>
                </a:cxn>
                <a:cxn ang="0">
                  <a:pos x="connsiteX1" y="connsiteY1"/>
                </a:cxn>
              </a:cxnLst>
              <a:rect l="l" t="t" r="r" b="b"/>
              <a:pathLst>
                <a:path w="82682" h="123173">
                  <a:moveTo>
                    <a:pt x="0" y="0"/>
                  </a:moveTo>
                  <a:cubicBezTo>
                    <a:pt x="30955" y="21563"/>
                    <a:pt x="57358" y="69146"/>
                    <a:pt x="82683" y="123173"/>
                  </a:cubicBezTo>
                </a:path>
              </a:pathLst>
            </a:custGeom>
            <a:noFill/>
            <a:ln w="9557" cap="rnd">
              <a:solidFill>
                <a:schemeClr val="tx1"/>
              </a:solid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500C8299-0C26-E980-FC72-214191179A06}"/>
                </a:ext>
              </a:extLst>
            </p:cNvPr>
            <p:cNvSpPr/>
            <p:nvPr/>
          </p:nvSpPr>
          <p:spPr>
            <a:xfrm>
              <a:off x="7950320" y="5538456"/>
              <a:ext cx="62542" cy="225554"/>
            </a:xfrm>
            <a:custGeom>
              <a:avLst/>
              <a:gdLst>
                <a:gd name="connsiteX0" fmla="*/ 39197 w 39196"/>
                <a:gd name="connsiteY0" fmla="*/ 0 h 141358"/>
                <a:gd name="connsiteX1" fmla="*/ 0 w 39196"/>
                <a:gd name="connsiteY1" fmla="*/ 141358 h 141358"/>
              </a:gdLst>
              <a:ahLst/>
              <a:cxnLst>
                <a:cxn ang="0">
                  <a:pos x="connsiteX0" y="connsiteY0"/>
                </a:cxn>
                <a:cxn ang="0">
                  <a:pos x="connsiteX1" y="connsiteY1"/>
                </a:cxn>
              </a:cxnLst>
              <a:rect l="l" t="t" r="r" b="b"/>
              <a:pathLst>
                <a:path w="39196" h="141358">
                  <a:moveTo>
                    <a:pt x="39197" y="0"/>
                  </a:moveTo>
                  <a:cubicBezTo>
                    <a:pt x="16867" y="42671"/>
                    <a:pt x="5654" y="90637"/>
                    <a:pt x="0" y="141358"/>
                  </a:cubicBezTo>
                </a:path>
              </a:pathLst>
            </a:custGeom>
            <a:noFill/>
            <a:ln w="9557" cap="rnd">
              <a:solidFill>
                <a:schemeClr val="tx1"/>
              </a:solid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527544F8-8885-451B-B291-C1FC5E13E20E}"/>
                </a:ext>
              </a:extLst>
            </p:cNvPr>
            <p:cNvSpPr/>
            <p:nvPr/>
          </p:nvSpPr>
          <p:spPr>
            <a:xfrm>
              <a:off x="7847674" y="5391043"/>
              <a:ext cx="19270" cy="359854"/>
            </a:xfrm>
            <a:custGeom>
              <a:avLst/>
              <a:gdLst>
                <a:gd name="connsiteX0" fmla="*/ 0 w 12077"/>
                <a:gd name="connsiteY0" fmla="*/ 0 h 225526"/>
                <a:gd name="connsiteX1" fmla="*/ 8002 w 12077"/>
                <a:gd name="connsiteY1" fmla="*/ 225526 h 225526"/>
              </a:gdLst>
              <a:ahLst/>
              <a:cxnLst>
                <a:cxn ang="0">
                  <a:pos x="connsiteX0" y="connsiteY0"/>
                </a:cxn>
                <a:cxn ang="0">
                  <a:pos x="connsiteX1" y="connsiteY1"/>
                </a:cxn>
              </a:cxnLst>
              <a:rect l="l" t="t" r="r" b="b"/>
              <a:pathLst>
                <a:path w="12077" h="225526">
                  <a:moveTo>
                    <a:pt x="0" y="0"/>
                  </a:moveTo>
                  <a:cubicBezTo>
                    <a:pt x="14831" y="60688"/>
                    <a:pt x="14064" y="139945"/>
                    <a:pt x="8002" y="225526"/>
                  </a:cubicBezTo>
                </a:path>
              </a:pathLst>
            </a:custGeom>
            <a:noFill/>
            <a:ln w="9557" cap="rnd">
              <a:solidFill>
                <a:schemeClr val="tx1"/>
              </a:solidFill>
              <a:prstDash val="solid"/>
              <a:miter/>
            </a:ln>
          </p:spPr>
          <p:txBody>
            <a:bodyPr rtlCol="0" anchor="ctr"/>
            <a:lstStyle/>
            <a:p>
              <a:endParaRPr lang="zh-CN" altLang="en-US"/>
            </a:p>
          </p:txBody>
        </p:sp>
        <p:grpSp>
          <p:nvGrpSpPr>
            <p:cNvPr id="167" name="组合 166">
              <a:extLst>
                <a:ext uri="{FF2B5EF4-FFF2-40B4-BE49-F238E27FC236}">
                  <a16:creationId xmlns:a16="http://schemas.microsoft.com/office/drawing/2014/main" id="{64AD97A9-849F-AD93-CDB4-01A2EC91BC5F}"/>
                </a:ext>
              </a:extLst>
            </p:cNvPr>
            <p:cNvGrpSpPr/>
            <p:nvPr userDrawn="1"/>
          </p:nvGrpSpPr>
          <p:grpSpPr>
            <a:xfrm>
              <a:off x="6342184" y="1392448"/>
              <a:ext cx="3274738" cy="2483921"/>
              <a:chOff x="4794331" y="3978571"/>
              <a:chExt cx="2052328" cy="1556711"/>
            </a:xfrm>
          </p:grpSpPr>
          <p:sp>
            <p:nvSpPr>
              <p:cNvPr id="129" name="任意多边形: 形状 128">
                <a:extLst>
                  <a:ext uri="{FF2B5EF4-FFF2-40B4-BE49-F238E27FC236}">
                    <a16:creationId xmlns:a16="http://schemas.microsoft.com/office/drawing/2014/main" id="{E8C8C55B-CE40-5C72-D9AD-C0446E41880D}"/>
                  </a:ext>
                </a:extLst>
              </p:cNvPr>
              <p:cNvSpPr/>
              <p:nvPr/>
            </p:nvSpPr>
            <p:spPr>
              <a:xfrm>
                <a:off x="5384651" y="3978667"/>
                <a:ext cx="1462008" cy="789953"/>
              </a:xfrm>
              <a:custGeom>
                <a:avLst/>
                <a:gdLst>
                  <a:gd name="connsiteX0" fmla="*/ 1462005 w 1462008"/>
                  <a:gd name="connsiteY0" fmla="*/ 23264 h 789953"/>
                  <a:gd name="connsiteX1" fmla="*/ 1461765 w 1462008"/>
                  <a:gd name="connsiteY1" fmla="*/ 94614 h 789953"/>
                  <a:gd name="connsiteX2" fmla="*/ 1456974 w 1462008"/>
                  <a:gd name="connsiteY2" fmla="*/ 764653 h 789953"/>
                  <a:gd name="connsiteX3" fmla="*/ 1440777 w 1462008"/>
                  <a:gd name="connsiteY3" fmla="*/ 789954 h 789953"/>
                  <a:gd name="connsiteX4" fmla="*/ 1418975 w 1462008"/>
                  <a:gd name="connsiteY4" fmla="*/ 789954 h 789953"/>
                  <a:gd name="connsiteX5" fmla="*/ 35843 w 1462008"/>
                  <a:gd name="connsiteY5" fmla="*/ 786048 h 789953"/>
                  <a:gd name="connsiteX6" fmla="*/ 20988 w 1462008"/>
                  <a:gd name="connsiteY6" fmla="*/ 786048 h 789953"/>
                  <a:gd name="connsiteX7" fmla="*/ 0 w 1462008"/>
                  <a:gd name="connsiteY7" fmla="*/ 760628 h 789953"/>
                  <a:gd name="connsiteX8" fmla="*/ 5079 w 1462008"/>
                  <a:gd name="connsiteY8" fmla="*/ 19263 h 789953"/>
                  <a:gd name="connsiteX9" fmla="*/ 6086 w 1462008"/>
                  <a:gd name="connsiteY9" fmla="*/ 13513 h 789953"/>
                  <a:gd name="connsiteX10" fmla="*/ 14424 w 1462008"/>
                  <a:gd name="connsiteY10" fmla="*/ 3283 h 789953"/>
                  <a:gd name="connsiteX11" fmla="*/ 17993 w 1462008"/>
                  <a:gd name="connsiteY11" fmla="*/ 1510 h 789953"/>
                  <a:gd name="connsiteX12" fmla="*/ 26235 w 1462008"/>
                  <a:gd name="connsiteY12" fmla="*/ 0 h 789953"/>
                  <a:gd name="connsiteX13" fmla="*/ 1445857 w 1462008"/>
                  <a:gd name="connsiteY13" fmla="*/ 3953 h 789953"/>
                  <a:gd name="connsiteX14" fmla="*/ 1454841 w 1462008"/>
                  <a:gd name="connsiteY14" fmla="*/ 7260 h 789953"/>
                  <a:gd name="connsiteX15" fmla="*/ 1456063 w 1462008"/>
                  <a:gd name="connsiteY15" fmla="*/ 8362 h 789953"/>
                  <a:gd name="connsiteX16" fmla="*/ 1462005 w 1462008"/>
                  <a:gd name="connsiteY16" fmla="*/ 23264 h 789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62008" h="789953">
                    <a:moveTo>
                      <a:pt x="1462005" y="23264"/>
                    </a:moveTo>
                    <a:lnTo>
                      <a:pt x="1461765" y="94614"/>
                    </a:lnTo>
                    <a:lnTo>
                      <a:pt x="1456974" y="764653"/>
                    </a:lnTo>
                    <a:cubicBezTo>
                      <a:pt x="1456974" y="778645"/>
                      <a:pt x="1449786" y="789978"/>
                      <a:pt x="1440777" y="789954"/>
                    </a:cubicBezTo>
                    <a:lnTo>
                      <a:pt x="1418975" y="789954"/>
                    </a:lnTo>
                    <a:lnTo>
                      <a:pt x="35843" y="786048"/>
                    </a:lnTo>
                    <a:lnTo>
                      <a:pt x="20988" y="786048"/>
                    </a:lnTo>
                    <a:cubicBezTo>
                      <a:pt x="9344" y="786048"/>
                      <a:pt x="-48" y="774644"/>
                      <a:pt x="0" y="760628"/>
                    </a:cubicBezTo>
                    <a:lnTo>
                      <a:pt x="5079" y="19263"/>
                    </a:lnTo>
                    <a:cubicBezTo>
                      <a:pt x="5073" y="17302"/>
                      <a:pt x="5413" y="15355"/>
                      <a:pt x="6086" y="13513"/>
                    </a:cubicBezTo>
                    <a:cubicBezTo>
                      <a:pt x="7592" y="9237"/>
                      <a:pt x="10540" y="5620"/>
                      <a:pt x="14424" y="3283"/>
                    </a:cubicBezTo>
                    <a:cubicBezTo>
                      <a:pt x="15559" y="2587"/>
                      <a:pt x="16753" y="1994"/>
                      <a:pt x="17993" y="1510"/>
                    </a:cubicBezTo>
                    <a:cubicBezTo>
                      <a:pt x="20624" y="501"/>
                      <a:pt x="23418" y="-11"/>
                      <a:pt x="26235" y="0"/>
                    </a:cubicBezTo>
                    <a:lnTo>
                      <a:pt x="1445857" y="3953"/>
                    </a:lnTo>
                    <a:cubicBezTo>
                      <a:pt x="1449143" y="3985"/>
                      <a:pt x="1452318" y="5153"/>
                      <a:pt x="1454841" y="7260"/>
                    </a:cubicBezTo>
                    <a:cubicBezTo>
                      <a:pt x="1455273" y="7595"/>
                      <a:pt x="1455656" y="7978"/>
                      <a:pt x="1456063" y="8362"/>
                    </a:cubicBezTo>
                    <a:cubicBezTo>
                      <a:pt x="1459964" y="12330"/>
                      <a:pt x="1462106" y="17701"/>
                      <a:pt x="1462005" y="23264"/>
                    </a:cubicBezTo>
                    <a:close/>
                  </a:path>
                </a:pathLst>
              </a:custGeom>
              <a:solidFill>
                <a:schemeClr val="accent2"/>
              </a:solidFill>
              <a:ln w="2389"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7978F84E-DE1A-A98D-25BF-5AE68B3BA877}"/>
                  </a:ext>
                </a:extLst>
              </p:cNvPr>
              <p:cNvSpPr/>
              <p:nvPr/>
            </p:nvSpPr>
            <p:spPr>
              <a:xfrm>
                <a:off x="5389443" y="3978571"/>
                <a:ext cx="1457212" cy="103407"/>
              </a:xfrm>
              <a:custGeom>
                <a:avLst/>
                <a:gdLst>
                  <a:gd name="connsiteX0" fmla="*/ 1457213 w 1457212"/>
                  <a:gd name="connsiteY0" fmla="*/ 25516 h 103407"/>
                  <a:gd name="connsiteX1" fmla="*/ 1456973 w 1457212"/>
                  <a:gd name="connsiteY1" fmla="*/ 103407 h 103407"/>
                  <a:gd name="connsiteX2" fmla="*/ 0 w 1457212"/>
                  <a:gd name="connsiteY2" fmla="*/ 98903 h 103407"/>
                  <a:gd name="connsiteX3" fmla="*/ 240 w 1457212"/>
                  <a:gd name="connsiteY3" fmla="*/ 21012 h 103407"/>
                  <a:gd name="connsiteX4" fmla="*/ 21395 w 1457212"/>
                  <a:gd name="connsiteY4" fmla="*/ 0 h 103407"/>
                  <a:gd name="connsiteX5" fmla="*/ 1441065 w 1457212"/>
                  <a:gd name="connsiteY5" fmla="*/ 4385 h 103407"/>
                  <a:gd name="connsiteX6" fmla="*/ 1457213 w 1457212"/>
                  <a:gd name="connsiteY6" fmla="*/ 25516 h 103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7212" h="103407">
                    <a:moveTo>
                      <a:pt x="1457213" y="25516"/>
                    </a:moveTo>
                    <a:lnTo>
                      <a:pt x="1456973" y="103407"/>
                    </a:lnTo>
                    <a:lnTo>
                      <a:pt x="0" y="98903"/>
                    </a:lnTo>
                    <a:lnTo>
                      <a:pt x="240" y="21012"/>
                    </a:lnTo>
                    <a:cubicBezTo>
                      <a:pt x="292" y="9373"/>
                      <a:pt x="9756" y="-26"/>
                      <a:pt x="21395" y="0"/>
                    </a:cubicBezTo>
                    <a:lnTo>
                      <a:pt x="1441065" y="4385"/>
                    </a:lnTo>
                    <a:cubicBezTo>
                      <a:pt x="1450049" y="4409"/>
                      <a:pt x="1457237" y="13872"/>
                      <a:pt x="1457213" y="25516"/>
                    </a:cubicBezTo>
                    <a:close/>
                  </a:path>
                </a:pathLst>
              </a:custGeom>
              <a:solidFill>
                <a:schemeClr val="tx1"/>
              </a:solidFill>
              <a:ln w="2389"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784F48B5-6CC0-C1E9-8A09-EA58DF575AC2}"/>
                  </a:ext>
                </a:extLst>
              </p:cNvPr>
              <p:cNvSpPr/>
              <p:nvPr/>
            </p:nvSpPr>
            <p:spPr>
              <a:xfrm>
                <a:off x="5422770" y="4013072"/>
                <a:ext cx="35794" cy="35794"/>
              </a:xfrm>
              <a:custGeom>
                <a:avLst/>
                <a:gdLst>
                  <a:gd name="connsiteX0" fmla="*/ 35795 w 35794"/>
                  <a:gd name="connsiteY0" fmla="*/ 17897 h 35794"/>
                  <a:gd name="connsiteX1" fmla="*/ 17897 w 35794"/>
                  <a:gd name="connsiteY1" fmla="*/ 35795 h 35794"/>
                  <a:gd name="connsiteX2" fmla="*/ 0 w 35794"/>
                  <a:gd name="connsiteY2" fmla="*/ 17897 h 35794"/>
                  <a:gd name="connsiteX3" fmla="*/ 17897 w 35794"/>
                  <a:gd name="connsiteY3" fmla="*/ 0 h 35794"/>
                  <a:gd name="connsiteX4" fmla="*/ 35795 w 35794"/>
                  <a:gd name="connsiteY4" fmla="*/ 17897 h 35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94" h="35794">
                    <a:moveTo>
                      <a:pt x="35795" y="17897"/>
                    </a:moveTo>
                    <a:cubicBezTo>
                      <a:pt x="35795" y="27782"/>
                      <a:pt x="27782" y="35795"/>
                      <a:pt x="17897" y="35795"/>
                    </a:cubicBezTo>
                    <a:cubicBezTo>
                      <a:pt x="8013" y="35795"/>
                      <a:pt x="0" y="27782"/>
                      <a:pt x="0" y="17897"/>
                    </a:cubicBezTo>
                    <a:cubicBezTo>
                      <a:pt x="0" y="8013"/>
                      <a:pt x="8013" y="0"/>
                      <a:pt x="17897" y="0"/>
                    </a:cubicBezTo>
                    <a:cubicBezTo>
                      <a:pt x="27782" y="0"/>
                      <a:pt x="35795" y="8013"/>
                      <a:pt x="35795" y="17897"/>
                    </a:cubicBezTo>
                    <a:close/>
                  </a:path>
                </a:pathLst>
              </a:custGeom>
              <a:solidFill>
                <a:srgbClr val="88EA94"/>
              </a:solidFill>
              <a:ln w="2389"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51AD5F2D-4C1E-B6E1-5A49-9ED1A657EA79}"/>
                  </a:ext>
                </a:extLst>
              </p:cNvPr>
              <p:cNvSpPr/>
              <p:nvPr/>
            </p:nvSpPr>
            <p:spPr>
              <a:xfrm>
                <a:off x="5484920" y="4013072"/>
                <a:ext cx="35794" cy="35794"/>
              </a:xfrm>
              <a:custGeom>
                <a:avLst/>
                <a:gdLst>
                  <a:gd name="connsiteX0" fmla="*/ 35795 w 35794"/>
                  <a:gd name="connsiteY0" fmla="*/ 17897 h 35794"/>
                  <a:gd name="connsiteX1" fmla="*/ 17897 w 35794"/>
                  <a:gd name="connsiteY1" fmla="*/ 35795 h 35794"/>
                  <a:gd name="connsiteX2" fmla="*/ 0 w 35794"/>
                  <a:gd name="connsiteY2" fmla="*/ 17897 h 35794"/>
                  <a:gd name="connsiteX3" fmla="*/ 17897 w 35794"/>
                  <a:gd name="connsiteY3" fmla="*/ 0 h 35794"/>
                  <a:gd name="connsiteX4" fmla="*/ 35795 w 35794"/>
                  <a:gd name="connsiteY4" fmla="*/ 17897 h 35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94" h="35794">
                    <a:moveTo>
                      <a:pt x="35795" y="17897"/>
                    </a:moveTo>
                    <a:cubicBezTo>
                      <a:pt x="35795" y="27782"/>
                      <a:pt x="27782" y="35795"/>
                      <a:pt x="17897" y="35795"/>
                    </a:cubicBezTo>
                    <a:cubicBezTo>
                      <a:pt x="8013" y="35795"/>
                      <a:pt x="0" y="27782"/>
                      <a:pt x="0" y="17897"/>
                    </a:cubicBezTo>
                    <a:cubicBezTo>
                      <a:pt x="0" y="8013"/>
                      <a:pt x="8013" y="0"/>
                      <a:pt x="17897" y="0"/>
                    </a:cubicBezTo>
                    <a:cubicBezTo>
                      <a:pt x="27782" y="0"/>
                      <a:pt x="35795" y="8013"/>
                      <a:pt x="35795" y="17897"/>
                    </a:cubicBezTo>
                    <a:close/>
                  </a:path>
                </a:pathLst>
              </a:custGeom>
              <a:solidFill>
                <a:srgbClr val="FFFFFF"/>
              </a:solidFill>
              <a:ln w="2389"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3D07E3CF-8D7E-31E9-C05D-D9CBA6EECC25}"/>
                  </a:ext>
                </a:extLst>
              </p:cNvPr>
              <p:cNvSpPr/>
              <p:nvPr/>
            </p:nvSpPr>
            <p:spPr>
              <a:xfrm>
                <a:off x="5547700" y="4013072"/>
                <a:ext cx="34532" cy="35818"/>
              </a:xfrm>
              <a:custGeom>
                <a:avLst/>
                <a:gdLst>
                  <a:gd name="connsiteX0" fmla="*/ 17290 w 34532"/>
                  <a:gd name="connsiteY0" fmla="*/ 0 h 35818"/>
                  <a:gd name="connsiteX1" fmla="*/ 17290 w 34532"/>
                  <a:gd name="connsiteY1" fmla="*/ 4624 h 35818"/>
                  <a:gd name="connsiteX2" fmla="*/ 30540 w 34532"/>
                  <a:gd name="connsiteY2" fmla="*/ 17873 h 35818"/>
                  <a:gd name="connsiteX3" fmla="*/ 30540 w 34532"/>
                  <a:gd name="connsiteY3" fmla="*/ 17945 h 35818"/>
                  <a:gd name="connsiteX4" fmla="*/ 17218 w 34532"/>
                  <a:gd name="connsiteY4" fmla="*/ 31219 h 35818"/>
                  <a:gd name="connsiteX5" fmla="*/ 3945 w 34532"/>
                  <a:gd name="connsiteY5" fmla="*/ 17897 h 35818"/>
                  <a:gd name="connsiteX6" fmla="*/ 17266 w 34532"/>
                  <a:gd name="connsiteY6" fmla="*/ 4624 h 35818"/>
                  <a:gd name="connsiteX7" fmla="*/ 17266 w 34532"/>
                  <a:gd name="connsiteY7" fmla="*/ 0 h 35818"/>
                  <a:gd name="connsiteX8" fmla="*/ 17266 w 34532"/>
                  <a:gd name="connsiteY8" fmla="*/ 0 h 35818"/>
                  <a:gd name="connsiteX9" fmla="*/ 12 w 34532"/>
                  <a:gd name="connsiteY9" fmla="*/ 18565 h 35818"/>
                  <a:gd name="connsiteX10" fmla="*/ 17266 w 34532"/>
                  <a:gd name="connsiteY10" fmla="*/ 35819 h 35818"/>
                  <a:gd name="connsiteX11" fmla="*/ 17266 w 34532"/>
                  <a:gd name="connsiteY11" fmla="*/ 35819 h 35818"/>
                  <a:gd name="connsiteX12" fmla="*/ 34521 w 34532"/>
                  <a:gd name="connsiteY12" fmla="*/ 17254 h 35818"/>
                  <a:gd name="connsiteX13" fmla="*/ 17266 w 34532"/>
                  <a:gd name="connsiteY13" fmla="*/ 0 h 3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532" h="35818">
                    <a:moveTo>
                      <a:pt x="17290" y="0"/>
                    </a:moveTo>
                    <a:lnTo>
                      <a:pt x="17290" y="4624"/>
                    </a:lnTo>
                    <a:cubicBezTo>
                      <a:pt x="24608" y="4624"/>
                      <a:pt x="30540" y="10556"/>
                      <a:pt x="30540" y="17873"/>
                    </a:cubicBezTo>
                    <a:cubicBezTo>
                      <a:pt x="30540" y="17897"/>
                      <a:pt x="30540" y="17921"/>
                      <a:pt x="30540" y="17945"/>
                    </a:cubicBezTo>
                    <a:cubicBezTo>
                      <a:pt x="30526" y="25289"/>
                      <a:pt x="24562" y="31232"/>
                      <a:pt x="17218" y="31219"/>
                    </a:cubicBezTo>
                    <a:cubicBezTo>
                      <a:pt x="9875" y="31205"/>
                      <a:pt x="3932" y="25241"/>
                      <a:pt x="3945" y="17897"/>
                    </a:cubicBezTo>
                    <a:cubicBezTo>
                      <a:pt x="3958" y="10554"/>
                      <a:pt x="9923" y="4611"/>
                      <a:pt x="17266" y="4624"/>
                    </a:cubicBezTo>
                    <a:lnTo>
                      <a:pt x="17266" y="0"/>
                    </a:lnTo>
                    <a:moveTo>
                      <a:pt x="17266" y="0"/>
                    </a:moveTo>
                    <a:cubicBezTo>
                      <a:pt x="7375" y="362"/>
                      <a:pt x="-350" y="8673"/>
                      <a:pt x="12" y="18565"/>
                    </a:cubicBezTo>
                    <a:cubicBezTo>
                      <a:pt x="355" y="27948"/>
                      <a:pt x="7883" y="35476"/>
                      <a:pt x="17266" y="35819"/>
                    </a:cubicBezTo>
                    <a:lnTo>
                      <a:pt x="17266" y="35819"/>
                    </a:lnTo>
                    <a:cubicBezTo>
                      <a:pt x="27157" y="35457"/>
                      <a:pt x="34882" y="27145"/>
                      <a:pt x="34521" y="17254"/>
                    </a:cubicBezTo>
                    <a:cubicBezTo>
                      <a:pt x="34177" y="7871"/>
                      <a:pt x="26650" y="343"/>
                      <a:pt x="17266" y="0"/>
                    </a:cubicBezTo>
                    <a:close/>
                  </a:path>
                </a:pathLst>
              </a:custGeom>
              <a:solidFill>
                <a:srgbClr val="FFFFFF"/>
              </a:solidFill>
              <a:ln w="2389"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F3517F47-FD18-1DC7-2E30-5B7F81B7D8B5}"/>
                  </a:ext>
                </a:extLst>
              </p:cNvPr>
              <p:cNvSpPr/>
              <p:nvPr/>
            </p:nvSpPr>
            <p:spPr>
              <a:xfrm>
                <a:off x="5412922" y="4111519"/>
                <a:ext cx="1405605" cy="613136"/>
              </a:xfrm>
              <a:custGeom>
                <a:avLst/>
                <a:gdLst>
                  <a:gd name="connsiteX0" fmla="*/ 1405606 w 1405605"/>
                  <a:gd name="connsiteY0" fmla="*/ 31626 h 613136"/>
                  <a:gd name="connsiteX1" fmla="*/ 1402994 w 1405605"/>
                  <a:gd name="connsiteY1" fmla="*/ 586781 h 613136"/>
                  <a:gd name="connsiteX2" fmla="*/ 1376639 w 1405605"/>
                  <a:gd name="connsiteY2" fmla="*/ 613136 h 613136"/>
                  <a:gd name="connsiteX3" fmla="*/ 1376519 w 1405605"/>
                  <a:gd name="connsiteY3" fmla="*/ 613136 h 613136"/>
                  <a:gd name="connsiteX4" fmla="*/ 26355 w 1405605"/>
                  <a:gd name="connsiteY4" fmla="*/ 609494 h 613136"/>
                  <a:gd name="connsiteX5" fmla="*/ 0 w 1405605"/>
                  <a:gd name="connsiteY5" fmla="*/ 583140 h 613136"/>
                  <a:gd name="connsiteX6" fmla="*/ 1 w 1405605"/>
                  <a:gd name="connsiteY6" fmla="*/ 582972 h 613136"/>
                  <a:gd name="connsiteX7" fmla="*/ 2612 w 1405605"/>
                  <a:gd name="connsiteY7" fmla="*/ 27960 h 613136"/>
                  <a:gd name="connsiteX8" fmla="*/ 34334 w 1405605"/>
                  <a:gd name="connsiteY8" fmla="*/ 0 h 613136"/>
                  <a:gd name="connsiteX9" fmla="*/ 1373932 w 1405605"/>
                  <a:gd name="connsiteY9" fmla="*/ 3570 h 613136"/>
                  <a:gd name="connsiteX10" fmla="*/ 1405606 w 1405605"/>
                  <a:gd name="connsiteY10" fmla="*/ 31626 h 61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05605" h="613136">
                    <a:moveTo>
                      <a:pt x="1405606" y="31626"/>
                    </a:moveTo>
                    <a:lnTo>
                      <a:pt x="1402994" y="586781"/>
                    </a:lnTo>
                    <a:cubicBezTo>
                      <a:pt x="1402994" y="601337"/>
                      <a:pt x="1391195" y="613136"/>
                      <a:pt x="1376639" y="613136"/>
                    </a:cubicBezTo>
                    <a:cubicBezTo>
                      <a:pt x="1376599" y="613136"/>
                      <a:pt x="1376559" y="613136"/>
                      <a:pt x="1376519" y="613136"/>
                    </a:cubicBezTo>
                    <a:lnTo>
                      <a:pt x="26355" y="609494"/>
                    </a:lnTo>
                    <a:cubicBezTo>
                      <a:pt x="11800" y="609494"/>
                      <a:pt x="0" y="597695"/>
                      <a:pt x="0" y="583140"/>
                    </a:cubicBezTo>
                    <a:cubicBezTo>
                      <a:pt x="0" y="583084"/>
                      <a:pt x="0" y="583028"/>
                      <a:pt x="1" y="582972"/>
                    </a:cubicBezTo>
                    <a:lnTo>
                      <a:pt x="2612" y="27960"/>
                    </a:lnTo>
                    <a:cubicBezTo>
                      <a:pt x="2612" y="12483"/>
                      <a:pt x="16868" y="-48"/>
                      <a:pt x="34334" y="0"/>
                    </a:cubicBezTo>
                    <a:lnTo>
                      <a:pt x="1373932" y="3570"/>
                    </a:lnTo>
                    <a:cubicBezTo>
                      <a:pt x="1391398" y="3642"/>
                      <a:pt x="1405606" y="16268"/>
                      <a:pt x="1405606" y="31626"/>
                    </a:cubicBezTo>
                    <a:close/>
                  </a:path>
                </a:pathLst>
              </a:custGeom>
              <a:solidFill>
                <a:srgbClr val="FFFFFF"/>
              </a:solidFill>
              <a:ln w="2389"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97296744-AC8E-E89F-A793-D06C695FA392}"/>
                  </a:ext>
                </a:extLst>
              </p:cNvPr>
              <p:cNvSpPr/>
              <p:nvPr/>
            </p:nvSpPr>
            <p:spPr>
              <a:xfrm>
                <a:off x="6037271" y="4002937"/>
                <a:ext cx="30212" cy="59993"/>
              </a:xfrm>
              <a:custGeom>
                <a:avLst/>
                <a:gdLst>
                  <a:gd name="connsiteX0" fmla="*/ 11452 w 30212"/>
                  <a:gd name="connsiteY0" fmla="*/ 0 h 59993"/>
                  <a:gd name="connsiteX1" fmla="*/ 11452 w 30212"/>
                  <a:gd name="connsiteY1" fmla="*/ 45067 h 59993"/>
                  <a:gd name="connsiteX2" fmla="*/ 15094 w 30212"/>
                  <a:gd name="connsiteY2" fmla="*/ 50362 h 59993"/>
                  <a:gd name="connsiteX3" fmla="*/ 18688 w 30212"/>
                  <a:gd name="connsiteY3" fmla="*/ 45067 h 59993"/>
                  <a:gd name="connsiteX4" fmla="*/ 18688 w 30212"/>
                  <a:gd name="connsiteY4" fmla="*/ 0 h 59993"/>
                  <a:gd name="connsiteX5" fmla="*/ 30212 w 30212"/>
                  <a:gd name="connsiteY5" fmla="*/ 0 h 59993"/>
                  <a:gd name="connsiteX6" fmla="*/ 30212 w 30212"/>
                  <a:gd name="connsiteY6" fmla="*/ 44324 h 59993"/>
                  <a:gd name="connsiteX7" fmla="*/ 14927 w 30212"/>
                  <a:gd name="connsiteY7" fmla="*/ 59993 h 59993"/>
                  <a:gd name="connsiteX8" fmla="*/ 0 w 30212"/>
                  <a:gd name="connsiteY8" fmla="*/ 44228 h 59993"/>
                  <a:gd name="connsiteX9" fmla="*/ 0 w 30212"/>
                  <a:gd name="connsiteY9" fmla="*/ 0 h 5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212" h="59993">
                    <a:moveTo>
                      <a:pt x="11452" y="0"/>
                    </a:moveTo>
                    <a:lnTo>
                      <a:pt x="11452" y="45067"/>
                    </a:lnTo>
                    <a:cubicBezTo>
                      <a:pt x="11452" y="48517"/>
                      <a:pt x="12507" y="50362"/>
                      <a:pt x="15094" y="50362"/>
                    </a:cubicBezTo>
                    <a:cubicBezTo>
                      <a:pt x="17682" y="50362"/>
                      <a:pt x="18688" y="48253"/>
                      <a:pt x="18688" y="45067"/>
                    </a:cubicBezTo>
                    <a:lnTo>
                      <a:pt x="18688" y="0"/>
                    </a:lnTo>
                    <a:lnTo>
                      <a:pt x="30212" y="0"/>
                    </a:lnTo>
                    <a:lnTo>
                      <a:pt x="30212" y="44324"/>
                    </a:lnTo>
                    <a:cubicBezTo>
                      <a:pt x="30212" y="54818"/>
                      <a:pt x="25421" y="59993"/>
                      <a:pt x="14927" y="59993"/>
                    </a:cubicBezTo>
                    <a:cubicBezTo>
                      <a:pt x="4433" y="59993"/>
                      <a:pt x="0" y="54986"/>
                      <a:pt x="0" y="44228"/>
                    </a:cubicBezTo>
                    <a:lnTo>
                      <a:pt x="0" y="0"/>
                    </a:lnTo>
                    <a:close/>
                  </a:path>
                </a:pathLst>
              </a:custGeom>
              <a:solidFill>
                <a:srgbClr val="FFFFFF"/>
              </a:solidFill>
              <a:ln w="2389"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D9992367-7F51-F823-996E-9A43316498AA}"/>
                  </a:ext>
                </a:extLst>
              </p:cNvPr>
              <p:cNvSpPr/>
              <p:nvPr/>
            </p:nvSpPr>
            <p:spPr>
              <a:xfrm>
                <a:off x="6074264" y="4002937"/>
                <a:ext cx="29853" cy="59154"/>
              </a:xfrm>
              <a:custGeom>
                <a:avLst/>
                <a:gdLst>
                  <a:gd name="connsiteX0" fmla="*/ 0 w 29853"/>
                  <a:gd name="connsiteY0" fmla="*/ 0 h 59154"/>
                  <a:gd name="connsiteX1" fmla="*/ 15166 w 29853"/>
                  <a:gd name="connsiteY1" fmla="*/ 0 h 59154"/>
                  <a:gd name="connsiteX2" fmla="*/ 29853 w 29853"/>
                  <a:gd name="connsiteY2" fmla="*/ 15693 h 59154"/>
                  <a:gd name="connsiteX3" fmla="*/ 29853 w 29853"/>
                  <a:gd name="connsiteY3" fmla="*/ 19287 h 59154"/>
                  <a:gd name="connsiteX4" fmla="*/ 14711 w 29853"/>
                  <a:gd name="connsiteY4" fmla="*/ 35915 h 59154"/>
                  <a:gd name="connsiteX5" fmla="*/ 11381 w 29853"/>
                  <a:gd name="connsiteY5" fmla="*/ 35915 h 59154"/>
                  <a:gd name="connsiteX6" fmla="*/ 11381 w 29853"/>
                  <a:gd name="connsiteY6" fmla="*/ 59155 h 59154"/>
                  <a:gd name="connsiteX7" fmla="*/ 0 w 29853"/>
                  <a:gd name="connsiteY7" fmla="*/ 59155 h 59154"/>
                  <a:gd name="connsiteX8" fmla="*/ 11381 w 29853"/>
                  <a:gd name="connsiteY8" fmla="*/ 26618 h 59154"/>
                  <a:gd name="connsiteX9" fmla="*/ 13225 w 29853"/>
                  <a:gd name="connsiteY9" fmla="*/ 26618 h 59154"/>
                  <a:gd name="connsiteX10" fmla="*/ 18448 w 29853"/>
                  <a:gd name="connsiteY10" fmla="*/ 19263 h 59154"/>
                  <a:gd name="connsiteX11" fmla="*/ 18448 w 29853"/>
                  <a:gd name="connsiteY11" fmla="*/ 15190 h 59154"/>
                  <a:gd name="connsiteX12" fmla="*/ 13776 w 29853"/>
                  <a:gd name="connsiteY12" fmla="*/ 8889 h 59154"/>
                  <a:gd name="connsiteX13" fmla="*/ 11381 w 29853"/>
                  <a:gd name="connsiteY13" fmla="*/ 8889 h 59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853" h="59154">
                    <a:moveTo>
                      <a:pt x="0" y="0"/>
                    </a:moveTo>
                    <a:lnTo>
                      <a:pt x="15166" y="0"/>
                    </a:lnTo>
                    <a:cubicBezTo>
                      <a:pt x="24989" y="0"/>
                      <a:pt x="29853" y="5199"/>
                      <a:pt x="29853" y="15693"/>
                    </a:cubicBezTo>
                    <a:lnTo>
                      <a:pt x="29853" y="19287"/>
                    </a:lnTo>
                    <a:cubicBezTo>
                      <a:pt x="29853" y="29661"/>
                      <a:pt x="25948" y="35915"/>
                      <a:pt x="14711" y="35915"/>
                    </a:cubicBezTo>
                    <a:lnTo>
                      <a:pt x="11381" y="35915"/>
                    </a:lnTo>
                    <a:lnTo>
                      <a:pt x="11381" y="59155"/>
                    </a:lnTo>
                    <a:lnTo>
                      <a:pt x="0" y="59155"/>
                    </a:lnTo>
                    <a:close/>
                    <a:moveTo>
                      <a:pt x="11381" y="26618"/>
                    </a:moveTo>
                    <a:lnTo>
                      <a:pt x="13225" y="26618"/>
                    </a:lnTo>
                    <a:cubicBezTo>
                      <a:pt x="17538" y="26618"/>
                      <a:pt x="18448" y="24223"/>
                      <a:pt x="18448" y="19263"/>
                    </a:cubicBezTo>
                    <a:lnTo>
                      <a:pt x="18448" y="15190"/>
                    </a:lnTo>
                    <a:cubicBezTo>
                      <a:pt x="18448" y="11357"/>
                      <a:pt x="17562" y="8889"/>
                      <a:pt x="13776" y="8889"/>
                    </a:cubicBezTo>
                    <a:lnTo>
                      <a:pt x="11381" y="8889"/>
                    </a:lnTo>
                    <a:close/>
                  </a:path>
                </a:pathLst>
              </a:custGeom>
              <a:solidFill>
                <a:srgbClr val="FFFFFF"/>
              </a:solidFill>
              <a:ln w="2389"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5BCEC4D7-A091-5E08-62E0-F9BBD8DCBB4D}"/>
                  </a:ext>
                </a:extLst>
              </p:cNvPr>
              <p:cNvSpPr/>
              <p:nvPr/>
            </p:nvSpPr>
            <p:spPr>
              <a:xfrm>
                <a:off x="6109101" y="4002937"/>
                <a:ext cx="30380" cy="59202"/>
              </a:xfrm>
              <a:custGeom>
                <a:avLst/>
                <a:gdLst>
                  <a:gd name="connsiteX0" fmla="*/ 0 w 30380"/>
                  <a:gd name="connsiteY0" fmla="*/ 0 h 59202"/>
                  <a:gd name="connsiteX1" fmla="*/ 13968 w 30380"/>
                  <a:gd name="connsiteY1" fmla="*/ 0 h 59202"/>
                  <a:gd name="connsiteX2" fmla="*/ 30380 w 30380"/>
                  <a:gd name="connsiteY2" fmla="*/ 17802 h 59202"/>
                  <a:gd name="connsiteX3" fmla="*/ 30380 w 30380"/>
                  <a:gd name="connsiteY3" fmla="*/ 40036 h 59202"/>
                  <a:gd name="connsiteX4" fmla="*/ 14759 w 30380"/>
                  <a:gd name="connsiteY4" fmla="*/ 59203 h 59202"/>
                  <a:gd name="connsiteX5" fmla="*/ 0 w 30380"/>
                  <a:gd name="connsiteY5" fmla="*/ 59203 h 59202"/>
                  <a:gd name="connsiteX6" fmla="*/ 11381 w 30380"/>
                  <a:gd name="connsiteY6" fmla="*/ 50003 h 59202"/>
                  <a:gd name="connsiteX7" fmla="*/ 13609 w 30380"/>
                  <a:gd name="connsiteY7" fmla="*/ 50003 h 59202"/>
                  <a:gd name="connsiteX8" fmla="*/ 18808 w 30380"/>
                  <a:gd name="connsiteY8" fmla="*/ 42479 h 59202"/>
                  <a:gd name="connsiteX9" fmla="*/ 18808 w 30380"/>
                  <a:gd name="connsiteY9" fmla="*/ 15981 h 59202"/>
                  <a:gd name="connsiteX10" fmla="*/ 13513 w 30380"/>
                  <a:gd name="connsiteY10" fmla="*/ 9224 h 59202"/>
                  <a:gd name="connsiteX11" fmla="*/ 11381 w 30380"/>
                  <a:gd name="connsiteY11" fmla="*/ 9224 h 59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380" h="59202">
                    <a:moveTo>
                      <a:pt x="0" y="0"/>
                    </a:moveTo>
                    <a:lnTo>
                      <a:pt x="13968" y="0"/>
                    </a:lnTo>
                    <a:cubicBezTo>
                      <a:pt x="26163" y="0"/>
                      <a:pt x="30380" y="5558"/>
                      <a:pt x="30380" y="17802"/>
                    </a:cubicBezTo>
                    <a:lnTo>
                      <a:pt x="30380" y="40036"/>
                    </a:lnTo>
                    <a:cubicBezTo>
                      <a:pt x="30380" y="50242"/>
                      <a:pt x="28224" y="59203"/>
                      <a:pt x="14759" y="59203"/>
                    </a:cubicBezTo>
                    <a:lnTo>
                      <a:pt x="0" y="59203"/>
                    </a:lnTo>
                    <a:close/>
                    <a:moveTo>
                      <a:pt x="11381" y="50003"/>
                    </a:moveTo>
                    <a:lnTo>
                      <a:pt x="13609" y="50003"/>
                    </a:lnTo>
                    <a:cubicBezTo>
                      <a:pt x="18065" y="50003"/>
                      <a:pt x="18808" y="47080"/>
                      <a:pt x="18808" y="42479"/>
                    </a:cubicBezTo>
                    <a:lnTo>
                      <a:pt x="18808" y="15981"/>
                    </a:lnTo>
                    <a:cubicBezTo>
                      <a:pt x="18808" y="11620"/>
                      <a:pt x="17826" y="9224"/>
                      <a:pt x="13513" y="9224"/>
                    </a:cubicBezTo>
                    <a:lnTo>
                      <a:pt x="11381" y="9224"/>
                    </a:lnTo>
                    <a:close/>
                  </a:path>
                </a:pathLst>
              </a:custGeom>
              <a:solidFill>
                <a:srgbClr val="FFFFFF"/>
              </a:solidFill>
              <a:ln w="2389"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8C694C7E-BA48-0311-FED4-3CCD4B0735D9}"/>
                  </a:ext>
                </a:extLst>
              </p:cNvPr>
              <p:cNvSpPr/>
              <p:nvPr/>
            </p:nvSpPr>
            <p:spPr>
              <a:xfrm>
                <a:off x="6142499" y="4002937"/>
                <a:ext cx="33925" cy="59154"/>
              </a:xfrm>
              <a:custGeom>
                <a:avLst/>
                <a:gdLst>
                  <a:gd name="connsiteX0" fmla="*/ 13058 w 33925"/>
                  <a:gd name="connsiteY0" fmla="*/ 45091 h 59154"/>
                  <a:gd name="connsiteX1" fmla="*/ 11596 w 33925"/>
                  <a:gd name="connsiteY1" fmla="*/ 59155 h 59154"/>
                  <a:gd name="connsiteX2" fmla="*/ 0 w 33925"/>
                  <a:gd name="connsiteY2" fmla="*/ 59155 h 59154"/>
                  <a:gd name="connsiteX3" fmla="*/ 8362 w 33925"/>
                  <a:gd name="connsiteY3" fmla="*/ 0 h 59154"/>
                  <a:gd name="connsiteX4" fmla="*/ 25349 w 33925"/>
                  <a:gd name="connsiteY4" fmla="*/ 0 h 59154"/>
                  <a:gd name="connsiteX5" fmla="*/ 33926 w 33925"/>
                  <a:gd name="connsiteY5" fmla="*/ 59155 h 59154"/>
                  <a:gd name="connsiteX6" fmla="*/ 22090 w 33925"/>
                  <a:gd name="connsiteY6" fmla="*/ 59155 h 59154"/>
                  <a:gd name="connsiteX7" fmla="*/ 20461 w 33925"/>
                  <a:gd name="connsiteY7" fmla="*/ 45091 h 59154"/>
                  <a:gd name="connsiteX8" fmla="*/ 19479 w 33925"/>
                  <a:gd name="connsiteY8" fmla="*/ 35052 h 59154"/>
                  <a:gd name="connsiteX9" fmla="*/ 16891 w 33925"/>
                  <a:gd name="connsiteY9" fmla="*/ 10302 h 59154"/>
                  <a:gd name="connsiteX10" fmla="*/ 16460 w 33925"/>
                  <a:gd name="connsiteY10" fmla="*/ 10302 h 59154"/>
                  <a:gd name="connsiteX11" fmla="*/ 14064 w 33925"/>
                  <a:gd name="connsiteY11" fmla="*/ 35052 h 59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925" h="59154">
                    <a:moveTo>
                      <a:pt x="13058" y="45091"/>
                    </a:moveTo>
                    <a:lnTo>
                      <a:pt x="11596" y="59155"/>
                    </a:lnTo>
                    <a:lnTo>
                      <a:pt x="0" y="59155"/>
                    </a:lnTo>
                    <a:lnTo>
                      <a:pt x="8362" y="0"/>
                    </a:lnTo>
                    <a:lnTo>
                      <a:pt x="25349" y="0"/>
                    </a:lnTo>
                    <a:lnTo>
                      <a:pt x="33926" y="59155"/>
                    </a:lnTo>
                    <a:lnTo>
                      <a:pt x="22090" y="59155"/>
                    </a:lnTo>
                    <a:lnTo>
                      <a:pt x="20461" y="45091"/>
                    </a:lnTo>
                    <a:close/>
                    <a:moveTo>
                      <a:pt x="19479" y="35052"/>
                    </a:moveTo>
                    <a:cubicBezTo>
                      <a:pt x="18640" y="27481"/>
                      <a:pt x="17442" y="15885"/>
                      <a:pt x="16891" y="10302"/>
                    </a:cubicBezTo>
                    <a:lnTo>
                      <a:pt x="16460" y="10302"/>
                    </a:lnTo>
                    <a:cubicBezTo>
                      <a:pt x="16244" y="14423"/>
                      <a:pt x="14831" y="27745"/>
                      <a:pt x="14064" y="35052"/>
                    </a:cubicBezTo>
                    <a:close/>
                  </a:path>
                </a:pathLst>
              </a:custGeom>
              <a:solidFill>
                <a:srgbClr val="FFFFFF"/>
              </a:solidFill>
              <a:ln w="2389"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5B04149E-EF4D-158E-BE02-81599C89319A}"/>
                  </a:ext>
                </a:extLst>
              </p:cNvPr>
              <p:cNvSpPr/>
              <p:nvPr/>
            </p:nvSpPr>
            <p:spPr>
              <a:xfrm>
                <a:off x="6174197" y="4002937"/>
                <a:ext cx="28583" cy="59154"/>
              </a:xfrm>
              <a:custGeom>
                <a:avLst/>
                <a:gdLst>
                  <a:gd name="connsiteX0" fmla="*/ 8601 w 28583"/>
                  <a:gd name="connsiteY0" fmla="*/ 10063 h 59154"/>
                  <a:gd name="connsiteX1" fmla="*/ 0 w 28583"/>
                  <a:gd name="connsiteY1" fmla="*/ 10063 h 59154"/>
                  <a:gd name="connsiteX2" fmla="*/ 0 w 28583"/>
                  <a:gd name="connsiteY2" fmla="*/ 0 h 59154"/>
                  <a:gd name="connsiteX3" fmla="*/ 28583 w 28583"/>
                  <a:gd name="connsiteY3" fmla="*/ 0 h 59154"/>
                  <a:gd name="connsiteX4" fmla="*/ 28583 w 28583"/>
                  <a:gd name="connsiteY4" fmla="*/ 10063 h 59154"/>
                  <a:gd name="connsiteX5" fmla="*/ 19958 w 28583"/>
                  <a:gd name="connsiteY5" fmla="*/ 10063 h 59154"/>
                  <a:gd name="connsiteX6" fmla="*/ 19958 w 28583"/>
                  <a:gd name="connsiteY6" fmla="*/ 59155 h 59154"/>
                  <a:gd name="connsiteX7" fmla="*/ 8601 w 28583"/>
                  <a:gd name="connsiteY7" fmla="*/ 59155 h 59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83" h="59154">
                    <a:moveTo>
                      <a:pt x="8601" y="10063"/>
                    </a:moveTo>
                    <a:lnTo>
                      <a:pt x="0" y="10063"/>
                    </a:lnTo>
                    <a:lnTo>
                      <a:pt x="0" y="0"/>
                    </a:lnTo>
                    <a:lnTo>
                      <a:pt x="28583" y="0"/>
                    </a:lnTo>
                    <a:lnTo>
                      <a:pt x="28583" y="10063"/>
                    </a:lnTo>
                    <a:lnTo>
                      <a:pt x="19958" y="10063"/>
                    </a:lnTo>
                    <a:lnTo>
                      <a:pt x="19958" y="59155"/>
                    </a:lnTo>
                    <a:lnTo>
                      <a:pt x="8601" y="59155"/>
                    </a:lnTo>
                    <a:close/>
                  </a:path>
                </a:pathLst>
              </a:custGeom>
              <a:solidFill>
                <a:srgbClr val="FFFFFF"/>
              </a:solidFill>
              <a:ln w="2389"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66CA71F7-5574-D443-545D-C6114B859700}"/>
                  </a:ext>
                </a:extLst>
              </p:cNvPr>
              <p:cNvSpPr/>
              <p:nvPr/>
            </p:nvSpPr>
            <p:spPr>
              <a:xfrm>
                <a:off x="6206805" y="4002937"/>
                <a:ext cx="25755" cy="59154"/>
              </a:xfrm>
              <a:custGeom>
                <a:avLst/>
                <a:gdLst>
                  <a:gd name="connsiteX0" fmla="*/ 23600 w 25755"/>
                  <a:gd name="connsiteY0" fmla="*/ 33039 h 59154"/>
                  <a:gd name="connsiteX1" fmla="*/ 11381 w 25755"/>
                  <a:gd name="connsiteY1" fmla="*/ 33039 h 59154"/>
                  <a:gd name="connsiteX2" fmla="*/ 11381 w 25755"/>
                  <a:gd name="connsiteY2" fmla="*/ 49164 h 59154"/>
                  <a:gd name="connsiteX3" fmla="*/ 25756 w 25755"/>
                  <a:gd name="connsiteY3" fmla="*/ 49164 h 59154"/>
                  <a:gd name="connsiteX4" fmla="*/ 24390 w 25755"/>
                  <a:gd name="connsiteY4" fmla="*/ 59155 h 59154"/>
                  <a:gd name="connsiteX5" fmla="*/ 0 w 25755"/>
                  <a:gd name="connsiteY5" fmla="*/ 59155 h 59154"/>
                  <a:gd name="connsiteX6" fmla="*/ 0 w 25755"/>
                  <a:gd name="connsiteY6" fmla="*/ 0 h 59154"/>
                  <a:gd name="connsiteX7" fmla="*/ 24223 w 25755"/>
                  <a:gd name="connsiteY7" fmla="*/ 0 h 59154"/>
                  <a:gd name="connsiteX8" fmla="*/ 24223 w 25755"/>
                  <a:gd name="connsiteY8" fmla="*/ 10063 h 59154"/>
                  <a:gd name="connsiteX9" fmla="*/ 11381 w 25755"/>
                  <a:gd name="connsiteY9" fmla="*/ 10063 h 59154"/>
                  <a:gd name="connsiteX10" fmla="*/ 11381 w 25755"/>
                  <a:gd name="connsiteY10" fmla="*/ 23025 h 59154"/>
                  <a:gd name="connsiteX11" fmla="*/ 23600 w 25755"/>
                  <a:gd name="connsiteY11" fmla="*/ 23025 h 59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755" h="59154">
                    <a:moveTo>
                      <a:pt x="23600" y="33039"/>
                    </a:moveTo>
                    <a:lnTo>
                      <a:pt x="11381" y="33039"/>
                    </a:lnTo>
                    <a:lnTo>
                      <a:pt x="11381" y="49164"/>
                    </a:lnTo>
                    <a:lnTo>
                      <a:pt x="25756" y="49164"/>
                    </a:lnTo>
                    <a:lnTo>
                      <a:pt x="24390" y="59155"/>
                    </a:lnTo>
                    <a:lnTo>
                      <a:pt x="0" y="59155"/>
                    </a:lnTo>
                    <a:lnTo>
                      <a:pt x="0" y="0"/>
                    </a:lnTo>
                    <a:lnTo>
                      <a:pt x="24223" y="0"/>
                    </a:lnTo>
                    <a:lnTo>
                      <a:pt x="24223" y="10063"/>
                    </a:lnTo>
                    <a:lnTo>
                      <a:pt x="11381" y="10063"/>
                    </a:lnTo>
                    <a:lnTo>
                      <a:pt x="11381" y="23025"/>
                    </a:lnTo>
                    <a:lnTo>
                      <a:pt x="23600" y="23025"/>
                    </a:lnTo>
                    <a:close/>
                  </a:path>
                </a:pathLst>
              </a:custGeom>
              <a:solidFill>
                <a:srgbClr val="FFFFFF"/>
              </a:solidFill>
              <a:ln w="2389"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595A5499-516C-56B7-E44F-5848B0DDED0D}"/>
                  </a:ext>
                </a:extLst>
              </p:cNvPr>
              <p:cNvSpPr/>
              <p:nvPr/>
            </p:nvSpPr>
            <p:spPr>
              <a:xfrm>
                <a:off x="5588471" y="4271231"/>
                <a:ext cx="293689" cy="293689"/>
              </a:xfrm>
              <a:custGeom>
                <a:avLst/>
                <a:gdLst>
                  <a:gd name="connsiteX0" fmla="*/ 293690 w 293689"/>
                  <a:gd name="connsiteY0" fmla="*/ 146845 h 293689"/>
                  <a:gd name="connsiteX1" fmla="*/ 146845 w 293689"/>
                  <a:gd name="connsiteY1" fmla="*/ 293690 h 293689"/>
                  <a:gd name="connsiteX2" fmla="*/ 0 w 293689"/>
                  <a:gd name="connsiteY2" fmla="*/ 146845 h 293689"/>
                  <a:gd name="connsiteX3" fmla="*/ 146845 w 293689"/>
                  <a:gd name="connsiteY3" fmla="*/ 0 h 293689"/>
                  <a:gd name="connsiteX4" fmla="*/ 293690 w 293689"/>
                  <a:gd name="connsiteY4" fmla="*/ 146845 h 293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689" h="293689">
                    <a:moveTo>
                      <a:pt x="293690" y="146845"/>
                    </a:moveTo>
                    <a:cubicBezTo>
                      <a:pt x="293690" y="227945"/>
                      <a:pt x="227945" y="293690"/>
                      <a:pt x="146845" y="293690"/>
                    </a:cubicBezTo>
                    <a:cubicBezTo>
                      <a:pt x="65745" y="293690"/>
                      <a:pt x="0" y="227945"/>
                      <a:pt x="0" y="146845"/>
                    </a:cubicBezTo>
                    <a:cubicBezTo>
                      <a:pt x="0" y="65745"/>
                      <a:pt x="65745" y="0"/>
                      <a:pt x="146845" y="0"/>
                    </a:cubicBezTo>
                    <a:cubicBezTo>
                      <a:pt x="227945" y="0"/>
                      <a:pt x="293690" y="65745"/>
                      <a:pt x="293690" y="146845"/>
                    </a:cubicBezTo>
                    <a:close/>
                  </a:path>
                </a:pathLst>
              </a:custGeom>
              <a:solidFill>
                <a:schemeClr val="accent2"/>
              </a:solidFill>
              <a:ln w="9557" cap="flat">
                <a:solidFill>
                  <a:schemeClr val="tx1"/>
                </a:solid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156CF3A1-C702-7F73-929A-C7525F84811D}"/>
                  </a:ext>
                </a:extLst>
              </p:cNvPr>
              <p:cNvSpPr/>
              <p:nvPr/>
            </p:nvSpPr>
            <p:spPr>
              <a:xfrm>
                <a:off x="5677095" y="4334243"/>
                <a:ext cx="116440" cy="167689"/>
              </a:xfrm>
              <a:custGeom>
                <a:avLst/>
                <a:gdLst>
                  <a:gd name="connsiteX0" fmla="*/ 116441 w 116440"/>
                  <a:gd name="connsiteY0" fmla="*/ 100844 h 167689"/>
                  <a:gd name="connsiteX1" fmla="*/ 58220 w 116440"/>
                  <a:gd name="connsiteY1" fmla="*/ 0 h 167689"/>
                  <a:gd name="connsiteX2" fmla="*/ 0 w 116440"/>
                  <a:gd name="connsiteY2" fmla="*/ 100844 h 167689"/>
                  <a:gd name="connsiteX3" fmla="*/ 49332 w 116440"/>
                  <a:gd name="connsiteY3" fmla="*/ 100844 h 167689"/>
                  <a:gd name="connsiteX4" fmla="*/ 49332 w 116440"/>
                  <a:gd name="connsiteY4" fmla="*/ 158801 h 167689"/>
                  <a:gd name="connsiteX5" fmla="*/ 58220 w 116440"/>
                  <a:gd name="connsiteY5" fmla="*/ 167689 h 167689"/>
                  <a:gd name="connsiteX6" fmla="*/ 67109 w 116440"/>
                  <a:gd name="connsiteY6" fmla="*/ 158801 h 167689"/>
                  <a:gd name="connsiteX7" fmla="*/ 67109 w 116440"/>
                  <a:gd name="connsiteY7" fmla="*/ 100844 h 16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440" h="167689">
                    <a:moveTo>
                      <a:pt x="116441" y="100844"/>
                    </a:moveTo>
                    <a:lnTo>
                      <a:pt x="58220" y="0"/>
                    </a:lnTo>
                    <a:lnTo>
                      <a:pt x="0" y="100844"/>
                    </a:lnTo>
                    <a:lnTo>
                      <a:pt x="49332" y="100844"/>
                    </a:lnTo>
                    <a:lnTo>
                      <a:pt x="49332" y="158801"/>
                    </a:lnTo>
                    <a:cubicBezTo>
                      <a:pt x="49332" y="163710"/>
                      <a:pt x="53311" y="167689"/>
                      <a:pt x="58220" y="167689"/>
                    </a:cubicBezTo>
                    <a:cubicBezTo>
                      <a:pt x="63130" y="167689"/>
                      <a:pt x="67109" y="163710"/>
                      <a:pt x="67109" y="158801"/>
                    </a:cubicBezTo>
                    <a:lnTo>
                      <a:pt x="67109" y="100844"/>
                    </a:lnTo>
                    <a:close/>
                  </a:path>
                </a:pathLst>
              </a:custGeom>
              <a:solidFill>
                <a:srgbClr val="FFFFFF"/>
              </a:solidFill>
              <a:ln w="9557" cap="rnd">
                <a:solidFill>
                  <a:schemeClr val="tx1"/>
                </a:solidFill>
                <a:prstDash val="solid"/>
                <a:round/>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3E305E52-9364-1729-19E8-E83498B0C8DD}"/>
                  </a:ext>
                </a:extLst>
              </p:cNvPr>
              <p:cNvSpPr/>
              <p:nvPr/>
            </p:nvSpPr>
            <p:spPr>
              <a:xfrm>
                <a:off x="5990431" y="4371835"/>
                <a:ext cx="573962" cy="23959"/>
              </a:xfrm>
              <a:custGeom>
                <a:avLst/>
                <a:gdLst>
                  <a:gd name="connsiteX0" fmla="*/ 561983 w 573962"/>
                  <a:gd name="connsiteY0" fmla="*/ 23959 h 23959"/>
                  <a:gd name="connsiteX1" fmla="*/ 11980 w 573962"/>
                  <a:gd name="connsiteY1" fmla="*/ 23959 h 23959"/>
                  <a:gd name="connsiteX2" fmla="*/ 0 w 573962"/>
                  <a:gd name="connsiteY2" fmla="*/ 11980 h 23959"/>
                  <a:gd name="connsiteX3" fmla="*/ 11980 w 573962"/>
                  <a:gd name="connsiteY3" fmla="*/ 0 h 23959"/>
                  <a:gd name="connsiteX4" fmla="*/ 561983 w 573962"/>
                  <a:gd name="connsiteY4" fmla="*/ 0 h 23959"/>
                  <a:gd name="connsiteX5" fmla="*/ 573963 w 573962"/>
                  <a:gd name="connsiteY5" fmla="*/ 11980 h 23959"/>
                  <a:gd name="connsiteX6" fmla="*/ 561983 w 573962"/>
                  <a:gd name="connsiteY6" fmla="*/ 23959 h 2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962" h="23959">
                    <a:moveTo>
                      <a:pt x="561983" y="23959"/>
                    </a:moveTo>
                    <a:lnTo>
                      <a:pt x="11980" y="23959"/>
                    </a:lnTo>
                    <a:cubicBezTo>
                      <a:pt x="5363" y="23959"/>
                      <a:pt x="0" y="18596"/>
                      <a:pt x="0" y="11980"/>
                    </a:cubicBezTo>
                    <a:cubicBezTo>
                      <a:pt x="0" y="5363"/>
                      <a:pt x="5363" y="0"/>
                      <a:pt x="11980" y="0"/>
                    </a:cubicBezTo>
                    <a:lnTo>
                      <a:pt x="561983" y="0"/>
                    </a:lnTo>
                    <a:cubicBezTo>
                      <a:pt x="568599" y="0"/>
                      <a:pt x="573963" y="5363"/>
                      <a:pt x="573963" y="11980"/>
                    </a:cubicBezTo>
                    <a:cubicBezTo>
                      <a:pt x="573963" y="18596"/>
                      <a:pt x="568599" y="23959"/>
                      <a:pt x="561983" y="23959"/>
                    </a:cubicBezTo>
                    <a:close/>
                  </a:path>
                </a:pathLst>
              </a:custGeom>
              <a:solidFill>
                <a:schemeClr val="tx1"/>
              </a:solidFill>
              <a:ln w="2389"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42324BB3-4262-DA53-EEB7-FEBE0E1303A0}"/>
                  </a:ext>
                </a:extLst>
              </p:cNvPr>
              <p:cNvSpPr/>
              <p:nvPr/>
            </p:nvSpPr>
            <p:spPr>
              <a:xfrm>
                <a:off x="5985640" y="4471504"/>
                <a:ext cx="738681" cy="33542"/>
              </a:xfrm>
              <a:custGeom>
                <a:avLst/>
                <a:gdLst>
                  <a:gd name="connsiteX0" fmla="*/ 16771 w 738681"/>
                  <a:gd name="connsiteY0" fmla="*/ 33543 h 33542"/>
                  <a:gd name="connsiteX1" fmla="*/ 0 w 738681"/>
                  <a:gd name="connsiteY1" fmla="*/ 16771 h 33542"/>
                  <a:gd name="connsiteX2" fmla="*/ 16771 w 738681"/>
                  <a:gd name="connsiteY2" fmla="*/ 0 h 33542"/>
                  <a:gd name="connsiteX3" fmla="*/ 721910 w 738681"/>
                  <a:gd name="connsiteY3" fmla="*/ 0 h 33542"/>
                  <a:gd name="connsiteX4" fmla="*/ 738681 w 738681"/>
                  <a:gd name="connsiteY4" fmla="*/ 16771 h 33542"/>
                  <a:gd name="connsiteX5" fmla="*/ 721910 w 738681"/>
                  <a:gd name="connsiteY5" fmla="*/ 33543 h 3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681" h="33542">
                    <a:moveTo>
                      <a:pt x="16771" y="33543"/>
                    </a:moveTo>
                    <a:cubicBezTo>
                      <a:pt x="7509" y="33543"/>
                      <a:pt x="0" y="26034"/>
                      <a:pt x="0" y="16771"/>
                    </a:cubicBezTo>
                    <a:cubicBezTo>
                      <a:pt x="0" y="7509"/>
                      <a:pt x="7509" y="0"/>
                      <a:pt x="16771" y="0"/>
                    </a:cubicBezTo>
                    <a:lnTo>
                      <a:pt x="721910" y="0"/>
                    </a:lnTo>
                    <a:cubicBezTo>
                      <a:pt x="731172" y="0"/>
                      <a:pt x="738681" y="7509"/>
                      <a:pt x="738681" y="16771"/>
                    </a:cubicBezTo>
                    <a:cubicBezTo>
                      <a:pt x="738681" y="26034"/>
                      <a:pt x="731172" y="33543"/>
                      <a:pt x="721910" y="33543"/>
                    </a:cubicBezTo>
                    <a:close/>
                  </a:path>
                </a:pathLst>
              </a:custGeom>
              <a:solidFill>
                <a:srgbClr val="FFFFFF"/>
              </a:solidFill>
              <a:ln w="2389"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C854856F-2E41-3EA3-2944-3E28BE8A6A84}"/>
                  </a:ext>
                </a:extLst>
              </p:cNvPr>
              <p:cNvSpPr/>
              <p:nvPr/>
            </p:nvSpPr>
            <p:spPr>
              <a:xfrm>
                <a:off x="5980848" y="4466712"/>
                <a:ext cx="748264" cy="43126"/>
              </a:xfrm>
              <a:custGeom>
                <a:avLst/>
                <a:gdLst>
                  <a:gd name="connsiteX0" fmla="*/ 726702 w 748264"/>
                  <a:gd name="connsiteY0" fmla="*/ 9584 h 43126"/>
                  <a:gd name="connsiteX1" fmla="*/ 738681 w 748264"/>
                  <a:gd name="connsiteY1" fmla="*/ 21563 h 43126"/>
                  <a:gd name="connsiteX2" fmla="*/ 726702 w 748264"/>
                  <a:gd name="connsiteY2" fmla="*/ 33543 h 43126"/>
                  <a:gd name="connsiteX3" fmla="*/ 21563 w 748264"/>
                  <a:gd name="connsiteY3" fmla="*/ 33543 h 43126"/>
                  <a:gd name="connsiteX4" fmla="*/ 9584 w 748264"/>
                  <a:gd name="connsiteY4" fmla="*/ 21563 h 43126"/>
                  <a:gd name="connsiteX5" fmla="*/ 21563 w 748264"/>
                  <a:gd name="connsiteY5" fmla="*/ 9584 h 43126"/>
                  <a:gd name="connsiteX6" fmla="*/ 726702 w 748264"/>
                  <a:gd name="connsiteY6" fmla="*/ 9584 h 43126"/>
                  <a:gd name="connsiteX7" fmla="*/ 726702 w 748264"/>
                  <a:gd name="connsiteY7" fmla="*/ 0 h 43126"/>
                  <a:gd name="connsiteX8" fmla="*/ 21563 w 748264"/>
                  <a:gd name="connsiteY8" fmla="*/ 0 h 43126"/>
                  <a:gd name="connsiteX9" fmla="*/ 0 w 748264"/>
                  <a:gd name="connsiteY9" fmla="*/ 21563 h 43126"/>
                  <a:gd name="connsiteX10" fmla="*/ 21563 w 748264"/>
                  <a:gd name="connsiteY10" fmla="*/ 43126 h 43126"/>
                  <a:gd name="connsiteX11" fmla="*/ 726702 w 748264"/>
                  <a:gd name="connsiteY11" fmla="*/ 43126 h 43126"/>
                  <a:gd name="connsiteX12" fmla="*/ 748265 w 748264"/>
                  <a:gd name="connsiteY12" fmla="*/ 21563 h 43126"/>
                  <a:gd name="connsiteX13" fmla="*/ 726702 w 748264"/>
                  <a:gd name="connsiteY13" fmla="*/ 0 h 4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8264" h="43126">
                    <a:moveTo>
                      <a:pt x="726702" y="9584"/>
                    </a:moveTo>
                    <a:cubicBezTo>
                      <a:pt x="733318" y="9584"/>
                      <a:pt x="738681" y="14947"/>
                      <a:pt x="738681" y="21563"/>
                    </a:cubicBezTo>
                    <a:cubicBezTo>
                      <a:pt x="738681" y="28179"/>
                      <a:pt x="733318" y="33543"/>
                      <a:pt x="726702" y="33543"/>
                    </a:cubicBezTo>
                    <a:lnTo>
                      <a:pt x="21563" y="33543"/>
                    </a:lnTo>
                    <a:cubicBezTo>
                      <a:pt x="14947" y="33543"/>
                      <a:pt x="9584" y="28179"/>
                      <a:pt x="9584" y="21563"/>
                    </a:cubicBezTo>
                    <a:cubicBezTo>
                      <a:pt x="9584" y="14947"/>
                      <a:pt x="14947" y="9584"/>
                      <a:pt x="21563" y="9584"/>
                    </a:cubicBezTo>
                    <a:lnTo>
                      <a:pt x="726702" y="9584"/>
                    </a:lnTo>
                    <a:moveTo>
                      <a:pt x="726702" y="0"/>
                    </a:moveTo>
                    <a:lnTo>
                      <a:pt x="21563" y="0"/>
                    </a:lnTo>
                    <a:cubicBezTo>
                      <a:pt x="9654" y="0"/>
                      <a:pt x="0" y="9654"/>
                      <a:pt x="0" y="21563"/>
                    </a:cubicBezTo>
                    <a:cubicBezTo>
                      <a:pt x="0" y="33472"/>
                      <a:pt x="9654" y="43126"/>
                      <a:pt x="21563" y="43126"/>
                    </a:cubicBezTo>
                    <a:lnTo>
                      <a:pt x="726702" y="43126"/>
                    </a:lnTo>
                    <a:cubicBezTo>
                      <a:pt x="738611" y="43126"/>
                      <a:pt x="748265" y="33472"/>
                      <a:pt x="748265" y="21563"/>
                    </a:cubicBezTo>
                    <a:cubicBezTo>
                      <a:pt x="748265" y="9654"/>
                      <a:pt x="738611" y="0"/>
                      <a:pt x="726702" y="0"/>
                    </a:cubicBezTo>
                    <a:close/>
                  </a:path>
                </a:pathLst>
              </a:custGeom>
              <a:solidFill>
                <a:srgbClr val="1D252E"/>
              </a:solidFill>
              <a:ln w="2389"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83DFFC3A-9EE5-E3EE-1247-1FC3E855EF3C}"/>
                  </a:ext>
                </a:extLst>
              </p:cNvPr>
              <p:cNvSpPr/>
              <p:nvPr/>
            </p:nvSpPr>
            <p:spPr>
              <a:xfrm>
                <a:off x="5990431" y="4476296"/>
                <a:ext cx="422996" cy="23959"/>
              </a:xfrm>
              <a:custGeom>
                <a:avLst/>
                <a:gdLst>
                  <a:gd name="connsiteX0" fmla="*/ 411017 w 422996"/>
                  <a:gd name="connsiteY0" fmla="*/ 23959 h 23959"/>
                  <a:gd name="connsiteX1" fmla="*/ 11980 w 422996"/>
                  <a:gd name="connsiteY1" fmla="*/ 23959 h 23959"/>
                  <a:gd name="connsiteX2" fmla="*/ 0 w 422996"/>
                  <a:gd name="connsiteY2" fmla="*/ 11980 h 23959"/>
                  <a:gd name="connsiteX3" fmla="*/ 11980 w 422996"/>
                  <a:gd name="connsiteY3" fmla="*/ 0 h 23959"/>
                  <a:gd name="connsiteX4" fmla="*/ 411017 w 422996"/>
                  <a:gd name="connsiteY4" fmla="*/ 0 h 23959"/>
                  <a:gd name="connsiteX5" fmla="*/ 422997 w 422996"/>
                  <a:gd name="connsiteY5" fmla="*/ 11980 h 23959"/>
                  <a:gd name="connsiteX6" fmla="*/ 411017 w 422996"/>
                  <a:gd name="connsiteY6" fmla="*/ 23959 h 2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996" h="23959">
                    <a:moveTo>
                      <a:pt x="411017" y="23959"/>
                    </a:moveTo>
                    <a:lnTo>
                      <a:pt x="11980" y="23959"/>
                    </a:lnTo>
                    <a:cubicBezTo>
                      <a:pt x="5363" y="23959"/>
                      <a:pt x="0" y="18596"/>
                      <a:pt x="0" y="11980"/>
                    </a:cubicBezTo>
                    <a:cubicBezTo>
                      <a:pt x="0" y="5363"/>
                      <a:pt x="5363" y="0"/>
                      <a:pt x="11980" y="0"/>
                    </a:cubicBezTo>
                    <a:lnTo>
                      <a:pt x="411017" y="0"/>
                    </a:lnTo>
                    <a:cubicBezTo>
                      <a:pt x="417633" y="0"/>
                      <a:pt x="422997" y="5363"/>
                      <a:pt x="422997" y="11980"/>
                    </a:cubicBezTo>
                    <a:cubicBezTo>
                      <a:pt x="422997" y="18596"/>
                      <a:pt x="417633" y="23959"/>
                      <a:pt x="411017" y="23959"/>
                    </a:cubicBezTo>
                    <a:close/>
                  </a:path>
                </a:pathLst>
              </a:custGeom>
              <a:solidFill>
                <a:schemeClr val="accent2"/>
              </a:solidFill>
              <a:ln w="2389" cap="flat">
                <a:noFill/>
                <a:prstDash val="solid"/>
                <a:miter/>
              </a:ln>
            </p:spPr>
            <p:txBody>
              <a:bodyPr rtlCol="0" anchor="ctr"/>
              <a:lstStyle/>
              <a:p>
                <a:endParaRPr lang="zh-CN" altLang="en-US" dirty="0"/>
              </a:p>
            </p:txBody>
          </p:sp>
          <p:sp>
            <p:nvSpPr>
              <p:cNvPr id="147" name="任意多边形: 形状 146">
                <a:extLst>
                  <a:ext uri="{FF2B5EF4-FFF2-40B4-BE49-F238E27FC236}">
                    <a16:creationId xmlns:a16="http://schemas.microsoft.com/office/drawing/2014/main" id="{EE15B2F9-774E-99F1-63CB-8C6522C30F2F}"/>
                  </a:ext>
                </a:extLst>
              </p:cNvPr>
              <p:cNvSpPr/>
              <p:nvPr/>
            </p:nvSpPr>
            <p:spPr>
              <a:xfrm>
                <a:off x="5990431" y="4307481"/>
                <a:ext cx="409220" cy="23959"/>
              </a:xfrm>
              <a:custGeom>
                <a:avLst/>
                <a:gdLst>
                  <a:gd name="connsiteX0" fmla="*/ 397241 w 409220"/>
                  <a:gd name="connsiteY0" fmla="*/ 23959 h 23959"/>
                  <a:gd name="connsiteX1" fmla="*/ 11980 w 409220"/>
                  <a:gd name="connsiteY1" fmla="*/ 23959 h 23959"/>
                  <a:gd name="connsiteX2" fmla="*/ 0 w 409220"/>
                  <a:gd name="connsiteY2" fmla="*/ 11980 h 23959"/>
                  <a:gd name="connsiteX3" fmla="*/ 11980 w 409220"/>
                  <a:gd name="connsiteY3" fmla="*/ 0 h 23959"/>
                  <a:gd name="connsiteX4" fmla="*/ 397241 w 409220"/>
                  <a:gd name="connsiteY4" fmla="*/ 0 h 23959"/>
                  <a:gd name="connsiteX5" fmla="*/ 409220 w 409220"/>
                  <a:gd name="connsiteY5" fmla="*/ 11980 h 23959"/>
                  <a:gd name="connsiteX6" fmla="*/ 397241 w 409220"/>
                  <a:gd name="connsiteY6" fmla="*/ 23959 h 2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220" h="23959">
                    <a:moveTo>
                      <a:pt x="397241" y="23959"/>
                    </a:moveTo>
                    <a:lnTo>
                      <a:pt x="11980" y="23959"/>
                    </a:lnTo>
                    <a:cubicBezTo>
                      <a:pt x="5363" y="23959"/>
                      <a:pt x="0" y="18596"/>
                      <a:pt x="0" y="11980"/>
                    </a:cubicBezTo>
                    <a:cubicBezTo>
                      <a:pt x="0" y="5363"/>
                      <a:pt x="5363" y="0"/>
                      <a:pt x="11980" y="0"/>
                    </a:cubicBezTo>
                    <a:lnTo>
                      <a:pt x="397241" y="0"/>
                    </a:lnTo>
                    <a:cubicBezTo>
                      <a:pt x="403857" y="0"/>
                      <a:pt x="409220" y="5363"/>
                      <a:pt x="409220" y="11980"/>
                    </a:cubicBezTo>
                    <a:cubicBezTo>
                      <a:pt x="409220" y="18596"/>
                      <a:pt x="403857" y="23959"/>
                      <a:pt x="397241" y="23959"/>
                    </a:cubicBezTo>
                    <a:close/>
                  </a:path>
                </a:pathLst>
              </a:custGeom>
              <a:solidFill>
                <a:schemeClr val="tx1"/>
              </a:solidFill>
              <a:ln w="2389"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026576A9-40D4-EEE5-AA85-B219B8ABF5BB}"/>
                  </a:ext>
                </a:extLst>
              </p:cNvPr>
              <p:cNvSpPr/>
              <p:nvPr/>
            </p:nvSpPr>
            <p:spPr>
              <a:xfrm>
                <a:off x="5284814" y="4400729"/>
                <a:ext cx="325591" cy="93631"/>
              </a:xfrm>
              <a:custGeom>
                <a:avLst/>
                <a:gdLst>
                  <a:gd name="connsiteX0" fmla="*/ 0 w 325591"/>
                  <a:gd name="connsiteY0" fmla="*/ 78154 h 93631"/>
                  <a:gd name="connsiteX1" fmla="*/ 45690 w 325591"/>
                  <a:gd name="connsiteY1" fmla="*/ 93632 h 93631"/>
                  <a:gd name="connsiteX2" fmla="*/ 238369 w 325591"/>
                  <a:gd name="connsiteY2" fmla="*/ 65911 h 93631"/>
                  <a:gd name="connsiteX3" fmla="*/ 310797 w 325591"/>
                  <a:gd name="connsiteY3" fmla="*/ 44085 h 93631"/>
                  <a:gd name="connsiteX4" fmla="*/ 292492 w 325591"/>
                  <a:gd name="connsiteY4" fmla="*/ 3354 h 93631"/>
                  <a:gd name="connsiteX5" fmla="*/ 242034 w 325591"/>
                  <a:gd name="connsiteY5" fmla="*/ 23504 h 93631"/>
                  <a:gd name="connsiteX6" fmla="*/ 223442 w 325591"/>
                  <a:gd name="connsiteY6" fmla="*/ 34645 h 93631"/>
                  <a:gd name="connsiteX7" fmla="*/ 59706 w 325591"/>
                  <a:gd name="connsiteY7" fmla="*/ 18592 h 93631"/>
                  <a:gd name="connsiteX8" fmla="*/ 16843 w 325591"/>
                  <a:gd name="connsiteY8" fmla="*/ 0 h 9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591" h="93631">
                    <a:moveTo>
                      <a:pt x="0" y="78154"/>
                    </a:moveTo>
                    <a:lnTo>
                      <a:pt x="45690" y="93632"/>
                    </a:lnTo>
                    <a:lnTo>
                      <a:pt x="238369" y="65911"/>
                    </a:lnTo>
                    <a:cubicBezTo>
                      <a:pt x="238369" y="65911"/>
                      <a:pt x="289090" y="59778"/>
                      <a:pt x="310797" y="44085"/>
                    </a:cubicBezTo>
                    <a:cubicBezTo>
                      <a:pt x="343381" y="20581"/>
                      <a:pt x="315229" y="3163"/>
                      <a:pt x="292492" y="3354"/>
                    </a:cubicBezTo>
                    <a:cubicBezTo>
                      <a:pt x="269755" y="3546"/>
                      <a:pt x="254828" y="13776"/>
                      <a:pt x="242034" y="23504"/>
                    </a:cubicBezTo>
                    <a:cubicBezTo>
                      <a:pt x="229240" y="33231"/>
                      <a:pt x="223442" y="34645"/>
                      <a:pt x="223442" y="34645"/>
                    </a:cubicBezTo>
                    <a:cubicBezTo>
                      <a:pt x="213643" y="31386"/>
                      <a:pt x="119532" y="20916"/>
                      <a:pt x="59706" y="18592"/>
                    </a:cubicBezTo>
                    <a:lnTo>
                      <a:pt x="16843" y="0"/>
                    </a:lnTo>
                  </a:path>
                </a:pathLst>
              </a:custGeom>
              <a:solidFill>
                <a:srgbClr val="FFFFFF"/>
              </a:solidFill>
              <a:ln w="2389"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85D16D4E-33FB-6A9B-CF3F-9D6F76E18747}"/>
                  </a:ext>
                </a:extLst>
              </p:cNvPr>
              <p:cNvSpPr/>
              <p:nvPr/>
            </p:nvSpPr>
            <p:spPr>
              <a:xfrm>
                <a:off x="5317494" y="4404082"/>
                <a:ext cx="292911" cy="90279"/>
              </a:xfrm>
              <a:custGeom>
                <a:avLst/>
                <a:gdLst>
                  <a:gd name="connsiteX0" fmla="*/ 0 w 292911"/>
                  <a:gd name="connsiteY0" fmla="*/ 86829 h 90279"/>
                  <a:gd name="connsiteX1" fmla="*/ 13010 w 292911"/>
                  <a:gd name="connsiteY1" fmla="*/ 90279 h 90279"/>
                  <a:gd name="connsiteX2" fmla="*/ 205688 w 292911"/>
                  <a:gd name="connsiteY2" fmla="*/ 62559 h 90279"/>
                  <a:gd name="connsiteX3" fmla="*/ 278117 w 292911"/>
                  <a:gd name="connsiteY3" fmla="*/ 40732 h 90279"/>
                  <a:gd name="connsiteX4" fmla="*/ 259812 w 292911"/>
                  <a:gd name="connsiteY4" fmla="*/ 2 h 90279"/>
                  <a:gd name="connsiteX5" fmla="*/ 209354 w 292911"/>
                  <a:gd name="connsiteY5" fmla="*/ 20151 h 90279"/>
                  <a:gd name="connsiteX6" fmla="*/ 190762 w 292911"/>
                  <a:gd name="connsiteY6" fmla="*/ 31292 h 90279"/>
                  <a:gd name="connsiteX7" fmla="*/ 27026 w 292911"/>
                  <a:gd name="connsiteY7" fmla="*/ 15239 h 90279"/>
                  <a:gd name="connsiteX8" fmla="*/ 8386 w 292911"/>
                  <a:gd name="connsiteY8" fmla="*/ 7141 h 90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2911" h="90279">
                    <a:moveTo>
                      <a:pt x="0" y="86829"/>
                    </a:moveTo>
                    <a:lnTo>
                      <a:pt x="13010" y="90279"/>
                    </a:lnTo>
                    <a:lnTo>
                      <a:pt x="205688" y="62559"/>
                    </a:lnTo>
                    <a:cubicBezTo>
                      <a:pt x="205688" y="62559"/>
                      <a:pt x="256410" y="56425"/>
                      <a:pt x="278117" y="40732"/>
                    </a:cubicBezTo>
                    <a:cubicBezTo>
                      <a:pt x="310701" y="17228"/>
                      <a:pt x="282549" y="-190"/>
                      <a:pt x="259812" y="2"/>
                    </a:cubicBezTo>
                    <a:cubicBezTo>
                      <a:pt x="237075" y="193"/>
                      <a:pt x="222148" y="10424"/>
                      <a:pt x="209354" y="20151"/>
                    </a:cubicBezTo>
                    <a:cubicBezTo>
                      <a:pt x="196560" y="29878"/>
                      <a:pt x="190762" y="31292"/>
                      <a:pt x="190762" y="31292"/>
                    </a:cubicBezTo>
                    <a:cubicBezTo>
                      <a:pt x="182376" y="28513"/>
                      <a:pt x="84551" y="18953"/>
                      <a:pt x="27026" y="15239"/>
                    </a:cubicBezTo>
                    <a:lnTo>
                      <a:pt x="8386" y="7141"/>
                    </a:lnTo>
                  </a:path>
                </a:pathLst>
              </a:custGeom>
              <a:noFill/>
              <a:ln w="9557" cap="rnd">
                <a:solidFill>
                  <a:schemeClr val="tx1"/>
                </a:solidFill>
                <a:prstDash val="solid"/>
                <a:round/>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C366F276-FACC-B18B-F9D5-3C77750F666C}"/>
                  </a:ext>
                </a:extLst>
              </p:cNvPr>
              <p:cNvSpPr/>
              <p:nvPr/>
            </p:nvSpPr>
            <p:spPr>
              <a:xfrm>
                <a:off x="5121703" y="4341472"/>
                <a:ext cx="193418" cy="157680"/>
              </a:xfrm>
              <a:custGeom>
                <a:avLst/>
                <a:gdLst>
                  <a:gd name="connsiteX0" fmla="*/ 3855 w 193418"/>
                  <a:gd name="connsiteY0" fmla="*/ 108109 h 157680"/>
                  <a:gd name="connsiteX1" fmla="*/ 169963 w 193418"/>
                  <a:gd name="connsiteY1" fmla="*/ 157681 h 157680"/>
                  <a:gd name="connsiteX2" fmla="*/ 193419 w 193418"/>
                  <a:gd name="connsiteY2" fmla="*/ 54321 h 157680"/>
                  <a:gd name="connsiteX3" fmla="*/ 50599 w 193418"/>
                  <a:gd name="connsiteY3" fmla="*/ 78 h 157680"/>
                  <a:gd name="connsiteX4" fmla="*/ 3855 w 193418"/>
                  <a:gd name="connsiteY4" fmla="*/ 108109 h 157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418" h="157680">
                    <a:moveTo>
                      <a:pt x="3855" y="108109"/>
                    </a:moveTo>
                    <a:cubicBezTo>
                      <a:pt x="25705" y="143305"/>
                      <a:pt x="169963" y="157681"/>
                      <a:pt x="169963" y="157681"/>
                    </a:cubicBezTo>
                    <a:lnTo>
                      <a:pt x="193419" y="54321"/>
                    </a:lnTo>
                    <a:cubicBezTo>
                      <a:pt x="168238" y="35418"/>
                      <a:pt x="59967" y="-1934"/>
                      <a:pt x="50599" y="78"/>
                    </a:cubicBezTo>
                    <a:cubicBezTo>
                      <a:pt x="41231" y="2091"/>
                      <a:pt x="-15049" y="79790"/>
                      <a:pt x="3855" y="108109"/>
                    </a:cubicBezTo>
                    <a:close/>
                  </a:path>
                </a:pathLst>
              </a:custGeom>
              <a:solidFill>
                <a:schemeClr val="accent2"/>
              </a:solidFill>
              <a:ln w="2389"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2E0EE646-B1D1-1ECD-5E83-2C9AD22B16FD}"/>
                  </a:ext>
                </a:extLst>
              </p:cNvPr>
              <p:cNvSpPr/>
              <p:nvPr/>
            </p:nvSpPr>
            <p:spPr>
              <a:xfrm>
                <a:off x="5151189" y="5379097"/>
                <a:ext cx="173357" cy="156185"/>
              </a:xfrm>
              <a:custGeom>
                <a:avLst/>
                <a:gdLst>
                  <a:gd name="connsiteX0" fmla="*/ 4318 w 173357"/>
                  <a:gd name="connsiteY0" fmla="*/ 0 h 156185"/>
                  <a:gd name="connsiteX1" fmla="*/ 4318 w 173357"/>
                  <a:gd name="connsiteY1" fmla="*/ 59059 h 156185"/>
                  <a:gd name="connsiteX2" fmla="*/ 2257 w 173357"/>
                  <a:gd name="connsiteY2" fmla="*/ 132757 h 156185"/>
                  <a:gd name="connsiteX3" fmla="*/ 171743 w 173357"/>
                  <a:gd name="connsiteY3" fmla="*/ 149864 h 156185"/>
                  <a:gd name="connsiteX4" fmla="*/ 74182 w 173357"/>
                  <a:gd name="connsiteY4" fmla="*/ 48757 h 156185"/>
                  <a:gd name="connsiteX5" fmla="*/ 69917 w 173357"/>
                  <a:gd name="connsiteY5" fmla="*/ 14184 h 15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357" h="156185">
                    <a:moveTo>
                      <a:pt x="4318" y="0"/>
                    </a:moveTo>
                    <a:cubicBezTo>
                      <a:pt x="5515" y="16939"/>
                      <a:pt x="4078" y="54123"/>
                      <a:pt x="4318" y="59059"/>
                    </a:cubicBezTo>
                    <a:cubicBezTo>
                      <a:pt x="4845" y="66438"/>
                      <a:pt x="-4020" y="130265"/>
                      <a:pt x="2257" y="132757"/>
                    </a:cubicBezTo>
                    <a:cubicBezTo>
                      <a:pt x="8534" y="135249"/>
                      <a:pt x="192372" y="170181"/>
                      <a:pt x="171743" y="149864"/>
                    </a:cubicBezTo>
                    <a:cubicBezTo>
                      <a:pt x="151115" y="129547"/>
                      <a:pt x="75236" y="63611"/>
                      <a:pt x="74182" y="48757"/>
                    </a:cubicBezTo>
                    <a:cubicBezTo>
                      <a:pt x="69223" y="42431"/>
                      <a:pt x="69917" y="14184"/>
                      <a:pt x="69917" y="14184"/>
                    </a:cubicBezTo>
                    <a:close/>
                  </a:path>
                </a:pathLst>
              </a:custGeom>
              <a:solidFill>
                <a:srgbClr val="FFFFFF"/>
              </a:solidFill>
              <a:ln w="2389"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406C8C4D-E6DC-90B9-8CB5-7244F5327FB4}"/>
                  </a:ext>
                </a:extLst>
              </p:cNvPr>
              <p:cNvSpPr/>
              <p:nvPr/>
            </p:nvSpPr>
            <p:spPr>
              <a:xfrm>
                <a:off x="4794331" y="5326698"/>
                <a:ext cx="155555" cy="196593"/>
              </a:xfrm>
              <a:custGeom>
                <a:avLst/>
                <a:gdLst>
                  <a:gd name="connsiteX0" fmla="*/ 49253 w 155555"/>
                  <a:gd name="connsiteY0" fmla="*/ 0 h 196593"/>
                  <a:gd name="connsiteX1" fmla="*/ 26947 w 155555"/>
                  <a:gd name="connsiteY1" fmla="*/ 50937 h 196593"/>
                  <a:gd name="connsiteX2" fmla="*/ 592 w 155555"/>
                  <a:gd name="connsiteY2" fmla="*/ 119795 h 196593"/>
                  <a:gd name="connsiteX3" fmla="*/ 154840 w 155555"/>
                  <a:gd name="connsiteY3" fmla="*/ 192056 h 196593"/>
                  <a:gd name="connsiteX4" fmla="*/ 96260 w 155555"/>
                  <a:gd name="connsiteY4" fmla="*/ 64330 h 196593"/>
                  <a:gd name="connsiteX5" fmla="*/ 103688 w 155555"/>
                  <a:gd name="connsiteY5" fmla="*/ 30308 h 19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555" h="196593">
                    <a:moveTo>
                      <a:pt x="49253" y="0"/>
                    </a:moveTo>
                    <a:cubicBezTo>
                      <a:pt x="44796" y="16388"/>
                      <a:pt x="28241" y="46169"/>
                      <a:pt x="26947" y="50937"/>
                    </a:cubicBezTo>
                    <a:cubicBezTo>
                      <a:pt x="25006" y="58125"/>
                      <a:pt x="-4511" y="115363"/>
                      <a:pt x="592" y="119795"/>
                    </a:cubicBezTo>
                    <a:cubicBezTo>
                      <a:pt x="5695" y="124228"/>
                      <a:pt x="167586" y="218027"/>
                      <a:pt x="154840" y="192056"/>
                    </a:cubicBezTo>
                    <a:cubicBezTo>
                      <a:pt x="142094" y="166084"/>
                      <a:pt x="92331" y="78681"/>
                      <a:pt x="96260" y="64330"/>
                    </a:cubicBezTo>
                    <a:cubicBezTo>
                      <a:pt x="93673" y="56735"/>
                      <a:pt x="103688" y="30308"/>
                      <a:pt x="103688" y="30308"/>
                    </a:cubicBezTo>
                    <a:close/>
                  </a:path>
                </a:pathLst>
              </a:custGeom>
              <a:solidFill>
                <a:srgbClr val="FFFFFF"/>
              </a:solidFill>
              <a:ln w="2389"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AFB6B002-3DA4-833C-D61F-8F679B9F6C23}"/>
                  </a:ext>
                </a:extLst>
              </p:cNvPr>
              <p:cNvSpPr/>
              <p:nvPr/>
            </p:nvSpPr>
            <p:spPr>
              <a:xfrm>
                <a:off x="4794331" y="5357869"/>
                <a:ext cx="155555" cy="165422"/>
              </a:xfrm>
              <a:custGeom>
                <a:avLst/>
                <a:gdLst>
                  <a:gd name="connsiteX0" fmla="*/ 32338 w 155555"/>
                  <a:gd name="connsiteY0" fmla="*/ 0 h 165422"/>
                  <a:gd name="connsiteX1" fmla="*/ 26947 w 155555"/>
                  <a:gd name="connsiteY1" fmla="*/ 19766 h 165422"/>
                  <a:gd name="connsiteX2" fmla="*/ 592 w 155555"/>
                  <a:gd name="connsiteY2" fmla="*/ 88625 h 165422"/>
                  <a:gd name="connsiteX3" fmla="*/ 154840 w 155555"/>
                  <a:gd name="connsiteY3" fmla="*/ 160885 h 165422"/>
                  <a:gd name="connsiteX4" fmla="*/ 96260 w 155555"/>
                  <a:gd name="connsiteY4" fmla="*/ 33159 h 165422"/>
                  <a:gd name="connsiteX5" fmla="*/ 99567 w 155555"/>
                  <a:gd name="connsiteY5" fmla="*/ 23767 h 16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555" h="165422">
                    <a:moveTo>
                      <a:pt x="32338" y="0"/>
                    </a:moveTo>
                    <a:lnTo>
                      <a:pt x="26947" y="19766"/>
                    </a:lnTo>
                    <a:cubicBezTo>
                      <a:pt x="25006" y="26954"/>
                      <a:pt x="-4511" y="84192"/>
                      <a:pt x="592" y="88625"/>
                    </a:cubicBezTo>
                    <a:cubicBezTo>
                      <a:pt x="5695" y="93057"/>
                      <a:pt x="167586" y="186857"/>
                      <a:pt x="154840" y="160885"/>
                    </a:cubicBezTo>
                    <a:cubicBezTo>
                      <a:pt x="142094" y="134913"/>
                      <a:pt x="92331" y="47511"/>
                      <a:pt x="96260" y="33159"/>
                    </a:cubicBezTo>
                    <a:lnTo>
                      <a:pt x="99567" y="23767"/>
                    </a:lnTo>
                  </a:path>
                </a:pathLst>
              </a:custGeom>
              <a:noFill/>
              <a:ln w="9557" cap="rnd">
                <a:solidFill>
                  <a:schemeClr val="tx1"/>
                </a:solidFill>
                <a:prstDash val="solid"/>
                <a:round/>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4EEFE50B-70E7-661B-D901-9FF2B6E51D59}"/>
                  </a:ext>
                </a:extLst>
              </p:cNvPr>
              <p:cNvSpPr/>
              <p:nvPr/>
            </p:nvSpPr>
            <p:spPr>
              <a:xfrm>
                <a:off x="4815552" y="4693613"/>
                <a:ext cx="433802" cy="706487"/>
              </a:xfrm>
              <a:custGeom>
                <a:avLst/>
                <a:gdLst>
                  <a:gd name="connsiteX0" fmla="*/ 0 w 433802"/>
                  <a:gd name="connsiteY0" fmla="*/ 637685 h 706487"/>
                  <a:gd name="connsiteX1" fmla="*/ 81197 w 433802"/>
                  <a:gd name="connsiteY1" fmla="*/ 669934 h 706487"/>
                  <a:gd name="connsiteX2" fmla="*/ 123892 w 433802"/>
                  <a:gd name="connsiteY2" fmla="*/ 670605 h 706487"/>
                  <a:gd name="connsiteX3" fmla="*/ 272175 w 433802"/>
                  <a:gd name="connsiteY3" fmla="*/ 354729 h 706487"/>
                  <a:gd name="connsiteX4" fmla="*/ 298146 w 433802"/>
                  <a:gd name="connsiteY4" fmla="*/ 230453 h 706487"/>
                  <a:gd name="connsiteX5" fmla="*/ 317481 w 433802"/>
                  <a:gd name="connsiteY5" fmla="*/ 383144 h 706487"/>
                  <a:gd name="connsiteX6" fmla="*/ 316259 w 433802"/>
                  <a:gd name="connsiteY6" fmla="*/ 700434 h 706487"/>
                  <a:gd name="connsiteX7" fmla="*/ 433802 w 433802"/>
                  <a:gd name="connsiteY7" fmla="*/ 700051 h 706487"/>
                  <a:gd name="connsiteX8" fmla="*/ 429969 w 433802"/>
                  <a:gd name="connsiteY8" fmla="*/ 360383 h 706487"/>
                  <a:gd name="connsiteX9" fmla="*/ 407280 w 433802"/>
                  <a:gd name="connsiteY9" fmla="*/ 15373 h 706487"/>
                  <a:gd name="connsiteX10" fmla="*/ 136327 w 433802"/>
                  <a:gd name="connsiteY10" fmla="*/ 2220 h 706487"/>
                  <a:gd name="connsiteX11" fmla="*/ 143227 w 433802"/>
                  <a:gd name="connsiteY11" fmla="*/ 345457 h 706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3802" h="706487">
                    <a:moveTo>
                      <a:pt x="0" y="637685"/>
                    </a:moveTo>
                    <a:cubicBezTo>
                      <a:pt x="35603" y="654233"/>
                      <a:pt x="62669" y="664983"/>
                      <a:pt x="81197" y="669934"/>
                    </a:cubicBezTo>
                    <a:cubicBezTo>
                      <a:pt x="99726" y="674886"/>
                      <a:pt x="113957" y="675109"/>
                      <a:pt x="123892" y="670605"/>
                    </a:cubicBezTo>
                    <a:lnTo>
                      <a:pt x="272175" y="354729"/>
                    </a:lnTo>
                    <a:lnTo>
                      <a:pt x="298146" y="230453"/>
                    </a:lnTo>
                    <a:lnTo>
                      <a:pt x="317481" y="383144"/>
                    </a:lnTo>
                    <a:lnTo>
                      <a:pt x="316259" y="700434"/>
                    </a:lnTo>
                    <a:cubicBezTo>
                      <a:pt x="359386" y="708556"/>
                      <a:pt x="398559" y="708580"/>
                      <a:pt x="433802" y="700051"/>
                    </a:cubicBezTo>
                    <a:lnTo>
                      <a:pt x="429969" y="360383"/>
                    </a:lnTo>
                    <a:cubicBezTo>
                      <a:pt x="429969" y="360383"/>
                      <a:pt x="416959" y="26634"/>
                      <a:pt x="407280" y="15373"/>
                    </a:cubicBezTo>
                    <a:cubicBezTo>
                      <a:pt x="387322" y="-7987"/>
                      <a:pt x="136327" y="2220"/>
                      <a:pt x="136327" y="2220"/>
                    </a:cubicBezTo>
                    <a:lnTo>
                      <a:pt x="143227" y="345457"/>
                    </a:lnTo>
                    <a:close/>
                  </a:path>
                </a:pathLst>
              </a:custGeom>
              <a:solidFill>
                <a:schemeClr val="tx1"/>
              </a:solidFill>
              <a:ln w="2389"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DA05B09E-AE48-44DD-0883-4B26C96CFC51}"/>
                  </a:ext>
                </a:extLst>
              </p:cNvPr>
              <p:cNvSpPr/>
              <p:nvPr/>
            </p:nvSpPr>
            <p:spPr>
              <a:xfrm>
                <a:off x="5039976" y="4185625"/>
                <a:ext cx="122622" cy="190019"/>
              </a:xfrm>
              <a:custGeom>
                <a:avLst/>
                <a:gdLst>
                  <a:gd name="connsiteX0" fmla="*/ 3738 w 122622"/>
                  <a:gd name="connsiteY0" fmla="*/ 150079 h 190019"/>
                  <a:gd name="connsiteX1" fmla="*/ 33375 w 122622"/>
                  <a:gd name="connsiteY1" fmla="*/ 144090 h 190019"/>
                  <a:gd name="connsiteX2" fmla="*/ 37640 w 122622"/>
                  <a:gd name="connsiteY2" fmla="*/ 89631 h 190019"/>
                  <a:gd name="connsiteX3" fmla="*/ 27745 w 122622"/>
                  <a:gd name="connsiteY3" fmla="*/ 76597 h 190019"/>
                  <a:gd name="connsiteX4" fmla="*/ 24055 w 122622"/>
                  <a:gd name="connsiteY4" fmla="*/ 58316 h 190019"/>
                  <a:gd name="connsiteX5" fmla="*/ 10278 w 122622"/>
                  <a:gd name="connsiteY5" fmla="*/ 55968 h 190019"/>
                  <a:gd name="connsiteX6" fmla="*/ 4097 w 122622"/>
                  <a:gd name="connsiteY6" fmla="*/ 42599 h 190019"/>
                  <a:gd name="connsiteX7" fmla="*/ 8745 w 122622"/>
                  <a:gd name="connsiteY7" fmla="*/ 29062 h 190019"/>
                  <a:gd name="connsiteX8" fmla="*/ 13345 w 122622"/>
                  <a:gd name="connsiteY8" fmla="*/ 25229 h 190019"/>
                  <a:gd name="connsiteX9" fmla="*/ 9057 w 122622"/>
                  <a:gd name="connsiteY9" fmla="*/ 886 h 190019"/>
                  <a:gd name="connsiteX10" fmla="*/ 101826 w 122622"/>
                  <a:gd name="connsiteY10" fmla="*/ 0 h 190019"/>
                  <a:gd name="connsiteX11" fmla="*/ 107049 w 122622"/>
                  <a:gd name="connsiteY11" fmla="*/ 3330 h 190019"/>
                  <a:gd name="connsiteX12" fmla="*/ 117783 w 122622"/>
                  <a:gd name="connsiteY12" fmla="*/ 27864 h 190019"/>
                  <a:gd name="connsiteX13" fmla="*/ 122622 w 122622"/>
                  <a:gd name="connsiteY13" fmla="*/ 55178 h 190019"/>
                  <a:gd name="connsiteX14" fmla="*/ 115411 w 122622"/>
                  <a:gd name="connsiteY14" fmla="*/ 77747 h 190019"/>
                  <a:gd name="connsiteX15" fmla="*/ 103910 w 122622"/>
                  <a:gd name="connsiteY15" fmla="*/ 91164 h 190019"/>
                  <a:gd name="connsiteX16" fmla="*/ 88121 w 122622"/>
                  <a:gd name="connsiteY16" fmla="*/ 99933 h 190019"/>
                  <a:gd name="connsiteX17" fmla="*/ 82491 w 122622"/>
                  <a:gd name="connsiteY17" fmla="*/ 98975 h 190019"/>
                  <a:gd name="connsiteX18" fmla="*/ 80958 w 122622"/>
                  <a:gd name="connsiteY18" fmla="*/ 146294 h 190019"/>
                  <a:gd name="connsiteX19" fmla="*/ 119340 w 122622"/>
                  <a:gd name="connsiteY19" fmla="*/ 155782 h 190019"/>
                  <a:gd name="connsiteX20" fmla="*/ 79304 w 122622"/>
                  <a:gd name="connsiteY20" fmla="*/ 190019 h 190019"/>
                  <a:gd name="connsiteX21" fmla="*/ 0 w 122622"/>
                  <a:gd name="connsiteY21" fmla="*/ 184988 h 190019"/>
                  <a:gd name="connsiteX22" fmla="*/ 3738 w 122622"/>
                  <a:gd name="connsiteY22" fmla="*/ 150079 h 19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2622" h="190019">
                    <a:moveTo>
                      <a:pt x="3738" y="150079"/>
                    </a:moveTo>
                    <a:lnTo>
                      <a:pt x="33375" y="144090"/>
                    </a:lnTo>
                    <a:lnTo>
                      <a:pt x="37640" y="89631"/>
                    </a:lnTo>
                    <a:lnTo>
                      <a:pt x="27745" y="76597"/>
                    </a:lnTo>
                    <a:lnTo>
                      <a:pt x="24055" y="58316"/>
                    </a:lnTo>
                    <a:lnTo>
                      <a:pt x="10278" y="55968"/>
                    </a:lnTo>
                    <a:lnTo>
                      <a:pt x="4097" y="42599"/>
                    </a:lnTo>
                    <a:lnTo>
                      <a:pt x="8745" y="29062"/>
                    </a:lnTo>
                    <a:lnTo>
                      <a:pt x="13345" y="25229"/>
                    </a:lnTo>
                    <a:lnTo>
                      <a:pt x="9057" y="886"/>
                    </a:lnTo>
                    <a:lnTo>
                      <a:pt x="101826" y="0"/>
                    </a:lnTo>
                    <a:lnTo>
                      <a:pt x="107049" y="3330"/>
                    </a:lnTo>
                    <a:lnTo>
                      <a:pt x="117783" y="27864"/>
                    </a:lnTo>
                    <a:lnTo>
                      <a:pt x="122622" y="55178"/>
                    </a:lnTo>
                    <a:lnTo>
                      <a:pt x="115411" y="77747"/>
                    </a:lnTo>
                    <a:lnTo>
                      <a:pt x="103910" y="91164"/>
                    </a:lnTo>
                    <a:lnTo>
                      <a:pt x="88121" y="99933"/>
                    </a:lnTo>
                    <a:lnTo>
                      <a:pt x="82491" y="98975"/>
                    </a:lnTo>
                    <a:lnTo>
                      <a:pt x="80958" y="146294"/>
                    </a:lnTo>
                    <a:lnTo>
                      <a:pt x="119340" y="155782"/>
                    </a:lnTo>
                    <a:lnTo>
                      <a:pt x="79304" y="190019"/>
                    </a:lnTo>
                    <a:lnTo>
                      <a:pt x="0" y="184988"/>
                    </a:lnTo>
                    <a:lnTo>
                      <a:pt x="3738" y="150079"/>
                    </a:lnTo>
                    <a:close/>
                  </a:path>
                </a:pathLst>
              </a:custGeom>
              <a:solidFill>
                <a:srgbClr val="FFFFFF"/>
              </a:solidFill>
              <a:ln w="2389"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7B044629-9FF7-246D-9000-3B5D591E38E6}"/>
                  </a:ext>
                </a:extLst>
              </p:cNvPr>
              <p:cNvSpPr/>
              <p:nvPr/>
            </p:nvSpPr>
            <p:spPr>
              <a:xfrm>
                <a:off x="5044399" y="4210480"/>
                <a:ext cx="33216" cy="122085"/>
              </a:xfrm>
              <a:custGeom>
                <a:avLst/>
                <a:gdLst>
                  <a:gd name="connsiteX0" fmla="*/ 11055 w 33216"/>
                  <a:gd name="connsiteY0" fmla="*/ 122086 h 122085"/>
                  <a:gd name="connsiteX1" fmla="*/ 28952 w 33216"/>
                  <a:gd name="connsiteY1" fmla="*/ 119235 h 122085"/>
                  <a:gd name="connsiteX2" fmla="*/ 33217 w 33216"/>
                  <a:gd name="connsiteY2" fmla="*/ 64776 h 122085"/>
                  <a:gd name="connsiteX3" fmla="*/ 23322 w 33216"/>
                  <a:gd name="connsiteY3" fmla="*/ 51742 h 122085"/>
                  <a:gd name="connsiteX4" fmla="*/ 19728 w 33216"/>
                  <a:gd name="connsiteY4" fmla="*/ 33557 h 122085"/>
                  <a:gd name="connsiteX5" fmla="*/ 369 w 33216"/>
                  <a:gd name="connsiteY5" fmla="*/ 13695 h 122085"/>
                  <a:gd name="connsiteX6" fmla="*/ 23274 w 33216"/>
                  <a:gd name="connsiteY6" fmla="*/ 1260 h 12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6" h="122085">
                    <a:moveTo>
                      <a:pt x="11055" y="122086"/>
                    </a:moveTo>
                    <a:cubicBezTo>
                      <a:pt x="18322" y="120808"/>
                      <a:pt x="24288" y="119858"/>
                      <a:pt x="28952" y="119235"/>
                    </a:cubicBezTo>
                    <a:cubicBezTo>
                      <a:pt x="31348" y="101936"/>
                      <a:pt x="33217" y="64776"/>
                      <a:pt x="33217" y="64776"/>
                    </a:cubicBezTo>
                    <a:cubicBezTo>
                      <a:pt x="33217" y="64776"/>
                      <a:pt x="24855" y="55192"/>
                      <a:pt x="23322" y="51742"/>
                    </a:cubicBezTo>
                    <a:cubicBezTo>
                      <a:pt x="21310" y="45870"/>
                      <a:pt x="20101" y="39753"/>
                      <a:pt x="19728" y="33557"/>
                    </a:cubicBezTo>
                    <a:cubicBezTo>
                      <a:pt x="4777" y="32215"/>
                      <a:pt x="-1676" y="25595"/>
                      <a:pt x="369" y="13695"/>
                    </a:cubicBezTo>
                    <a:cubicBezTo>
                      <a:pt x="2413" y="1795"/>
                      <a:pt x="10048" y="-2350"/>
                      <a:pt x="23274" y="1260"/>
                    </a:cubicBezTo>
                  </a:path>
                </a:pathLst>
              </a:custGeom>
              <a:noFill/>
              <a:ln w="9557" cap="rnd">
                <a:solidFill>
                  <a:schemeClr val="tx1"/>
                </a:solidFill>
                <a:prstDash val="solid"/>
                <a:round/>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E3A07AC4-5811-E80A-9574-FC26504E12E3}"/>
                  </a:ext>
                </a:extLst>
              </p:cNvPr>
              <p:cNvSpPr/>
              <p:nvPr/>
            </p:nvSpPr>
            <p:spPr>
              <a:xfrm>
                <a:off x="5120598" y="4202636"/>
                <a:ext cx="41951" cy="133883"/>
              </a:xfrm>
              <a:custGeom>
                <a:avLst/>
                <a:gdLst>
                  <a:gd name="connsiteX0" fmla="*/ 31650 w 41951"/>
                  <a:gd name="connsiteY0" fmla="*/ 0 h 133883"/>
                  <a:gd name="connsiteX1" fmla="*/ 40730 w 41951"/>
                  <a:gd name="connsiteY1" fmla="*/ 44684 h 133883"/>
                  <a:gd name="connsiteX2" fmla="*/ 0 w 41951"/>
                  <a:gd name="connsiteY2" fmla="*/ 83186 h 133883"/>
                  <a:gd name="connsiteX3" fmla="*/ 383 w 41951"/>
                  <a:gd name="connsiteY3" fmla="*/ 129283 h 133883"/>
                  <a:gd name="connsiteX4" fmla="*/ 19215 w 41951"/>
                  <a:gd name="connsiteY4" fmla="*/ 133883 h 133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51" h="133883">
                    <a:moveTo>
                      <a:pt x="31650" y="0"/>
                    </a:moveTo>
                    <a:cubicBezTo>
                      <a:pt x="40882" y="17873"/>
                      <a:pt x="43909" y="32768"/>
                      <a:pt x="40730" y="44684"/>
                    </a:cubicBezTo>
                    <a:cubicBezTo>
                      <a:pt x="32840" y="68643"/>
                      <a:pt x="19263" y="81477"/>
                      <a:pt x="0" y="83186"/>
                    </a:cubicBezTo>
                    <a:lnTo>
                      <a:pt x="383" y="129283"/>
                    </a:lnTo>
                    <a:lnTo>
                      <a:pt x="19215" y="133883"/>
                    </a:lnTo>
                  </a:path>
                </a:pathLst>
              </a:custGeom>
              <a:noFill/>
              <a:ln w="9557" cap="rnd">
                <a:solidFill>
                  <a:schemeClr val="tx1"/>
                </a:solidFill>
                <a:prstDash val="solid"/>
                <a:round/>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EFFCCC25-EA96-9CEA-E1F4-20451A10171F}"/>
                  </a:ext>
                </a:extLst>
              </p:cNvPr>
              <p:cNvSpPr/>
              <p:nvPr/>
            </p:nvSpPr>
            <p:spPr>
              <a:xfrm>
                <a:off x="5052028" y="4201520"/>
                <a:ext cx="19047" cy="1858"/>
              </a:xfrm>
              <a:custGeom>
                <a:avLst/>
                <a:gdLst>
                  <a:gd name="connsiteX0" fmla="*/ 0 w 19047"/>
                  <a:gd name="connsiteY0" fmla="*/ 1858 h 1858"/>
                  <a:gd name="connsiteX1" fmla="*/ 19047 w 19047"/>
                  <a:gd name="connsiteY1" fmla="*/ 1211 h 1858"/>
                </a:gdLst>
                <a:ahLst/>
                <a:cxnLst>
                  <a:cxn ang="0">
                    <a:pos x="connsiteX0" y="connsiteY0"/>
                  </a:cxn>
                  <a:cxn ang="0">
                    <a:pos x="connsiteX1" y="connsiteY1"/>
                  </a:cxn>
                </a:cxnLst>
                <a:rect l="l" t="t" r="r" b="b"/>
                <a:pathLst>
                  <a:path w="19047" h="1858">
                    <a:moveTo>
                      <a:pt x="0" y="1858"/>
                    </a:moveTo>
                    <a:cubicBezTo>
                      <a:pt x="6119" y="-375"/>
                      <a:pt x="12791" y="-601"/>
                      <a:pt x="19047" y="1211"/>
                    </a:cubicBezTo>
                  </a:path>
                </a:pathLst>
              </a:custGeom>
              <a:noFill/>
              <a:ln w="9557" cap="rnd">
                <a:solidFill>
                  <a:schemeClr val="tx1"/>
                </a:solidFill>
                <a:prstDash val="solid"/>
                <a:round/>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AB108EF6-99FE-2026-EB65-B2651D14BF13}"/>
                  </a:ext>
                </a:extLst>
              </p:cNvPr>
              <p:cNvSpPr/>
              <p:nvPr/>
            </p:nvSpPr>
            <p:spPr>
              <a:xfrm>
                <a:off x="5043422" y="4107657"/>
                <a:ext cx="124794" cy="92383"/>
              </a:xfrm>
              <a:custGeom>
                <a:avLst/>
                <a:gdLst>
                  <a:gd name="connsiteX0" fmla="*/ 6042 w 124794"/>
                  <a:gd name="connsiteY0" fmla="*/ 89037 h 92383"/>
                  <a:gd name="connsiteX1" fmla="*/ 32037 w 124794"/>
                  <a:gd name="connsiteY1" fmla="*/ 86785 h 92383"/>
                  <a:gd name="connsiteX2" fmla="*/ 36230 w 124794"/>
                  <a:gd name="connsiteY2" fmla="*/ 76627 h 92383"/>
                  <a:gd name="connsiteX3" fmla="*/ 103627 w 124794"/>
                  <a:gd name="connsiteY3" fmla="*/ 83263 h 92383"/>
                  <a:gd name="connsiteX4" fmla="*/ 60045 w 124794"/>
                  <a:gd name="connsiteY4" fmla="*/ 4869 h 92383"/>
                  <a:gd name="connsiteX5" fmla="*/ 29282 w 124794"/>
                  <a:gd name="connsiteY5" fmla="*/ 30146 h 92383"/>
                  <a:gd name="connsiteX6" fmla="*/ 4676 w 124794"/>
                  <a:gd name="connsiteY6" fmla="*/ 39945 h 92383"/>
                  <a:gd name="connsiteX7" fmla="*/ 6042 w 124794"/>
                  <a:gd name="connsiteY7" fmla="*/ 89037 h 9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794" h="92383">
                    <a:moveTo>
                      <a:pt x="6042" y="89037"/>
                    </a:moveTo>
                    <a:cubicBezTo>
                      <a:pt x="14459" y="86505"/>
                      <a:pt x="23309" y="85739"/>
                      <a:pt x="32037" y="86785"/>
                    </a:cubicBezTo>
                    <a:cubicBezTo>
                      <a:pt x="33187" y="83766"/>
                      <a:pt x="34601" y="80364"/>
                      <a:pt x="36230" y="76627"/>
                    </a:cubicBezTo>
                    <a:cubicBezTo>
                      <a:pt x="48928" y="95123"/>
                      <a:pt x="71394" y="97335"/>
                      <a:pt x="103627" y="83263"/>
                    </a:cubicBezTo>
                    <a:cubicBezTo>
                      <a:pt x="151976" y="62155"/>
                      <a:pt x="108946" y="-20767"/>
                      <a:pt x="60045" y="4869"/>
                    </a:cubicBezTo>
                    <a:cubicBezTo>
                      <a:pt x="42475" y="14453"/>
                      <a:pt x="32221" y="22878"/>
                      <a:pt x="29282" y="30146"/>
                    </a:cubicBezTo>
                    <a:cubicBezTo>
                      <a:pt x="16392" y="29843"/>
                      <a:pt x="8190" y="33109"/>
                      <a:pt x="4676" y="39945"/>
                    </a:cubicBezTo>
                    <a:cubicBezTo>
                      <a:pt x="-1985" y="48986"/>
                      <a:pt x="-1530" y="65350"/>
                      <a:pt x="6042" y="89037"/>
                    </a:cubicBezTo>
                    <a:close/>
                  </a:path>
                </a:pathLst>
              </a:custGeom>
              <a:solidFill>
                <a:srgbClr val="1D252E"/>
              </a:solidFill>
              <a:ln w="2389"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7BF4E381-EC7F-48DB-C716-9C30512057C4}"/>
                  </a:ext>
                </a:extLst>
              </p:cNvPr>
              <p:cNvSpPr/>
              <p:nvPr/>
            </p:nvSpPr>
            <p:spPr>
              <a:xfrm>
                <a:off x="4948596" y="4333189"/>
                <a:ext cx="279774" cy="380661"/>
              </a:xfrm>
              <a:custGeom>
                <a:avLst/>
                <a:gdLst>
                  <a:gd name="connsiteX0" fmla="*/ 0 w 279774"/>
                  <a:gd name="connsiteY0" fmla="*/ 379200 h 380661"/>
                  <a:gd name="connsiteX1" fmla="*/ 3258 w 279774"/>
                  <a:gd name="connsiteY1" fmla="*/ 380661 h 380661"/>
                  <a:gd name="connsiteX2" fmla="*/ 279770 w 279774"/>
                  <a:gd name="connsiteY2" fmla="*/ 377906 h 380661"/>
                  <a:gd name="connsiteX3" fmla="*/ 271815 w 279774"/>
                  <a:gd name="connsiteY3" fmla="*/ 143107 h 380661"/>
                  <a:gd name="connsiteX4" fmla="*/ 267024 w 279774"/>
                  <a:gd name="connsiteY4" fmla="*/ 29062 h 380661"/>
                  <a:gd name="connsiteX5" fmla="*/ 205089 w 279774"/>
                  <a:gd name="connsiteY5" fmla="*/ 3354 h 380661"/>
                  <a:gd name="connsiteX6" fmla="*/ 204754 w 279774"/>
                  <a:gd name="connsiteY6" fmla="*/ 4073 h 380661"/>
                  <a:gd name="connsiteX7" fmla="*/ 152044 w 279774"/>
                  <a:gd name="connsiteY7" fmla="*/ 31722 h 380661"/>
                  <a:gd name="connsiteX8" fmla="*/ 95597 w 279774"/>
                  <a:gd name="connsiteY8" fmla="*/ 2396 h 380661"/>
                  <a:gd name="connsiteX9" fmla="*/ 93895 w 279774"/>
                  <a:gd name="connsiteY9" fmla="*/ 0 h 380661"/>
                  <a:gd name="connsiteX10" fmla="*/ 264 w 279774"/>
                  <a:gd name="connsiteY10" fmla="*/ 32992 h 380661"/>
                  <a:gd name="connsiteX11" fmla="*/ 6301 w 279774"/>
                  <a:gd name="connsiteY11" fmla="*/ 167761 h 38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9774" h="380661">
                    <a:moveTo>
                      <a:pt x="0" y="379200"/>
                    </a:moveTo>
                    <a:lnTo>
                      <a:pt x="3258" y="380661"/>
                    </a:lnTo>
                    <a:lnTo>
                      <a:pt x="279770" y="377906"/>
                    </a:lnTo>
                    <a:cubicBezTo>
                      <a:pt x="279961" y="329581"/>
                      <a:pt x="274619" y="191768"/>
                      <a:pt x="271815" y="143107"/>
                    </a:cubicBezTo>
                    <a:cubicBezTo>
                      <a:pt x="271815" y="143107"/>
                      <a:pt x="272846" y="64905"/>
                      <a:pt x="267024" y="29062"/>
                    </a:cubicBezTo>
                    <a:cubicBezTo>
                      <a:pt x="267024" y="29062"/>
                      <a:pt x="222556" y="-72"/>
                      <a:pt x="205089" y="3354"/>
                    </a:cubicBezTo>
                    <a:cubicBezTo>
                      <a:pt x="204970" y="3594"/>
                      <a:pt x="204874" y="3857"/>
                      <a:pt x="204754" y="4073"/>
                    </a:cubicBezTo>
                    <a:cubicBezTo>
                      <a:pt x="197422" y="19958"/>
                      <a:pt x="186018" y="28032"/>
                      <a:pt x="152044" y="31722"/>
                    </a:cubicBezTo>
                    <a:cubicBezTo>
                      <a:pt x="129826" y="34038"/>
                      <a:pt x="111010" y="24262"/>
                      <a:pt x="95597" y="2396"/>
                    </a:cubicBezTo>
                    <a:cubicBezTo>
                      <a:pt x="95022" y="1581"/>
                      <a:pt x="94447" y="767"/>
                      <a:pt x="93895" y="0"/>
                    </a:cubicBezTo>
                    <a:cubicBezTo>
                      <a:pt x="23001" y="17873"/>
                      <a:pt x="12626" y="24294"/>
                      <a:pt x="264" y="32992"/>
                    </a:cubicBezTo>
                    <a:lnTo>
                      <a:pt x="6301" y="167761"/>
                    </a:lnTo>
                    <a:close/>
                  </a:path>
                </a:pathLst>
              </a:custGeom>
              <a:solidFill>
                <a:schemeClr val="accent2"/>
              </a:solidFill>
              <a:ln w="2389"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F459DF1E-602E-D107-43A4-DE744BA2EDB2}"/>
                  </a:ext>
                </a:extLst>
              </p:cNvPr>
              <p:cNvSpPr/>
              <p:nvPr/>
            </p:nvSpPr>
            <p:spPr>
              <a:xfrm>
                <a:off x="5151285" y="5417719"/>
                <a:ext cx="173357" cy="117563"/>
              </a:xfrm>
              <a:custGeom>
                <a:avLst/>
                <a:gdLst>
                  <a:gd name="connsiteX0" fmla="*/ 2880 w 173357"/>
                  <a:gd name="connsiteY0" fmla="*/ 0 h 117563"/>
                  <a:gd name="connsiteX1" fmla="*/ 4317 w 173357"/>
                  <a:gd name="connsiteY1" fmla="*/ 20437 h 117563"/>
                  <a:gd name="connsiteX2" fmla="*/ 2257 w 173357"/>
                  <a:gd name="connsiteY2" fmla="*/ 94135 h 117563"/>
                  <a:gd name="connsiteX3" fmla="*/ 171743 w 173357"/>
                  <a:gd name="connsiteY3" fmla="*/ 111242 h 117563"/>
                  <a:gd name="connsiteX4" fmla="*/ 74182 w 173357"/>
                  <a:gd name="connsiteY4" fmla="*/ 10135 h 117563"/>
                  <a:gd name="connsiteX5" fmla="*/ 74182 w 173357"/>
                  <a:gd name="connsiteY5" fmla="*/ 168 h 117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357" h="117563">
                    <a:moveTo>
                      <a:pt x="2880" y="0"/>
                    </a:moveTo>
                    <a:lnTo>
                      <a:pt x="4317" y="20437"/>
                    </a:lnTo>
                    <a:cubicBezTo>
                      <a:pt x="4845" y="27816"/>
                      <a:pt x="-4020" y="91643"/>
                      <a:pt x="2257" y="94135"/>
                    </a:cubicBezTo>
                    <a:cubicBezTo>
                      <a:pt x="8534" y="96627"/>
                      <a:pt x="192372" y="131559"/>
                      <a:pt x="171743" y="111242"/>
                    </a:cubicBezTo>
                    <a:cubicBezTo>
                      <a:pt x="151115" y="90925"/>
                      <a:pt x="75236" y="24989"/>
                      <a:pt x="74182" y="10135"/>
                    </a:cubicBezTo>
                    <a:lnTo>
                      <a:pt x="74182" y="168"/>
                    </a:lnTo>
                  </a:path>
                </a:pathLst>
              </a:custGeom>
              <a:noFill/>
              <a:ln w="9557" cap="rnd">
                <a:solidFill>
                  <a:schemeClr val="tx1"/>
                </a:solidFill>
                <a:prstDash val="solid"/>
                <a:round/>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5E2B61BE-C0A8-2EEE-3A35-0D5CAB483968}"/>
                  </a:ext>
                </a:extLst>
              </p:cNvPr>
              <p:cNvSpPr/>
              <p:nvPr/>
            </p:nvSpPr>
            <p:spPr>
              <a:xfrm>
                <a:off x="4864773" y="4518751"/>
                <a:ext cx="98031" cy="326277"/>
              </a:xfrm>
              <a:custGeom>
                <a:avLst/>
                <a:gdLst>
                  <a:gd name="connsiteX0" fmla="*/ 22297 w 98031"/>
                  <a:gd name="connsiteY0" fmla="*/ 0 h 326277"/>
                  <a:gd name="connsiteX1" fmla="*/ 5525 w 98031"/>
                  <a:gd name="connsiteY1" fmla="*/ 38334 h 326277"/>
                  <a:gd name="connsiteX2" fmla="*/ 230 w 98031"/>
                  <a:gd name="connsiteY2" fmla="*/ 232954 h 326277"/>
                  <a:gd name="connsiteX3" fmla="*/ 9478 w 98031"/>
                  <a:gd name="connsiteY3" fmla="*/ 308017 h 326277"/>
                  <a:gd name="connsiteX4" fmla="*/ 52749 w 98031"/>
                  <a:gd name="connsiteY4" fmla="*/ 296877 h 326277"/>
                  <a:gd name="connsiteX5" fmla="*/ 41440 w 98031"/>
                  <a:gd name="connsiteY5" fmla="*/ 243735 h 326277"/>
                  <a:gd name="connsiteX6" fmla="*/ 33605 w 98031"/>
                  <a:gd name="connsiteY6" fmla="*/ 223514 h 326277"/>
                  <a:gd name="connsiteX7" fmla="*/ 77139 w 98031"/>
                  <a:gd name="connsiteY7" fmla="*/ 64881 h 326277"/>
                  <a:gd name="connsiteX8" fmla="*/ 98031 w 98031"/>
                  <a:gd name="connsiteY8" fmla="*/ 24965 h 326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031" h="326277">
                    <a:moveTo>
                      <a:pt x="22297" y="0"/>
                    </a:moveTo>
                    <a:lnTo>
                      <a:pt x="5525" y="38334"/>
                    </a:lnTo>
                    <a:lnTo>
                      <a:pt x="230" y="232954"/>
                    </a:lnTo>
                    <a:cubicBezTo>
                      <a:pt x="230" y="232954"/>
                      <a:pt x="-2309" y="283963"/>
                      <a:pt x="9478" y="308017"/>
                    </a:cubicBezTo>
                    <a:cubicBezTo>
                      <a:pt x="27136" y="344100"/>
                      <a:pt x="49059" y="319326"/>
                      <a:pt x="52749" y="296877"/>
                    </a:cubicBezTo>
                    <a:cubicBezTo>
                      <a:pt x="56438" y="274427"/>
                      <a:pt x="48843" y="257991"/>
                      <a:pt x="41440" y="243735"/>
                    </a:cubicBezTo>
                    <a:cubicBezTo>
                      <a:pt x="34037" y="229480"/>
                      <a:pt x="33605" y="223514"/>
                      <a:pt x="33605" y="223514"/>
                    </a:cubicBezTo>
                    <a:cubicBezTo>
                      <a:pt x="38397" y="214409"/>
                      <a:pt x="64752" y="123437"/>
                      <a:pt x="77139" y="64881"/>
                    </a:cubicBezTo>
                    <a:lnTo>
                      <a:pt x="98031" y="24965"/>
                    </a:lnTo>
                  </a:path>
                </a:pathLst>
              </a:custGeom>
              <a:solidFill>
                <a:srgbClr val="FFFFFF"/>
              </a:solidFill>
              <a:ln w="2389"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42290E86-CF37-CB3C-5E9D-79C1F1272173}"/>
                  </a:ext>
                </a:extLst>
              </p:cNvPr>
              <p:cNvSpPr/>
              <p:nvPr/>
            </p:nvSpPr>
            <p:spPr>
              <a:xfrm>
                <a:off x="4864773" y="4530803"/>
                <a:ext cx="90052" cy="314297"/>
              </a:xfrm>
              <a:custGeom>
                <a:avLst/>
                <a:gdLst>
                  <a:gd name="connsiteX0" fmla="*/ 17505 w 90052"/>
                  <a:gd name="connsiteY0" fmla="*/ 0 h 314297"/>
                  <a:gd name="connsiteX1" fmla="*/ 5525 w 90052"/>
                  <a:gd name="connsiteY1" fmla="*/ 26355 h 314297"/>
                  <a:gd name="connsiteX2" fmla="*/ 230 w 90052"/>
                  <a:gd name="connsiteY2" fmla="*/ 220974 h 314297"/>
                  <a:gd name="connsiteX3" fmla="*/ 9478 w 90052"/>
                  <a:gd name="connsiteY3" fmla="*/ 296038 h 314297"/>
                  <a:gd name="connsiteX4" fmla="*/ 52749 w 90052"/>
                  <a:gd name="connsiteY4" fmla="*/ 284897 h 314297"/>
                  <a:gd name="connsiteX5" fmla="*/ 41440 w 90052"/>
                  <a:gd name="connsiteY5" fmla="*/ 231756 h 314297"/>
                  <a:gd name="connsiteX6" fmla="*/ 33605 w 90052"/>
                  <a:gd name="connsiteY6" fmla="*/ 211534 h 314297"/>
                  <a:gd name="connsiteX7" fmla="*/ 77139 w 90052"/>
                  <a:gd name="connsiteY7" fmla="*/ 52902 h 314297"/>
                  <a:gd name="connsiteX8" fmla="*/ 90053 w 90052"/>
                  <a:gd name="connsiteY8" fmla="*/ 32105 h 31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52" h="314297">
                    <a:moveTo>
                      <a:pt x="17505" y="0"/>
                    </a:moveTo>
                    <a:lnTo>
                      <a:pt x="5525" y="26355"/>
                    </a:lnTo>
                    <a:lnTo>
                      <a:pt x="230" y="220974"/>
                    </a:lnTo>
                    <a:cubicBezTo>
                      <a:pt x="230" y="220974"/>
                      <a:pt x="-2309" y="271983"/>
                      <a:pt x="9478" y="296038"/>
                    </a:cubicBezTo>
                    <a:cubicBezTo>
                      <a:pt x="27136" y="332120"/>
                      <a:pt x="49059" y="307347"/>
                      <a:pt x="52749" y="284897"/>
                    </a:cubicBezTo>
                    <a:cubicBezTo>
                      <a:pt x="56438" y="262447"/>
                      <a:pt x="48843" y="246012"/>
                      <a:pt x="41440" y="231756"/>
                    </a:cubicBezTo>
                    <a:cubicBezTo>
                      <a:pt x="34037" y="217500"/>
                      <a:pt x="33605" y="211534"/>
                      <a:pt x="33605" y="211534"/>
                    </a:cubicBezTo>
                    <a:cubicBezTo>
                      <a:pt x="38397" y="202430"/>
                      <a:pt x="64752" y="111457"/>
                      <a:pt x="77139" y="52902"/>
                    </a:cubicBezTo>
                    <a:lnTo>
                      <a:pt x="90053" y="32105"/>
                    </a:lnTo>
                  </a:path>
                </a:pathLst>
              </a:custGeom>
              <a:noFill/>
              <a:ln w="9557" cap="rnd">
                <a:solidFill>
                  <a:schemeClr val="tx1"/>
                </a:solidFill>
                <a:prstDash val="solid"/>
                <a:round/>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43D39738-19BE-8F56-CDF6-104979765924}"/>
                  </a:ext>
                </a:extLst>
              </p:cNvPr>
              <p:cNvSpPr/>
              <p:nvPr/>
            </p:nvSpPr>
            <p:spPr>
              <a:xfrm>
                <a:off x="4872191" y="4360462"/>
                <a:ext cx="156072" cy="198180"/>
              </a:xfrm>
              <a:custGeom>
                <a:avLst/>
                <a:gdLst>
                  <a:gd name="connsiteX0" fmla="*/ 76909 w 156072"/>
                  <a:gd name="connsiteY0" fmla="*/ 2124 h 198180"/>
                  <a:gd name="connsiteX1" fmla="*/ 0 w 156072"/>
                  <a:gd name="connsiteY1" fmla="*/ 157450 h 198180"/>
                  <a:gd name="connsiteX2" fmla="*/ 97921 w 156072"/>
                  <a:gd name="connsiteY2" fmla="*/ 198181 h 198180"/>
                  <a:gd name="connsiteX3" fmla="*/ 156069 w 156072"/>
                  <a:gd name="connsiteY3" fmla="*/ 55097 h 198180"/>
                  <a:gd name="connsiteX4" fmla="*/ 76909 w 156072"/>
                  <a:gd name="connsiteY4" fmla="*/ 2124 h 198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072" h="198180">
                    <a:moveTo>
                      <a:pt x="76909" y="2124"/>
                    </a:moveTo>
                    <a:cubicBezTo>
                      <a:pt x="38574" y="17697"/>
                      <a:pt x="0" y="157450"/>
                      <a:pt x="0" y="157450"/>
                    </a:cubicBezTo>
                    <a:lnTo>
                      <a:pt x="97921" y="198181"/>
                    </a:lnTo>
                    <a:cubicBezTo>
                      <a:pt x="120801" y="176618"/>
                      <a:pt x="156477" y="64657"/>
                      <a:pt x="156069" y="55097"/>
                    </a:cubicBezTo>
                    <a:cubicBezTo>
                      <a:pt x="155662" y="45538"/>
                      <a:pt x="108007" y="-11629"/>
                      <a:pt x="76909" y="2124"/>
                    </a:cubicBezTo>
                    <a:close/>
                  </a:path>
                </a:pathLst>
              </a:custGeom>
              <a:solidFill>
                <a:schemeClr val="accent2"/>
              </a:solidFill>
              <a:ln w="2389"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CB8ED980-622B-E4E4-97CE-C0EBC6B12755}"/>
                  </a:ext>
                </a:extLst>
              </p:cNvPr>
              <p:cNvSpPr/>
              <p:nvPr/>
            </p:nvSpPr>
            <p:spPr>
              <a:xfrm>
                <a:off x="5207713" y="4433146"/>
                <a:ext cx="13992" cy="77411"/>
              </a:xfrm>
              <a:custGeom>
                <a:avLst/>
                <a:gdLst>
                  <a:gd name="connsiteX0" fmla="*/ 0 w 13992"/>
                  <a:gd name="connsiteY0" fmla="*/ 0 h 77411"/>
                  <a:gd name="connsiteX1" fmla="*/ 13992 w 13992"/>
                  <a:gd name="connsiteY1" fmla="*/ 77412 h 77411"/>
                </a:gdLst>
                <a:ahLst/>
                <a:cxnLst>
                  <a:cxn ang="0">
                    <a:pos x="connsiteX0" y="connsiteY0"/>
                  </a:cxn>
                  <a:cxn ang="0">
                    <a:pos x="connsiteX1" y="connsiteY1"/>
                  </a:cxn>
                </a:cxnLst>
                <a:rect l="l" t="t" r="r" b="b"/>
                <a:pathLst>
                  <a:path w="13992" h="77411">
                    <a:moveTo>
                      <a:pt x="0" y="0"/>
                    </a:moveTo>
                    <a:cubicBezTo>
                      <a:pt x="6373" y="17083"/>
                      <a:pt x="12339" y="41186"/>
                      <a:pt x="13992" y="77412"/>
                    </a:cubicBezTo>
                  </a:path>
                </a:pathLst>
              </a:custGeom>
              <a:noFill/>
              <a:ln w="9557" cap="rnd">
                <a:solidFill>
                  <a:schemeClr val="tx1"/>
                </a:solidFill>
                <a:prstDash val="solid"/>
                <a:round/>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F8225A2A-B180-80A5-167C-725D78C765EE}"/>
                  </a:ext>
                </a:extLst>
              </p:cNvPr>
              <p:cNvSpPr/>
              <p:nvPr/>
            </p:nvSpPr>
            <p:spPr>
              <a:xfrm>
                <a:off x="4976557" y="4446060"/>
                <a:ext cx="33303" cy="92649"/>
              </a:xfrm>
              <a:custGeom>
                <a:avLst/>
                <a:gdLst>
                  <a:gd name="connsiteX0" fmla="*/ 33303 w 33303"/>
                  <a:gd name="connsiteY0" fmla="*/ 0 h 92649"/>
                  <a:gd name="connsiteX1" fmla="*/ 0 w 33303"/>
                  <a:gd name="connsiteY1" fmla="*/ 92650 h 92649"/>
                </a:gdLst>
                <a:ahLst/>
                <a:cxnLst>
                  <a:cxn ang="0">
                    <a:pos x="connsiteX0" y="connsiteY0"/>
                  </a:cxn>
                  <a:cxn ang="0">
                    <a:pos x="connsiteX1" y="connsiteY1"/>
                  </a:cxn>
                </a:cxnLst>
                <a:rect l="l" t="t" r="r" b="b"/>
                <a:pathLst>
                  <a:path w="33303" h="92649">
                    <a:moveTo>
                      <a:pt x="33303" y="0"/>
                    </a:moveTo>
                    <a:cubicBezTo>
                      <a:pt x="30907" y="18281"/>
                      <a:pt x="15621" y="60041"/>
                      <a:pt x="0" y="92650"/>
                    </a:cubicBezTo>
                  </a:path>
                </a:pathLst>
              </a:custGeom>
              <a:noFill/>
              <a:ln w="9557" cap="rnd">
                <a:solidFill>
                  <a:schemeClr val="tx1"/>
                </a:solidFill>
                <a:prstDash val="solid"/>
                <a:round/>
              </a:ln>
            </p:spPr>
            <p:txBody>
              <a:bodyPr rtlCol="0" anchor="ctr"/>
              <a:lstStyle/>
              <a:p>
                <a:endParaRPr lang="zh-CN" altLang="en-US"/>
              </a:p>
            </p:txBody>
          </p:sp>
        </p:grpSp>
      </p:grpSp>
    </p:spTree>
    <p:extLst>
      <p:ext uri="{BB962C8B-B14F-4D97-AF65-F5344CB8AC3E}">
        <p14:creationId xmlns:p14="http://schemas.microsoft.com/office/powerpoint/2010/main" val="2495018948"/>
      </p:ext>
    </p:extLst>
  </p:cSld>
  <p:clrMapOvr>
    <a:masterClrMapping/>
  </p:clrMapOvr>
  <p:extLst>
    <p:ext uri="{DCECCB84-F9BA-43D5-87BE-67443E8EF086}">
      <p15:sldGuideLst xmlns:p15="http://schemas.microsoft.com/office/powerpoint/2012/main">
        <p15:guide id="1" orient="horz" pos="709" userDrawn="1">
          <p15:clr>
            <a:srgbClr val="FBAE40"/>
          </p15:clr>
        </p15:guide>
        <p15:guide id="2" orient="horz" pos="640" userDrawn="1">
          <p15:clr>
            <a:srgbClr val="FBAE40"/>
          </p15:clr>
        </p15:guide>
        <p15:guide id="3" orient="horz" pos="3861" userDrawn="1">
          <p15:clr>
            <a:srgbClr val="FBAE40"/>
          </p15:clr>
        </p15:guide>
        <p15:guide id="4" orient="horz" pos="3929" userDrawn="1">
          <p15:clr>
            <a:srgbClr val="FBAE40"/>
          </p15:clr>
        </p15:guide>
        <p15:guide id="5" pos="5019" userDrawn="1">
          <p15:clr>
            <a:srgbClr val="FBAE40"/>
          </p15:clr>
        </p15:guide>
        <p15:guide id="6" pos="415" userDrawn="1">
          <p15:clr>
            <a:srgbClr val="FBAE40"/>
          </p15:clr>
        </p15:guide>
        <p15:guide id="7" pos="7265" userDrawn="1">
          <p15:clr>
            <a:srgbClr val="FBAE40"/>
          </p15:clr>
        </p15:guide>
        <p15:guide id="8" orient="horz" pos="213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1" name="椭圆 150">
            <a:extLst>
              <a:ext uri="{FF2B5EF4-FFF2-40B4-BE49-F238E27FC236}">
                <a16:creationId xmlns:a16="http://schemas.microsoft.com/office/drawing/2014/main" id="{E2571722-AB8E-FED6-3030-F9FCCE19429B}"/>
              </a:ext>
            </a:extLst>
          </p:cNvPr>
          <p:cNvSpPr/>
          <p:nvPr userDrawn="1"/>
        </p:nvSpPr>
        <p:spPr>
          <a:xfrm rot="4107259">
            <a:off x="-2155882" y="-2383080"/>
            <a:ext cx="5278177" cy="5278177"/>
          </a:xfrm>
          <a:prstGeom prst="ellipse">
            <a:avLst/>
          </a:prstGeom>
          <a:gradFill flip="none" rotWithShape="1">
            <a:gsLst>
              <a:gs pos="30000">
                <a:schemeClr val="accent1">
                  <a:lumMod val="20000"/>
                  <a:lumOff val="80000"/>
                </a:schemeClr>
              </a:gs>
              <a:gs pos="94000">
                <a:schemeClr val="accent2">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8DE38491-C3EC-DEAB-7807-A389FC251753}"/>
              </a:ext>
            </a:extLst>
          </p:cNvPr>
          <p:cNvSpPr/>
          <p:nvPr userDrawn="1"/>
        </p:nvSpPr>
        <p:spPr>
          <a:xfrm>
            <a:off x="9205246" y="3566293"/>
            <a:ext cx="5278177" cy="5278177"/>
          </a:xfrm>
          <a:prstGeom prst="ellipse">
            <a:avLst/>
          </a:prstGeom>
          <a:gradFill flip="none" rotWithShape="1">
            <a:gsLst>
              <a:gs pos="47000">
                <a:srgbClr val="BDBDBD"/>
              </a:gs>
              <a:gs pos="21000">
                <a:schemeClr val="bg1"/>
              </a:gs>
              <a:gs pos="94000">
                <a:schemeClr val="tx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3FBDFB35-6C2E-711C-6A26-79AEAFD77D46}"/>
              </a:ext>
            </a:extLst>
          </p:cNvPr>
          <p:cNvSpPr/>
          <p:nvPr userDrawn="1"/>
        </p:nvSpPr>
        <p:spPr>
          <a:xfrm>
            <a:off x="246185" y="478742"/>
            <a:ext cx="11699631" cy="5900516"/>
          </a:xfrm>
          <a:prstGeom prst="roundRect">
            <a:avLst>
              <a:gd name="adj" fmla="val 3523"/>
            </a:avLst>
          </a:prstGeom>
          <a:gradFill flip="none" rotWithShape="1">
            <a:gsLst>
              <a:gs pos="36000">
                <a:schemeClr val="bg1"/>
              </a:gs>
              <a:gs pos="94000">
                <a:schemeClr val="accent2">
                  <a:lumMod val="40000"/>
                  <a:lumOff val="60000"/>
                </a:schemeClr>
              </a:gs>
            </a:gsLst>
            <a:lin ang="1200000" scaled="0"/>
            <a:tileRect/>
          </a:gradFill>
          <a:ln>
            <a:noFill/>
          </a:ln>
          <a:effectLst>
            <a:outerShdw blurRad="76200" dist="114300" algn="ctr" rotWithShape="0">
              <a:schemeClr val="accent2">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2" name="文本框 151">
            <a:extLst>
              <a:ext uri="{FF2B5EF4-FFF2-40B4-BE49-F238E27FC236}">
                <a16:creationId xmlns:a16="http://schemas.microsoft.com/office/drawing/2014/main" id="{AF20C86A-AC02-ACDF-9520-0104E4CFD5D3}"/>
              </a:ext>
            </a:extLst>
          </p:cNvPr>
          <p:cNvSpPr txBox="1"/>
          <p:nvPr userDrawn="1"/>
        </p:nvSpPr>
        <p:spPr>
          <a:xfrm>
            <a:off x="658813" y="1016595"/>
            <a:ext cx="1829796" cy="1015663"/>
          </a:xfrm>
          <a:prstGeom prst="rect">
            <a:avLst/>
          </a:prstGeom>
          <a:noFill/>
        </p:spPr>
        <p:txBody>
          <a:bodyPr wrap="none" rtlCol="0">
            <a:spAutoFit/>
          </a:bodyPr>
          <a:lstStyle/>
          <a:p>
            <a:r>
              <a:rPr lang="en-US" altLang="zh-CN" sz="6000" b="1" dirty="0">
                <a:solidFill>
                  <a:schemeClr val="accent2">
                    <a:lumMod val="50000"/>
                  </a:schemeClr>
                </a:solidFill>
                <a:latin typeface="+mj-ea"/>
                <a:ea typeface="+mj-ea"/>
              </a:rPr>
              <a:t>CON</a:t>
            </a:r>
            <a:endParaRPr lang="zh-CN" altLang="en-US" sz="6000" b="1" dirty="0">
              <a:solidFill>
                <a:schemeClr val="accent2">
                  <a:lumMod val="50000"/>
                </a:schemeClr>
              </a:solidFill>
              <a:latin typeface="+mj-ea"/>
              <a:ea typeface="+mj-ea"/>
            </a:endParaRPr>
          </a:p>
        </p:txBody>
      </p:sp>
      <p:sp>
        <p:nvSpPr>
          <p:cNvPr id="153" name="文本框 152">
            <a:extLst>
              <a:ext uri="{FF2B5EF4-FFF2-40B4-BE49-F238E27FC236}">
                <a16:creationId xmlns:a16="http://schemas.microsoft.com/office/drawing/2014/main" id="{565A0FEF-50C5-BC1C-41E1-4928221F97CA}"/>
              </a:ext>
            </a:extLst>
          </p:cNvPr>
          <p:cNvSpPr txBox="1"/>
          <p:nvPr userDrawn="1"/>
        </p:nvSpPr>
        <p:spPr>
          <a:xfrm>
            <a:off x="2324419" y="1201857"/>
            <a:ext cx="2601322" cy="769441"/>
          </a:xfrm>
          <a:prstGeom prst="rect">
            <a:avLst/>
          </a:prstGeom>
          <a:noFill/>
        </p:spPr>
        <p:txBody>
          <a:bodyPr wrap="square" rtlCol="0">
            <a:spAutoFit/>
          </a:bodyPr>
          <a:lstStyle/>
          <a:p>
            <a:r>
              <a:rPr lang="en-US" altLang="zh-CN" sz="4400" b="1" dirty="0">
                <a:solidFill>
                  <a:schemeClr val="tx1"/>
                </a:solidFill>
                <a:latin typeface="+mj-ea"/>
                <a:ea typeface="+mj-ea"/>
              </a:rPr>
              <a:t>TENTS</a:t>
            </a:r>
            <a:endParaRPr lang="zh-CN" altLang="en-US" sz="4400" b="1" dirty="0">
              <a:solidFill>
                <a:schemeClr val="tx1"/>
              </a:solidFill>
              <a:latin typeface="+mj-ea"/>
              <a:ea typeface="+mj-ea"/>
            </a:endParaRPr>
          </a:p>
        </p:txBody>
      </p:sp>
      <p:sp>
        <p:nvSpPr>
          <p:cNvPr id="9" name="文本框 8">
            <a:extLst>
              <a:ext uri="{FF2B5EF4-FFF2-40B4-BE49-F238E27FC236}">
                <a16:creationId xmlns:a16="http://schemas.microsoft.com/office/drawing/2014/main" id="{AA0A4EEF-41AD-91D9-B970-2A25C3B722DD}"/>
              </a:ext>
            </a:extLst>
          </p:cNvPr>
          <p:cNvSpPr txBox="1"/>
          <p:nvPr userDrawn="1"/>
        </p:nvSpPr>
        <p:spPr>
          <a:xfrm>
            <a:off x="10265728" y="1139705"/>
            <a:ext cx="1313180" cy="769441"/>
          </a:xfrm>
          <a:prstGeom prst="rect">
            <a:avLst/>
          </a:prstGeom>
          <a:noFill/>
        </p:spPr>
        <p:txBody>
          <a:bodyPr wrap="none" rtlCol="0">
            <a:spAutoFit/>
          </a:bodyPr>
          <a:lstStyle/>
          <a:p>
            <a:r>
              <a:rPr lang="zh-CN" altLang="en-US" sz="4400" b="1" dirty="0">
                <a:latin typeface="+mj-ea"/>
                <a:ea typeface="+mj-ea"/>
              </a:rPr>
              <a:t>目录</a:t>
            </a:r>
          </a:p>
        </p:txBody>
      </p:sp>
    </p:spTree>
    <p:extLst>
      <p:ext uri="{BB962C8B-B14F-4D97-AF65-F5344CB8AC3E}">
        <p14:creationId xmlns:p14="http://schemas.microsoft.com/office/powerpoint/2010/main" val="318105987"/>
      </p:ext>
    </p:extLst>
  </p:cSld>
  <p:clrMapOvr>
    <a:masterClrMapping/>
  </p:clrMapOvr>
  <p:extLst>
    <p:ext uri="{DCECCB84-F9BA-43D5-87BE-67443E8EF086}">
      <p15:sldGuideLst xmlns:p15="http://schemas.microsoft.com/office/powerpoint/2012/main">
        <p15:guide id="1" orient="horz" pos="1139" userDrawn="1">
          <p15:clr>
            <a:srgbClr val="FBAE40"/>
          </p15:clr>
        </p15:guide>
        <p15:guide id="2" pos="3840" userDrawn="1">
          <p15:clr>
            <a:srgbClr val="FBAE40"/>
          </p15:clr>
        </p15:guide>
        <p15:guide id="3" orient="horz" pos="22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7FE81001-8B86-0A7E-4776-39B94E3AA91B}"/>
              </a:ext>
            </a:extLst>
          </p:cNvPr>
          <p:cNvSpPr/>
          <p:nvPr userDrawn="1"/>
        </p:nvSpPr>
        <p:spPr>
          <a:xfrm rot="4107259">
            <a:off x="-4378911" y="-788976"/>
            <a:ext cx="7969316" cy="7969316"/>
          </a:xfrm>
          <a:prstGeom prst="ellipse">
            <a:avLst/>
          </a:prstGeom>
          <a:gradFill flip="none" rotWithShape="1">
            <a:gsLst>
              <a:gs pos="30000">
                <a:schemeClr val="accent1">
                  <a:lumMod val="20000"/>
                  <a:lumOff val="80000"/>
                </a:schemeClr>
              </a:gs>
              <a:gs pos="94000">
                <a:schemeClr val="accent2">
                  <a:lumMod val="7500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E8ECD66F-5218-5E45-5C42-C446F3F996FD}"/>
              </a:ext>
            </a:extLst>
          </p:cNvPr>
          <p:cNvSpPr/>
          <p:nvPr userDrawn="1"/>
        </p:nvSpPr>
        <p:spPr>
          <a:xfrm rot="18887993">
            <a:off x="10776683" y="5387740"/>
            <a:ext cx="2338135" cy="2338135"/>
          </a:xfrm>
          <a:prstGeom prst="ellipse">
            <a:avLst/>
          </a:prstGeom>
          <a:gradFill flip="none" rotWithShape="1">
            <a:gsLst>
              <a:gs pos="20000">
                <a:srgbClr val="FFFFFF"/>
              </a:gs>
              <a:gs pos="80000">
                <a:schemeClr val="tx1">
                  <a:lumMod val="90000"/>
                  <a:lumOff val="10000"/>
                </a:schemeClr>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03547168-DA60-3E0A-C6F8-0B61F0D3924A}"/>
              </a:ext>
            </a:extLst>
          </p:cNvPr>
          <p:cNvSpPr/>
          <p:nvPr userDrawn="1"/>
        </p:nvSpPr>
        <p:spPr>
          <a:xfrm rot="17344313">
            <a:off x="8931682" y="-2131861"/>
            <a:ext cx="5278177" cy="5278177"/>
          </a:xfrm>
          <a:prstGeom prst="ellipse">
            <a:avLst/>
          </a:prstGeom>
          <a:gradFill flip="none" rotWithShape="1">
            <a:gsLst>
              <a:gs pos="23000">
                <a:schemeClr val="accent1">
                  <a:lumMod val="20000"/>
                  <a:lumOff val="80000"/>
                </a:schemeClr>
              </a:gs>
              <a:gs pos="94000">
                <a:schemeClr val="accent2">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A629427A-1F02-AB69-0F63-E237B079F065}"/>
              </a:ext>
            </a:extLst>
          </p:cNvPr>
          <p:cNvSpPr/>
          <p:nvPr userDrawn="1"/>
        </p:nvSpPr>
        <p:spPr>
          <a:xfrm>
            <a:off x="246250" y="515587"/>
            <a:ext cx="11699631" cy="5900516"/>
          </a:xfrm>
          <a:prstGeom prst="roundRect">
            <a:avLst>
              <a:gd name="adj" fmla="val 3523"/>
            </a:avLst>
          </a:prstGeom>
          <a:gradFill flip="none" rotWithShape="1">
            <a:gsLst>
              <a:gs pos="36000">
                <a:schemeClr val="bg1"/>
              </a:gs>
              <a:gs pos="94000">
                <a:schemeClr val="accent2">
                  <a:lumMod val="40000"/>
                  <a:lumOff val="60000"/>
                </a:schemeClr>
              </a:gs>
            </a:gsLst>
            <a:lin ang="10800000" scaled="1"/>
            <a:tileRect/>
          </a:gradFill>
          <a:ln>
            <a:noFill/>
          </a:ln>
          <a:effectLst>
            <a:outerShdw blurRad="76200" dist="114300" algn="ctr" rotWithShape="0">
              <a:schemeClr val="accent2">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6206339" y="2929066"/>
            <a:ext cx="5179998" cy="769441"/>
          </a:xfrm>
          <a:prstGeom prst="rect">
            <a:avLst/>
          </a:prstGeom>
        </p:spPr>
        <p:txBody>
          <a:bodyPr vert="horz" wrap="square" lIns="91440" tIns="45720" rIns="91440" bIns="45720" rtlCol="0" anchor="b">
            <a:spAutoFit/>
          </a:bodyPr>
          <a:lstStyle>
            <a:lvl1pPr algn="ctr">
              <a:lnSpc>
                <a:spcPct val="100000"/>
              </a:lnSpc>
              <a:defRPr lang="zh-CN" altLang="en-US" sz="4400"/>
            </a:lvl1pPr>
          </a:lstStyle>
          <a:p>
            <a:pPr lvl="0" defTabSz="914354"/>
            <a:r>
              <a:rPr lang="zh-CN" altLang="en-US" dirty="0"/>
              <a:t>单击此处添加标题</a:t>
            </a:r>
          </a:p>
        </p:txBody>
      </p:sp>
      <p:sp>
        <p:nvSpPr>
          <p:cNvPr id="3" name="Text Placeholder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6204152" y="3769365"/>
            <a:ext cx="5179998" cy="591125"/>
          </a:xfrm>
          <a:prstGeom prst="rect">
            <a:avLst/>
          </a:prstGeom>
        </p:spPr>
        <p:txBody>
          <a:bodyPr wrap="square" lIns="90000" tIns="46800" rIns="90000" bIns="46800" anchor="ctr">
            <a:spAutoFit/>
          </a:bodyPr>
          <a:lstStyle>
            <a:lvl1pPr marL="0" indent="0" algn="ctr">
              <a:lnSpc>
                <a:spcPct val="150000"/>
              </a:lnSpc>
              <a:spcBef>
                <a:spcPts val="0"/>
              </a:spcBef>
              <a:buNone/>
              <a:defRPr lang="en-US" altLang="zh-CN" sz="1400" kern="1200">
                <a:solidFill>
                  <a:schemeClr val="tx1"/>
                </a:solidFill>
                <a:latin typeface="+mn-ea"/>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单击此处添加文本单击此处添加文本单击此处添加文本单击此处添加文本单击此处添加文本单击此处添加文本</a:t>
            </a:r>
          </a:p>
        </p:txBody>
      </p:sp>
      <p:sp>
        <p:nvSpPr>
          <p:cNvPr id="609" name="文本框 608">
            <a:extLst>
              <a:ext uri="{FF2B5EF4-FFF2-40B4-BE49-F238E27FC236}">
                <a16:creationId xmlns:a16="http://schemas.microsoft.com/office/drawing/2014/main" id="{08B5ECBC-255F-E53A-D489-944F5751B29C}"/>
              </a:ext>
            </a:extLst>
          </p:cNvPr>
          <p:cNvSpPr txBox="1"/>
          <p:nvPr userDrawn="1"/>
        </p:nvSpPr>
        <p:spPr>
          <a:xfrm>
            <a:off x="7471104" y="2045372"/>
            <a:ext cx="1824538" cy="769441"/>
          </a:xfrm>
          <a:prstGeom prst="rect">
            <a:avLst/>
          </a:prstGeom>
          <a:noFill/>
        </p:spPr>
        <p:txBody>
          <a:bodyPr wrap="none" rtlCol="0" anchor="ctr">
            <a:spAutoFit/>
          </a:bodyPr>
          <a:lstStyle/>
          <a:p>
            <a:r>
              <a:rPr lang="en-US" altLang="zh-CN" sz="4400" b="1" dirty="0">
                <a:solidFill>
                  <a:schemeClr val="accent2"/>
                </a:solidFill>
                <a:latin typeface="+mj-lt"/>
              </a:rPr>
              <a:t>PART</a:t>
            </a:r>
            <a:endParaRPr lang="zh-CN" altLang="en-US" sz="4400" b="1" dirty="0">
              <a:solidFill>
                <a:schemeClr val="accent2"/>
              </a:solidFill>
              <a:latin typeface="+mj-lt"/>
            </a:endParaRPr>
          </a:p>
        </p:txBody>
      </p:sp>
      <p:sp>
        <p:nvSpPr>
          <p:cNvPr id="611" name="文本占位符 610">
            <a:extLst>
              <a:ext uri="{FF2B5EF4-FFF2-40B4-BE49-F238E27FC236}">
                <a16:creationId xmlns:a16="http://schemas.microsoft.com/office/drawing/2014/main" id="{7B074F1D-8723-852D-BBB0-6DA6A762DE88}"/>
              </a:ext>
            </a:extLst>
          </p:cNvPr>
          <p:cNvSpPr>
            <a:spLocks noGrp="1"/>
          </p:cNvSpPr>
          <p:nvPr>
            <p:ph type="body" sz="quarter" idx="10" hasCustomPrompt="1"/>
          </p:nvPr>
        </p:nvSpPr>
        <p:spPr>
          <a:xfrm>
            <a:off x="9272066" y="2044892"/>
            <a:ext cx="914400" cy="770400"/>
          </a:xfrm>
          <a:prstGeom prst="rect">
            <a:avLst/>
          </a:prstGeom>
        </p:spPr>
        <p:txBody>
          <a:bodyPr anchor="ctr"/>
          <a:lstStyle>
            <a:lvl1pPr marL="0" indent="0" algn="ctr">
              <a:buFontTx/>
              <a:buNone/>
              <a:defRPr sz="4000" b="1">
                <a:solidFill>
                  <a:schemeClr val="accent2"/>
                </a:solidFill>
                <a:latin typeface="+mj-lt"/>
                <a:ea typeface="+mj-ea"/>
              </a:defRPr>
            </a:lvl1pPr>
          </a:lstStyle>
          <a:p>
            <a:pPr lvl="0"/>
            <a:r>
              <a:rPr lang="en-US" altLang="zh-CN" dirty="0"/>
              <a:t>01</a:t>
            </a:r>
            <a:endParaRPr lang="zh-CN" altLang="en-US" dirty="0"/>
          </a:p>
        </p:txBody>
      </p:sp>
      <p:sp>
        <p:nvSpPr>
          <p:cNvPr id="617" name="弦形 616">
            <a:extLst>
              <a:ext uri="{FF2B5EF4-FFF2-40B4-BE49-F238E27FC236}">
                <a16:creationId xmlns:a16="http://schemas.microsoft.com/office/drawing/2014/main" id="{2BE99206-78EF-0BE1-61DF-B135AF2D8A18}"/>
              </a:ext>
            </a:extLst>
          </p:cNvPr>
          <p:cNvSpPr/>
          <p:nvPr userDrawn="1"/>
        </p:nvSpPr>
        <p:spPr>
          <a:xfrm rot="4327993" flipV="1">
            <a:off x="9129136" y="5760191"/>
            <a:ext cx="1254062" cy="1254062"/>
          </a:xfrm>
          <a:prstGeom prst="chord">
            <a:avLst>
              <a:gd name="adj1" fmla="val 4449586"/>
              <a:gd name="adj2" fmla="val 15045795"/>
            </a:avLst>
          </a:prstGeom>
          <a:gradFill>
            <a:gsLst>
              <a:gs pos="49000">
                <a:schemeClr val="accent1">
                  <a:lumMod val="20000"/>
                  <a:lumOff val="80000"/>
                  <a:alpha val="65000"/>
                </a:schemeClr>
              </a:gs>
              <a:gs pos="94000">
                <a:schemeClr val="accent2">
                  <a:lumMod val="7500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2" name="组合 731">
            <a:extLst>
              <a:ext uri="{FF2B5EF4-FFF2-40B4-BE49-F238E27FC236}">
                <a16:creationId xmlns:a16="http://schemas.microsoft.com/office/drawing/2014/main" id="{B04936B2-F6AB-BDDE-B3C1-C4B4167C3E96}"/>
              </a:ext>
            </a:extLst>
          </p:cNvPr>
          <p:cNvGrpSpPr/>
          <p:nvPr userDrawn="1"/>
        </p:nvGrpSpPr>
        <p:grpSpPr>
          <a:xfrm>
            <a:off x="983632" y="1307904"/>
            <a:ext cx="4911723" cy="4743948"/>
            <a:chOff x="983632" y="1265930"/>
            <a:chExt cx="4911723" cy="4743948"/>
          </a:xfrm>
        </p:grpSpPr>
        <p:sp>
          <p:nvSpPr>
            <p:cNvPr id="620" name="任意多边形: 形状 619">
              <a:extLst>
                <a:ext uri="{FF2B5EF4-FFF2-40B4-BE49-F238E27FC236}">
                  <a16:creationId xmlns:a16="http://schemas.microsoft.com/office/drawing/2014/main" id="{FB280A07-D7EB-1923-E6E8-223465A404D8}"/>
                </a:ext>
              </a:extLst>
            </p:cNvPr>
            <p:cNvSpPr/>
            <p:nvPr/>
          </p:nvSpPr>
          <p:spPr>
            <a:xfrm>
              <a:off x="2125143" y="3726691"/>
              <a:ext cx="2398892" cy="824600"/>
            </a:xfrm>
            <a:custGeom>
              <a:avLst/>
              <a:gdLst>
                <a:gd name="connsiteX0" fmla="*/ 0 w 1512294"/>
                <a:gd name="connsiteY0" fmla="*/ 519839 h 519839"/>
                <a:gd name="connsiteX1" fmla="*/ 0 w 1512294"/>
                <a:gd name="connsiteY1" fmla="*/ 62845 h 519839"/>
                <a:gd name="connsiteX2" fmla="*/ 62845 w 1512294"/>
                <a:gd name="connsiteY2" fmla="*/ 0 h 519839"/>
                <a:gd name="connsiteX3" fmla="*/ 1449450 w 1512294"/>
                <a:gd name="connsiteY3" fmla="*/ 0 h 519839"/>
                <a:gd name="connsiteX4" fmla="*/ 1512295 w 1512294"/>
                <a:gd name="connsiteY4" fmla="*/ 62845 h 519839"/>
                <a:gd name="connsiteX5" fmla="*/ 1512295 w 1512294"/>
                <a:gd name="connsiteY5" fmla="*/ 472544 h 51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2294" h="519839">
                  <a:moveTo>
                    <a:pt x="0" y="519839"/>
                  </a:moveTo>
                  <a:lnTo>
                    <a:pt x="0" y="62845"/>
                  </a:lnTo>
                  <a:cubicBezTo>
                    <a:pt x="0" y="28137"/>
                    <a:pt x="28136" y="0"/>
                    <a:pt x="62845" y="0"/>
                  </a:cubicBezTo>
                  <a:lnTo>
                    <a:pt x="1449450" y="0"/>
                  </a:lnTo>
                  <a:cubicBezTo>
                    <a:pt x="1484158" y="0"/>
                    <a:pt x="1512295" y="28136"/>
                    <a:pt x="1512295" y="62845"/>
                  </a:cubicBezTo>
                  <a:lnTo>
                    <a:pt x="1512295" y="472544"/>
                  </a:lnTo>
                </a:path>
              </a:pathLst>
            </a:custGeom>
            <a:noFill/>
            <a:ln w="9557" cap="flat">
              <a:solidFill>
                <a:schemeClr val="tx1"/>
              </a:solidFill>
              <a:custDash>
                <a:ds d="900000" sp="900000"/>
              </a:custDash>
              <a:miter/>
            </a:ln>
          </p:spPr>
          <p:txBody>
            <a:bodyPr rtlCol="0" anchor="ctr"/>
            <a:lstStyle/>
            <a:p>
              <a:endParaRPr lang="zh-CN" altLang="en-US"/>
            </a:p>
          </p:txBody>
        </p:sp>
        <p:sp>
          <p:nvSpPr>
            <p:cNvPr id="621" name="任意多边形: 形状 620">
              <a:extLst>
                <a:ext uri="{FF2B5EF4-FFF2-40B4-BE49-F238E27FC236}">
                  <a16:creationId xmlns:a16="http://schemas.microsoft.com/office/drawing/2014/main" id="{722CFAA6-A9A9-2702-5546-B568E4E85E29}"/>
                </a:ext>
              </a:extLst>
            </p:cNvPr>
            <p:cNvSpPr/>
            <p:nvPr/>
          </p:nvSpPr>
          <p:spPr>
            <a:xfrm rot="5409000">
              <a:off x="4153762" y="5199683"/>
              <a:ext cx="1356749" cy="251100"/>
            </a:xfrm>
            <a:custGeom>
              <a:avLst/>
              <a:gdLst>
                <a:gd name="connsiteX0" fmla="*/ 842208 w 855313"/>
                <a:gd name="connsiteY0" fmla="*/ 0 h 158297"/>
                <a:gd name="connsiteX1" fmla="*/ 855314 w 855313"/>
                <a:gd name="connsiteY1" fmla="*/ 0 h 158297"/>
                <a:gd name="connsiteX2" fmla="*/ 855314 w 855313"/>
                <a:gd name="connsiteY2" fmla="*/ 158297 h 158297"/>
                <a:gd name="connsiteX3" fmla="*/ 842208 w 855313"/>
                <a:gd name="connsiteY3" fmla="*/ 158297 h 158297"/>
                <a:gd name="connsiteX4" fmla="*/ 13106 w 855313"/>
                <a:gd name="connsiteY4" fmla="*/ 158297 h 158297"/>
                <a:gd name="connsiteX5" fmla="*/ 0 w 855313"/>
                <a:gd name="connsiteY5" fmla="*/ 158297 h 158297"/>
                <a:gd name="connsiteX6" fmla="*/ 0 w 855313"/>
                <a:gd name="connsiteY6" fmla="*/ 0 h 158297"/>
                <a:gd name="connsiteX7" fmla="*/ 13106 w 855313"/>
                <a:gd name="connsiteY7" fmla="*/ 0 h 15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5313" h="158297">
                  <a:moveTo>
                    <a:pt x="842208" y="0"/>
                  </a:moveTo>
                  <a:cubicBezTo>
                    <a:pt x="849446" y="0"/>
                    <a:pt x="855314" y="0"/>
                    <a:pt x="855314" y="0"/>
                  </a:cubicBezTo>
                  <a:lnTo>
                    <a:pt x="855314" y="158297"/>
                  </a:lnTo>
                  <a:cubicBezTo>
                    <a:pt x="855314" y="158297"/>
                    <a:pt x="849446" y="158297"/>
                    <a:pt x="842208" y="158297"/>
                  </a:cubicBezTo>
                  <a:lnTo>
                    <a:pt x="13106" y="158297"/>
                  </a:lnTo>
                  <a:cubicBezTo>
                    <a:pt x="5868" y="158297"/>
                    <a:pt x="0" y="158297"/>
                    <a:pt x="0" y="158297"/>
                  </a:cubicBezTo>
                  <a:lnTo>
                    <a:pt x="0" y="0"/>
                  </a:lnTo>
                  <a:cubicBezTo>
                    <a:pt x="0" y="0"/>
                    <a:pt x="5868" y="0"/>
                    <a:pt x="13106" y="0"/>
                  </a:cubicBezTo>
                  <a:close/>
                </a:path>
              </a:pathLst>
            </a:custGeom>
            <a:solidFill>
              <a:srgbClr val="FFFFFF"/>
            </a:solidFill>
            <a:ln w="2389" cap="flat">
              <a:solidFill>
                <a:schemeClr val="tx1"/>
              </a:solidFill>
              <a:prstDash val="solid"/>
              <a:miter/>
            </a:ln>
          </p:spPr>
          <p:txBody>
            <a:bodyPr rtlCol="0" anchor="ctr"/>
            <a:lstStyle/>
            <a:p>
              <a:endParaRPr lang="zh-CN" altLang="en-US"/>
            </a:p>
          </p:txBody>
        </p:sp>
        <p:sp>
          <p:nvSpPr>
            <p:cNvPr id="622" name="任意多边形: 形状 621">
              <a:extLst>
                <a:ext uri="{FF2B5EF4-FFF2-40B4-BE49-F238E27FC236}">
                  <a16:creationId xmlns:a16="http://schemas.microsoft.com/office/drawing/2014/main" id="{4927EC9A-51DA-A622-1835-388FDEAA7469}"/>
                </a:ext>
              </a:extLst>
            </p:cNvPr>
            <p:cNvSpPr/>
            <p:nvPr/>
          </p:nvSpPr>
          <p:spPr>
            <a:xfrm>
              <a:off x="4706195" y="4646533"/>
              <a:ext cx="253191" cy="813236"/>
            </a:xfrm>
            <a:custGeom>
              <a:avLst/>
              <a:gdLst>
                <a:gd name="connsiteX0" fmla="*/ 0 w 159615"/>
                <a:gd name="connsiteY0" fmla="*/ 512268 h 512675"/>
                <a:gd name="connsiteX1" fmla="*/ 1318 w 159615"/>
                <a:gd name="connsiteY1" fmla="*/ 13082 h 512675"/>
                <a:gd name="connsiteX2" fmla="*/ 14471 w 159615"/>
                <a:gd name="connsiteY2" fmla="*/ 0 h 512675"/>
                <a:gd name="connsiteX3" fmla="*/ 146533 w 159615"/>
                <a:gd name="connsiteY3" fmla="*/ 359 h 512675"/>
                <a:gd name="connsiteX4" fmla="*/ 159615 w 159615"/>
                <a:gd name="connsiteY4" fmla="*/ 13489 h 512675"/>
                <a:gd name="connsiteX5" fmla="*/ 159615 w 159615"/>
                <a:gd name="connsiteY5" fmla="*/ 13513 h 512675"/>
                <a:gd name="connsiteX6" fmla="*/ 158297 w 159615"/>
                <a:gd name="connsiteY6" fmla="*/ 512676 h 51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615" h="512675">
                  <a:moveTo>
                    <a:pt x="0" y="512268"/>
                  </a:moveTo>
                  <a:lnTo>
                    <a:pt x="1318" y="13082"/>
                  </a:lnTo>
                  <a:cubicBezTo>
                    <a:pt x="1344" y="5840"/>
                    <a:pt x="7229" y="-13"/>
                    <a:pt x="14471" y="0"/>
                  </a:cubicBezTo>
                  <a:lnTo>
                    <a:pt x="146533" y="359"/>
                  </a:lnTo>
                  <a:cubicBezTo>
                    <a:pt x="153771" y="373"/>
                    <a:pt x="159628" y="6251"/>
                    <a:pt x="159615" y="13489"/>
                  </a:cubicBezTo>
                  <a:cubicBezTo>
                    <a:pt x="159615" y="13497"/>
                    <a:pt x="159615" y="13505"/>
                    <a:pt x="159615" y="13513"/>
                  </a:cubicBezTo>
                  <a:lnTo>
                    <a:pt x="158297" y="512676"/>
                  </a:lnTo>
                </a:path>
              </a:pathLst>
            </a:custGeom>
            <a:noFill/>
            <a:ln w="9557" cap="rnd">
              <a:solidFill>
                <a:schemeClr val="tx1"/>
              </a:solidFill>
              <a:prstDash val="solid"/>
              <a:round/>
            </a:ln>
          </p:spPr>
          <p:txBody>
            <a:bodyPr rtlCol="0" anchor="ctr"/>
            <a:lstStyle/>
            <a:p>
              <a:endParaRPr lang="zh-CN" altLang="en-US"/>
            </a:p>
          </p:txBody>
        </p:sp>
        <p:sp>
          <p:nvSpPr>
            <p:cNvPr id="623" name="任意多边形: 形状 622">
              <a:extLst>
                <a:ext uri="{FF2B5EF4-FFF2-40B4-BE49-F238E27FC236}">
                  <a16:creationId xmlns:a16="http://schemas.microsoft.com/office/drawing/2014/main" id="{0E8110C4-19C6-EEA3-A931-60620F0A202A}"/>
                </a:ext>
              </a:extLst>
            </p:cNvPr>
            <p:cNvSpPr/>
            <p:nvPr/>
          </p:nvSpPr>
          <p:spPr>
            <a:xfrm>
              <a:off x="4704826" y="5600237"/>
              <a:ext cx="252088" cy="403616"/>
            </a:xfrm>
            <a:custGeom>
              <a:avLst/>
              <a:gdLst>
                <a:gd name="connsiteX0" fmla="*/ 158920 w 158920"/>
                <a:gd name="connsiteY0" fmla="*/ 0 h 254445"/>
                <a:gd name="connsiteX1" fmla="*/ 158297 w 158920"/>
                <a:gd name="connsiteY1" fmla="*/ 241364 h 254445"/>
                <a:gd name="connsiteX2" fmla="*/ 145144 w 158920"/>
                <a:gd name="connsiteY2" fmla="*/ 254445 h 254445"/>
                <a:gd name="connsiteX3" fmla="*/ 13082 w 158920"/>
                <a:gd name="connsiteY3" fmla="*/ 254086 h 254445"/>
                <a:gd name="connsiteX4" fmla="*/ 0 w 158920"/>
                <a:gd name="connsiteY4" fmla="*/ 241004 h 254445"/>
                <a:gd name="connsiteX5" fmla="*/ 0 w 158920"/>
                <a:gd name="connsiteY5" fmla="*/ 240956 h 254445"/>
                <a:gd name="connsiteX6" fmla="*/ 623 w 158920"/>
                <a:gd name="connsiteY6" fmla="*/ 2276 h 254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920" h="254445">
                  <a:moveTo>
                    <a:pt x="158920" y="0"/>
                  </a:moveTo>
                  <a:lnTo>
                    <a:pt x="158297" y="241364"/>
                  </a:lnTo>
                  <a:cubicBezTo>
                    <a:pt x="158271" y="248605"/>
                    <a:pt x="152386" y="254458"/>
                    <a:pt x="145144" y="254445"/>
                  </a:cubicBezTo>
                  <a:lnTo>
                    <a:pt x="13082" y="254086"/>
                  </a:lnTo>
                  <a:cubicBezTo>
                    <a:pt x="5857" y="254086"/>
                    <a:pt x="0" y="248229"/>
                    <a:pt x="0" y="241004"/>
                  </a:cubicBezTo>
                  <a:cubicBezTo>
                    <a:pt x="0" y="240988"/>
                    <a:pt x="0" y="240972"/>
                    <a:pt x="0" y="240956"/>
                  </a:cubicBezTo>
                  <a:lnTo>
                    <a:pt x="623" y="2276"/>
                  </a:lnTo>
                </a:path>
              </a:pathLst>
            </a:custGeom>
            <a:noFill/>
            <a:ln w="9557" cap="rnd">
              <a:solidFill>
                <a:srgbClr val="1D252E"/>
              </a:solidFill>
              <a:prstDash val="solid"/>
              <a:round/>
            </a:ln>
          </p:spPr>
          <p:txBody>
            <a:bodyPr rtlCol="0" anchor="ctr"/>
            <a:lstStyle/>
            <a:p>
              <a:endParaRPr lang="zh-CN" altLang="en-US"/>
            </a:p>
          </p:txBody>
        </p:sp>
        <p:sp>
          <p:nvSpPr>
            <p:cNvPr id="624" name="任意多边形: 形状 623">
              <a:extLst>
                <a:ext uri="{FF2B5EF4-FFF2-40B4-BE49-F238E27FC236}">
                  <a16:creationId xmlns:a16="http://schemas.microsoft.com/office/drawing/2014/main" id="{67C0E3D4-7B60-3A3E-5C82-8665881CCAC4}"/>
                </a:ext>
              </a:extLst>
            </p:cNvPr>
            <p:cNvSpPr/>
            <p:nvPr/>
          </p:nvSpPr>
          <p:spPr>
            <a:xfrm>
              <a:off x="4766205" y="4748996"/>
              <a:ext cx="134463" cy="134463"/>
            </a:xfrm>
            <a:custGeom>
              <a:avLst/>
              <a:gdLst>
                <a:gd name="connsiteX0" fmla="*/ 84767 w 84767"/>
                <a:gd name="connsiteY0" fmla="*/ 42384 h 84767"/>
                <a:gd name="connsiteX1" fmla="*/ 42383 w 84767"/>
                <a:gd name="connsiteY1" fmla="*/ 84767 h 84767"/>
                <a:gd name="connsiteX2" fmla="*/ 0 w 84767"/>
                <a:gd name="connsiteY2" fmla="*/ 42384 h 84767"/>
                <a:gd name="connsiteX3" fmla="*/ 42383 w 84767"/>
                <a:gd name="connsiteY3" fmla="*/ 0 h 84767"/>
                <a:gd name="connsiteX4" fmla="*/ 84767 w 84767"/>
                <a:gd name="connsiteY4" fmla="*/ 42384 h 84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7" h="84767">
                  <a:moveTo>
                    <a:pt x="84767" y="42384"/>
                  </a:moveTo>
                  <a:cubicBezTo>
                    <a:pt x="84767" y="65791"/>
                    <a:pt x="65791" y="84767"/>
                    <a:pt x="42383" y="84767"/>
                  </a:cubicBezTo>
                  <a:cubicBezTo>
                    <a:pt x="18976" y="84767"/>
                    <a:pt x="0" y="65791"/>
                    <a:pt x="0" y="42384"/>
                  </a:cubicBezTo>
                  <a:cubicBezTo>
                    <a:pt x="0" y="18976"/>
                    <a:pt x="18976" y="0"/>
                    <a:pt x="42383" y="0"/>
                  </a:cubicBezTo>
                  <a:cubicBezTo>
                    <a:pt x="65791" y="0"/>
                    <a:pt x="84767" y="18976"/>
                    <a:pt x="84767" y="42384"/>
                  </a:cubicBezTo>
                  <a:close/>
                </a:path>
              </a:pathLst>
            </a:custGeom>
            <a:noFill/>
            <a:ln w="9557" cap="rnd">
              <a:solidFill>
                <a:schemeClr val="tx1"/>
              </a:solidFill>
              <a:prstDash val="solid"/>
              <a:round/>
            </a:ln>
          </p:spPr>
          <p:txBody>
            <a:bodyPr rtlCol="0" anchor="ctr"/>
            <a:lstStyle/>
            <a:p>
              <a:endParaRPr lang="zh-CN" altLang="en-US"/>
            </a:p>
          </p:txBody>
        </p:sp>
        <p:sp>
          <p:nvSpPr>
            <p:cNvPr id="625" name="任意多边形: 形状 624">
              <a:extLst>
                <a:ext uri="{FF2B5EF4-FFF2-40B4-BE49-F238E27FC236}">
                  <a16:creationId xmlns:a16="http://schemas.microsoft.com/office/drawing/2014/main" id="{F9DD93C2-5033-7EE8-8BF3-6B2B83579D05}"/>
                </a:ext>
              </a:extLst>
            </p:cNvPr>
            <p:cNvSpPr/>
            <p:nvPr/>
          </p:nvSpPr>
          <p:spPr>
            <a:xfrm>
              <a:off x="4857152" y="4963346"/>
              <a:ext cx="2432" cy="925846"/>
            </a:xfrm>
            <a:custGeom>
              <a:avLst/>
              <a:gdLst>
                <a:gd name="connsiteX0" fmla="*/ 1533 w 1533"/>
                <a:gd name="connsiteY0" fmla="*/ 0 h 583666"/>
                <a:gd name="connsiteX1" fmla="*/ 0 w 1533"/>
                <a:gd name="connsiteY1" fmla="*/ 583666 h 583666"/>
              </a:gdLst>
              <a:ahLst/>
              <a:cxnLst>
                <a:cxn ang="0">
                  <a:pos x="connsiteX0" y="connsiteY0"/>
                </a:cxn>
                <a:cxn ang="0">
                  <a:pos x="connsiteX1" y="connsiteY1"/>
                </a:cxn>
              </a:cxnLst>
              <a:rect l="l" t="t" r="r" b="b"/>
              <a:pathLst>
                <a:path w="1533" h="583666">
                  <a:moveTo>
                    <a:pt x="1533" y="0"/>
                  </a:moveTo>
                  <a:lnTo>
                    <a:pt x="0" y="583666"/>
                  </a:lnTo>
                </a:path>
              </a:pathLst>
            </a:custGeom>
            <a:ln w="9557" cap="rnd">
              <a:solidFill>
                <a:schemeClr val="tx1"/>
              </a:solidFill>
              <a:prstDash val="solid"/>
              <a:round/>
            </a:ln>
          </p:spPr>
          <p:txBody>
            <a:bodyPr rtlCol="0" anchor="ctr"/>
            <a:lstStyle/>
            <a:p>
              <a:endParaRPr lang="zh-CN" altLang="en-US"/>
            </a:p>
          </p:txBody>
        </p:sp>
        <p:sp>
          <p:nvSpPr>
            <p:cNvPr id="626" name="任意多边形: 形状 625">
              <a:extLst>
                <a:ext uri="{FF2B5EF4-FFF2-40B4-BE49-F238E27FC236}">
                  <a16:creationId xmlns:a16="http://schemas.microsoft.com/office/drawing/2014/main" id="{4DDB86A2-68DE-DC1D-27A2-705559EE9F84}"/>
                </a:ext>
              </a:extLst>
            </p:cNvPr>
            <p:cNvSpPr/>
            <p:nvPr/>
          </p:nvSpPr>
          <p:spPr>
            <a:xfrm>
              <a:off x="4804895" y="4963232"/>
              <a:ext cx="1634" cy="622031"/>
            </a:xfrm>
            <a:custGeom>
              <a:avLst/>
              <a:gdLst>
                <a:gd name="connsiteX0" fmla="*/ 1030 w 1030"/>
                <a:gd name="connsiteY0" fmla="*/ 0 h 392137"/>
                <a:gd name="connsiteX1" fmla="*/ 0 w 1030"/>
                <a:gd name="connsiteY1" fmla="*/ 392138 h 392137"/>
              </a:gdLst>
              <a:ahLst/>
              <a:cxnLst>
                <a:cxn ang="0">
                  <a:pos x="connsiteX0" y="connsiteY0"/>
                </a:cxn>
                <a:cxn ang="0">
                  <a:pos x="connsiteX1" y="connsiteY1"/>
                </a:cxn>
              </a:cxnLst>
              <a:rect l="l" t="t" r="r" b="b"/>
              <a:pathLst>
                <a:path w="1030" h="392137">
                  <a:moveTo>
                    <a:pt x="1030" y="0"/>
                  </a:moveTo>
                  <a:lnTo>
                    <a:pt x="0" y="392138"/>
                  </a:lnTo>
                </a:path>
              </a:pathLst>
            </a:custGeom>
            <a:ln w="9557" cap="rnd">
              <a:solidFill>
                <a:schemeClr val="tx1"/>
              </a:solidFill>
              <a:prstDash val="solid"/>
              <a:round/>
            </a:ln>
          </p:spPr>
          <p:txBody>
            <a:bodyPr rtlCol="0" anchor="ctr"/>
            <a:lstStyle/>
            <a:p>
              <a:endParaRPr lang="zh-CN" altLang="en-US"/>
            </a:p>
          </p:txBody>
        </p:sp>
        <p:sp>
          <p:nvSpPr>
            <p:cNvPr id="627" name="任意多边形: 形状 626">
              <a:extLst>
                <a:ext uri="{FF2B5EF4-FFF2-40B4-BE49-F238E27FC236}">
                  <a16:creationId xmlns:a16="http://schemas.microsoft.com/office/drawing/2014/main" id="{DB3C87D5-62AF-F55F-7265-FDB9CEA9C284}"/>
                </a:ext>
              </a:extLst>
            </p:cNvPr>
            <p:cNvSpPr/>
            <p:nvPr/>
          </p:nvSpPr>
          <p:spPr>
            <a:xfrm rot="5409000">
              <a:off x="3901839" y="5199873"/>
              <a:ext cx="1356749" cy="251100"/>
            </a:xfrm>
            <a:custGeom>
              <a:avLst/>
              <a:gdLst>
                <a:gd name="connsiteX0" fmla="*/ 842208 w 855313"/>
                <a:gd name="connsiteY0" fmla="*/ 0 h 158297"/>
                <a:gd name="connsiteX1" fmla="*/ 855314 w 855313"/>
                <a:gd name="connsiteY1" fmla="*/ 0 h 158297"/>
                <a:gd name="connsiteX2" fmla="*/ 855314 w 855313"/>
                <a:gd name="connsiteY2" fmla="*/ 158297 h 158297"/>
                <a:gd name="connsiteX3" fmla="*/ 842208 w 855313"/>
                <a:gd name="connsiteY3" fmla="*/ 158297 h 158297"/>
                <a:gd name="connsiteX4" fmla="*/ 13106 w 855313"/>
                <a:gd name="connsiteY4" fmla="*/ 158297 h 158297"/>
                <a:gd name="connsiteX5" fmla="*/ 0 w 855313"/>
                <a:gd name="connsiteY5" fmla="*/ 158297 h 158297"/>
                <a:gd name="connsiteX6" fmla="*/ 0 w 855313"/>
                <a:gd name="connsiteY6" fmla="*/ 0 h 158297"/>
                <a:gd name="connsiteX7" fmla="*/ 13106 w 855313"/>
                <a:gd name="connsiteY7" fmla="*/ 0 h 15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5313" h="158297">
                  <a:moveTo>
                    <a:pt x="842208" y="0"/>
                  </a:moveTo>
                  <a:cubicBezTo>
                    <a:pt x="849446" y="0"/>
                    <a:pt x="855314" y="0"/>
                    <a:pt x="855314" y="0"/>
                  </a:cubicBezTo>
                  <a:lnTo>
                    <a:pt x="855314" y="158297"/>
                  </a:lnTo>
                  <a:cubicBezTo>
                    <a:pt x="855314" y="158297"/>
                    <a:pt x="849446" y="158297"/>
                    <a:pt x="842208" y="158297"/>
                  </a:cubicBezTo>
                  <a:lnTo>
                    <a:pt x="13106" y="158297"/>
                  </a:lnTo>
                  <a:cubicBezTo>
                    <a:pt x="5868" y="158297"/>
                    <a:pt x="0" y="158297"/>
                    <a:pt x="0" y="158297"/>
                  </a:cubicBezTo>
                  <a:lnTo>
                    <a:pt x="0" y="0"/>
                  </a:lnTo>
                  <a:cubicBezTo>
                    <a:pt x="0" y="0"/>
                    <a:pt x="5868" y="0"/>
                    <a:pt x="13106" y="0"/>
                  </a:cubicBezTo>
                  <a:close/>
                </a:path>
              </a:pathLst>
            </a:custGeom>
            <a:solidFill>
              <a:srgbClr val="FFFFFF"/>
            </a:solidFill>
            <a:ln w="2389" cap="flat">
              <a:solidFill>
                <a:schemeClr val="tx1"/>
              </a:solidFill>
              <a:prstDash val="solid"/>
              <a:miter/>
            </a:ln>
          </p:spPr>
          <p:txBody>
            <a:bodyPr rtlCol="0" anchor="ctr"/>
            <a:lstStyle/>
            <a:p>
              <a:endParaRPr lang="zh-CN" altLang="en-US"/>
            </a:p>
          </p:txBody>
        </p:sp>
        <p:sp>
          <p:nvSpPr>
            <p:cNvPr id="628" name="任意多边形: 形状 627">
              <a:extLst>
                <a:ext uri="{FF2B5EF4-FFF2-40B4-BE49-F238E27FC236}">
                  <a16:creationId xmlns:a16="http://schemas.microsoft.com/office/drawing/2014/main" id="{266A962A-789A-F825-C45F-BAF953BAF17A}"/>
                </a:ext>
              </a:extLst>
            </p:cNvPr>
            <p:cNvSpPr/>
            <p:nvPr/>
          </p:nvSpPr>
          <p:spPr>
            <a:xfrm>
              <a:off x="4454257" y="4646800"/>
              <a:ext cx="253191" cy="813236"/>
            </a:xfrm>
            <a:custGeom>
              <a:avLst/>
              <a:gdLst>
                <a:gd name="connsiteX0" fmla="*/ 0 w 159615"/>
                <a:gd name="connsiteY0" fmla="*/ 512197 h 512675"/>
                <a:gd name="connsiteX1" fmla="*/ 1318 w 159615"/>
                <a:gd name="connsiteY1" fmla="*/ 13082 h 512675"/>
                <a:gd name="connsiteX2" fmla="*/ 14471 w 159615"/>
                <a:gd name="connsiteY2" fmla="*/ 0 h 512675"/>
                <a:gd name="connsiteX3" fmla="*/ 146557 w 159615"/>
                <a:gd name="connsiteY3" fmla="*/ 359 h 512675"/>
                <a:gd name="connsiteX4" fmla="*/ 159615 w 159615"/>
                <a:gd name="connsiteY4" fmla="*/ 13465 h 512675"/>
                <a:gd name="connsiteX5" fmla="*/ 159615 w 159615"/>
                <a:gd name="connsiteY5" fmla="*/ 13489 h 512675"/>
                <a:gd name="connsiteX6" fmla="*/ 158297 w 159615"/>
                <a:gd name="connsiteY6" fmla="*/ 512676 h 51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615" h="512675">
                  <a:moveTo>
                    <a:pt x="0" y="512197"/>
                  </a:moveTo>
                  <a:lnTo>
                    <a:pt x="1318" y="13082"/>
                  </a:lnTo>
                  <a:cubicBezTo>
                    <a:pt x="1344" y="5840"/>
                    <a:pt x="7229" y="-13"/>
                    <a:pt x="14471" y="0"/>
                  </a:cubicBezTo>
                  <a:lnTo>
                    <a:pt x="146557" y="359"/>
                  </a:lnTo>
                  <a:cubicBezTo>
                    <a:pt x="153782" y="373"/>
                    <a:pt x="159628" y="6240"/>
                    <a:pt x="159615" y="13465"/>
                  </a:cubicBezTo>
                  <a:cubicBezTo>
                    <a:pt x="159615" y="13473"/>
                    <a:pt x="159615" y="13481"/>
                    <a:pt x="159615" y="13489"/>
                  </a:cubicBezTo>
                  <a:lnTo>
                    <a:pt x="158297" y="512676"/>
                  </a:lnTo>
                </a:path>
              </a:pathLst>
            </a:custGeom>
            <a:noFill/>
            <a:ln w="9557" cap="rnd">
              <a:solidFill>
                <a:srgbClr val="1D252E"/>
              </a:solidFill>
              <a:prstDash val="solid"/>
              <a:round/>
            </a:ln>
          </p:spPr>
          <p:txBody>
            <a:bodyPr rtlCol="0" anchor="ctr"/>
            <a:lstStyle/>
            <a:p>
              <a:endParaRPr lang="zh-CN" altLang="en-US"/>
            </a:p>
          </p:txBody>
        </p:sp>
        <p:sp>
          <p:nvSpPr>
            <p:cNvPr id="629" name="任意多边形: 形状 628">
              <a:extLst>
                <a:ext uri="{FF2B5EF4-FFF2-40B4-BE49-F238E27FC236}">
                  <a16:creationId xmlns:a16="http://schemas.microsoft.com/office/drawing/2014/main" id="{BB72332F-1D7F-0CCC-A47E-1A24F1E65C53}"/>
                </a:ext>
              </a:extLst>
            </p:cNvPr>
            <p:cNvSpPr/>
            <p:nvPr/>
          </p:nvSpPr>
          <p:spPr>
            <a:xfrm>
              <a:off x="4452890" y="5600428"/>
              <a:ext cx="252127" cy="403616"/>
            </a:xfrm>
            <a:custGeom>
              <a:avLst/>
              <a:gdLst>
                <a:gd name="connsiteX0" fmla="*/ 158945 w 158944"/>
                <a:gd name="connsiteY0" fmla="*/ 0 h 254445"/>
                <a:gd name="connsiteX1" fmla="*/ 158370 w 158944"/>
                <a:gd name="connsiteY1" fmla="*/ 241363 h 254445"/>
                <a:gd name="connsiteX2" fmla="*/ 145216 w 158944"/>
                <a:gd name="connsiteY2" fmla="*/ 254445 h 254445"/>
                <a:gd name="connsiteX3" fmla="*/ 13154 w 158944"/>
                <a:gd name="connsiteY3" fmla="*/ 254086 h 254445"/>
                <a:gd name="connsiteX4" fmla="*/ 0 w 158944"/>
                <a:gd name="connsiteY4" fmla="*/ 241028 h 254445"/>
                <a:gd name="connsiteX5" fmla="*/ 0 w 158944"/>
                <a:gd name="connsiteY5" fmla="*/ 240884 h 254445"/>
                <a:gd name="connsiteX6" fmla="*/ 623 w 158944"/>
                <a:gd name="connsiteY6" fmla="*/ 2180 h 254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944" h="254445">
                  <a:moveTo>
                    <a:pt x="158945" y="0"/>
                  </a:moveTo>
                  <a:lnTo>
                    <a:pt x="158370" y="241363"/>
                  </a:lnTo>
                  <a:cubicBezTo>
                    <a:pt x="158343" y="248605"/>
                    <a:pt x="152458" y="254458"/>
                    <a:pt x="145216" y="254445"/>
                  </a:cubicBezTo>
                  <a:lnTo>
                    <a:pt x="13154" y="254086"/>
                  </a:lnTo>
                  <a:cubicBezTo>
                    <a:pt x="5916" y="254112"/>
                    <a:pt x="27" y="248266"/>
                    <a:pt x="0" y="241028"/>
                  </a:cubicBezTo>
                  <a:cubicBezTo>
                    <a:pt x="0" y="240980"/>
                    <a:pt x="0" y="240932"/>
                    <a:pt x="0" y="240884"/>
                  </a:cubicBezTo>
                  <a:lnTo>
                    <a:pt x="623" y="2180"/>
                  </a:lnTo>
                </a:path>
              </a:pathLst>
            </a:custGeom>
            <a:noFill/>
            <a:ln w="9557" cap="rnd">
              <a:solidFill>
                <a:srgbClr val="1D252E"/>
              </a:solidFill>
              <a:prstDash val="solid"/>
              <a:round/>
            </a:ln>
          </p:spPr>
          <p:txBody>
            <a:bodyPr rtlCol="0" anchor="ctr"/>
            <a:lstStyle/>
            <a:p>
              <a:endParaRPr lang="zh-CN" altLang="en-US"/>
            </a:p>
          </p:txBody>
        </p:sp>
        <p:sp>
          <p:nvSpPr>
            <p:cNvPr id="630" name="任意多边形: 形状 629">
              <a:extLst>
                <a:ext uri="{FF2B5EF4-FFF2-40B4-BE49-F238E27FC236}">
                  <a16:creationId xmlns:a16="http://schemas.microsoft.com/office/drawing/2014/main" id="{7B64C84C-E832-C96E-05C9-090CBD189D33}"/>
                </a:ext>
              </a:extLst>
            </p:cNvPr>
            <p:cNvSpPr/>
            <p:nvPr/>
          </p:nvSpPr>
          <p:spPr>
            <a:xfrm>
              <a:off x="4514269" y="4749147"/>
              <a:ext cx="134463" cy="134463"/>
            </a:xfrm>
            <a:custGeom>
              <a:avLst/>
              <a:gdLst>
                <a:gd name="connsiteX0" fmla="*/ 84767 w 84767"/>
                <a:gd name="connsiteY0" fmla="*/ 42383 h 84767"/>
                <a:gd name="connsiteX1" fmla="*/ 42384 w 84767"/>
                <a:gd name="connsiteY1" fmla="*/ 84767 h 84767"/>
                <a:gd name="connsiteX2" fmla="*/ 0 w 84767"/>
                <a:gd name="connsiteY2" fmla="*/ 42383 h 84767"/>
                <a:gd name="connsiteX3" fmla="*/ 42384 w 84767"/>
                <a:gd name="connsiteY3" fmla="*/ 0 h 84767"/>
                <a:gd name="connsiteX4" fmla="*/ 84767 w 84767"/>
                <a:gd name="connsiteY4" fmla="*/ 42383 h 84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7" h="84767">
                  <a:moveTo>
                    <a:pt x="84767" y="42383"/>
                  </a:moveTo>
                  <a:cubicBezTo>
                    <a:pt x="84767" y="65791"/>
                    <a:pt x="65791" y="84767"/>
                    <a:pt x="42384" y="84767"/>
                  </a:cubicBezTo>
                  <a:cubicBezTo>
                    <a:pt x="18976" y="84767"/>
                    <a:pt x="0" y="65791"/>
                    <a:pt x="0" y="42383"/>
                  </a:cubicBezTo>
                  <a:cubicBezTo>
                    <a:pt x="0" y="18976"/>
                    <a:pt x="18976" y="0"/>
                    <a:pt x="42384" y="0"/>
                  </a:cubicBezTo>
                  <a:cubicBezTo>
                    <a:pt x="65791" y="0"/>
                    <a:pt x="84767" y="18976"/>
                    <a:pt x="84767" y="42383"/>
                  </a:cubicBezTo>
                  <a:close/>
                </a:path>
              </a:pathLst>
            </a:custGeom>
            <a:noFill/>
            <a:ln w="9557" cap="rnd">
              <a:solidFill>
                <a:schemeClr val="tx1"/>
              </a:solidFill>
              <a:prstDash val="solid"/>
              <a:round/>
            </a:ln>
          </p:spPr>
          <p:txBody>
            <a:bodyPr rtlCol="0" anchor="ctr"/>
            <a:lstStyle/>
            <a:p>
              <a:endParaRPr lang="zh-CN" altLang="en-US"/>
            </a:p>
          </p:txBody>
        </p:sp>
        <p:sp>
          <p:nvSpPr>
            <p:cNvPr id="631" name="任意多边形: 形状 630">
              <a:extLst>
                <a:ext uri="{FF2B5EF4-FFF2-40B4-BE49-F238E27FC236}">
                  <a16:creationId xmlns:a16="http://schemas.microsoft.com/office/drawing/2014/main" id="{F37A0C12-7227-CC4A-CFDB-5C3CC22300D1}"/>
                </a:ext>
              </a:extLst>
            </p:cNvPr>
            <p:cNvSpPr/>
            <p:nvPr/>
          </p:nvSpPr>
          <p:spPr>
            <a:xfrm>
              <a:off x="4605215" y="4963535"/>
              <a:ext cx="2432" cy="925808"/>
            </a:xfrm>
            <a:custGeom>
              <a:avLst/>
              <a:gdLst>
                <a:gd name="connsiteX0" fmla="*/ 1533 w 1533"/>
                <a:gd name="connsiteY0" fmla="*/ 0 h 583642"/>
                <a:gd name="connsiteX1" fmla="*/ 0 w 1533"/>
                <a:gd name="connsiteY1" fmla="*/ 583642 h 583642"/>
              </a:gdLst>
              <a:ahLst/>
              <a:cxnLst>
                <a:cxn ang="0">
                  <a:pos x="connsiteX0" y="connsiteY0"/>
                </a:cxn>
                <a:cxn ang="0">
                  <a:pos x="connsiteX1" y="connsiteY1"/>
                </a:cxn>
              </a:cxnLst>
              <a:rect l="l" t="t" r="r" b="b"/>
              <a:pathLst>
                <a:path w="1533" h="583642">
                  <a:moveTo>
                    <a:pt x="1533" y="0"/>
                  </a:moveTo>
                  <a:lnTo>
                    <a:pt x="0" y="583642"/>
                  </a:lnTo>
                </a:path>
              </a:pathLst>
            </a:custGeom>
            <a:ln w="9557" cap="rnd">
              <a:solidFill>
                <a:schemeClr val="tx1"/>
              </a:solidFill>
              <a:prstDash val="solid"/>
              <a:round/>
            </a:ln>
          </p:spPr>
          <p:txBody>
            <a:bodyPr rtlCol="0" anchor="ctr"/>
            <a:lstStyle/>
            <a:p>
              <a:endParaRPr lang="zh-CN" altLang="en-US" dirty="0"/>
            </a:p>
          </p:txBody>
        </p:sp>
        <p:sp>
          <p:nvSpPr>
            <p:cNvPr id="632" name="任意多边形: 形状 631">
              <a:extLst>
                <a:ext uri="{FF2B5EF4-FFF2-40B4-BE49-F238E27FC236}">
                  <a16:creationId xmlns:a16="http://schemas.microsoft.com/office/drawing/2014/main" id="{5EF1414D-E695-A8A3-B323-1DB4E7937197}"/>
                </a:ext>
              </a:extLst>
            </p:cNvPr>
            <p:cNvSpPr/>
            <p:nvPr/>
          </p:nvSpPr>
          <p:spPr>
            <a:xfrm>
              <a:off x="4552958" y="4963382"/>
              <a:ext cx="1634" cy="622031"/>
            </a:xfrm>
            <a:custGeom>
              <a:avLst/>
              <a:gdLst>
                <a:gd name="connsiteX0" fmla="*/ 1030 w 1030"/>
                <a:gd name="connsiteY0" fmla="*/ 0 h 392137"/>
                <a:gd name="connsiteX1" fmla="*/ 0 w 1030"/>
                <a:gd name="connsiteY1" fmla="*/ 392138 h 392137"/>
              </a:gdLst>
              <a:ahLst/>
              <a:cxnLst>
                <a:cxn ang="0">
                  <a:pos x="connsiteX0" y="connsiteY0"/>
                </a:cxn>
                <a:cxn ang="0">
                  <a:pos x="connsiteX1" y="connsiteY1"/>
                </a:cxn>
              </a:cxnLst>
              <a:rect l="l" t="t" r="r" b="b"/>
              <a:pathLst>
                <a:path w="1030" h="392137">
                  <a:moveTo>
                    <a:pt x="1030" y="0"/>
                  </a:moveTo>
                  <a:lnTo>
                    <a:pt x="0" y="392138"/>
                  </a:lnTo>
                </a:path>
              </a:pathLst>
            </a:custGeom>
            <a:ln w="9557" cap="rnd">
              <a:solidFill>
                <a:schemeClr val="tx1"/>
              </a:solidFill>
              <a:prstDash val="solid"/>
              <a:round/>
            </a:ln>
          </p:spPr>
          <p:txBody>
            <a:bodyPr rtlCol="0" anchor="ctr"/>
            <a:lstStyle/>
            <a:p>
              <a:endParaRPr lang="zh-CN" altLang="en-US"/>
            </a:p>
          </p:txBody>
        </p:sp>
        <p:sp>
          <p:nvSpPr>
            <p:cNvPr id="633" name="任意多边形: 形状 632">
              <a:extLst>
                <a:ext uri="{FF2B5EF4-FFF2-40B4-BE49-F238E27FC236}">
                  <a16:creationId xmlns:a16="http://schemas.microsoft.com/office/drawing/2014/main" id="{15D64B6E-3CFA-24DF-F706-4A7FF8968925}"/>
                </a:ext>
              </a:extLst>
            </p:cNvPr>
            <p:cNvSpPr/>
            <p:nvPr/>
          </p:nvSpPr>
          <p:spPr>
            <a:xfrm>
              <a:off x="4011990" y="3897982"/>
              <a:ext cx="186416" cy="309210"/>
            </a:xfrm>
            <a:custGeom>
              <a:avLst/>
              <a:gdLst>
                <a:gd name="connsiteX0" fmla="*/ 115770 w 117519"/>
                <a:gd name="connsiteY0" fmla="*/ 159951 h 194930"/>
                <a:gd name="connsiteX1" fmla="*/ 87187 w 117519"/>
                <a:gd name="connsiteY1" fmla="*/ 151301 h 194930"/>
                <a:gd name="connsiteX2" fmla="*/ 81365 w 117519"/>
                <a:gd name="connsiteY2" fmla="*/ 93464 h 194930"/>
                <a:gd name="connsiteX3" fmla="*/ 91955 w 117519"/>
                <a:gd name="connsiteY3" fmla="*/ 81173 h 194930"/>
                <a:gd name="connsiteX4" fmla="*/ 96818 w 117519"/>
                <a:gd name="connsiteY4" fmla="*/ 63252 h 194930"/>
                <a:gd name="connsiteX5" fmla="*/ 110547 w 117519"/>
                <a:gd name="connsiteY5" fmla="*/ 61862 h 194930"/>
                <a:gd name="connsiteX6" fmla="*/ 117519 w 117519"/>
                <a:gd name="connsiteY6" fmla="*/ 49020 h 194930"/>
                <a:gd name="connsiteX7" fmla="*/ 113853 w 117519"/>
                <a:gd name="connsiteY7" fmla="*/ 35244 h 194930"/>
                <a:gd name="connsiteX8" fmla="*/ 109565 w 117519"/>
                <a:gd name="connsiteY8" fmla="*/ 31123 h 194930"/>
                <a:gd name="connsiteX9" fmla="*/ 115411 w 117519"/>
                <a:gd name="connsiteY9" fmla="*/ 7188 h 194930"/>
                <a:gd name="connsiteX10" fmla="*/ 24151 w 117519"/>
                <a:gd name="connsiteY10" fmla="*/ 0 h 194930"/>
                <a:gd name="connsiteX11" fmla="*/ 18808 w 117519"/>
                <a:gd name="connsiteY11" fmla="*/ 2971 h 194930"/>
                <a:gd name="connsiteX12" fmla="*/ 6589 w 117519"/>
                <a:gd name="connsiteY12" fmla="*/ 26594 h 194930"/>
                <a:gd name="connsiteX13" fmla="*/ 0 w 117519"/>
                <a:gd name="connsiteY13" fmla="*/ 53429 h 194930"/>
                <a:gd name="connsiteX14" fmla="*/ 5606 w 117519"/>
                <a:gd name="connsiteY14" fmla="*/ 76333 h 194930"/>
                <a:gd name="connsiteX15" fmla="*/ 16005 w 117519"/>
                <a:gd name="connsiteY15" fmla="*/ 90445 h 194930"/>
                <a:gd name="connsiteX16" fmla="*/ 30979 w 117519"/>
                <a:gd name="connsiteY16" fmla="*/ 100245 h 194930"/>
                <a:gd name="connsiteX17" fmla="*/ 36585 w 117519"/>
                <a:gd name="connsiteY17" fmla="*/ 99694 h 194930"/>
                <a:gd name="connsiteX18" fmla="*/ 41233 w 117519"/>
                <a:gd name="connsiteY18" fmla="*/ 153146 h 194930"/>
                <a:gd name="connsiteX19" fmla="*/ 1701 w 117519"/>
                <a:gd name="connsiteY19" fmla="*/ 151325 h 194930"/>
                <a:gd name="connsiteX20" fmla="*/ 37951 w 117519"/>
                <a:gd name="connsiteY20" fmla="*/ 192727 h 194930"/>
                <a:gd name="connsiteX21" fmla="*/ 116321 w 117519"/>
                <a:gd name="connsiteY21" fmla="*/ 194931 h 194930"/>
                <a:gd name="connsiteX22" fmla="*/ 115770 w 117519"/>
                <a:gd name="connsiteY22" fmla="*/ 159951 h 194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7519" h="194930">
                  <a:moveTo>
                    <a:pt x="115770" y="159951"/>
                  </a:moveTo>
                  <a:lnTo>
                    <a:pt x="87187" y="151301"/>
                  </a:lnTo>
                  <a:lnTo>
                    <a:pt x="81365" y="93464"/>
                  </a:lnTo>
                  <a:lnTo>
                    <a:pt x="91955" y="81173"/>
                  </a:lnTo>
                  <a:lnTo>
                    <a:pt x="96818" y="63252"/>
                  </a:lnTo>
                  <a:lnTo>
                    <a:pt x="110547" y="61862"/>
                  </a:lnTo>
                  <a:lnTo>
                    <a:pt x="117519" y="49020"/>
                  </a:lnTo>
                  <a:lnTo>
                    <a:pt x="113853" y="35244"/>
                  </a:lnTo>
                  <a:lnTo>
                    <a:pt x="109565" y="31123"/>
                  </a:lnTo>
                  <a:lnTo>
                    <a:pt x="115411" y="7188"/>
                  </a:lnTo>
                  <a:lnTo>
                    <a:pt x="24151" y="0"/>
                  </a:lnTo>
                  <a:lnTo>
                    <a:pt x="18808" y="2971"/>
                  </a:lnTo>
                  <a:lnTo>
                    <a:pt x="6589" y="26594"/>
                  </a:lnTo>
                  <a:lnTo>
                    <a:pt x="0" y="53429"/>
                  </a:lnTo>
                  <a:lnTo>
                    <a:pt x="5606" y="76333"/>
                  </a:lnTo>
                  <a:lnTo>
                    <a:pt x="16005" y="90445"/>
                  </a:lnTo>
                  <a:lnTo>
                    <a:pt x="30979" y="100245"/>
                  </a:lnTo>
                  <a:lnTo>
                    <a:pt x="36585" y="99694"/>
                  </a:lnTo>
                  <a:lnTo>
                    <a:pt x="41233" y="153146"/>
                  </a:lnTo>
                  <a:lnTo>
                    <a:pt x="1701" y="151325"/>
                  </a:lnTo>
                  <a:lnTo>
                    <a:pt x="37951" y="192727"/>
                  </a:lnTo>
                  <a:lnTo>
                    <a:pt x="116321" y="194931"/>
                  </a:lnTo>
                  <a:lnTo>
                    <a:pt x="115770" y="159951"/>
                  </a:lnTo>
                  <a:close/>
                </a:path>
              </a:pathLst>
            </a:custGeom>
            <a:solidFill>
              <a:srgbClr val="FFFFFF"/>
            </a:solidFill>
            <a:ln w="2389" cap="flat">
              <a:noFill/>
              <a:prstDash val="solid"/>
              <a:miter/>
            </a:ln>
          </p:spPr>
          <p:txBody>
            <a:bodyPr rtlCol="0" anchor="ctr"/>
            <a:lstStyle/>
            <a:p>
              <a:endParaRPr lang="zh-CN" altLang="en-US"/>
            </a:p>
          </p:txBody>
        </p:sp>
        <p:sp>
          <p:nvSpPr>
            <p:cNvPr id="634" name="任意多边形: 形状 633">
              <a:extLst>
                <a:ext uri="{FF2B5EF4-FFF2-40B4-BE49-F238E27FC236}">
                  <a16:creationId xmlns:a16="http://schemas.microsoft.com/office/drawing/2014/main" id="{17AEDB63-B94F-2E16-007C-CA877504A734}"/>
                </a:ext>
              </a:extLst>
            </p:cNvPr>
            <p:cNvSpPr/>
            <p:nvPr/>
          </p:nvSpPr>
          <p:spPr>
            <a:xfrm>
              <a:off x="4150849" y="5817628"/>
              <a:ext cx="259818" cy="192250"/>
            </a:xfrm>
            <a:custGeom>
              <a:avLst/>
              <a:gdLst>
                <a:gd name="connsiteX0" fmla="*/ 154951 w 163793"/>
                <a:gd name="connsiteY0" fmla="*/ 4313 h 121197"/>
                <a:gd name="connsiteX1" fmla="*/ 156149 w 163793"/>
                <a:gd name="connsiteY1" fmla="*/ 35196 h 121197"/>
                <a:gd name="connsiteX2" fmla="*/ 162043 w 163793"/>
                <a:gd name="connsiteY2" fmla="*/ 113206 h 121197"/>
                <a:gd name="connsiteX3" fmla="*/ 1781 w 163793"/>
                <a:gd name="connsiteY3" fmla="*/ 113206 h 121197"/>
                <a:gd name="connsiteX4" fmla="*/ 89783 w 163793"/>
                <a:gd name="connsiteY4" fmla="*/ 32776 h 121197"/>
                <a:gd name="connsiteX5" fmla="*/ 90190 w 163793"/>
                <a:gd name="connsiteY5" fmla="*/ 0 h 121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793" h="121197">
                  <a:moveTo>
                    <a:pt x="154951" y="4313"/>
                  </a:moveTo>
                  <a:lnTo>
                    <a:pt x="156149" y="35196"/>
                  </a:lnTo>
                  <a:cubicBezTo>
                    <a:pt x="156413" y="42144"/>
                    <a:pt x="168129" y="111434"/>
                    <a:pt x="162043" y="113206"/>
                  </a:cubicBezTo>
                  <a:cubicBezTo>
                    <a:pt x="155958" y="114979"/>
                    <a:pt x="-19447" y="130265"/>
                    <a:pt x="1781" y="113206"/>
                  </a:cubicBezTo>
                  <a:cubicBezTo>
                    <a:pt x="23009" y="96148"/>
                    <a:pt x="90430" y="46768"/>
                    <a:pt x="89783" y="32776"/>
                  </a:cubicBezTo>
                  <a:cubicBezTo>
                    <a:pt x="93760" y="26355"/>
                    <a:pt x="90190" y="0"/>
                    <a:pt x="90190" y="0"/>
                  </a:cubicBezTo>
                  <a:close/>
                </a:path>
              </a:pathLst>
            </a:custGeom>
            <a:solidFill>
              <a:srgbClr val="FFFFFF"/>
            </a:solidFill>
            <a:ln w="2389" cap="flat">
              <a:noFill/>
              <a:prstDash val="solid"/>
              <a:miter/>
            </a:ln>
          </p:spPr>
          <p:txBody>
            <a:bodyPr rtlCol="0" anchor="ctr"/>
            <a:lstStyle/>
            <a:p>
              <a:endParaRPr lang="zh-CN" altLang="en-US"/>
            </a:p>
          </p:txBody>
        </p:sp>
        <p:sp>
          <p:nvSpPr>
            <p:cNvPr id="635" name="任意多边形: 形状 634">
              <a:extLst>
                <a:ext uri="{FF2B5EF4-FFF2-40B4-BE49-F238E27FC236}">
                  <a16:creationId xmlns:a16="http://schemas.microsoft.com/office/drawing/2014/main" id="{83F9973D-5332-E792-0D86-B9CA9B559272}"/>
                </a:ext>
              </a:extLst>
            </p:cNvPr>
            <p:cNvSpPr/>
            <p:nvPr/>
          </p:nvSpPr>
          <p:spPr>
            <a:xfrm>
              <a:off x="4141057" y="3946012"/>
              <a:ext cx="56978" cy="199079"/>
            </a:xfrm>
            <a:custGeom>
              <a:avLst/>
              <a:gdLst>
                <a:gd name="connsiteX0" fmla="*/ 23168 w 35920"/>
                <a:gd name="connsiteY0" fmla="*/ 125503 h 125502"/>
                <a:gd name="connsiteX1" fmla="*/ 5846 w 35920"/>
                <a:gd name="connsiteY1" fmla="*/ 121022 h 125502"/>
                <a:gd name="connsiteX2" fmla="*/ 0 w 35920"/>
                <a:gd name="connsiteY2" fmla="*/ 63185 h 125502"/>
                <a:gd name="connsiteX3" fmla="*/ 10590 w 35920"/>
                <a:gd name="connsiteY3" fmla="*/ 50894 h 125502"/>
                <a:gd name="connsiteX4" fmla="*/ 15382 w 35920"/>
                <a:gd name="connsiteY4" fmla="*/ 33069 h 125502"/>
                <a:gd name="connsiteX5" fmla="*/ 35795 w 35920"/>
                <a:gd name="connsiteY5" fmla="*/ 14668 h 125502"/>
                <a:gd name="connsiteX6" fmla="*/ 14064 w 35920"/>
                <a:gd name="connsiteY6" fmla="*/ 724 h 12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920" h="125502">
                  <a:moveTo>
                    <a:pt x="23168" y="125503"/>
                  </a:moveTo>
                  <a:cubicBezTo>
                    <a:pt x="16125" y="123570"/>
                    <a:pt x="10350" y="122077"/>
                    <a:pt x="5846" y="121022"/>
                  </a:cubicBezTo>
                  <a:cubicBezTo>
                    <a:pt x="4984" y="103676"/>
                    <a:pt x="3035" y="84397"/>
                    <a:pt x="0" y="63185"/>
                  </a:cubicBezTo>
                  <a:cubicBezTo>
                    <a:pt x="4203" y="59720"/>
                    <a:pt x="7784" y="55563"/>
                    <a:pt x="10590" y="50894"/>
                  </a:cubicBezTo>
                  <a:cubicBezTo>
                    <a:pt x="12983" y="45195"/>
                    <a:pt x="14595" y="39199"/>
                    <a:pt x="15382" y="33069"/>
                  </a:cubicBezTo>
                  <a:cubicBezTo>
                    <a:pt x="30188" y="32757"/>
                    <a:pt x="36945" y="26600"/>
                    <a:pt x="35795" y="14668"/>
                  </a:cubicBezTo>
                  <a:cubicBezTo>
                    <a:pt x="34645" y="2737"/>
                    <a:pt x="27337" y="-1936"/>
                    <a:pt x="14064" y="724"/>
                  </a:cubicBezTo>
                </a:path>
              </a:pathLst>
            </a:custGeom>
            <a:noFill/>
            <a:ln w="9557" cap="rnd">
              <a:solidFill>
                <a:schemeClr val="tx1"/>
              </a:solidFill>
              <a:prstDash val="solid"/>
              <a:round/>
            </a:ln>
          </p:spPr>
          <p:txBody>
            <a:bodyPr rtlCol="0" anchor="ctr"/>
            <a:lstStyle/>
            <a:p>
              <a:endParaRPr lang="zh-CN" altLang="en-US"/>
            </a:p>
          </p:txBody>
        </p:sp>
        <p:sp>
          <p:nvSpPr>
            <p:cNvPr id="636" name="任意多边形: 形状 635">
              <a:extLst>
                <a:ext uri="{FF2B5EF4-FFF2-40B4-BE49-F238E27FC236}">
                  <a16:creationId xmlns:a16="http://schemas.microsoft.com/office/drawing/2014/main" id="{612D5E93-7D13-1138-D9F3-7164E74205A3}"/>
                </a:ext>
              </a:extLst>
            </p:cNvPr>
            <p:cNvSpPr/>
            <p:nvPr/>
          </p:nvSpPr>
          <p:spPr>
            <a:xfrm>
              <a:off x="4012192" y="3923673"/>
              <a:ext cx="65092" cy="217237"/>
            </a:xfrm>
            <a:custGeom>
              <a:avLst/>
              <a:gdLst>
                <a:gd name="connsiteX0" fmla="*/ 12596 w 41035"/>
                <a:gd name="connsiteY0" fmla="*/ 0 h 136949"/>
                <a:gd name="connsiteX1" fmla="*/ 616 w 41035"/>
                <a:gd name="connsiteY1" fmla="*/ 43797 h 136949"/>
                <a:gd name="connsiteX2" fmla="*/ 38184 w 41035"/>
                <a:gd name="connsiteY2" fmla="*/ 84839 h 136949"/>
                <a:gd name="connsiteX3" fmla="*/ 41035 w 41035"/>
                <a:gd name="connsiteY3" fmla="*/ 136950 h 136949"/>
                <a:gd name="connsiteX4" fmla="*/ 21125 w 41035"/>
                <a:gd name="connsiteY4" fmla="*/ 135872 h 136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5" h="136949">
                  <a:moveTo>
                    <a:pt x="12596" y="0"/>
                  </a:moveTo>
                  <a:cubicBezTo>
                    <a:pt x="2341" y="17139"/>
                    <a:pt x="-1652" y="31738"/>
                    <a:pt x="616" y="43797"/>
                  </a:cubicBezTo>
                  <a:cubicBezTo>
                    <a:pt x="6766" y="68060"/>
                    <a:pt x="19288" y="81740"/>
                    <a:pt x="38184" y="84839"/>
                  </a:cubicBezTo>
                  <a:lnTo>
                    <a:pt x="41035" y="136950"/>
                  </a:lnTo>
                  <a:lnTo>
                    <a:pt x="21125" y="135872"/>
                  </a:lnTo>
                </a:path>
              </a:pathLst>
            </a:custGeom>
            <a:noFill/>
            <a:ln w="9557" cap="rnd">
              <a:solidFill>
                <a:schemeClr val="tx1"/>
              </a:solidFill>
              <a:prstDash val="solid"/>
              <a:round/>
            </a:ln>
          </p:spPr>
          <p:txBody>
            <a:bodyPr rtlCol="0" anchor="ctr"/>
            <a:lstStyle/>
            <a:p>
              <a:endParaRPr lang="zh-CN" altLang="en-US"/>
            </a:p>
          </p:txBody>
        </p:sp>
        <p:sp>
          <p:nvSpPr>
            <p:cNvPr id="637" name="任意多边形: 形状 636">
              <a:extLst>
                <a:ext uri="{FF2B5EF4-FFF2-40B4-BE49-F238E27FC236}">
                  <a16:creationId xmlns:a16="http://schemas.microsoft.com/office/drawing/2014/main" id="{FCF0A8AD-4221-7EA9-DE86-5191D80495A4}"/>
                </a:ext>
              </a:extLst>
            </p:cNvPr>
            <p:cNvSpPr/>
            <p:nvPr/>
          </p:nvSpPr>
          <p:spPr>
            <a:xfrm>
              <a:off x="3768111" y="5776544"/>
              <a:ext cx="255737" cy="210321"/>
            </a:xfrm>
            <a:custGeom>
              <a:avLst/>
              <a:gdLst>
                <a:gd name="connsiteX0" fmla="*/ 161197 w 161220"/>
                <a:gd name="connsiteY0" fmla="*/ 4289 h 132589"/>
                <a:gd name="connsiteX1" fmla="*/ 160238 w 161220"/>
                <a:gd name="connsiteY1" fmla="*/ 89128 h 132589"/>
                <a:gd name="connsiteX2" fmla="*/ 161220 w 161220"/>
                <a:gd name="connsiteY2" fmla="*/ 132589 h 132589"/>
                <a:gd name="connsiteX3" fmla="*/ 4648 w 161220"/>
                <a:gd name="connsiteY3" fmla="*/ 130194 h 132589"/>
                <a:gd name="connsiteX4" fmla="*/ 0 w 161220"/>
                <a:gd name="connsiteY4" fmla="*/ 125569 h 132589"/>
                <a:gd name="connsiteX5" fmla="*/ 1725 w 161220"/>
                <a:gd name="connsiteY5" fmla="*/ 121952 h 132589"/>
                <a:gd name="connsiteX6" fmla="*/ 101706 w 161220"/>
                <a:gd name="connsiteY6" fmla="*/ 35939 h 132589"/>
                <a:gd name="connsiteX7" fmla="*/ 104701 w 161220"/>
                <a:gd name="connsiteY7" fmla="*/ 0 h 13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220" h="132589">
                  <a:moveTo>
                    <a:pt x="161197" y="4289"/>
                  </a:moveTo>
                  <a:lnTo>
                    <a:pt x="160238" y="89128"/>
                  </a:lnTo>
                  <a:lnTo>
                    <a:pt x="161220" y="132589"/>
                  </a:lnTo>
                  <a:lnTo>
                    <a:pt x="4648" y="130194"/>
                  </a:lnTo>
                  <a:lnTo>
                    <a:pt x="0" y="125569"/>
                  </a:lnTo>
                  <a:lnTo>
                    <a:pt x="1725" y="121952"/>
                  </a:lnTo>
                  <a:cubicBezTo>
                    <a:pt x="42911" y="91931"/>
                    <a:pt x="80790" y="62461"/>
                    <a:pt x="101706" y="35939"/>
                  </a:cubicBezTo>
                  <a:lnTo>
                    <a:pt x="104701" y="0"/>
                  </a:lnTo>
                  <a:close/>
                </a:path>
              </a:pathLst>
            </a:custGeom>
            <a:solidFill>
              <a:srgbClr val="FFFFFF"/>
            </a:solidFill>
            <a:ln w="2389" cap="flat">
              <a:noFill/>
              <a:prstDash val="solid"/>
              <a:miter/>
            </a:ln>
          </p:spPr>
          <p:txBody>
            <a:bodyPr rtlCol="0" anchor="ctr"/>
            <a:lstStyle/>
            <a:p>
              <a:endParaRPr lang="zh-CN" altLang="en-US"/>
            </a:p>
          </p:txBody>
        </p:sp>
        <p:sp>
          <p:nvSpPr>
            <p:cNvPr id="638" name="任意多边形: 形状 637">
              <a:extLst>
                <a:ext uri="{FF2B5EF4-FFF2-40B4-BE49-F238E27FC236}">
                  <a16:creationId xmlns:a16="http://schemas.microsoft.com/office/drawing/2014/main" id="{AD82588F-4EEE-280E-4E94-B02B8C68A17E}"/>
                </a:ext>
              </a:extLst>
            </p:cNvPr>
            <p:cNvSpPr/>
            <p:nvPr/>
          </p:nvSpPr>
          <p:spPr>
            <a:xfrm>
              <a:off x="3864720" y="4747361"/>
              <a:ext cx="563048" cy="1086722"/>
            </a:xfrm>
            <a:custGeom>
              <a:avLst/>
              <a:gdLst>
                <a:gd name="connsiteX0" fmla="*/ 298386 w 354953"/>
                <a:gd name="connsiteY0" fmla="*/ 0 h 685084"/>
                <a:gd name="connsiteX1" fmla="*/ 322081 w 354953"/>
                <a:gd name="connsiteY1" fmla="*/ 340218 h 685084"/>
                <a:gd name="connsiteX2" fmla="*/ 354953 w 354953"/>
                <a:gd name="connsiteY2" fmla="*/ 675501 h 685084"/>
                <a:gd name="connsiteX3" fmla="*/ 273325 w 354953"/>
                <a:gd name="connsiteY3" fmla="*/ 685085 h 685084"/>
                <a:gd name="connsiteX4" fmla="*/ 234343 w 354953"/>
                <a:gd name="connsiteY4" fmla="*/ 675501 h 685084"/>
                <a:gd name="connsiteX5" fmla="*/ 200681 w 354953"/>
                <a:gd name="connsiteY5" fmla="*/ 356319 h 685084"/>
                <a:gd name="connsiteX6" fmla="*/ 177680 w 354953"/>
                <a:gd name="connsiteY6" fmla="*/ 131511 h 685084"/>
                <a:gd name="connsiteX7" fmla="*/ 156477 w 354953"/>
                <a:gd name="connsiteY7" fmla="*/ 130026 h 685084"/>
                <a:gd name="connsiteX8" fmla="*/ 135536 w 354953"/>
                <a:gd name="connsiteY8" fmla="*/ 123269 h 685084"/>
                <a:gd name="connsiteX9" fmla="*/ 121352 w 354953"/>
                <a:gd name="connsiteY9" fmla="*/ 349203 h 685084"/>
                <a:gd name="connsiteX10" fmla="*/ 111769 w 354953"/>
                <a:gd name="connsiteY10" fmla="*/ 651087 h 685084"/>
                <a:gd name="connsiteX11" fmla="*/ 48038 w 354953"/>
                <a:gd name="connsiteY11" fmla="*/ 656837 h 685084"/>
                <a:gd name="connsiteX12" fmla="*/ 0 w 354953"/>
                <a:gd name="connsiteY12" fmla="*/ 649290 h 685084"/>
                <a:gd name="connsiteX13" fmla="*/ 7044 w 354953"/>
                <a:gd name="connsiteY13" fmla="*/ 332480 h 685084"/>
                <a:gd name="connsiteX14" fmla="*/ 45762 w 354953"/>
                <a:gd name="connsiteY14" fmla="*/ 14902 h 68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4953" h="685084">
                  <a:moveTo>
                    <a:pt x="298386" y="0"/>
                  </a:moveTo>
                  <a:lnTo>
                    <a:pt x="322081" y="340218"/>
                  </a:lnTo>
                  <a:lnTo>
                    <a:pt x="354953" y="675501"/>
                  </a:lnTo>
                  <a:cubicBezTo>
                    <a:pt x="318583" y="681890"/>
                    <a:pt x="291374" y="685085"/>
                    <a:pt x="273325" y="685085"/>
                  </a:cubicBezTo>
                  <a:cubicBezTo>
                    <a:pt x="255276" y="685085"/>
                    <a:pt x="242282" y="681890"/>
                    <a:pt x="234343" y="675501"/>
                  </a:cubicBezTo>
                  <a:lnTo>
                    <a:pt x="200681" y="356319"/>
                  </a:lnTo>
                  <a:lnTo>
                    <a:pt x="177680" y="131511"/>
                  </a:lnTo>
                  <a:cubicBezTo>
                    <a:pt x="170581" y="131704"/>
                    <a:pt x="163480" y="131206"/>
                    <a:pt x="156477" y="130026"/>
                  </a:cubicBezTo>
                  <a:cubicBezTo>
                    <a:pt x="149306" y="128415"/>
                    <a:pt x="142296" y="126153"/>
                    <a:pt x="135536" y="123269"/>
                  </a:cubicBezTo>
                  <a:lnTo>
                    <a:pt x="121352" y="349203"/>
                  </a:lnTo>
                  <a:lnTo>
                    <a:pt x="111769" y="651087"/>
                  </a:lnTo>
                  <a:cubicBezTo>
                    <a:pt x="83401" y="655160"/>
                    <a:pt x="62158" y="657077"/>
                    <a:pt x="48038" y="656837"/>
                  </a:cubicBezTo>
                  <a:cubicBezTo>
                    <a:pt x="31777" y="656291"/>
                    <a:pt x="15645" y="653756"/>
                    <a:pt x="0" y="649290"/>
                  </a:cubicBezTo>
                  <a:lnTo>
                    <a:pt x="7044" y="332480"/>
                  </a:lnTo>
                  <a:lnTo>
                    <a:pt x="45762" y="14902"/>
                  </a:lnTo>
                  <a:close/>
                </a:path>
              </a:pathLst>
            </a:custGeom>
            <a:solidFill>
              <a:schemeClr val="tx1"/>
            </a:solidFill>
            <a:ln w="2389" cap="flat">
              <a:noFill/>
              <a:prstDash val="solid"/>
              <a:miter/>
            </a:ln>
          </p:spPr>
          <p:txBody>
            <a:bodyPr rtlCol="0" anchor="ctr"/>
            <a:lstStyle/>
            <a:p>
              <a:endParaRPr lang="zh-CN" altLang="en-US"/>
            </a:p>
          </p:txBody>
        </p:sp>
        <p:sp>
          <p:nvSpPr>
            <p:cNvPr id="639" name="任意多边形: 形状 638">
              <a:extLst>
                <a:ext uri="{FF2B5EF4-FFF2-40B4-BE49-F238E27FC236}">
                  <a16:creationId xmlns:a16="http://schemas.microsoft.com/office/drawing/2014/main" id="{2402D3B7-04DD-2D08-AC57-61B144FE225F}"/>
                </a:ext>
              </a:extLst>
            </p:cNvPr>
            <p:cNvSpPr/>
            <p:nvPr/>
          </p:nvSpPr>
          <p:spPr>
            <a:xfrm>
              <a:off x="4158919" y="3931509"/>
              <a:ext cx="29682" cy="4173"/>
            </a:xfrm>
            <a:custGeom>
              <a:avLst/>
              <a:gdLst>
                <a:gd name="connsiteX0" fmla="*/ 18712 w 18712"/>
                <a:gd name="connsiteY0" fmla="*/ 2631 h 2631"/>
                <a:gd name="connsiteX1" fmla="*/ 0 w 18712"/>
                <a:gd name="connsiteY1" fmla="*/ 667 h 2631"/>
              </a:gdLst>
              <a:ahLst/>
              <a:cxnLst>
                <a:cxn ang="0">
                  <a:pos x="connsiteX0" y="connsiteY0"/>
                </a:cxn>
                <a:cxn ang="0">
                  <a:pos x="connsiteX1" y="connsiteY1"/>
                </a:cxn>
              </a:cxnLst>
              <a:rect l="l" t="t" r="r" b="b"/>
              <a:pathLst>
                <a:path w="18712" h="2631">
                  <a:moveTo>
                    <a:pt x="18712" y="2631"/>
                  </a:moveTo>
                  <a:cubicBezTo>
                    <a:pt x="12839" y="16"/>
                    <a:pt x="6288" y="-672"/>
                    <a:pt x="0" y="667"/>
                  </a:cubicBezTo>
                </a:path>
              </a:pathLst>
            </a:custGeom>
            <a:noFill/>
            <a:ln w="9557" cap="rnd">
              <a:solidFill>
                <a:schemeClr val="tx1"/>
              </a:solidFill>
              <a:prstDash val="solid"/>
              <a:round/>
            </a:ln>
          </p:spPr>
          <p:txBody>
            <a:bodyPr rtlCol="0" anchor="ctr"/>
            <a:lstStyle/>
            <a:p>
              <a:endParaRPr lang="zh-CN" altLang="en-US"/>
            </a:p>
          </p:txBody>
        </p:sp>
        <p:sp>
          <p:nvSpPr>
            <p:cNvPr id="640" name="任意多边形: 形状 639">
              <a:extLst>
                <a:ext uri="{FF2B5EF4-FFF2-40B4-BE49-F238E27FC236}">
                  <a16:creationId xmlns:a16="http://schemas.microsoft.com/office/drawing/2014/main" id="{9AE04EEE-0AAF-F78D-2305-12380CCA56DF}"/>
                </a:ext>
              </a:extLst>
            </p:cNvPr>
            <p:cNvSpPr/>
            <p:nvPr/>
          </p:nvSpPr>
          <p:spPr>
            <a:xfrm>
              <a:off x="4011841" y="3777040"/>
              <a:ext cx="194517" cy="148380"/>
            </a:xfrm>
            <a:custGeom>
              <a:avLst/>
              <a:gdLst>
                <a:gd name="connsiteX0" fmla="*/ 114402 w 122626"/>
                <a:gd name="connsiteY0" fmla="*/ 93541 h 93541"/>
                <a:gd name="connsiteX1" fmla="*/ 89006 w 122626"/>
                <a:gd name="connsiteY1" fmla="*/ 89540 h 93541"/>
                <a:gd name="connsiteX2" fmla="*/ 85556 w 122626"/>
                <a:gd name="connsiteY2" fmla="*/ 79142 h 93541"/>
                <a:gd name="connsiteX3" fmla="*/ 18782 w 122626"/>
                <a:gd name="connsiteY3" fmla="*/ 81155 h 93541"/>
                <a:gd name="connsiteX4" fmla="*/ 66892 w 122626"/>
                <a:gd name="connsiteY4" fmla="*/ 6211 h 93541"/>
                <a:gd name="connsiteX5" fmla="*/ 95643 w 122626"/>
                <a:gd name="connsiteY5" fmla="*/ 33428 h 93541"/>
                <a:gd name="connsiteX6" fmla="*/ 119194 w 122626"/>
                <a:gd name="connsiteY6" fmla="*/ 44833 h 93541"/>
                <a:gd name="connsiteX7" fmla="*/ 114402 w 122626"/>
                <a:gd name="connsiteY7" fmla="*/ 93541 h 93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626" h="93541">
                  <a:moveTo>
                    <a:pt x="114402" y="93541"/>
                  </a:moveTo>
                  <a:cubicBezTo>
                    <a:pt x="106307" y="90456"/>
                    <a:pt x="97658" y="89093"/>
                    <a:pt x="89006" y="89540"/>
                  </a:cubicBezTo>
                  <a:cubicBezTo>
                    <a:pt x="88072" y="86449"/>
                    <a:pt x="86922" y="82975"/>
                    <a:pt x="85556" y="79142"/>
                  </a:cubicBezTo>
                  <a:cubicBezTo>
                    <a:pt x="71819" y="96712"/>
                    <a:pt x="49561" y="97383"/>
                    <a:pt x="18782" y="81155"/>
                  </a:cubicBezTo>
                  <a:cubicBezTo>
                    <a:pt x="-27411" y="56884"/>
                    <a:pt x="20483" y="-22612"/>
                    <a:pt x="66892" y="6211"/>
                  </a:cubicBezTo>
                  <a:cubicBezTo>
                    <a:pt x="83615" y="16880"/>
                    <a:pt x="93199" y="25953"/>
                    <a:pt x="95643" y="33428"/>
                  </a:cubicBezTo>
                  <a:cubicBezTo>
                    <a:pt x="108309" y="34003"/>
                    <a:pt x="116159" y="37805"/>
                    <a:pt x="119194" y="44833"/>
                  </a:cubicBezTo>
                  <a:cubicBezTo>
                    <a:pt x="125024" y="54273"/>
                    <a:pt x="123427" y="70509"/>
                    <a:pt x="114402" y="93541"/>
                  </a:cubicBezTo>
                  <a:close/>
                </a:path>
              </a:pathLst>
            </a:custGeom>
            <a:solidFill>
              <a:schemeClr val="tx1"/>
            </a:solidFill>
            <a:ln w="2389" cap="flat">
              <a:noFill/>
              <a:prstDash val="solid"/>
              <a:miter/>
            </a:ln>
          </p:spPr>
          <p:txBody>
            <a:bodyPr rtlCol="0" anchor="ctr"/>
            <a:lstStyle/>
            <a:p>
              <a:endParaRPr lang="zh-CN" altLang="en-US"/>
            </a:p>
          </p:txBody>
        </p:sp>
        <p:sp>
          <p:nvSpPr>
            <p:cNvPr id="641" name="任意多边形: 形状 640">
              <a:extLst>
                <a:ext uri="{FF2B5EF4-FFF2-40B4-BE49-F238E27FC236}">
                  <a16:creationId xmlns:a16="http://schemas.microsoft.com/office/drawing/2014/main" id="{0273F03B-8019-9B98-E470-09C3F4A4FC06}"/>
                </a:ext>
              </a:extLst>
            </p:cNvPr>
            <p:cNvSpPr/>
            <p:nvPr/>
          </p:nvSpPr>
          <p:spPr>
            <a:xfrm>
              <a:off x="3834348" y="4134369"/>
              <a:ext cx="520487" cy="666041"/>
            </a:xfrm>
            <a:custGeom>
              <a:avLst/>
              <a:gdLst>
                <a:gd name="connsiteX0" fmla="*/ 229243 w 328122"/>
                <a:gd name="connsiteY0" fmla="*/ 8508 h 419881"/>
                <a:gd name="connsiteX1" fmla="*/ 169346 w 328122"/>
                <a:gd name="connsiteY1" fmla="*/ 34863 h 419881"/>
                <a:gd name="connsiteX2" fmla="*/ 119750 w 328122"/>
                <a:gd name="connsiteY2" fmla="*/ 1919 h 419881"/>
                <a:gd name="connsiteX3" fmla="*/ 51323 w 328122"/>
                <a:gd name="connsiteY3" fmla="*/ 19098 h 419881"/>
                <a:gd name="connsiteX4" fmla="*/ 10880 w 328122"/>
                <a:gd name="connsiteY4" fmla="*/ 121427 h 419881"/>
                <a:gd name="connsiteX5" fmla="*/ 54869 w 328122"/>
                <a:gd name="connsiteY5" fmla="*/ 249536 h 419881"/>
                <a:gd name="connsiteX6" fmla="*/ 51395 w 328122"/>
                <a:gd name="connsiteY6" fmla="*/ 396453 h 419881"/>
                <a:gd name="connsiteX7" fmla="*/ 195461 w 328122"/>
                <a:gd name="connsiteY7" fmla="*/ 419669 h 419881"/>
                <a:gd name="connsiteX8" fmla="*/ 328122 w 328122"/>
                <a:gd name="connsiteY8" fmla="*/ 382629 h 419881"/>
                <a:gd name="connsiteX9" fmla="*/ 299371 w 328122"/>
                <a:gd name="connsiteY9" fmla="*/ 179887 h 419881"/>
                <a:gd name="connsiteX10" fmla="*/ 313747 w 328122"/>
                <a:gd name="connsiteY10" fmla="*/ 36325 h 419881"/>
                <a:gd name="connsiteX11" fmla="*/ 229243 w 328122"/>
                <a:gd name="connsiteY11" fmla="*/ 8508 h 41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8122" h="419881">
                  <a:moveTo>
                    <a:pt x="229243" y="8508"/>
                  </a:moveTo>
                  <a:cubicBezTo>
                    <a:pt x="211673" y="30503"/>
                    <a:pt x="191707" y="39287"/>
                    <a:pt x="169346" y="34863"/>
                  </a:cubicBezTo>
                  <a:cubicBezTo>
                    <a:pt x="135803" y="28131"/>
                    <a:pt x="125501" y="18811"/>
                    <a:pt x="119750" y="1919"/>
                  </a:cubicBezTo>
                  <a:cubicBezTo>
                    <a:pt x="98882" y="-4238"/>
                    <a:pt x="65579" y="5202"/>
                    <a:pt x="51323" y="19098"/>
                  </a:cubicBezTo>
                  <a:cubicBezTo>
                    <a:pt x="21470" y="53982"/>
                    <a:pt x="10880" y="121427"/>
                    <a:pt x="10880" y="121427"/>
                  </a:cubicBezTo>
                  <a:cubicBezTo>
                    <a:pt x="10880" y="121427"/>
                    <a:pt x="-32797" y="237389"/>
                    <a:pt x="54869" y="249536"/>
                  </a:cubicBezTo>
                  <a:cubicBezTo>
                    <a:pt x="54965" y="287695"/>
                    <a:pt x="53807" y="336667"/>
                    <a:pt x="51395" y="396453"/>
                  </a:cubicBezTo>
                  <a:cubicBezTo>
                    <a:pt x="115030" y="413560"/>
                    <a:pt x="163052" y="421298"/>
                    <a:pt x="195461" y="419669"/>
                  </a:cubicBezTo>
                  <a:cubicBezTo>
                    <a:pt x="227870" y="418040"/>
                    <a:pt x="272090" y="405693"/>
                    <a:pt x="328122" y="382629"/>
                  </a:cubicBezTo>
                  <a:lnTo>
                    <a:pt x="299371" y="179887"/>
                  </a:lnTo>
                  <a:cubicBezTo>
                    <a:pt x="303516" y="178354"/>
                    <a:pt x="329919" y="44231"/>
                    <a:pt x="313747" y="36325"/>
                  </a:cubicBezTo>
                  <a:cubicBezTo>
                    <a:pt x="297574" y="28418"/>
                    <a:pt x="276514" y="18499"/>
                    <a:pt x="229243" y="8508"/>
                  </a:cubicBezTo>
                  <a:close/>
                </a:path>
              </a:pathLst>
            </a:custGeom>
            <a:solidFill>
              <a:schemeClr val="accent2"/>
            </a:solidFill>
            <a:ln w="2389" cap="flat">
              <a:noFill/>
              <a:prstDash val="solid"/>
              <a:miter/>
            </a:ln>
          </p:spPr>
          <p:txBody>
            <a:bodyPr rtlCol="0" anchor="ctr"/>
            <a:lstStyle/>
            <a:p>
              <a:endParaRPr lang="zh-CN" altLang="en-US"/>
            </a:p>
          </p:txBody>
        </p:sp>
        <p:sp>
          <p:nvSpPr>
            <p:cNvPr id="642" name="任意多边形: 形状 641">
              <a:extLst>
                <a:ext uri="{FF2B5EF4-FFF2-40B4-BE49-F238E27FC236}">
                  <a16:creationId xmlns:a16="http://schemas.microsoft.com/office/drawing/2014/main" id="{8316A008-0857-2441-F0A5-C38C4A4B8834}"/>
                </a:ext>
              </a:extLst>
            </p:cNvPr>
            <p:cNvSpPr/>
            <p:nvPr/>
          </p:nvSpPr>
          <p:spPr>
            <a:xfrm>
              <a:off x="4312157" y="4451452"/>
              <a:ext cx="31771" cy="242587"/>
            </a:xfrm>
            <a:custGeom>
              <a:avLst/>
              <a:gdLst>
                <a:gd name="connsiteX0" fmla="*/ 20030 w 20029"/>
                <a:gd name="connsiteY0" fmla="*/ 152931 h 152930"/>
                <a:gd name="connsiteX1" fmla="*/ 0 w 20029"/>
                <a:gd name="connsiteY1" fmla="*/ 0 h 152930"/>
              </a:gdLst>
              <a:ahLst/>
              <a:cxnLst>
                <a:cxn ang="0">
                  <a:pos x="connsiteX0" y="connsiteY0"/>
                </a:cxn>
                <a:cxn ang="0">
                  <a:pos x="connsiteX1" y="connsiteY1"/>
                </a:cxn>
              </a:cxnLst>
              <a:rect l="l" t="t" r="r" b="b"/>
              <a:pathLst>
                <a:path w="20029" h="152930">
                  <a:moveTo>
                    <a:pt x="20030" y="152931"/>
                  </a:moveTo>
                  <a:lnTo>
                    <a:pt x="0" y="0"/>
                  </a:lnTo>
                </a:path>
              </a:pathLst>
            </a:custGeom>
            <a:ln w="9557" cap="rnd">
              <a:solidFill>
                <a:srgbClr val="1D252E"/>
              </a:solidFill>
              <a:prstDash val="solid"/>
              <a:round/>
            </a:ln>
          </p:spPr>
          <p:txBody>
            <a:bodyPr rtlCol="0" anchor="ctr"/>
            <a:lstStyle/>
            <a:p>
              <a:endParaRPr lang="zh-CN" altLang="en-US"/>
            </a:p>
          </p:txBody>
        </p:sp>
        <p:sp>
          <p:nvSpPr>
            <p:cNvPr id="643" name="任意多边形: 形状 642">
              <a:extLst>
                <a:ext uri="{FF2B5EF4-FFF2-40B4-BE49-F238E27FC236}">
                  <a16:creationId xmlns:a16="http://schemas.microsoft.com/office/drawing/2014/main" id="{6ADEC35A-E1ED-E974-0AE9-6275B8AA43C1}"/>
                </a:ext>
              </a:extLst>
            </p:cNvPr>
            <p:cNvSpPr/>
            <p:nvPr/>
          </p:nvSpPr>
          <p:spPr>
            <a:xfrm>
              <a:off x="4150849" y="5824468"/>
              <a:ext cx="259818" cy="185410"/>
            </a:xfrm>
            <a:custGeom>
              <a:avLst/>
              <a:gdLst>
                <a:gd name="connsiteX0" fmla="*/ 154951 w 163793"/>
                <a:gd name="connsiteY0" fmla="*/ 0 h 116885"/>
                <a:gd name="connsiteX1" fmla="*/ 156149 w 163793"/>
                <a:gd name="connsiteY1" fmla="*/ 30883 h 116885"/>
                <a:gd name="connsiteX2" fmla="*/ 162043 w 163793"/>
                <a:gd name="connsiteY2" fmla="*/ 108894 h 116885"/>
                <a:gd name="connsiteX3" fmla="*/ 1781 w 163793"/>
                <a:gd name="connsiteY3" fmla="*/ 108894 h 116885"/>
                <a:gd name="connsiteX4" fmla="*/ 89783 w 163793"/>
                <a:gd name="connsiteY4" fmla="*/ 28463 h 116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93" h="116885">
                  <a:moveTo>
                    <a:pt x="154951" y="0"/>
                  </a:moveTo>
                  <a:lnTo>
                    <a:pt x="156149" y="30883"/>
                  </a:lnTo>
                  <a:cubicBezTo>
                    <a:pt x="156413" y="37831"/>
                    <a:pt x="168129" y="107121"/>
                    <a:pt x="162043" y="108894"/>
                  </a:cubicBezTo>
                  <a:cubicBezTo>
                    <a:pt x="155958" y="110667"/>
                    <a:pt x="-19447" y="125953"/>
                    <a:pt x="1781" y="108894"/>
                  </a:cubicBezTo>
                  <a:cubicBezTo>
                    <a:pt x="23009" y="91835"/>
                    <a:pt x="90430" y="42455"/>
                    <a:pt x="89783" y="28463"/>
                  </a:cubicBezTo>
                </a:path>
              </a:pathLst>
            </a:custGeom>
            <a:noFill/>
            <a:ln w="9557" cap="rnd">
              <a:solidFill>
                <a:schemeClr val="tx1"/>
              </a:solidFill>
              <a:prstDash val="solid"/>
              <a:round/>
            </a:ln>
          </p:spPr>
          <p:txBody>
            <a:bodyPr rtlCol="0" anchor="ctr"/>
            <a:lstStyle/>
            <a:p>
              <a:endParaRPr lang="zh-CN" altLang="en-US"/>
            </a:p>
          </p:txBody>
        </p:sp>
        <p:sp>
          <p:nvSpPr>
            <p:cNvPr id="644" name="任意多边形: 形状 643">
              <a:extLst>
                <a:ext uri="{FF2B5EF4-FFF2-40B4-BE49-F238E27FC236}">
                  <a16:creationId xmlns:a16="http://schemas.microsoft.com/office/drawing/2014/main" id="{C0FB8AAD-4FF6-DB10-EC50-39CA9F8BD6A3}"/>
                </a:ext>
              </a:extLst>
            </p:cNvPr>
            <p:cNvSpPr/>
            <p:nvPr/>
          </p:nvSpPr>
          <p:spPr>
            <a:xfrm>
              <a:off x="3768068" y="5783347"/>
              <a:ext cx="256271" cy="203479"/>
            </a:xfrm>
            <a:custGeom>
              <a:avLst/>
              <a:gdLst>
                <a:gd name="connsiteX0" fmla="*/ 161224 w 161557"/>
                <a:gd name="connsiteY0" fmla="*/ 0 h 128276"/>
                <a:gd name="connsiteX1" fmla="*/ 160241 w 161557"/>
                <a:gd name="connsiteY1" fmla="*/ 84815 h 128276"/>
                <a:gd name="connsiteX2" fmla="*/ 161224 w 161557"/>
                <a:gd name="connsiteY2" fmla="*/ 128277 h 128276"/>
                <a:gd name="connsiteX3" fmla="*/ 4651 w 161557"/>
                <a:gd name="connsiteY3" fmla="*/ 125881 h 128276"/>
                <a:gd name="connsiteX4" fmla="*/ 3 w 161557"/>
                <a:gd name="connsiteY4" fmla="*/ 121257 h 128276"/>
                <a:gd name="connsiteX5" fmla="*/ 1728 w 161557"/>
                <a:gd name="connsiteY5" fmla="*/ 117639 h 128276"/>
                <a:gd name="connsiteX6" fmla="*/ 101709 w 161557"/>
                <a:gd name="connsiteY6" fmla="*/ 31626 h 12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557" h="128276">
                  <a:moveTo>
                    <a:pt x="161224" y="0"/>
                  </a:moveTo>
                  <a:cubicBezTo>
                    <a:pt x="159307" y="44723"/>
                    <a:pt x="158979" y="72995"/>
                    <a:pt x="160241" y="84815"/>
                  </a:cubicBezTo>
                  <a:cubicBezTo>
                    <a:pt x="161560" y="99263"/>
                    <a:pt x="161888" y="113784"/>
                    <a:pt x="161224" y="128277"/>
                  </a:cubicBezTo>
                  <a:lnTo>
                    <a:pt x="4651" y="125881"/>
                  </a:lnTo>
                  <a:cubicBezTo>
                    <a:pt x="2125" y="125806"/>
                    <a:pt x="91" y="123783"/>
                    <a:pt x="3" y="121257"/>
                  </a:cubicBezTo>
                  <a:cubicBezTo>
                    <a:pt x="-51" y="119841"/>
                    <a:pt x="594" y="118488"/>
                    <a:pt x="1728" y="117639"/>
                  </a:cubicBezTo>
                  <a:cubicBezTo>
                    <a:pt x="68558" y="67421"/>
                    <a:pt x="101885" y="38750"/>
                    <a:pt x="101709" y="31626"/>
                  </a:cubicBezTo>
                </a:path>
              </a:pathLst>
            </a:custGeom>
            <a:noFill/>
            <a:ln w="9557" cap="rnd">
              <a:solidFill>
                <a:schemeClr val="tx1"/>
              </a:solidFill>
              <a:prstDash val="solid"/>
              <a:round/>
            </a:ln>
          </p:spPr>
          <p:txBody>
            <a:bodyPr rtlCol="0" anchor="ctr"/>
            <a:lstStyle/>
            <a:p>
              <a:endParaRPr lang="zh-CN" altLang="en-US"/>
            </a:p>
          </p:txBody>
        </p:sp>
        <p:sp>
          <p:nvSpPr>
            <p:cNvPr id="645" name="任意多边形: 形状 644">
              <a:extLst>
                <a:ext uri="{FF2B5EF4-FFF2-40B4-BE49-F238E27FC236}">
                  <a16:creationId xmlns:a16="http://schemas.microsoft.com/office/drawing/2014/main" id="{7431E224-0464-F314-C863-C8173C43DB8F}"/>
                </a:ext>
              </a:extLst>
            </p:cNvPr>
            <p:cNvSpPr/>
            <p:nvPr/>
          </p:nvSpPr>
          <p:spPr>
            <a:xfrm rot="523800">
              <a:off x="3471334" y="4385779"/>
              <a:ext cx="1356749" cy="251100"/>
            </a:xfrm>
            <a:custGeom>
              <a:avLst/>
              <a:gdLst>
                <a:gd name="connsiteX0" fmla="*/ 842208 w 855313"/>
                <a:gd name="connsiteY0" fmla="*/ 0 h 158297"/>
                <a:gd name="connsiteX1" fmla="*/ 855314 w 855313"/>
                <a:gd name="connsiteY1" fmla="*/ 0 h 158297"/>
                <a:gd name="connsiteX2" fmla="*/ 855314 w 855313"/>
                <a:gd name="connsiteY2" fmla="*/ 158297 h 158297"/>
                <a:gd name="connsiteX3" fmla="*/ 842208 w 855313"/>
                <a:gd name="connsiteY3" fmla="*/ 158297 h 158297"/>
                <a:gd name="connsiteX4" fmla="*/ 13106 w 855313"/>
                <a:gd name="connsiteY4" fmla="*/ 158297 h 158297"/>
                <a:gd name="connsiteX5" fmla="*/ 0 w 855313"/>
                <a:gd name="connsiteY5" fmla="*/ 158297 h 158297"/>
                <a:gd name="connsiteX6" fmla="*/ 0 w 855313"/>
                <a:gd name="connsiteY6" fmla="*/ 0 h 158297"/>
                <a:gd name="connsiteX7" fmla="*/ 13106 w 855313"/>
                <a:gd name="connsiteY7" fmla="*/ 0 h 15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5313" h="158297">
                  <a:moveTo>
                    <a:pt x="842208" y="0"/>
                  </a:moveTo>
                  <a:cubicBezTo>
                    <a:pt x="849446" y="0"/>
                    <a:pt x="855314" y="0"/>
                    <a:pt x="855314" y="0"/>
                  </a:cubicBezTo>
                  <a:lnTo>
                    <a:pt x="855314" y="158297"/>
                  </a:lnTo>
                  <a:cubicBezTo>
                    <a:pt x="855314" y="158297"/>
                    <a:pt x="849446" y="158297"/>
                    <a:pt x="842208" y="158297"/>
                  </a:cubicBezTo>
                  <a:lnTo>
                    <a:pt x="13106" y="158297"/>
                  </a:lnTo>
                  <a:cubicBezTo>
                    <a:pt x="5868" y="158297"/>
                    <a:pt x="0" y="158297"/>
                    <a:pt x="0" y="158297"/>
                  </a:cubicBezTo>
                  <a:lnTo>
                    <a:pt x="0" y="0"/>
                  </a:lnTo>
                  <a:cubicBezTo>
                    <a:pt x="0" y="0"/>
                    <a:pt x="5868" y="0"/>
                    <a:pt x="13106" y="0"/>
                  </a:cubicBezTo>
                  <a:close/>
                </a:path>
              </a:pathLst>
            </a:custGeom>
            <a:solidFill>
              <a:srgbClr val="9DD5C0"/>
            </a:solidFill>
            <a:ln w="2389" cap="flat">
              <a:noFill/>
              <a:prstDash val="solid"/>
              <a:miter/>
            </a:ln>
          </p:spPr>
          <p:txBody>
            <a:bodyPr rtlCol="0" anchor="ctr"/>
            <a:lstStyle/>
            <a:p>
              <a:endParaRPr lang="zh-CN" altLang="en-US"/>
            </a:p>
          </p:txBody>
        </p:sp>
        <p:sp>
          <p:nvSpPr>
            <p:cNvPr id="646" name="任意多边形: 形状 645">
              <a:extLst>
                <a:ext uri="{FF2B5EF4-FFF2-40B4-BE49-F238E27FC236}">
                  <a16:creationId xmlns:a16="http://schemas.microsoft.com/office/drawing/2014/main" id="{43115016-A565-13AD-941B-1DB13FAB3DE9}"/>
                </a:ext>
              </a:extLst>
            </p:cNvPr>
            <p:cNvSpPr/>
            <p:nvPr/>
          </p:nvSpPr>
          <p:spPr>
            <a:xfrm rot="523800">
              <a:off x="3471334" y="4385779"/>
              <a:ext cx="1356749" cy="251100"/>
            </a:xfrm>
            <a:custGeom>
              <a:avLst/>
              <a:gdLst>
                <a:gd name="connsiteX0" fmla="*/ 842208 w 855313"/>
                <a:gd name="connsiteY0" fmla="*/ 0 h 158297"/>
                <a:gd name="connsiteX1" fmla="*/ 855314 w 855313"/>
                <a:gd name="connsiteY1" fmla="*/ 0 h 158297"/>
                <a:gd name="connsiteX2" fmla="*/ 855314 w 855313"/>
                <a:gd name="connsiteY2" fmla="*/ 158297 h 158297"/>
                <a:gd name="connsiteX3" fmla="*/ 842208 w 855313"/>
                <a:gd name="connsiteY3" fmla="*/ 158297 h 158297"/>
                <a:gd name="connsiteX4" fmla="*/ 13106 w 855313"/>
                <a:gd name="connsiteY4" fmla="*/ 158297 h 158297"/>
                <a:gd name="connsiteX5" fmla="*/ 0 w 855313"/>
                <a:gd name="connsiteY5" fmla="*/ 158297 h 158297"/>
                <a:gd name="connsiteX6" fmla="*/ 0 w 855313"/>
                <a:gd name="connsiteY6" fmla="*/ 0 h 158297"/>
                <a:gd name="connsiteX7" fmla="*/ 13106 w 855313"/>
                <a:gd name="connsiteY7" fmla="*/ 0 h 15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5313" h="158297">
                  <a:moveTo>
                    <a:pt x="842208" y="0"/>
                  </a:moveTo>
                  <a:cubicBezTo>
                    <a:pt x="849446" y="0"/>
                    <a:pt x="855314" y="0"/>
                    <a:pt x="855314" y="0"/>
                  </a:cubicBezTo>
                  <a:lnTo>
                    <a:pt x="855314" y="158297"/>
                  </a:lnTo>
                  <a:cubicBezTo>
                    <a:pt x="855314" y="158297"/>
                    <a:pt x="849446" y="158297"/>
                    <a:pt x="842208" y="158297"/>
                  </a:cubicBezTo>
                  <a:lnTo>
                    <a:pt x="13106" y="158297"/>
                  </a:lnTo>
                  <a:cubicBezTo>
                    <a:pt x="5868" y="158297"/>
                    <a:pt x="0" y="158297"/>
                    <a:pt x="0" y="158297"/>
                  </a:cubicBezTo>
                  <a:lnTo>
                    <a:pt x="0" y="0"/>
                  </a:lnTo>
                  <a:cubicBezTo>
                    <a:pt x="0" y="0"/>
                    <a:pt x="5868" y="0"/>
                    <a:pt x="13106" y="0"/>
                  </a:cubicBezTo>
                  <a:close/>
                </a:path>
              </a:pathLst>
            </a:custGeom>
            <a:solidFill>
              <a:schemeClr val="accent2"/>
            </a:solidFill>
            <a:ln w="9557" cap="rnd">
              <a:solidFill>
                <a:schemeClr val="tx1"/>
              </a:solidFill>
              <a:prstDash val="solid"/>
              <a:round/>
            </a:ln>
          </p:spPr>
          <p:txBody>
            <a:bodyPr rtlCol="0" anchor="ctr"/>
            <a:lstStyle/>
            <a:p>
              <a:endParaRPr lang="zh-CN" altLang="en-US"/>
            </a:p>
          </p:txBody>
        </p:sp>
        <p:sp>
          <p:nvSpPr>
            <p:cNvPr id="647" name="任意多边形: 形状 646">
              <a:extLst>
                <a:ext uri="{FF2B5EF4-FFF2-40B4-BE49-F238E27FC236}">
                  <a16:creationId xmlns:a16="http://schemas.microsoft.com/office/drawing/2014/main" id="{BF760726-3DEC-F948-0F97-417CD61A7FA0}"/>
                </a:ext>
              </a:extLst>
            </p:cNvPr>
            <p:cNvSpPr/>
            <p:nvPr/>
          </p:nvSpPr>
          <p:spPr>
            <a:xfrm>
              <a:off x="3579490" y="4366737"/>
              <a:ext cx="134463" cy="134463"/>
            </a:xfrm>
            <a:custGeom>
              <a:avLst/>
              <a:gdLst>
                <a:gd name="connsiteX0" fmla="*/ 84767 w 84767"/>
                <a:gd name="connsiteY0" fmla="*/ 42383 h 84767"/>
                <a:gd name="connsiteX1" fmla="*/ 42383 w 84767"/>
                <a:gd name="connsiteY1" fmla="*/ 84767 h 84767"/>
                <a:gd name="connsiteX2" fmla="*/ 0 w 84767"/>
                <a:gd name="connsiteY2" fmla="*/ 42383 h 84767"/>
                <a:gd name="connsiteX3" fmla="*/ 42383 w 84767"/>
                <a:gd name="connsiteY3" fmla="*/ 0 h 84767"/>
                <a:gd name="connsiteX4" fmla="*/ 84767 w 84767"/>
                <a:gd name="connsiteY4" fmla="*/ 42383 h 84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7" h="84767">
                  <a:moveTo>
                    <a:pt x="84767" y="42383"/>
                  </a:moveTo>
                  <a:cubicBezTo>
                    <a:pt x="84767" y="65791"/>
                    <a:pt x="65791" y="84767"/>
                    <a:pt x="42383" y="84767"/>
                  </a:cubicBezTo>
                  <a:cubicBezTo>
                    <a:pt x="18976" y="84767"/>
                    <a:pt x="0" y="65791"/>
                    <a:pt x="0" y="42383"/>
                  </a:cubicBezTo>
                  <a:cubicBezTo>
                    <a:pt x="0" y="18976"/>
                    <a:pt x="18976" y="0"/>
                    <a:pt x="42383" y="0"/>
                  </a:cubicBezTo>
                  <a:cubicBezTo>
                    <a:pt x="65791" y="0"/>
                    <a:pt x="84767" y="18976"/>
                    <a:pt x="84767" y="42383"/>
                  </a:cubicBezTo>
                  <a:close/>
                </a:path>
              </a:pathLst>
            </a:custGeom>
            <a:solidFill>
              <a:schemeClr val="tx1"/>
            </a:solidFill>
            <a:ln w="2389" cap="flat">
              <a:noFill/>
              <a:prstDash val="solid"/>
              <a:miter/>
            </a:ln>
          </p:spPr>
          <p:txBody>
            <a:bodyPr rtlCol="0" anchor="ctr"/>
            <a:lstStyle/>
            <a:p>
              <a:endParaRPr lang="zh-CN" altLang="en-US"/>
            </a:p>
          </p:txBody>
        </p:sp>
        <p:sp>
          <p:nvSpPr>
            <p:cNvPr id="648" name="任意多边形: 形状 647">
              <a:extLst>
                <a:ext uri="{FF2B5EF4-FFF2-40B4-BE49-F238E27FC236}">
                  <a16:creationId xmlns:a16="http://schemas.microsoft.com/office/drawing/2014/main" id="{78F727C9-808B-8308-6EDC-6321347DCFBF}"/>
                </a:ext>
              </a:extLst>
            </p:cNvPr>
            <p:cNvSpPr/>
            <p:nvPr/>
          </p:nvSpPr>
          <p:spPr>
            <a:xfrm>
              <a:off x="3796121" y="4430055"/>
              <a:ext cx="915090" cy="140505"/>
            </a:xfrm>
            <a:custGeom>
              <a:avLst/>
              <a:gdLst>
                <a:gd name="connsiteX0" fmla="*/ 0 w 576885"/>
                <a:gd name="connsiteY0" fmla="*/ 0 h 88576"/>
                <a:gd name="connsiteX1" fmla="*/ 576886 w 576885"/>
                <a:gd name="connsiteY1" fmla="*/ 88577 h 88576"/>
              </a:gdLst>
              <a:ahLst/>
              <a:cxnLst>
                <a:cxn ang="0">
                  <a:pos x="connsiteX0" y="connsiteY0"/>
                </a:cxn>
                <a:cxn ang="0">
                  <a:pos x="connsiteX1" y="connsiteY1"/>
                </a:cxn>
              </a:cxnLst>
              <a:rect l="l" t="t" r="r" b="b"/>
              <a:pathLst>
                <a:path w="576885" h="88576">
                  <a:moveTo>
                    <a:pt x="0" y="0"/>
                  </a:moveTo>
                  <a:lnTo>
                    <a:pt x="576886" y="88577"/>
                  </a:lnTo>
                </a:path>
              </a:pathLst>
            </a:custGeom>
            <a:ln w="9557" cap="rnd">
              <a:solidFill>
                <a:schemeClr val="tx1"/>
              </a:solidFill>
              <a:prstDash val="solid"/>
              <a:round/>
            </a:ln>
          </p:spPr>
          <p:txBody>
            <a:bodyPr rtlCol="0" anchor="ctr"/>
            <a:lstStyle/>
            <a:p>
              <a:endParaRPr lang="zh-CN" altLang="en-US"/>
            </a:p>
          </p:txBody>
        </p:sp>
        <p:sp>
          <p:nvSpPr>
            <p:cNvPr id="649" name="任意多边形: 形状 648">
              <a:extLst>
                <a:ext uri="{FF2B5EF4-FFF2-40B4-BE49-F238E27FC236}">
                  <a16:creationId xmlns:a16="http://schemas.microsoft.com/office/drawing/2014/main" id="{BD3A429B-D43F-DAE9-7F93-8285F5EE55BE}"/>
                </a:ext>
              </a:extLst>
            </p:cNvPr>
            <p:cNvSpPr/>
            <p:nvPr/>
          </p:nvSpPr>
          <p:spPr>
            <a:xfrm>
              <a:off x="3788063" y="4482503"/>
              <a:ext cx="614849" cy="94367"/>
            </a:xfrm>
            <a:custGeom>
              <a:avLst/>
              <a:gdLst>
                <a:gd name="connsiteX0" fmla="*/ 0 w 387609"/>
                <a:gd name="connsiteY0" fmla="*/ 0 h 59490"/>
                <a:gd name="connsiteX1" fmla="*/ 387609 w 387609"/>
                <a:gd name="connsiteY1" fmla="*/ 59490 h 59490"/>
              </a:gdLst>
              <a:ahLst/>
              <a:cxnLst>
                <a:cxn ang="0">
                  <a:pos x="connsiteX0" y="connsiteY0"/>
                </a:cxn>
                <a:cxn ang="0">
                  <a:pos x="connsiteX1" y="connsiteY1"/>
                </a:cxn>
              </a:cxnLst>
              <a:rect l="l" t="t" r="r" b="b"/>
              <a:pathLst>
                <a:path w="387609" h="59490">
                  <a:moveTo>
                    <a:pt x="0" y="0"/>
                  </a:moveTo>
                  <a:lnTo>
                    <a:pt x="387609" y="59490"/>
                  </a:lnTo>
                </a:path>
              </a:pathLst>
            </a:custGeom>
            <a:ln w="9557" cap="rnd">
              <a:solidFill>
                <a:schemeClr val="tx1"/>
              </a:solidFill>
              <a:prstDash val="solid"/>
              <a:round/>
            </a:ln>
          </p:spPr>
          <p:txBody>
            <a:bodyPr rtlCol="0" anchor="ctr"/>
            <a:lstStyle/>
            <a:p>
              <a:endParaRPr lang="zh-CN" altLang="en-US"/>
            </a:p>
          </p:txBody>
        </p:sp>
        <p:sp>
          <p:nvSpPr>
            <p:cNvPr id="650" name="任意多边形: 形状 649">
              <a:extLst>
                <a:ext uri="{FF2B5EF4-FFF2-40B4-BE49-F238E27FC236}">
                  <a16:creationId xmlns:a16="http://schemas.microsoft.com/office/drawing/2014/main" id="{F0A7D310-63DB-16B9-92B8-CCC4E818DC9F}"/>
                </a:ext>
              </a:extLst>
            </p:cNvPr>
            <p:cNvSpPr/>
            <p:nvPr/>
          </p:nvSpPr>
          <p:spPr>
            <a:xfrm>
              <a:off x="2428540" y="5211900"/>
              <a:ext cx="224897" cy="781852"/>
            </a:xfrm>
            <a:custGeom>
              <a:avLst/>
              <a:gdLst>
                <a:gd name="connsiteX0" fmla="*/ 89727 w 141778"/>
                <a:gd name="connsiteY0" fmla="*/ 0 h 492890"/>
                <a:gd name="connsiteX1" fmla="*/ 72835 w 141778"/>
                <a:gd name="connsiteY1" fmla="*/ 403470 h 492890"/>
                <a:gd name="connsiteX2" fmla="*/ 140448 w 141778"/>
                <a:gd name="connsiteY2" fmla="*/ 487638 h 492890"/>
                <a:gd name="connsiteX3" fmla="*/ 141358 w 141778"/>
                <a:gd name="connsiteY3" fmla="*/ 491975 h 492890"/>
                <a:gd name="connsiteX4" fmla="*/ 0 w 141778"/>
                <a:gd name="connsiteY4" fmla="*/ 491975 h 492890"/>
                <a:gd name="connsiteX5" fmla="*/ 5223 w 141778"/>
                <a:gd name="connsiteY5" fmla="*/ 4241 h 49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778" h="492890">
                  <a:moveTo>
                    <a:pt x="89727" y="0"/>
                  </a:moveTo>
                  <a:cubicBezTo>
                    <a:pt x="89727" y="0"/>
                    <a:pt x="71326" y="395324"/>
                    <a:pt x="72835" y="403470"/>
                  </a:cubicBezTo>
                  <a:cubicBezTo>
                    <a:pt x="74345" y="411616"/>
                    <a:pt x="140448" y="487638"/>
                    <a:pt x="140448" y="487638"/>
                  </a:cubicBezTo>
                  <a:cubicBezTo>
                    <a:pt x="141780" y="488661"/>
                    <a:pt x="142167" y="490503"/>
                    <a:pt x="141358" y="491975"/>
                  </a:cubicBezTo>
                  <a:cubicBezTo>
                    <a:pt x="140328" y="494035"/>
                    <a:pt x="0" y="491975"/>
                    <a:pt x="0" y="491975"/>
                  </a:cubicBezTo>
                  <a:lnTo>
                    <a:pt x="5223" y="4241"/>
                  </a:lnTo>
                </a:path>
              </a:pathLst>
            </a:custGeom>
            <a:solidFill>
              <a:srgbClr val="FFFFFF"/>
            </a:solidFill>
            <a:ln w="2389" cap="flat">
              <a:noFill/>
              <a:prstDash val="solid"/>
              <a:miter/>
            </a:ln>
          </p:spPr>
          <p:txBody>
            <a:bodyPr rtlCol="0" anchor="ctr"/>
            <a:lstStyle/>
            <a:p>
              <a:endParaRPr lang="zh-CN" altLang="en-US"/>
            </a:p>
          </p:txBody>
        </p:sp>
        <p:sp>
          <p:nvSpPr>
            <p:cNvPr id="651" name="任意多边形: 形状 650">
              <a:extLst>
                <a:ext uri="{FF2B5EF4-FFF2-40B4-BE49-F238E27FC236}">
                  <a16:creationId xmlns:a16="http://schemas.microsoft.com/office/drawing/2014/main" id="{10BA7540-D94D-BC23-76BA-9C863F5E4781}"/>
                </a:ext>
              </a:extLst>
            </p:cNvPr>
            <p:cNvSpPr/>
            <p:nvPr/>
          </p:nvSpPr>
          <p:spPr>
            <a:xfrm>
              <a:off x="2428540" y="5257467"/>
              <a:ext cx="224897" cy="736283"/>
            </a:xfrm>
            <a:custGeom>
              <a:avLst/>
              <a:gdLst>
                <a:gd name="connsiteX0" fmla="*/ 85222 w 141778"/>
                <a:gd name="connsiteY0" fmla="*/ 0 h 464163"/>
                <a:gd name="connsiteX1" fmla="*/ 72835 w 141778"/>
                <a:gd name="connsiteY1" fmla="*/ 374743 h 464163"/>
                <a:gd name="connsiteX2" fmla="*/ 140448 w 141778"/>
                <a:gd name="connsiteY2" fmla="*/ 458912 h 464163"/>
                <a:gd name="connsiteX3" fmla="*/ 141358 w 141778"/>
                <a:gd name="connsiteY3" fmla="*/ 463248 h 464163"/>
                <a:gd name="connsiteX4" fmla="*/ 0 w 141778"/>
                <a:gd name="connsiteY4" fmla="*/ 463248 h 464163"/>
                <a:gd name="connsiteX5" fmla="*/ 3067 w 141778"/>
                <a:gd name="connsiteY5" fmla="*/ 10279 h 464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778" h="464163">
                  <a:moveTo>
                    <a:pt x="85222" y="0"/>
                  </a:moveTo>
                  <a:cubicBezTo>
                    <a:pt x="75471" y="101155"/>
                    <a:pt x="71614" y="368203"/>
                    <a:pt x="72835" y="374743"/>
                  </a:cubicBezTo>
                  <a:cubicBezTo>
                    <a:pt x="74345" y="382842"/>
                    <a:pt x="140448" y="458912"/>
                    <a:pt x="140448" y="458912"/>
                  </a:cubicBezTo>
                  <a:cubicBezTo>
                    <a:pt x="141780" y="459934"/>
                    <a:pt x="142167" y="461776"/>
                    <a:pt x="141358" y="463248"/>
                  </a:cubicBezTo>
                  <a:cubicBezTo>
                    <a:pt x="140328" y="465309"/>
                    <a:pt x="0" y="463248"/>
                    <a:pt x="0" y="463248"/>
                  </a:cubicBezTo>
                  <a:lnTo>
                    <a:pt x="3067" y="10279"/>
                  </a:lnTo>
                </a:path>
              </a:pathLst>
            </a:custGeom>
            <a:noFill/>
            <a:ln w="9557" cap="rnd">
              <a:solidFill>
                <a:schemeClr val="tx1"/>
              </a:solidFill>
              <a:prstDash val="solid"/>
              <a:round/>
            </a:ln>
          </p:spPr>
          <p:txBody>
            <a:bodyPr rtlCol="0" anchor="ctr"/>
            <a:lstStyle/>
            <a:p>
              <a:endParaRPr lang="zh-CN" altLang="en-US"/>
            </a:p>
          </p:txBody>
        </p:sp>
        <p:sp>
          <p:nvSpPr>
            <p:cNvPr id="652" name="任意多边形: 形状 651">
              <a:extLst>
                <a:ext uri="{FF2B5EF4-FFF2-40B4-BE49-F238E27FC236}">
                  <a16:creationId xmlns:a16="http://schemas.microsoft.com/office/drawing/2014/main" id="{8F287D65-CCA5-AE42-2E4B-BF57AE1019CF}"/>
                </a:ext>
              </a:extLst>
            </p:cNvPr>
            <p:cNvSpPr/>
            <p:nvPr/>
          </p:nvSpPr>
          <p:spPr>
            <a:xfrm>
              <a:off x="2169951" y="5212965"/>
              <a:ext cx="178976" cy="782507"/>
            </a:xfrm>
            <a:custGeom>
              <a:avLst/>
              <a:gdLst>
                <a:gd name="connsiteX0" fmla="*/ 111362 w 112829"/>
                <a:gd name="connsiteY0" fmla="*/ 17778 h 493303"/>
                <a:gd name="connsiteX1" fmla="*/ 100484 w 112829"/>
                <a:gd name="connsiteY1" fmla="*/ 101634 h 493303"/>
                <a:gd name="connsiteX2" fmla="*/ 72284 w 112829"/>
                <a:gd name="connsiteY2" fmla="*/ 422350 h 493303"/>
                <a:gd name="connsiteX3" fmla="*/ 109996 w 112829"/>
                <a:gd name="connsiteY3" fmla="*/ 492023 h 493303"/>
                <a:gd name="connsiteX4" fmla="*/ 0 w 112829"/>
                <a:gd name="connsiteY4" fmla="*/ 493293 h 493303"/>
                <a:gd name="connsiteX5" fmla="*/ 30644 w 112829"/>
                <a:gd name="connsiteY5" fmla="*/ 0 h 493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829" h="493303">
                  <a:moveTo>
                    <a:pt x="111362" y="17778"/>
                  </a:moveTo>
                  <a:lnTo>
                    <a:pt x="100484" y="101634"/>
                  </a:lnTo>
                  <a:cubicBezTo>
                    <a:pt x="100484" y="101634"/>
                    <a:pt x="70512" y="418061"/>
                    <a:pt x="72284" y="422350"/>
                  </a:cubicBezTo>
                  <a:cubicBezTo>
                    <a:pt x="71853" y="452850"/>
                    <a:pt x="125569" y="490537"/>
                    <a:pt x="109996" y="492023"/>
                  </a:cubicBezTo>
                  <a:cubicBezTo>
                    <a:pt x="94423" y="493508"/>
                    <a:pt x="0" y="493293"/>
                    <a:pt x="0" y="493293"/>
                  </a:cubicBezTo>
                  <a:lnTo>
                    <a:pt x="30644" y="0"/>
                  </a:lnTo>
                </a:path>
              </a:pathLst>
            </a:custGeom>
            <a:solidFill>
              <a:srgbClr val="FFFFFF"/>
            </a:solidFill>
            <a:ln w="2389" cap="flat">
              <a:noFill/>
              <a:prstDash val="solid"/>
              <a:miter/>
            </a:ln>
          </p:spPr>
          <p:txBody>
            <a:bodyPr rtlCol="0" anchor="ctr"/>
            <a:lstStyle/>
            <a:p>
              <a:endParaRPr lang="zh-CN" altLang="en-US"/>
            </a:p>
          </p:txBody>
        </p:sp>
        <p:sp>
          <p:nvSpPr>
            <p:cNvPr id="653" name="任意多边形: 形状 652">
              <a:extLst>
                <a:ext uri="{FF2B5EF4-FFF2-40B4-BE49-F238E27FC236}">
                  <a16:creationId xmlns:a16="http://schemas.microsoft.com/office/drawing/2014/main" id="{B92D563D-70F4-729E-7A64-12E972FFC655}"/>
                </a:ext>
              </a:extLst>
            </p:cNvPr>
            <p:cNvSpPr/>
            <p:nvPr/>
          </p:nvSpPr>
          <p:spPr>
            <a:xfrm>
              <a:off x="2169989" y="5270390"/>
              <a:ext cx="178976" cy="725081"/>
            </a:xfrm>
            <a:custGeom>
              <a:avLst/>
              <a:gdLst>
                <a:gd name="connsiteX0" fmla="*/ 108223 w 112829"/>
                <a:gd name="connsiteY0" fmla="*/ 0 h 457101"/>
                <a:gd name="connsiteX1" fmla="*/ 72284 w 112829"/>
                <a:gd name="connsiteY1" fmla="*/ 386148 h 457101"/>
                <a:gd name="connsiteX2" fmla="*/ 109996 w 112829"/>
                <a:gd name="connsiteY2" fmla="*/ 455821 h 457101"/>
                <a:gd name="connsiteX3" fmla="*/ 0 w 112829"/>
                <a:gd name="connsiteY3" fmla="*/ 457091 h 457101"/>
                <a:gd name="connsiteX4" fmla="*/ 26139 w 112829"/>
                <a:gd name="connsiteY4" fmla="*/ 2108 h 457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829" h="457101">
                  <a:moveTo>
                    <a:pt x="108223" y="0"/>
                  </a:moveTo>
                  <a:cubicBezTo>
                    <a:pt x="108223" y="0"/>
                    <a:pt x="70488" y="381835"/>
                    <a:pt x="72284" y="386148"/>
                  </a:cubicBezTo>
                  <a:cubicBezTo>
                    <a:pt x="71853" y="416648"/>
                    <a:pt x="125569" y="454335"/>
                    <a:pt x="109996" y="455821"/>
                  </a:cubicBezTo>
                  <a:cubicBezTo>
                    <a:pt x="94423" y="457306"/>
                    <a:pt x="0" y="457091"/>
                    <a:pt x="0" y="457091"/>
                  </a:cubicBezTo>
                  <a:lnTo>
                    <a:pt x="26139" y="2108"/>
                  </a:lnTo>
                </a:path>
              </a:pathLst>
            </a:custGeom>
            <a:noFill/>
            <a:ln w="9557" cap="rnd">
              <a:solidFill>
                <a:schemeClr val="tx1"/>
              </a:solidFill>
              <a:prstDash val="solid"/>
              <a:round/>
            </a:ln>
          </p:spPr>
          <p:txBody>
            <a:bodyPr rtlCol="0" anchor="ctr"/>
            <a:lstStyle/>
            <a:p>
              <a:endParaRPr lang="zh-CN" altLang="en-US"/>
            </a:p>
          </p:txBody>
        </p:sp>
        <p:sp>
          <p:nvSpPr>
            <p:cNvPr id="654" name="任意多边形: 形状 653">
              <a:extLst>
                <a:ext uri="{FF2B5EF4-FFF2-40B4-BE49-F238E27FC236}">
                  <a16:creationId xmlns:a16="http://schemas.microsoft.com/office/drawing/2014/main" id="{7707E1A0-35C5-7640-37E1-E3C2614D25A3}"/>
                </a:ext>
              </a:extLst>
            </p:cNvPr>
            <p:cNvSpPr/>
            <p:nvPr/>
          </p:nvSpPr>
          <p:spPr>
            <a:xfrm>
              <a:off x="2604770" y="4356249"/>
              <a:ext cx="457071" cy="284585"/>
            </a:xfrm>
            <a:custGeom>
              <a:avLst/>
              <a:gdLst>
                <a:gd name="connsiteX0" fmla="*/ 0 w 288144"/>
                <a:gd name="connsiteY0" fmla="*/ 39293 h 179406"/>
                <a:gd name="connsiteX1" fmla="*/ 25972 w 288144"/>
                <a:gd name="connsiteY1" fmla="*/ 81628 h 179406"/>
                <a:gd name="connsiteX2" fmla="*/ 206575 w 288144"/>
                <a:gd name="connsiteY2" fmla="*/ 159400 h 179406"/>
                <a:gd name="connsiteX3" fmla="*/ 223346 w 288144"/>
                <a:gd name="connsiteY3" fmla="*/ 176698 h 179406"/>
                <a:gd name="connsiteX4" fmla="*/ 288036 w 288144"/>
                <a:gd name="connsiteY4" fmla="*/ 158944 h 179406"/>
                <a:gd name="connsiteX5" fmla="*/ 227874 w 288144"/>
                <a:gd name="connsiteY5" fmla="*/ 121281 h 179406"/>
                <a:gd name="connsiteX6" fmla="*/ 85126 w 288144"/>
                <a:gd name="connsiteY6" fmla="*/ 24582 h 179406"/>
                <a:gd name="connsiteX7" fmla="*/ 59993 w 288144"/>
                <a:gd name="connsiteY7" fmla="*/ 0 h 17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8144" h="179406">
                  <a:moveTo>
                    <a:pt x="0" y="39293"/>
                  </a:moveTo>
                  <a:cubicBezTo>
                    <a:pt x="4792" y="52638"/>
                    <a:pt x="18760" y="74129"/>
                    <a:pt x="25972" y="81628"/>
                  </a:cubicBezTo>
                  <a:cubicBezTo>
                    <a:pt x="38191" y="87211"/>
                    <a:pt x="206575" y="159400"/>
                    <a:pt x="206575" y="159400"/>
                  </a:cubicBezTo>
                  <a:cubicBezTo>
                    <a:pt x="206575" y="159400"/>
                    <a:pt x="217213" y="174518"/>
                    <a:pt x="223346" y="176698"/>
                  </a:cubicBezTo>
                  <a:cubicBezTo>
                    <a:pt x="243424" y="183886"/>
                    <a:pt x="285472" y="176363"/>
                    <a:pt x="288036" y="158944"/>
                  </a:cubicBezTo>
                  <a:cubicBezTo>
                    <a:pt x="290599" y="141526"/>
                    <a:pt x="247305" y="125953"/>
                    <a:pt x="227874" y="121281"/>
                  </a:cubicBezTo>
                  <a:lnTo>
                    <a:pt x="85126" y="24582"/>
                  </a:lnTo>
                  <a:lnTo>
                    <a:pt x="59993" y="0"/>
                  </a:lnTo>
                </a:path>
              </a:pathLst>
            </a:custGeom>
            <a:solidFill>
              <a:srgbClr val="FFFFFF"/>
            </a:solidFill>
            <a:ln w="2389" cap="flat">
              <a:solidFill>
                <a:schemeClr val="tx1"/>
              </a:solidFill>
              <a:prstDash val="solid"/>
              <a:miter/>
            </a:ln>
          </p:spPr>
          <p:txBody>
            <a:bodyPr rtlCol="0" anchor="ctr"/>
            <a:lstStyle/>
            <a:p>
              <a:endParaRPr lang="zh-CN" altLang="en-US"/>
            </a:p>
          </p:txBody>
        </p:sp>
        <p:sp>
          <p:nvSpPr>
            <p:cNvPr id="655" name="任意多边形: 形状 654">
              <a:extLst>
                <a:ext uri="{FF2B5EF4-FFF2-40B4-BE49-F238E27FC236}">
                  <a16:creationId xmlns:a16="http://schemas.microsoft.com/office/drawing/2014/main" id="{74E632DD-E517-4A45-8345-7E888E1D236D}"/>
                </a:ext>
              </a:extLst>
            </p:cNvPr>
            <p:cNvSpPr/>
            <p:nvPr/>
          </p:nvSpPr>
          <p:spPr>
            <a:xfrm>
              <a:off x="2642661" y="4412915"/>
              <a:ext cx="415497" cy="224584"/>
            </a:xfrm>
            <a:custGeom>
              <a:avLst/>
              <a:gdLst>
                <a:gd name="connsiteX0" fmla="*/ 69577 w 261935"/>
                <a:gd name="connsiteY0" fmla="*/ 0 h 141581"/>
                <a:gd name="connsiteX1" fmla="*/ 203891 w 261935"/>
                <a:gd name="connsiteY1" fmla="*/ 85558 h 141581"/>
                <a:gd name="connsiteX2" fmla="*/ 261705 w 261935"/>
                <a:gd name="connsiteY2" fmla="*/ 125450 h 141581"/>
                <a:gd name="connsiteX3" fmla="*/ 199411 w 261935"/>
                <a:gd name="connsiteY3" fmla="*/ 140975 h 141581"/>
                <a:gd name="connsiteX4" fmla="*/ 182640 w 261935"/>
                <a:gd name="connsiteY4" fmla="*/ 123677 h 141581"/>
                <a:gd name="connsiteX5" fmla="*/ 0 w 261935"/>
                <a:gd name="connsiteY5" fmla="*/ 43605 h 141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935" h="141581">
                  <a:moveTo>
                    <a:pt x="69577" y="0"/>
                  </a:moveTo>
                  <a:lnTo>
                    <a:pt x="203891" y="85558"/>
                  </a:lnTo>
                  <a:cubicBezTo>
                    <a:pt x="223418" y="90230"/>
                    <a:pt x="265418" y="88984"/>
                    <a:pt x="261705" y="125450"/>
                  </a:cubicBezTo>
                  <a:cubicBezTo>
                    <a:pt x="259309" y="143275"/>
                    <a:pt x="205641" y="142221"/>
                    <a:pt x="199411" y="140975"/>
                  </a:cubicBezTo>
                  <a:cubicBezTo>
                    <a:pt x="193182" y="139729"/>
                    <a:pt x="182640" y="123677"/>
                    <a:pt x="182640" y="123677"/>
                  </a:cubicBezTo>
                  <a:cubicBezTo>
                    <a:pt x="182640" y="123677"/>
                    <a:pt x="4265" y="49715"/>
                    <a:pt x="0" y="43605"/>
                  </a:cubicBezTo>
                </a:path>
              </a:pathLst>
            </a:custGeom>
            <a:noFill/>
            <a:ln w="9557" cap="rnd">
              <a:solidFill>
                <a:srgbClr val="1D252E"/>
              </a:solidFill>
              <a:prstDash val="solid"/>
              <a:round/>
            </a:ln>
          </p:spPr>
          <p:txBody>
            <a:bodyPr rtlCol="0" anchor="ctr"/>
            <a:lstStyle/>
            <a:p>
              <a:endParaRPr lang="zh-CN" altLang="en-US"/>
            </a:p>
          </p:txBody>
        </p:sp>
        <p:sp>
          <p:nvSpPr>
            <p:cNvPr id="656" name="任意多边形: 形状 655">
              <a:extLst>
                <a:ext uri="{FF2B5EF4-FFF2-40B4-BE49-F238E27FC236}">
                  <a16:creationId xmlns:a16="http://schemas.microsoft.com/office/drawing/2014/main" id="{0B5765E6-7039-292E-5D92-3A6E6D5DBFDB}"/>
                </a:ext>
              </a:extLst>
            </p:cNvPr>
            <p:cNvSpPr/>
            <p:nvPr/>
          </p:nvSpPr>
          <p:spPr>
            <a:xfrm>
              <a:off x="2477834" y="4151241"/>
              <a:ext cx="267745" cy="323546"/>
            </a:xfrm>
            <a:custGeom>
              <a:avLst/>
              <a:gdLst>
                <a:gd name="connsiteX0" fmla="*/ 90037 w 168790"/>
                <a:gd name="connsiteY0" fmla="*/ 203968 h 203968"/>
                <a:gd name="connsiteX1" fmla="*/ 168790 w 168790"/>
                <a:gd name="connsiteY1" fmla="*/ 150947 h 203968"/>
                <a:gd name="connsiteX2" fmla="*/ 84143 w 168790"/>
                <a:gd name="connsiteY2" fmla="*/ 16992 h 203968"/>
                <a:gd name="connsiteX3" fmla="*/ 9870 w 168790"/>
                <a:gd name="connsiteY3" fmla="*/ 11817 h 203968"/>
                <a:gd name="connsiteX4" fmla="*/ 20220 w 168790"/>
                <a:gd name="connsiteY4" fmla="*/ 86090 h 203968"/>
                <a:gd name="connsiteX5" fmla="*/ 90037 w 168790"/>
                <a:gd name="connsiteY5" fmla="*/ 203968 h 20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790" h="203968">
                  <a:moveTo>
                    <a:pt x="90037" y="203968"/>
                  </a:moveTo>
                  <a:lnTo>
                    <a:pt x="168790" y="150947"/>
                  </a:lnTo>
                  <a:cubicBezTo>
                    <a:pt x="125424" y="77321"/>
                    <a:pt x="96194" y="26599"/>
                    <a:pt x="84143" y="16992"/>
                  </a:cubicBezTo>
                  <a:cubicBezTo>
                    <a:pt x="72091" y="7384"/>
                    <a:pt x="33254" y="-12933"/>
                    <a:pt x="9870" y="11817"/>
                  </a:cubicBezTo>
                  <a:cubicBezTo>
                    <a:pt x="-13514" y="36566"/>
                    <a:pt x="10756" y="73224"/>
                    <a:pt x="20220" y="86090"/>
                  </a:cubicBezTo>
                  <a:cubicBezTo>
                    <a:pt x="29684" y="98956"/>
                    <a:pt x="90037" y="203968"/>
                    <a:pt x="90037" y="203968"/>
                  </a:cubicBezTo>
                  <a:close/>
                </a:path>
              </a:pathLst>
            </a:custGeom>
            <a:solidFill>
              <a:schemeClr val="accent2"/>
            </a:solidFill>
            <a:ln w="2389" cap="flat">
              <a:noFill/>
              <a:prstDash val="solid"/>
              <a:miter/>
            </a:ln>
          </p:spPr>
          <p:txBody>
            <a:bodyPr rtlCol="0" anchor="ctr"/>
            <a:lstStyle/>
            <a:p>
              <a:endParaRPr lang="zh-CN" altLang="en-US"/>
            </a:p>
          </p:txBody>
        </p:sp>
        <p:sp>
          <p:nvSpPr>
            <p:cNvPr id="657" name="任意多边形: 形状 656">
              <a:extLst>
                <a:ext uri="{FF2B5EF4-FFF2-40B4-BE49-F238E27FC236}">
                  <a16:creationId xmlns:a16="http://schemas.microsoft.com/office/drawing/2014/main" id="{80D4BBCA-64B6-1523-00FC-FBFB8C235B17}"/>
                </a:ext>
              </a:extLst>
            </p:cNvPr>
            <p:cNvSpPr/>
            <p:nvPr/>
          </p:nvSpPr>
          <p:spPr>
            <a:xfrm>
              <a:off x="2313750" y="3809191"/>
              <a:ext cx="246411" cy="253220"/>
            </a:xfrm>
            <a:custGeom>
              <a:avLst/>
              <a:gdLst>
                <a:gd name="connsiteX0" fmla="*/ 150831 w 155341"/>
                <a:gd name="connsiteY0" fmla="*/ 76316 h 159633"/>
                <a:gd name="connsiteX1" fmla="*/ 150663 w 155341"/>
                <a:gd name="connsiteY1" fmla="*/ 34556 h 159633"/>
                <a:gd name="connsiteX2" fmla="*/ 81182 w 155341"/>
                <a:gd name="connsiteY2" fmla="*/ 198 h 159633"/>
                <a:gd name="connsiteX3" fmla="*/ 4513 w 155341"/>
                <a:gd name="connsiteY3" fmla="*/ 68338 h 159633"/>
                <a:gd name="connsiteX4" fmla="*/ 6477 w 155341"/>
                <a:gd name="connsiteY4" fmla="*/ 145007 h 159633"/>
                <a:gd name="connsiteX5" fmla="*/ 25812 w 155341"/>
                <a:gd name="connsiteY5" fmla="*/ 159550 h 159633"/>
                <a:gd name="connsiteX6" fmla="*/ 65848 w 155341"/>
                <a:gd name="connsiteY6" fmla="*/ 149056 h 159633"/>
                <a:gd name="connsiteX7" fmla="*/ 150831 w 155341"/>
                <a:gd name="connsiteY7" fmla="*/ 76316 h 15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341" h="159633">
                  <a:moveTo>
                    <a:pt x="150831" y="76316"/>
                  </a:moveTo>
                  <a:cubicBezTo>
                    <a:pt x="156900" y="58954"/>
                    <a:pt x="156844" y="45034"/>
                    <a:pt x="150663" y="34556"/>
                  </a:cubicBezTo>
                  <a:cubicBezTo>
                    <a:pt x="141391" y="18814"/>
                    <a:pt x="117647" y="-2269"/>
                    <a:pt x="81182" y="198"/>
                  </a:cubicBezTo>
                  <a:cubicBezTo>
                    <a:pt x="44716" y="2666"/>
                    <a:pt x="14336" y="33166"/>
                    <a:pt x="4513" y="68338"/>
                  </a:cubicBezTo>
                  <a:cubicBezTo>
                    <a:pt x="-2100" y="91802"/>
                    <a:pt x="-1445" y="117358"/>
                    <a:pt x="6477" y="145007"/>
                  </a:cubicBezTo>
                  <a:cubicBezTo>
                    <a:pt x="12291" y="154239"/>
                    <a:pt x="18736" y="159087"/>
                    <a:pt x="25812" y="159550"/>
                  </a:cubicBezTo>
                  <a:cubicBezTo>
                    <a:pt x="36402" y="160269"/>
                    <a:pt x="58205" y="156291"/>
                    <a:pt x="65848" y="149056"/>
                  </a:cubicBezTo>
                  <a:cubicBezTo>
                    <a:pt x="70815" y="144280"/>
                    <a:pt x="99143" y="120033"/>
                    <a:pt x="150831" y="76316"/>
                  </a:cubicBezTo>
                  <a:close/>
                </a:path>
              </a:pathLst>
            </a:custGeom>
            <a:solidFill>
              <a:schemeClr val="tx1"/>
            </a:solidFill>
            <a:ln w="2389" cap="flat">
              <a:noFill/>
              <a:prstDash val="solid"/>
              <a:miter/>
            </a:ln>
          </p:spPr>
          <p:txBody>
            <a:bodyPr rtlCol="0" anchor="ctr"/>
            <a:lstStyle/>
            <a:p>
              <a:endParaRPr lang="zh-CN" altLang="en-US"/>
            </a:p>
          </p:txBody>
        </p:sp>
        <p:sp>
          <p:nvSpPr>
            <p:cNvPr id="658" name="任意多边形: 形状 657">
              <a:extLst>
                <a:ext uri="{FF2B5EF4-FFF2-40B4-BE49-F238E27FC236}">
                  <a16:creationId xmlns:a16="http://schemas.microsoft.com/office/drawing/2014/main" id="{D5373846-ED2A-35C9-D013-C3AE5F45B09B}"/>
                </a:ext>
              </a:extLst>
            </p:cNvPr>
            <p:cNvSpPr/>
            <p:nvPr/>
          </p:nvSpPr>
          <p:spPr>
            <a:xfrm>
              <a:off x="2343978" y="3883615"/>
              <a:ext cx="216880" cy="347523"/>
            </a:xfrm>
            <a:custGeom>
              <a:avLst/>
              <a:gdLst>
                <a:gd name="connsiteX0" fmla="*/ 126983 w 136724"/>
                <a:gd name="connsiteY0" fmla="*/ 29014 h 219083"/>
                <a:gd name="connsiteX1" fmla="*/ 134985 w 136724"/>
                <a:gd name="connsiteY1" fmla="*/ 55849 h 219083"/>
                <a:gd name="connsiteX2" fmla="*/ 129738 w 136724"/>
                <a:gd name="connsiteY2" fmla="*/ 86133 h 219083"/>
                <a:gd name="connsiteX3" fmla="*/ 112967 w 136724"/>
                <a:gd name="connsiteY3" fmla="*/ 107193 h 219083"/>
                <a:gd name="connsiteX4" fmla="*/ 95621 w 136724"/>
                <a:gd name="connsiteY4" fmla="*/ 116369 h 219083"/>
                <a:gd name="connsiteX5" fmla="*/ 91571 w 136724"/>
                <a:gd name="connsiteY5" fmla="*/ 170133 h 219083"/>
                <a:gd name="connsiteX6" fmla="*/ 126312 w 136724"/>
                <a:gd name="connsiteY6" fmla="*/ 174062 h 219083"/>
                <a:gd name="connsiteX7" fmla="*/ 136553 w 136724"/>
                <a:gd name="connsiteY7" fmla="*/ 188400 h 219083"/>
                <a:gd name="connsiteX8" fmla="*/ 136255 w 136724"/>
                <a:gd name="connsiteY8" fmla="*/ 189732 h 219083"/>
                <a:gd name="connsiteX9" fmla="*/ 131918 w 136724"/>
                <a:gd name="connsiteY9" fmla="*/ 210384 h 219083"/>
                <a:gd name="connsiteX10" fmla="*/ 25277 w 136724"/>
                <a:gd name="connsiteY10" fmla="*/ 214793 h 219083"/>
                <a:gd name="connsiteX11" fmla="*/ 0 w 136724"/>
                <a:gd name="connsiteY11" fmla="*/ 165964 h 219083"/>
                <a:gd name="connsiteX12" fmla="*/ 42096 w 136724"/>
                <a:gd name="connsiteY12" fmla="*/ 166539 h 219083"/>
                <a:gd name="connsiteX13" fmla="*/ 48661 w 136724"/>
                <a:gd name="connsiteY13" fmla="*/ 113254 h 219083"/>
                <a:gd name="connsiteX14" fmla="*/ 34285 w 136724"/>
                <a:gd name="connsiteY14" fmla="*/ 91500 h 219083"/>
                <a:gd name="connsiteX15" fmla="*/ 28224 w 136724"/>
                <a:gd name="connsiteY15" fmla="*/ 71254 h 219083"/>
                <a:gd name="connsiteX16" fmla="*/ 14950 w 136724"/>
                <a:gd name="connsiteY16" fmla="*/ 68858 h 219083"/>
                <a:gd name="connsiteX17" fmla="*/ 12291 w 136724"/>
                <a:gd name="connsiteY17" fmla="*/ 47559 h 219083"/>
                <a:gd name="connsiteX18" fmla="*/ 22521 w 136724"/>
                <a:gd name="connsiteY18" fmla="*/ 37520 h 219083"/>
                <a:gd name="connsiteX19" fmla="*/ 40395 w 136724"/>
                <a:gd name="connsiteY19" fmla="*/ 34956 h 219083"/>
                <a:gd name="connsiteX20" fmla="*/ 52997 w 136724"/>
                <a:gd name="connsiteY20" fmla="*/ 16388 h 219083"/>
                <a:gd name="connsiteX21" fmla="*/ 51775 w 136724"/>
                <a:gd name="connsiteY21" fmla="*/ 0 h 219083"/>
                <a:gd name="connsiteX22" fmla="*/ 97873 w 136724"/>
                <a:gd name="connsiteY22" fmla="*/ 27002 h 21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6724" h="219083">
                  <a:moveTo>
                    <a:pt x="126983" y="29014"/>
                  </a:moveTo>
                  <a:lnTo>
                    <a:pt x="134985" y="55849"/>
                  </a:lnTo>
                  <a:lnTo>
                    <a:pt x="129738" y="86133"/>
                  </a:lnTo>
                  <a:lnTo>
                    <a:pt x="112967" y="107193"/>
                  </a:lnTo>
                  <a:lnTo>
                    <a:pt x="95621" y="116369"/>
                  </a:lnTo>
                  <a:lnTo>
                    <a:pt x="91571" y="170133"/>
                  </a:lnTo>
                  <a:lnTo>
                    <a:pt x="126312" y="174062"/>
                  </a:lnTo>
                  <a:cubicBezTo>
                    <a:pt x="133099" y="175194"/>
                    <a:pt x="137684" y="181613"/>
                    <a:pt x="136553" y="188400"/>
                  </a:cubicBezTo>
                  <a:cubicBezTo>
                    <a:pt x="136478" y="188849"/>
                    <a:pt x="136379" y="189294"/>
                    <a:pt x="136255" y="189732"/>
                  </a:cubicBezTo>
                  <a:lnTo>
                    <a:pt x="131918" y="210384"/>
                  </a:lnTo>
                  <a:cubicBezTo>
                    <a:pt x="105827" y="222148"/>
                    <a:pt x="56639" y="220255"/>
                    <a:pt x="25277" y="214793"/>
                  </a:cubicBezTo>
                  <a:lnTo>
                    <a:pt x="0" y="165964"/>
                  </a:lnTo>
                  <a:lnTo>
                    <a:pt x="42096" y="166539"/>
                  </a:lnTo>
                  <a:lnTo>
                    <a:pt x="48661" y="113254"/>
                  </a:lnTo>
                  <a:lnTo>
                    <a:pt x="34285" y="91500"/>
                  </a:lnTo>
                  <a:lnTo>
                    <a:pt x="28224" y="71254"/>
                  </a:lnTo>
                  <a:lnTo>
                    <a:pt x="14950" y="68858"/>
                  </a:lnTo>
                  <a:lnTo>
                    <a:pt x="12291" y="47559"/>
                  </a:lnTo>
                  <a:lnTo>
                    <a:pt x="22521" y="37520"/>
                  </a:lnTo>
                  <a:lnTo>
                    <a:pt x="40395" y="34956"/>
                  </a:lnTo>
                  <a:lnTo>
                    <a:pt x="52997" y="16388"/>
                  </a:lnTo>
                  <a:lnTo>
                    <a:pt x="51775" y="0"/>
                  </a:lnTo>
                  <a:lnTo>
                    <a:pt x="97873" y="27002"/>
                  </a:lnTo>
                  <a:close/>
                </a:path>
              </a:pathLst>
            </a:custGeom>
            <a:solidFill>
              <a:srgbClr val="FFFFFF"/>
            </a:solidFill>
            <a:ln w="2389" cap="flat">
              <a:noFill/>
              <a:prstDash val="solid"/>
              <a:miter/>
            </a:ln>
          </p:spPr>
          <p:txBody>
            <a:bodyPr rtlCol="0" anchor="ctr"/>
            <a:lstStyle/>
            <a:p>
              <a:endParaRPr lang="zh-CN" altLang="en-US"/>
            </a:p>
          </p:txBody>
        </p:sp>
        <p:sp>
          <p:nvSpPr>
            <p:cNvPr id="659" name="任意多边形: 形状 658">
              <a:extLst>
                <a:ext uri="{FF2B5EF4-FFF2-40B4-BE49-F238E27FC236}">
                  <a16:creationId xmlns:a16="http://schemas.microsoft.com/office/drawing/2014/main" id="{CE8AFBA6-DE15-59FB-42CC-E653BFDFB3E9}"/>
                </a:ext>
              </a:extLst>
            </p:cNvPr>
            <p:cNvSpPr/>
            <p:nvPr/>
          </p:nvSpPr>
          <p:spPr>
            <a:xfrm>
              <a:off x="2489461" y="3929640"/>
              <a:ext cx="67976" cy="226548"/>
            </a:xfrm>
            <a:custGeom>
              <a:avLst/>
              <a:gdLst>
                <a:gd name="connsiteX0" fmla="*/ 35268 w 42853"/>
                <a:gd name="connsiteY0" fmla="*/ 0 h 142819"/>
                <a:gd name="connsiteX1" fmla="*/ 40060 w 42853"/>
                <a:gd name="connsiteY1" fmla="*/ 51847 h 142819"/>
                <a:gd name="connsiteX2" fmla="*/ 2276 w 42853"/>
                <a:gd name="connsiteY2" fmla="*/ 87139 h 142819"/>
                <a:gd name="connsiteX3" fmla="*/ 0 w 42853"/>
                <a:gd name="connsiteY3" fmla="*/ 141119 h 142819"/>
                <a:gd name="connsiteX4" fmla="*/ 24486 w 42853"/>
                <a:gd name="connsiteY4" fmla="*/ 142820 h 142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53" h="142819">
                  <a:moveTo>
                    <a:pt x="35268" y="0"/>
                  </a:moveTo>
                  <a:cubicBezTo>
                    <a:pt x="43323" y="16066"/>
                    <a:pt x="45034" y="34577"/>
                    <a:pt x="40060" y="51847"/>
                  </a:cubicBezTo>
                  <a:cubicBezTo>
                    <a:pt x="35060" y="69513"/>
                    <a:pt x="22466" y="81277"/>
                    <a:pt x="2276" y="87139"/>
                  </a:cubicBezTo>
                  <a:lnTo>
                    <a:pt x="0" y="141119"/>
                  </a:lnTo>
                  <a:lnTo>
                    <a:pt x="24486" y="142820"/>
                  </a:lnTo>
                </a:path>
              </a:pathLst>
            </a:custGeom>
            <a:noFill/>
            <a:ln w="9557" cap="rnd">
              <a:solidFill>
                <a:schemeClr val="tx1"/>
              </a:solidFill>
              <a:prstDash val="solid"/>
              <a:round/>
            </a:ln>
          </p:spPr>
          <p:txBody>
            <a:bodyPr rtlCol="0" anchor="ctr"/>
            <a:lstStyle/>
            <a:p>
              <a:endParaRPr lang="zh-CN" altLang="en-US" dirty="0"/>
            </a:p>
          </p:txBody>
        </p:sp>
        <p:sp>
          <p:nvSpPr>
            <p:cNvPr id="660" name="任意多边形: 形状 659">
              <a:extLst>
                <a:ext uri="{FF2B5EF4-FFF2-40B4-BE49-F238E27FC236}">
                  <a16:creationId xmlns:a16="http://schemas.microsoft.com/office/drawing/2014/main" id="{F0964FD9-86A6-425C-B0C3-B8379DBBD058}"/>
                </a:ext>
              </a:extLst>
            </p:cNvPr>
            <p:cNvSpPr/>
            <p:nvPr/>
          </p:nvSpPr>
          <p:spPr>
            <a:xfrm>
              <a:off x="2362567" y="3883501"/>
              <a:ext cx="181582" cy="266301"/>
            </a:xfrm>
            <a:custGeom>
              <a:avLst/>
              <a:gdLst>
                <a:gd name="connsiteX0" fmla="*/ 114473 w 114472"/>
                <a:gd name="connsiteY0" fmla="*/ 27074 h 167880"/>
                <a:gd name="connsiteX1" fmla="*/ 88357 w 114472"/>
                <a:gd name="connsiteY1" fmla="*/ 25301 h 167880"/>
                <a:gd name="connsiteX2" fmla="*/ 40080 w 114472"/>
                <a:gd name="connsiteY2" fmla="*/ 0 h 167880"/>
                <a:gd name="connsiteX3" fmla="*/ 38571 w 114472"/>
                <a:gd name="connsiteY3" fmla="*/ 21970 h 167880"/>
                <a:gd name="connsiteX4" fmla="*/ 24579 w 114472"/>
                <a:gd name="connsiteY4" fmla="*/ 37472 h 167880"/>
                <a:gd name="connsiteX5" fmla="*/ 2752 w 114472"/>
                <a:gd name="connsiteY5" fmla="*/ 44660 h 167880"/>
                <a:gd name="connsiteX6" fmla="*/ 5148 w 114472"/>
                <a:gd name="connsiteY6" fmla="*/ 70392 h 167880"/>
                <a:gd name="connsiteX7" fmla="*/ 16504 w 114472"/>
                <a:gd name="connsiteY7" fmla="*/ 71158 h 167880"/>
                <a:gd name="connsiteX8" fmla="*/ 24123 w 114472"/>
                <a:gd name="connsiteY8" fmla="*/ 94638 h 167880"/>
                <a:gd name="connsiteX9" fmla="*/ 37109 w 114472"/>
                <a:gd name="connsiteY9" fmla="*/ 109637 h 167880"/>
                <a:gd name="connsiteX10" fmla="*/ 31023 w 114472"/>
                <a:gd name="connsiteY10" fmla="*/ 167881 h 167880"/>
                <a:gd name="connsiteX11" fmla="*/ 20961 w 114472"/>
                <a:gd name="connsiteY11" fmla="*/ 167713 h 16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472" h="167880">
                  <a:moveTo>
                    <a:pt x="114473" y="27074"/>
                  </a:moveTo>
                  <a:cubicBezTo>
                    <a:pt x="109873" y="29853"/>
                    <a:pt x="101168" y="29262"/>
                    <a:pt x="88357" y="25301"/>
                  </a:cubicBezTo>
                  <a:cubicBezTo>
                    <a:pt x="75547" y="21339"/>
                    <a:pt x="59455" y="12906"/>
                    <a:pt x="40080" y="0"/>
                  </a:cubicBezTo>
                  <a:cubicBezTo>
                    <a:pt x="42183" y="7272"/>
                    <a:pt x="41648" y="15054"/>
                    <a:pt x="38571" y="21970"/>
                  </a:cubicBezTo>
                  <a:cubicBezTo>
                    <a:pt x="35892" y="28633"/>
                    <a:pt x="30933" y="34127"/>
                    <a:pt x="24579" y="37472"/>
                  </a:cubicBezTo>
                  <a:cubicBezTo>
                    <a:pt x="13685" y="33878"/>
                    <a:pt x="6410" y="36274"/>
                    <a:pt x="2752" y="44660"/>
                  </a:cubicBezTo>
                  <a:cubicBezTo>
                    <a:pt x="-2711" y="57310"/>
                    <a:pt x="955" y="68283"/>
                    <a:pt x="5148" y="70392"/>
                  </a:cubicBezTo>
                  <a:cubicBezTo>
                    <a:pt x="8754" y="71854"/>
                    <a:pt x="12734" y="72123"/>
                    <a:pt x="16504" y="71158"/>
                  </a:cubicBezTo>
                  <a:cubicBezTo>
                    <a:pt x="15881" y="77771"/>
                    <a:pt x="18421" y="85598"/>
                    <a:pt x="24123" y="94638"/>
                  </a:cubicBezTo>
                  <a:cubicBezTo>
                    <a:pt x="29826" y="103671"/>
                    <a:pt x="34138" y="108678"/>
                    <a:pt x="37109" y="109637"/>
                  </a:cubicBezTo>
                  <a:lnTo>
                    <a:pt x="31023" y="167881"/>
                  </a:lnTo>
                  <a:lnTo>
                    <a:pt x="20961" y="167713"/>
                  </a:lnTo>
                </a:path>
              </a:pathLst>
            </a:custGeom>
            <a:noFill/>
            <a:ln w="9557" cap="rnd">
              <a:solidFill>
                <a:schemeClr val="tx1"/>
              </a:solidFill>
              <a:prstDash val="solid"/>
              <a:round/>
            </a:ln>
          </p:spPr>
          <p:txBody>
            <a:bodyPr rtlCol="0" anchor="ctr"/>
            <a:lstStyle/>
            <a:p>
              <a:endParaRPr lang="zh-CN" altLang="en-US"/>
            </a:p>
          </p:txBody>
        </p:sp>
        <p:sp>
          <p:nvSpPr>
            <p:cNvPr id="661" name="任意多边形: 形状 660">
              <a:extLst>
                <a:ext uri="{FF2B5EF4-FFF2-40B4-BE49-F238E27FC236}">
                  <a16:creationId xmlns:a16="http://schemas.microsoft.com/office/drawing/2014/main" id="{2C2915A2-FDCE-35ED-E61B-E395B90B00B2}"/>
                </a:ext>
              </a:extLst>
            </p:cNvPr>
            <p:cNvSpPr/>
            <p:nvPr/>
          </p:nvSpPr>
          <p:spPr>
            <a:xfrm>
              <a:off x="2449860" y="4064825"/>
              <a:ext cx="51839" cy="5523"/>
            </a:xfrm>
            <a:custGeom>
              <a:avLst/>
              <a:gdLst>
                <a:gd name="connsiteX0" fmla="*/ 32680 w 32680"/>
                <a:gd name="connsiteY0" fmla="*/ 0 h 3482"/>
                <a:gd name="connsiteX1" fmla="*/ 19694 w 32680"/>
                <a:gd name="connsiteY1" fmla="*/ 3354 h 3482"/>
                <a:gd name="connsiteX2" fmla="*/ 0 w 32680"/>
                <a:gd name="connsiteY2" fmla="*/ 1198 h 3482"/>
              </a:gdLst>
              <a:ahLst/>
              <a:cxnLst>
                <a:cxn ang="0">
                  <a:pos x="connsiteX0" y="connsiteY0"/>
                </a:cxn>
                <a:cxn ang="0">
                  <a:pos x="connsiteX1" y="connsiteY1"/>
                </a:cxn>
                <a:cxn ang="0">
                  <a:pos x="connsiteX2" y="connsiteY2"/>
                </a:cxn>
              </a:cxnLst>
              <a:rect l="l" t="t" r="r" b="b"/>
              <a:pathLst>
                <a:path w="32680" h="3482">
                  <a:moveTo>
                    <a:pt x="32680" y="0"/>
                  </a:moveTo>
                  <a:cubicBezTo>
                    <a:pt x="28616" y="1964"/>
                    <a:pt x="24202" y="3104"/>
                    <a:pt x="19694" y="3354"/>
                  </a:cubicBezTo>
                  <a:cubicBezTo>
                    <a:pt x="13054" y="3802"/>
                    <a:pt x="6386" y="3072"/>
                    <a:pt x="0" y="1198"/>
                  </a:cubicBezTo>
                </a:path>
              </a:pathLst>
            </a:custGeom>
            <a:noFill/>
            <a:ln w="9557" cap="rnd">
              <a:solidFill>
                <a:schemeClr val="tx1"/>
              </a:solidFill>
              <a:prstDash val="solid"/>
              <a:round/>
            </a:ln>
          </p:spPr>
          <p:txBody>
            <a:bodyPr rtlCol="0" anchor="ctr"/>
            <a:lstStyle/>
            <a:p>
              <a:endParaRPr lang="zh-CN" altLang="en-US"/>
            </a:p>
          </p:txBody>
        </p:sp>
        <p:sp>
          <p:nvSpPr>
            <p:cNvPr id="662" name="任意多边形: 形状 661">
              <a:extLst>
                <a:ext uri="{FF2B5EF4-FFF2-40B4-BE49-F238E27FC236}">
                  <a16:creationId xmlns:a16="http://schemas.microsoft.com/office/drawing/2014/main" id="{A40067CD-15C9-4F1D-2590-46ED931D9123}"/>
                </a:ext>
              </a:extLst>
            </p:cNvPr>
            <p:cNvSpPr/>
            <p:nvPr/>
          </p:nvSpPr>
          <p:spPr>
            <a:xfrm>
              <a:off x="2320718" y="4052472"/>
              <a:ext cx="37055" cy="19557"/>
            </a:xfrm>
            <a:custGeom>
              <a:avLst/>
              <a:gdLst>
                <a:gd name="connsiteX0" fmla="*/ 23360 w 23360"/>
                <a:gd name="connsiteY0" fmla="*/ 11884 h 12329"/>
                <a:gd name="connsiteX1" fmla="*/ 13034 w 23360"/>
                <a:gd name="connsiteY1" fmla="*/ 11165 h 12329"/>
                <a:gd name="connsiteX2" fmla="*/ 0 w 23360"/>
                <a:gd name="connsiteY2" fmla="*/ 0 h 12329"/>
              </a:gdLst>
              <a:ahLst/>
              <a:cxnLst>
                <a:cxn ang="0">
                  <a:pos x="connsiteX0" y="connsiteY0"/>
                </a:cxn>
                <a:cxn ang="0">
                  <a:pos x="connsiteX1" y="connsiteY1"/>
                </a:cxn>
                <a:cxn ang="0">
                  <a:pos x="connsiteX2" y="connsiteY2"/>
                </a:cxn>
              </a:cxnLst>
              <a:rect l="l" t="t" r="r" b="b"/>
              <a:pathLst>
                <a:path w="23360" h="12329">
                  <a:moveTo>
                    <a:pt x="23360" y="11884"/>
                  </a:moveTo>
                  <a:cubicBezTo>
                    <a:pt x="19922" y="12665"/>
                    <a:pt x="16330" y="12415"/>
                    <a:pt x="13034" y="11165"/>
                  </a:cubicBezTo>
                  <a:cubicBezTo>
                    <a:pt x="8985" y="9895"/>
                    <a:pt x="4648" y="6157"/>
                    <a:pt x="0" y="0"/>
                  </a:cubicBezTo>
                </a:path>
              </a:pathLst>
            </a:custGeom>
            <a:noFill/>
            <a:ln w="9557" cap="rnd">
              <a:solidFill>
                <a:schemeClr val="tx1"/>
              </a:solidFill>
              <a:prstDash val="solid"/>
              <a:round/>
            </a:ln>
          </p:spPr>
          <p:txBody>
            <a:bodyPr rtlCol="0" anchor="ctr"/>
            <a:lstStyle/>
            <a:p>
              <a:endParaRPr lang="zh-CN" altLang="en-US"/>
            </a:p>
          </p:txBody>
        </p:sp>
        <p:sp>
          <p:nvSpPr>
            <p:cNvPr id="663" name="任意多边形: 形状 662">
              <a:extLst>
                <a:ext uri="{FF2B5EF4-FFF2-40B4-BE49-F238E27FC236}">
                  <a16:creationId xmlns:a16="http://schemas.microsoft.com/office/drawing/2014/main" id="{37E15222-A717-3329-F069-10A6CD29747C}"/>
                </a:ext>
              </a:extLst>
            </p:cNvPr>
            <p:cNvSpPr/>
            <p:nvPr/>
          </p:nvSpPr>
          <p:spPr>
            <a:xfrm>
              <a:off x="2229772" y="4059434"/>
              <a:ext cx="125806" cy="124428"/>
            </a:xfrm>
            <a:custGeom>
              <a:avLst/>
              <a:gdLst>
                <a:gd name="connsiteX0" fmla="*/ 79041 w 79310"/>
                <a:gd name="connsiteY0" fmla="*/ 14179 h 78441"/>
                <a:gd name="connsiteX1" fmla="*/ 65576 w 79310"/>
                <a:gd name="connsiteY1" fmla="*/ 13269 h 78441"/>
                <a:gd name="connsiteX2" fmla="*/ 50913 w 79310"/>
                <a:gd name="connsiteY2" fmla="*/ 20 h 78441"/>
                <a:gd name="connsiteX3" fmla="*/ 34142 w 79310"/>
                <a:gd name="connsiteY3" fmla="*/ 14395 h 78441"/>
                <a:gd name="connsiteX4" fmla="*/ 21731 w 79310"/>
                <a:gd name="connsiteY4" fmla="*/ 58671 h 78441"/>
                <a:gd name="connsiteX5" fmla="*/ 0 w 79310"/>
                <a:gd name="connsiteY5" fmla="*/ 76185 h 78441"/>
                <a:gd name="connsiteX6" fmla="*/ 63635 w 79310"/>
                <a:gd name="connsiteY6" fmla="*/ 59917 h 78441"/>
                <a:gd name="connsiteX7" fmla="*/ 79041 w 79310"/>
                <a:gd name="connsiteY7" fmla="*/ 14179 h 78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310" h="78441">
                  <a:moveTo>
                    <a:pt x="79041" y="14179"/>
                  </a:moveTo>
                  <a:cubicBezTo>
                    <a:pt x="76358" y="15298"/>
                    <a:pt x="71869" y="14994"/>
                    <a:pt x="65576" y="13269"/>
                  </a:cubicBezTo>
                  <a:cubicBezTo>
                    <a:pt x="58966" y="11245"/>
                    <a:pt x="53594" y="6392"/>
                    <a:pt x="50913" y="20"/>
                  </a:cubicBezTo>
                  <a:cubicBezTo>
                    <a:pt x="45642" y="-348"/>
                    <a:pt x="40052" y="4444"/>
                    <a:pt x="34142" y="14395"/>
                  </a:cubicBezTo>
                  <a:cubicBezTo>
                    <a:pt x="25277" y="29250"/>
                    <a:pt x="28799" y="48920"/>
                    <a:pt x="21731" y="58671"/>
                  </a:cubicBezTo>
                  <a:cubicBezTo>
                    <a:pt x="15914" y="66086"/>
                    <a:pt x="8481" y="72076"/>
                    <a:pt x="0" y="76185"/>
                  </a:cubicBezTo>
                  <a:cubicBezTo>
                    <a:pt x="30604" y="81999"/>
                    <a:pt x="51815" y="76577"/>
                    <a:pt x="63635" y="59917"/>
                  </a:cubicBezTo>
                  <a:cubicBezTo>
                    <a:pt x="75455" y="43258"/>
                    <a:pt x="80590" y="28012"/>
                    <a:pt x="79041" y="14179"/>
                  </a:cubicBezTo>
                  <a:close/>
                </a:path>
              </a:pathLst>
            </a:custGeom>
            <a:solidFill>
              <a:schemeClr val="tx1"/>
            </a:solidFill>
            <a:ln w="2389" cap="flat">
              <a:noFill/>
              <a:prstDash val="solid"/>
              <a:miter/>
            </a:ln>
          </p:spPr>
          <p:txBody>
            <a:bodyPr rtlCol="0" anchor="ctr"/>
            <a:lstStyle/>
            <a:p>
              <a:endParaRPr lang="zh-CN" altLang="en-US"/>
            </a:p>
          </p:txBody>
        </p:sp>
        <p:sp>
          <p:nvSpPr>
            <p:cNvPr id="664" name="任意多边形: 形状 663">
              <a:extLst>
                <a:ext uri="{FF2B5EF4-FFF2-40B4-BE49-F238E27FC236}">
                  <a16:creationId xmlns:a16="http://schemas.microsoft.com/office/drawing/2014/main" id="{86E5275B-B792-771D-CC3F-FA41BB3ED652}"/>
                </a:ext>
              </a:extLst>
            </p:cNvPr>
            <p:cNvSpPr/>
            <p:nvPr/>
          </p:nvSpPr>
          <p:spPr>
            <a:xfrm>
              <a:off x="2120810" y="4668815"/>
              <a:ext cx="512916" cy="573562"/>
            </a:xfrm>
            <a:custGeom>
              <a:avLst/>
              <a:gdLst>
                <a:gd name="connsiteX0" fmla="*/ 291294 w 323349"/>
                <a:gd name="connsiteY0" fmla="*/ 38615 h 361581"/>
                <a:gd name="connsiteX1" fmla="*/ 319206 w 323349"/>
                <a:gd name="connsiteY1" fmla="*/ 277175 h 361581"/>
                <a:gd name="connsiteX2" fmla="*/ 323255 w 323349"/>
                <a:gd name="connsiteY2" fmla="*/ 358325 h 361581"/>
                <a:gd name="connsiteX3" fmla="*/ 77532 w 323349"/>
                <a:gd name="connsiteY3" fmla="*/ 355929 h 361581"/>
                <a:gd name="connsiteX4" fmla="*/ 0 w 323349"/>
                <a:gd name="connsiteY4" fmla="*/ 323296 h 361581"/>
                <a:gd name="connsiteX5" fmla="*/ 111170 w 323349"/>
                <a:gd name="connsiteY5" fmla="*/ 24120 h 361581"/>
                <a:gd name="connsiteX6" fmla="*/ 291294 w 323349"/>
                <a:gd name="connsiteY6" fmla="*/ 38615 h 361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349" h="361581">
                  <a:moveTo>
                    <a:pt x="291294" y="38615"/>
                  </a:moveTo>
                  <a:cubicBezTo>
                    <a:pt x="307179" y="145520"/>
                    <a:pt x="316020" y="233426"/>
                    <a:pt x="319206" y="277175"/>
                  </a:cubicBezTo>
                  <a:cubicBezTo>
                    <a:pt x="322393" y="320925"/>
                    <a:pt x="323735" y="347974"/>
                    <a:pt x="323255" y="358325"/>
                  </a:cubicBezTo>
                  <a:cubicBezTo>
                    <a:pt x="190570" y="363356"/>
                    <a:pt x="108662" y="362557"/>
                    <a:pt x="77532" y="355929"/>
                  </a:cubicBezTo>
                  <a:cubicBezTo>
                    <a:pt x="46401" y="349300"/>
                    <a:pt x="20557" y="338422"/>
                    <a:pt x="0" y="323296"/>
                  </a:cubicBezTo>
                  <a:cubicBezTo>
                    <a:pt x="33782" y="171324"/>
                    <a:pt x="25085" y="75656"/>
                    <a:pt x="111170" y="24120"/>
                  </a:cubicBezTo>
                  <a:cubicBezTo>
                    <a:pt x="130337" y="-13160"/>
                    <a:pt x="169654" y="-6380"/>
                    <a:pt x="291294" y="38615"/>
                  </a:cubicBezTo>
                  <a:close/>
                </a:path>
              </a:pathLst>
            </a:custGeom>
            <a:solidFill>
              <a:schemeClr val="tx1"/>
            </a:solidFill>
            <a:ln w="2389" cap="flat">
              <a:noFill/>
              <a:prstDash val="solid"/>
              <a:miter/>
            </a:ln>
          </p:spPr>
          <p:txBody>
            <a:bodyPr rtlCol="0" anchor="ctr"/>
            <a:lstStyle/>
            <a:p>
              <a:endParaRPr lang="zh-CN" altLang="en-US"/>
            </a:p>
          </p:txBody>
        </p:sp>
        <p:sp>
          <p:nvSpPr>
            <p:cNvPr id="665" name="任意多边形: 形状 664">
              <a:extLst>
                <a:ext uri="{FF2B5EF4-FFF2-40B4-BE49-F238E27FC236}">
                  <a16:creationId xmlns:a16="http://schemas.microsoft.com/office/drawing/2014/main" id="{DD49B8DC-509C-0175-A137-99DA896C4159}"/>
                </a:ext>
              </a:extLst>
            </p:cNvPr>
            <p:cNvSpPr/>
            <p:nvPr/>
          </p:nvSpPr>
          <p:spPr>
            <a:xfrm>
              <a:off x="2258927" y="4137294"/>
              <a:ext cx="352543" cy="591899"/>
            </a:xfrm>
            <a:custGeom>
              <a:avLst/>
              <a:gdLst>
                <a:gd name="connsiteX0" fmla="*/ 178851 w 222248"/>
                <a:gd name="connsiteY0" fmla="*/ 9611 h 373141"/>
                <a:gd name="connsiteX1" fmla="*/ 147273 w 222248"/>
                <a:gd name="connsiteY1" fmla="*/ 49000 h 373141"/>
                <a:gd name="connsiteX2" fmla="*/ 71323 w 222248"/>
                <a:gd name="connsiteY2" fmla="*/ 1944 h 373141"/>
                <a:gd name="connsiteX3" fmla="*/ 27574 w 222248"/>
                <a:gd name="connsiteY3" fmla="*/ 11696 h 373141"/>
                <a:gd name="connsiteX4" fmla="*/ 7879 w 222248"/>
                <a:gd name="connsiteY4" fmla="*/ 194599 h 373141"/>
                <a:gd name="connsiteX5" fmla="*/ 20769 w 222248"/>
                <a:gd name="connsiteY5" fmla="*/ 359749 h 373141"/>
                <a:gd name="connsiteX6" fmla="*/ 204847 w 222248"/>
                <a:gd name="connsiteY6" fmla="*/ 373142 h 373141"/>
                <a:gd name="connsiteX7" fmla="*/ 205470 w 222248"/>
                <a:gd name="connsiteY7" fmla="*/ 213718 h 373141"/>
                <a:gd name="connsiteX8" fmla="*/ 222241 w 222248"/>
                <a:gd name="connsiteY8" fmla="*/ 129862 h 373141"/>
                <a:gd name="connsiteX9" fmla="*/ 193346 w 222248"/>
                <a:gd name="connsiteY9" fmla="*/ 19818 h 373141"/>
                <a:gd name="connsiteX10" fmla="*/ 178851 w 222248"/>
                <a:gd name="connsiteY10" fmla="*/ 9611 h 373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248" h="373141">
                  <a:moveTo>
                    <a:pt x="178851" y="9611"/>
                  </a:moveTo>
                  <a:cubicBezTo>
                    <a:pt x="178851" y="9611"/>
                    <a:pt x="204775" y="51084"/>
                    <a:pt x="147273" y="49000"/>
                  </a:cubicBezTo>
                  <a:cubicBezTo>
                    <a:pt x="89771" y="46915"/>
                    <a:pt x="71323" y="1944"/>
                    <a:pt x="71323" y="1944"/>
                  </a:cubicBezTo>
                  <a:cubicBezTo>
                    <a:pt x="71323" y="1944"/>
                    <a:pt x="46597" y="-6465"/>
                    <a:pt x="27574" y="11696"/>
                  </a:cubicBezTo>
                  <a:cubicBezTo>
                    <a:pt x="8550" y="29857"/>
                    <a:pt x="-11456" y="117595"/>
                    <a:pt x="7879" y="194599"/>
                  </a:cubicBezTo>
                  <a:cubicBezTo>
                    <a:pt x="5291" y="249971"/>
                    <a:pt x="9621" y="305449"/>
                    <a:pt x="20769" y="359749"/>
                  </a:cubicBezTo>
                  <a:lnTo>
                    <a:pt x="204847" y="373142"/>
                  </a:lnTo>
                  <a:cubicBezTo>
                    <a:pt x="204847" y="338233"/>
                    <a:pt x="205470" y="213718"/>
                    <a:pt x="205470" y="213718"/>
                  </a:cubicBezTo>
                  <a:cubicBezTo>
                    <a:pt x="205470" y="213718"/>
                    <a:pt x="221810" y="169274"/>
                    <a:pt x="222241" y="129862"/>
                  </a:cubicBezTo>
                  <a:cubicBezTo>
                    <a:pt x="222648" y="93923"/>
                    <a:pt x="206308" y="43393"/>
                    <a:pt x="193346" y="19818"/>
                  </a:cubicBezTo>
                  <a:cubicBezTo>
                    <a:pt x="186422" y="7167"/>
                    <a:pt x="178851" y="9611"/>
                    <a:pt x="178851" y="9611"/>
                  </a:cubicBezTo>
                  <a:close/>
                </a:path>
              </a:pathLst>
            </a:custGeom>
            <a:solidFill>
              <a:schemeClr val="accent2"/>
            </a:solidFill>
            <a:ln w="2389" cap="flat">
              <a:noFill/>
              <a:prstDash val="solid"/>
              <a:miter/>
            </a:ln>
          </p:spPr>
          <p:txBody>
            <a:bodyPr rtlCol="0" anchor="ctr"/>
            <a:lstStyle/>
            <a:p>
              <a:endParaRPr lang="zh-CN" altLang="en-US"/>
            </a:p>
          </p:txBody>
        </p:sp>
        <p:sp>
          <p:nvSpPr>
            <p:cNvPr id="666" name="任意多边形: 形状 665">
              <a:extLst>
                <a:ext uri="{FF2B5EF4-FFF2-40B4-BE49-F238E27FC236}">
                  <a16:creationId xmlns:a16="http://schemas.microsoft.com/office/drawing/2014/main" id="{CCFDC58F-58DF-8DF2-39DE-07A679F89A5C}"/>
                </a:ext>
              </a:extLst>
            </p:cNvPr>
            <p:cNvSpPr/>
            <p:nvPr/>
          </p:nvSpPr>
          <p:spPr>
            <a:xfrm>
              <a:off x="4047180" y="4372683"/>
              <a:ext cx="418946" cy="352302"/>
            </a:xfrm>
            <a:custGeom>
              <a:avLst/>
              <a:gdLst>
                <a:gd name="connsiteX0" fmla="*/ 190285 w 264109"/>
                <a:gd name="connsiteY0" fmla="*/ 48076 h 222096"/>
                <a:gd name="connsiteX1" fmla="*/ 193064 w 264109"/>
                <a:gd name="connsiteY1" fmla="*/ 72035 h 222096"/>
                <a:gd name="connsiteX2" fmla="*/ 73077 w 264109"/>
                <a:gd name="connsiteY2" fmla="*/ 175227 h 222096"/>
                <a:gd name="connsiteX3" fmla="*/ 625 w 264109"/>
                <a:gd name="connsiteY3" fmla="*/ 196790 h 222096"/>
                <a:gd name="connsiteX4" fmla="*/ 94904 w 264109"/>
                <a:gd name="connsiteY4" fmla="*/ 212315 h 222096"/>
                <a:gd name="connsiteX5" fmla="*/ 260365 w 264109"/>
                <a:gd name="connsiteY5" fmla="*/ 66405 h 222096"/>
                <a:gd name="connsiteX6" fmla="*/ 252171 w 264109"/>
                <a:gd name="connsiteY6" fmla="*/ 1308 h 222096"/>
                <a:gd name="connsiteX7" fmla="*/ 190285 w 264109"/>
                <a:gd name="connsiteY7" fmla="*/ 48076 h 222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109" h="222096">
                  <a:moveTo>
                    <a:pt x="190285" y="48076"/>
                  </a:moveTo>
                  <a:lnTo>
                    <a:pt x="193064" y="72035"/>
                  </a:lnTo>
                  <a:lnTo>
                    <a:pt x="73077" y="175227"/>
                  </a:lnTo>
                  <a:cubicBezTo>
                    <a:pt x="71879" y="165811"/>
                    <a:pt x="-7809" y="152969"/>
                    <a:pt x="625" y="196790"/>
                  </a:cubicBezTo>
                  <a:cubicBezTo>
                    <a:pt x="9059" y="240611"/>
                    <a:pt x="85680" y="214735"/>
                    <a:pt x="94904" y="212315"/>
                  </a:cubicBezTo>
                  <a:cubicBezTo>
                    <a:pt x="100223" y="210902"/>
                    <a:pt x="249344" y="104691"/>
                    <a:pt x="260365" y="66405"/>
                  </a:cubicBezTo>
                  <a:cubicBezTo>
                    <a:pt x="260365" y="66405"/>
                    <a:pt x="272872" y="8424"/>
                    <a:pt x="252171" y="1308"/>
                  </a:cubicBezTo>
                  <a:cubicBezTo>
                    <a:pt x="231470" y="-5808"/>
                    <a:pt x="208374" y="17001"/>
                    <a:pt x="190285" y="48076"/>
                  </a:cubicBezTo>
                  <a:close/>
                </a:path>
              </a:pathLst>
            </a:custGeom>
            <a:solidFill>
              <a:srgbClr val="FFFFFF"/>
            </a:solidFill>
            <a:ln w="2389" cap="flat">
              <a:solidFill>
                <a:schemeClr val="tx1"/>
              </a:solidFill>
              <a:prstDash val="solid"/>
              <a:miter/>
            </a:ln>
          </p:spPr>
          <p:txBody>
            <a:bodyPr rtlCol="0" anchor="ctr"/>
            <a:lstStyle/>
            <a:p>
              <a:endParaRPr lang="zh-CN" altLang="en-US"/>
            </a:p>
          </p:txBody>
        </p:sp>
        <p:sp>
          <p:nvSpPr>
            <p:cNvPr id="667" name="任意多边形: 形状 666">
              <a:extLst>
                <a:ext uri="{FF2B5EF4-FFF2-40B4-BE49-F238E27FC236}">
                  <a16:creationId xmlns:a16="http://schemas.microsoft.com/office/drawing/2014/main" id="{1DA8DA2B-0F50-30BF-0A7F-76EDDC07A704}"/>
                </a:ext>
              </a:extLst>
            </p:cNvPr>
            <p:cNvSpPr/>
            <p:nvPr/>
          </p:nvSpPr>
          <p:spPr>
            <a:xfrm>
              <a:off x="4047180" y="4432260"/>
              <a:ext cx="413007" cy="292513"/>
            </a:xfrm>
            <a:custGeom>
              <a:avLst/>
              <a:gdLst>
                <a:gd name="connsiteX0" fmla="*/ 260006 w 260365"/>
                <a:gd name="connsiteY0" fmla="*/ 0 h 184404"/>
                <a:gd name="connsiteX1" fmla="*/ 260365 w 260365"/>
                <a:gd name="connsiteY1" fmla="*/ 28751 h 184404"/>
                <a:gd name="connsiteX2" fmla="*/ 94904 w 260365"/>
                <a:gd name="connsiteY2" fmla="*/ 174661 h 184404"/>
                <a:gd name="connsiteX3" fmla="*/ 625 w 260365"/>
                <a:gd name="connsiteY3" fmla="*/ 159136 h 184404"/>
                <a:gd name="connsiteX4" fmla="*/ 73077 w 260365"/>
                <a:gd name="connsiteY4" fmla="*/ 137573 h 184404"/>
                <a:gd name="connsiteX5" fmla="*/ 193064 w 260365"/>
                <a:gd name="connsiteY5" fmla="*/ 34381 h 18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365" h="184404">
                  <a:moveTo>
                    <a:pt x="260006" y="0"/>
                  </a:moveTo>
                  <a:lnTo>
                    <a:pt x="260365" y="28751"/>
                  </a:lnTo>
                  <a:cubicBezTo>
                    <a:pt x="249344" y="67085"/>
                    <a:pt x="100223" y="173248"/>
                    <a:pt x="94904" y="174661"/>
                  </a:cubicBezTo>
                  <a:cubicBezTo>
                    <a:pt x="85680" y="177057"/>
                    <a:pt x="9059" y="202885"/>
                    <a:pt x="625" y="159136"/>
                  </a:cubicBezTo>
                  <a:cubicBezTo>
                    <a:pt x="-7809" y="115387"/>
                    <a:pt x="71879" y="128229"/>
                    <a:pt x="73077" y="137573"/>
                  </a:cubicBezTo>
                  <a:lnTo>
                    <a:pt x="193064" y="34381"/>
                  </a:lnTo>
                </a:path>
              </a:pathLst>
            </a:custGeom>
            <a:noFill/>
            <a:ln w="9557" cap="rnd">
              <a:solidFill>
                <a:srgbClr val="1D252E"/>
              </a:solidFill>
              <a:prstDash val="solid"/>
              <a:round/>
            </a:ln>
          </p:spPr>
          <p:txBody>
            <a:bodyPr rtlCol="0" anchor="ctr"/>
            <a:lstStyle/>
            <a:p>
              <a:endParaRPr lang="zh-CN" altLang="en-US"/>
            </a:p>
          </p:txBody>
        </p:sp>
        <p:sp>
          <p:nvSpPr>
            <p:cNvPr id="668" name="任意多边形: 形状 667">
              <a:extLst>
                <a:ext uri="{FF2B5EF4-FFF2-40B4-BE49-F238E27FC236}">
                  <a16:creationId xmlns:a16="http://schemas.microsoft.com/office/drawing/2014/main" id="{B99FC4C2-8225-70D1-3ED4-36BAC35B9EAF}"/>
                </a:ext>
              </a:extLst>
            </p:cNvPr>
            <p:cNvSpPr/>
            <p:nvPr/>
          </p:nvSpPr>
          <p:spPr>
            <a:xfrm>
              <a:off x="4268836" y="4195201"/>
              <a:ext cx="201185" cy="268432"/>
            </a:xfrm>
            <a:custGeom>
              <a:avLst/>
              <a:gdLst>
                <a:gd name="connsiteX0" fmla="*/ 523 w 126830"/>
                <a:gd name="connsiteY0" fmla="*/ 21408 h 169223"/>
                <a:gd name="connsiteX1" fmla="*/ 45302 w 126830"/>
                <a:gd name="connsiteY1" fmla="*/ 169188 h 169223"/>
                <a:gd name="connsiteX2" fmla="*/ 126524 w 126830"/>
                <a:gd name="connsiteY2" fmla="*/ 115663 h 169223"/>
                <a:gd name="connsiteX3" fmla="*/ 62050 w 126830"/>
                <a:gd name="connsiteY3" fmla="*/ 7584 h 169223"/>
                <a:gd name="connsiteX4" fmla="*/ 523 w 126830"/>
                <a:gd name="connsiteY4" fmla="*/ 21408 h 169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30" h="169223">
                  <a:moveTo>
                    <a:pt x="523" y="21408"/>
                  </a:moveTo>
                  <a:cubicBezTo>
                    <a:pt x="-4556" y="51860"/>
                    <a:pt x="28627" y="148391"/>
                    <a:pt x="45302" y="169188"/>
                  </a:cubicBezTo>
                  <a:cubicBezTo>
                    <a:pt x="99881" y="170553"/>
                    <a:pt x="122834" y="133057"/>
                    <a:pt x="126524" y="115663"/>
                  </a:cubicBezTo>
                  <a:cubicBezTo>
                    <a:pt x="130213" y="98269"/>
                    <a:pt x="100169" y="41845"/>
                    <a:pt x="62050" y="7584"/>
                  </a:cubicBezTo>
                  <a:cubicBezTo>
                    <a:pt x="47123" y="-5162"/>
                    <a:pt x="1913" y="-2671"/>
                    <a:pt x="523" y="21408"/>
                  </a:cubicBezTo>
                  <a:close/>
                </a:path>
              </a:pathLst>
            </a:custGeom>
            <a:solidFill>
              <a:schemeClr val="accent2"/>
            </a:solidFill>
            <a:ln w="2389" cap="flat">
              <a:noFill/>
              <a:prstDash val="solid"/>
              <a:miter/>
            </a:ln>
          </p:spPr>
          <p:txBody>
            <a:bodyPr rtlCol="0" anchor="ctr"/>
            <a:lstStyle/>
            <a:p>
              <a:endParaRPr lang="zh-CN" altLang="en-US"/>
            </a:p>
          </p:txBody>
        </p:sp>
        <p:sp>
          <p:nvSpPr>
            <p:cNvPr id="669" name="任意多边形: 形状 668">
              <a:extLst>
                <a:ext uri="{FF2B5EF4-FFF2-40B4-BE49-F238E27FC236}">
                  <a16:creationId xmlns:a16="http://schemas.microsoft.com/office/drawing/2014/main" id="{39029BC7-087E-F9F6-B868-1D618D763BD4}"/>
                </a:ext>
              </a:extLst>
            </p:cNvPr>
            <p:cNvSpPr/>
            <p:nvPr/>
          </p:nvSpPr>
          <p:spPr>
            <a:xfrm>
              <a:off x="3652669" y="4538940"/>
              <a:ext cx="112223" cy="67016"/>
            </a:xfrm>
            <a:custGeom>
              <a:avLst/>
              <a:gdLst>
                <a:gd name="connsiteX0" fmla="*/ 68655 w 70747"/>
                <a:gd name="connsiteY0" fmla="*/ 32440 h 42248"/>
                <a:gd name="connsiteX1" fmla="*/ 20210 w 70747"/>
                <a:gd name="connsiteY1" fmla="*/ 886 h 42248"/>
                <a:gd name="connsiteX2" fmla="*/ 27398 w 70747"/>
                <a:gd name="connsiteY2" fmla="*/ 40898 h 42248"/>
                <a:gd name="connsiteX3" fmla="*/ 68655 w 70747"/>
                <a:gd name="connsiteY3" fmla="*/ 32440 h 42248"/>
              </a:gdLst>
              <a:ahLst/>
              <a:cxnLst>
                <a:cxn ang="0">
                  <a:pos x="connsiteX0" y="connsiteY0"/>
                </a:cxn>
                <a:cxn ang="0">
                  <a:pos x="connsiteX1" y="connsiteY1"/>
                </a:cxn>
                <a:cxn ang="0">
                  <a:pos x="connsiteX2" y="connsiteY2"/>
                </a:cxn>
                <a:cxn ang="0">
                  <a:pos x="connsiteX3" y="connsiteY3"/>
                </a:cxn>
              </a:cxnLst>
              <a:rect l="l" t="t" r="r" b="b"/>
              <a:pathLst>
                <a:path w="70747" h="42248">
                  <a:moveTo>
                    <a:pt x="68655" y="32440"/>
                  </a:moveTo>
                  <a:cubicBezTo>
                    <a:pt x="75699" y="26091"/>
                    <a:pt x="66259" y="8290"/>
                    <a:pt x="20210" y="886"/>
                  </a:cubicBezTo>
                  <a:cubicBezTo>
                    <a:pt x="-25839" y="-6517"/>
                    <a:pt x="20210" y="34716"/>
                    <a:pt x="27398" y="40898"/>
                  </a:cubicBezTo>
                  <a:cubicBezTo>
                    <a:pt x="34825" y="45833"/>
                    <a:pt x="64630" y="35914"/>
                    <a:pt x="68655" y="32440"/>
                  </a:cubicBezTo>
                  <a:close/>
                </a:path>
              </a:pathLst>
            </a:custGeom>
            <a:solidFill>
              <a:srgbClr val="FFFFFF"/>
            </a:solidFill>
            <a:ln w="2389" cap="flat">
              <a:noFill/>
              <a:prstDash val="solid"/>
              <a:miter/>
            </a:ln>
          </p:spPr>
          <p:txBody>
            <a:bodyPr rtlCol="0" anchor="ctr"/>
            <a:lstStyle/>
            <a:p>
              <a:endParaRPr lang="zh-CN" altLang="en-US"/>
            </a:p>
          </p:txBody>
        </p:sp>
        <p:sp>
          <p:nvSpPr>
            <p:cNvPr id="670" name="任意多边形: 形状 669">
              <a:extLst>
                <a:ext uri="{FF2B5EF4-FFF2-40B4-BE49-F238E27FC236}">
                  <a16:creationId xmlns:a16="http://schemas.microsoft.com/office/drawing/2014/main" id="{E59B63AE-D406-4998-801A-B9249FA1881D}"/>
                </a:ext>
              </a:extLst>
            </p:cNvPr>
            <p:cNvSpPr/>
            <p:nvPr/>
          </p:nvSpPr>
          <p:spPr>
            <a:xfrm>
              <a:off x="3655425" y="4538680"/>
              <a:ext cx="165664" cy="76482"/>
            </a:xfrm>
            <a:custGeom>
              <a:avLst/>
              <a:gdLst>
                <a:gd name="connsiteX0" fmla="*/ 68858 w 104437"/>
                <a:gd name="connsiteY0" fmla="*/ 27932 h 48215"/>
                <a:gd name="connsiteX1" fmla="*/ 17107 w 104437"/>
                <a:gd name="connsiteY1" fmla="*/ 715 h 48215"/>
                <a:gd name="connsiteX2" fmla="*/ 32560 w 104437"/>
                <a:gd name="connsiteY2" fmla="*/ 45877 h 48215"/>
                <a:gd name="connsiteX3" fmla="*/ 104437 w 104437"/>
                <a:gd name="connsiteY3" fmla="*/ 43026 h 48215"/>
              </a:gdLst>
              <a:ahLst/>
              <a:cxnLst>
                <a:cxn ang="0">
                  <a:pos x="connsiteX0" y="connsiteY0"/>
                </a:cxn>
                <a:cxn ang="0">
                  <a:pos x="connsiteX1" y="connsiteY1"/>
                </a:cxn>
                <a:cxn ang="0">
                  <a:pos x="connsiteX2" y="connsiteY2"/>
                </a:cxn>
                <a:cxn ang="0">
                  <a:pos x="connsiteX3" y="connsiteY3"/>
                </a:cxn>
              </a:cxnLst>
              <a:rect l="l" t="t" r="r" b="b"/>
              <a:pathLst>
                <a:path w="104437" h="48215">
                  <a:moveTo>
                    <a:pt x="68858" y="27932"/>
                  </a:moveTo>
                  <a:cubicBezTo>
                    <a:pt x="68643" y="19834"/>
                    <a:pt x="54483" y="6728"/>
                    <a:pt x="17107" y="715"/>
                  </a:cubicBezTo>
                  <a:cubicBezTo>
                    <a:pt x="-28942" y="-6689"/>
                    <a:pt x="32560" y="45877"/>
                    <a:pt x="32560" y="45877"/>
                  </a:cubicBezTo>
                  <a:cubicBezTo>
                    <a:pt x="39988" y="49232"/>
                    <a:pt x="67229" y="49543"/>
                    <a:pt x="104437" y="43026"/>
                  </a:cubicBezTo>
                </a:path>
              </a:pathLst>
            </a:custGeom>
            <a:noFill/>
            <a:ln w="9557" cap="rnd">
              <a:solidFill>
                <a:schemeClr val="tx1"/>
              </a:solidFill>
              <a:prstDash val="solid"/>
              <a:round/>
            </a:ln>
          </p:spPr>
          <p:txBody>
            <a:bodyPr rtlCol="0" anchor="ctr"/>
            <a:lstStyle/>
            <a:p>
              <a:endParaRPr lang="zh-CN" altLang="en-US"/>
            </a:p>
          </p:txBody>
        </p:sp>
        <p:sp>
          <p:nvSpPr>
            <p:cNvPr id="671" name="任意多边形: 形状 670">
              <a:extLst>
                <a:ext uri="{FF2B5EF4-FFF2-40B4-BE49-F238E27FC236}">
                  <a16:creationId xmlns:a16="http://schemas.microsoft.com/office/drawing/2014/main" id="{05C5E336-8FC6-6684-26BA-420B8CD7649A}"/>
                </a:ext>
              </a:extLst>
            </p:cNvPr>
            <p:cNvSpPr/>
            <p:nvPr/>
          </p:nvSpPr>
          <p:spPr>
            <a:xfrm rot="21422400">
              <a:off x="1704123" y="4496229"/>
              <a:ext cx="1315931" cy="658820"/>
            </a:xfrm>
            <a:custGeom>
              <a:avLst/>
              <a:gdLst>
                <a:gd name="connsiteX0" fmla="*/ 807204 w 829581"/>
                <a:gd name="connsiteY0" fmla="*/ 0 h 415329"/>
                <a:gd name="connsiteX1" fmla="*/ 829582 w 829581"/>
                <a:gd name="connsiteY1" fmla="*/ 0 h 415329"/>
                <a:gd name="connsiteX2" fmla="*/ 829582 w 829581"/>
                <a:gd name="connsiteY2" fmla="*/ 415330 h 415329"/>
                <a:gd name="connsiteX3" fmla="*/ 807204 w 829581"/>
                <a:gd name="connsiteY3" fmla="*/ 415330 h 415329"/>
                <a:gd name="connsiteX4" fmla="*/ 22378 w 829581"/>
                <a:gd name="connsiteY4" fmla="*/ 415330 h 415329"/>
                <a:gd name="connsiteX5" fmla="*/ 0 w 829581"/>
                <a:gd name="connsiteY5" fmla="*/ 415330 h 415329"/>
                <a:gd name="connsiteX6" fmla="*/ 0 w 829581"/>
                <a:gd name="connsiteY6" fmla="*/ 0 h 415329"/>
                <a:gd name="connsiteX7" fmla="*/ 22378 w 829581"/>
                <a:gd name="connsiteY7" fmla="*/ 0 h 41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9581" h="415329">
                  <a:moveTo>
                    <a:pt x="807204" y="0"/>
                  </a:moveTo>
                  <a:cubicBezTo>
                    <a:pt x="819563" y="0"/>
                    <a:pt x="829582" y="0"/>
                    <a:pt x="829582" y="0"/>
                  </a:cubicBezTo>
                  <a:lnTo>
                    <a:pt x="829582" y="415330"/>
                  </a:lnTo>
                  <a:cubicBezTo>
                    <a:pt x="829582" y="415330"/>
                    <a:pt x="819563" y="415330"/>
                    <a:pt x="807204" y="415330"/>
                  </a:cubicBezTo>
                  <a:lnTo>
                    <a:pt x="22378" y="415330"/>
                  </a:lnTo>
                  <a:cubicBezTo>
                    <a:pt x="10019" y="415330"/>
                    <a:pt x="0" y="415330"/>
                    <a:pt x="0" y="415330"/>
                  </a:cubicBezTo>
                  <a:lnTo>
                    <a:pt x="0" y="0"/>
                  </a:lnTo>
                  <a:cubicBezTo>
                    <a:pt x="0" y="0"/>
                    <a:pt x="10019" y="0"/>
                    <a:pt x="22378" y="0"/>
                  </a:cubicBezTo>
                  <a:close/>
                </a:path>
              </a:pathLst>
            </a:custGeom>
            <a:solidFill>
              <a:schemeClr val="accent2"/>
            </a:solidFill>
            <a:ln w="2389" cap="flat">
              <a:noFill/>
              <a:prstDash val="solid"/>
              <a:miter/>
            </a:ln>
          </p:spPr>
          <p:txBody>
            <a:bodyPr rtlCol="0" anchor="ctr"/>
            <a:lstStyle/>
            <a:p>
              <a:endParaRPr lang="zh-CN" altLang="en-US"/>
            </a:p>
          </p:txBody>
        </p:sp>
        <p:sp>
          <p:nvSpPr>
            <p:cNvPr id="672" name="任意多边形: 形状 671">
              <a:extLst>
                <a:ext uri="{FF2B5EF4-FFF2-40B4-BE49-F238E27FC236}">
                  <a16:creationId xmlns:a16="http://schemas.microsoft.com/office/drawing/2014/main" id="{8071EC4B-76D1-ACBD-9B06-795D99239E6D}"/>
                </a:ext>
              </a:extLst>
            </p:cNvPr>
            <p:cNvSpPr/>
            <p:nvPr/>
          </p:nvSpPr>
          <p:spPr>
            <a:xfrm rot="21422400">
              <a:off x="1704123" y="4496229"/>
              <a:ext cx="1315931" cy="658820"/>
            </a:xfrm>
            <a:custGeom>
              <a:avLst/>
              <a:gdLst>
                <a:gd name="connsiteX0" fmla="*/ 807204 w 829581"/>
                <a:gd name="connsiteY0" fmla="*/ 0 h 415329"/>
                <a:gd name="connsiteX1" fmla="*/ 829582 w 829581"/>
                <a:gd name="connsiteY1" fmla="*/ 0 h 415329"/>
                <a:gd name="connsiteX2" fmla="*/ 829582 w 829581"/>
                <a:gd name="connsiteY2" fmla="*/ 415330 h 415329"/>
                <a:gd name="connsiteX3" fmla="*/ 807204 w 829581"/>
                <a:gd name="connsiteY3" fmla="*/ 415330 h 415329"/>
                <a:gd name="connsiteX4" fmla="*/ 22378 w 829581"/>
                <a:gd name="connsiteY4" fmla="*/ 415330 h 415329"/>
                <a:gd name="connsiteX5" fmla="*/ 0 w 829581"/>
                <a:gd name="connsiteY5" fmla="*/ 415330 h 415329"/>
                <a:gd name="connsiteX6" fmla="*/ 0 w 829581"/>
                <a:gd name="connsiteY6" fmla="*/ 0 h 415329"/>
                <a:gd name="connsiteX7" fmla="*/ 22378 w 829581"/>
                <a:gd name="connsiteY7" fmla="*/ 0 h 41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9581" h="415329">
                  <a:moveTo>
                    <a:pt x="807204" y="0"/>
                  </a:moveTo>
                  <a:cubicBezTo>
                    <a:pt x="819563" y="0"/>
                    <a:pt x="829582" y="0"/>
                    <a:pt x="829582" y="0"/>
                  </a:cubicBezTo>
                  <a:lnTo>
                    <a:pt x="829582" y="415330"/>
                  </a:lnTo>
                  <a:cubicBezTo>
                    <a:pt x="829582" y="415330"/>
                    <a:pt x="819563" y="415330"/>
                    <a:pt x="807204" y="415330"/>
                  </a:cubicBezTo>
                  <a:lnTo>
                    <a:pt x="22378" y="415330"/>
                  </a:lnTo>
                  <a:cubicBezTo>
                    <a:pt x="10019" y="415330"/>
                    <a:pt x="0" y="415330"/>
                    <a:pt x="0" y="415330"/>
                  </a:cubicBezTo>
                  <a:lnTo>
                    <a:pt x="0" y="0"/>
                  </a:lnTo>
                  <a:cubicBezTo>
                    <a:pt x="0" y="0"/>
                    <a:pt x="10019" y="0"/>
                    <a:pt x="22378" y="0"/>
                  </a:cubicBezTo>
                  <a:close/>
                </a:path>
              </a:pathLst>
            </a:custGeom>
            <a:noFill/>
            <a:ln w="9557" cap="rnd">
              <a:solidFill>
                <a:schemeClr val="tx1"/>
              </a:solidFill>
              <a:prstDash val="solid"/>
              <a:round/>
            </a:ln>
          </p:spPr>
          <p:txBody>
            <a:bodyPr rtlCol="0" anchor="ctr"/>
            <a:lstStyle/>
            <a:p>
              <a:endParaRPr lang="zh-CN" altLang="en-US"/>
            </a:p>
          </p:txBody>
        </p:sp>
        <p:sp>
          <p:nvSpPr>
            <p:cNvPr id="673" name="任意多边形: 形状 672">
              <a:extLst>
                <a:ext uri="{FF2B5EF4-FFF2-40B4-BE49-F238E27FC236}">
                  <a16:creationId xmlns:a16="http://schemas.microsoft.com/office/drawing/2014/main" id="{A3E96016-AF2A-FDB0-3AA5-CA6978014A1E}"/>
                </a:ext>
              </a:extLst>
            </p:cNvPr>
            <p:cNvSpPr/>
            <p:nvPr/>
          </p:nvSpPr>
          <p:spPr>
            <a:xfrm rot="21422400">
              <a:off x="1812377" y="4618440"/>
              <a:ext cx="1081059" cy="59819"/>
            </a:xfrm>
            <a:custGeom>
              <a:avLst/>
              <a:gdLst>
                <a:gd name="connsiteX0" fmla="*/ 662659 w 681514"/>
                <a:gd name="connsiteY0" fmla="*/ 0 h 37711"/>
                <a:gd name="connsiteX1" fmla="*/ 681515 w 681514"/>
                <a:gd name="connsiteY1" fmla="*/ 0 h 37711"/>
                <a:gd name="connsiteX2" fmla="*/ 681515 w 681514"/>
                <a:gd name="connsiteY2" fmla="*/ 37711 h 37711"/>
                <a:gd name="connsiteX3" fmla="*/ 662659 w 681514"/>
                <a:gd name="connsiteY3" fmla="*/ 37711 h 37711"/>
                <a:gd name="connsiteX4" fmla="*/ 18856 w 681514"/>
                <a:gd name="connsiteY4" fmla="*/ 37711 h 37711"/>
                <a:gd name="connsiteX5" fmla="*/ 0 w 681514"/>
                <a:gd name="connsiteY5" fmla="*/ 37711 h 37711"/>
                <a:gd name="connsiteX6" fmla="*/ 0 w 681514"/>
                <a:gd name="connsiteY6" fmla="*/ 0 h 37711"/>
                <a:gd name="connsiteX7" fmla="*/ 18856 w 681514"/>
                <a:gd name="connsiteY7" fmla="*/ 0 h 37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514" h="37711">
                  <a:moveTo>
                    <a:pt x="662659" y="0"/>
                  </a:moveTo>
                  <a:cubicBezTo>
                    <a:pt x="673073" y="0"/>
                    <a:pt x="681515" y="0"/>
                    <a:pt x="681515" y="0"/>
                  </a:cubicBezTo>
                  <a:lnTo>
                    <a:pt x="681515" y="37711"/>
                  </a:lnTo>
                  <a:cubicBezTo>
                    <a:pt x="681515" y="37711"/>
                    <a:pt x="673073" y="37711"/>
                    <a:pt x="662659" y="37711"/>
                  </a:cubicBezTo>
                  <a:lnTo>
                    <a:pt x="18856" y="37711"/>
                  </a:lnTo>
                  <a:cubicBezTo>
                    <a:pt x="8442" y="37711"/>
                    <a:pt x="0" y="37711"/>
                    <a:pt x="0" y="37711"/>
                  </a:cubicBezTo>
                  <a:lnTo>
                    <a:pt x="0" y="0"/>
                  </a:lnTo>
                  <a:cubicBezTo>
                    <a:pt x="0" y="0"/>
                    <a:pt x="8442" y="0"/>
                    <a:pt x="18856" y="0"/>
                  </a:cubicBezTo>
                  <a:close/>
                </a:path>
              </a:pathLst>
            </a:custGeom>
            <a:solidFill>
              <a:schemeClr val="tx1"/>
            </a:solidFill>
            <a:ln w="2389" cap="flat">
              <a:noFill/>
              <a:prstDash val="solid"/>
              <a:miter/>
            </a:ln>
          </p:spPr>
          <p:txBody>
            <a:bodyPr rtlCol="0" anchor="ctr"/>
            <a:lstStyle/>
            <a:p>
              <a:endParaRPr lang="zh-CN" altLang="en-US"/>
            </a:p>
          </p:txBody>
        </p:sp>
        <p:sp>
          <p:nvSpPr>
            <p:cNvPr id="674" name="任意多边形: 形状 673">
              <a:extLst>
                <a:ext uri="{FF2B5EF4-FFF2-40B4-BE49-F238E27FC236}">
                  <a16:creationId xmlns:a16="http://schemas.microsoft.com/office/drawing/2014/main" id="{EB68A2CD-F524-5484-2FAE-F00F71370F15}"/>
                </a:ext>
              </a:extLst>
            </p:cNvPr>
            <p:cNvSpPr/>
            <p:nvPr/>
          </p:nvSpPr>
          <p:spPr>
            <a:xfrm rot="21422400">
              <a:off x="1819796" y="4762286"/>
              <a:ext cx="1081059" cy="59819"/>
            </a:xfrm>
            <a:custGeom>
              <a:avLst/>
              <a:gdLst>
                <a:gd name="connsiteX0" fmla="*/ 662659 w 681514"/>
                <a:gd name="connsiteY0" fmla="*/ 0 h 37711"/>
                <a:gd name="connsiteX1" fmla="*/ 681515 w 681514"/>
                <a:gd name="connsiteY1" fmla="*/ 0 h 37711"/>
                <a:gd name="connsiteX2" fmla="*/ 681515 w 681514"/>
                <a:gd name="connsiteY2" fmla="*/ 37712 h 37711"/>
                <a:gd name="connsiteX3" fmla="*/ 662659 w 681514"/>
                <a:gd name="connsiteY3" fmla="*/ 37712 h 37711"/>
                <a:gd name="connsiteX4" fmla="*/ 18856 w 681514"/>
                <a:gd name="connsiteY4" fmla="*/ 37712 h 37711"/>
                <a:gd name="connsiteX5" fmla="*/ 0 w 681514"/>
                <a:gd name="connsiteY5" fmla="*/ 37712 h 37711"/>
                <a:gd name="connsiteX6" fmla="*/ 0 w 681514"/>
                <a:gd name="connsiteY6" fmla="*/ 0 h 37711"/>
                <a:gd name="connsiteX7" fmla="*/ 18856 w 681514"/>
                <a:gd name="connsiteY7" fmla="*/ 0 h 37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514" h="37711">
                  <a:moveTo>
                    <a:pt x="662659" y="0"/>
                  </a:moveTo>
                  <a:cubicBezTo>
                    <a:pt x="673073" y="0"/>
                    <a:pt x="681515" y="0"/>
                    <a:pt x="681515" y="0"/>
                  </a:cubicBezTo>
                  <a:lnTo>
                    <a:pt x="681515" y="37712"/>
                  </a:lnTo>
                  <a:cubicBezTo>
                    <a:pt x="681515" y="37712"/>
                    <a:pt x="673073" y="37712"/>
                    <a:pt x="662659" y="37712"/>
                  </a:cubicBezTo>
                  <a:lnTo>
                    <a:pt x="18856" y="37712"/>
                  </a:lnTo>
                  <a:cubicBezTo>
                    <a:pt x="8442" y="37712"/>
                    <a:pt x="0" y="37712"/>
                    <a:pt x="0" y="37712"/>
                  </a:cubicBezTo>
                  <a:lnTo>
                    <a:pt x="0" y="0"/>
                  </a:lnTo>
                  <a:cubicBezTo>
                    <a:pt x="0" y="0"/>
                    <a:pt x="8442" y="0"/>
                    <a:pt x="18856" y="0"/>
                  </a:cubicBezTo>
                  <a:close/>
                </a:path>
              </a:pathLst>
            </a:custGeom>
            <a:solidFill>
              <a:schemeClr val="tx1"/>
            </a:solidFill>
            <a:ln w="2389" cap="flat">
              <a:noFill/>
              <a:prstDash val="solid"/>
              <a:miter/>
            </a:ln>
          </p:spPr>
          <p:txBody>
            <a:bodyPr rtlCol="0" anchor="ctr"/>
            <a:lstStyle/>
            <a:p>
              <a:endParaRPr lang="zh-CN" altLang="en-US"/>
            </a:p>
          </p:txBody>
        </p:sp>
        <p:sp>
          <p:nvSpPr>
            <p:cNvPr id="675" name="任意多边形: 形状 674">
              <a:extLst>
                <a:ext uri="{FF2B5EF4-FFF2-40B4-BE49-F238E27FC236}">
                  <a16:creationId xmlns:a16="http://schemas.microsoft.com/office/drawing/2014/main" id="{94E949D1-593E-66A1-2799-488E0A27D215}"/>
                </a:ext>
              </a:extLst>
            </p:cNvPr>
            <p:cNvSpPr/>
            <p:nvPr/>
          </p:nvSpPr>
          <p:spPr>
            <a:xfrm rot="21422400">
              <a:off x="1827250" y="4906091"/>
              <a:ext cx="1081059" cy="59819"/>
            </a:xfrm>
            <a:custGeom>
              <a:avLst/>
              <a:gdLst>
                <a:gd name="connsiteX0" fmla="*/ 662659 w 681514"/>
                <a:gd name="connsiteY0" fmla="*/ 0 h 37711"/>
                <a:gd name="connsiteX1" fmla="*/ 681515 w 681514"/>
                <a:gd name="connsiteY1" fmla="*/ 0 h 37711"/>
                <a:gd name="connsiteX2" fmla="*/ 681515 w 681514"/>
                <a:gd name="connsiteY2" fmla="*/ 37711 h 37711"/>
                <a:gd name="connsiteX3" fmla="*/ 662659 w 681514"/>
                <a:gd name="connsiteY3" fmla="*/ 37711 h 37711"/>
                <a:gd name="connsiteX4" fmla="*/ 18856 w 681514"/>
                <a:gd name="connsiteY4" fmla="*/ 37711 h 37711"/>
                <a:gd name="connsiteX5" fmla="*/ 0 w 681514"/>
                <a:gd name="connsiteY5" fmla="*/ 37711 h 37711"/>
                <a:gd name="connsiteX6" fmla="*/ 0 w 681514"/>
                <a:gd name="connsiteY6" fmla="*/ 0 h 37711"/>
                <a:gd name="connsiteX7" fmla="*/ 18856 w 681514"/>
                <a:gd name="connsiteY7" fmla="*/ 0 h 37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514" h="37711">
                  <a:moveTo>
                    <a:pt x="662659" y="0"/>
                  </a:moveTo>
                  <a:cubicBezTo>
                    <a:pt x="673073" y="0"/>
                    <a:pt x="681515" y="0"/>
                    <a:pt x="681515" y="0"/>
                  </a:cubicBezTo>
                  <a:lnTo>
                    <a:pt x="681515" y="37711"/>
                  </a:lnTo>
                  <a:cubicBezTo>
                    <a:pt x="681515" y="37711"/>
                    <a:pt x="673073" y="37711"/>
                    <a:pt x="662659" y="37711"/>
                  </a:cubicBezTo>
                  <a:lnTo>
                    <a:pt x="18856" y="37711"/>
                  </a:lnTo>
                  <a:cubicBezTo>
                    <a:pt x="8442" y="37711"/>
                    <a:pt x="0" y="37711"/>
                    <a:pt x="0" y="37711"/>
                  </a:cubicBezTo>
                  <a:lnTo>
                    <a:pt x="0" y="0"/>
                  </a:lnTo>
                  <a:cubicBezTo>
                    <a:pt x="0" y="0"/>
                    <a:pt x="8442" y="0"/>
                    <a:pt x="18856" y="0"/>
                  </a:cubicBezTo>
                  <a:close/>
                </a:path>
              </a:pathLst>
            </a:custGeom>
            <a:noFill/>
            <a:ln w="9557" cap="rnd">
              <a:solidFill>
                <a:schemeClr val="tx1"/>
              </a:solidFill>
              <a:prstDash val="solid"/>
              <a:round/>
            </a:ln>
          </p:spPr>
          <p:txBody>
            <a:bodyPr rtlCol="0" anchor="ctr"/>
            <a:lstStyle/>
            <a:p>
              <a:endParaRPr lang="zh-CN" altLang="en-US"/>
            </a:p>
          </p:txBody>
        </p:sp>
        <p:sp>
          <p:nvSpPr>
            <p:cNvPr id="676" name="任意多边形: 形状 675">
              <a:extLst>
                <a:ext uri="{FF2B5EF4-FFF2-40B4-BE49-F238E27FC236}">
                  <a16:creationId xmlns:a16="http://schemas.microsoft.com/office/drawing/2014/main" id="{37E52C25-0BAC-04C2-F29F-6CC4D0DAC67C}"/>
                </a:ext>
              </a:extLst>
            </p:cNvPr>
            <p:cNvSpPr/>
            <p:nvPr/>
          </p:nvSpPr>
          <p:spPr>
            <a:xfrm rot="21422400">
              <a:off x="1720159" y="5115616"/>
              <a:ext cx="1315931" cy="39030"/>
            </a:xfrm>
            <a:custGeom>
              <a:avLst/>
              <a:gdLst>
                <a:gd name="connsiteX0" fmla="*/ 817291 w 829581"/>
                <a:gd name="connsiteY0" fmla="*/ 0 h 24605"/>
                <a:gd name="connsiteX1" fmla="*/ 829582 w 829581"/>
                <a:gd name="connsiteY1" fmla="*/ 0 h 24605"/>
                <a:gd name="connsiteX2" fmla="*/ 829582 w 829581"/>
                <a:gd name="connsiteY2" fmla="*/ 24606 h 24605"/>
                <a:gd name="connsiteX3" fmla="*/ 817291 w 829581"/>
                <a:gd name="connsiteY3" fmla="*/ 24606 h 24605"/>
                <a:gd name="connsiteX4" fmla="*/ 12291 w 829581"/>
                <a:gd name="connsiteY4" fmla="*/ 24606 h 24605"/>
                <a:gd name="connsiteX5" fmla="*/ 0 w 829581"/>
                <a:gd name="connsiteY5" fmla="*/ 24606 h 24605"/>
                <a:gd name="connsiteX6" fmla="*/ 0 w 829581"/>
                <a:gd name="connsiteY6" fmla="*/ 0 h 24605"/>
                <a:gd name="connsiteX7" fmla="*/ 12291 w 829581"/>
                <a:gd name="connsiteY7" fmla="*/ 0 h 2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9581" h="24605">
                  <a:moveTo>
                    <a:pt x="817291" y="0"/>
                  </a:moveTo>
                  <a:cubicBezTo>
                    <a:pt x="824079" y="0"/>
                    <a:pt x="829582" y="0"/>
                    <a:pt x="829582" y="0"/>
                  </a:cubicBezTo>
                  <a:lnTo>
                    <a:pt x="829582" y="24606"/>
                  </a:lnTo>
                  <a:cubicBezTo>
                    <a:pt x="829582" y="24606"/>
                    <a:pt x="824079" y="24606"/>
                    <a:pt x="817291" y="24606"/>
                  </a:cubicBezTo>
                  <a:lnTo>
                    <a:pt x="12291" y="24606"/>
                  </a:lnTo>
                  <a:cubicBezTo>
                    <a:pt x="5503" y="24606"/>
                    <a:pt x="0" y="24606"/>
                    <a:pt x="0" y="24606"/>
                  </a:cubicBezTo>
                  <a:lnTo>
                    <a:pt x="0" y="0"/>
                  </a:lnTo>
                  <a:cubicBezTo>
                    <a:pt x="0" y="0"/>
                    <a:pt x="5503" y="0"/>
                    <a:pt x="12291" y="0"/>
                  </a:cubicBezTo>
                  <a:close/>
                </a:path>
              </a:pathLst>
            </a:custGeom>
            <a:solidFill>
              <a:schemeClr val="tx1"/>
            </a:solidFill>
            <a:ln w="2389" cap="flat">
              <a:noFill/>
              <a:prstDash val="solid"/>
              <a:miter/>
            </a:ln>
          </p:spPr>
          <p:txBody>
            <a:bodyPr rtlCol="0" anchor="ctr"/>
            <a:lstStyle/>
            <a:p>
              <a:endParaRPr lang="zh-CN" altLang="en-US"/>
            </a:p>
          </p:txBody>
        </p:sp>
        <p:sp>
          <p:nvSpPr>
            <p:cNvPr id="677" name="任意多边形: 形状 676">
              <a:extLst>
                <a:ext uri="{FF2B5EF4-FFF2-40B4-BE49-F238E27FC236}">
                  <a16:creationId xmlns:a16="http://schemas.microsoft.com/office/drawing/2014/main" id="{48D18CA1-7CF6-1972-67DB-090E79771FC5}"/>
                </a:ext>
              </a:extLst>
            </p:cNvPr>
            <p:cNvSpPr/>
            <p:nvPr/>
          </p:nvSpPr>
          <p:spPr>
            <a:xfrm>
              <a:off x="2195485" y="4384867"/>
              <a:ext cx="233965" cy="478543"/>
            </a:xfrm>
            <a:custGeom>
              <a:avLst/>
              <a:gdLst>
                <a:gd name="connsiteX0" fmla="*/ 13876 w 147495"/>
                <a:gd name="connsiteY0" fmla="*/ 0 h 301680"/>
                <a:gd name="connsiteX1" fmla="*/ 1777 w 147495"/>
                <a:gd name="connsiteY1" fmla="*/ 59514 h 301680"/>
                <a:gd name="connsiteX2" fmla="*/ 68479 w 147495"/>
                <a:gd name="connsiteY2" fmla="*/ 270354 h 301680"/>
                <a:gd name="connsiteX3" fmla="*/ 80243 w 147495"/>
                <a:gd name="connsiteY3" fmla="*/ 291318 h 301680"/>
                <a:gd name="connsiteX4" fmla="*/ 147328 w 147495"/>
                <a:gd name="connsiteY4" fmla="*/ 290432 h 301680"/>
                <a:gd name="connsiteX5" fmla="*/ 127945 w 147495"/>
                <a:gd name="connsiteY5" fmla="*/ 262399 h 301680"/>
                <a:gd name="connsiteX6" fmla="*/ 98620 w 147495"/>
                <a:gd name="connsiteY6" fmla="*/ 238800 h 301680"/>
                <a:gd name="connsiteX7" fmla="*/ 85801 w 147495"/>
                <a:gd name="connsiteY7" fmla="*/ 47726 h 301680"/>
                <a:gd name="connsiteX8" fmla="*/ 88820 w 147495"/>
                <a:gd name="connsiteY8" fmla="*/ 12890 h 301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495" h="301680">
                  <a:moveTo>
                    <a:pt x="13876" y="0"/>
                  </a:moveTo>
                  <a:cubicBezTo>
                    <a:pt x="-2895" y="55633"/>
                    <a:pt x="-882" y="56304"/>
                    <a:pt x="1777" y="59514"/>
                  </a:cubicBezTo>
                  <a:cubicBezTo>
                    <a:pt x="9779" y="69242"/>
                    <a:pt x="68479" y="270354"/>
                    <a:pt x="68479" y="270354"/>
                  </a:cubicBezTo>
                  <a:cubicBezTo>
                    <a:pt x="68479" y="270354"/>
                    <a:pt x="74972" y="287676"/>
                    <a:pt x="80243" y="291318"/>
                  </a:cubicBezTo>
                  <a:cubicBezTo>
                    <a:pt x="97829" y="303441"/>
                    <a:pt x="150850" y="307059"/>
                    <a:pt x="147328" y="290432"/>
                  </a:cubicBezTo>
                  <a:cubicBezTo>
                    <a:pt x="145843" y="284034"/>
                    <a:pt x="136834" y="272055"/>
                    <a:pt x="127945" y="262399"/>
                  </a:cubicBezTo>
                  <a:cubicBezTo>
                    <a:pt x="119917" y="252580"/>
                    <a:pt x="109929" y="244542"/>
                    <a:pt x="98620" y="238800"/>
                  </a:cubicBezTo>
                  <a:lnTo>
                    <a:pt x="85801" y="47726"/>
                  </a:lnTo>
                  <a:lnTo>
                    <a:pt x="88820" y="12890"/>
                  </a:lnTo>
                </a:path>
              </a:pathLst>
            </a:custGeom>
            <a:solidFill>
              <a:srgbClr val="FFFFFF"/>
            </a:solidFill>
            <a:ln w="2389" cap="flat">
              <a:noFill/>
              <a:prstDash val="solid"/>
              <a:miter/>
            </a:ln>
          </p:spPr>
          <p:txBody>
            <a:bodyPr rtlCol="0" anchor="ctr"/>
            <a:lstStyle/>
            <a:p>
              <a:endParaRPr lang="zh-CN" altLang="en-US"/>
            </a:p>
          </p:txBody>
        </p:sp>
        <p:sp>
          <p:nvSpPr>
            <p:cNvPr id="678" name="任意多边形: 形状 677">
              <a:extLst>
                <a:ext uri="{FF2B5EF4-FFF2-40B4-BE49-F238E27FC236}">
                  <a16:creationId xmlns:a16="http://schemas.microsoft.com/office/drawing/2014/main" id="{65122659-D6EB-6617-A682-EC6A19FC3B1F}"/>
                </a:ext>
              </a:extLst>
            </p:cNvPr>
            <p:cNvSpPr/>
            <p:nvPr/>
          </p:nvSpPr>
          <p:spPr>
            <a:xfrm>
              <a:off x="2202107" y="4482198"/>
              <a:ext cx="227985" cy="379334"/>
            </a:xfrm>
            <a:custGeom>
              <a:avLst/>
              <a:gdLst>
                <a:gd name="connsiteX0" fmla="*/ 78344 w 143725"/>
                <a:gd name="connsiteY0" fmla="*/ 0 h 239137"/>
                <a:gd name="connsiteX1" fmla="*/ 94445 w 143725"/>
                <a:gd name="connsiteY1" fmla="*/ 177489 h 239137"/>
                <a:gd name="connsiteX2" fmla="*/ 143034 w 143725"/>
                <a:gd name="connsiteY2" fmla="*/ 232930 h 239137"/>
                <a:gd name="connsiteX3" fmla="*/ 76068 w 143725"/>
                <a:gd name="connsiteY3" fmla="*/ 230007 h 239137"/>
                <a:gd name="connsiteX4" fmla="*/ 64304 w 143725"/>
                <a:gd name="connsiteY4" fmla="*/ 209043 h 239137"/>
                <a:gd name="connsiteX5" fmla="*/ 46 w 143725"/>
                <a:gd name="connsiteY5" fmla="*/ 1294 h 239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25" h="239137">
                  <a:moveTo>
                    <a:pt x="78344" y="0"/>
                  </a:moveTo>
                  <a:lnTo>
                    <a:pt x="94445" y="177489"/>
                  </a:lnTo>
                  <a:cubicBezTo>
                    <a:pt x="112150" y="187072"/>
                    <a:pt x="149239" y="218650"/>
                    <a:pt x="143034" y="232930"/>
                  </a:cubicBezTo>
                  <a:cubicBezTo>
                    <a:pt x="136828" y="247209"/>
                    <a:pt x="81842" y="232762"/>
                    <a:pt x="76068" y="230007"/>
                  </a:cubicBezTo>
                  <a:cubicBezTo>
                    <a:pt x="70294" y="227252"/>
                    <a:pt x="64304" y="209043"/>
                    <a:pt x="64304" y="209043"/>
                  </a:cubicBezTo>
                  <a:cubicBezTo>
                    <a:pt x="64304" y="209043"/>
                    <a:pt x="-1991" y="8458"/>
                    <a:pt x="46" y="1294"/>
                  </a:cubicBezTo>
                </a:path>
              </a:pathLst>
            </a:custGeom>
            <a:noFill/>
            <a:ln w="9557" cap="rnd">
              <a:solidFill>
                <a:schemeClr val="tx1"/>
              </a:solidFill>
              <a:prstDash val="solid"/>
              <a:round/>
            </a:ln>
          </p:spPr>
          <p:txBody>
            <a:bodyPr rtlCol="0" anchor="ctr"/>
            <a:lstStyle/>
            <a:p>
              <a:endParaRPr lang="zh-CN" altLang="en-US"/>
            </a:p>
          </p:txBody>
        </p:sp>
        <p:sp>
          <p:nvSpPr>
            <p:cNvPr id="679" name="任意多边形: 形状 678">
              <a:extLst>
                <a:ext uri="{FF2B5EF4-FFF2-40B4-BE49-F238E27FC236}">
                  <a16:creationId xmlns:a16="http://schemas.microsoft.com/office/drawing/2014/main" id="{F487E60F-E624-8CDB-2CB0-78E501E42830}"/>
                </a:ext>
              </a:extLst>
            </p:cNvPr>
            <p:cNvSpPr/>
            <p:nvPr/>
          </p:nvSpPr>
          <p:spPr>
            <a:xfrm>
              <a:off x="2191462" y="4127988"/>
              <a:ext cx="210892" cy="334369"/>
            </a:xfrm>
            <a:custGeom>
              <a:avLst/>
              <a:gdLst>
                <a:gd name="connsiteX0" fmla="*/ 0 w 132949"/>
                <a:gd name="connsiteY0" fmla="*/ 210505 h 210791"/>
                <a:gd name="connsiteX1" fmla="*/ 92937 w 132949"/>
                <a:gd name="connsiteY1" fmla="*/ 210792 h 210791"/>
                <a:gd name="connsiteX2" fmla="*/ 132949 w 132949"/>
                <a:gd name="connsiteY2" fmla="*/ 60928 h 210791"/>
                <a:gd name="connsiteX3" fmla="*/ 89822 w 132949"/>
                <a:gd name="connsiteY3" fmla="*/ 96 h 210791"/>
                <a:gd name="connsiteX4" fmla="*/ 35052 w 132949"/>
                <a:gd name="connsiteY4" fmla="*/ 56064 h 210791"/>
                <a:gd name="connsiteX5" fmla="*/ 0 w 132949"/>
                <a:gd name="connsiteY5" fmla="*/ 210505 h 21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949" h="210791">
                  <a:moveTo>
                    <a:pt x="0" y="210505"/>
                  </a:moveTo>
                  <a:lnTo>
                    <a:pt x="92937" y="210792"/>
                  </a:lnTo>
                  <a:cubicBezTo>
                    <a:pt x="111242" y="122790"/>
                    <a:pt x="133116" y="76358"/>
                    <a:pt x="132949" y="60928"/>
                  </a:cubicBezTo>
                  <a:cubicBezTo>
                    <a:pt x="132781" y="45499"/>
                    <a:pt x="123868" y="2588"/>
                    <a:pt x="89822" y="96"/>
                  </a:cubicBezTo>
                  <a:cubicBezTo>
                    <a:pt x="55777" y="-2396"/>
                    <a:pt x="40682" y="44253"/>
                    <a:pt x="35052" y="56064"/>
                  </a:cubicBezTo>
                  <a:cubicBezTo>
                    <a:pt x="29422" y="67876"/>
                    <a:pt x="0" y="210505"/>
                    <a:pt x="0" y="210505"/>
                  </a:cubicBezTo>
                  <a:close/>
                </a:path>
              </a:pathLst>
            </a:custGeom>
            <a:solidFill>
              <a:schemeClr val="accent2"/>
            </a:solidFill>
            <a:ln w="2389" cap="flat">
              <a:noFill/>
              <a:prstDash val="solid"/>
              <a:miter/>
            </a:ln>
          </p:spPr>
          <p:txBody>
            <a:bodyPr rtlCol="0" anchor="ctr"/>
            <a:lstStyle/>
            <a:p>
              <a:endParaRPr lang="zh-CN" altLang="en-US"/>
            </a:p>
          </p:txBody>
        </p:sp>
        <p:sp>
          <p:nvSpPr>
            <p:cNvPr id="680" name="任意多边形: 形状 679">
              <a:extLst>
                <a:ext uri="{FF2B5EF4-FFF2-40B4-BE49-F238E27FC236}">
                  <a16:creationId xmlns:a16="http://schemas.microsoft.com/office/drawing/2014/main" id="{9E1645F7-CD7D-96FA-DB42-0163033A8FD2}"/>
                </a:ext>
              </a:extLst>
            </p:cNvPr>
            <p:cNvSpPr/>
            <p:nvPr/>
          </p:nvSpPr>
          <p:spPr>
            <a:xfrm>
              <a:off x="2946490" y="4559881"/>
              <a:ext cx="88044" cy="81837"/>
            </a:xfrm>
            <a:custGeom>
              <a:avLst/>
              <a:gdLst>
                <a:gd name="connsiteX0" fmla="*/ 52437 w 55504"/>
                <a:gd name="connsiteY0" fmla="*/ 47463 h 51591"/>
                <a:gd name="connsiteX1" fmla="*/ 28622 w 55504"/>
                <a:gd name="connsiteY1" fmla="*/ 51345 h 51591"/>
                <a:gd name="connsiteX2" fmla="*/ 5190 w 55504"/>
                <a:gd name="connsiteY2" fmla="*/ 3714 h 51591"/>
                <a:gd name="connsiteX3" fmla="*/ 55504 w 55504"/>
                <a:gd name="connsiteY3" fmla="*/ 3930 h 51591"/>
              </a:gdLst>
              <a:ahLst/>
              <a:cxnLst>
                <a:cxn ang="0">
                  <a:pos x="connsiteX0" y="connsiteY0"/>
                </a:cxn>
                <a:cxn ang="0">
                  <a:pos x="connsiteX1" y="connsiteY1"/>
                </a:cxn>
                <a:cxn ang="0">
                  <a:pos x="connsiteX2" y="connsiteY2"/>
                </a:cxn>
                <a:cxn ang="0">
                  <a:pos x="connsiteX3" y="connsiteY3"/>
                </a:cxn>
              </a:cxnLst>
              <a:rect l="l" t="t" r="r" b="b"/>
              <a:pathLst>
                <a:path w="55504" h="51591">
                  <a:moveTo>
                    <a:pt x="52437" y="47463"/>
                  </a:moveTo>
                  <a:cubicBezTo>
                    <a:pt x="52437" y="47463"/>
                    <a:pt x="34875" y="52782"/>
                    <a:pt x="28622" y="51345"/>
                  </a:cubicBezTo>
                  <a:cubicBezTo>
                    <a:pt x="9599" y="40731"/>
                    <a:pt x="-9449" y="12291"/>
                    <a:pt x="5190" y="3714"/>
                  </a:cubicBezTo>
                  <a:cubicBezTo>
                    <a:pt x="10940" y="480"/>
                    <a:pt x="36529" y="-2803"/>
                    <a:pt x="55504" y="3930"/>
                  </a:cubicBezTo>
                </a:path>
              </a:pathLst>
            </a:custGeom>
            <a:solidFill>
              <a:srgbClr val="FFFFFF"/>
            </a:solidFill>
            <a:ln w="2389" cap="flat">
              <a:noFill/>
              <a:prstDash val="solid"/>
              <a:miter/>
            </a:ln>
          </p:spPr>
          <p:txBody>
            <a:bodyPr rtlCol="0" anchor="ctr"/>
            <a:lstStyle/>
            <a:p>
              <a:endParaRPr lang="zh-CN" altLang="en-US"/>
            </a:p>
          </p:txBody>
        </p:sp>
        <p:sp>
          <p:nvSpPr>
            <p:cNvPr id="681" name="任意多边形: 形状 680">
              <a:extLst>
                <a:ext uri="{FF2B5EF4-FFF2-40B4-BE49-F238E27FC236}">
                  <a16:creationId xmlns:a16="http://schemas.microsoft.com/office/drawing/2014/main" id="{0EFC7054-36D8-4805-66C5-8581C09E65F1}"/>
                </a:ext>
              </a:extLst>
            </p:cNvPr>
            <p:cNvSpPr/>
            <p:nvPr/>
          </p:nvSpPr>
          <p:spPr>
            <a:xfrm>
              <a:off x="2942975" y="4557466"/>
              <a:ext cx="91481" cy="80901"/>
            </a:xfrm>
            <a:custGeom>
              <a:avLst/>
              <a:gdLst>
                <a:gd name="connsiteX0" fmla="*/ 57671 w 57671"/>
                <a:gd name="connsiteY0" fmla="*/ 5451 h 51001"/>
                <a:gd name="connsiteX1" fmla="*/ 841 w 57671"/>
                <a:gd name="connsiteY1" fmla="*/ 10243 h 51001"/>
                <a:gd name="connsiteX2" fmla="*/ 32155 w 57671"/>
                <a:gd name="connsiteY2" fmla="*/ 50470 h 51001"/>
                <a:gd name="connsiteX3" fmla="*/ 57576 w 57671"/>
                <a:gd name="connsiteY3" fmla="*/ 46373 h 51001"/>
              </a:gdLst>
              <a:ahLst/>
              <a:cxnLst>
                <a:cxn ang="0">
                  <a:pos x="connsiteX0" y="connsiteY0"/>
                </a:cxn>
                <a:cxn ang="0">
                  <a:pos x="connsiteX1" y="connsiteY1"/>
                </a:cxn>
                <a:cxn ang="0">
                  <a:pos x="connsiteX2" y="connsiteY2"/>
                </a:cxn>
                <a:cxn ang="0">
                  <a:pos x="connsiteX3" y="connsiteY3"/>
                </a:cxn>
              </a:cxnLst>
              <a:rect l="l" t="t" r="r" b="b"/>
              <a:pathLst>
                <a:path w="57671" h="51001">
                  <a:moveTo>
                    <a:pt x="57671" y="5451"/>
                  </a:moveTo>
                  <a:cubicBezTo>
                    <a:pt x="38744" y="-1281"/>
                    <a:pt x="7214" y="-3893"/>
                    <a:pt x="841" y="10243"/>
                  </a:cubicBezTo>
                  <a:cubicBezTo>
                    <a:pt x="-5533" y="24379"/>
                    <a:pt x="26237" y="48074"/>
                    <a:pt x="32155" y="50470"/>
                  </a:cubicBezTo>
                  <a:cubicBezTo>
                    <a:pt x="38073" y="52866"/>
                    <a:pt x="57576" y="46373"/>
                    <a:pt x="57576" y="46373"/>
                  </a:cubicBezTo>
                </a:path>
              </a:pathLst>
            </a:custGeom>
            <a:noFill/>
            <a:ln w="9557" cap="rnd">
              <a:solidFill>
                <a:srgbClr val="1D252E"/>
              </a:solidFill>
              <a:prstDash val="solid"/>
              <a:round/>
            </a:ln>
          </p:spPr>
          <p:txBody>
            <a:bodyPr rtlCol="0" anchor="ctr"/>
            <a:lstStyle/>
            <a:p>
              <a:endParaRPr lang="zh-CN" altLang="en-US"/>
            </a:p>
          </p:txBody>
        </p:sp>
        <p:sp>
          <p:nvSpPr>
            <p:cNvPr id="682" name="任意多边形: 形状 681">
              <a:extLst>
                <a:ext uri="{FF2B5EF4-FFF2-40B4-BE49-F238E27FC236}">
                  <a16:creationId xmlns:a16="http://schemas.microsoft.com/office/drawing/2014/main" id="{50E05600-3B2E-17B3-47E0-1ECDD2AB9E99}"/>
                </a:ext>
              </a:extLst>
            </p:cNvPr>
            <p:cNvSpPr/>
            <p:nvPr/>
          </p:nvSpPr>
          <p:spPr>
            <a:xfrm>
              <a:off x="2350286" y="4327327"/>
              <a:ext cx="24095" cy="96760"/>
            </a:xfrm>
            <a:custGeom>
              <a:avLst/>
              <a:gdLst>
                <a:gd name="connsiteX0" fmla="*/ 15190 w 15190"/>
                <a:gd name="connsiteY0" fmla="*/ 0 h 60999"/>
                <a:gd name="connsiteX1" fmla="*/ 0 w 15190"/>
                <a:gd name="connsiteY1" fmla="*/ 61000 h 60999"/>
              </a:gdLst>
              <a:ahLst/>
              <a:cxnLst>
                <a:cxn ang="0">
                  <a:pos x="connsiteX0" y="connsiteY0"/>
                </a:cxn>
                <a:cxn ang="0">
                  <a:pos x="connsiteX1" y="connsiteY1"/>
                </a:cxn>
              </a:cxnLst>
              <a:rect l="l" t="t" r="r" b="b"/>
              <a:pathLst>
                <a:path w="15190" h="60999">
                  <a:moveTo>
                    <a:pt x="15190" y="0"/>
                  </a:moveTo>
                  <a:cubicBezTo>
                    <a:pt x="14064" y="20054"/>
                    <a:pt x="4600" y="47247"/>
                    <a:pt x="0" y="61000"/>
                  </a:cubicBezTo>
                </a:path>
              </a:pathLst>
            </a:custGeom>
            <a:noFill/>
            <a:ln w="9557" cap="rnd">
              <a:solidFill>
                <a:schemeClr val="tx1"/>
              </a:solidFill>
              <a:prstDash val="solid"/>
              <a:round/>
            </a:ln>
          </p:spPr>
          <p:txBody>
            <a:bodyPr rtlCol="0" anchor="ctr"/>
            <a:lstStyle/>
            <a:p>
              <a:endParaRPr lang="zh-CN" altLang="en-US" dirty="0"/>
            </a:p>
          </p:txBody>
        </p:sp>
        <p:sp>
          <p:nvSpPr>
            <p:cNvPr id="683" name="任意多边形: 形状 682">
              <a:extLst>
                <a:ext uri="{FF2B5EF4-FFF2-40B4-BE49-F238E27FC236}">
                  <a16:creationId xmlns:a16="http://schemas.microsoft.com/office/drawing/2014/main" id="{21EDB6B1-04E6-678E-2EEC-F99D6537A23C}"/>
                </a:ext>
              </a:extLst>
            </p:cNvPr>
            <p:cNvSpPr/>
            <p:nvPr/>
          </p:nvSpPr>
          <p:spPr>
            <a:xfrm>
              <a:off x="2586640" y="4275640"/>
              <a:ext cx="41251" cy="161711"/>
            </a:xfrm>
            <a:custGeom>
              <a:avLst/>
              <a:gdLst>
                <a:gd name="connsiteX0" fmla="*/ 9943 w 26005"/>
                <a:gd name="connsiteY0" fmla="*/ 0 h 101945"/>
                <a:gd name="connsiteX1" fmla="*/ 25037 w 26005"/>
                <a:gd name="connsiteY1" fmla="*/ 48541 h 101945"/>
                <a:gd name="connsiteX2" fmla="*/ 0 w 26005"/>
                <a:gd name="connsiteY2" fmla="*/ 101946 h 101945"/>
              </a:gdLst>
              <a:ahLst/>
              <a:cxnLst>
                <a:cxn ang="0">
                  <a:pos x="connsiteX0" y="connsiteY0"/>
                </a:cxn>
                <a:cxn ang="0">
                  <a:pos x="connsiteX1" y="connsiteY1"/>
                </a:cxn>
                <a:cxn ang="0">
                  <a:pos x="connsiteX2" y="connsiteY2"/>
                </a:cxn>
              </a:cxnLst>
              <a:rect l="l" t="t" r="r" b="b"/>
              <a:pathLst>
                <a:path w="26005" h="101945">
                  <a:moveTo>
                    <a:pt x="9943" y="0"/>
                  </a:moveTo>
                  <a:cubicBezTo>
                    <a:pt x="16005" y="5439"/>
                    <a:pt x="29757" y="32225"/>
                    <a:pt x="25037" y="48541"/>
                  </a:cubicBezTo>
                  <a:cubicBezTo>
                    <a:pt x="20317" y="64857"/>
                    <a:pt x="0" y="101946"/>
                    <a:pt x="0" y="101946"/>
                  </a:cubicBezTo>
                </a:path>
              </a:pathLst>
            </a:custGeom>
            <a:noFill/>
            <a:ln w="9557" cap="rnd">
              <a:solidFill>
                <a:schemeClr val="tx1"/>
              </a:solidFill>
              <a:prstDash val="solid"/>
              <a:round/>
            </a:ln>
          </p:spPr>
          <p:txBody>
            <a:bodyPr rtlCol="0" anchor="ctr"/>
            <a:lstStyle/>
            <a:p>
              <a:endParaRPr lang="zh-CN" altLang="en-US"/>
            </a:p>
          </p:txBody>
        </p:sp>
        <p:sp>
          <p:nvSpPr>
            <p:cNvPr id="684" name="任意多边形: 形状 683">
              <a:extLst>
                <a:ext uri="{FF2B5EF4-FFF2-40B4-BE49-F238E27FC236}">
                  <a16:creationId xmlns:a16="http://schemas.microsoft.com/office/drawing/2014/main" id="{41A82C89-634D-DE71-FA70-ADDDB22B9C13}"/>
                </a:ext>
              </a:extLst>
            </p:cNvPr>
            <p:cNvSpPr/>
            <p:nvPr/>
          </p:nvSpPr>
          <p:spPr>
            <a:xfrm>
              <a:off x="4267234" y="4316951"/>
              <a:ext cx="46024" cy="91859"/>
            </a:xfrm>
            <a:custGeom>
              <a:avLst/>
              <a:gdLst>
                <a:gd name="connsiteX0" fmla="*/ 0 w 29014"/>
                <a:gd name="connsiteY0" fmla="*/ 0 h 57909"/>
                <a:gd name="connsiteX1" fmla="*/ 29014 w 29014"/>
                <a:gd name="connsiteY1" fmla="*/ 57909 h 57909"/>
              </a:gdLst>
              <a:ahLst/>
              <a:cxnLst>
                <a:cxn ang="0">
                  <a:pos x="connsiteX0" y="connsiteY0"/>
                </a:cxn>
                <a:cxn ang="0">
                  <a:pos x="connsiteX1" y="connsiteY1"/>
                </a:cxn>
              </a:cxnLst>
              <a:rect l="l" t="t" r="r" b="b"/>
              <a:pathLst>
                <a:path w="29014" h="57909">
                  <a:moveTo>
                    <a:pt x="0" y="0"/>
                  </a:moveTo>
                  <a:cubicBezTo>
                    <a:pt x="4792" y="14208"/>
                    <a:pt x="20725" y="48445"/>
                    <a:pt x="29014" y="57909"/>
                  </a:cubicBezTo>
                </a:path>
              </a:pathLst>
            </a:custGeom>
            <a:noFill/>
            <a:ln w="9557" cap="rnd">
              <a:solidFill>
                <a:srgbClr val="1D252E"/>
              </a:solidFill>
              <a:prstDash val="solid"/>
              <a:round/>
            </a:ln>
          </p:spPr>
          <p:txBody>
            <a:bodyPr rtlCol="0" anchor="ctr"/>
            <a:lstStyle/>
            <a:p>
              <a:endParaRPr lang="zh-CN" altLang="en-US"/>
            </a:p>
          </p:txBody>
        </p:sp>
        <p:sp>
          <p:nvSpPr>
            <p:cNvPr id="685" name="任意多边形: 形状 684">
              <a:extLst>
                <a:ext uri="{FF2B5EF4-FFF2-40B4-BE49-F238E27FC236}">
                  <a16:creationId xmlns:a16="http://schemas.microsoft.com/office/drawing/2014/main" id="{12DDD867-939A-FF66-0E56-48DF71EE1EE8}"/>
                </a:ext>
              </a:extLst>
            </p:cNvPr>
            <p:cNvSpPr/>
            <p:nvPr/>
          </p:nvSpPr>
          <p:spPr>
            <a:xfrm>
              <a:off x="3941470" y="4298633"/>
              <a:ext cx="9102" cy="44579"/>
            </a:xfrm>
            <a:custGeom>
              <a:avLst/>
              <a:gdLst>
                <a:gd name="connsiteX0" fmla="*/ 5739 w 5738"/>
                <a:gd name="connsiteY0" fmla="*/ 0 h 28103"/>
                <a:gd name="connsiteX1" fmla="*/ 276 w 5738"/>
                <a:gd name="connsiteY1" fmla="*/ 28104 h 28103"/>
              </a:gdLst>
              <a:ahLst/>
              <a:cxnLst>
                <a:cxn ang="0">
                  <a:pos x="connsiteX0" y="connsiteY0"/>
                </a:cxn>
                <a:cxn ang="0">
                  <a:pos x="connsiteX1" y="connsiteY1"/>
                </a:cxn>
              </a:cxnLst>
              <a:rect l="l" t="t" r="r" b="b"/>
              <a:pathLst>
                <a:path w="5738" h="28103">
                  <a:moveTo>
                    <a:pt x="5739" y="0"/>
                  </a:moveTo>
                  <a:cubicBezTo>
                    <a:pt x="4182" y="7811"/>
                    <a:pt x="-1281" y="21851"/>
                    <a:pt x="276" y="28104"/>
                  </a:cubicBezTo>
                </a:path>
              </a:pathLst>
            </a:custGeom>
            <a:noFill/>
            <a:ln w="9557" cap="rnd">
              <a:solidFill>
                <a:srgbClr val="1D252E"/>
              </a:solidFill>
              <a:prstDash val="solid"/>
              <a:round/>
            </a:ln>
          </p:spPr>
          <p:txBody>
            <a:bodyPr rtlCol="0" anchor="ctr"/>
            <a:lstStyle/>
            <a:p>
              <a:endParaRPr lang="zh-CN" altLang="en-US"/>
            </a:p>
          </p:txBody>
        </p:sp>
        <p:sp>
          <p:nvSpPr>
            <p:cNvPr id="686" name="任意多边形: 形状 685">
              <a:extLst>
                <a:ext uri="{FF2B5EF4-FFF2-40B4-BE49-F238E27FC236}">
                  <a16:creationId xmlns:a16="http://schemas.microsoft.com/office/drawing/2014/main" id="{B6AD7323-4047-4401-F9DE-E8908C71D9F5}"/>
                </a:ext>
              </a:extLst>
            </p:cNvPr>
            <p:cNvSpPr/>
            <p:nvPr/>
          </p:nvSpPr>
          <p:spPr>
            <a:xfrm>
              <a:off x="3014011" y="3507628"/>
              <a:ext cx="434780" cy="434780"/>
            </a:xfrm>
            <a:custGeom>
              <a:avLst/>
              <a:gdLst>
                <a:gd name="connsiteX0" fmla="*/ 274091 w 274091"/>
                <a:gd name="connsiteY0" fmla="*/ 137046 h 274091"/>
                <a:gd name="connsiteX1" fmla="*/ 137046 w 274091"/>
                <a:gd name="connsiteY1" fmla="*/ 274091 h 274091"/>
                <a:gd name="connsiteX2" fmla="*/ 0 w 274091"/>
                <a:gd name="connsiteY2" fmla="*/ 137046 h 274091"/>
                <a:gd name="connsiteX3" fmla="*/ 137046 w 274091"/>
                <a:gd name="connsiteY3" fmla="*/ 0 h 274091"/>
                <a:gd name="connsiteX4" fmla="*/ 274091 w 274091"/>
                <a:gd name="connsiteY4" fmla="*/ 137046 h 274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091" h="274091">
                  <a:moveTo>
                    <a:pt x="274091" y="137046"/>
                  </a:moveTo>
                  <a:cubicBezTo>
                    <a:pt x="274091" y="212734"/>
                    <a:pt x="212734" y="274091"/>
                    <a:pt x="137046" y="274091"/>
                  </a:cubicBezTo>
                  <a:cubicBezTo>
                    <a:pt x="61357" y="274091"/>
                    <a:pt x="0" y="212734"/>
                    <a:pt x="0" y="137046"/>
                  </a:cubicBezTo>
                  <a:cubicBezTo>
                    <a:pt x="0" y="61357"/>
                    <a:pt x="61357" y="0"/>
                    <a:pt x="137046" y="0"/>
                  </a:cubicBezTo>
                  <a:cubicBezTo>
                    <a:pt x="212734" y="0"/>
                    <a:pt x="274091" y="61357"/>
                    <a:pt x="274091" y="137046"/>
                  </a:cubicBezTo>
                  <a:close/>
                </a:path>
              </a:pathLst>
            </a:custGeom>
            <a:solidFill>
              <a:schemeClr val="accent2"/>
            </a:solidFill>
            <a:ln w="2389" cap="flat">
              <a:noFill/>
              <a:prstDash val="solid"/>
              <a:miter/>
            </a:ln>
          </p:spPr>
          <p:txBody>
            <a:bodyPr rtlCol="0" anchor="ctr"/>
            <a:lstStyle/>
            <a:p>
              <a:endParaRPr lang="zh-CN" altLang="en-US"/>
            </a:p>
          </p:txBody>
        </p:sp>
        <p:sp>
          <p:nvSpPr>
            <p:cNvPr id="687" name="任意多边形: 形状 686">
              <a:extLst>
                <a:ext uri="{FF2B5EF4-FFF2-40B4-BE49-F238E27FC236}">
                  <a16:creationId xmlns:a16="http://schemas.microsoft.com/office/drawing/2014/main" id="{43786387-7DA7-16A9-BB52-D790394C4C41}"/>
                </a:ext>
              </a:extLst>
            </p:cNvPr>
            <p:cNvSpPr/>
            <p:nvPr/>
          </p:nvSpPr>
          <p:spPr>
            <a:xfrm>
              <a:off x="3125093" y="3616809"/>
              <a:ext cx="212537" cy="216456"/>
            </a:xfrm>
            <a:custGeom>
              <a:avLst/>
              <a:gdLst>
                <a:gd name="connsiteX0" fmla="*/ 127897 w 133986"/>
                <a:gd name="connsiteY0" fmla="*/ 87073 h 136457"/>
                <a:gd name="connsiteX1" fmla="*/ 90761 w 133986"/>
                <a:gd name="connsiteY1" fmla="*/ 88439 h 136457"/>
                <a:gd name="connsiteX2" fmla="*/ 92222 w 133986"/>
                <a:gd name="connsiteY2" fmla="*/ 128690 h 136457"/>
                <a:gd name="connsiteX3" fmla="*/ 86137 w 133986"/>
                <a:gd name="connsiteY3" fmla="*/ 135231 h 136457"/>
                <a:gd name="connsiteX4" fmla="*/ 52810 w 133986"/>
                <a:gd name="connsiteY4" fmla="*/ 136453 h 136457"/>
                <a:gd name="connsiteX5" fmla="*/ 46270 w 133986"/>
                <a:gd name="connsiteY5" fmla="*/ 130399 h 136457"/>
                <a:gd name="connsiteX6" fmla="*/ 46269 w 133986"/>
                <a:gd name="connsiteY6" fmla="*/ 130367 h 136457"/>
                <a:gd name="connsiteX7" fmla="*/ 44807 w 133986"/>
                <a:gd name="connsiteY7" fmla="*/ 90092 h 136457"/>
                <a:gd name="connsiteX8" fmla="*/ 7647 w 133986"/>
                <a:gd name="connsiteY8" fmla="*/ 91457 h 136457"/>
                <a:gd name="connsiteX9" fmla="*/ 1106 w 133986"/>
                <a:gd name="connsiteY9" fmla="*/ 85372 h 136457"/>
                <a:gd name="connsiteX10" fmla="*/ 4 w 133986"/>
                <a:gd name="connsiteY10" fmla="*/ 54896 h 136457"/>
                <a:gd name="connsiteX11" fmla="*/ 6089 w 133986"/>
                <a:gd name="connsiteY11" fmla="*/ 48355 h 136457"/>
                <a:gd name="connsiteX12" fmla="*/ 43226 w 133986"/>
                <a:gd name="connsiteY12" fmla="*/ 47013 h 136457"/>
                <a:gd name="connsiteX13" fmla="*/ 41788 w 133986"/>
                <a:gd name="connsiteY13" fmla="*/ 7745 h 136457"/>
                <a:gd name="connsiteX14" fmla="*/ 47874 w 133986"/>
                <a:gd name="connsiteY14" fmla="*/ 1204 h 136457"/>
                <a:gd name="connsiteX15" fmla="*/ 81201 w 133986"/>
                <a:gd name="connsiteY15" fmla="*/ 6 h 136457"/>
                <a:gd name="connsiteX16" fmla="*/ 87739 w 133986"/>
                <a:gd name="connsiteY16" fmla="*/ 6011 h 136457"/>
                <a:gd name="connsiteX17" fmla="*/ 87742 w 133986"/>
                <a:gd name="connsiteY17" fmla="*/ 6091 h 136457"/>
                <a:gd name="connsiteX18" fmla="*/ 89179 w 133986"/>
                <a:gd name="connsiteY18" fmla="*/ 45336 h 136457"/>
                <a:gd name="connsiteX19" fmla="*/ 126316 w 133986"/>
                <a:gd name="connsiteY19" fmla="*/ 43971 h 136457"/>
                <a:gd name="connsiteX20" fmla="*/ 132857 w 133986"/>
                <a:gd name="connsiteY20" fmla="*/ 50056 h 136457"/>
                <a:gd name="connsiteX21" fmla="*/ 133983 w 133986"/>
                <a:gd name="connsiteY21" fmla="*/ 80532 h 136457"/>
                <a:gd name="connsiteX22" fmla="*/ 127897 w 133986"/>
                <a:gd name="connsiteY22" fmla="*/ 87073 h 13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3986" h="136457">
                  <a:moveTo>
                    <a:pt x="127897" y="87073"/>
                  </a:moveTo>
                  <a:lnTo>
                    <a:pt x="90761" y="88439"/>
                  </a:lnTo>
                  <a:lnTo>
                    <a:pt x="92222" y="128690"/>
                  </a:lnTo>
                  <a:cubicBezTo>
                    <a:pt x="92344" y="132175"/>
                    <a:pt x="89621" y="135101"/>
                    <a:pt x="86137" y="135231"/>
                  </a:cubicBezTo>
                  <a:lnTo>
                    <a:pt x="52810" y="136453"/>
                  </a:lnTo>
                  <a:cubicBezTo>
                    <a:pt x="49332" y="136587"/>
                    <a:pt x="46404" y="133877"/>
                    <a:pt x="46270" y="130399"/>
                  </a:cubicBezTo>
                  <a:cubicBezTo>
                    <a:pt x="46270" y="130388"/>
                    <a:pt x="46269" y="130378"/>
                    <a:pt x="46269" y="130367"/>
                  </a:cubicBezTo>
                  <a:lnTo>
                    <a:pt x="44807" y="90092"/>
                  </a:lnTo>
                  <a:lnTo>
                    <a:pt x="7647" y="91457"/>
                  </a:lnTo>
                  <a:cubicBezTo>
                    <a:pt x="4162" y="91579"/>
                    <a:pt x="1236" y="88857"/>
                    <a:pt x="1106" y="85372"/>
                  </a:cubicBezTo>
                  <a:lnTo>
                    <a:pt x="4" y="54896"/>
                  </a:lnTo>
                  <a:cubicBezTo>
                    <a:pt x="-117" y="51411"/>
                    <a:pt x="2605" y="48485"/>
                    <a:pt x="6089" y="48355"/>
                  </a:cubicBezTo>
                  <a:lnTo>
                    <a:pt x="43226" y="47013"/>
                  </a:lnTo>
                  <a:lnTo>
                    <a:pt x="41788" y="7745"/>
                  </a:lnTo>
                  <a:cubicBezTo>
                    <a:pt x="41680" y="4264"/>
                    <a:pt x="44395" y="1347"/>
                    <a:pt x="47874" y="1204"/>
                  </a:cubicBezTo>
                  <a:lnTo>
                    <a:pt x="81201" y="6"/>
                  </a:lnTo>
                  <a:cubicBezTo>
                    <a:pt x="84665" y="-141"/>
                    <a:pt x="87592" y="2547"/>
                    <a:pt x="87739" y="6011"/>
                  </a:cubicBezTo>
                  <a:cubicBezTo>
                    <a:pt x="87740" y="6038"/>
                    <a:pt x="87741" y="6065"/>
                    <a:pt x="87742" y="6091"/>
                  </a:cubicBezTo>
                  <a:lnTo>
                    <a:pt x="89179" y="45336"/>
                  </a:lnTo>
                  <a:lnTo>
                    <a:pt x="126316" y="43971"/>
                  </a:lnTo>
                  <a:cubicBezTo>
                    <a:pt x="129801" y="43849"/>
                    <a:pt x="132727" y="46571"/>
                    <a:pt x="132857" y="50056"/>
                  </a:cubicBezTo>
                  <a:lnTo>
                    <a:pt x="133983" y="80532"/>
                  </a:lnTo>
                  <a:cubicBezTo>
                    <a:pt x="134104" y="84017"/>
                    <a:pt x="131382" y="86943"/>
                    <a:pt x="127897" y="87073"/>
                  </a:cubicBezTo>
                  <a:close/>
                </a:path>
              </a:pathLst>
            </a:custGeom>
            <a:solidFill>
              <a:schemeClr val="tx1"/>
            </a:solidFill>
            <a:ln w="2389" cap="flat">
              <a:noFill/>
              <a:prstDash val="solid"/>
              <a:miter/>
            </a:ln>
          </p:spPr>
          <p:txBody>
            <a:bodyPr rtlCol="0" anchor="ctr"/>
            <a:lstStyle/>
            <a:p>
              <a:endParaRPr lang="zh-CN" altLang="en-US"/>
            </a:p>
          </p:txBody>
        </p:sp>
        <p:grpSp>
          <p:nvGrpSpPr>
            <p:cNvPr id="731" name="组合 730">
              <a:extLst>
                <a:ext uri="{FF2B5EF4-FFF2-40B4-BE49-F238E27FC236}">
                  <a16:creationId xmlns:a16="http://schemas.microsoft.com/office/drawing/2014/main" id="{D65ABE01-0070-DFBB-D913-23AE6C3103E4}"/>
                </a:ext>
              </a:extLst>
            </p:cNvPr>
            <p:cNvGrpSpPr/>
            <p:nvPr userDrawn="1"/>
          </p:nvGrpSpPr>
          <p:grpSpPr>
            <a:xfrm>
              <a:off x="1940426" y="1265930"/>
              <a:ext cx="2881427" cy="1930610"/>
              <a:chOff x="1940426" y="1265930"/>
              <a:chExt cx="2881427" cy="1930610"/>
            </a:xfrm>
          </p:grpSpPr>
          <p:sp>
            <p:nvSpPr>
              <p:cNvPr id="688" name="任意多边形: 形状 687">
                <a:extLst>
                  <a:ext uri="{FF2B5EF4-FFF2-40B4-BE49-F238E27FC236}">
                    <a16:creationId xmlns:a16="http://schemas.microsoft.com/office/drawing/2014/main" id="{2337BFD5-9264-76B4-71D9-C87B02370C4A}"/>
                  </a:ext>
                </a:extLst>
              </p:cNvPr>
              <p:cNvSpPr/>
              <p:nvPr/>
            </p:nvSpPr>
            <p:spPr>
              <a:xfrm>
                <a:off x="2462734" y="1692139"/>
                <a:ext cx="1555555" cy="469858"/>
              </a:xfrm>
              <a:custGeom>
                <a:avLst/>
                <a:gdLst>
                  <a:gd name="connsiteX0" fmla="*/ 980644 w 980643"/>
                  <a:gd name="connsiteY0" fmla="*/ 276344 h 296205"/>
                  <a:gd name="connsiteX1" fmla="*/ 927095 w 980643"/>
                  <a:gd name="connsiteY1" fmla="*/ 296206 h 296205"/>
                  <a:gd name="connsiteX2" fmla="*/ 81964 w 980643"/>
                  <a:gd name="connsiteY2" fmla="*/ 296206 h 296205"/>
                  <a:gd name="connsiteX3" fmla="*/ 0 w 980643"/>
                  <a:gd name="connsiteY3" fmla="*/ 214194 h 296205"/>
                  <a:gd name="connsiteX4" fmla="*/ 0 w 980643"/>
                  <a:gd name="connsiteY4" fmla="*/ 81964 h 296205"/>
                  <a:gd name="connsiteX5" fmla="*/ 81964 w 980643"/>
                  <a:gd name="connsiteY5" fmla="*/ 0 h 296205"/>
                  <a:gd name="connsiteX6" fmla="*/ 750972 w 980643"/>
                  <a:gd name="connsiteY6" fmla="*/ 0 h 296205"/>
                  <a:gd name="connsiteX7" fmla="*/ 717875 w 980643"/>
                  <a:gd name="connsiteY7" fmla="*/ 213729 h 296205"/>
                  <a:gd name="connsiteX8" fmla="*/ 841250 w 980643"/>
                  <a:gd name="connsiteY8" fmla="*/ 276344 h 29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0643" h="296205">
                    <a:moveTo>
                      <a:pt x="980644" y="276344"/>
                    </a:moveTo>
                    <a:cubicBezTo>
                      <a:pt x="965777" y="289210"/>
                      <a:pt x="946756" y="296263"/>
                      <a:pt x="927095" y="296206"/>
                    </a:cubicBezTo>
                    <a:lnTo>
                      <a:pt x="81964" y="296206"/>
                    </a:lnTo>
                    <a:cubicBezTo>
                      <a:pt x="36705" y="296139"/>
                      <a:pt x="41" y="259452"/>
                      <a:pt x="0" y="214194"/>
                    </a:cubicBezTo>
                    <a:lnTo>
                      <a:pt x="0" y="81964"/>
                    </a:lnTo>
                    <a:cubicBezTo>
                      <a:pt x="0" y="36696"/>
                      <a:pt x="36696" y="0"/>
                      <a:pt x="81964" y="0"/>
                    </a:cubicBezTo>
                    <a:lnTo>
                      <a:pt x="750972" y="0"/>
                    </a:lnTo>
                    <a:cubicBezTo>
                      <a:pt x="682814" y="49880"/>
                      <a:pt x="667995" y="145570"/>
                      <a:pt x="717875" y="213729"/>
                    </a:cubicBezTo>
                    <a:cubicBezTo>
                      <a:pt x="746669" y="253075"/>
                      <a:pt x="792496" y="276332"/>
                      <a:pt x="841250" y="276344"/>
                    </a:cubicBezTo>
                    <a:close/>
                  </a:path>
                </a:pathLst>
              </a:custGeom>
              <a:solidFill>
                <a:schemeClr val="accent2"/>
              </a:solidFill>
              <a:ln w="2389" cap="flat">
                <a:noFill/>
                <a:prstDash val="solid"/>
                <a:miter/>
              </a:ln>
            </p:spPr>
            <p:txBody>
              <a:bodyPr rtlCol="0" anchor="ctr"/>
              <a:lstStyle/>
              <a:p>
                <a:endParaRPr lang="zh-CN" altLang="en-US"/>
              </a:p>
            </p:txBody>
          </p:sp>
          <p:sp>
            <p:nvSpPr>
              <p:cNvPr id="689" name="任意多边形: 形状 688">
                <a:extLst>
                  <a:ext uri="{FF2B5EF4-FFF2-40B4-BE49-F238E27FC236}">
                    <a16:creationId xmlns:a16="http://schemas.microsoft.com/office/drawing/2014/main" id="{0E90ACDA-79D0-A13B-0C6D-35F7E8F4D0B5}"/>
                  </a:ext>
                </a:extLst>
              </p:cNvPr>
              <p:cNvSpPr/>
              <p:nvPr/>
            </p:nvSpPr>
            <p:spPr>
              <a:xfrm>
                <a:off x="2496405" y="2119167"/>
                <a:ext cx="1521882" cy="42832"/>
              </a:xfrm>
              <a:custGeom>
                <a:avLst/>
                <a:gdLst>
                  <a:gd name="connsiteX0" fmla="*/ 959416 w 959415"/>
                  <a:gd name="connsiteY0" fmla="*/ 7140 h 27002"/>
                  <a:gd name="connsiteX1" fmla="*/ 905867 w 959415"/>
                  <a:gd name="connsiteY1" fmla="*/ 27002 h 27002"/>
                  <a:gd name="connsiteX2" fmla="*/ 60736 w 959415"/>
                  <a:gd name="connsiteY2" fmla="*/ 27002 h 27002"/>
                  <a:gd name="connsiteX3" fmla="*/ 0 w 959415"/>
                  <a:gd name="connsiteY3" fmla="*/ 0 h 27002"/>
                  <a:gd name="connsiteX4" fmla="*/ 773877 w 959415"/>
                  <a:gd name="connsiteY4" fmla="*/ 0 h 27002"/>
                  <a:gd name="connsiteX5" fmla="*/ 820046 w 959415"/>
                  <a:gd name="connsiteY5" fmla="*/ 7188 h 27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9415" h="27002">
                    <a:moveTo>
                      <a:pt x="959416" y="7140"/>
                    </a:moveTo>
                    <a:cubicBezTo>
                      <a:pt x="944549" y="20006"/>
                      <a:pt x="925528" y="27059"/>
                      <a:pt x="905867" y="27002"/>
                    </a:cubicBezTo>
                    <a:lnTo>
                      <a:pt x="60736" y="27002"/>
                    </a:lnTo>
                    <a:cubicBezTo>
                      <a:pt x="37577" y="27028"/>
                      <a:pt x="15497" y="17212"/>
                      <a:pt x="0" y="0"/>
                    </a:cubicBezTo>
                    <a:lnTo>
                      <a:pt x="773877" y="0"/>
                    </a:lnTo>
                    <a:cubicBezTo>
                      <a:pt x="788804" y="4768"/>
                      <a:pt x="804377" y="7193"/>
                      <a:pt x="820046" y="7188"/>
                    </a:cubicBezTo>
                    <a:close/>
                  </a:path>
                </a:pathLst>
              </a:custGeom>
              <a:solidFill>
                <a:schemeClr val="tx1"/>
              </a:solidFill>
              <a:ln w="2389" cap="flat">
                <a:noFill/>
                <a:prstDash val="solid"/>
                <a:miter/>
              </a:ln>
            </p:spPr>
            <p:txBody>
              <a:bodyPr rtlCol="0" anchor="ctr"/>
              <a:lstStyle/>
              <a:p>
                <a:endParaRPr lang="zh-CN" altLang="en-US" dirty="0"/>
              </a:p>
            </p:txBody>
          </p:sp>
          <p:sp>
            <p:nvSpPr>
              <p:cNvPr id="690" name="任意多边形: 形状 689">
                <a:extLst>
                  <a:ext uri="{FF2B5EF4-FFF2-40B4-BE49-F238E27FC236}">
                    <a16:creationId xmlns:a16="http://schemas.microsoft.com/office/drawing/2014/main" id="{9E64EBD9-8D48-EC41-F077-45E71AB3A2E3}"/>
                  </a:ext>
                </a:extLst>
              </p:cNvPr>
              <p:cNvSpPr/>
              <p:nvPr/>
            </p:nvSpPr>
            <p:spPr>
              <a:xfrm>
                <a:off x="3953224" y="1909378"/>
                <a:ext cx="3799" cy="135222"/>
              </a:xfrm>
              <a:custGeom>
                <a:avLst/>
                <a:gdLst>
                  <a:gd name="connsiteX0" fmla="*/ 0 w 2395"/>
                  <a:gd name="connsiteY0" fmla="*/ 0 h 85246"/>
                  <a:gd name="connsiteX1" fmla="*/ 0 w 2395"/>
                  <a:gd name="connsiteY1" fmla="*/ 85246 h 85246"/>
                </a:gdLst>
                <a:ahLst/>
                <a:cxnLst>
                  <a:cxn ang="0">
                    <a:pos x="connsiteX0" y="connsiteY0"/>
                  </a:cxn>
                  <a:cxn ang="0">
                    <a:pos x="connsiteX1" y="connsiteY1"/>
                  </a:cxn>
                </a:cxnLst>
                <a:rect l="l" t="t" r="r" b="b"/>
                <a:pathLst>
                  <a:path w="2395" h="85246">
                    <a:moveTo>
                      <a:pt x="0" y="0"/>
                    </a:moveTo>
                    <a:lnTo>
                      <a:pt x="0" y="85246"/>
                    </a:lnTo>
                  </a:path>
                </a:pathLst>
              </a:custGeom>
              <a:ln w="9557" cap="rnd">
                <a:solidFill>
                  <a:srgbClr val="1D252E"/>
                </a:solidFill>
                <a:prstDash val="solid"/>
                <a:round/>
              </a:ln>
            </p:spPr>
            <p:txBody>
              <a:bodyPr rtlCol="0" anchor="ctr"/>
              <a:lstStyle/>
              <a:p>
                <a:endParaRPr lang="zh-CN" altLang="en-US"/>
              </a:p>
            </p:txBody>
          </p:sp>
          <p:sp>
            <p:nvSpPr>
              <p:cNvPr id="691" name="任意多边形: 形状 690">
                <a:extLst>
                  <a:ext uri="{FF2B5EF4-FFF2-40B4-BE49-F238E27FC236}">
                    <a16:creationId xmlns:a16="http://schemas.microsoft.com/office/drawing/2014/main" id="{A679D249-48E9-16D3-48BB-2802EC3ECC0D}"/>
                  </a:ext>
                </a:extLst>
              </p:cNvPr>
              <p:cNvSpPr/>
              <p:nvPr/>
            </p:nvSpPr>
            <p:spPr>
              <a:xfrm>
                <a:off x="2462734" y="2209430"/>
                <a:ext cx="1600781" cy="469896"/>
              </a:xfrm>
              <a:custGeom>
                <a:avLst/>
                <a:gdLst>
                  <a:gd name="connsiteX0" fmla="*/ 1009155 w 1009154"/>
                  <a:gd name="connsiteY0" fmla="*/ 81988 h 296229"/>
                  <a:gd name="connsiteX1" fmla="*/ 1009155 w 1009154"/>
                  <a:gd name="connsiteY1" fmla="*/ 214242 h 296229"/>
                  <a:gd name="connsiteX2" fmla="*/ 927119 w 1009154"/>
                  <a:gd name="connsiteY2" fmla="*/ 296230 h 296229"/>
                  <a:gd name="connsiteX3" fmla="*/ 927095 w 1009154"/>
                  <a:gd name="connsiteY3" fmla="*/ 296230 h 296229"/>
                  <a:gd name="connsiteX4" fmla="*/ 81964 w 1009154"/>
                  <a:gd name="connsiteY4" fmla="*/ 296230 h 296229"/>
                  <a:gd name="connsiteX5" fmla="*/ 0 w 1009154"/>
                  <a:gd name="connsiteY5" fmla="*/ 214242 h 296229"/>
                  <a:gd name="connsiteX6" fmla="*/ 0 w 1009154"/>
                  <a:gd name="connsiteY6" fmla="*/ 81988 h 296229"/>
                  <a:gd name="connsiteX7" fmla="*/ 81964 w 1009154"/>
                  <a:gd name="connsiteY7" fmla="*/ 0 h 296229"/>
                  <a:gd name="connsiteX8" fmla="*/ 927095 w 1009154"/>
                  <a:gd name="connsiteY8" fmla="*/ 0 h 296229"/>
                  <a:gd name="connsiteX9" fmla="*/ 1009155 w 1009154"/>
                  <a:gd name="connsiteY9" fmla="*/ 81916 h 296229"/>
                  <a:gd name="connsiteX10" fmla="*/ 1009155 w 1009154"/>
                  <a:gd name="connsiteY10" fmla="*/ 81988 h 29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9154" h="296229">
                    <a:moveTo>
                      <a:pt x="1009155" y="81988"/>
                    </a:moveTo>
                    <a:lnTo>
                      <a:pt x="1009155" y="214242"/>
                    </a:lnTo>
                    <a:cubicBezTo>
                      <a:pt x="1009143" y="259536"/>
                      <a:pt x="972414" y="296244"/>
                      <a:pt x="927119" y="296230"/>
                    </a:cubicBezTo>
                    <a:cubicBezTo>
                      <a:pt x="927112" y="296230"/>
                      <a:pt x="927102" y="296230"/>
                      <a:pt x="927095" y="296230"/>
                    </a:cubicBezTo>
                    <a:lnTo>
                      <a:pt x="81964" y="296230"/>
                    </a:lnTo>
                    <a:cubicBezTo>
                      <a:pt x="36710" y="296177"/>
                      <a:pt x="41" y="259496"/>
                      <a:pt x="0" y="214242"/>
                    </a:cubicBezTo>
                    <a:lnTo>
                      <a:pt x="0" y="81988"/>
                    </a:lnTo>
                    <a:cubicBezTo>
                      <a:pt x="0" y="36717"/>
                      <a:pt x="36693" y="14"/>
                      <a:pt x="81964" y="0"/>
                    </a:cubicBezTo>
                    <a:lnTo>
                      <a:pt x="927095" y="0"/>
                    </a:lnTo>
                    <a:cubicBezTo>
                      <a:pt x="972375" y="-41"/>
                      <a:pt x="1009114" y="36636"/>
                      <a:pt x="1009155" y="81916"/>
                    </a:cubicBezTo>
                    <a:cubicBezTo>
                      <a:pt x="1009155" y="81940"/>
                      <a:pt x="1009155" y="81964"/>
                      <a:pt x="1009155" y="81988"/>
                    </a:cubicBezTo>
                    <a:close/>
                  </a:path>
                </a:pathLst>
              </a:custGeom>
              <a:solidFill>
                <a:schemeClr val="accent2"/>
              </a:solidFill>
              <a:ln w="2389" cap="flat">
                <a:noFill/>
                <a:prstDash val="solid"/>
                <a:miter/>
              </a:ln>
            </p:spPr>
            <p:txBody>
              <a:bodyPr rtlCol="0" anchor="ctr"/>
              <a:lstStyle/>
              <a:p>
                <a:endParaRPr lang="zh-CN" altLang="en-US"/>
              </a:p>
            </p:txBody>
          </p:sp>
          <p:sp>
            <p:nvSpPr>
              <p:cNvPr id="692" name="任意多边形: 形状 691">
                <a:extLst>
                  <a:ext uri="{FF2B5EF4-FFF2-40B4-BE49-F238E27FC236}">
                    <a16:creationId xmlns:a16="http://schemas.microsoft.com/office/drawing/2014/main" id="{F342E386-92C1-85FC-6173-74C8B720D8B8}"/>
                  </a:ext>
                </a:extLst>
              </p:cNvPr>
              <p:cNvSpPr/>
              <p:nvPr/>
            </p:nvSpPr>
            <p:spPr>
              <a:xfrm>
                <a:off x="2496405" y="2636534"/>
                <a:ext cx="1533474" cy="42794"/>
              </a:xfrm>
              <a:custGeom>
                <a:avLst/>
                <a:gdLst>
                  <a:gd name="connsiteX0" fmla="*/ 966723 w 966723"/>
                  <a:gd name="connsiteY0" fmla="*/ 0 h 26978"/>
                  <a:gd name="connsiteX1" fmla="*/ 905867 w 966723"/>
                  <a:gd name="connsiteY1" fmla="*/ 26978 h 26978"/>
                  <a:gd name="connsiteX2" fmla="*/ 60736 w 966723"/>
                  <a:gd name="connsiteY2" fmla="*/ 26978 h 26978"/>
                  <a:gd name="connsiteX3" fmla="*/ 0 w 966723"/>
                  <a:gd name="connsiteY3" fmla="*/ 0 h 26978"/>
                </a:gdLst>
                <a:ahLst/>
                <a:cxnLst>
                  <a:cxn ang="0">
                    <a:pos x="connsiteX0" y="connsiteY0"/>
                  </a:cxn>
                  <a:cxn ang="0">
                    <a:pos x="connsiteX1" y="connsiteY1"/>
                  </a:cxn>
                  <a:cxn ang="0">
                    <a:pos x="connsiteX2" y="connsiteY2"/>
                  </a:cxn>
                  <a:cxn ang="0">
                    <a:pos x="connsiteX3" y="connsiteY3"/>
                  </a:cxn>
                </a:cxnLst>
                <a:rect l="l" t="t" r="r" b="b"/>
                <a:pathLst>
                  <a:path w="966723" h="26978">
                    <a:moveTo>
                      <a:pt x="966723" y="0"/>
                    </a:moveTo>
                    <a:cubicBezTo>
                      <a:pt x="951188" y="17227"/>
                      <a:pt x="929062" y="27035"/>
                      <a:pt x="905867" y="26978"/>
                    </a:cubicBezTo>
                    <a:lnTo>
                      <a:pt x="60736" y="26978"/>
                    </a:lnTo>
                    <a:cubicBezTo>
                      <a:pt x="37580" y="27014"/>
                      <a:pt x="15499" y="17205"/>
                      <a:pt x="0" y="0"/>
                    </a:cubicBezTo>
                    <a:close/>
                  </a:path>
                </a:pathLst>
              </a:custGeom>
              <a:solidFill>
                <a:schemeClr val="tx1"/>
              </a:solidFill>
              <a:ln w="2389" cap="flat">
                <a:noFill/>
                <a:prstDash val="solid"/>
                <a:miter/>
              </a:ln>
            </p:spPr>
            <p:txBody>
              <a:bodyPr rtlCol="0" anchor="ctr"/>
              <a:lstStyle/>
              <a:p>
                <a:endParaRPr lang="zh-CN" altLang="en-US"/>
              </a:p>
            </p:txBody>
          </p:sp>
          <p:sp>
            <p:nvSpPr>
              <p:cNvPr id="693" name="任意多边形: 形状 692">
                <a:extLst>
                  <a:ext uri="{FF2B5EF4-FFF2-40B4-BE49-F238E27FC236}">
                    <a16:creationId xmlns:a16="http://schemas.microsoft.com/office/drawing/2014/main" id="{31F2C57B-E7AE-76A8-D3E2-53D5C5CED537}"/>
                  </a:ext>
                </a:extLst>
              </p:cNvPr>
              <p:cNvSpPr/>
              <p:nvPr/>
            </p:nvSpPr>
            <p:spPr>
              <a:xfrm>
                <a:off x="3953224" y="2426744"/>
                <a:ext cx="3799" cy="135184"/>
              </a:xfrm>
              <a:custGeom>
                <a:avLst/>
                <a:gdLst>
                  <a:gd name="connsiteX0" fmla="*/ 0 w 2395"/>
                  <a:gd name="connsiteY0" fmla="*/ 0 h 85222"/>
                  <a:gd name="connsiteX1" fmla="*/ 0 w 2395"/>
                  <a:gd name="connsiteY1" fmla="*/ 85222 h 85222"/>
                </a:gdLst>
                <a:ahLst/>
                <a:cxnLst>
                  <a:cxn ang="0">
                    <a:pos x="connsiteX0" y="connsiteY0"/>
                  </a:cxn>
                  <a:cxn ang="0">
                    <a:pos x="connsiteX1" y="connsiteY1"/>
                  </a:cxn>
                </a:cxnLst>
                <a:rect l="l" t="t" r="r" b="b"/>
                <a:pathLst>
                  <a:path w="2395" h="85222">
                    <a:moveTo>
                      <a:pt x="0" y="0"/>
                    </a:moveTo>
                    <a:lnTo>
                      <a:pt x="0" y="85222"/>
                    </a:lnTo>
                  </a:path>
                </a:pathLst>
              </a:custGeom>
              <a:ln w="9557" cap="rnd">
                <a:solidFill>
                  <a:schemeClr val="tx1"/>
                </a:solidFill>
                <a:prstDash val="solid"/>
                <a:round/>
              </a:ln>
            </p:spPr>
            <p:txBody>
              <a:bodyPr rtlCol="0" anchor="ctr"/>
              <a:lstStyle/>
              <a:p>
                <a:endParaRPr lang="zh-CN" altLang="en-US"/>
              </a:p>
            </p:txBody>
          </p:sp>
          <p:sp>
            <p:nvSpPr>
              <p:cNvPr id="694" name="任意多边形: 形状 693">
                <a:extLst>
                  <a:ext uri="{FF2B5EF4-FFF2-40B4-BE49-F238E27FC236}">
                    <a16:creationId xmlns:a16="http://schemas.microsoft.com/office/drawing/2014/main" id="{12E3F17A-0514-E868-82FE-2423E622B83E}"/>
                  </a:ext>
                </a:extLst>
              </p:cNvPr>
              <p:cNvSpPr/>
              <p:nvPr/>
            </p:nvSpPr>
            <p:spPr>
              <a:xfrm>
                <a:off x="3898458" y="2426744"/>
                <a:ext cx="3799" cy="135184"/>
              </a:xfrm>
              <a:custGeom>
                <a:avLst/>
                <a:gdLst>
                  <a:gd name="connsiteX0" fmla="*/ 0 w 2395"/>
                  <a:gd name="connsiteY0" fmla="*/ 0 h 85222"/>
                  <a:gd name="connsiteX1" fmla="*/ 0 w 2395"/>
                  <a:gd name="connsiteY1" fmla="*/ 85222 h 85222"/>
                </a:gdLst>
                <a:ahLst/>
                <a:cxnLst>
                  <a:cxn ang="0">
                    <a:pos x="connsiteX0" y="connsiteY0"/>
                  </a:cxn>
                  <a:cxn ang="0">
                    <a:pos x="connsiteX1" y="connsiteY1"/>
                  </a:cxn>
                </a:cxnLst>
                <a:rect l="l" t="t" r="r" b="b"/>
                <a:pathLst>
                  <a:path w="2395" h="85222">
                    <a:moveTo>
                      <a:pt x="0" y="0"/>
                    </a:moveTo>
                    <a:lnTo>
                      <a:pt x="0" y="85222"/>
                    </a:lnTo>
                  </a:path>
                </a:pathLst>
              </a:custGeom>
              <a:ln w="9557" cap="rnd">
                <a:solidFill>
                  <a:schemeClr val="tx1"/>
                </a:solidFill>
                <a:prstDash val="solid"/>
                <a:round/>
              </a:ln>
            </p:spPr>
            <p:txBody>
              <a:bodyPr rtlCol="0" anchor="ctr"/>
              <a:lstStyle/>
              <a:p>
                <a:endParaRPr lang="zh-CN" altLang="en-US"/>
              </a:p>
            </p:txBody>
          </p:sp>
          <p:sp>
            <p:nvSpPr>
              <p:cNvPr id="695" name="任意多边形: 形状 694">
                <a:extLst>
                  <a:ext uri="{FF2B5EF4-FFF2-40B4-BE49-F238E27FC236}">
                    <a16:creationId xmlns:a16="http://schemas.microsoft.com/office/drawing/2014/main" id="{ECF8399B-490D-67AE-7B68-B6F4897F52BF}"/>
                  </a:ext>
                </a:extLst>
              </p:cNvPr>
              <p:cNvSpPr/>
              <p:nvPr/>
            </p:nvSpPr>
            <p:spPr>
              <a:xfrm>
                <a:off x="2462734" y="2726757"/>
                <a:ext cx="1600781" cy="469782"/>
              </a:xfrm>
              <a:custGeom>
                <a:avLst/>
                <a:gdLst>
                  <a:gd name="connsiteX0" fmla="*/ 1009155 w 1009154"/>
                  <a:gd name="connsiteY0" fmla="*/ 82012 h 296157"/>
                  <a:gd name="connsiteX1" fmla="*/ 1009155 w 1009154"/>
                  <a:gd name="connsiteY1" fmla="*/ 214242 h 296157"/>
                  <a:gd name="connsiteX2" fmla="*/ 927095 w 1009154"/>
                  <a:gd name="connsiteY2" fmla="*/ 296158 h 296157"/>
                  <a:gd name="connsiteX3" fmla="*/ 81964 w 1009154"/>
                  <a:gd name="connsiteY3" fmla="*/ 296158 h 296157"/>
                  <a:gd name="connsiteX4" fmla="*/ 0 w 1009154"/>
                  <a:gd name="connsiteY4" fmla="*/ 214146 h 296157"/>
                  <a:gd name="connsiteX5" fmla="*/ 0 w 1009154"/>
                  <a:gd name="connsiteY5" fmla="*/ 82012 h 296157"/>
                  <a:gd name="connsiteX6" fmla="*/ 81964 w 1009154"/>
                  <a:gd name="connsiteY6" fmla="*/ 0 h 296157"/>
                  <a:gd name="connsiteX7" fmla="*/ 927095 w 1009154"/>
                  <a:gd name="connsiteY7" fmla="*/ 0 h 296157"/>
                  <a:gd name="connsiteX8" fmla="*/ 1009155 w 1009154"/>
                  <a:gd name="connsiteY8" fmla="*/ 81916 h 296157"/>
                  <a:gd name="connsiteX9" fmla="*/ 1009155 w 1009154"/>
                  <a:gd name="connsiteY9" fmla="*/ 82012 h 29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9154" h="296157">
                    <a:moveTo>
                      <a:pt x="1009155" y="82012"/>
                    </a:moveTo>
                    <a:lnTo>
                      <a:pt x="1009155" y="214242"/>
                    </a:lnTo>
                    <a:cubicBezTo>
                      <a:pt x="1009088" y="259512"/>
                      <a:pt x="972366" y="296172"/>
                      <a:pt x="927095" y="296158"/>
                    </a:cubicBezTo>
                    <a:lnTo>
                      <a:pt x="81964" y="296158"/>
                    </a:lnTo>
                    <a:cubicBezTo>
                      <a:pt x="36705" y="296091"/>
                      <a:pt x="41" y="259404"/>
                      <a:pt x="0" y="214146"/>
                    </a:cubicBezTo>
                    <a:lnTo>
                      <a:pt x="0" y="82012"/>
                    </a:lnTo>
                    <a:cubicBezTo>
                      <a:pt x="-14" y="36732"/>
                      <a:pt x="36684" y="14"/>
                      <a:pt x="81964" y="0"/>
                    </a:cubicBezTo>
                    <a:lnTo>
                      <a:pt x="927095" y="0"/>
                    </a:lnTo>
                    <a:cubicBezTo>
                      <a:pt x="972375" y="-41"/>
                      <a:pt x="1009114" y="36636"/>
                      <a:pt x="1009155" y="81916"/>
                    </a:cubicBezTo>
                    <a:cubicBezTo>
                      <a:pt x="1009155" y="81947"/>
                      <a:pt x="1009155" y="81981"/>
                      <a:pt x="1009155" y="82012"/>
                    </a:cubicBezTo>
                    <a:close/>
                  </a:path>
                </a:pathLst>
              </a:custGeom>
              <a:solidFill>
                <a:schemeClr val="accent2"/>
              </a:solidFill>
              <a:ln w="2389" cap="flat">
                <a:noFill/>
                <a:prstDash val="solid"/>
                <a:miter/>
              </a:ln>
            </p:spPr>
            <p:txBody>
              <a:bodyPr rtlCol="0" anchor="ctr"/>
              <a:lstStyle/>
              <a:p>
                <a:endParaRPr lang="zh-CN" altLang="en-US"/>
              </a:p>
            </p:txBody>
          </p:sp>
          <p:sp>
            <p:nvSpPr>
              <p:cNvPr id="696" name="任意多边形: 形状 695">
                <a:extLst>
                  <a:ext uri="{FF2B5EF4-FFF2-40B4-BE49-F238E27FC236}">
                    <a16:creationId xmlns:a16="http://schemas.microsoft.com/office/drawing/2014/main" id="{E4AA806B-CD0B-75B8-912B-43941CA568C0}"/>
                  </a:ext>
                </a:extLst>
              </p:cNvPr>
              <p:cNvSpPr/>
              <p:nvPr/>
            </p:nvSpPr>
            <p:spPr>
              <a:xfrm>
                <a:off x="2496405" y="3153708"/>
                <a:ext cx="1533474" cy="42832"/>
              </a:xfrm>
              <a:custGeom>
                <a:avLst/>
                <a:gdLst>
                  <a:gd name="connsiteX0" fmla="*/ 966723 w 966723"/>
                  <a:gd name="connsiteY0" fmla="*/ 96 h 27002"/>
                  <a:gd name="connsiteX1" fmla="*/ 905867 w 966723"/>
                  <a:gd name="connsiteY1" fmla="*/ 27002 h 27002"/>
                  <a:gd name="connsiteX2" fmla="*/ 60736 w 966723"/>
                  <a:gd name="connsiteY2" fmla="*/ 27002 h 27002"/>
                  <a:gd name="connsiteX3" fmla="*/ 0 w 966723"/>
                  <a:gd name="connsiteY3" fmla="*/ 0 h 27002"/>
                </a:gdLst>
                <a:ahLst/>
                <a:cxnLst>
                  <a:cxn ang="0">
                    <a:pos x="connsiteX0" y="connsiteY0"/>
                  </a:cxn>
                  <a:cxn ang="0">
                    <a:pos x="connsiteX1" y="connsiteY1"/>
                  </a:cxn>
                  <a:cxn ang="0">
                    <a:pos x="connsiteX2" y="connsiteY2"/>
                  </a:cxn>
                  <a:cxn ang="0">
                    <a:pos x="connsiteX3" y="connsiteY3"/>
                  </a:cxn>
                </a:cxnLst>
                <a:rect l="l" t="t" r="r" b="b"/>
                <a:pathLst>
                  <a:path w="966723" h="27002">
                    <a:moveTo>
                      <a:pt x="966723" y="96"/>
                    </a:moveTo>
                    <a:cubicBezTo>
                      <a:pt x="951174" y="17294"/>
                      <a:pt x="929053" y="27074"/>
                      <a:pt x="905867" y="27002"/>
                    </a:cubicBezTo>
                    <a:lnTo>
                      <a:pt x="60736" y="27002"/>
                    </a:lnTo>
                    <a:cubicBezTo>
                      <a:pt x="37577" y="27028"/>
                      <a:pt x="15497" y="17212"/>
                      <a:pt x="0" y="0"/>
                    </a:cubicBezTo>
                    <a:close/>
                  </a:path>
                </a:pathLst>
              </a:custGeom>
              <a:solidFill>
                <a:schemeClr val="tx1"/>
              </a:solidFill>
              <a:ln w="2389" cap="flat">
                <a:noFill/>
                <a:prstDash val="solid"/>
                <a:miter/>
              </a:ln>
            </p:spPr>
            <p:txBody>
              <a:bodyPr rtlCol="0" anchor="ctr"/>
              <a:lstStyle/>
              <a:p>
                <a:endParaRPr lang="zh-CN" altLang="en-US"/>
              </a:p>
            </p:txBody>
          </p:sp>
          <p:sp>
            <p:nvSpPr>
              <p:cNvPr id="697" name="任意多边形: 形状 696">
                <a:extLst>
                  <a:ext uri="{FF2B5EF4-FFF2-40B4-BE49-F238E27FC236}">
                    <a16:creationId xmlns:a16="http://schemas.microsoft.com/office/drawing/2014/main" id="{C49CB937-D660-2D8C-B8A1-28086D3C1462}"/>
                  </a:ext>
                </a:extLst>
              </p:cNvPr>
              <p:cNvSpPr/>
              <p:nvPr/>
            </p:nvSpPr>
            <p:spPr>
              <a:xfrm>
                <a:off x="3953224" y="2944071"/>
                <a:ext cx="3799" cy="135222"/>
              </a:xfrm>
              <a:custGeom>
                <a:avLst/>
                <a:gdLst>
                  <a:gd name="connsiteX0" fmla="*/ 0 w 2395"/>
                  <a:gd name="connsiteY0" fmla="*/ 0 h 85246"/>
                  <a:gd name="connsiteX1" fmla="*/ 0 w 2395"/>
                  <a:gd name="connsiteY1" fmla="*/ 85246 h 85246"/>
                </a:gdLst>
                <a:ahLst/>
                <a:cxnLst>
                  <a:cxn ang="0">
                    <a:pos x="connsiteX0" y="connsiteY0"/>
                  </a:cxn>
                  <a:cxn ang="0">
                    <a:pos x="connsiteX1" y="connsiteY1"/>
                  </a:cxn>
                </a:cxnLst>
                <a:rect l="l" t="t" r="r" b="b"/>
                <a:pathLst>
                  <a:path w="2395" h="85246">
                    <a:moveTo>
                      <a:pt x="0" y="0"/>
                    </a:moveTo>
                    <a:lnTo>
                      <a:pt x="0" y="85246"/>
                    </a:lnTo>
                  </a:path>
                </a:pathLst>
              </a:custGeom>
              <a:ln w="9557" cap="rnd">
                <a:solidFill>
                  <a:schemeClr val="tx1"/>
                </a:solidFill>
                <a:prstDash val="solid"/>
                <a:round/>
              </a:ln>
            </p:spPr>
            <p:txBody>
              <a:bodyPr rtlCol="0" anchor="ctr"/>
              <a:lstStyle/>
              <a:p>
                <a:endParaRPr lang="zh-CN" altLang="en-US"/>
              </a:p>
            </p:txBody>
          </p:sp>
          <p:sp>
            <p:nvSpPr>
              <p:cNvPr id="698" name="任意多边形: 形状 697">
                <a:extLst>
                  <a:ext uri="{FF2B5EF4-FFF2-40B4-BE49-F238E27FC236}">
                    <a16:creationId xmlns:a16="http://schemas.microsoft.com/office/drawing/2014/main" id="{09AAD547-FF70-2D61-CF16-B3EE19F2C2CE}"/>
                  </a:ext>
                </a:extLst>
              </p:cNvPr>
              <p:cNvSpPr/>
              <p:nvPr/>
            </p:nvSpPr>
            <p:spPr>
              <a:xfrm>
                <a:off x="3898458" y="2944071"/>
                <a:ext cx="3799" cy="135222"/>
              </a:xfrm>
              <a:custGeom>
                <a:avLst/>
                <a:gdLst>
                  <a:gd name="connsiteX0" fmla="*/ 0 w 2395"/>
                  <a:gd name="connsiteY0" fmla="*/ 0 h 85246"/>
                  <a:gd name="connsiteX1" fmla="*/ 0 w 2395"/>
                  <a:gd name="connsiteY1" fmla="*/ 85246 h 85246"/>
                </a:gdLst>
                <a:ahLst/>
                <a:cxnLst>
                  <a:cxn ang="0">
                    <a:pos x="connsiteX0" y="connsiteY0"/>
                  </a:cxn>
                  <a:cxn ang="0">
                    <a:pos x="connsiteX1" y="connsiteY1"/>
                  </a:cxn>
                </a:cxnLst>
                <a:rect l="l" t="t" r="r" b="b"/>
                <a:pathLst>
                  <a:path w="2395" h="85246">
                    <a:moveTo>
                      <a:pt x="0" y="0"/>
                    </a:moveTo>
                    <a:lnTo>
                      <a:pt x="0" y="85246"/>
                    </a:lnTo>
                  </a:path>
                </a:pathLst>
              </a:custGeom>
              <a:ln w="9557" cap="rnd">
                <a:solidFill>
                  <a:schemeClr val="tx1"/>
                </a:solidFill>
                <a:prstDash val="solid"/>
                <a:round/>
              </a:ln>
            </p:spPr>
            <p:txBody>
              <a:bodyPr rtlCol="0" anchor="ctr"/>
              <a:lstStyle/>
              <a:p>
                <a:endParaRPr lang="zh-CN" altLang="en-US"/>
              </a:p>
            </p:txBody>
          </p:sp>
          <p:sp>
            <p:nvSpPr>
              <p:cNvPr id="699" name="任意多边形: 形状 698">
                <a:extLst>
                  <a:ext uri="{FF2B5EF4-FFF2-40B4-BE49-F238E27FC236}">
                    <a16:creationId xmlns:a16="http://schemas.microsoft.com/office/drawing/2014/main" id="{3CBC7053-8EB7-12D8-03EE-0CCB752DF311}"/>
                  </a:ext>
                </a:extLst>
              </p:cNvPr>
              <p:cNvSpPr/>
              <p:nvPr/>
            </p:nvSpPr>
            <p:spPr>
              <a:xfrm>
                <a:off x="3838715" y="2944071"/>
                <a:ext cx="3799" cy="135222"/>
              </a:xfrm>
              <a:custGeom>
                <a:avLst/>
                <a:gdLst>
                  <a:gd name="connsiteX0" fmla="*/ 0 w 2395"/>
                  <a:gd name="connsiteY0" fmla="*/ 0 h 85246"/>
                  <a:gd name="connsiteX1" fmla="*/ 0 w 2395"/>
                  <a:gd name="connsiteY1" fmla="*/ 85246 h 85246"/>
                </a:gdLst>
                <a:ahLst/>
                <a:cxnLst>
                  <a:cxn ang="0">
                    <a:pos x="connsiteX0" y="connsiteY0"/>
                  </a:cxn>
                  <a:cxn ang="0">
                    <a:pos x="connsiteX1" y="connsiteY1"/>
                  </a:cxn>
                </a:cxnLst>
                <a:rect l="l" t="t" r="r" b="b"/>
                <a:pathLst>
                  <a:path w="2395" h="85246">
                    <a:moveTo>
                      <a:pt x="0" y="0"/>
                    </a:moveTo>
                    <a:lnTo>
                      <a:pt x="0" y="85246"/>
                    </a:lnTo>
                  </a:path>
                </a:pathLst>
              </a:custGeom>
              <a:ln w="9557" cap="rnd">
                <a:solidFill>
                  <a:schemeClr val="tx1"/>
                </a:solidFill>
                <a:prstDash val="solid"/>
                <a:round/>
              </a:ln>
            </p:spPr>
            <p:txBody>
              <a:bodyPr rtlCol="0" anchor="ctr"/>
              <a:lstStyle/>
              <a:p>
                <a:endParaRPr lang="zh-CN" altLang="en-US"/>
              </a:p>
            </p:txBody>
          </p:sp>
          <p:sp>
            <p:nvSpPr>
              <p:cNvPr id="700" name="任意多边形: 形状 699">
                <a:extLst>
                  <a:ext uri="{FF2B5EF4-FFF2-40B4-BE49-F238E27FC236}">
                    <a16:creationId xmlns:a16="http://schemas.microsoft.com/office/drawing/2014/main" id="{E3AB0F61-5081-FFD3-EF99-6C713B84AC76}"/>
                  </a:ext>
                </a:extLst>
              </p:cNvPr>
              <p:cNvSpPr/>
              <p:nvPr/>
            </p:nvSpPr>
            <p:spPr>
              <a:xfrm>
                <a:off x="2400138" y="1962738"/>
                <a:ext cx="310996" cy="1021618"/>
              </a:xfrm>
              <a:custGeom>
                <a:avLst/>
                <a:gdLst>
                  <a:gd name="connsiteX0" fmla="*/ 173392 w 196056"/>
                  <a:gd name="connsiteY0" fmla="*/ 0 h 644042"/>
                  <a:gd name="connsiteX1" fmla="*/ 196057 w 196056"/>
                  <a:gd name="connsiteY1" fmla="*/ 0 h 644042"/>
                  <a:gd name="connsiteX2" fmla="*/ 196057 w 196056"/>
                  <a:gd name="connsiteY2" fmla="*/ 644043 h 644042"/>
                  <a:gd name="connsiteX3" fmla="*/ 173392 w 196056"/>
                  <a:gd name="connsiteY3" fmla="*/ 644043 h 644042"/>
                  <a:gd name="connsiteX4" fmla="*/ 22665 w 196056"/>
                  <a:gd name="connsiteY4" fmla="*/ 644043 h 644042"/>
                  <a:gd name="connsiteX5" fmla="*/ 0 w 196056"/>
                  <a:gd name="connsiteY5" fmla="*/ 644043 h 644042"/>
                  <a:gd name="connsiteX6" fmla="*/ 0 w 196056"/>
                  <a:gd name="connsiteY6" fmla="*/ 0 h 644042"/>
                  <a:gd name="connsiteX7" fmla="*/ 22665 w 196056"/>
                  <a:gd name="connsiteY7" fmla="*/ 0 h 64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6056" h="644042">
                    <a:moveTo>
                      <a:pt x="173392" y="0"/>
                    </a:moveTo>
                    <a:cubicBezTo>
                      <a:pt x="185909" y="0"/>
                      <a:pt x="196057" y="0"/>
                      <a:pt x="196057" y="0"/>
                    </a:cubicBezTo>
                    <a:lnTo>
                      <a:pt x="196057" y="644043"/>
                    </a:lnTo>
                    <a:cubicBezTo>
                      <a:pt x="196057" y="644043"/>
                      <a:pt x="185909" y="644043"/>
                      <a:pt x="173392" y="644043"/>
                    </a:cubicBezTo>
                    <a:lnTo>
                      <a:pt x="22665" y="644043"/>
                    </a:lnTo>
                    <a:cubicBezTo>
                      <a:pt x="10148" y="644043"/>
                      <a:pt x="0" y="644043"/>
                      <a:pt x="0" y="644043"/>
                    </a:cubicBezTo>
                    <a:lnTo>
                      <a:pt x="0" y="0"/>
                    </a:lnTo>
                    <a:cubicBezTo>
                      <a:pt x="0" y="0"/>
                      <a:pt x="10148" y="0"/>
                      <a:pt x="22665" y="0"/>
                    </a:cubicBezTo>
                    <a:close/>
                  </a:path>
                </a:pathLst>
              </a:custGeom>
              <a:solidFill>
                <a:srgbClr val="FFFFFF"/>
              </a:solidFill>
              <a:ln w="2389" cap="flat">
                <a:noFill/>
                <a:prstDash val="solid"/>
                <a:miter/>
              </a:ln>
            </p:spPr>
            <p:txBody>
              <a:bodyPr rtlCol="0" anchor="ctr"/>
              <a:lstStyle/>
              <a:p>
                <a:endParaRPr lang="zh-CN" altLang="en-US"/>
              </a:p>
            </p:txBody>
          </p:sp>
          <p:sp>
            <p:nvSpPr>
              <p:cNvPr id="701" name="任意多边形: 形状 700">
                <a:extLst>
                  <a:ext uri="{FF2B5EF4-FFF2-40B4-BE49-F238E27FC236}">
                    <a16:creationId xmlns:a16="http://schemas.microsoft.com/office/drawing/2014/main" id="{F52055BF-C494-B440-E883-C470DD89BF01}"/>
                  </a:ext>
                </a:extLst>
              </p:cNvPr>
              <p:cNvSpPr/>
              <p:nvPr/>
            </p:nvSpPr>
            <p:spPr>
              <a:xfrm>
                <a:off x="1940426" y="1999071"/>
                <a:ext cx="732970" cy="944696"/>
              </a:xfrm>
              <a:custGeom>
                <a:avLst/>
                <a:gdLst>
                  <a:gd name="connsiteX0" fmla="*/ 462074 w 462074"/>
                  <a:gd name="connsiteY0" fmla="*/ 125138 h 595549"/>
                  <a:gd name="connsiteX1" fmla="*/ 462074 w 462074"/>
                  <a:gd name="connsiteY1" fmla="*/ 573412 h 595549"/>
                  <a:gd name="connsiteX2" fmla="*/ 439936 w 462074"/>
                  <a:gd name="connsiteY2" fmla="*/ 595550 h 595549"/>
                  <a:gd name="connsiteX3" fmla="*/ 22138 w 462074"/>
                  <a:gd name="connsiteY3" fmla="*/ 595550 h 595549"/>
                  <a:gd name="connsiteX4" fmla="*/ 0 w 462074"/>
                  <a:gd name="connsiteY4" fmla="*/ 573412 h 595549"/>
                  <a:gd name="connsiteX5" fmla="*/ 0 w 462074"/>
                  <a:gd name="connsiteY5" fmla="*/ 22162 h 595549"/>
                  <a:gd name="connsiteX6" fmla="*/ 22114 w 462074"/>
                  <a:gd name="connsiteY6" fmla="*/ 0 h 595549"/>
                  <a:gd name="connsiteX7" fmla="*/ 22138 w 462074"/>
                  <a:gd name="connsiteY7" fmla="*/ 0 h 595549"/>
                  <a:gd name="connsiteX8" fmla="*/ 336960 w 462074"/>
                  <a:gd name="connsiteY8" fmla="*/ 0 h 595549"/>
                  <a:gd name="connsiteX9" fmla="*/ 359098 w 462074"/>
                  <a:gd name="connsiteY9" fmla="*/ 22162 h 595549"/>
                  <a:gd name="connsiteX10" fmla="*/ 359098 w 462074"/>
                  <a:gd name="connsiteY10" fmla="*/ 80838 h 595549"/>
                  <a:gd name="connsiteX11" fmla="*/ 381236 w 462074"/>
                  <a:gd name="connsiteY11" fmla="*/ 102976 h 595549"/>
                  <a:gd name="connsiteX12" fmla="*/ 439936 w 462074"/>
                  <a:gd name="connsiteY12" fmla="*/ 102976 h 595549"/>
                  <a:gd name="connsiteX13" fmla="*/ 462074 w 462074"/>
                  <a:gd name="connsiteY13" fmla="*/ 125138 h 59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2074" h="595549">
                    <a:moveTo>
                      <a:pt x="462074" y="125138"/>
                    </a:moveTo>
                    <a:lnTo>
                      <a:pt x="462074" y="573412"/>
                    </a:lnTo>
                    <a:cubicBezTo>
                      <a:pt x="462074" y="585638"/>
                      <a:pt x="452162" y="595550"/>
                      <a:pt x="439936" y="595550"/>
                    </a:cubicBezTo>
                    <a:lnTo>
                      <a:pt x="22138" y="595550"/>
                    </a:lnTo>
                    <a:cubicBezTo>
                      <a:pt x="9912" y="595550"/>
                      <a:pt x="0" y="585638"/>
                      <a:pt x="0" y="573412"/>
                    </a:cubicBezTo>
                    <a:lnTo>
                      <a:pt x="0" y="22162"/>
                    </a:lnTo>
                    <a:cubicBezTo>
                      <a:pt x="-14" y="9936"/>
                      <a:pt x="9888" y="14"/>
                      <a:pt x="22114" y="0"/>
                    </a:cubicBezTo>
                    <a:cubicBezTo>
                      <a:pt x="22121" y="0"/>
                      <a:pt x="22131" y="0"/>
                      <a:pt x="22138" y="0"/>
                    </a:cubicBezTo>
                    <a:lnTo>
                      <a:pt x="336960" y="0"/>
                    </a:lnTo>
                    <a:cubicBezTo>
                      <a:pt x="349191" y="14"/>
                      <a:pt x="359098" y="9931"/>
                      <a:pt x="359098" y="22162"/>
                    </a:cubicBezTo>
                    <a:lnTo>
                      <a:pt x="359098" y="80838"/>
                    </a:lnTo>
                    <a:cubicBezTo>
                      <a:pt x="359098" y="93064"/>
                      <a:pt x="369010" y="102976"/>
                      <a:pt x="381236" y="102976"/>
                    </a:cubicBezTo>
                    <a:lnTo>
                      <a:pt x="439936" y="102976"/>
                    </a:lnTo>
                    <a:cubicBezTo>
                      <a:pt x="452167" y="102990"/>
                      <a:pt x="462074" y="112907"/>
                      <a:pt x="462074" y="125138"/>
                    </a:cubicBezTo>
                    <a:close/>
                  </a:path>
                </a:pathLst>
              </a:custGeom>
              <a:solidFill>
                <a:schemeClr val="accent2"/>
              </a:solidFill>
              <a:ln w="2389" cap="flat">
                <a:noFill/>
                <a:prstDash val="solid"/>
                <a:miter/>
              </a:ln>
            </p:spPr>
            <p:txBody>
              <a:bodyPr rtlCol="0" anchor="ctr"/>
              <a:lstStyle/>
              <a:p>
                <a:endParaRPr lang="zh-CN" altLang="en-US" dirty="0"/>
              </a:p>
            </p:txBody>
          </p:sp>
          <p:sp>
            <p:nvSpPr>
              <p:cNvPr id="702" name="任意多边形: 形状 701">
                <a:extLst>
                  <a:ext uri="{FF2B5EF4-FFF2-40B4-BE49-F238E27FC236}">
                    <a16:creationId xmlns:a16="http://schemas.microsoft.com/office/drawing/2014/main" id="{3C9248CE-2692-10D4-7028-56835626B145}"/>
                  </a:ext>
                </a:extLst>
              </p:cNvPr>
              <p:cNvSpPr/>
              <p:nvPr/>
            </p:nvSpPr>
            <p:spPr>
              <a:xfrm>
                <a:off x="2510050" y="2006899"/>
                <a:ext cx="155555" cy="155517"/>
              </a:xfrm>
              <a:custGeom>
                <a:avLst/>
                <a:gdLst>
                  <a:gd name="connsiteX0" fmla="*/ 0 w 98064"/>
                  <a:gd name="connsiteY0" fmla="*/ 0 h 98040"/>
                  <a:gd name="connsiteX1" fmla="*/ 0 w 98064"/>
                  <a:gd name="connsiteY1" fmla="*/ 98040 h 98040"/>
                  <a:gd name="connsiteX2" fmla="*/ 98064 w 98064"/>
                  <a:gd name="connsiteY2" fmla="*/ 98040 h 98040"/>
                </a:gdLst>
                <a:ahLst/>
                <a:cxnLst>
                  <a:cxn ang="0">
                    <a:pos x="connsiteX0" y="connsiteY0"/>
                  </a:cxn>
                  <a:cxn ang="0">
                    <a:pos x="connsiteX1" y="connsiteY1"/>
                  </a:cxn>
                  <a:cxn ang="0">
                    <a:pos x="connsiteX2" y="connsiteY2"/>
                  </a:cxn>
                </a:cxnLst>
                <a:rect l="l" t="t" r="r" b="b"/>
                <a:pathLst>
                  <a:path w="98064" h="98040">
                    <a:moveTo>
                      <a:pt x="0" y="0"/>
                    </a:moveTo>
                    <a:lnTo>
                      <a:pt x="0" y="98040"/>
                    </a:lnTo>
                    <a:lnTo>
                      <a:pt x="98064" y="98040"/>
                    </a:lnTo>
                  </a:path>
                </a:pathLst>
              </a:custGeom>
              <a:solidFill>
                <a:srgbClr val="FFFFFF"/>
              </a:solidFill>
              <a:ln w="2389" cap="flat">
                <a:solidFill>
                  <a:schemeClr val="tx1"/>
                </a:solidFill>
                <a:prstDash val="solid"/>
                <a:miter/>
              </a:ln>
            </p:spPr>
            <p:txBody>
              <a:bodyPr rtlCol="0" anchor="ctr"/>
              <a:lstStyle/>
              <a:p>
                <a:endParaRPr lang="zh-CN" altLang="en-US"/>
              </a:p>
            </p:txBody>
          </p:sp>
          <p:sp>
            <p:nvSpPr>
              <p:cNvPr id="703" name="任意多边形: 形状 702">
                <a:extLst>
                  <a:ext uri="{FF2B5EF4-FFF2-40B4-BE49-F238E27FC236}">
                    <a16:creationId xmlns:a16="http://schemas.microsoft.com/office/drawing/2014/main" id="{3C0BB35F-E803-BAB2-15C3-1DD1780601D6}"/>
                  </a:ext>
                </a:extLst>
              </p:cNvPr>
              <p:cNvSpPr/>
              <p:nvPr/>
            </p:nvSpPr>
            <p:spPr>
              <a:xfrm>
                <a:off x="2510050" y="2006899"/>
                <a:ext cx="155555" cy="155517"/>
              </a:xfrm>
              <a:custGeom>
                <a:avLst/>
                <a:gdLst>
                  <a:gd name="connsiteX0" fmla="*/ 0 w 98064"/>
                  <a:gd name="connsiteY0" fmla="*/ 0 h 98040"/>
                  <a:gd name="connsiteX1" fmla="*/ 0 w 98064"/>
                  <a:gd name="connsiteY1" fmla="*/ 98040 h 98040"/>
                  <a:gd name="connsiteX2" fmla="*/ 98064 w 98064"/>
                  <a:gd name="connsiteY2" fmla="*/ 98040 h 98040"/>
                </a:gdLst>
                <a:ahLst/>
                <a:cxnLst>
                  <a:cxn ang="0">
                    <a:pos x="connsiteX0" y="connsiteY0"/>
                  </a:cxn>
                  <a:cxn ang="0">
                    <a:pos x="connsiteX1" y="connsiteY1"/>
                  </a:cxn>
                  <a:cxn ang="0">
                    <a:pos x="connsiteX2" y="connsiteY2"/>
                  </a:cxn>
                </a:cxnLst>
                <a:rect l="l" t="t" r="r" b="b"/>
                <a:pathLst>
                  <a:path w="98064" h="98040">
                    <a:moveTo>
                      <a:pt x="0" y="0"/>
                    </a:moveTo>
                    <a:lnTo>
                      <a:pt x="0" y="98040"/>
                    </a:lnTo>
                    <a:lnTo>
                      <a:pt x="98064" y="98040"/>
                    </a:lnTo>
                  </a:path>
                </a:pathLst>
              </a:custGeom>
              <a:noFill/>
              <a:ln w="9557" cap="rnd">
                <a:solidFill>
                  <a:srgbClr val="1D252E"/>
                </a:solidFill>
                <a:prstDash val="solid"/>
                <a:round/>
              </a:ln>
            </p:spPr>
            <p:txBody>
              <a:bodyPr rtlCol="0" anchor="ctr"/>
              <a:lstStyle/>
              <a:p>
                <a:endParaRPr lang="zh-CN" altLang="en-US"/>
              </a:p>
            </p:txBody>
          </p:sp>
          <p:sp>
            <p:nvSpPr>
              <p:cNvPr id="704" name="任意多边形: 形状 703">
                <a:extLst>
                  <a:ext uri="{FF2B5EF4-FFF2-40B4-BE49-F238E27FC236}">
                    <a16:creationId xmlns:a16="http://schemas.microsoft.com/office/drawing/2014/main" id="{816B2D01-E5B8-A5DB-8A9F-BC711FD54CA2}"/>
                  </a:ext>
                </a:extLst>
              </p:cNvPr>
              <p:cNvSpPr/>
              <p:nvPr/>
            </p:nvSpPr>
            <p:spPr>
              <a:xfrm>
                <a:off x="2031944" y="2162418"/>
                <a:ext cx="368195" cy="3799"/>
              </a:xfrm>
              <a:custGeom>
                <a:avLst/>
                <a:gdLst>
                  <a:gd name="connsiteX0" fmla="*/ 0 w 232115"/>
                  <a:gd name="connsiteY0" fmla="*/ 0 h 2395"/>
                  <a:gd name="connsiteX1" fmla="*/ 232115 w 232115"/>
                  <a:gd name="connsiteY1" fmla="*/ 0 h 2395"/>
                </a:gdLst>
                <a:ahLst/>
                <a:cxnLst>
                  <a:cxn ang="0">
                    <a:pos x="connsiteX0" y="connsiteY0"/>
                  </a:cxn>
                  <a:cxn ang="0">
                    <a:pos x="connsiteX1" y="connsiteY1"/>
                  </a:cxn>
                </a:cxnLst>
                <a:rect l="l" t="t" r="r" b="b"/>
                <a:pathLst>
                  <a:path w="232115" h="2395">
                    <a:moveTo>
                      <a:pt x="0" y="0"/>
                    </a:moveTo>
                    <a:lnTo>
                      <a:pt x="232115" y="0"/>
                    </a:lnTo>
                  </a:path>
                </a:pathLst>
              </a:custGeom>
              <a:ln w="9557" cap="rnd">
                <a:solidFill>
                  <a:schemeClr val="tx1"/>
                </a:solidFill>
                <a:prstDash val="solid"/>
                <a:round/>
              </a:ln>
            </p:spPr>
            <p:txBody>
              <a:bodyPr rtlCol="0" anchor="ctr"/>
              <a:lstStyle/>
              <a:p>
                <a:endParaRPr lang="zh-CN" altLang="en-US"/>
              </a:p>
            </p:txBody>
          </p:sp>
          <p:sp>
            <p:nvSpPr>
              <p:cNvPr id="705" name="任意多边形: 形状 704">
                <a:extLst>
                  <a:ext uri="{FF2B5EF4-FFF2-40B4-BE49-F238E27FC236}">
                    <a16:creationId xmlns:a16="http://schemas.microsoft.com/office/drawing/2014/main" id="{DDEE1034-4DA3-D727-595D-4807D6BF12BC}"/>
                  </a:ext>
                </a:extLst>
              </p:cNvPr>
              <p:cNvSpPr/>
              <p:nvPr/>
            </p:nvSpPr>
            <p:spPr>
              <a:xfrm>
                <a:off x="2242683" y="2263512"/>
                <a:ext cx="345126" cy="3799"/>
              </a:xfrm>
              <a:custGeom>
                <a:avLst/>
                <a:gdLst>
                  <a:gd name="connsiteX0" fmla="*/ 0 w 217572"/>
                  <a:gd name="connsiteY0" fmla="*/ 0 h 2395"/>
                  <a:gd name="connsiteX1" fmla="*/ 217572 w 217572"/>
                  <a:gd name="connsiteY1" fmla="*/ 0 h 2395"/>
                </a:gdLst>
                <a:ahLst/>
                <a:cxnLst>
                  <a:cxn ang="0">
                    <a:pos x="connsiteX0" y="connsiteY0"/>
                  </a:cxn>
                  <a:cxn ang="0">
                    <a:pos x="connsiteX1" y="connsiteY1"/>
                  </a:cxn>
                </a:cxnLst>
                <a:rect l="l" t="t" r="r" b="b"/>
                <a:pathLst>
                  <a:path w="217572" h="2395">
                    <a:moveTo>
                      <a:pt x="0" y="0"/>
                    </a:moveTo>
                    <a:lnTo>
                      <a:pt x="217572" y="0"/>
                    </a:lnTo>
                  </a:path>
                </a:pathLst>
              </a:custGeom>
              <a:ln w="9557" cap="rnd">
                <a:solidFill>
                  <a:schemeClr val="tx1"/>
                </a:solidFill>
                <a:prstDash val="solid"/>
                <a:round/>
              </a:ln>
            </p:spPr>
            <p:txBody>
              <a:bodyPr rtlCol="0" anchor="ctr"/>
              <a:lstStyle/>
              <a:p>
                <a:endParaRPr lang="zh-CN" altLang="en-US"/>
              </a:p>
            </p:txBody>
          </p:sp>
          <p:sp>
            <p:nvSpPr>
              <p:cNvPr id="706" name="任意多边形: 形状 705">
                <a:extLst>
                  <a:ext uri="{FF2B5EF4-FFF2-40B4-BE49-F238E27FC236}">
                    <a16:creationId xmlns:a16="http://schemas.microsoft.com/office/drawing/2014/main" id="{2FC68F5C-A69D-DEC8-00A1-46519D62ED71}"/>
                  </a:ext>
                </a:extLst>
              </p:cNvPr>
              <p:cNvSpPr/>
              <p:nvPr/>
            </p:nvSpPr>
            <p:spPr>
              <a:xfrm>
                <a:off x="2031944" y="2263512"/>
                <a:ext cx="131079" cy="3799"/>
              </a:xfrm>
              <a:custGeom>
                <a:avLst/>
                <a:gdLst>
                  <a:gd name="connsiteX0" fmla="*/ 0 w 82634"/>
                  <a:gd name="connsiteY0" fmla="*/ 0 h 2395"/>
                  <a:gd name="connsiteX1" fmla="*/ 82635 w 82634"/>
                  <a:gd name="connsiteY1" fmla="*/ 0 h 2395"/>
                </a:gdLst>
                <a:ahLst/>
                <a:cxnLst>
                  <a:cxn ang="0">
                    <a:pos x="connsiteX0" y="connsiteY0"/>
                  </a:cxn>
                  <a:cxn ang="0">
                    <a:pos x="connsiteX1" y="connsiteY1"/>
                  </a:cxn>
                </a:cxnLst>
                <a:rect l="l" t="t" r="r" b="b"/>
                <a:pathLst>
                  <a:path w="82634" h="2395">
                    <a:moveTo>
                      <a:pt x="0" y="0"/>
                    </a:moveTo>
                    <a:lnTo>
                      <a:pt x="82635" y="0"/>
                    </a:lnTo>
                  </a:path>
                </a:pathLst>
              </a:custGeom>
              <a:ln w="9557" cap="rnd">
                <a:solidFill>
                  <a:schemeClr val="tx1"/>
                </a:solidFill>
                <a:prstDash val="solid"/>
                <a:round/>
              </a:ln>
            </p:spPr>
            <p:txBody>
              <a:bodyPr rtlCol="0" anchor="ctr"/>
              <a:lstStyle/>
              <a:p>
                <a:endParaRPr lang="zh-CN" altLang="en-US"/>
              </a:p>
            </p:txBody>
          </p:sp>
          <p:sp>
            <p:nvSpPr>
              <p:cNvPr id="707" name="任意多边形: 形状 706">
                <a:extLst>
                  <a:ext uri="{FF2B5EF4-FFF2-40B4-BE49-F238E27FC236}">
                    <a16:creationId xmlns:a16="http://schemas.microsoft.com/office/drawing/2014/main" id="{E24B6A4E-C196-8518-5BD0-DB7F054F637A}"/>
                  </a:ext>
                </a:extLst>
              </p:cNvPr>
              <p:cNvSpPr/>
              <p:nvPr/>
            </p:nvSpPr>
            <p:spPr>
              <a:xfrm>
                <a:off x="2340698" y="2364606"/>
                <a:ext cx="169351" cy="3799"/>
              </a:xfrm>
              <a:custGeom>
                <a:avLst/>
                <a:gdLst>
                  <a:gd name="connsiteX0" fmla="*/ 0 w 106761"/>
                  <a:gd name="connsiteY0" fmla="*/ 0 h 2395"/>
                  <a:gd name="connsiteX1" fmla="*/ 106761 w 106761"/>
                  <a:gd name="connsiteY1" fmla="*/ 0 h 2395"/>
                </a:gdLst>
                <a:ahLst/>
                <a:cxnLst>
                  <a:cxn ang="0">
                    <a:pos x="connsiteX0" y="connsiteY0"/>
                  </a:cxn>
                  <a:cxn ang="0">
                    <a:pos x="connsiteX1" y="connsiteY1"/>
                  </a:cxn>
                </a:cxnLst>
                <a:rect l="l" t="t" r="r" b="b"/>
                <a:pathLst>
                  <a:path w="106761" h="2395">
                    <a:moveTo>
                      <a:pt x="0" y="0"/>
                    </a:moveTo>
                    <a:lnTo>
                      <a:pt x="106761" y="0"/>
                    </a:lnTo>
                  </a:path>
                </a:pathLst>
              </a:custGeom>
              <a:ln w="9557" cap="rnd">
                <a:solidFill>
                  <a:schemeClr val="tx1"/>
                </a:solidFill>
                <a:prstDash val="solid"/>
                <a:round/>
              </a:ln>
            </p:spPr>
            <p:txBody>
              <a:bodyPr rtlCol="0" anchor="ctr"/>
              <a:lstStyle/>
              <a:p>
                <a:endParaRPr lang="zh-CN" altLang="en-US"/>
              </a:p>
            </p:txBody>
          </p:sp>
          <p:sp>
            <p:nvSpPr>
              <p:cNvPr id="708" name="任意多边形: 形状 707">
                <a:extLst>
                  <a:ext uri="{FF2B5EF4-FFF2-40B4-BE49-F238E27FC236}">
                    <a16:creationId xmlns:a16="http://schemas.microsoft.com/office/drawing/2014/main" id="{9F173BC4-115A-DAB4-0136-3291165587A5}"/>
                  </a:ext>
                </a:extLst>
              </p:cNvPr>
              <p:cNvSpPr/>
              <p:nvPr/>
            </p:nvSpPr>
            <p:spPr>
              <a:xfrm>
                <a:off x="2031944" y="2364606"/>
                <a:ext cx="243309" cy="3799"/>
              </a:xfrm>
              <a:custGeom>
                <a:avLst/>
                <a:gdLst>
                  <a:gd name="connsiteX0" fmla="*/ 0 w 153385"/>
                  <a:gd name="connsiteY0" fmla="*/ 0 h 2395"/>
                  <a:gd name="connsiteX1" fmla="*/ 153386 w 153385"/>
                  <a:gd name="connsiteY1" fmla="*/ 0 h 2395"/>
                </a:gdLst>
                <a:ahLst/>
                <a:cxnLst>
                  <a:cxn ang="0">
                    <a:pos x="connsiteX0" y="connsiteY0"/>
                  </a:cxn>
                  <a:cxn ang="0">
                    <a:pos x="connsiteX1" y="connsiteY1"/>
                  </a:cxn>
                </a:cxnLst>
                <a:rect l="l" t="t" r="r" b="b"/>
                <a:pathLst>
                  <a:path w="153385" h="2395">
                    <a:moveTo>
                      <a:pt x="0" y="0"/>
                    </a:moveTo>
                    <a:lnTo>
                      <a:pt x="153386" y="0"/>
                    </a:lnTo>
                  </a:path>
                </a:pathLst>
              </a:custGeom>
              <a:ln w="9557" cap="rnd">
                <a:solidFill>
                  <a:schemeClr val="tx1"/>
                </a:solidFill>
                <a:prstDash val="solid"/>
                <a:round/>
              </a:ln>
            </p:spPr>
            <p:txBody>
              <a:bodyPr rtlCol="0" anchor="ctr"/>
              <a:lstStyle/>
              <a:p>
                <a:endParaRPr lang="zh-CN" altLang="en-US"/>
              </a:p>
            </p:txBody>
          </p:sp>
          <p:sp>
            <p:nvSpPr>
              <p:cNvPr id="709" name="任意多边形: 形状 708">
                <a:extLst>
                  <a:ext uri="{FF2B5EF4-FFF2-40B4-BE49-F238E27FC236}">
                    <a16:creationId xmlns:a16="http://schemas.microsoft.com/office/drawing/2014/main" id="{B98AF0B6-3AB1-2B93-1F81-0A8C00DD4625}"/>
                  </a:ext>
                </a:extLst>
              </p:cNvPr>
              <p:cNvSpPr/>
              <p:nvPr/>
            </p:nvSpPr>
            <p:spPr>
              <a:xfrm>
                <a:off x="2216040" y="2566832"/>
                <a:ext cx="237343" cy="3799"/>
              </a:xfrm>
              <a:custGeom>
                <a:avLst/>
                <a:gdLst>
                  <a:gd name="connsiteX0" fmla="*/ 0 w 149624"/>
                  <a:gd name="connsiteY0" fmla="*/ 0 h 2395"/>
                  <a:gd name="connsiteX1" fmla="*/ 149624 w 149624"/>
                  <a:gd name="connsiteY1" fmla="*/ 0 h 2395"/>
                </a:gdLst>
                <a:ahLst/>
                <a:cxnLst>
                  <a:cxn ang="0">
                    <a:pos x="connsiteX0" y="connsiteY0"/>
                  </a:cxn>
                  <a:cxn ang="0">
                    <a:pos x="connsiteX1" y="connsiteY1"/>
                  </a:cxn>
                </a:cxnLst>
                <a:rect l="l" t="t" r="r" b="b"/>
                <a:pathLst>
                  <a:path w="149624" h="2395">
                    <a:moveTo>
                      <a:pt x="0" y="0"/>
                    </a:moveTo>
                    <a:lnTo>
                      <a:pt x="149624" y="0"/>
                    </a:lnTo>
                  </a:path>
                </a:pathLst>
              </a:custGeom>
              <a:ln w="9557" cap="rnd">
                <a:solidFill>
                  <a:schemeClr val="tx1"/>
                </a:solidFill>
                <a:prstDash val="solid"/>
                <a:round/>
              </a:ln>
            </p:spPr>
            <p:txBody>
              <a:bodyPr rtlCol="0" anchor="ctr"/>
              <a:lstStyle/>
              <a:p>
                <a:endParaRPr lang="zh-CN" altLang="en-US"/>
              </a:p>
            </p:txBody>
          </p:sp>
          <p:sp>
            <p:nvSpPr>
              <p:cNvPr id="710" name="任意多边形: 形状 709">
                <a:extLst>
                  <a:ext uri="{FF2B5EF4-FFF2-40B4-BE49-F238E27FC236}">
                    <a16:creationId xmlns:a16="http://schemas.microsoft.com/office/drawing/2014/main" id="{A07D76B0-D7BF-1106-A228-21946E2E3C33}"/>
                  </a:ext>
                </a:extLst>
              </p:cNvPr>
              <p:cNvSpPr/>
              <p:nvPr/>
            </p:nvSpPr>
            <p:spPr>
              <a:xfrm>
                <a:off x="2031944" y="2566832"/>
                <a:ext cx="121653" cy="3799"/>
              </a:xfrm>
              <a:custGeom>
                <a:avLst/>
                <a:gdLst>
                  <a:gd name="connsiteX0" fmla="*/ 0 w 76692"/>
                  <a:gd name="connsiteY0" fmla="*/ 0 h 2395"/>
                  <a:gd name="connsiteX1" fmla="*/ 76693 w 76692"/>
                  <a:gd name="connsiteY1" fmla="*/ 0 h 2395"/>
                </a:gdLst>
                <a:ahLst/>
                <a:cxnLst>
                  <a:cxn ang="0">
                    <a:pos x="connsiteX0" y="connsiteY0"/>
                  </a:cxn>
                  <a:cxn ang="0">
                    <a:pos x="connsiteX1" y="connsiteY1"/>
                  </a:cxn>
                </a:cxnLst>
                <a:rect l="l" t="t" r="r" b="b"/>
                <a:pathLst>
                  <a:path w="76692" h="2395">
                    <a:moveTo>
                      <a:pt x="0" y="0"/>
                    </a:moveTo>
                    <a:lnTo>
                      <a:pt x="76693" y="0"/>
                    </a:lnTo>
                  </a:path>
                </a:pathLst>
              </a:custGeom>
              <a:ln w="9557" cap="rnd">
                <a:solidFill>
                  <a:schemeClr val="tx1"/>
                </a:solidFill>
                <a:prstDash val="solid"/>
                <a:round/>
              </a:ln>
            </p:spPr>
            <p:txBody>
              <a:bodyPr rtlCol="0" anchor="ctr"/>
              <a:lstStyle/>
              <a:p>
                <a:endParaRPr lang="zh-CN" altLang="en-US"/>
              </a:p>
            </p:txBody>
          </p:sp>
          <p:sp>
            <p:nvSpPr>
              <p:cNvPr id="711" name="任意多边形: 形状 710">
                <a:extLst>
                  <a:ext uri="{FF2B5EF4-FFF2-40B4-BE49-F238E27FC236}">
                    <a16:creationId xmlns:a16="http://schemas.microsoft.com/office/drawing/2014/main" id="{19975330-748B-A394-30ED-D077FE45DABA}"/>
                  </a:ext>
                </a:extLst>
              </p:cNvPr>
              <p:cNvSpPr/>
              <p:nvPr/>
            </p:nvSpPr>
            <p:spPr>
              <a:xfrm>
                <a:off x="2340698" y="2667926"/>
                <a:ext cx="59439" cy="3799"/>
              </a:xfrm>
              <a:custGeom>
                <a:avLst/>
                <a:gdLst>
                  <a:gd name="connsiteX0" fmla="*/ 0 w 37471"/>
                  <a:gd name="connsiteY0" fmla="*/ 0 h 2395"/>
                  <a:gd name="connsiteX1" fmla="*/ 37472 w 37471"/>
                  <a:gd name="connsiteY1" fmla="*/ 0 h 2395"/>
                </a:gdLst>
                <a:ahLst/>
                <a:cxnLst>
                  <a:cxn ang="0">
                    <a:pos x="connsiteX0" y="connsiteY0"/>
                  </a:cxn>
                  <a:cxn ang="0">
                    <a:pos x="connsiteX1" y="connsiteY1"/>
                  </a:cxn>
                </a:cxnLst>
                <a:rect l="l" t="t" r="r" b="b"/>
                <a:pathLst>
                  <a:path w="37471" h="2395">
                    <a:moveTo>
                      <a:pt x="0" y="0"/>
                    </a:moveTo>
                    <a:lnTo>
                      <a:pt x="37472" y="0"/>
                    </a:lnTo>
                  </a:path>
                </a:pathLst>
              </a:custGeom>
              <a:ln w="9557" cap="rnd">
                <a:solidFill>
                  <a:schemeClr val="tx1"/>
                </a:solidFill>
                <a:prstDash val="solid"/>
                <a:round/>
              </a:ln>
            </p:spPr>
            <p:txBody>
              <a:bodyPr rtlCol="0" anchor="ctr"/>
              <a:lstStyle/>
              <a:p>
                <a:endParaRPr lang="zh-CN" altLang="en-US"/>
              </a:p>
            </p:txBody>
          </p:sp>
          <p:sp>
            <p:nvSpPr>
              <p:cNvPr id="712" name="任意多边形: 形状 711">
                <a:extLst>
                  <a:ext uri="{FF2B5EF4-FFF2-40B4-BE49-F238E27FC236}">
                    <a16:creationId xmlns:a16="http://schemas.microsoft.com/office/drawing/2014/main" id="{5DC80275-E8A8-6ED8-EA18-9054341C2399}"/>
                  </a:ext>
                </a:extLst>
              </p:cNvPr>
              <p:cNvSpPr/>
              <p:nvPr/>
            </p:nvSpPr>
            <p:spPr>
              <a:xfrm>
                <a:off x="2031944" y="2667926"/>
                <a:ext cx="267177" cy="3799"/>
              </a:xfrm>
              <a:custGeom>
                <a:avLst/>
                <a:gdLst>
                  <a:gd name="connsiteX0" fmla="*/ 0 w 168432"/>
                  <a:gd name="connsiteY0" fmla="*/ 0 h 2395"/>
                  <a:gd name="connsiteX1" fmla="*/ 168432 w 168432"/>
                  <a:gd name="connsiteY1" fmla="*/ 0 h 2395"/>
                </a:gdLst>
                <a:ahLst/>
                <a:cxnLst>
                  <a:cxn ang="0">
                    <a:pos x="connsiteX0" y="connsiteY0"/>
                  </a:cxn>
                  <a:cxn ang="0">
                    <a:pos x="connsiteX1" y="connsiteY1"/>
                  </a:cxn>
                </a:cxnLst>
                <a:rect l="l" t="t" r="r" b="b"/>
                <a:pathLst>
                  <a:path w="168432" h="2395">
                    <a:moveTo>
                      <a:pt x="0" y="0"/>
                    </a:moveTo>
                    <a:lnTo>
                      <a:pt x="168432" y="0"/>
                    </a:lnTo>
                  </a:path>
                </a:pathLst>
              </a:custGeom>
              <a:ln w="9557" cap="rnd">
                <a:solidFill>
                  <a:schemeClr val="tx1"/>
                </a:solidFill>
                <a:prstDash val="solid"/>
                <a:round/>
              </a:ln>
            </p:spPr>
            <p:txBody>
              <a:bodyPr rtlCol="0" anchor="ctr"/>
              <a:lstStyle/>
              <a:p>
                <a:endParaRPr lang="zh-CN" altLang="en-US"/>
              </a:p>
            </p:txBody>
          </p:sp>
          <p:sp>
            <p:nvSpPr>
              <p:cNvPr id="713" name="任意多边形: 形状 712">
                <a:extLst>
                  <a:ext uri="{FF2B5EF4-FFF2-40B4-BE49-F238E27FC236}">
                    <a16:creationId xmlns:a16="http://schemas.microsoft.com/office/drawing/2014/main" id="{042C6F02-494E-5313-FE47-50CA52C9ADF1}"/>
                  </a:ext>
                </a:extLst>
              </p:cNvPr>
              <p:cNvSpPr/>
              <p:nvPr/>
            </p:nvSpPr>
            <p:spPr>
              <a:xfrm>
                <a:off x="3582070" y="1265930"/>
                <a:ext cx="1239783" cy="836990"/>
              </a:xfrm>
              <a:custGeom>
                <a:avLst/>
                <a:gdLst>
                  <a:gd name="connsiteX0" fmla="*/ 644111 w 781576"/>
                  <a:gd name="connsiteY0" fmla="*/ 256446 h 527650"/>
                  <a:gd name="connsiteX1" fmla="*/ 639751 w 781576"/>
                  <a:gd name="connsiteY1" fmla="*/ 256446 h 527650"/>
                  <a:gd name="connsiteX2" fmla="*/ 542719 w 781576"/>
                  <a:gd name="connsiteY2" fmla="*/ 90946 h 527650"/>
                  <a:gd name="connsiteX3" fmla="*/ 470888 w 781576"/>
                  <a:gd name="connsiteY3" fmla="*/ 91871 h 527650"/>
                  <a:gd name="connsiteX4" fmla="*/ 227459 w 781576"/>
                  <a:gd name="connsiteY4" fmla="*/ 22668 h 527650"/>
                  <a:gd name="connsiteX5" fmla="*/ 153814 w 781576"/>
                  <a:gd name="connsiteY5" fmla="*/ 257596 h 527650"/>
                  <a:gd name="connsiteX6" fmla="*/ 1238 w 781576"/>
                  <a:gd name="connsiteY6" fmla="*/ 373840 h 527650"/>
                  <a:gd name="connsiteX7" fmla="*/ 117485 w 781576"/>
                  <a:gd name="connsiteY7" fmla="*/ 526416 h 527650"/>
                  <a:gd name="connsiteX8" fmla="*/ 135581 w 781576"/>
                  <a:gd name="connsiteY8" fmla="*/ 527638 h 527650"/>
                  <a:gd name="connsiteX9" fmla="*/ 644111 w 781576"/>
                  <a:gd name="connsiteY9" fmla="*/ 527638 h 527650"/>
                  <a:gd name="connsiteX10" fmla="*/ 781565 w 781576"/>
                  <a:gd name="connsiteY10" fmla="*/ 393796 h 527650"/>
                  <a:gd name="connsiteX11" fmla="*/ 647717 w 781576"/>
                  <a:gd name="connsiteY11" fmla="*/ 256350 h 527650"/>
                  <a:gd name="connsiteX12" fmla="*/ 644111 w 781576"/>
                  <a:gd name="connsiteY12" fmla="*/ 256350 h 5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81576" h="527650">
                    <a:moveTo>
                      <a:pt x="644111" y="256446"/>
                    </a:moveTo>
                    <a:cubicBezTo>
                      <a:pt x="642650" y="256446"/>
                      <a:pt x="641213" y="256446"/>
                      <a:pt x="639751" y="256446"/>
                    </a:cubicBezTo>
                    <a:cubicBezTo>
                      <a:pt x="658657" y="183950"/>
                      <a:pt x="615215" y="109852"/>
                      <a:pt x="542719" y="90946"/>
                    </a:cubicBezTo>
                    <a:cubicBezTo>
                      <a:pt x="519127" y="84793"/>
                      <a:pt x="494312" y="85114"/>
                      <a:pt x="470888" y="91871"/>
                    </a:cubicBezTo>
                    <a:cubicBezTo>
                      <a:pt x="422778" y="5539"/>
                      <a:pt x="313791" y="-25445"/>
                      <a:pt x="227459" y="22668"/>
                    </a:cubicBezTo>
                    <a:cubicBezTo>
                      <a:pt x="144383" y="68964"/>
                      <a:pt x="112034" y="172158"/>
                      <a:pt x="153814" y="257596"/>
                    </a:cubicBezTo>
                    <a:cubicBezTo>
                      <a:pt x="79581" y="247564"/>
                      <a:pt x="11272" y="299608"/>
                      <a:pt x="1238" y="373840"/>
                    </a:cubicBezTo>
                    <a:cubicBezTo>
                      <a:pt x="-8794" y="448075"/>
                      <a:pt x="43252" y="516384"/>
                      <a:pt x="117485" y="526416"/>
                    </a:cubicBezTo>
                    <a:cubicBezTo>
                      <a:pt x="123481" y="527226"/>
                      <a:pt x="129529" y="527636"/>
                      <a:pt x="135581" y="527638"/>
                    </a:cubicBezTo>
                    <a:lnTo>
                      <a:pt x="644111" y="527638"/>
                    </a:lnTo>
                    <a:cubicBezTo>
                      <a:pt x="719027" y="528635"/>
                      <a:pt x="780558" y="468711"/>
                      <a:pt x="781565" y="393796"/>
                    </a:cubicBezTo>
                    <a:cubicBezTo>
                      <a:pt x="782547" y="318883"/>
                      <a:pt x="722630" y="257346"/>
                      <a:pt x="647717" y="256350"/>
                    </a:cubicBezTo>
                    <a:cubicBezTo>
                      <a:pt x="646515" y="256333"/>
                      <a:pt x="645314" y="256333"/>
                      <a:pt x="644111" y="256350"/>
                    </a:cubicBezTo>
                    <a:close/>
                  </a:path>
                </a:pathLst>
              </a:custGeom>
              <a:solidFill>
                <a:schemeClr val="accent2"/>
              </a:solidFill>
              <a:ln w="2389" cap="flat">
                <a:noFill/>
                <a:prstDash val="solid"/>
                <a:miter/>
              </a:ln>
            </p:spPr>
            <p:txBody>
              <a:bodyPr rtlCol="0" anchor="ctr"/>
              <a:lstStyle/>
              <a:p>
                <a:endParaRPr lang="zh-CN" altLang="en-US"/>
              </a:p>
            </p:txBody>
          </p:sp>
          <p:sp>
            <p:nvSpPr>
              <p:cNvPr id="714" name="任意多边形: 形状 713">
                <a:extLst>
                  <a:ext uri="{FF2B5EF4-FFF2-40B4-BE49-F238E27FC236}">
                    <a16:creationId xmlns:a16="http://schemas.microsoft.com/office/drawing/2014/main" id="{E59C24B1-FD32-C6DC-0D66-2B575687B2DD}"/>
                  </a:ext>
                </a:extLst>
              </p:cNvPr>
              <p:cNvSpPr/>
              <p:nvPr/>
            </p:nvSpPr>
            <p:spPr>
              <a:xfrm>
                <a:off x="3846240" y="1320715"/>
                <a:ext cx="592578" cy="239015"/>
              </a:xfrm>
              <a:custGeom>
                <a:avLst/>
                <a:gdLst>
                  <a:gd name="connsiteX0" fmla="*/ 373569 w 373569"/>
                  <a:gd name="connsiteY0" fmla="*/ 81245 h 150678"/>
                  <a:gd name="connsiteX1" fmla="*/ 288155 w 373569"/>
                  <a:gd name="connsiteY1" fmla="*/ 90829 h 150678"/>
                  <a:gd name="connsiteX2" fmla="*/ 150678 w 373569"/>
                  <a:gd name="connsiteY2" fmla="*/ 0 h 150678"/>
                  <a:gd name="connsiteX3" fmla="*/ 0 w 373569"/>
                  <a:gd name="connsiteY3" fmla="*/ 150678 h 150678"/>
                </a:gdLst>
                <a:ahLst/>
                <a:cxnLst>
                  <a:cxn ang="0">
                    <a:pos x="connsiteX0" y="connsiteY0"/>
                  </a:cxn>
                  <a:cxn ang="0">
                    <a:pos x="connsiteX1" y="connsiteY1"/>
                  </a:cxn>
                  <a:cxn ang="0">
                    <a:pos x="connsiteX2" y="connsiteY2"/>
                  </a:cxn>
                  <a:cxn ang="0">
                    <a:pos x="connsiteX3" y="connsiteY3"/>
                  </a:cxn>
                </a:cxnLst>
                <a:rect l="l" t="t" r="r" b="b"/>
                <a:pathLst>
                  <a:path w="373569" h="150678">
                    <a:moveTo>
                      <a:pt x="373569" y="81245"/>
                    </a:moveTo>
                    <a:cubicBezTo>
                      <a:pt x="347047" y="70104"/>
                      <a:pt x="317026" y="70104"/>
                      <a:pt x="288155" y="90829"/>
                    </a:cubicBezTo>
                    <a:cubicBezTo>
                      <a:pt x="262423" y="44660"/>
                      <a:pt x="207294" y="0"/>
                      <a:pt x="150678" y="0"/>
                    </a:cubicBezTo>
                    <a:cubicBezTo>
                      <a:pt x="67461" y="0"/>
                      <a:pt x="0" y="67462"/>
                      <a:pt x="0" y="150678"/>
                    </a:cubicBezTo>
                  </a:path>
                </a:pathLst>
              </a:custGeom>
              <a:noFill/>
              <a:ln w="9557" cap="rnd">
                <a:solidFill>
                  <a:schemeClr val="tx1"/>
                </a:solidFill>
                <a:prstDash val="solid"/>
                <a:round/>
              </a:ln>
            </p:spPr>
            <p:txBody>
              <a:bodyPr rtlCol="0" anchor="ctr"/>
              <a:lstStyle/>
              <a:p>
                <a:endParaRPr lang="zh-CN" altLang="en-US"/>
              </a:p>
            </p:txBody>
          </p:sp>
          <p:sp>
            <p:nvSpPr>
              <p:cNvPr id="715" name="任意多边形: 形状 714">
                <a:extLst>
                  <a:ext uri="{FF2B5EF4-FFF2-40B4-BE49-F238E27FC236}">
                    <a16:creationId xmlns:a16="http://schemas.microsoft.com/office/drawing/2014/main" id="{92AFDC02-CC83-BBF4-B28A-154FBBF4A6A7}"/>
                  </a:ext>
                </a:extLst>
              </p:cNvPr>
              <p:cNvSpPr/>
              <p:nvPr/>
            </p:nvSpPr>
            <p:spPr>
              <a:xfrm>
                <a:off x="4588595" y="1783923"/>
                <a:ext cx="170114" cy="278160"/>
              </a:xfrm>
              <a:custGeom>
                <a:avLst/>
                <a:gdLst>
                  <a:gd name="connsiteX0" fmla="*/ 0 w 107242"/>
                  <a:gd name="connsiteY0" fmla="*/ 175356 h 175356"/>
                  <a:gd name="connsiteX1" fmla="*/ 85438 w 107242"/>
                  <a:gd name="connsiteY1" fmla="*/ 0 h 175356"/>
                </a:gdLst>
                <a:ahLst/>
                <a:cxnLst>
                  <a:cxn ang="0">
                    <a:pos x="connsiteX0" y="connsiteY0"/>
                  </a:cxn>
                  <a:cxn ang="0">
                    <a:pos x="connsiteX1" y="connsiteY1"/>
                  </a:cxn>
                </a:cxnLst>
                <a:rect l="l" t="t" r="r" b="b"/>
                <a:pathLst>
                  <a:path w="107242" h="175356">
                    <a:moveTo>
                      <a:pt x="0" y="175356"/>
                    </a:moveTo>
                    <a:cubicBezTo>
                      <a:pt x="63084" y="175356"/>
                      <a:pt x="147732" y="96699"/>
                      <a:pt x="85438" y="0"/>
                    </a:cubicBezTo>
                  </a:path>
                </a:pathLst>
              </a:custGeom>
              <a:noFill/>
              <a:ln w="9557" cap="rnd">
                <a:solidFill>
                  <a:schemeClr val="tx1"/>
                </a:solidFill>
                <a:prstDash val="solid"/>
                <a:round/>
              </a:ln>
            </p:spPr>
            <p:txBody>
              <a:bodyPr rtlCol="0" anchor="ctr"/>
              <a:lstStyle/>
              <a:p>
                <a:endParaRPr lang="zh-CN" altLang="en-US"/>
              </a:p>
            </p:txBody>
          </p:sp>
          <p:sp>
            <p:nvSpPr>
              <p:cNvPr id="716" name="任意多边形: 形状 715">
                <a:extLst>
                  <a:ext uri="{FF2B5EF4-FFF2-40B4-BE49-F238E27FC236}">
                    <a16:creationId xmlns:a16="http://schemas.microsoft.com/office/drawing/2014/main" id="{EFACFA48-FA9F-2762-C76E-113707EA15E2}"/>
                  </a:ext>
                </a:extLst>
              </p:cNvPr>
              <p:cNvSpPr/>
              <p:nvPr/>
            </p:nvSpPr>
            <p:spPr>
              <a:xfrm>
                <a:off x="3639633" y="1731970"/>
                <a:ext cx="80086" cy="300431"/>
              </a:xfrm>
              <a:custGeom>
                <a:avLst/>
                <a:gdLst>
                  <a:gd name="connsiteX0" fmla="*/ 50488 w 50487"/>
                  <a:gd name="connsiteY0" fmla="*/ 0 h 189396"/>
                  <a:gd name="connsiteX1" fmla="*/ 19461 w 50487"/>
                  <a:gd name="connsiteY1" fmla="*/ 158549 h 189396"/>
                  <a:gd name="connsiteX2" fmla="*/ 50224 w 50487"/>
                  <a:gd name="connsiteY2" fmla="*/ 189396 h 189396"/>
                </a:gdLst>
                <a:ahLst/>
                <a:cxnLst>
                  <a:cxn ang="0">
                    <a:pos x="connsiteX0" y="connsiteY0"/>
                  </a:cxn>
                  <a:cxn ang="0">
                    <a:pos x="connsiteX1" y="connsiteY1"/>
                  </a:cxn>
                  <a:cxn ang="0">
                    <a:pos x="connsiteX2" y="connsiteY2"/>
                  </a:cxn>
                </a:cxnLst>
                <a:rect l="l" t="t" r="r" b="b"/>
                <a:pathLst>
                  <a:path w="50487" h="189396">
                    <a:moveTo>
                      <a:pt x="50488" y="0"/>
                    </a:moveTo>
                    <a:cubicBezTo>
                      <a:pt x="-1863" y="35215"/>
                      <a:pt x="-15752" y="106198"/>
                      <a:pt x="19461" y="158549"/>
                    </a:cubicBezTo>
                    <a:cubicBezTo>
                      <a:pt x="27643" y="170708"/>
                      <a:pt x="38087" y="181183"/>
                      <a:pt x="50224" y="189396"/>
                    </a:cubicBezTo>
                  </a:path>
                </a:pathLst>
              </a:custGeom>
              <a:noFill/>
              <a:ln w="9557" cap="rnd">
                <a:solidFill>
                  <a:schemeClr val="tx1"/>
                </a:solidFill>
                <a:prstDash val="solid"/>
                <a:round/>
              </a:ln>
            </p:spPr>
            <p:txBody>
              <a:bodyPr rtlCol="0" anchor="ctr"/>
              <a:lstStyle/>
              <a:p>
                <a:endParaRPr lang="zh-CN" altLang="en-US"/>
              </a:p>
            </p:txBody>
          </p:sp>
          <p:sp>
            <p:nvSpPr>
              <p:cNvPr id="717" name="任意多边形: 形状 716">
                <a:extLst>
                  <a:ext uri="{FF2B5EF4-FFF2-40B4-BE49-F238E27FC236}">
                    <a16:creationId xmlns:a16="http://schemas.microsoft.com/office/drawing/2014/main" id="{AF8CBCFF-EEE1-1003-3527-F73BC634BABF}"/>
                  </a:ext>
                </a:extLst>
              </p:cNvPr>
              <p:cNvSpPr/>
              <p:nvPr/>
            </p:nvSpPr>
            <p:spPr>
              <a:xfrm>
                <a:off x="4260763" y="1932979"/>
                <a:ext cx="271926" cy="340109"/>
              </a:xfrm>
              <a:custGeom>
                <a:avLst/>
                <a:gdLst>
                  <a:gd name="connsiteX0" fmla="*/ 171427 w 171426"/>
                  <a:gd name="connsiteY0" fmla="*/ 128708 h 214409"/>
                  <a:gd name="connsiteX1" fmla="*/ 85701 w 171426"/>
                  <a:gd name="connsiteY1" fmla="*/ 214410 h 214409"/>
                  <a:gd name="connsiteX2" fmla="*/ 0 w 171426"/>
                  <a:gd name="connsiteY2" fmla="*/ 128708 h 214409"/>
                  <a:gd name="connsiteX3" fmla="*/ 52302 w 171426"/>
                  <a:gd name="connsiteY3" fmla="*/ 128708 h 214409"/>
                  <a:gd name="connsiteX4" fmla="*/ 52302 w 171426"/>
                  <a:gd name="connsiteY4" fmla="*/ 0 h 214409"/>
                  <a:gd name="connsiteX5" fmla="*/ 119124 w 171426"/>
                  <a:gd name="connsiteY5" fmla="*/ 0 h 214409"/>
                  <a:gd name="connsiteX6" fmla="*/ 119124 w 171426"/>
                  <a:gd name="connsiteY6" fmla="*/ 128708 h 214409"/>
                  <a:gd name="connsiteX7" fmla="*/ 171427 w 171426"/>
                  <a:gd name="connsiteY7" fmla="*/ 128708 h 21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26" h="214409">
                    <a:moveTo>
                      <a:pt x="171427" y="128708"/>
                    </a:moveTo>
                    <a:lnTo>
                      <a:pt x="85701" y="214410"/>
                    </a:lnTo>
                    <a:lnTo>
                      <a:pt x="0" y="128708"/>
                    </a:lnTo>
                    <a:lnTo>
                      <a:pt x="52302" y="128708"/>
                    </a:lnTo>
                    <a:lnTo>
                      <a:pt x="52302" y="0"/>
                    </a:lnTo>
                    <a:lnTo>
                      <a:pt x="119124" y="0"/>
                    </a:lnTo>
                    <a:lnTo>
                      <a:pt x="119124" y="128708"/>
                    </a:lnTo>
                    <a:lnTo>
                      <a:pt x="171427" y="128708"/>
                    </a:lnTo>
                    <a:close/>
                  </a:path>
                </a:pathLst>
              </a:custGeom>
              <a:solidFill>
                <a:srgbClr val="FFFFFF"/>
              </a:solidFill>
              <a:ln w="2389" cap="flat">
                <a:solidFill>
                  <a:schemeClr val="tx1"/>
                </a:solidFill>
                <a:prstDash val="solid"/>
                <a:miter/>
              </a:ln>
            </p:spPr>
            <p:txBody>
              <a:bodyPr rtlCol="0" anchor="ctr"/>
              <a:lstStyle/>
              <a:p>
                <a:endParaRPr lang="zh-CN" altLang="en-US"/>
              </a:p>
            </p:txBody>
          </p:sp>
          <p:sp>
            <p:nvSpPr>
              <p:cNvPr id="718" name="任意多边形: 形状 717">
                <a:extLst>
                  <a:ext uri="{FF2B5EF4-FFF2-40B4-BE49-F238E27FC236}">
                    <a16:creationId xmlns:a16="http://schemas.microsoft.com/office/drawing/2014/main" id="{2974910A-15DC-11AF-BE4A-E72058EF225E}"/>
                  </a:ext>
                </a:extLst>
              </p:cNvPr>
              <p:cNvSpPr/>
              <p:nvPr/>
            </p:nvSpPr>
            <p:spPr>
              <a:xfrm>
                <a:off x="4260763" y="1932979"/>
                <a:ext cx="271926" cy="340109"/>
              </a:xfrm>
              <a:custGeom>
                <a:avLst/>
                <a:gdLst>
                  <a:gd name="connsiteX0" fmla="*/ 171427 w 171426"/>
                  <a:gd name="connsiteY0" fmla="*/ 128708 h 214409"/>
                  <a:gd name="connsiteX1" fmla="*/ 85701 w 171426"/>
                  <a:gd name="connsiteY1" fmla="*/ 214410 h 214409"/>
                  <a:gd name="connsiteX2" fmla="*/ 0 w 171426"/>
                  <a:gd name="connsiteY2" fmla="*/ 128708 h 214409"/>
                  <a:gd name="connsiteX3" fmla="*/ 52302 w 171426"/>
                  <a:gd name="connsiteY3" fmla="*/ 128708 h 214409"/>
                  <a:gd name="connsiteX4" fmla="*/ 52302 w 171426"/>
                  <a:gd name="connsiteY4" fmla="*/ 0 h 214409"/>
                  <a:gd name="connsiteX5" fmla="*/ 119124 w 171426"/>
                  <a:gd name="connsiteY5" fmla="*/ 0 h 214409"/>
                  <a:gd name="connsiteX6" fmla="*/ 119124 w 171426"/>
                  <a:gd name="connsiteY6" fmla="*/ 128708 h 214409"/>
                  <a:gd name="connsiteX7" fmla="*/ 171427 w 171426"/>
                  <a:gd name="connsiteY7" fmla="*/ 128708 h 21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26" h="214409">
                    <a:moveTo>
                      <a:pt x="171427" y="128708"/>
                    </a:moveTo>
                    <a:lnTo>
                      <a:pt x="85701" y="214410"/>
                    </a:lnTo>
                    <a:lnTo>
                      <a:pt x="0" y="128708"/>
                    </a:lnTo>
                    <a:lnTo>
                      <a:pt x="52302" y="128708"/>
                    </a:lnTo>
                    <a:lnTo>
                      <a:pt x="52302" y="0"/>
                    </a:lnTo>
                    <a:lnTo>
                      <a:pt x="119124" y="0"/>
                    </a:lnTo>
                    <a:lnTo>
                      <a:pt x="119124" y="128708"/>
                    </a:lnTo>
                    <a:lnTo>
                      <a:pt x="171427" y="128708"/>
                    </a:lnTo>
                    <a:close/>
                  </a:path>
                </a:pathLst>
              </a:custGeom>
              <a:noFill/>
              <a:ln w="9557" cap="rnd">
                <a:solidFill>
                  <a:srgbClr val="1D252E"/>
                </a:solidFill>
                <a:prstDash val="solid"/>
                <a:round/>
              </a:ln>
            </p:spPr>
            <p:txBody>
              <a:bodyPr rtlCol="0" anchor="ctr"/>
              <a:lstStyle/>
              <a:p>
                <a:endParaRPr lang="zh-CN" altLang="en-US"/>
              </a:p>
            </p:txBody>
          </p:sp>
          <p:sp>
            <p:nvSpPr>
              <p:cNvPr id="719" name="任意多边形: 形状 718">
                <a:extLst>
                  <a:ext uri="{FF2B5EF4-FFF2-40B4-BE49-F238E27FC236}">
                    <a16:creationId xmlns:a16="http://schemas.microsoft.com/office/drawing/2014/main" id="{8C5F5362-C08C-56A8-C6C0-00E252044153}"/>
                  </a:ext>
                </a:extLst>
              </p:cNvPr>
              <p:cNvSpPr/>
              <p:nvPr/>
            </p:nvSpPr>
            <p:spPr>
              <a:xfrm>
                <a:off x="3877897" y="1932979"/>
                <a:ext cx="271890" cy="340109"/>
              </a:xfrm>
              <a:custGeom>
                <a:avLst/>
                <a:gdLst>
                  <a:gd name="connsiteX0" fmla="*/ 171403 w 171403"/>
                  <a:gd name="connsiteY0" fmla="*/ 85725 h 214409"/>
                  <a:gd name="connsiteX1" fmla="*/ 85702 w 171403"/>
                  <a:gd name="connsiteY1" fmla="*/ 0 h 214409"/>
                  <a:gd name="connsiteX2" fmla="*/ 0 w 171403"/>
                  <a:gd name="connsiteY2" fmla="*/ 85725 h 214409"/>
                  <a:gd name="connsiteX3" fmla="*/ 52279 w 171403"/>
                  <a:gd name="connsiteY3" fmla="*/ 85725 h 214409"/>
                  <a:gd name="connsiteX4" fmla="*/ 52279 w 171403"/>
                  <a:gd name="connsiteY4" fmla="*/ 214410 h 214409"/>
                  <a:gd name="connsiteX5" fmla="*/ 119124 w 171403"/>
                  <a:gd name="connsiteY5" fmla="*/ 214410 h 214409"/>
                  <a:gd name="connsiteX6" fmla="*/ 119124 w 171403"/>
                  <a:gd name="connsiteY6" fmla="*/ 85725 h 214409"/>
                  <a:gd name="connsiteX7" fmla="*/ 171403 w 171403"/>
                  <a:gd name="connsiteY7" fmla="*/ 85725 h 21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03" h="214409">
                    <a:moveTo>
                      <a:pt x="171403" y="85725"/>
                    </a:moveTo>
                    <a:lnTo>
                      <a:pt x="85702" y="0"/>
                    </a:lnTo>
                    <a:lnTo>
                      <a:pt x="0" y="85725"/>
                    </a:lnTo>
                    <a:lnTo>
                      <a:pt x="52279" y="85725"/>
                    </a:lnTo>
                    <a:lnTo>
                      <a:pt x="52279" y="214410"/>
                    </a:lnTo>
                    <a:lnTo>
                      <a:pt x="119124" y="214410"/>
                    </a:lnTo>
                    <a:lnTo>
                      <a:pt x="119124" y="85725"/>
                    </a:lnTo>
                    <a:lnTo>
                      <a:pt x="171403" y="85725"/>
                    </a:lnTo>
                    <a:close/>
                  </a:path>
                </a:pathLst>
              </a:custGeom>
              <a:solidFill>
                <a:srgbClr val="FFFFFF"/>
              </a:solidFill>
              <a:ln w="2389" cap="flat">
                <a:solidFill>
                  <a:schemeClr val="tx1"/>
                </a:solidFill>
                <a:prstDash val="solid"/>
                <a:miter/>
              </a:ln>
            </p:spPr>
            <p:txBody>
              <a:bodyPr rtlCol="0" anchor="ctr"/>
              <a:lstStyle/>
              <a:p>
                <a:endParaRPr lang="zh-CN" altLang="en-US"/>
              </a:p>
            </p:txBody>
          </p:sp>
          <p:sp>
            <p:nvSpPr>
              <p:cNvPr id="720" name="任意多边形: 形状 719">
                <a:extLst>
                  <a:ext uri="{FF2B5EF4-FFF2-40B4-BE49-F238E27FC236}">
                    <a16:creationId xmlns:a16="http://schemas.microsoft.com/office/drawing/2014/main" id="{7A7EB555-12AA-3A0C-EC27-3B3550C37183}"/>
                  </a:ext>
                </a:extLst>
              </p:cNvPr>
              <p:cNvSpPr/>
              <p:nvPr/>
            </p:nvSpPr>
            <p:spPr>
              <a:xfrm>
                <a:off x="3877897" y="1932979"/>
                <a:ext cx="271890" cy="340109"/>
              </a:xfrm>
              <a:custGeom>
                <a:avLst/>
                <a:gdLst>
                  <a:gd name="connsiteX0" fmla="*/ 171403 w 171403"/>
                  <a:gd name="connsiteY0" fmla="*/ 85725 h 214409"/>
                  <a:gd name="connsiteX1" fmla="*/ 85702 w 171403"/>
                  <a:gd name="connsiteY1" fmla="*/ 0 h 214409"/>
                  <a:gd name="connsiteX2" fmla="*/ 0 w 171403"/>
                  <a:gd name="connsiteY2" fmla="*/ 85725 h 214409"/>
                  <a:gd name="connsiteX3" fmla="*/ 52279 w 171403"/>
                  <a:gd name="connsiteY3" fmla="*/ 85725 h 214409"/>
                  <a:gd name="connsiteX4" fmla="*/ 52279 w 171403"/>
                  <a:gd name="connsiteY4" fmla="*/ 214410 h 214409"/>
                  <a:gd name="connsiteX5" fmla="*/ 119124 w 171403"/>
                  <a:gd name="connsiteY5" fmla="*/ 214410 h 214409"/>
                  <a:gd name="connsiteX6" fmla="*/ 119124 w 171403"/>
                  <a:gd name="connsiteY6" fmla="*/ 85725 h 214409"/>
                  <a:gd name="connsiteX7" fmla="*/ 171403 w 171403"/>
                  <a:gd name="connsiteY7" fmla="*/ 85725 h 21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03" h="214409">
                    <a:moveTo>
                      <a:pt x="171403" y="85725"/>
                    </a:moveTo>
                    <a:lnTo>
                      <a:pt x="85702" y="0"/>
                    </a:lnTo>
                    <a:lnTo>
                      <a:pt x="0" y="85725"/>
                    </a:lnTo>
                    <a:lnTo>
                      <a:pt x="52279" y="85725"/>
                    </a:lnTo>
                    <a:lnTo>
                      <a:pt x="52279" y="214410"/>
                    </a:lnTo>
                    <a:lnTo>
                      <a:pt x="119124" y="214410"/>
                    </a:lnTo>
                    <a:lnTo>
                      <a:pt x="119124" y="85725"/>
                    </a:lnTo>
                    <a:lnTo>
                      <a:pt x="171403" y="85725"/>
                    </a:lnTo>
                    <a:close/>
                  </a:path>
                </a:pathLst>
              </a:custGeom>
              <a:noFill/>
              <a:ln w="9557" cap="rnd">
                <a:solidFill>
                  <a:srgbClr val="1D252E"/>
                </a:solidFill>
                <a:prstDash val="solid"/>
                <a:round/>
              </a:ln>
            </p:spPr>
            <p:txBody>
              <a:bodyPr rtlCol="0" anchor="ctr"/>
              <a:lstStyle/>
              <a:p>
                <a:endParaRPr lang="zh-CN" altLang="en-US"/>
              </a:p>
            </p:txBody>
          </p:sp>
        </p:grpSp>
        <p:grpSp>
          <p:nvGrpSpPr>
            <p:cNvPr id="725" name="组合 724">
              <a:extLst>
                <a:ext uri="{FF2B5EF4-FFF2-40B4-BE49-F238E27FC236}">
                  <a16:creationId xmlns:a16="http://schemas.microsoft.com/office/drawing/2014/main" id="{EA785425-93EA-6E69-7BD2-BD56E0919186}"/>
                </a:ext>
              </a:extLst>
            </p:cNvPr>
            <p:cNvGrpSpPr/>
            <p:nvPr userDrawn="1"/>
          </p:nvGrpSpPr>
          <p:grpSpPr>
            <a:xfrm>
              <a:off x="983632" y="3832417"/>
              <a:ext cx="1007491" cy="662616"/>
              <a:chOff x="9303675" y="6039187"/>
              <a:chExt cx="385237" cy="253366"/>
            </a:xfrm>
          </p:grpSpPr>
          <p:sp>
            <p:nvSpPr>
              <p:cNvPr id="721" name="任意多边形: 形状 720">
                <a:extLst>
                  <a:ext uri="{FF2B5EF4-FFF2-40B4-BE49-F238E27FC236}">
                    <a16:creationId xmlns:a16="http://schemas.microsoft.com/office/drawing/2014/main" id="{8E0E6F91-5BE8-DF0F-019A-0E94196839AC}"/>
                  </a:ext>
                </a:extLst>
              </p:cNvPr>
              <p:cNvSpPr/>
              <p:nvPr userDrawn="1"/>
            </p:nvSpPr>
            <p:spPr>
              <a:xfrm>
                <a:off x="9303675" y="6039187"/>
                <a:ext cx="385237" cy="253366"/>
              </a:xfrm>
              <a:custGeom>
                <a:avLst/>
                <a:gdLst>
                  <a:gd name="connsiteX0" fmla="*/ 0 w 385237"/>
                  <a:gd name="connsiteY0" fmla="*/ 134386 h 253366"/>
                  <a:gd name="connsiteX1" fmla="*/ 192607 w 385237"/>
                  <a:gd name="connsiteY1" fmla="*/ 15430 h 253366"/>
                  <a:gd name="connsiteX2" fmla="*/ 267599 w 385237"/>
                  <a:gd name="connsiteY2" fmla="*/ 24774 h 253366"/>
                  <a:gd name="connsiteX3" fmla="*/ 382219 w 385237"/>
                  <a:gd name="connsiteY3" fmla="*/ 0 h 253366"/>
                  <a:gd name="connsiteX4" fmla="*/ 366382 w 385237"/>
                  <a:gd name="connsiteY4" fmla="*/ 82994 h 253366"/>
                  <a:gd name="connsiteX5" fmla="*/ 385237 w 385237"/>
                  <a:gd name="connsiteY5" fmla="*/ 134386 h 253366"/>
                  <a:gd name="connsiteX6" fmla="*/ 192607 w 385237"/>
                  <a:gd name="connsiteY6" fmla="*/ 253367 h 253366"/>
                  <a:gd name="connsiteX7" fmla="*/ 0 w 385237"/>
                  <a:gd name="connsiteY7" fmla="*/ 134386 h 25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237" h="253366">
                    <a:moveTo>
                      <a:pt x="0" y="134386"/>
                    </a:moveTo>
                    <a:cubicBezTo>
                      <a:pt x="0" y="68691"/>
                      <a:pt x="86253" y="15430"/>
                      <a:pt x="192607" y="15430"/>
                    </a:cubicBezTo>
                    <a:cubicBezTo>
                      <a:pt x="217899" y="15351"/>
                      <a:pt x="243099" y="18491"/>
                      <a:pt x="267599" y="24774"/>
                    </a:cubicBezTo>
                    <a:cubicBezTo>
                      <a:pt x="290647" y="30787"/>
                      <a:pt x="382219" y="0"/>
                      <a:pt x="382219" y="0"/>
                    </a:cubicBezTo>
                    <a:cubicBezTo>
                      <a:pt x="382219" y="0"/>
                      <a:pt x="356894" y="70775"/>
                      <a:pt x="366382" y="82994"/>
                    </a:cubicBezTo>
                    <a:cubicBezTo>
                      <a:pt x="378361" y="98544"/>
                      <a:pt x="385237" y="115986"/>
                      <a:pt x="385237" y="134386"/>
                    </a:cubicBezTo>
                    <a:cubicBezTo>
                      <a:pt x="385237" y="200106"/>
                      <a:pt x="298985" y="253367"/>
                      <a:pt x="192607" y="253367"/>
                    </a:cubicBezTo>
                    <a:cubicBezTo>
                      <a:pt x="86229" y="253367"/>
                      <a:pt x="0" y="200106"/>
                      <a:pt x="0" y="134386"/>
                    </a:cubicBezTo>
                    <a:close/>
                  </a:path>
                </a:pathLst>
              </a:custGeom>
              <a:solidFill>
                <a:schemeClr val="accent2"/>
              </a:solidFill>
              <a:ln w="2389" cap="flat">
                <a:solidFill>
                  <a:schemeClr val="tx1"/>
                </a:solidFill>
                <a:prstDash val="solid"/>
                <a:miter/>
              </a:ln>
            </p:spPr>
            <p:txBody>
              <a:bodyPr rtlCol="0" anchor="ctr"/>
              <a:lstStyle/>
              <a:p>
                <a:endParaRPr lang="zh-CN" altLang="en-US" dirty="0"/>
              </a:p>
            </p:txBody>
          </p:sp>
          <p:sp>
            <p:nvSpPr>
              <p:cNvPr id="722" name="任意多边形: 形状 721">
                <a:extLst>
                  <a:ext uri="{FF2B5EF4-FFF2-40B4-BE49-F238E27FC236}">
                    <a16:creationId xmlns:a16="http://schemas.microsoft.com/office/drawing/2014/main" id="{35ECF4FA-2C2B-1DA5-BBC2-EB3F4F57EC94}"/>
                  </a:ext>
                </a:extLst>
              </p:cNvPr>
              <p:cNvSpPr/>
              <p:nvPr userDrawn="1"/>
            </p:nvSpPr>
            <p:spPr>
              <a:xfrm>
                <a:off x="9363596" y="6135838"/>
                <a:ext cx="263932" cy="2395"/>
              </a:xfrm>
              <a:custGeom>
                <a:avLst/>
                <a:gdLst>
                  <a:gd name="connsiteX0" fmla="*/ 0 w 263932"/>
                  <a:gd name="connsiteY0" fmla="*/ 0 h 2395"/>
                  <a:gd name="connsiteX1" fmla="*/ 263933 w 263932"/>
                  <a:gd name="connsiteY1" fmla="*/ 0 h 2395"/>
                </a:gdLst>
                <a:ahLst/>
                <a:cxnLst>
                  <a:cxn ang="0">
                    <a:pos x="connsiteX0" y="connsiteY0"/>
                  </a:cxn>
                  <a:cxn ang="0">
                    <a:pos x="connsiteX1" y="connsiteY1"/>
                  </a:cxn>
                </a:cxnLst>
                <a:rect l="l" t="t" r="r" b="b"/>
                <a:pathLst>
                  <a:path w="263932" h="2395">
                    <a:moveTo>
                      <a:pt x="0" y="0"/>
                    </a:moveTo>
                    <a:lnTo>
                      <a:pt x="263933" y="0"/>
                    </a:lnTo>
                  </a:path>
                </a:pathLst>
              </a:custGeom>
              <a:ln w="9557" cap="rnd">
                <a:solidFill>
                  <a:schemeClr val="tx1"/>
                </a:solidFill>
                <a:prstDash val="solid"/>
                <a:round/>
              </a:ln>
            </p:spPr>
            <p:txBody>
              <a:bodyPr rtlCol="0" anchor="ctr"/>
              <a:lstStyle/>
              <a:p>
                <a:endParaRPr lang="zh-CN" altLang="en-US"/>
              </a:p>
            </p:txBody>
          </p:sp>
          <p:sp>
            <p:nvSpPr>
              <p:cNvPr id="723" name="任意多边形: 形状 722">
                <a:extLst>
                  <a:ext uri="{FF2B5EF4-FFF2-40B4-BE49-F238E27FC236}">
                    <a16:creationId xmlns:a16="http://schemas.microsoft.com/office/drawing/2014/main" id="{C2143520-AE0A-51A4-199A-8EF3E10E0278}"/>
                  </a:ext>
                </a:extLst>
              </p:cNvPr>
              <p:cNvSpPr/>
              <p:nvPr userDrawn="1"/>
            </p:nvSpPr>
            <p:spPr>
              <a:xfrm>
                <a:off x="9363596" y="6177143"/>
                <a:ext cx="263932" cy="2395"/>
              </a:xfrm>
              <a:custGeom>
                <a:avLst/>
                <a:gdLst>
                  <a:gd name="connsiteX0" fmla="*/ 0 w 263932"/>
                  <a:gd name="connsiteY0" fmla="*/ 0 h 2395"/>
                  <a:gd name="connsiteX1" fmla="*/ 263933 w 263932"/>
                  <a:gd name="connsiteY1" fmla="*/ 0 h 2395"/>
                </a:gdLst>
                <a:ahLst/>
                <a:cxnLst>
                  <a:cxn ang="0">
                    <a:pos x="connsiteX0" y="connsiteY0"/>
                  </a:cxn>
                  <a:cxn ang="0">
                    <a:pos x="connsiteX1" y="connsiteY1"/>
                  </a:cxn>
                </a:cxnLst>
                <a:rect l="l" t="t" r="r" b="b"/>
                <a:pathLst>
                  <a:path w="263932" h="2395">
                    <a:moveTo>
                      <a:pt x="0" y="0"/>
                    </a:moveTo>
                    <a:lnTo>
                      <a:pt x="263933" y="0"/>
                    </a:lnTo>
                  </a:path>
                </a:pathLst>
              </a:custGeom>
              <a:ln w="9557" cap="rnd">
                <a:solidFill>
                  <a:schemeClr val="tx1"/>
                </a:solidFill>
                <a:prstDash val="solid"/>
                <a:round/>
              </a:ln>
            </p:spPr>
            <p:txBody>
              <a:bodyPr rtlCol="0" anchor="ctr"/>
              <a:lstStyle/>
              <a:p>
                <a:endParaRPr lang="zh-CN" altLang="en-US"/>
              </a:p>
            </p:txBody>
          </p:sp>
          <p:sp>
            <p:nvSpPr>
              <p:cNvPr id="724" name="任意多边形: 形状 723">
                <a:extLst>
                  <a:ext uri="{FF2B5EF4-FFF2-40B4-BE49-F238E27FC236}">
                    <a16:creationId xmlns:a16="http://schemas.microsoft.com/office/drawing/2014/main" id="{1128CE80-E954-BCFE-3F9B-9AB27C4E34A7}"/>
                  </a:ext>
                </a:extLst>
              </p:cNvPr>
              <p:cNvSpPr/>
              <p:nvPr userDrawn="1"/>
            </p:nvSpPr>
            <p:spPr>
              <a:xfrm>
                <a:off x="9363596" y="6213872"/>
                <a:ext cx="166275" cy="2395"/>
              </a:xfrm>
              <a:custGeom>
                <a:avLst/>
                <a:gdLst>
                  <a:gd name="connsiteX0" fmla="*/ 0 w 166275"/>
                  <a:gd name="connsiteY0" fmla="*/ 0 h 2395"/>
                  <a:gd name="connsiteX1" fmla="*/ 166276 w 166275"/>
                  <a:gd name="connsiteY1" fmla="*/ 0 h 2395"/>
                </a:gdLst>
                <a:ahLst/>
                <a:cxnLst>
                  <a:cxn ang="0">
                    <a:pos x="connsiteX0" y="connsiteY0"/>
                  </a:cxn>
                  <a:cxn ang="0">
                    <a:pos x="connsiteX1" y="connsiteY1"/>
                  </a:cxn>
                </a:cxnLst>
                <a:rect l="l" t="t" r="r" b="b"/>
                <a:pathLst>
                  <a:path w="166275" h="2395">
                    <a:moveTo>
                      <a:pt x="0" y="0"/>
                    </a:moveTo>
                    <a:lnTo>
                      <a:pt x="166276" y="0"/>
                    </a:lnTo>
                  </a:path>
                </a:pathLst>
              </a:custGeom>
              <a:ln w="9557" cap="rnd">
                <a:solidFill>
                  <a:schemeClr val="tx1"/>
                </a:solidFill>
                <a:prstDash val="solid"/>
                <a:round/>
              </a:ln>
            </p:spPr>
            <p:txBody>
              <a:bodyPr rtlCol="0" anchor="ctr"/>
              <a:lstStyle/>
              <a:p>
                <a:endParaRPr lang="zh-CN" altLang="en-US"/>
              </a:p>
            </p:txBody>
          </p:sp>
        </p:grpSp>
        <p:grpSp>
          <p:nvGrpSpPr>
            <p:cNvPr id="726" name="组合 725">
              <a:extLst>
                <a:ext uri="{FF2B5EF4-FFF2-40B4-BE49-F238E27FC236}">
                  <a16:creationId xmlns:a16="http://schemas.microsoft.com/office/drawing/2014/main" id="{5BB0FDC9-F412-9ECA-E3B6-656FC3DD9D05}"/>
                </a:ext>
              </a:extLst>
            </p:cNvPr>
            <p:cNvGrpSpPr/>
            <p:nvPr userDrawn="1"/>
          </p:nvGrpSpPr>
          <p:grpSpPr>
            <a:xfrm flipH="1" flipV="1">
              <a:off x="4625052" y="2967927"/>
              <a:ext cx="1270303" cy="835465"/>
              <a:chOff x="9303675" y="6039187"/>
              <a:chExt cx="385237" cy="253366"/>
            </a:xfrm>
          </p:grpSpPr>
          <p:sp>
            <p:nvSpPr>
              <p:cNvPr id="727" name="任意多边形: 形状 726">
                <a:extLst>
                  <a:ext uri="{FF2B5EF4-FFF2-40B4-BE49-F238E27FC236}">
                    <a16:creationId xmlns:a16="http://schemas.microsoft.com/office/drawing/2014/main" id="{31B2E400-BEF6-5B8C-5321-69D39960E51C}"/>
                  </a:ext>
                </a:extLst>
              </p:cNvPr>
              <p:cNvSpPr/>
              <p:nvPr userDrawn="1"/>
            </p:nvSpPr>
            <p:spPr>
              <a:xfrm>
                <a:off x="9303675" y="6039187"/>
                <a:ext cx="385237" cy="253366"/>
              </a:xfrm>
              <a:custGeom>
                <a:avLst/>
                <a:gdLst>
                  <a:gd name="connsiteX0" fmla="*/ 0 w 385237"/>
                  <a:gd name="connsiteY0" fmla="*/ 134386 h 253366"/>
                  <a:gd name="connsiteX1" fmla="*/ 192607 w 385237"/>
                  <a:gd name="connsiteY1" fmla="*/ 15430 h 253366"/>
                  <a:gd name="connsiteX2" fmla="*/ 267599 w 385237"/>
                  <a:gd name="connsiteY2" fmla="*/ 24774 h 253366"/>
                  <a:gd name="connsiteX3" fmla="*/ 382219 w 385237"/>
                  <a:gd name="connsiteY3" fmla="*/ 0 h 253366"/>
                  <a:gd name="connsiteX4" fmla="*/ 366382 w 385237"/>
                  <a:gd name="connsiteY4" fmla="*/ 82994 h 253366"/>
                  <a:gd name="connsiteX5" fmla="*/ 385237 w 385237"/>
                  <a:gd name="connsiteY5" fmla="*/ 134386 h 253366"/>
                  <a:gd name="connsiteX6" fmla="*/ 192607 w 385237"/>
                  <a:gd name="connsiteY6" fmla="*/ 253367 h 253366"/>
                  <a:gd name="connsiteX7" fmla="*/ 0 w 385237"/>
                  <a:gd name="connsiteY7" fmla="*/ 134386 h 25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237" h="253366">
                    <a:moveTo>
                      <a:pt x="0" y="134386"/>
                    </a:moveTo>
                    <a:cubicBezTo>
                      <a:pt x="0" y="68691"/>
                      <a:pt x="86253" y="15430"/>
                      <a:pt x="192607" y="15430"/>
                    </a:cubicBezTo>
                    <a:cubicBezTo>
                      <a:pt x="217899" y="15351"/>
                      <a:pt x="243099" y="18491"/>
                      <a:pt x="267599" y="24774"/>
                    </a:cubicBezTo>
                    <a:cubicBezTo>
                      <a:pt x="290647" y="30787"/>
                      <a:pt x="382219" y="0"/>
                      <a:pt x="382219" y="0"/>
                    </a:cubicBezTo>
                    <a:cubicBezTo>
                      <a:pt x="382219" y="0"/>
                      <a:pt x="356894" y="70775"/>
                      <a:pt x="366382" y="82994"/>
                    </a:cubicBezTo>
                    <a:cubicBezTo>
                      <a:pt x="378361" y="98544"/>
                      <a:pt x="385237" y="115986"/>
                      <a:pt x="385237" y="134386"/>
                    </a:cubicBezTo>
                    <a:cubicBezTo>
                      <a:pt x="385237" y="200106"/>
                      <a:pt x="298985" y="253367"/>
                      <a:pt x="192607" y="253367"/>
                    </a:cubicBezTo>
                    <a:cubicBezTo>
                      <a:pt x="86229" y="253367"/>
                      <a:pt x="0" y="200106"/>
                      <a:pt x="0" y="134386"/>
                    </a:cubicBezTo>
                    <a:close/>
                  </a:path>
                </a:pathLst>
              </a:custGeom>
              <a:solidFill>
                <a:schemeClr val="accent2"/>
              </a:solidFill>
              <a:ln w="2389" cap="flat">
                <a:solidFill>
                  <a:schemeClr val="tx1"/>
                </a:solidFill>
                <a:prstDash val="solid"/>
                <a:miter/>
              </a:ln>
            </p:spPr>
            <p:txBody>
              <a:bodyPr rtlCol="0" anchor="ctr"/>
              <a:lstStyle/>
              <a:p>
                <a:endParaRPr lang="zh-CN" altLang="en-US"/>
              </a:p>
            </p:txBody>
          </p:sp>
          <p:sp>
            <p:nvSpPr>
              <p:cNvPr id="728" name="任意多边形: 形状 727">
                <a:extLst>
                  <a:ext uri="{FF2B5EF4-FFF2-40B4-BE49-F238E27FC236}">
                    <a16:creationId xmlns:a16="http://schemas.microsoft.com/office/drawing/2014/main" id="{E213FCB0-CCF0-E479-BAB3-D1A43761098A}"/>
                  </a:ext>
                </a:extLst>
              </p:cNvPr>
              <p:cNvSpPr/>
              <p:nvPr userDrawn="1"/>
            </p:nvSpPr>
            <p:spPr>
              <a:xfrm>
                <a:off x="9363596" y="6135838"/>
                <a:ext cx="263932" cy="2395"/>
              </a:xfrm>
              <a:custGeom>
                <a:avLst/>
                <a:gdLst>
                  <a:gd name="connsiteX0" fmla="*/ 0 w 263932"/>
                  <a:gd name="connsiteY0" fmla="*/ 0 h 2395"/>
                  <a:gd name="connsiteX1" fmla="*/ 263933 w 263932"/>
                  <a:gd name="connsiteY1" fmla="*/ 0 h 2395"/>
                </a:gdLst>
                <a:ahLst/>
                <a:cxnLst>
                  <a:cxn ang="0">
                    <a:pos x="connsiteX0" y="connsiteY0"/>
                  </a:cxn>
                  <a:cxn ang="0">
                    <a:pos x="connsiteX1" y="connsiteY1"/>
                  </a:cxn>
                </a:cxnLst>
                <a:rect l="l" t="t" r="r" b="b"/>
                <a:pathLst>
                  <a:path w="263932" h="2395">
                    <a:moveTo>
                      <a:pt x="0" y="0"/>
                    </a:moveTo>
                    <a:lnTo>
                      <a:pt x="263933" y="0"/>
                    </a:lnTo>
                  </a:path>
                </a:pathLst>
              </a:custGeom>
              <a:ln w="9557" cap="rnd">
                <a:solidFill>
                  <a:schemeClr val="tx1"/>
                </a:solidFill>
                <a:prstDash val="solid"/>
                <a:round/>
              </a:ln>
            </p:spPr>
            <p:txBody>
              <a:bodyPr rtlCol="0" anchor="ctr"/>
              <a:lstStyle/>
              <a:p>
                <a:endParaRPr lang="zh-CN" altLang="en-US"/>
              </a:p>
            </p:txBody>
          </p:sp>
          <p:sp>
            <p:nvSpPr>
              <p:cNvPr id="729" name="任意多边形: 形状 728">
                <a:extLst>
                  <a:ext uri="{FF2B5EF4-FFF2-40B4-BE49-F238E27FC236}">
                    <a16:creationId xmlns:a16="http://schemas.microsoft.com/office/drawing/2014/main" id="{ED38D381-6458-03CC-7C73-16087FF50EB1}"/>
                  </a:ext>
                </a:extLst>
              </p:cNvPr>
              <p:cNvSpPr/>
              <p:nvPr userDrawn="1"/>
            </p:nvSpPr>
            <p:spPr>
              <a:xfrm>
                <a:off x="9363596" y="6177143"/>
                <a:ext cx="263932" cy="2395"/>
              </a:xfrm>
              <a:custGeom>
                <a:avLst/>
                <a:gdLst>
                  <a:gd name="connsiteX0" fmla="*/ 0 w 263932"/>
                  <a:gd name="connsiteY0" fmla="*/ 0 h 2395"/>
                  <a:gd name="connsiteX1" fmla="*/ 263933 w 263932"/>
                  <a:gd name="connsiteY1" fmla="*/ 0 h 2395"/>
                </a:gdLst>
                <a:ahLst/>
                <a:cxnLst>
                  <a:cxn ang="0">
                    <a:pos x="connsiteX0" y="connsiteY0"/>
                  </a:cxn>
                  <a:cxn ang="0">
                    <a:pos x="connsiteX1" y="connsiteY1"/>
                  </a:cxn>
                </a:cxnLst>
                <a:rect l="l" t="t" r="r" b="b"/>
                <a:pathLst>
                  <a:path w="263932" h="2395">
                    <a:moveTo>
                      <a:pt x="0" y="0"/>
                    </a:moveTo>
                    <a:lnTo>
                      <a:pt x="263933" y="0"/>
                    </a:lnTo>
                  </a:path>
                </a:pathLst>
              </a:custGeom>
              <a:ln w="9557" cap="rnd">
                <a:solidFill>
                  <a:schemeClr val="tx1"/>
                </a:solidFill>
                <a:prstDash val="solid"/>
                <a:round/>
              </a:ln>
            </p:spPr>
            <p:txBody>
              <a:bodyPr rtlCol="0" anchor="ctr"/>
              <a:lstStyle/>
              <a:p>
                <a:endParaRPr lang="zh-CN" altLang="en-US"/>
              </a:p>
            </p:txBody>
          </p:sp>
          <p:sp>
            <p:nvSpPr>
              <p:cNvPr id="730" name="任意多边形: 形状 729">
                <a:extLst>
                  <a:ext uri="{FF2B5EF4-FFF2-40B4-BE49-F238E27FC236}">
                    <a16:creationId xmlns:a16="http://schemas.microsoft.com/office/drawing/2014/main" id="{62E2C724-1688-5A99-F040-6C1878E92F50}"/>
                  </a:ext>
                </a:extLst>
              </p:cNvPr>
              <p:cNvSpPr/>
              <p:nvPr userDrawn="1"/>
            </p:nvSpPr>
            <p:spPr>
              <a:xfrm>
                <a:off x="9363596" y="6213872"/>
                <a:ext cx="166275" cy="2395"/>
              </a:xfrm>
              <a:custGeom>
                <a:avLst/>
                <a:gdLst>
                  <a:gd name="connsiteX0" fmla="*/ 0 w 166275"/>
                  <a:gd name="connsiteY0" fmla="*/ 0 h 2395"/>
                  <a:gd name="connsiteX1" fmla="*/ 166276 w 166275"/>
                  <a:gd name="connsiteY1" fmla="*/ 0 h 2395"/>
                </a:gdLst>
                <a:ahLst/>
                <a:cxnLst>
                  <a:cxn ang="0">
                    <a:pos x="connsiteX0" y="connsiteY0"/>
                  </a:cxn>
                  <a:cxn ang="0">
                    <a:pos x="connsiteX1" y="connsiteY1"/>
                  </a:cxn>
                </a:cxnLst>
                <a:rect l="l" t="t" r="r" b="b"/>
                <a:pathLst>
                  <a:path w="166275" h="2395">
                    <a:moveTo>
                      <a:pt x="0" y="0"/>
                    </a:moveTo>
                    <a:lnTo>
                      <a:pt x="166276" y="0"/>
                    </a:lnTo>
                  </a:path>
                </a:pathLst>
              </a:custGeom>
              <a:ln w="9557" cap="rnd">
                <a:solidFill>
                  <a:schemeClr val="tx1"/>
                </a:solidFill>
                <a:prstDash val="solid"/>
                <a:round/>
              </a:ln>
            </p:spPr>
            <p:txBody>
              <a:bodyPr rtlCol="0" anchor="ctr"/>
              <a:lstStyle/>
              <a:p>
                <a:endParaRPr lang="zh-CN" altLang="en-US"/>
              </a:p>
            </p:txBody>
          </p:sp>
        </p:grpSp>
      </p:grpSp>
      <p:grpSp>
        <p:nvGrpSpPr>
          <p:cNvPr id="735" name="组合 734">
            <a:extLst>
              <a:ext uri="{FF2B5EF4-FFF2-40B4-BE49-F238E27FC236}">
                <a16:creationId xmlns:a16="http://schemas.microsoft.com/office/drawing/2014/main" id="{E1BA5AF9-09EC-0EE4-D5A2-99E3C1C851EA}"/>
              </a:ext>
            </a:extLst>
          </p:cNvPr>
          <p:cNvGrpSpPr/>
          <p:nvPr userDrawn="1"/>
        </p:nvGrpSpPr>
        <p:grpSpPr>
          <a:xfrm>
            <a:off x="6845491" y="2343103"/>
            <a:ext cx="385277" cy="173979"/>
            <a:chOff x="6845491" y="2396652"/>
            <a:chExt cx="385277" cy="173979"/>
          </a:xfrm>
        </p:grpSpPr>
        <p:sp>
          <p:nvSpPr>
            <p:cNvPr id="733" name="椭圆 732">
              <a:extLst>
                <a:ext uri="{FF2B5EF4-FFF2-40B4-BE49-F238E27FC236}">
                  <a16:creationId xmlns:a16="http://schemas.microsoft.com/office/drawing/2014/main" id="{DF74B769-A2D2-AEF0-B41D-1D88FFB0BAF5}"/>
                </a:ext>
              </a:extLst>
            </p:cNvPr>
            <p:cNvSpPr/>
            <p:nvPr userDrawn="1"/>
          </p:nvSpPr>
          <p:spPr>
            <a:xfrm>
              <a:off x="7056789" y="2396652"/>
              <a:ext cx="173979" cy="17397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4" name="等腰三角形 733">
              <a:extLst>
                <a:ext uri="{FF2B5EF4-FFF2-40B4-BE49-F238E27FC236}">
                  <a16:creationId xmlns:a16="http://schemas.microsoft.com/office/drawing/2014/main" id="{B9110EED-4702-C158-FEAE-D254B3040DF7}"/>
                </a:ext>
              </a:extLst>
            </p:cNvPr>
            <p:cNvSpPr/>
            <p:nvPr userDrawn="1"/>
          </p:nvSpPr>
          <p:spPr>
            <a:xfrm rot="16200000">
              <a:off x="6834101" y="2412455"/>
              <a:ext cx="165154" cy="14237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6" name="组合 735">
            <a:extLst>
              <a:ext uri="{FF2B5EF4-FFF2-40B4-BE49-F238E27FC236}">
                <a16:creationId xmlns:a16="http://schemas.microsoft.com/office/drawing/2014/main" id="{C0A090CC-8123-A715-BBD5-474F405EE69D}"/>
              </a:ext>
            </a:extLst>
          </p:cNvPr>
          <p:cNvGrpSpPr/>
          <p:nvPr userDrawn="1"/>
        </p:nvGrpSpPr>
        <p:grpSpPr>
          <a:xfrm flipH="1">
            <a:off x="10338916" y="2343103"/>
            <a:ext cx="385277" cy="173979"/>
            <a:chOff x="6845491" y="2396652"/>
            <a:chExt cx="385277" cy="173979"/>
          </a:xfrm>
        </p:grpSpPr>
        <p:sp>
          <p:nvSpPr>
            <p:cNvPr id="737" name="椭圆 736">
              <a:extLst>
                <a:ext uri="{FF2B5EF4-FFF2-40B4-BE49-F238E27FC236}">
                  <a16:creationId xmlns:a16="http://schemas.microsoft.com/office/drawing/2014/main" id="{E76A1F94-691B-19A1-D0B3-D8EC379E2612}"/>
                </a:ext>
              </a:extLst>
            </p:cNvPr>
            <p:cNvSpPr/>
            <p:nvPr userDrawn="1"/>
          </p:nvSpPr>
          <p:spPr>
            <a:xfrm>
              <a:off x="7056789" y="2396652"/>
              <a:ext cx="173979" cy="17397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8" name="等腰三角形 737">
              <a:extLst>
                <a:ext uri="{FF2B5EF4-FFF2-40B4-BE49-F238E27FC236}">
                  <a16:creationId xmlns:a16="http://schemas.microsoft.com/office/drawing/2014/main" id="{096FB444-328B-077A-8D15-BB35393D3F32}"/>
                </a:ext>
              </a:extLst>
            </p:cNvPr>
            <p:cNvSpPr/>
            <p:nvPr userDrawn="1"/>
          </p:nvSpPr>
          <p:spPr>
            <a:xfrm rot="16200000">
              <a:off x="6834101" y="2412455"/>
              <a:ext cx="165154" cy="14237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2" name="组合 741">
            <a:extLst>
              <a:ext uri="{FF2B5EF4-FFF2-40B4-BE49-F238E27FC236}">
                <a16:creationId xmlns:a16="http://schemas.microsoft.com/office/drawing/2014/main" id="{B068978B-4DD0-E664-6500-56AFD76EAD04}"/>
              </a:ext>
            </a:extLst>
          </p:cNvPr>
          <p:cNvGrpSpPr/>
          <p:nvPr userDrawn="1"/>
        </p:nvGrpSpPr>
        <p:grpSpPr>
          <a:xfrm>
            <a:off x="7747130" y="4698547"/>
            <a:ext cx="440086" cy="440086"/>
            <a:chOff x="7747130" y="4698547"/>
            <a:chExt cx="440086" cy="440086"/>
          </a:xfrm>
        </p:grpSpPr>
        <p:sp>
          <p:nvSpPr>
            <p:cNvPr id="614" name="椭圆 613">
              <a:extLst>
                <a:ext uri="{FF2B5EF4-FFF2-40B4-BE49-F238E27FC236}">
                  <a16:creationId xmlns:a16="http://schemas.microsoft.com/office/drawing/2014/main" id="{78C78794-1C4C-BDAC-31E6-25D2B454A6F9}"/>
                </a:ext>
              </a:extLst>
            </p:cNvPr>
            <p:cNvSpPr/>
            <p:nvPr userDrawn="1"/>
          </p:nvSpPr>
          <p:spPr>
            <a:xfrm>
              <a:off x="7747130" y="4698547"/>
              <a:ext cx="440086" cy="440086"/>
            </a:xfrm>
            <a:prstGeom prst="ellipse">
              <a:avLst/>
            </a:prstGeom>
            <a:solidFill>
              <a:schemeClr val="tx1"/>
            </a:solidFill>
            <a:ln>
              <a:noFill/>
            </a:ln>
            <a:effectLst>
              <a:outerShdw blurRad="63500" sx="102000" sy="102000" algn="ctr" rotWithShape="0">
                <a:schemeClr val="tx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741" name="iconfont-1000-784994">
              <a:extLst>
                <a:ext uri="{FF2B5EF4-FFF2-40B4-BE49-F238E27FC236}">
                  <a16:creationId xmlns:a16="http://schemas.microsoft.com/office/drawing/2014/main" id="{93766273-FE5D-184D-D360-4BD5E2B255AF}"/>
                </a:ext>
              </a:extLst>
            </p:cNvPr>
            <p:cNvSpPr/>
            <p:nvPr userDrawn="1"/>
          </p:nvSpPr>
          <p:spPr>
            <a:xfrm>
              <a:off x="7900444" y="4776232"/>
              <a:ext cx="142334" cy="284717"/>
            </a:xfrm>
            <a:custGeom>
              <a:avLst/>
              <a:gdLst>
                <a:gd name="T0" fmla="*/ 5628 w 6140"/>
                <a:gd name="T1" fmla="*/ 3582 h 12280"/>
                <a:gd name="T2" fmla="*/ 5117 w 6140"/>
                <a:gd name="T3" fmla="*/ 4093 h 12280"/>
                <a:gd name="T4" fmla="*/ 5117 w 6140"/>
                <a:gd name="T5" fmla="*/ 9210 h 12280"/>
                <a:gd name="T6" fmla="*/ 3070 w 6140"/>
                <a:gd name="T7" fmla="*/ 11257 h 12280"/>
                <a:gd name="T8" fmla="*/ 1023 w 6140"/>
                <a:gd name="T9" fmla="*/ 9210 h 12280"/>
                <a:gd name="T10" fmla="*/ 1023 w 6140"/>
                <a:gd name="T11" fmla="*/ 2303 h 12280"/>
                <a:gd name="T12" fmla="*/ 2303 w 6140"/>
                <a:gd name="T13" fmla="*/ 1023 h 12280"/>
                <a:gd name="T14" fmla="*/ 3582 w 6140"/>
                <a:gd name="T15" fmla="*/ 2303 h 12280"/>
                <a:gd name="T16" fmla="*/ 3582 w 6140"/>
                <a:gd name="T17" fmla="*/ 8187 h 12280"/>
                <a:gd name="T18" fmla="*/ 3070 w 6140"/>
                <a:gd name="T19" fmla="*/ 8698 h 12280"/>
                <a:gd name="T20" fmla="*/ 2558 w 6140"/>
                <a:gd name="T21" fmla="*/ 8187 h 12280"/>
                <a:gd name="T22" fmla="*/ 2558 w 6140"/>
                <a:gd name="T23" fmla="*/ 4093 h 12280"/>
                <a:gd name="T24" fmla="*/ 2047 w 6140"/>
                <a:gd name="T25" fmla="*/ 3582 h 12280"/>
                <a:gd name="T26" fmla="*/ 1535 w 6140"/>
                <a:gd name="T27" fmla="*/ 4093 h 12280"/>
                <a:gd name="T28" fmla="*/ 1535 w 6140"/>
                <a:gd name="T29" fmla="*/ 8187 h 12280"/>
                <a:gd name="T30" fmla="*/ 3070 w 6140"/>
                <a:gd name="T31" fmla="*/ 9722 h 12280"/>
                <a:gd name="T32" fmla="*/ 4605 w 6140"/>
                <a:gd name="T33" fmla="*/ 8187 h 12280"/>
                <a:gd name="T34" fmla="*/ 4605 w 6140"/>
                <a:gd name="T35" fmla="*/ 2303 h 12280"/>
                <a:gd name="T36" fmla="*/ 2303 w 6140"/>
                <a:gd name="T37" fmla="*/ 0 h 12280"/>
                <a:gd name="T38" fmla="*/ 0 w 6140"/>
                <a:gd name="T39" fmla="*/ 2303 h 12280"/>
                <a:gd name="T40" fmla="*/ 0 w 6140"/>
                <a:gd name="T41" fmla="*/ 9210 h 12280"/>
                <a:gd name="T42" fmla="*/ 3070 w 6140"/>
                <a:gd name="T43" fmla="*/ 12280 h 12280"/>
                <a:gd name="T44" fmla="*/ 6140 w 6140"/>
                <a:gd name="T45" fmla="*/ 9210 h 12280"/>
                <a:gd name="T46" fmla="*/ 6140 w 6140"/>
                <a:gd name="T47" fmla="*/ 4093 h 12280"/>
                <a:gd name="T48" fmla="*/ 5628 w 6140"/>
                <a:gd name="T49" fmla="*/ 3582 h 12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40" h="12280">
                  <a:moveTo>
                    <a:pt x="5628" y="3582"/>
                  </a:moveTo>
                  <a:cubicBezTo>
                    <a:pt x="5346" y="3582"/>
                    <a:pt x="5117" y="3811"/>
                    <a:pt x="5117" y="4093"/>
                  </a:cubicBezTo>
                  <a:lnTo>
                    <a:pt x="5117" y="9210"/>
                  </a:lnTo>
                  <a:cubicBezTo>
                    <a:pt x="5117" y="10338"/>
                    <a:pt x="4198" y="11257"/>
                    <a:pt x="3070" y="11257"/>
                  </a:cubicBezTo>
                  <a:cubicBezTo>
                    <a:pt x="1942" y="11257"/>
                    <a:pt x="1023" y="10338"/>
                    <a:pt x="1023" y="9210"/>
                  </a:cubicBezTo>
                  <a:lnTo>
                    <a:pt x="1023" y="2303"/>
                  </a:lnTo>
                  <a:cubicBezTo>
                    <a:pt x="1023" y="1597"/>
                    <a:pt x="1597" y="1023"/>
                    <a:pt x="2303" y="1023"/>
                  </a:cubicBezTo>
                  <a:cubicBezTo>
                    <a:pt x="3008" y="1023"/>
                    <a:pt x="3582" y="1597"/>
                    <a:pt x="3582" y="2303"/>
                  </a:cubicBezTo>
                  <a:lnTo>
                    <a:pt x="3582" y="8187"/>
                  </a:lnTo>
                  <a:cubicBezTo>
                    <a:pt x="3582" y="8469"/>
                    <a:pt x="3352" y="8698"/>
                    <a:pt x="3070" y="8698"/>
                  </a:cubicBezTo>
                  <a:cubicBezTo>
                    <a:pt x="2788" y="8698"/>
                    <a:pt x="2558" y="8469"/>
                    <a:pt x="2558" y="8187"/>
                  </a:cubicBezTo>
                  <a:lnTo>
                    <a:pt x="2558" y="4093"/>
                  </a:lnTo>
                  <a:cubicBezTo>
                    <a:pt x="2558" y="3811"/>
                    <a:pt x="2329" y="3582"/>
                    <a:pt x="2047" y="3582"/>
                  </a:cubicBezTo>
                  <a:cubicBezTo>
                    <a:pt x="1764" y="3582"/>
                    <a:pt x="1535" y="3811"/>
                    <a:pt x="1535" y="4093"/>
                  </a:cubicBezTo>
                  <a:lnTo>
                    <a:pt x="1535" y="8187"/>
                  </a:lnTo>
                  <a:cubicBezTo>
                    <a:pt x="1535" y="9033"/>
                    <a:pt x="2224" y="9722"/>
                    <a:pt x="3070" y="9722"/>
                  </a:cubicBezTo>
                  <a:cubicBezTo>
                    <a:pt x="3916" y="9722"/>
                    <a:pt x="4605" y="9033"/>
                    <a:pt x="4605" y="8187"/>
                  </a:cubicBezTo>
                  <a:lnTo>
                    <a:pt x="4605" y="2303"/>
                  </a:lnTo>
                  <a:cubicBezTo>
                    <a:pt x="4605" y="1033"/>
                    <a:pt x="3572" y="0"/>
                    <a:pt x="2303" y="0"/>
                  </a:cubicBezTo>
                  <a:cubicBezTo>
                    <a:pt x="1033" y="0"/>
                    <a:pt x="0" y="1033"/>
                    <a:pt x="0" y="2303"/>
                  </a:cubicBezTo>
                  <a:lnTo>
                    <a:pt x="0" y="9210"/>
                  </a:lnTo>
                  <a:cubicBezTo>
                    <a:pt x="0" y="10903"/>
                    <a:pt x="1377" y="12280"/>
                    <a:pt x="3070" y="12280"/>
                  </a:cubicBezTo>
                  <a:cubicBezTo>
                    <a:pt x="4763" y="12280"/>
                    <a:pt x="6140" y="10903"/>
                    <a:pt x="6140" y="9210"/>
                  </a:cubicBezTo>
                  <a:lnTo>
                    <a:pt x="6140" y="4093"/>
                  </a:lnTo>
                  <a:cubicBezTo>
                    <a:pt x="6140" y="3811"/>
                    <a:pt x="5911" y="3582"/>
                    <a:pt x="5628" y="3582"/>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5" name="组合 744">
            <a:extLst>
              <a:ext uri="{FF2B5EF4-FFF2-40B4-BE49-F238E27FC236}">
                <a16:creationId xmlns:a16="http://schemas.microsoft.com/office/drawing/2014/main" id="{B3B6E569-2FCA-B100-E46D-75663F174CE6}"/>
              </a:ext>
            </a:extLst>
          </p:cNvPr>
          <p:cNvGrpSpPr/>
          <p:nvPr userDrawn="1"/>
        </p:nvGrpSpPr>
        <p:grpSpPr>
          <a:xfrm>
            <a:off x="8473783" y="4698547"/>
            <a:ext cx="440086" cy="440086"/>
            <a:chOff x="8473783" y="4698547"/>
            <a:chExt cx="440086" cy="440086"/>
          </a:xfrm>
        </p:grpSpPr>
        <p:sp>
          <p:nvSpPr>
            <p:cNvPr id="615" name="椭圆 614">
              <a:extLst>
                <a:ext uri="{FF2B5EF4-FFF2-40B4-BE49-F238E27FC236}">
                  <a16:creationId xmlns:a16="http://schemas.microsoft.com/office/drawing/2014/main" id="{38E89C5B-1163-7825-C557-EF2B80CD4261}"/>
                </a:ext>
              </a:extLst>
            </p:cNvPr>
            <p:cNvSpPr/>
            <p:nvPr userDrawn="1"/>
          </p:nvSpPr>
          <p:spPr>
            <a:xfrm>
              <a:off x="8473783" y="4698547"/>
              <a:ext cx="440086" cy="440086"/>
            </a:xfrm>
            <a:prstGeom prst="ellipse">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743" name="iconfont-11420-2986185">
              <a:extLst>
                <a:ext uri="{FF2B5EF4-FFF2-40B4-BE49-F238E27FC236}">
                  <a16:creationId xmlns:a16="http://schemas.microsoft.com/office/drawing/2014/main" id="{4438CED9-8581-2F11-3B85-621AD013EC9B}"/>
                </a:ext>
              </a:extLst>
            </p:cNvPr>
            <p:cNvSpPr/>
            <p:nvPr userDrawn="1"/>
          </p:nvSpPr>
          <p:spPr>
            <a:xfrm>
              <a:off x="8561129" y="4796229"/>
              <a:ext cx="265394" cy="244722"/>
            </a:xfrm>
            <a:custGeom>
              <a:avLst/>
              <a:gdLst>
                <a:gd name="T0" fmla="*/ 11886 w 12891"/>
                <a:gd name="T1" fmla="*/ 4937 h 11886"/>
                <a:gd name="T2" fmla="*/ 10331 w 12891"/>
                <a:gd name="T3" fmla="*/ 10423 h 11886"/>
                <a:gd name="T4" fmla="*/ 9600 w 12891"/>
                <a:gd name="T5" fmla="*/ 10971 h 11886"/>
                <a:gd name="T6" fmla="*/ 1371 w 12891"/>
                <a:gd name="T7" fmla="*/ 10971 h 11886"/>
                <a:gd name="T8" fmla="*/ 1097 w 12891"/>
                <a:gd name="T9" fmla="*/ 10880 h 11886"/>
                <a:gd name="T10" fmla="*/ 1097 w 12891"/>
                <a:gd name="T11" fmla="*/ 10606 h 11886"/>
                <a:gd name="T12" fmla="*/ 2651 w 12891"/>
                <a:gd name="T13" fmla="*/ 5120 h 11886"/>
                <a:gd name="T14" fmla="*/ 3383 w 12891"/>
                <a:gd name="T15" fmla="*/ 4571 h 11886"/>
                <a:gd name="T16" fmla="*/ 11611 w 12891"/>
                <a:gd name="T17" fmla="*/ 4571 h 11886"/>
                <a:gd name="T18" fmla="*/ 11794 w 12891"/>
                <a:gd name="T19" fmla="*/ 4663 h 11886"/>
                <a:gd name="T20" fmla="*/ 11886 w 12891"/>
                <a:gd name="T21" fmla="*/ 4937 h 11886"/>
                <a:gd name="T22" fmla="*/ 914 w 12891"/>
                <a:gd name="T23" fmla="*/ 1371 h 11886"/>
                <a:gd name="T24" fmla="*/ 1371 w 12891"/>
                <a:gd name="T25" fmla="*/ 914 h 11886"/>
                <a:gd name="T26" fmla="*/ 4297 w 12891"/>
                <a:gd name="T27" fmla="*/ 914 h 11886"/>
                <a:gd name="T28" fmla="*/ 5120 w 12891"/>
                <a:gd name="T29" fmla="*/ 2469 h 11886"/>
                <a:gd name="T30" fmla="*/ 5486 w 12891"/>
                <a:gd name="T31" fmla="*/ 2743 h 11886"/>
                <a:gd name="T32" fmla="*/ 10514 w 12891"/>
                <a:gd name="T33" fmla="*/ 2743 h 11886"/>
                <a:gd name="T34" fmla="*/ 10971 w 12891"/>
                <a:gd name="T35" fmla="*/ 3200 h 11886"/>
                <a:gd name="T36" fmla="*/ 10971 w 12891"/>
                <a:gd name="T37" fmla="*/ 3657 h 11886"/>
                <a:gd name="T38" fmla="*/ 3383 w 12891"/>
                <a:gd name="T39" fmla="*/ 3657 h 11886"/>
                <a:gd name="T40" fmla="*/ 1829 w 12891"/>
                <a:gd name="T41" fmla="*/ 4937 h 11886"/>
                <a:gd name="T42" fmla="*/ 914 w 12891"/>
                <a:gd name="T43" fmla="*/ 8046 h 11886"/>
                <a:gd name="T44" fmla="*/ 914 w 12891"/>
                <a:gd name="T45" fmla="*/ 1371 h 11886"/>
                <a:gd name="T46" fmla="*/ 12617 w 12891"/>
                <a:gd name="T47" fmla="*/ 4114 h 11886"/>
                <a:gd name="T48" fmla="*/ 11886 w 12891"/>
                <a:gd name="T49" fmla="*/ 3657 h 11886"/>
                <a:gd name="T50" fmla="*/ 11886 w 12891"/>
                <a:gd name="T51" fmla="*/ 3200 h 11886"/>
                <a:gd name="T52" fmla="*/ 10514 w 12891"/>
                <a:gd name="T53" fmla="*/ 1829 h 11886"/>
                <a:gd name="T54" fmla="*/ 5760 w 12891"/>
                <a:gd name="T55" fmla="*/ 1829 h 11886"/>
                <a:gd name="T56" fmla="*/ 4937 w 12891"/>
                <a:gd name="T57" fmla="*/ 274 h 11886"/>
                <a:gd name="T58" fmla="*/ 4571 w 12891"/>
                <a:gd name="T59" fmla="*/ 0 h 11886"/>
                <a:gd name="T60" fmla="*/ 1371 w 12891"/>
                <a:gd name="T61" fmla="*/ 0 h 11886"/>
                <a:gd name="T62" fmla="*/ 0 w 12891"/>
                <a:gd name="T63" fmla="*/ 1371 h 11886"/>
                <a:gd name="T64" fmla="*/ 0 w 12891"/>
                <a:gd name="T65" fmla="*/ 10514 h 11886"/>
                <a:gd name="T66" fmla="*/ 549 w 12891"/>
                <a:gd name="T67" fmla="*/ 11611 h 11886"/>
                <a:gd name="T68" fmla="*/ 640 w 12891"/>
                <a:gd name="T69" fmla="*/ 11611 h 11886"/>
                <a:gd name="T70" fmla="*/ 1371 w 12891"/>
                <a:gd name="T71" fmla="*/ 11886 h 11886"/>
                <a:gd name="T72" fmla="*/ 9600 w 12891"/>
                <a:gd name="T73" fmla="*/ 11886 h 11886"/>
                <a:gd name="T74" fmla="*/ 11246 w 12891"/>
                <a:gd name="T75" fmla="*/ 10606 h 11886"/>
                <a:gd name="T76" fmla="*/ 12800 w 12891"/>
                <a:gd name="T77" fmla="*/ 5120 h 11886"/>
                <a:gd name="T78" fmla="*/ 12617 w 12891"/>
                <a:gd name="T79" fmla="*/ 4114 h 1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91" h="11886">
                  <a:moveTo>
                    <a:pt x="11886" y="4937"/>
                  </a:moveTo>
                  <a:lnTo>
                    <a:pt x="10331" y="10423"/>
                  </a:lnTo>
                  <a:cubicBezTo>
                    <a:pt x="10240" y="10697"/>
                    <a:pt x="9874" y="10971"/>
                    <a:pt x="9600" y="10971"/>
                  </a:cubicBezTo>
                  <a:lnTo>
                    <a:pt x="1371" y="10971"/>
                  </a:lnTo>
                  <a:cubicBezTo>
                    <a:pt x="1280" y="10971"/>
                    <a:pt x="1189" y="10971"/>
                    <a:pt x="1097" y="10880"/>
                  </a:cubicBezTo>
                  <a:cubicBezTo>
                    <a:pt x="1097" y="10789"/>
                    <a:pt x="1006" y="10697"/>
                    <a:pt x="1097" y="10606"/>
                  </a:cubicBezTo>
                  <a:lnTo>
                    <a:pt x="2651" y="5120"/>
                  </a:lnTo>
                  <a:cubicBezTo>
                    <a:pt x="2743" y="4846"/>
                    <a:pt x="3109" y="4571"/>
                    <a:pt x="3383" y="4571"/>
                  </a:cubicBezTo>
                  <a:lnTo>
                    <a:pt x="11611" y="4571"/>
                  </a:lnTo>
                  <a:cubicBezTo>
                    <a:pt x="11703" y="4571"/>
                    <a:pt x="11794" y="4571"/>
                    <a:pt x="11794" y="4663"/>
                  </a:cubicBezTo>
                  <a:cubicBezTo>
                    <a:pt x="11886" y="4663"/>
                    <a:pt x="11886" y="4754"/>
                    <a:pt x="11886" y="4937"/>
                  </a:cubicBezTo>
                  <a:close/>
                  <a:moveTo>
                    <a:pt x="914" y="1371"/>
                  </a:moveTo>
                  <a:cubicBezTo>
                    <a:pt x="914" y="1097"/>
                    <a:pt x="1097" y="914"/>
                    <a:pt x="1371" y="914"/>
                  </a:cubicBezTo>
                  <a:lnTo>
                    <a:pt x="4297" y="914"/>
                  </a:lnTo>
                  <a:lnTo>
                    <a:pt x="5120" y="2469"/>
                  </a:lnTo>
                  <a:cubicBezTo>
                    <a:pt x="5120" y="2651"/>
                    <a:pt x="5303" y="2743"/>
                    <a:pt x="5486" y="2743"/>
                  </a:cubicBezTo>
                  <a:lnTo>
                    <a:pt x="10514" y="2743"/>
                  </a:lnTo>
                  <a:cubicBezTo>
                    <a:pt x="10789" y="2743"/>
                    <a:pt x="10971" y="2926"/>
                    <a:pt x="10971" y="3200"/>
                  </a:cubicBezTo>
                  <a:lnTo>
                    <a:pt x="10971" y="3657"/>
                  </a:lnTo>
                  <a:lnTo>
                    <a:pt x="3383" y="3657"/>
                  </a:lnTo>
                  <a:cubicBezTo>
                    <a:pt x="2743" y="3657"/>
                    <a:pt x="2011" y="4206"/>
                    <a:pt x="1829" y="4937"/>
                  </a:cubicBezTo>
                  <a:lnTo>
                    <a:pt x="914" y="8046"/>
                  </a:lnTo>
                  <a:lnTo>
                    <a:pt x="914" y="1371"/>
                  </a:lnTo>
                  <a:close/>
                  <a:moveTo>
                    <a:pt x="12617" y="4114"/>
                  </a:moveTo>
                  <a:cubicBezTo>
                    <a:pt x="12434" y="3840"/>
                    <a:pt x="12160" y="3749"/>
                    <a:pt x="11886" y="3657"/>
                  </a:cubicBezTo>
                  <a:lnTo>
                    <a:pt x="11886" y="3200"/>
                  </a:lnTo>
                  <a:cubicBezTo>
                    <a:pt x="11886" y="2469"/>
                    <a:pt x="11246" y="1829"/>
                    <a:pt x="10514" y="1829"/>
                  </a:cubicBezTo>
                  <a:lnTo>
                    <a:pt x="5760" y="1829"/>
                  </a:lnTo>
                  <a:lnTo>
                    <a:pt x="4937" y="274"/>
                  </a:lnTo>
                  <a:cubicBezTo>
                    <a:pt x="4937" y="91"/>
                    <a:pt x="4754" y="0"/>
                    <a:pt x="4571" y="0"/>
                  </a:cubicBezTo>
                  <a:lnTo>
                    <a:pt x="1371" y="0"/>
                  </a:lnTo>
                  <a:cubicBezTo>
                    <a:pt x="640" y="0"/>
                    <a:pt x="0" y="640"/>
                    <a:pt x="0" y="1371"/>
                  </a:cubicBezTo>
                  <a:lnTo>
                    <a:pt x="0" y="10514"/>
                  </a:lnTo>
                  <a:cubicBezTo>
                    <a:pt x="0" y="10971"/>
                    <a:pt x="274" y="11429"/>
                    <a:pt x="549" y="11611"/>
                  </a:cubicBezTo>
                  <a:lnTo>
                    <a:pt x="640" y="11611"/>
                  </a:lnTo>
                  <a:cubicBezTo>
                    <a:pt x="823" y="11794"/>
                    <a:pt x="1097" y="11886"/>
                    <a:pt x="1371" y="11886"/>
                  </a:cubicBezTo>
                  <a:lnTo>
                    <a:pt x="9600" y="11886"/>
                  </a:lnTo>
                  <a:cubicBezTo>
                    <a:pt x="10331" y="11886"/>
                    <a:pt x="10971" y="11337"/>
                    <a:pt x="11246" y="10606"/>
                  </a:cubicBezTo>
                  <a:lnTo>
                    <a:pt x="12800" y="5120"/>
                  </a:lnTo>
                  <a:cubicBezTo>
                    <a:pt x="12891" y="4754"/>
                    <a:pt x="12800" y="4389"/>
                    <a:pt x="12617" y="41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6" name="组合 745">
            <a:extLst>
              <a:ext uri="{FF2B5EF4-FFF2-40B4-BE49-F238E27FC236}">
                <a16:creationId xmlns:a16="http://schemas.microsoft.com/office/drawing/2014/main" id="{5F2B15C7-1355-D59E-1DAA-C3736F4BE96D}"/>
              </a:ext>
            </a:extLst>
          </p:cNvPr>
          <p:cNvGrpSpPr/>
          <p:nvPr userDrawn="1"/>
        </p:nvGrpSpPr>
        <p:grpSpPr>
          <a:xfrm>
            <a:off x="9193705" y="4698547"/>
            <a:ext cx="440086" cy="440086"/>
            <a:chOff x="9193705" y="4698547"/>
            <a:chExt cx="440086" cy="440086"/>
          </a:xfrm>
        </p:grpSpPr>
        <p:sp>
          <p:nvSpPr>
            <p:cNvPr id="616" name="椭圆 615">
              <a:extLst>
                <a:ext uri="{FF2B5EF4-FFF2-40B4-BE49-F238E27FC236}">
                  <a16:creationId xmlns:a16="http://schemas.microsoft.com/office/drawing/2014/main" id="{9940F373-FB4E-3D0E-0D54-C9A05D2E4ADE}"/>
                </a:ext>
              </a:extLst>
            </p:cNvPr>
            <p:cNvSpPr/>
            <p:nvPr userDrawn="1"/>
          </p:nvSpPr>
          <p:spPr>
            <a:xfrm>
              <a:off x="9193705" y="4698547"/>
              <a:ext cx="440086" cy="440086"/>
            </a:xfrm>
            <a:prstGeom prst="ellipse">
              <a:avLst/>
            </a:prstGeom>
            <a:solidFill>
              <a:schemeClr val="tx1"/>
            </a:solidFill>
            <a:ln>
              <a:noFill/>
            </a:ln>
            <a:effectLst>
              <a:outerShdw blurRad="63500" sx="102000" sy="102000" algn="ctr" rotWithShape="0">
                <a:schemeClr val="tx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744" name="files_384688">
              <a:extLst>
                <a:ext uri="{FF2B5EF4-FFF2-40B4-BE49-F238E27FC236}">
                  <a16:creationId xmlns:a16="http://schemas.microsoft.com/office/drawing/2014/main" id="{5EC0F447-7FE8-C8C3-7FB1-5421AB71317D}"/>
                </a:ext>
              </a:extLst>
            </p:cNvPr>
            <p:cNvSpPr/>
            <p:nvPr userDrawn="1"/>
          </p:nvSpPr>
          <p:spPr>
            <a:xfrm>
              <a:off x="9309542" y="4796218"/>
              <a:ext cx="208413" cy="244745"/>
            </a:xfrm>
            <a:custGeom>
              <a:avLst/>
              <a:gdLst>
                <a:gd name="connsiteX0" fmla="*/ 208084 w 516115"/>
                <a:gd name="connsiteY0" fmla="*/ 499604 h 606087"/>
                <a:gd name="connsiteX1" fmla="*/ 353475 w 516115"/>
                <a:gd name="connsiteY1" fmla="*/ 499604 h 606087"/>
                <a:gd name="connsiteX2" fmla="*/ 370237 w 516115"/>
                <a:gd name="connsiteY2" fmla="*/ 516434 h 606087"/>
                <a:gd name="connsiteX3" fmla="*/ 353386 w 516115"/>
                <a:gd name="connsiteY3" fmla="*/ 533264 h 606087"/>
                <a:gd name="connsiteX4" fmla="*/ 208084 w 516115"/>
                <a:gd name="connsiteY4" fmla="*/ 533264 h 606087"/>
                <a:gd name="connsiteX5" fmla="*/ 191232 w 516115"/>
                <a:gd name="connsiteY5" fmla="*/ 516434 h 606087"/>
                <a:gd name="connsiteX6" fmla="*/ 208084 w 516115"/>
                <a:gd name="connsiteY6" fmla="*/ 499604 h 606087"/>
                <a:gd name="connsiteX7" fmla="*/ 57715 w 516115"/>
                <a:gd name="connsiteY7" fmla="*/ 493962 h 606087"/>
                <a:gd name="connsiteX8" fmla="*/ 112561 w 516115"/>
                <a:gd name="connsiteY8" fmla="*/ 548727 h 606087"/>
                <a:gd name="connsiteX9" fmla="*/ 112561 w 516115"/>
                <a:gd name="connsiteY9" fmla="*/ 493962 h 606087"/>
                <a:gd name="connsiteX10" fmla="*/ 208084 w 516115"/>
                <a:gd name="connsiteY10" fmla="*/ 413443 h 606087"/>
                <a:gd name="connsiteX11" fmla="*/ 353475 w 516115"/>
                <a:gd name="connsiteY11" fmla="*/ 413443 h 606087"/>
                <a:gd name="connsiteX12" fmla="*/ 370237 w 516115"/>
                <a:gd name="connsiteY12" fmla="*/ 430273 h 606087"/>
                <a:gd name="connsiteX13" fmla="*/ 353386 w 516115"/>
                <a:gd name="connsiteY13" fmla="*/ 447103 h 606087"/>
                <a:gd name="connsiteX14" fmla="*/ 208084 w 516115"/>
                <a:gd name="connsiteY14" fmla="*/ 447103 h 606087"/>
                <a:gd name="connsiteX15" fmla="*/ 191232 w 516115"/>
                <a:gd name="connsiteY15" fmla="*/ 430273 h 606087"/>
                <a:gd name="connsiteX16" fmla="*/ 208084 w 516115"/>
                <a:gd name="connsiteY16" fmla="*/ 413443 h 606087"/>
                <a:gd name="connsiteX17" fmla="*/ 208084 w 516115"/>
                <a:gd name="connsiteY17" fmla="*/ 327283 h 606087"/>
                <a:gd name="connsiteX18" fmla="*/ 353475 w 516115"/>
                <a:gd name="connsiteY18" fmla="*/ 327283 h 606087"/>
                <a:gd name="connsiteX19" fmla="*/ 370237 w 516115"/>
                <a:gd name="connsiteY19" fmla="*/ 344113 h 606087"/>
                <a:gd name="connsiteX20" fmla="*/ 353386 w 516115"/>
                <a:gd name="connsiteY20" fmla="*/ 360943 h 606087"/>
                <a:gd name="connsiteX21" fmla="*/ 208084 w 516115"/>
                <a:gd name="connsiteY21" fmla="*/ 360943 h 606087"/>
                <a:gd name="connsiteX22" fmla="*/ 191232 w 516115"/>
                <a:gd name="connsiteY22" fmla="*/ 344113 h 606087"/>
                <a:gd name="connsiteX23" fmla="*/ 208084 w 516115"/>
                <a:gd name="connsiteY23" fmla="*/ 327283 h 606087"/>
                <a:gd name="connsiteX24" fmla="*/ 97498 w 516115"/>
                <a:gd name="connsiteY24" fmla="*/ 306514 h 606087"/>
                <a:gd name="connsiteX25" fmla="*/ 97498 w 516115"/>
                <a:gd name="connsiteY25" fmla="*/ 340150 h 606087"/>
                <a:gd name="connsiteX26" fmla="*/ 131204 w 516115"/>
                <a:gd name="connsiteY26" fmla="*/ 340150 h 606087"/>
                <a:gd name="connsiteX27" fmla="*/ 131204 w 516115"/>
                <a:gd name="connsiteY27" fmla="*/ 306514 h 606087"/>
                <a:gd name="connsiteX28" fmla="*/ 80644 w 516115"/>
                <a:gd name="connsiteY28" fmla="*/ 272877 h 606087"/>
                <a:gd name="connsiteX29" fmla="*/ 148058 w 516115"/>
                <a:gd name="connsiteY29" fmla="*/ 272877 h 606087"/>
                <a:gd name="connsiteX30" fmla="*/ 164911 w 516115"/>
                <a:gd name="connsiteY30" fmla="*/ 289695 h 606087"/>
                <a:gd name="connsiteX31" fmla="*/ 164911 w 516115"/>
                <a:gd name="connsiteY31" fmla="*/ 356968 h 606087"/>
                <a:gd name="connsiteX32" fmla="*/ 148058 w 516115"/>
                <a:gd name="connsiteY32" fmla="*/ 373786 h 606087"/>
                <a:gd name="connsiteX33" fmla="*/ 80644 w 516115"/>
                <a:gd name="connsiteY33" fmla="*/ 373786 h 606087"/>
                <a:gd name="connsiteX34" fmla="*/ 63791 w 516115"/>
                <a:gd name="connsiteY34" fmla="*/ 356968 h 606087"/>
                <a:gd name="connsiteX35" fmla="*/ 63791 w 516115"/>
                <a:gd name="connsiteY35" fmla="*/ 289695 h 606087"/>
                <a:gd name="connsiteX36" fmla="*/ 80644 w 516115"/>
                <a:gd name="connsiteY36" fmla="*/ 272877 h 606087"/>
                <a:gd name="connsiteX37" fmla="*/ 208086 w 516115"/>
                <a:gd name="connsiteY37" fmla="*/ 240981 h 606087"/>
                <a:gd name="connsiteX38" fmla="*/ 353492 w 516115"/>
                <a:gd name="connsiteY38" fmla="*/ 240981 h 606087"/>
                <a:gd name="connsiteX39" fmla="*/ 370256 w 516115"/>
                <a:gd name="connsiteY39" fmla="*/ 257811 h 606087"/>
                <a:gd name="connsiteX40" fmla="*/ 353402 w 516115"/>
                <a:gd name="connsiteY40" fmla="*/ 274641 h 606087"/>
                <a:gd name="connsiteX41" fmla="*/ 208086 w 516115"/>
                <a:gd name="connsiteY41" fmla="*/ 274641 h 606087"/>
                <a:gd name="connsiteX42" fmla="*/ 191232 w 516115"/>
                <a:gd name="connsiteY42" fmla="*/ 257811 h 606087"/>
                <a:gd name="connsiteX43" fmla="*/ 208086 w 516115"/>
                <a:gd name="connsiteY43" fmla="*/ 240981 h 606087"/>
                <a:gd name="connsiteX44" fmla="*/ 97498 w 516115"/>
                <a:gd name="connsiteY44" fmla="*/ 179348 h 606087"/>
                <a:gd name="connsiteX45" fmla="*/ 97498 w 516115"/>
                <a:gd name="connsiteY45" fmla="*/ 212977 h 606087"/>
                <a:gd name="connsiteX46" fmla="*/ 131204 w 516115"/>
                <a:gd name="connsiteY46" fmla="*/ 212977 h 606087"/>
                <a:gd name="connsiteX47" fmla="*/ 131204 w 516115"/>
                <a:gd name="connsiteY47" fmla="*/ 179348 h 606087"/>
                <a:gd name="connsiteX48" fmla="*/ 208084 w 516115"/>
                <a:gd name="connsiteY48" fmla="*/ 154891 h 606087"/>
                <a:gd name="connsiteX49" fmla="*/ 353475 w 516115"/>
                <a:gd name="connsiteY49" fmla="*/ 154891 h 606087"/>
                <a:gd name="connsiteX50" fmla="*/ 370237 w 516115"/>
                <a:gd name="connsiteY50" fmla="*/ 171721 h 606087"/>
                <a:gd name="connsiteX51" fmla="*/ 353386 w 516115"/>
                <a:gd name="connsiteY51" fmla="*/ 188551 h 606087"/>
                <a:gd name="connsiteX52" fmla="*/ 208084 w 516115"/>
                <a:gd name="connsiteY52" fmla="*/ 188551 h 606087"/>
                <a:gd name="connsiteX53" fmla="*/ 191232 w 516115"/>
                <a:gd name="connsiteY53" fmla="*/ 171721 h 606087"/>
                <a:gd name="connsiteX54" fmla="*/ 208084 w 516115"/>
                <a:gd name="connsiteY54" fmla="*/ 154891 h 606087"/>
                <a:gd name="connsiteX55" fmla="*/ 80644 w 516115"/>
                <a:gd name="connsiteY55" fmla="*/ 145718 h 606087"/>
                <a:gd name="connsiteX56" fmla="*/ 148058 w 516115"/>
                <a:gd name="connsiteY56" fmla="*/ 145718 h 606087"/>
                <a:gd name="connsiteX57" fmla="*/ 164911 w 516115"/>
                <a:gd name="connsiteY57" fmla="*/ 162533 h 606087"/>
                <a:gd name="connsiteX58" fmla="*/ 164911 w 516115"/>
                <a:gd name="connsiteY58" fmla="*/ 229882 h 606087"/>
                <a:gd name="connsiteX59" fmla="*/ 148058 w 516115"/>
                <a:gd name="connsiteY59" fmla="*/ 246697 h 606087"/>
                <a:gd name="connsiteX60" fmla="*/ 80644 w 516115"/>
                <a:gd name="connsiteY60" fmla="*/ 246697 h 606087"/>
                <a:gd name="connsiteX61" fmla="*/ 63791 w 516115"/>
                <a:gd name="connsiteY61" fmla="*/ 229882 h 606087"/>
                <a:gd name="connsiteX62" fmla="*/ 63791 w 516115"/>
                <a:gd name="connsiteY62" fmla="*/ 162533 h 606087"/>
                <a:gd name="connsiteX63" fmla="*/ 80644 w 516115"/>
                <a:gd name="connsiteY63" fmla="*/ 145718 h 606087"/>
                <a:gd name="connsiteX64" fmla="*/ 48753 w 516115"/>
                <a:gd name="connsiteY64" fmla="*/ 115705 h 606087"/>
                <a:gd name="connsiteX65" fmla="*/ 33876 w 516115"/>
                <a:gd name="connsiteY65" fmla="*/ 130649 h 606087"/>
                <a:gd name="connsiteX66" fmla="*/ 33876 w 516115"/>
                <a:gd name="connsiteY66" fmla="*/ 460225 h 606087"/>
                <a:gd name="connsiteX67" fmla="*/ 129320 w 516115"/>
                <a:gd name="connsiteY67" fmla="*/ 460225 h 606087"/>
                <a:gd name="connsiteX68" fmla="*/ 146168 w 516115"/>
                <a:gd name="connsiteY68" fmla="*/ 477049 h 606087"/>
                <a:gd name="connsiteX69" fmla="*/ 146168 w 516115"/>
                <a:gd name="connsiteY69" fmla="*/ 572351 h 606087"/>
                <a:gd name="connsiteX70" fmla="*/ 385271 w 516115"/>
                <a:gd name="connsiteY70" fmla="*/ 572351 h 606087"/>
                <a:gd name="connsiteX71" fmla="*/ 400238 w 516115"/>
                <a:gd name="connsiteY71" fmla="*/ 557407 h 606087"/>
                <a:gd name="connsiteX72" fmla="*/ 400238 w 516115"/>
                <a:gd name="connsiteY72" fmla="*/ 130649 h 606087"/>
                <a:gd name="connsiteX73" fmla="*/ 385271 w 516115"/>
                <a:gd name="connsiteY73" fmla="*/ 115705 h 606087"/>
                <a:gd name="connsiteX74" fmla="*/ 131023 w 516115"/>
                <a:gd name="connsiteY74" fmla="*/ 33646 h 606087"/>
                <a:gd name="connsiteX75" fmla="*/ 116056 w 516115"/>
                <a:gd name="connsiteY75" fmla="*/ 48591 h 606087"/>
                <a:gd name="connsiteX76" fmla="*/ 116056 w 516115"/>
                <a:gd name="connsiteY76" fmla="*/ 81969 h 606087"/>
                <a:gd name="connsiteX77" fmla="*/ 385271 w 516115"/>
                <a:gd name="connsiteY77" fmla="*/ 81969 h 606087"/>
                <a:gd name="connsiteX78" fmla="*/ 434024 w 516115"/>
                <a:gd name="connsiteY78" fmla="*/ 130649 h 606087"/>
                <a:gd name="connsiteX79" fmla="*/ 434024 w 516115"/>
                <a:gd name="connsiteY79" fmla="*/ 490382 h 606087"/>
                <a:gd name="connsiteX80" fmla="*/ 467452 w 516115"/>
                <a:gd name="connsiteY80" fmla="*/ 490382 h 606087"/>
                <a:gd name="connsiteX81" fmla="*/ 482418 w 516115"/>
                <a:gd name="connsiteY81" fmla="*/ 475438 h 606087"/>
                <a:gd name="connsiteX82" fmla="*/ 482329 w 516115"/>
                <a:gd name="connsiteY82" fmla="*/ 475438 h 606087"/>
                <a:gd name="connsiteX83" fmla="*/ 482329 w 516115"/>
                <a:gd name="connsiteY83" fmla="*/ 48591 h 606087"/>
                <a:gd name="connsiteX84" fmla="*/ 467362 w 516115"/>
                <a:gd name="connsiteY84" fmla="*/ 33646 h 606087"/>
                <a:gd name="connsiteX85" fmla="*/ 131023 w 516115"/>
                <a:gd name="connsiteY85" fmla="*/ 0 h 606087"/>
                <a:gd name="connsiteX86" fmla="*/ 467452 w 516115"/>
                <a:gd name="connsiteY86" fmla="*/ 0 h 606087"/>
                <a:gd name="connsiteX87" fmla="*/ 516115 w 516115"/>
                <a:gd name="connsiteY87" fmla="*/ 48680 h 606087"/>
                <a:gd name="connsiteX88" fmla="*/ 516115 w 516115"/>
                <a:gd name="connsiteY88" fmla="*/ 475349 h 606087"/>
                <a:gd name="connsiteX89" fmla="*/ 467362 w 516115"/>
                <a:gd name="connsiteY89" fmla="*/ 524029 h 606087"/>
                <a:gd name="connsiteX90" fmla="*/ 433934 w 516115"/>
                <a:gd name="connsiteY90" fmla="*/ 524029 h 606087"/>
                <a:gd name="connsiteX91" fmla="*/ 433934 w 516115"/>
                <a:gd name="connsiteY91" fmla="*/ 557407 h 606087"/>
                <a:gd name="connsiteX92" fmla="*/ 385182 w 516115"/>
                <a:gd name="connsiteY92" fmla="*/ 606087 h 606087"/>
                <a:gd name="connsiteX93" fmla="*/ 142315 w 516115"/>
                <a:gd name="connsiteY93" fmla="*/ 606087 h 606087"/>
                <a:gd name="connsiteX94" fmla="*/ 107901 w 516115"/>
                <a:gd name="connsiteY94" fmla="*/ 591948 h 606087"/>
                <a:gd name="connsiteX95" fmla="*/ 14249 w 516115"/>
                <a:gd name="connsiteY95" fmla="*/ 498346 h 606087"/>
                <a:gd name="connsiteX96" fmla="*/ 0 w 516115"/>
                <a:gd name="connsiteY96" fmla="*/ 463984 h 606087"/>
                <a:gd name="connsiteX97" fmla="*/ 0 w 516115"/>
                <a:gd name="connsiteY97" fmla="*/ 130738 h 606087"/>
                <a:gd name="connsiteX98" fmla="*/ 48753 w 516115"/>
                <a:gd name="connsiteY98" fmla="*/ 82058 h 606087"/>
                <a:gd name="connsiteX99" fmla="*/ 82270 w 516115"/>
                <a:gd name="connsiteY99" fmla="*/ 82058 h 606087"/>
                <a:gd name="connsiteX100" fmla="*/ 82270 w 516115"/>
                <a:gd name="connsiteY100" fmla="*/ 48680 h 606087"/>
                <a:gd name="connsiteX101" fmla="*/ 131023 w 516115"/>
                <a:gd name="connsiteY101"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16115" h="606087">
                  <a:moveTo>
                    <a:pt x="208084" y="499604"/>
                  </a:moveTo>
                  <a:lnTo>
                    <a:pt x="353475" y="499604"/>
                  </a:lnTo>
                  <a:cubicBezTo>
                    <a:pt x="362708" y="499604"/>
                    <a:pt x="370327" y="507214"/>
                    <a:pt x="370237" y="516434"/>
                  </a:cubicBezTo>
                  <a:cubicBezTo>
                    <a:pt x="370237" y="525744"/>
                    <a:pt x="362708" y="533264"/>
                    <a:pt x="353386" y="533264"/>
                  </a:cubicBezTo>
                  <a:lnTo>
                    <a:pt x="208084" y="533264"/>
                  </a:lnTo>
                  <a:cubicBezTo>
                    <a:pt x="198762" y="533264"/>
                    <a:pt x="191232" y="525744"/>
                    <a:pt x="191232" y="516434"/>
                  </a:cubicBezTo>
                  <a:cubicBezTo>
                    <a:pt x="191232" y="507124"/>
                    <a:pt x="198762" y="499604"/>
                    <a:pt x="208084" y="499604"/>
                  </a:cubicBezTo>
                  <a:close/>
                  <a:moveTo>
                    <a:pt x="57715" y="493962"/>
                  </a:moveTo>
                  <a:lnTo>
                    <a:pt x="112561" y="548727"/>
                  </a:lnTo>
                  <a:lnTo>
                    <a:pt x="112561" y="493962"/>
                  </a:lnTo>
                  <a:close/>
                  <a:moveTo>
                    <a:pt x="208084" y="413443"/>
                  </a:moveTo>
                  <a:lnTo>
                    <a:pt x="353475" y="413443"/>
                  </a:lnTo>
                  <a:cubicBezTo>
                    <a:pt x="362708" y="413443"/>
                    <a:pt x="370327" y="420963"/>
                    <a:pt x="370237" y="430273"/>
                  </a:cubicBezTo>
                  <a:cubicBezTo>
                    <a:pt x="370237" y="439583"/>
                    <a:pt x="362708" y="447103"/>
                    <a:pt x="353386" y="447103"/>
                  </a:cubicBezTo>
                  <a:lnTo>
                    <a:pt x="208084" y="447103"/>
                  </a:lnTo>
                  <a:cubicBezTo>
                    <a:pt x="198762" y="447103"/>
                    <a:pt x="191232" y="439583"/>
                    <a:pt x="191232" y="430273"/>
                  </a:cubicBezTo>
                  <a:cubicBezTo>
                    <a:pt x="191232" y="420963"/>
                    <a:pt x="198762" y="413443"/>
                    <a:pt x="208084" y="413443"/>
                  </a:cubicBezTo>
                  <a:close/>
                  <a:moveTo>
                    <a:pt x="208084" y="327283"/>
                  </a:moveTo>
                  <a:lnTo>
                    <a:pt x="353475" y="327283"/>
                  </a:lnTo>
                  <a:cubicBezTo>
                    <a:pt x="362708" y="327283"/>
                    <a:pt x="370327" y="334803"/>
                    <a:pt x="370237" y="344113"/>
                  </a:cubicBezTo>
                  <a:cubicBezTo>
                    <a:pt x="370237" y="353423"/>
                    <a:pt x="362708" y="360943"/>
                    <a:pt x="353386" y="360943"/>
                  </a:cubicBezTo>
                  <a:lnTo>
                    <a:pt x="208084" y="360943"/>
                  </a:lnTo>
                  <a:cubicBezTo>
                    <a:pt x="198762" y="360943"/>
                    <a:pt x="191232" y="353423"/>
                    <a:pt x="191232" y="344113"/>
                  </a:cubicBezTo>
                  <a:cubicBezTo>
                    <a:pt x="191232" y="334803"/>
                    <a:pt x="198762" y="327283"/>
                    <a:pt x="208084" y="327283"/>
                  </a:cubicBezTo>
                  <a:close/>
                  <a:moveTo>
                    <a:pt x="97498" y="306514"/>
                  </a:moveTo>
                  <a:lnTo>
                    <a:pt x="97498" y="340150"/>
                  </a:lnTo>
                  <a:lnTo>
                    <a:pt x="131204" y="340150"/>
                  </a:lnTo>
                  <a:lnTo>
                    <a:pt x="131204" y="306514"/>
                  </a:lnTo>
                  <a:close/>
                  <a:moveTo>
                    <a:pt x="80644" y="272877"/>
                  </a:moveTo>
                  <a:lnTo>
                    <a:pt x="148058" y="272877"/>
                  </a:lnTo>
                  <a:cubicBezTo>
                    <a:pt x="157381" y="272877"/>
                    <a:pt x="164911" y="280392"/>
                    <a:pt x="164911" y="289695"/>
                  </a:cubicBezTo>
                  <a:lnTo>
                    <a:pt x="164911" y="356968"/>
                  </a:lnTo>
                  <a:cubicBezTo>
                    <a:pt x="164911" y="366272"/>
                    <a:pt x="157381" y="373786"/>
                    <a:pt x="148058" y="373786"/>
                  </a:cubicBezTo>
                  <a:lnTo>
                    <a:pt x="80644" y="373786"/>
                  </a:lnTo>
                  <a:cubicBezTo>
                    <a:pt x="71321" y="373786"/>
                    <a:pt x="63791" y="366272"/>
                    <a:pt x="63791" y="356968"/>
                  </a:cubicBezTo>
                  <a:lnTo>
                    <a:pt x="63791" y="289695"/>
                  </a:lnTo>
                  <a:cubicBezTo>
                    <a:pt x="63791" y="280392"/>
                    <a:pt x="71321" y="272877"/>
                    <a:pt x="80644" y="272877"/>
                  </a:cubicBezTo>
                  <a:close/>
                  <a:moveTo>
                    <a:pt x="208086" y="240981"/>
                  </a:moveTo>
                  <a:lnTo>
                    <a:pt x="353492" y="240981"/>
                  </a:lnTo>
                  <a:cubicBezTo>
                    <a:pt x="362726" y="240981"/>
                    <a:pt x="370256" y="248501"/>
                    <a:pt x="370256" y="257811"/>
                  </a:cubicBezTo>
                  <a:cubicBezTo>
                    <a:pt x="370256" y="267121"/>
                    <a:pt x="362726" y="274641"/>
                    <a:pt x="353402" y="274641"/>
                  </a:cubicBezTo>
                  <a:lnTo>
                    <a:pt x="208086" y="274641"/>
                  </a:lnTo>
                  <a:cubicBezTo>
                    <a:pt x="198762" y="274641"/>
                    <a:pt x="191232" y="267121"/>
                    <a:pt x="191232" y="257811"/>
                  </a:cubicBezTo>
                  <a:cubicBezTo>
                    <a:pt x="191232" y="248501"/>
                    <a:pt x="198762" y="240981"/>
                    <a:pt x="208086" y="240981"/>
                  </a:cubicBezTo>
                  <a:close/>
                  <a:moveTo>
                    <a:pt x="97498" y="179348"/>
                  </a:moveTo>
                  <a:lnTo>
                    <a:pt x="97498" y="212977"/>
                  </a:lnTo>
                  <a:lnTo>
                    <a:pt x="131204" y="212977"/>
                  </a:lnTo>
                  <a:lnTo>
                    <a:pt x="131204" y="179348"/>
                  </a:lnTo>
                  <a:close/>
                  <a:moveTo>
                    <a:pt x="208084" y="154891"/>
                  </a:moveTo>
                  <a:lnTo>
                    <a:pt x="353475" y="154891"/>
                  </a:lnTo>
                  <a:cubicBezTo>
                    <a:pt x="362708" y="154891"/>
                    <a:pt x="370327" y="162411"/>
                    <a:pt x="370237" y="171721"/>
                  </a:cubicBezTo>
                  <a:cubicBezTo>
                    <a:pt x="370237" y="181031"/>
                    <a:pt x="362708" y="188551"/>
                    <a:pt x="353386" y="188551"/>
                  </a:cubicBezTo>
                  <a:lnTo>
                    <a:pt x="208084" y="188551"/>
                  </a:lnTo>
                  <a:cubicBezTo>
                    <a:pt x="198762" y="188551"/>
                    <a:pt x="191232" y="181031"/>
                    <a:pt x="191232" y="171721"/>
                  </a:cubicBezTo>
                  <a:cubicBezTo>
                    <a:pt x="191232" y="162411"/>
                    <a:pt x="198762" y="154891"/>
                    <a:pt x="208084" y="154891"/>
                  </a:cubicBezTo>
                  <a:close/>
                  <a:moveTo>
                    <a:pt x="80644" y="145718"/>
                  </a:moveTo>
                  <a:lnTo>
                    <a:pt x="148058" y="145718"/>
                  </a:lnTo>
                  <a:cubicBezTo>
                    <a:pt x="157381" y="145718"/>
                    <a:pt x="164911" y="153231"/>
                    <a:pt x="164911" y="162533"/>
                  </a:cubicBezTo>
                  <a:lnTo>
                    <a:pt x="164911" y="229882"/>
                  </a:lnTo>
                  <a:cubicBezTo>
                    <a:pt x="164911" y="239184"/>
                    <a:pt x="157381" y="246697"/>
                    <a:pt x="148058" y="246697"/>
                  </a:cubicBezTo>
                  <a:lnTo>
                    <a:pt x="80644" y="246697"/>
                  </a:lnTo>
                  <a:cubicBezTo>
                    <a:pt x="71321" y="246697"/>
                    <a:pt x="63791" y="239184"/>
                    <a:pt x="63791" y="229882"/>
                  </a:cubicBezTo>
                  <a:lnTo>
                    <a:pt x="63791" y="162533"/>
                  </a:lnTo>
                  <a:cubicBezTo>
                    <a:pt x="63791" y="153231"/>
                    <a:pt x="71321" y="145718"/>
                    <a:pt x="80644" y="145718"/>
                  </a:cubicBezTo>
                  <a:close/>
                  <a:moveTo>
                    <a:pt x="48753" y="115705"/>
                  </a:moveTo>
                  <a:cubicBezTo>
                    <a:pt x="40508" y="115705"/>
                    <a:pt x="33876" y="122416"/>
                    <a:pt x="33876" y="130649"/>
                  </a:cubicBezTo>
                  <a:lnTo>
                    <a:pt x="33876" y="460225"/>
                  </a:lnTo>
                  <a:lnTo>
                    <a:pt x="129320" y="460225"/>
                  </a:lnTo>
                  <a:cubicBezTo>
                    <a:pt x="138640" y="460225"/>
                    <a:pt x="146168" y="467742"/>
                    <a:pt x="146168" y="477049"/>
                  </a:cubicBezTo>
                  <a:lnTo>
                    <a:pt x="146168" y="572351"/>
                  </a:lnTo>
                  <a:lnTo>
                    <a:pt x="385271" y="572351"/>
                  </a:lnTo>
                  <a:cubicBezTo>
                    <a:pt x="393516" y="572351"/>
                    <a:pt x="400238" y="565640"/>
                    <a:pt x="400238" y="557407"/>
                  </a:cubicBezTo>
                  <a:lnTo>
                    <a:pt x="400238" y="130649"/>
                  </a:lnTo>
                  <a:cubicBezTo>
                    <a:pt x="400238" y="122416"/>
                    <a:pt x="393516" y="115705"/>
                    <a:pt x="385271" y="115705"/>
                  </a:cubicBezTo>
                  <a:close/>
                  <a:moveTo>
                    <a:pt x="131023" y="33646"/>
                  </a:moveTo>
                  <a:cubicBezTo>
                    <a:pt x="122778" y="33646"/>
                    <a:pt x="116056" y="40358"/>
                    <a:pt x="116056" y="48591"/>
                  </a:cubicBezTo>
                  <a:lnTo>
                    <a:pt x="116056" y="81969"/>
                  </a:lnTo>
                  <a:lnTo>
                    <a:pt x="385271" y="81969"/>
                  </a:lnTo>
                  <a:cubicBezTo>
                    <a:pt x="412157" y="81969"/>
                    <a:pt x="434024" y="103803"/>
                    <a:pt x="434024" y="130649"/>
                  </a:cubicBezTo>
                  <a:lnTo>
                    <a:pt x="434024" y="490382"/>
                  </a:lnTo>
                  <a:lnTo>
                    <a:pt x="467452" y="490382"/>
                  </a:lnTo>
                  <a:cubicBezTo>
                    <a:pt x="475697" y="490382"/>
                    <a:pt x="482418" y="483671"/>
                    <a:pt x="482418" y="475438"/>
                  </a:cubicBezTo>
                  <a:lnTo>
                    <a:pt x="482329" y="475438"/>
                  </a:lnTo>
                  <a:lnTo>
                    <a:pt x="482329" y="48591"/>
                  </a:lnTo>
                  <a:cubicBezTo>
                    <a:pt x="482329" y="40358"/>
                    <a:pt x="475607" y="33646"/>
                    <a:pt x="467362" y="33646"/>
                  </a:cubicBezTo>
                  <a:close/>
                  <a:moveTo>
                    <a:pt x="131023" y="0"/>
                  </a:moveTo>
                  <a:lnTo>
                    <a:pt x="467452" y="0"/>
                  </a:lnTo>
                  <a:cubicBezTo>
                    <a:pt x="494248" y="0"/>
                    <a:pt x="516115" y="21834"/>
                    <a:pt x="516115" y="48680"/>
                  </a:cubicBezTo>
                  <a:lnTo>
                    <a:pt x="516115" y="475349"/>
                  </a:lnTo>
                  <a:cubicBezTo>
                    <a:pt x="516115" y="502194"/>
                    <a:pt x="494248" y="524029"/>
                    <a:pt x="467362" y="524029"/>
                  </a:cubicBezTo>
                  <a:lnTo>
                    <a:pt x="433934" y="524029"/>
                  </a:lnTo>
                  <a:lnTo>
                    <a:pt x="433934" y="557407"/>
                  </a:lnTo>
                  <a:cubicBezTo>
                    <a:pt x="433934" y="584253"/>
                    <a:pt x="412068" y="606087"/>
                    <a:pt x="385182" y="606087"/>
                  </a:cubicBezTo>
                  <a:lnTo>
                    <a:pt x="142315" y="606087"/>
                  </a:lnTo>
                  <a:cubicBezTo>
                    <a:pt x="129320" y="606087"/>
                    <a:pt x="117132" y="601076"/>
                    <a:pt x="107901" y="591948"/>
                  </a:cubicBezTo>
                  <a:lnTo>
                    <a:pt x="14249" y="498346"/>
                  </a:lnTo>
                  <a:cubicBezTo>
                    <a:pt x="5019" y="489219"/>
                    <a:pt x="0" y="477049"/>
                    <a:pt x="0" y="463984"/>
                  </a:cubicBezTo>
                  <a:lnTo>
                    <a:pt x="0" y="130738"/>
                  </a:lnTo>
                  <a:cubicBezTo>
                    <a:pt x="0" y="103893"/>
                    <a:pt x="21867" y="82058"/>
                    <a:pt x="48753" y="82058"/>
                  </a:cubicBezTo>
                  <a:lnTo>
                    <a:pt x="82270" y="82058"/>
                  </a:lnTo>
                  <a:lnTo>
                    <a:pt x="82270" y="48680"/>
                  </a:lnTo>
                  <a:cubicBezTo>
                    <a:pt x="82270" y="21834"/>
                    <a:pt x="104137" y="0"/>
                    <a:pt x="13102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003297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17"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35" name="椭圆 134">
            <a:extLst>
              <a:ext uri="{FF2B5EF4-FFF2-40B4-BE49-F238E27FC236}">
                <a16:creationId xmlns:a16="http://schemas.microsoft.com/office/drawing/2014/main" id="{D56DFD0B-3D3B-609C-3039-98C1C7B1D5FB}"/>
              </a:ext>
            </a:extLst>
          </p:cNvPr>
          <p:cNvSpPr/>
          <p:nvPr userDrawn="1"/>
        </p:nvSpPr>
        <p:spPr>
          <a:xfrm rot="4107259">
            <a:off x="-2155882" y="-2383080"/>
            <a:ext cx="5278177" cy="5278177"/>
          </a:xfrm>
          <a:prstGeom prst="ellipse">
            <a:avLst/>
          </a:prstGeom>
          <a:gradFill flip="none" rotWithShape="1">
            <a:gsLst>
              <a:gs pos="30000">
                <a:schemeClr val="accent1">
                  <a:lumMod val="20000"/>
                  <a:lumOff val="80000"/>
                </a:schemeClr>
              </a:gs>
              <a:gs pos="94000">
                <a:schemeClr val="accent2">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E92AD800-8096-20E9-8F36-9E6CDF6347C8}"/>
              </a:ext>
            </a:extLst>
          </p:cNvPr>
          <p:cNvSpPr/>
          <p:nvPr userDrawn="1"/>
        </p:nvSpPr>
        <p:spPr>
          <a:xfrm>
            <a:off x="9205246" y="3566293"/>
            <a:ext cx="5278177" cy="5278177"/>
          </a:xfrm>
          <a:prstGeom prst="ellipse">
            <a:avLst/>
          </a:prstGeom>
          <a:gradFill flip="none" rotWithShape="1">
            <a:gsLst>
              <a:gs pos="23000">
                <a:schemeClr val="tx1">
                  <a:lumMod val="10000"/>
                  <a:lumOff val="90000"/>
                </a:schemeClr>
              </a:gs>
              <a:gs pos="94000">
                <a:schemeClr val="tx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圆角 121">
            <a:extLst>
              <a:ext uri="{FF2B5EF4-FFF2-40B4-BE49-F238E27FC236}">
                <a16:creationId xmlns:a16="http://schemas.microsoft.com/office/drawing/2014/main" id="{0F28A0EA-5D22-BD91-787F-05E1ADCC22CD}"/>
              </a:ext>
            </a:extLst>
          </p:cNvPr>
          <p:cNvSpPr/>
          <p:nvPr userDrawn="1"/>
        </p:nvSpPr>
        <p:spPr>
          <a:xfrm>
            <a:off x="144703" y="478742"/>
            <a:ext cx="11699631" cy="5900516"/>
          </a:xfrm>
          <a:prstGeom prst="roundRect">
            <a:avLst>
              <a:gd name="adj" fmla="val 3523"/>
            </a:avLst>
          </a:prstGeom>
          <a:gradFill flip="none" rotWithShape="1">
            <a:gsLst>
              <a:gs pos="36000">
                <a:schemeClr val="bg1"/>
              </a:gs>
              <a:gs pos="94000">
                <a:schemeClr val="bg1"/>
              </a:gs>
            </a:gsLst>
            <a:lin ang="10800000" scaled="1"/>
            <a:tileRect/>
          </a:gradFill>
          <a:ln>
            <a:noFill/>
          </a:ln>
          <a:effectLst>
            <a:outerShdw blurRad="76200" dist="114300" algn="ctr" rotWithShape="0">
              <a:schemeClr val="accent2">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7" name="矩形: 单圆角 126">
            <a:extLst>
              <a:ext uri="{FF2B5EF4-FFF2-40B4-BE49-F238E27FC236}">
                <a16:creationId xmlns:a16="http://schemas.microsoft.com/office/drawing/2014/main" id="{B827DFC4-2054-898E-4221-26F5169571C9}"/>
              </a:ext>
            </a:extLst>
          </p:cNvPr>
          <p:cNvSpPr/>
          <p:nvPr userDrawn="1"/>
        </p:nvSpPr>
        <p:spPr>
          <a:xfrm>
            <a:off x="803685" y="666383"/>
            <a:ext cx="5267088" cy="568618"/>
          </a:xfrm>
          <a:prstGeom prst="round1Rect">
            <a:avLst>
              <a:gd name="adj" fmla="val 50000"/>
            </a:avLst>
          </a:prstGeom>
          <a:gradFill>
            <a:gsLst>
              <a:gs pos="5056">
                <a:schemeClr val="accent2">
                  <a:lumMod val="60000"/>
                  <a:lumOff val="40000"/>
                </a:schemeClr>
              </a:gs>
              <a:gs pos="11000">
                <a:schemeClr val="accent2"/>
              </a:gs>
              <a:gs pos="100000">
                <a:schemeClr val="accent2">
                  <a:alpha val="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矩形: 单圆角 127">
            <a:extLst>
              <a:ext uri="{FF2B5EF4-FFF2-40B4-BE49-F238E27FC236}">
                <a16:creationId xmlns:a16="http://schemas.microsoft.com/office/drawing/2014/main" id="{8D7B31B6-B981-6E28-067B-E4A5467EB149}"/>
              </a:ext>
            </a:extLst>
          </p:cNvPr>
          <p:cNvSpPr/>
          <p:nvPr userDrawn="1"/>
        </p:nvSpPr>
        <p:spPr>
          <a:xfrm flipV="1">
            <a:off x="841784" y="1230767"/>
            <a:ext cx="3080381" cy="276999"/>
          </a:xfrm>
          <a:prstGeom prst="round1Rect">
            <a:avLst>
              <a:gd name="adj" fmla="val 50000"/>
            </a:avLst>
          </a:prstGeom>
          <a:gradFill>
            <a:gsLst>
              <a:gs pos="0">
                <a:schemeClr val="accent2">
                  <a:alpha val="44000"/>
                </a:schemeClr>
              </a:gs>
              <a:gs pos="100000">
                <a:schemeClr val="accent2">
                  <a:alpha val="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4" name="组合 133">
            <a:extLst>
              <a:ext uri="{FF2B5EF4-FFF2-40B4-BE49-F238E27FC236}">
                <a16:creationId xmlns:a16="http://schemas.microsoft.com/office/drawing/2014/main" id="{E8691AB7-D3D8-9307-059E-7C58CAB3A26E}"/>
              </a:ext>
            </a:extLst>
          </p:cNvPr>
          <p:cNvGrpSpPr/>
          <p:nvPr userDrawn="1"/>
        </p:nvGrpSpPr>
        <p:grpSpPr>
          <a:xfrm>
            <a:off x="227252" y="492939"/>
            <a:ext cx="933666" cy="887617"/>
            <a:chOff x="227252" y="492939"/>
            <a:chExt cx="933666" cy="887617"/>
          </a:xfrm>
        </p:grpSpPr>
        <p:sp>
          <p:nvSpPr>
            <p:cNvPr id="130" name="泪滴形 129">
              <a:extLst>
                <a:ext uri="{FF2B5EF4-FFF2-40B4-BE49-F238E27FC236}">
                  <a16:creationId xmlns:a16="http://schemas.microsoft.com/office/drawing/2014/main" id="{CADC85A4-E016-0603-6443-C1E6C4B431F8}"/>
                </a:ext>
              </a:extLst>
            </p:cNvPr>
            <p:cNvSpPr/>
            <p:nvPr userDrawn="1"/>
          </p:nvSpPr>
          <p:spPr>
            <a:xfrm>
              <a:off x="443278" y="662916"/>
              <a:ext cx="717640" cy="717640"/>
            </a:xfrm>
            <a:prstGeom prst="teardrop">
              <a:avLst/>
            </a:prstGeom>
            <a:gradFill flip="none" rotWithShape="1">
              <a:gsLst>
                <a:gs pos="32000">
                  <a:schemeClr val="tx1">
                    <a:lumMod val="50000"/>
                    <a:lumOff val="50000"/>
                  </a:schemeClr>
                </a:gs>
                <a:gs pos="10000">
                  <a:schemeClr val="bg1"/>
                </a:gs>
                <a:gs pos="78000">
                  <a:schemeClr val="tx1"/>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pic>
          <p:nvPicPr>
            <p:cNvPr id="131" name="1">
              <a:extLst>
                <a:ext uri="{FF2B5EF4-FFF2-40B4-BE49-F238E27FC236}">
                  <a16:creationId xmlns:a16="http://schemas.microsoft.com/office/drawing/2014/main" id="{7BC55CCA-AF0C-B7EF-736F-8B3E7DAD43AF}"/>
                </a:ext>
              </a:extLst>
            </p:cNvPr>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7387689" flipV="1">
              <a:off x="184218" y="535973"/>
              <a:ext cx="754916" cy="668848"/>
            </a:xfrm>
            <a:prstGeom prst="rect">
              <a:avLst/>
            </a:prstGeom>
          </p:spPr>
        </p:pic>
        <p:sp>
          <p:nvSpPr>
            <p:cNvPr id="132" name="矩形: 圆角 131">
              <a:extLst>
                <a:ext uri="{FF2B5EF4-FFF2-40B4-BE49-F238E27FC236}">
                  <a16:creationId xmlns:a16="http://schemas.microsoft.com/office/drawing/2014/main" id="{AC453A5A-023D-D5D0-0544-C6A39CFA123B}"/>
                </a:ext>
              </a:extLst>
            </p:cNvPr>
            <p:cNvSpPr/>
            <p:nvPr userDrawn="1"/>
          </p:nvSpPr>
          <p:spPr>
            <a:xfrm rot="5400000">
              <a:off x="849659" y="640549"/>
              <a:ext cx="66802" cy="2349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5376FEB7-3F34-28A1-84A3-EC5776396A0C}"/>
                </a:ext>
              </a:extLst>
            </p:cNvPr>
            <p:cNvSpPr/>
            <p:nvPr userDrawn="1"/>
          </p:nvSpPr>
          <p:spPr>
            <a:xfrm>
              <a:off x="1003802" y="829347"/>
              <a:ext cx="66865" cy="66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1">
            <a:extLst>
              <a:ext uri="{FF2B5EF4-FFF2-40B4-BE49-F238E27FC236}">
                <a16:creationId xmlns:a16="http://schemas.microsoft.com/office/drawing/2014/main" id="{652EDE83-63CC-4B33-B715-3953EADE2100}"/>
              </a:ext>
            </a:extLst>
          </p:cNvPr>
          <p:cNvSpPr>
            <a:spLocks noGrp="1"/>
          </p:cNvSpPr>
          <p:nvPr>
            <p:ph type="title" hasCustomPrompt="1"/>
          </p:nvPr>
        </p:nvSpPr>
        <p:spPr>
          <a:xfrm>
            <a:off x="1160918" y="717936"/>
            <a:ext cx="6009736" cy="523220"/>
          </a:xfrm>
          <a:prstGeom prst="rect">
            <a:avLst/>
          </a:prstGeom>
        </p:spPr>
        <p:txBody>
          <a:bodyPr wrap="square">
            <a:spAutoFit/>
          </a:bodyPr>
          <a:lstStyle>
            <a:lvl1pPr>
              <a:lnSpc>
                <a:spcPct val="100000"/>
              </a:lnSpc>
              <a:defRPr/>
            </a:lvl1pPr>
          </a:lstStyle>
          <a:p>
            <a:r>
              <a:rPr lang="en-US" altLang="zh-CN" dirty="0"/>
              <a:t>Click to edit Master title style</a:t>
            </a:r>
            <a:endParaRPr lang="zh-CN" altLang="en-US" dirty="0"/>
          </a:p>
        </p:txBody>
      </p:sp>
      <p:sp>
        <p:nvSpPr>
          <p:cNvPr id="138" name="文本占位符 137">
            <a:extLst>
              <a:ext uri="{FF2B5EF4-FFF2-40B4-BE49-F238E27FC236}">
                <a16:creationId xmlns:a16="http://schemas.microsoft.com/office/drawing/2014/main" id="{3ECEE194-3DC6-88FB-A414-422F12B3326D}"/>
              </a:ext>
            </a:extLst>
          </p:cNvPr>
          <p:cNvSpPr>
            <a:spLocks noGrp="1"/>
          </p:cNvSpPr>
          <p:nvPr>
            <p:ph type="body" sz="quarter" idx="10" hasCustomPrompt="1"/>
          </p:nvPr>
        </p:nvSpPr>
        <p:spPr>
          <a:xfrm>
            <a:off x="1138277" y="1208325"/>
            <a:ext cx="4085452" cy="341632"/>
          </a:xfrm>
          <a:prstGeom prst="rect">
            <a:avLst/>
          </a:prstGeom>
        </p:spPr>
        <p:txBody>
          <a:bodyPr wrap="square" anchor="ctr">
            <a:spAutoFit/>
          </a:bodyPr>
          <a:lstStyle>
            <a:lvl1pPr marL="0" indent="0">
              <a:buFontTx/>
              <a:buNone/>
              <a:defRPr sz="1200">
                <a:latin typeface="+mn-lt"/>
              </a:defRPr>
            </a:lvl1pPr>
          </a:lstStyle>
          <a:p>
            <a:r>
              <a:rPr lang="zh-CN" altLang="en-US" sz="1800" dirty="0">
                <a:solidFill>
                  <a:schemeClr val="tx1"/>
                </a:solidFill>
                <a:latin typeface="+mn-ea"/>
              </a:rPr>
              <a:t>请在这里输入页面副标题或者英文翻译</a:t>
            </a:r>
          </a:p>
        </p:txBody>
      </p:sp>
    </p:spTree>
    <p:extLst>
      <p:ext uri="{BB962C8B-B14F-4D97-AF65-F5344CB8AC3E}">
        <p14:creationId xmlns:p14="http://schemas.microsoft.com/office/powerpoint/2010/main" val="16276174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63373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4030C59D-E8A4-B333-388C-E089D11B4B06}"/>
              </a:ext>
            </a:extLst>
          </p:cNvPr>
          <p:cNvSpPr/>
          <p:nvPr userDrawn="1"/>
        </p:nvSpPr>
        <p:spPr>
          <a:xfrm rot="4107259">
            <a:off x="-2155882" y="-2383080"/>
            <a:ext cx="5278177" cy="5278177"/>
          </a:xfrm>
          <a:prstGeom prst="ellipse">
            <a:avLst/>
          </a:prstGeom>
          <a:gradFill flip="none" rotWithShape="1">
            <a:gsLst>
              <a:gs pos="30000">
                <a:schemeClr val="accent1">
                  <a:lumMod val="20000"/>
                  <a:lumOff val="80000"/>
                </a:schemeClr>
              </a:gs>
              <a:gs pos="94000">
                <a:schemeClr val="accent2">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9D4B8144-6189-2CB6-F0E3-EB18B75A7871}"/>
              </a:ext>
            </a:extLst>
          </p:cNvPr>
          <p:cNvSpPr/>
          <p:nvPr userDrawn="1"/>
        </p:nvSpPr>
        <p:spPr>
          <a:xfrm>
            <a:off x="-577754" y="5310737"/>
            <a:ext cx="2338135" cy="2338135"/>
          </a:xfrm>
          <a:prstGeom prst="ellipse">
            <a:avLst/>
          </a:prstGeom>
          <a:gradFill flip="none" rotWithShape="1">
            <a:gsLst>
              <a:gs pos="20000">
                <a:srgbClr val="FFFFFF"/>
              </a:gs>
              <a:gs pos="56000">
                <a:schemeClr val="tx1"/>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D3307254-A922-85B5-283A-3CCDF931B595}"/>
              </a:ext>
            </a:extLst>
          </p:cNvPr>
          <p:cNvSpPr/>
          <p:nvPr userDrawn="1"/>
        </p:nvSpPr>
        <p:spPr>
          <a:xfrm>
            <a:off x="9205246" y="3566293"/>
            <a:ext cx="5278177" cy="5278177"/>
          </a:xfrm>
          <a:prstGeom prst="ellipse">
            <a:avLst/>
          </a:prstGeom>
          <a:gradFill flip="none" rotWithShape="1">
            <a:gsLst>
              <a:gs pos="23000">
                <a:schemeClr val="accent1">
                  <a:lumMod val="20000"/>
                  <a:lumOff val="80000"/>
                </a:schemeClr>
              </a:gs>
              <a:gs pos="94000">
                <a:schemeClr val="accent2">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265526AB-5DC0-BA2F-EBD3-D19F71A26386}"/>
              </a:ext>
            </a:extLst>
          </p:cNvPr>
          <p:cNvSpPr/>
          <p:nvPr userDrawn="1"/>
        </p:nvSpPr>
        <p:spPr>
          <a:xfrm>
            <a:off x="246185" y="478742"/>
            <a:ext cx="11699631" cy="5900516"/>
          </a:xfrm>
          <a:prstGeom prst="roundRect">
            <a:avLst>
              <a:gd name="adj" fmla="val 3523"/>
            </a:avLst>
          </a:prstGeom>
          <a:gradFill flip="none" rotWithShape="1">
            <a:gsLst>
              <a:gs pos="36000">
                <a:schemeClr val="bg1"/>
              </a:gs>
              <a:gs pos="94000">
                <a:schemeClr val="accent2">
                  <a:lumMod val="40000"/>
                  <a:lumOff val="60000"/>
                </a:schemeClr>
              </a:gs>
            </a:gsLst>
            <a:lin ang="1200000" scaled="0"/>
            <a:tileRect/>
          </a:gradFill>
          <a:ln>
            <a:noFill/>
          </a:ln>
          <a:effectLst>
            <a:outerShdw blurRad="76200" dist="114300" algn="ctr" rotWithShape="0">
              <a:schemeClr val="accent2">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Speaker Placeholder 3">
            <a:extLst>
              <a:ext uri="{FF2B5EF4-FFF2-40B4-BE49-F238E27FC236}">
                <a16:creationId xmlns:a16="http://schemas.microsoft.com/office/drawing/2014/main" id="{9A5A5051-7DBC-63FF-B24E-AF37D56481EA}"/>
              </a:ext>
            </a:extLst>
          </p:cNvPr>
          <p:cNvSpPr>
            <a:spLocks noGrp="1"/>
          </p:cNvSpPr>
          <p:nvPr>
            <p:ph type="body" sz="quarter" idx="13" hasCustomPrompt="1"/>
          </p:nvPr>
        </p:nvSpPr>
        <p:spPr>
          <a:xfrm>
            <a:off x="1224346" y="4240394"/>
            <a:ext cx="1636152" cy="299056"/>
          </a:xfrm>
          <a:prstGeom prst="rect">
            <a:avLst/>
          </a:prstGeom>
        </p:spPr>
        <p:txBody>
          <a:bodyPr vert="horz" wrap="square" lIns="91440" tIns="45720" rIns="91440" bIns="45720" rtlCol="0" anchor="b">
            <a:spAutoFit/>
          </a:bodyPr>
          <a:lstStyle>
            <a:lvl1pPr marL="0" indent="0">
              <a:lnSpc>
                <a:spcPct val="120000"/>
              </a:lnSpc>
              <a:buNone/>
              <a:defRPr lang="en-US" altLang="zh-CN" sz="1200" b="1" smtClean="0">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汇报人：</a:t>
            </a:r>
            <a:r>
              <a:rPr lang="en-US" altLang="zh-CN" dirty="0"/>
              <a:t>XXXX</a:t>
            </a:r>
          </a:p>
        </p:txBody>
      </p:sp>
      <p:sp>
        <p:nvSpPr>
          <p:cNvPr id="10" name="Logo Placeholder 5">
            <a:extLst>
              <a:ext uri="{FF2B5EF4-FFF2-40B4-BE49-F238E27FC236}">
                <a16:creationId xmlns:a16="http://schemas.microsoft.com/office/drawing/2014/main" id="{3997965F-2FFE-0C26-E696-E46B0B8B2A92}"/>
              </a:ext>
            </a:extLst>
          </p:cNvPr>
          <p:cNvSpPr>
            <a:spLocks noGrp="1"/>
          </p:cNvSpPr>
          <p:nvPr>
            <p:ph type="body" sz="quarter" idx="16" hasCustomPrompt="1"/>
          </p:nvPr>
        </p:nvSpPr>
        <p:spPr>
          <a:xfrm>
            <a:off x="660400" y="742769"/>
            <a:ext cx="1099981" cy="258532"/>
          </a:xfrm>
          <a:prstGeom prst="rect">
            <a:avLst/>
          </a:prstGeom>
        </p:spPr>
        <p:txBody>
          <a:bodyPr vert="horz" wrap="none" lIns="91440" tIns="45720" rIns="91440" bIns="45720" rtlCol="0" anchor="ctr">
            <a:sp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LGOO HERE</a:t>
            </a:r>
          </a:p>
        </p:txBody>
      </p:sp>
      <p:sp>
        <p:nvSpPr>
          <p:cNvPr id="11" name="Speaker Placeholder 3">
            <a:extLst>
              <a:ext uri="{FF2B5EF4-FFF2-40B4-BE49-F238E27FC236}">
                <a16:creationId xmlns:a16="http://schemas.microsoft.com/office/drawing/2014/main" id="{666A0B3A-07B0-AA53-EAA4-F4EF6A530A18}"/>
              </a:ext>
            </a:extLst>
          </p:cNvPr>
          <p:cNvSpPr>
            <a:spLocks noGrp="1"/>
          </p:cNvSpPr>
          <p:nvPr>
            <p:ph type="body" sz="quarter" idx="17" hasCustomPrompt="1"/>
          </p:nvPr>
        </p:nvSpPr>
        <p:spPr>
          <a:xfrm>
            <a:off x="3528036" y="4240394"/>
            <a:ext cx="1636152" cy="299056"/>
          </a:xfrm>
          <a:prstGeom prst="rect">
            <a:avLst/>
          </a:prstGeom>
        </p:spPr>
        <p:txBody>
          <a:bodyPr vert="horz" wrap="square" lIns="91440" tIns="45720" rIns="91440" bIns="45720" rtlCol="0" anchor="b">
            <a:spAutoFit/>
          </a:bodyPr>
          <a:lstStyle>
            <a:lvl1pPr marL="0" indent="0">
              <a:lnSpc>
                <a:spcPct val="120000"/>
              </a:lnSpc>
              <a:buNone/>
              <a:defRPr lang="en-US" altLang="zh-CN" sz="1200" b="1" smtClean="0">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汇报时间：</a:t>
            </a:r>
            <a:r>
              <a:rPr lang="en-US" altLang="zh-CN" dirty="0"/>
              <a:t>20XX-XX</a:t>
            </a:r>
          </a:p>
        </p:txBody>
      </p:sp>
      <p:sp>
        <p:nvSpPr>
          <p:cNvPr id="12" name="弦形 11">
            <a:extLst>
              <a:ext uri="{FF2B5EF4-FFF2-40B4-BE49-F238E27FC236}">
                <a16:creationId xmlns:a16="http://schemas.microsoft.com/office/drawing/2014/main" id="{79828EFB-5AED-7586-6B2E-4836C90CA5CE}"/>
              </a:ext>
            </a:extLst>
          </p:cNvPr>
          <p:cNvSpPr/>
          <p:nvPr userDrawn="1"/>
        </p:nvSpPr>
        <p:spPr>
          <a:xfrm rot="17272007">
            <a:off x="9693869" y="-168032"/>
            <a:ext cx="1254062" cy="1254062"/>
          </a:xfrm>
          <a:prstGeom prst="chord">
            <a:avLst>
              <a:gd name="adj1" fmla="val 4449586"/>
              <a:gd name="adj2" fmla="val 15045795"/>
            </a:avLst>
          </a:prstGeom>
          <a:gradFill>
            <a:gsLst>
              <a:gs pos="49000">
                <a:schemeClr val="accent1">
                  <a:lumMod val="20000"/>
                  <a:lumOff val="80000"/>
                  <a:alpha val="65000"/>
                </a:schemeClr>
              </a:gs>
              <a:gs pos="94000">
                <a:schemeClr val="accent2">
                  <a:lumMod val="7500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7176D488-6468-988B-C435-B9ED298976C6}"/>
              </a:ext>
            </a:extLst>
          </p:cNvPr>
          <p:cNvSpPr/>
          <p:nvPr userDrawn="1"/>
        </p:nvSpPr>
        <p:spPr>
          <a:xfrm>
            <a:off x="10771695" y="940859"/>
            <a:ext cx="338372" cy="338372"/>
          </a:xfrm>
          <a:prstGeom prst="ellipse">
            <a:avLst/>
          </a:prstGeom>
          <a:solidFill>
            <a:schemeClr val="tx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AC1708C1-59BF-6939-4D84-4C93CE976515}"/>
              </a:ext>
            </a:extLst>
          </p:cNvPr>
          <p:cNvGrpSpPr/>
          <p:nvPr userDrawn="1"/>
        </p:nvGrpSpPr>
        <p:grpSpPr>
          <a:xfrm>
            <a:off x="678790" y="4147909"/>
            <a:ext cx="487295" cy="487295"/>
            <a:chOff x="678790" y="4147909"/>
            <a:chExt cx="487295" cy="487295"/>
          </a:xfrm>
        </p:grpSpPr>
        <p:sp>
          <p:nvSpPr>
            <p:cNvPr id="15" name="椭圆 14">
              <a:extLst>
                <a:ext uri="{FF2B5EF4-FFF2-40B4-BE49-F238E27FC236}">
                  <a16:creationId xmlns:a16="http://schemas.microsoft.com/office/drawing/2014/main" id="{FBA30B87-C6E4-3D78-59E4-75317C8FA0C5}"/>
                </a:ext>
              </a:extLst>
            </p:cNvPr>
            <p:cNvSpPr/>
            <p:nvPr userDrawn="1"/>
          </p:nvSpPr>
          <p:spPr>
            <a:xfrm>
              <a:off x="678790" y="4147909"/>
              <a:ext cx="487295" cy="487295"/>
            </a:xfrm>
            <a:prstGeom prst="ellipse">
              <a:avLst/>
            </a:prstGeom>
            <a:solidFill>
              <a:schemeClr val="tx1"/>
            </a:solidFill>
            <a:ln>
              <a:noFill/>
            </a:ln>
            <a:effectLst>
              <a:outerShdw blurRad="63500" sx="102000" sy="102000" algn="ctr" rotWithShape="0">
                <a:schemeClr val="tx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user-image-with-black-background_17004">
              <a:extLst>
                <a:ext uri="{FF2B5EF4-FFF2-40B4-BE49-F238E27FC236}">
                  <a16:creationId xmlns:a16="http://schemas.microsoft.com/office/drawing/2014/main" id="{9B857C4F-9B6B-AC76-FDFE-359C85853DBB}"/>
                </a:ext>
              </a:extLst>
            </p:cNvPr>
            <p:cNvSpPr/>
            <p:nvPr userDrawn="1"/>
          </p:nvSpPr>
          <p:spPr>
            <a:xfrm>
              <a:off x="808527" y="4246245"/>
              <a:ext cx="227820" cy="290623"/>
            </a:xfrm>
            <a:custGeom>
              <a:avLst/>
              <a:gdLst>
                <a:gd name="connsiteX0" fmla="*/ 168398 w 474340"/>
                <a:gd name="connsiteY0" fmla="*/ 298492 h 605099"/>
                <a:gd name="connsiteX1" fmla="*/ 237232 w 474340"/>
                <a:gd name="connsiteY1" fmla="*/ 414237 h 605099"/>
                <a:gd name="connsiteX2" fmla="*/ 305943 w 474340"/>
                <a:gd name="connsiteY2" fmla="*/ 298492 h 605099"/>
                <a:gd name="connsiteX3" fmla="*/ 474094 w 474340"/>
                <a:gd name="connsiteY3" fmla="*/ 513166 h 605099"/>
                <a:gd name="connsiteX4" fmla="*/ 474340 w 474340"/>
                <a:gd name="connsiteY4" fmla="*/ 523354 h 605099"/>
                <a:gd name="connsiteX5" fmla="*/ 474340 w 474340"/>
                <a:gd name="connsiteY5" fmla="*/ 534769 h 605099"/>
                <a:gd name="connsiteX6" fmla="*/ 237232 w 474340"/>
                <a:gd name="connsiteY6" fmla="*/ 605099 h 605099"/>
                <a:gd name="connsiteX7" fmla="*/ 0 w 474340"/>
                <a:gd name="connsiteY7" fmla="*/ 534769 h 605099"/>
                <a:gd name="connsiteX8" fmla="*/ 0 w 474340"/>
                <a:gd name="connsiteY8" fmla="*/ 519432 h 605099"/>
                <a:gd name="connsiteX9" fmla="*/ 0 w 474340"/>
                <a:gd name="connsiteY9" fmla="*/ 519426 h 605099"/>
                <a:gd name="connsiteX10" fmla="*/ 369 w 474340"/>
                <a:gd name="connsiteY10" fmla="*/ 508502 h 605099"/>
                <a:gd name="connsiteX11" fmla="*/ 168398 w 474340"/>
                <a:gd name="connsiteY11" fmla="*/ 298492 h 605099"/>
                <a:gd name="connsiteX12" fmla="*/ 237206 w 474340"/>
                <a:gd name="connsiteY12" fmla="*/ 0 h 605099"/>
                <a:gd name="connsiteX13" fmla="*/ 362724 w 474340"/>
                <a:gd name="connsiteY13" fmla="*/ 152315 h 605099"/>
                <a:gd name="connsiteX14" fmla="*/ 237206 w 474340"/>
                <a:gd name="connsiteY14" fmla="*/ 304631 h 605099"/>
                <a:gd name="connsiteX15" fmla="*/ 111564 w 474340"/>
                <a:gd name="connsiteY15" fmla="*/ 152315 h 605099"/>
                <a:gd name="connsiteX16" fmla="*/ 237206 w 474340"/>
                <a:gd name="connsiteY16"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4340" h="605099">
                  <a:moveTo>
                    <a:pt x="168398" y="298492"/>
                  </a:moveTo>
                  <a:lnTo>
                    <a:pt x="237232" y="414237"/>
                  </a:lnTo>
                  <a:lnTo>
                    <a:pt x="305943" y="298492"/>
                  </a:lnTo>
                  <a:cubicBezTo>
                    <a:pt x="452584" y="324881"/>
                    <a:pt x="471759" y="366736"/>
                    <a:pt x="474094" y="513166"/>
                  </a:cubicBezTo>
                  <a:cubicBezTo>
                    <a:pt x="474217" y="522617"/>
                    <a:pt x="474340" y="524213"/>
                    <a:pt x="474340" y="523354"/>
                  </a:cubicBezTo>
                  <a:cubicBezTo>
                    <a:pt x="474340" y="525808"/>
                    <a:pt x="474340" y="529491"/>
                    <a:pt x="474340" y="534769"/>
                  </a:cubicBezTo>
                  <a:cubicBezTo>
                    <a:pt x="474340" y="534769"/>
                    <a:pt x="439432" y="605099"/>
                    <a:pt x="237232" y="605099"/>
                  </a:cubicBezTo>
                  <a:cubicBezTo>
                    <a:pt x="34909" y="605099"/>
                    <a:pt x="0" y="534769"/>
                    <a:pt x="0" y="534769"/>
                  </a:cubicBezTo>
                  <a:lnTo>
                    <a:pt x="0" y="519432"/>
                  </a:lnTo>
                  <a:lnTo>
                    <a:pt x="0" y="519426"/>
                  </a:lnTo>
                  <a:cubicBezTo>
                    <a:pt x="123" y="520776"/>
                    <a:pt x="123" y="520162"/>
                    <a:pt x="369" y="508502"/>
                  </a:cubicBezTo>
                  <a:cubicBezTo>
                    <a:pt x="3073" y="365754"/>
                    <a:pt x="23355" y="324636"/>
                    <a:pt x="168398" y="298492"/>
                  </a:cubicBezTo>
                  <a:close/>
                  <a:moveTo>
                    <a:pt x="237206" y="0"/>
                  </a:moveTo>
                  <a:cubicBezTo>
                    <a:pt x="344284" y="0"/>
                    <a:pt x="362847" y="68241"/>
                    <a:pt x="362724" y="152315"/>
                  </a:cubicBezTo>
                  <a:cubicBezTo>
                    <a:pt x="362724" y="236390"/>
                    <a:pt x="306542" y="304631"/>
                    <a:pt x="237206" y="304631"/>
                  </a:cubicBezTo>
                  <a:cubicBezTo>
                    <a:pt x="167869" y="304631"/>
                    <a:pt x="111564" y="236390"/>
                    <a:pt x="111564" y="152315"/>
                  </a:cubicBezTo>
                  <a:cubicBezTo>
                    <a:pt x="111564" y="68241"/>
                    <a:pt x="130005" y="0"/>
                    <a:pt x="23720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7" name="组合 16">
            <a:extLst>
              <a:ext uri="{FF2B5EF4-FFF2-40B4-BE49-F238E27FC236}">
                <a16:creationId xmlns:a16="http://schemas.microsoft.com/office/drawing/2014/main" id="{FCBABDE7-2FFF-4CAC-21EE-4A81FBE2783A}"/>
              </a:ext>
            </a:extLst>
          </p:cNvPr>
          <p:cNvGrpSpPr/>
          <p:nvPr userDrawn="1"/>
        </p:nvGrpSpPr>
        <p:grpSpPr>
          <a:xfrm>
            <a:off x="2963087" y="4147909"/>
            <a:ext cx="487295" cy="487295"/>
            <a:chOff x="2963087" y="4147909"/>
            <a:chExt cx="487295" cy="487295"/>
          </a:xfrm>
        </p:grpSpPr>
        <p:sp>
          <p:nvSpPr>
            <p:cNvPr id="18" name="椭圆 17">
              <a:extLst>
                <a:ext uri="{FF2B5EF4-FFF2-40B4-BE49-F238E27FC236}">
                  <a16:creationId xmlns:a16="http://schemas.microsoft.com/office/drawing/2014/main" id="{3EF75373-66A5-A006-F4AD-64E37FD59BD8}"/>
                </a:ext>
              </a:extLst>
            </p:cNvPr>
            <p:cNvSpPr/>
            <p:nvPr userDrawn="1"/>
          </p:nvSpPr>
          <p:spPr>
            <a:xfrm>
              <a:off x="2963087" y="4147909"/>
              <a:ext cx="487295" cy="487295"/>
            </a:xfrm>
            <a:prstGeom prst="ellipse">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user-image-with-black-background_17004">
              <a:extLst>
                <a:ext uri="{FF2B5EF4-FFF2-40B4-BE49-F238E27FC236}">
                  <a16:creationId xmlns:a16="http://schemas.microsoft.com/office/drawing/2014/main" id="{96FCAD0B-7D29-B46E-8654-917CDA4E8466}"/>
                </a:ext>
              </a:extLst>
            </p:cNvPr>
            <p:cNvSpPr/>
            <p:nvPr userDrawn="1"/>
          </p:nvSpPr>
          <p:spPr>
            <a:xfrm>
              <a:off x="3061423" y="4246274"/>
              <a:ext cx="290623" cy="290564"/>
            </a:xfrm>
            <a:custGeom>
              <a:avLst/>
              <a:gdLst>
                <a:gd name="T0" fmla="*/ 5872 w 10378"/>
                <a:gd name="T1" fmla="*/ 5277 h 10377"/>
                <a:gd name="T2" fmla="*/ 5872 w 10378"/>
                <a:gd name="T3" fmla="*/ 2783 h 10377"/>
                <a:gd name="T4" fmla="*/ 5223 w 10378"/>
                <a:gd name="T5" fmla="*/ 2135 h 10377"/>
                <a:gd name="T6" fmla="*/ 4574 w 10378"/>
                <a:gd name="T7" fmla="*/ 2783 h 10377"/>
                <a:gd name="T8" fmla="*/ 4574 w 10378"/>
                <a:gd name="T9" fmla="*/ 6026 h 10377"/>
                <a:gd name="T10" fmla="*/ 7383 w 10378"/>
                <a:gd name="T11" fmla="*/ 7647 h 10377"/>
                <a:gd name="T12" fmla="*/ 8267 w 10378"/>
                <a:gd name="T13" fmla="*/ 7403 h 10377"/>
                <a:gd name="T14" fmla="*/ 8031 w 10378"/>
                <a:gd name="T15" fmla="*/ 6523 h 10377"/>
                <a:gd name="T16" fmla="*/ 5872 w 10378"/>
                <a:gd name="T17" fmla="*/ 5277 h 10377"/>
                <a:gd name="T18" fmla="*/ 5189 w 10378"/>
                <a:gd name="T19" fmla="*/ 10377 h 10377"/>
                <a:gd name="T20" fmla="*/ 0 w 10378"/>
                <a:gd name="T21" fmla="*/ 5188 h 10377"/>
                <a:gd name="T22" fmla="*/ 5189 w 10378"/>
                <a:gd name="T23" fmla="*/ 0 h 10377"/>
                <a:gd name="T24" fmla="*/ 10378 w 10378"/>
                <a:gd name="T25" fmla="*/ 5188 h 10377"/>
                <a:gd name="T26" fmla="*/ 5189 w 10378"/>
                <a:gd name="T27" fmla="*/ 10377 h 10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78" h="10377">
                  <a:moveTo>
                    <a:pt x="5872" y="5277"/>
                  </a:moveTo>
                  <a:lnTo>
                    <a:pt x="5872" y="2783"/>
                  </a:lnTo>
                  <a:cubicBezTo>
                    <a:pt x="5872" y="2425"/>
                    <a:pt x="5582" y="2135"/>
                    <a:pt x="5223" y="2135"/>
                  </a:cubicBezTo>
                  <a:cubicBezTo>
                    <a:pt x="4864" y="2135"/>
                    <a:pt x="4574" y="2425"/>
                    <a:pt x="4574" y="2783"/>
                  </a:cubicBezTo>
                  <a:lnTo>
                    <a:pt x="4574" y="6026"/>
                  </a:lnTo>
                  <a:lnTo>
                    <a:pt x="7383" y="7647"/>
                  </a:lnTo>
                  <a:cubicBezTo>
                    <a:pt x="7694" y="7825"/>
                    <a:pt x="8091" y="7716"/>
                    <a:pt x="8267" y="7403"/>
                  </a:cubicBezTo>
                  <a:cubicBezTo>
                    <a:pt x="8442" y="7095"/>
                    <a:pt x="8337" y="6703"/>
                    <a:pt x="8031" y="6523"/>
                  </a:cubicBezTo>
                  <a:lnTo>
                    <a:pt x="5872" y="5277"/>
                  </a:lnTo>
                  <a:close/>
                  <a:moveTo>
                    <a:pt x="5189" y="10377"/>
                  </a:moveTo>
                  <a:cubicBezTo>
                    <a:pt x="2324" y="10377"/>
                    <a:pt x="0" y="8054"/>
                    <a:pt x="0" y="5188"/>
                  </a:cubicBezTo>
                  <a:cubicBezTo>
                    <a:pt x="0" y="2322"/>
                    <a:pt x="2324" y="0"/>
                    <a:pt x="5189" y="0"/>
                  </a:cubicBezTo>
                  <a:cubicBezTo>
                    <a:pt x="8054" y="0"/>
                    <a:pt x="10378" y="2322"/>
                    <a:pt x="10378" y="5188"/>
                  </a:cubicBezTo>
                  <a:cubicBezTo>
                    <a:pt x="10378" y="8054"/>
                    <a:pt x="8056" y="10377"/>
                    <a:pt x="5189" y="103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0" name="任意多边形: 形状 19">
            <a:extLst>
              <a:ext uri="{FF2B5EF4-FFF2-40B4-BE49-F238E27FC236}">
                <a16:creationId xmlns:a16="http://schemas.microsoft.com/office/drawing/2014/main" id="{5D5B072D-A5A5-9086-3BC2-BF172D11EF51}"/>
              </a:ext>
            </a:extLst>
          </p:cNvPr>
          <p:cNvSpPr/>
          <p:nvPr userDrawn="1"/>
        </p:nvSpPr>
        <p:spPr>
          <a:xfrm>
            <a:off x="9148270" y="1774463"/>
            <a:ext cx="1645929" cy="1425620"/>
          </a:xfrm>
          <a:custGeom>
            <a:avLst/>
            <a:gdLst>
              <a:gd name="connsiteX0" fmla="*/ 0 w 1645929"/>
              <a:gd name="connsiteY0" fmla="*/ 236900 h 1425620"/>
              <a:gd name="connsiteX1" fmla="*/ 853440 w 1645929"/>
              <a:gd name="connsiteY1" fmla="*/ 38780 h 1425620"/>
              <a:gd name="connsiteX2" fmla="*/ 1645920 w 1645929"/>
              <a:gd name="connsiteY2" fmla="*/ 54020 h 1425620"/>
              <a:gd name="connsiteX3" fmla="*/ 838200 w 1645929"/>
              <a:gd name="connsiteY3" fmla="*/ 587420 h 1425620"/>
              <a:gd name="connsiteX4" fmla="*/ 1508760 w 1645929"/>
              <a:gd name="connsiteY4" fmla="*/ 1090340 h 1425620"/>
              <a:gd name="connsiteX5" fmla="*/ 853440 w 1645929"/>
              <a:gd name="connsiteY5" fmla="*/ 1425620 h 1425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929" h="1425620">
                <a:moveTo>
                  <a:pt x="0" y="236900"/>
                </a:moveTo>
                <a:cubicBezTo>
                  <a:pt x="289560" y="153080"/>
                  <a:pt x="579120" y="69260"/>
                  <a:pt x="853440" y="38780"/>
                </a:cubicBezTo>
                <a:cubicBezTo>
                  <a:pt x="1127760" y="8300"/>
                  <a:pt x="1648460" y="-37420"/>
                  <a:pt x="1645920" y="54020"/>
                </a:cubicBezTo>
                <a:cubicBezTo>
                  <a:pt x="1643380" y="145460"/>
                  <a:pt x="861060" y="414700"/>
                  <a:pt x="838200" y="587420"/>
                </a:cubicBezTo>
                <a:cubicBezTo>
                  <a:pt x="815340" y="760140"/>
                  <a:pt x="1506220" y="950640"/>
                  <a:pt x="1508760" y="1090340"/>
                </a:cubicBezTo>
                <a:cubicBezTo>
                  <a:pt x="1511300" y="1230040"/>
                  <a:pt x="1182370" y="1327830"/>
                  <a:pt x="853440" y="1425620"/>
                </a:cubicBezTo>
              </a:path>
            </a:pathLst>
          </a:cu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C5C3D3A2-C78C-9C85-5EAD-9800E8FD5762}"/>
              </a:ext>
            </a:extLst>
          </p:cNvPr>
          <p:cNvGrpSpPr/>
          <p:nvPr userDrawn="1"/>
        </p:nvGrpSpPr>
        <p:grpSpPr>
          <a:xfrm>
            <a:off x="6342184" y="1392448"/>
            <a:ext cx="4907525" cy="4724394"/>
            <a:chOff x="6342184" y="1392448"/>
            <a:chExt cx="4907525" cy="4724394"/>
          </a:xfrm>
        </p:grpSpPr>
        <p:sp>
          <p:nvSpPr>
            <p:cNvPr id="22" name="任意多边形: 形状 21">
              <a:extLst>
                <a:ext uri="{FF2B5EF4-FFF2-40B4-BE49-F238E27FC236}">
                  <a16:creationId xmlns:a16="http://schemas.microsoft.com/office/drawing/2014/main" id="{A24000B2-EFCF-1A15-10CA-08FB56875AB7}"/>
                </a:ext>
              </a:extLst>
            </p:cNvPr>
            <p:cNvSpPr/>
            <p:nvPr/>
          </p:nvSpPr>
          <p:spPr>
            <a:xfrm>
              <a:off x="8202099" y="2986518"/>
              <a:ext cx="11468" cy="3822"/>
            </a:xfrm>
            <a:custGeom>
              <a:avLst/>
              <a:gdLst>
                <a:gd name="connsiteX0" fmla="*/ 0 w 7187"/>
                <a:gd name="connsiteY0" fmla="*/ 0 h 2395"/>
                <a:gd name="connsiteX1" fmla="*/ 7188 w 7187"/>
                <a:gd name="connsiteY1" fmla="*/ 0 h 2395"/>
              </a:gdLst>
              <a:ahLst/>
              <a:cxnLst>
                <a:cxn ang="0">
                  <a:pos x="connsiteX0" y="connsiteY0"/>
                </a:cxn>
                <a:cxn ang="0">
                  <a:pos x="connsiteX1" y="connsiteY1"/>
                </a:cxn>
              </a:cxnLst>
              <a:rect l="l" t="t" r="r" b="b"/>
              <a:pathLst>
                <a:path w="7187" h="2395">
                  <a:moveTo>
                    <a:pt x="0" y="0"/>
                  </a:moveTo>
                  <a:lnTo>
                    <a:pt x="7188" y="0"/>
                  </a:lnTo>
                </a:path>
              </a:pathLst>
            </a:custGeom>
            <a:ln w="9557" cap="rnd">
              <a:solidFill>
                <a:srgbClr val="1D252E"/>
              </a:solid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6E0E9651-ABCB-729B-6E48-53743D889B32}"/>
                </a:ext>
              </a:extLst>
            </p:cNvPr>
            <p:cNvSpPr/>
            <p:nvPr/>
          </p:nvSpPr>
          <p:spPr>
            <a:xfrm>
              <a:off x="8234632" y="2986518"/>
              <a:ext cx="200284" cy="3822"/>
            </a:xfrm>
            <a:custGeom>
              <a:avLst/>
              <a:gdLst>
                <a:gd name="connsiteX0" fmla="*/ 0 w 125521"/>
                <a:gd name="connsiteY0" fmla="*/ 0 h 2395"/>
                <a:gd name="connsiteX1" fmla="*/ 125521 w 125521"/>
                <a:gd name="connsiteY1" fmla="*/ 0 h 2395"/>
              </a:gdLst>
              <a:ahLst/>
              <a:cxnLst>
                <a:cxn ang="0">
                  <a:pos x="connsiteX0" y="connsiteY0"/>
                </a:cxn>
                <a:cxn ang="0">
                  <a:pos x="connsiteX1" y="connsiteY1"/>
                </a:cxn>
              </a:cxnLst>
              <a:rect l="l" t="t" r="r" b="b"/>
              <a:pathLst>
                <a:path w="125521" h="2395">
                  <a:moveTo>
                    <a:pt x="0" y="0"/>
                  </a:moveTo>
                  <a:lnTo>
                    <a:pt x="125521" y="0"/>
                  </a:lnTo>
                </a:path>
              </a:pathLst>
            </a:custGeom>
            <a:ln w="9557" cap="rnd">
              <a:solidFill>
                <a:schemeClr val="tx1"/>
              </a:solidFill>
              <a:custDash>
                <a:ds d="413250" sp="413250"/>
              </a:custDash>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66ED6065-6C1C-EBAF-8DFE-B7EBC5DE58D8}"/>
                </a:ext>
              </a:extLst>
            </p:cNvPr>
            <p:cNvSpPr/>
            <p:nvPr/>
          </p:nvSpPr>
          <p:spPr>
            <a:xfrm>
              <a:off x="8445430" y="2986518"/>
              <a:ext cx="11468" cy="3822"/>
            </a:xfrm>
            <a:custGeom>
              <a:avLst/>
              <a:gdLst>
                <a:gd name="connsiteX0" fmla="*/ 0 w 7187"/>
                <a:gd name="connsiteY0" fmla="*/ 0 h 2395"/>
                <a:gd name="connsiteX1" fmla="*/ 7188 w 7187"/>
                <a:gd name="connsiteY1" fmla="*/ 0 h 2395"/>
              </a:gdLst>
              <a:ahLst/>
              <a:cxnLst>
                <a:cxn ang="0">
                  <a:pos x="connsiteX0" y="connsiteY0"/>
                </a:cxn>
                <a:cxn ang="0">
                  <a:pos x="connsiteX1" y="connsiteY1"/>
                </a:cxn>
              </a:cxnLst>
              <a:rect l="l" t="t" r="r" b="b"/>
              <a:pathLst>
                <a:path w="7187" h="2395">
                  <a:moveTo>
                    <a:pt x="0" y="0"/>
                  </a:moveTo>
                  <a:lnTo>
                    <a:pt x="7188" y="0"/>
                  </a:lnTo>
                </a:path>
              </a:pathLst>
            </a:custGeom>
            <a:ln w="9557" cap="rnd">
              <a:solidFill>
                <a:srgbClr val="1D252E"/>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1DC39B62-7293-BB6D-1044-673FC532CA92}"/>
                </a:ext>
              </a:extLst>
            </p:cNvPr>
            <p:cNvSpPr/>
            <p:nvPr/>
          </p:nvSpPr>
          <p:spPr>
            <a:xfrm>
              <a:off x="7520121" y="2906160"/>
              <a:ext cx="700518" cy="661905"/>
            </a:xfrm>
            <a:custGeom>
              <a:avLst/>
              <a:gdLst>
                <a:gd name="connsiteX0" fmla="*/ 432437 w 439025"/>
                <a:gd name="connsiteY0" fmla="*/ 410035 h 414826"/>
                <a:gd name="connsiteX1" fmla="*/ 219657 w 439025"/>
                <a:gd name="connsiteY1" fmla="*/ 414827 h 414826"/>
                <a:gd name="connsiteX2" fmla="*/ 6876 w 439025"/>
                <a:gd name="connsiteY2" fmla="*/ 414276 h 414826"/>
                <a:gd name="connsiteX3" fmla="*/ 2995 w 439025"/>
                <a:gd name="connsiteY3" fmla="*/ 406920 h 414826"/>
                <a:gd name="connsiteX4" fmla="*/ 1294 w 439025"/>
                <a:gd name="connsiteY4" fmla="*/ 208252 h 414826"/>
                <a:gd name="connsiteX5" fmla="*/ 0 w 439025"/>
                <a:gd name="connsiteY5" fmla="*/ 9584 h 414826"/>
                <a:gd name="connsiteX6" fmla="*/ 6876 w 439025"/>
                <a:gd name="connsiteY6" fmla="*/ 0 h 414826"/>
                <a:gd name="connsiteX7" fmla="*/ 219657 w 439025"/>
                <a:gd name="connsiteY7" fmla="*/ 2564 h 414826"/>
                <a:gd name="connsiteX8" fmla="*/ 432437 w 439025"/>
                <a:gd name="connsiteY8" fmla="*/ 3977 h 414826"/>
                <a:gd name="connsiteX9" fmla="*/ 438994 w 439025"/>
                <a:gd name="connsiteY9" fmla="*/ 9231 h 414826"/>
                <a:gd name="connsiteX10" fmla="*/ 439025 w 439025"/>
                <a:gd name="connsiteY10" fmla="*/ 9632 h 414826"/>
                <a:gd name="connsiteX11" fmla="*/ 435935 w 439025"/>
                <a:gd name="connsiteY11" fmla="*/ 208300 h 414826"/>
                <a:gd name="connsiteX12" fmla="*/ 436773 w 439025"/>
                <a:gd name="connsiteY12" fmla="*/ 406968 h 414826"/>
                <a:gd name="connsiteX13" fmla="*/ 432437 w 439025"/>
                <a:gd name="connsiteY13" fmla="*/ 410035 h 41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9025" h="414826">
                  <a:moveTo>
                    <a:pt x="432437" y="410035"/>
                  </a:moveTo>
                  <a:cubicBezTo>
                    <a:pt x="326035" y="410035"/>
                    <a:pt x="326035" y="414827"/>
                    <a:pt x="219657" y="414827"/>
                  </a:cubicBezTo>
                  <a:cubicBezTo>
                    <a:pt x="113278" y="414827"/>
                    <a:pt x="113254" y="414276"/>
                    <a:pt x="6876" y="414276"/>
                  </a:cubicBezTo>
                  <a:cubicBezTo>
                    <a:pt x="3306" y="414276"/>
                    <a:pt x="2995" y="410514"/>
                    <a:pt x="2995" y="406920"/>
                  </a:cubicBezTo>
                  <a:cubicBezTo>
                    <a:pt x="2995" y="307586"/>
                    <a:pt x="1294" y="307586"/>
                    <a:pt x="1294" y="208252"/>
                  </a:cubicBezTo>
                  <a:cubicBezTo>
                    <a:pt x="1294" y="108918"/>
                    <a:pt x="0" y="108918"/>
                    <a:pt x="0" y="9584"/>
                  </a:cubicBezTo>
                  <a:cubicBezTo>
                    <a:pt x="0" y="6014"/>
                    <a:pt x="3306" y="0"/>
                    <a:pt x="6876" y="0"/>
                  </a:cubicBezTo>
                  <a:cubicBezTo>
                    <a:pt x="113254" y="0"/>
                    <a:pt x="113254" y="2564"/>
                    <a:pt x="219657" y="2564"/>
                  </a:cubicBezTo>
                  <a:cubicBezTo>
                    <a:pt x="326059" y="2564"/>
                    <a:pt x="326035" y="3977"/>
                    <a:pt x="432437" y="3977"/>
                  </a:cubicBezTo>
                  <a:cubicBezTo>
                    <a:pt x="435698" y="3618"/>
                    <a:pt x="438635" y="5968"/>
                    <a:pt x="438994" y="9231"/>
                  </a:cubicBezTo>
                  <a:cubicBezTo>
                    <a:pt x="439009" y="9363"/>
                    <a:pt x="439021" y="9497"/>
                    <a:pt x="439025" y="9632"/>
                  </a:cubicBezTo>
                  <a:cubicBezTo>
                    <a:pt x="439025" y="108966"/>
                    <a:pt x="435935" y="108966"/>
                    <a:pt x="435935" y="208300"/>
                  </a:cubicBezTo>
                  <a:cubicBezTo>
                    <a:pt x="435935" y="307634"/>
                    <a:pt x="436773" y="307634"/>
                    <a:pt x="436773" y="406968"/>
                  </a:cubicBezTo>
                  <a:cubicBezTo>
                    <a:pt x="436773" y="410418"/>
                    <a:pt x="436007" y="410035"/>
                    <a:pt x="432437" y="410035"/>
                  </a:cubicBezTo>
                  <a:close/>
                </a:path>
              </a:pathLst>
            </a:custGeom>
            <a:solidFill>
              <a:srgbClr val="FFFFFF"/>
            </a:solidFill>
            <a:ln w="2389" cap="flat">
              <a:noFill/>
              <a:prstDash val="solid"/>
              <a:miter/>
            </a:ln>
          </p:spPr>
          <p:txBody>
            <a:bodyPr rtlCol="0" anchor="ctr"/>
            <a:lstStyle/>
            <a:p>
              <a:endParaRPr lang="zh-CN" altLang="en-US" dirty="0"/>
            </a:p>
          </p:txBody>
        </p:sp>
        <p:sp>
          <p:nvSpPr>
            <p:cNvPr id="26" name="任意多边形: 形状 25">
              <a:extLst>
                <a:ext uri="{FF2B5EF4-FFF2-40B4-BE49-F238E27FC236}">
                  <a16:creationId xmlns:a16="http://schemas.microsoft.com/office/drawing/2014/main" id="{49C0A0EB-DA54-6FCE-0529-8135035B884B}"/>
                </a:ext>
              </a:extLst>
            </p:cNvPr>
            <p:cNvSpPr/>
            <p:nvPr/>
          </p:nvSpPr>
          <p:spPr>
            <a:xfrm>
              <a:off x="7520121" y="2906160"/>
              <a:ext cx="700518" cy="661905"/>
            </a:xfrm>
            <a:custGeom>
              <a:avLst/>
              <a:gdLst>
                <a:gd name="connsiteX0" fmla="*/ 432437 w 439025"/>
                <a:gd name="connsiteY0" fmla="*/ 410035 h 414826"/>
                <a:gd name="connsiteX1" fmla="*/ 219657 w 439025"/>
                <a:gd name="connsiteY1" fmla="*/ 414827 h 414826"/>
                <a:gd name="connsiteX2" fmla="*/ 6876 w 439025"/>
                <a:gd name="connsiteY2" fmla="*/ 414276 h 414826"/>
                <a:gd name="connsiteX3" fmla="*/ 2995 w 439025"/>
                <a:gd name="connsiteY3" fmla="*/ 406920 h 414826"/>
                <a:gd name="connsiteX4" fmla="*/ 1294 w 439025"/>
                <a:gd name="connsiteY4" fmla="*/ 208252 h 414826"/>
                <a:gd name="connsiteX5" fmla="*/ 0 w 439025"/>
                <a:gd name="connsiteY5" fmla="*/ 9584 h 414826"/>
                <a:gd name="connsiteX6" fmla="*/ 6876 w 439025"/>
                <a:gd name="connsiteY6" fmla="*/ 0 h 414826"/>
                <a:gd name="connsiteX7" fmla="*/ 219657 w 439025"/>
                <a:gd name="connsiteY7" fmla="*/ 2564 h 414826"/>
                <a:gd name="connsiteX8" fmla="*/ 432437 w 439025"/>
                <a:gd name="connsiteY8" fmla="*/ 3977 h 414826"/>
                <a:gd name="connsiteX9" fmla="*/ 438994 w 439025"/>
                <a:gd name="connsiteY9" fmla="*/ 9231 h 414826"/>
                <a:gd name="connsiteX10" fmla="*/ 439025 w 439025"/>
                <a:gd name="connsiteY10" fmla="*/ 9632 h 414826"/>
                <a:gd name="connsiteX11" fmla="*/ 435935 w 439025"/>
                <a:gd name="connsiteY11" fmla="*/ 208300 h 414826"/>
                <a:gd name="connsiteX12" fmla="*/ 436773 w 439025"/>
                <a:gd name="connsiteY12" fmla="*/ 406968 h 414826"/>
                <a:gd name="connsiteX13" fmla="*/ 432437 w 439025"/>
                <a:gd name="connsiteY13" fmla="*/ 410035 h 41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9025" h="414826">
                  <a:moveTo>
                    <a:pt x="432437" y="410035"/>
                  </a:moveTo>
                  <a:cubicBezTo>
                    <a:pt x="326035" y="410035"/>
                    <a:pt x="326035" y="414827"/>
                    <a:pt x="219657" y="414827"/>
                  </a:cubicBezTo>
                  <a:cubicBezTo>
                    <a:pt x="113278" y="414827"/>
                    <a:pt x="113254" y="414276"/>
                    <a:pt x="6876" y="414276"/>
                  </a:cubicBezTo>
                  <a:cubicBezTo>
                    <a:pt x="3306" y="414276"/>
                    <a:pt x="2995" y="410514"/>
                    <a:pt x="2995" y="406920"/>
                  </a:cubicBezTo>
                  <a:cubicBezTo>
                    <a:pt x="2995" y="307586"/>
                    <a:pt x="1294" y="307586"/>
                    <a:pt x="1294" y="208252"/>
                  </a:cubicBezTo>
                  <a:cubicBezTo>
                    <a:pt x="1294" y="108918"/>
                    <a:pt x="0" y="108918"/>
                    <a:pt x="0" y="9584"/>
                  </a:cubicBezTo>
                  <a:cubicBezTo>
                    <a:pt x="0" y="6014"/>
                    <a:pt x="3306" y="0"/>
                    <a:pt x="6876" y="0"/>
                  </a:cubicBezTo>
                  <a:cubicBezTo>
                    <a:pt x="113254" y="0"/>
                    <a:pt x="113254" y="2564"/>
                    <a:pt x="219657" y="2564"/>
                  </a:cubicBezTo>
                  <a:cubicBezTo>
                    <a:pt x="326059" y="2564"/>
                    <a:pt x="326035" y="3977"/>
                    <a:pt x="432437" y="3977"/>
                  </a:cubicBezTo>
                  <a:cubicBezTo>
                    <a:pt x="435698" y="3618"/>
                    <a:pt x="438635" y="5968"/>
                    <a:pt x="438994" y="9231"/>
                  </a:cubicBezTo>
                  <a:cubicBezTo>
                    <a:pt x="439009" y="9363"/>
                    <a:pt x="439021" y="9497"/>
                    <a:pt x="439025" y="9632"/>
                  </a:cubicBezTo>
                  <a:cubicBezTo>
                    <a:pt x="439025" y="108966"/>
                    <a:pt x="435935" y="108966"/>
                    <a:pt x="435935" y="208300"/>
                  </a:cubicBezTo>
                  <a:cubicBezTo>
                    <a:pt x="435935" y="307634"/>
                    <a:pt x="436773" y="307634"/>
                    <a:pt x="436773" y="406968"/>
                  </a:cubicBezTo>
                  <a:cubicBezTo>
                    <a:pt x="436773" y="410418"/>
                    <a:pt x="436007" y="410035"/>
                    <a:pt x="432437" y="410035"/>
                  </a:cubicBezTo>
                  <a:close/>
                </a:path>
              </a:pathLst>
            </a:custGeom>
            <a:noFill/>
            <a:ln w="9557" cap="rnd">
              <a:solidFill>
                <a:srgbClr val="1D252E"/>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6E117F07-FE7F-DCCE-9FA4-A00CF16B7B6C}"/>
                </a:ext>
              </a:extLst>
            </p:cNvPr>
            <p:cNvSpPr/>
            <p:nvPr/>
          </p:nvSpPr>
          <p:spPr>
            <a:xfrm>
              <a:off x="8411596" y="2904250"/>
              <a:ext cx="905772" cy="968048"/>
            </a:xfrm>
            <a:custGeom>
              <a:avLst/>
              <a:gdLst>
                <a:gd name="connsiteX0" fmla="*/ 554652 w 567661"/>
                <a:gd name="connsiteY0" fmla="*/ 601492 h 606690"/>
                <a:gd name="connsiteX1" fmla="*/ 375127 w 567661"/>
                <a:gd name="connsiteY1" fmla="*/ 606691 h 606690"/>
                <a:gd name="connsiteX2" fmla="*/ 195602 w 567661"/>
                <a:gd name="connsiteY2" fmla="*/ 600701 h 606690"/>
                <a:gd name="connsiteX3" fmla="*/ 16076 w 567661"/>
                <a:gd name="connsiteY3" fmla="*/ 601108 h 606690"/>
                <a:gd name="connsiteX4" fmla="*/ 0 w 567661"/>
                <a:gd name="connsiteY4" fmla="*/ 593346 h 606690"/>
                <a:gd name="connsiteX5" fmla="*/ 5271 w 567661"/>
                <a:gd name="connsiteY5" fmla="*/ 400499 h 606690"/>
                <a:gd name="connsiteX6" fmla="*/ 3714 w 567661"/>
                <a:gd name="connsiteY6" fmla="*/ 207629 h 606690"/>
                <a:gd name="connsiteX7" fmla="*/ 2156 w 567661"/>
                <a:gd name="connsiteY7" fmla="*/ 14783 h 606690"/>
                <a:gd name="connsiteX8" fmla="*/ 16076 w 567661"/>
                <a:gd name="connsiteY8" fmla="*/ 1414 h 606690"/>
                <a:gd name="connsiteX9" fmla="*/ 195602 w 567661"/>
                <a:gd name="connsiteY9" fmla="*/ 0 h 606690"/>
                <a:gd name="connsiteX10" fmla="*/ 375127 w 567661"/>
                <a:gd name="connsiteY10" fmla="*/ 5511 h 606690"/>
                <a:gd name="connsiteX11" fmla="*/ 554652 w 567661"/>
                <a:gd name="connsiteY11" fmla="*/ 7906 h 606690"/>
                <a:gd name="connsiteX12" fmla="*/ 567662 w 567661"/>
                <a:gd name="connsiteY12" fmla="*/ 14687 h 606690"/>
                <a:gd name="connsiteX13" fmla="*/ 566488 w 567661"/>
                <a:gd name="connsiteY13" fmla="*/ 207533 h 606690"/>
                <a:gd name="connsiteX14" fmla="*/ 560570 w 567661"/>
                <a:gd name="connsiteY14" fmla="*/ 400547 h 606690"/>
                <a:gd name="connsiteX15" fmla="*/ 565362 w 567661"/>
                <a:gd name="connsiteY15" fmla="*/ 593418 h 606690"/>
                <a:gd name="connsiteX16" fmla="*/ 554652 w 567661"/>
                <a:gd name="connsiteY16" fmla="*/ 601492 h 606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661" h="606690">
                  <a:moveTo>
                    <a:pt x="554652" y="601492"/>
                  </a:moveTo>
                  <a:cubicBezTo>
                    <a:pt x="464901" y="601492"/>
                    <a:pt x="464901" y="606691"/>
                    <a:pt x="375127" y="606691"/>
                  </a:cubicBezTo>
                  <a:cubicBezTo>
                    <a:pt x="285352" y="606691"/>
                    <a:pt x="285376" y="600701"/>
                    <a:pt x="195602" y="600701"/>
                  </a:cubicBezTo>
                  <a:cubicBezTo>
                    <a:pt x="105827" y="600701"/>
                    <a:pt x="105827" y="601108"/>
                    <a:pt x="16076" y="601108"/>
                  </a:cubicBezTo>
                  <a:cubicBezTo>
                    <a:pt x="10207" y="601108"/>
                    <a:pt x="0" y="599216"/>
                    <a:pt x="0" y="593346"/>
                  </a:cubicBezTo>
                  <a:cubicBezTo>
                    <a:pt x="0" y="496911"/>
                    <a:pt x="5271" y="496911"/>
                    <a:pt x="5271" y="400499"/>
                  </a:cubicBezTo>
                  <a:cubicBezTo>
                    <a:pt x="5271" y="304088"/>
                    <a:pt x="3714" y="304064"/>
                    <a:pt x="3714" y="207629"/>
                  </a:cubicBezTo>
                  <a:cubicBezTo>
                    <a:pt x="3714" y="111194"/>
                    <a:pt x="2156" y="111194"/>
                    <a:pt x="2156" y="14783"/>
                  </a:cubicBezTo>
                  <a:cubicBezTo>
                    <a:pt x="2156" y="8913"/>
                    <a:pt x="10207" y="1414"/>
                    <a:pt x="16076" y="1414"/>
                  </a:cubicBezTo>
                  <a:cubicBezTo>
                    <a:pt x="105827" y="1414"/>
                    <a:pt x="105827" y="0"/>
                    <a:pt x="195602" y="0"/>
                  </a:cubicBezTo>
                  <a:cubicBezTo>
                    <a:pt x="285376" y="0"/>
                    <a:pt x="285352" y="5511"/>
                    <a:pt x="375127" y="5511"/>
                  </a:cubicBezTo>
                  <a:cubicBezTo>
                    <a:pt x="464901" y="5511"/>
                    <a:pt x="464901" y="7906"/>
                    <a:pt x="554652" y="7906"/>
                  </a:cubicBezTo>
                  <a:cubicBezTo>
                    <a:pt x="560522" y="7906"/>
                    <a:pt x="567662" y="8817"/>
                    <a:pt x="567662" y="14687"/>
                  </a:cubicBezTo>
                  <a:cubicBezTo>
                    <a:pt x="567662" y="111098"/>
                    <a:pt x="566488" y="111098"/>
                    <a:pt x="566488" y="207533"/>
                  </a:cubicBezTo>
                  <a:cubicBezTo>
                    <a:pt x="566488" y="303968"/>
                    <a:pt x="560570" y="304136"/>
                    <a:pt x="560570" y="400547"/>
                  </a:cubicBezTo>
                  <a:cubicBezTo>
                    <a:pt x="560570" y="496958"/>
                    <a:pt x="565362" y="496982"/>
                    <a:pt x="565362" y="593418"/>
                  </a:cubicBezTo>
                  <a:cubicBezTo>
                    <a:pt x="565362" y="599288"/>
                    <a:pt x="560570" y="601492"/>
                    <a:pt x="554652" y="601492"/>
                  </a:cubicBezTo>
                  <a:close/>
                </a:path>
              </a:pathLst>
            </a:custGeom>
            <a:solidFill>
              <a:schemeClr val="accent2"/>
            </a:solidFill>
            <a:ln w="2389"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C500D736-64E1-F5C0-FF55-3F654C3D0413}"/>
                </a:ext>
              </a:extLst>
            </p:cNvPr>
            <p:cNvSpPr/>
            <p:nvPr/>
          </p:nvSpPr>
          <p:spPr>
            <a:xfrm>
              <a:off x="8735324" y="3265328"/>
              <a:ext cx="228077" cy="228077"/>
            </a:xfrm>
            <a:custGeom>
              <a:avLst/>
              <a:gdLst>
                <a:gd name="connsiteX0" fmla="*/ 142940 w 142939"/>
                <a:gd name="connsiteY0" fmla="*/ 71470 h 142939"/>
                <a:gd name="connsiteX1" fmla="*/ 71470 w 142939"/>
                <a:gd name="connsiteY1" fmla="*/ 142940 h 142939"/>
                <a:gd name="connsiteX2" fmla="*/ 0 w 142939"/>
                <a:gd name="connsiteY2" fmla="*/ 71470 h 142939"/>
                <a:gd name="connsiteX3" fmla="*/ 71470 w 142939"/>
                <a:gd name="connsiteY3" fmla="*/ 0 h 142939"/>
                <a:gd name="connsiteX4" fmla="*/ 142940 w 142939"/>
                <a:gd name="connsiteY4" fmla="*/ 71470 h 142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939" h="142939">
                  <a:moveTo>
                    <a:pt x="142940" y="71470"/>
                  </a:moveTo>
                  <a:cubicBezTo>
                    <a:pt x="142940" y="110942"/>
                    <a:pt x="110942" y="142940"/>
                    <a:pt x="71470" y="142940"/>
                  </a:cubicBezTo>
                  <a:cubicBezTo>
                    <a:pt x="31998" y="142940"/>
                    <a:pt x="0" y="110942"/>
                    <a:pt x="0" y="71470"/>
                  </a:cubicBezTo>
                  <a:cubicBezTo>
                    <a:pt x="0" y="31998"/>
                    <a:pt x="31998" y="0"/>
                    <a:pt x="71470" y="0"/>
                  </a:cubicBezTo>
                  <a:cubicBezTo>
                    <a:pt x="110942" y="0"/>
                    <a:pt x="142940" y="31998"/>
                    <a:pt x="142940" y="71470"/>
                  </a:cubicBezTo>
                  <a:close/>
                </a:path>
              </a:pathLst>
            </a:custGeom>
            <a:solidFill>
              <a:schemeClr val="tx1"/>
            </a:solidFill>
            <a:ln w="2389"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56C90B1E-A2F0-0E41-D47B-81241BF44BA1}"/>
                </a:ext>
              </a:extLst>
            </p:cNvPr>
            <p:cNvSpPr/>
            <p:nvPr/>
          </p:nvSpPr>
          <p:spPr>
            <a:xfrm>
              <a:off x="8801577" y="3343545"/>
              <a:ext cx="95535" cy="71680"/>
            </a:xfrm>
            <a:custGeom>
              <a:avLst/>
              <a:gdLst>
                <a:gd name="connsiteX0" fmla="*/ 0 w 59873"/>
                <a:gd name="connsiteY0" fmla="*/ 29949 h 44923"/>
                <a:gd name="connsiteX1" fmla="*/ 14974 w 59873"/>
                <a:gd name="connsiteY1" fmla="*/ 44923 h 44923"/>
                <a:gd name="connsiteX2" fmla="*/ 59874 w 59873"/>
                <a:gd name="connsiteY2" fmla="*/ 0 h 44923"/>
              </a:gdLst>
              <a:ahLst/>
              <a:cxnLst>
                <a:cxn ang="0">
                  <a:pos x="connsiteX0" y="connsiteY0"/>
                </a:cxn>
                <a:cxn ang="0">
                  <a:pos x="connsiteX1" y="connsiteY1"/>
                </a:cxn>
                <a:cxn ang="0">
                  <a:pos x="connsiteX2" y="connsiteY2"/>
                </a:cxn>
              </a:cxnLst>
              <a:rect l="l" t="t" r="r" b="b"/>
              <a:pathLst>
                <a:path w="59873" h="44923">
                  <a:moveTo>
                    <a:pt x="0" y="29949"/>
                  </a:moveTo>
                  <a:lnTo>
                    <a:pt x="14974" y="44923"/>
                  </a:lnTo>
                  <a:lnTo>
                    <a:pt x="59874" y="0"/>
                  </a:lnTo>
                </a:path>
              </a:pathLst>
            </a:custGeom>
            <a:noFill/>
            <a:ln w="9461" cap="rnd">
              <a:solidFill>
                <a:srgbClr val="FFFFFF"/>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34A83CA2-98D7-40AF-5C93-9F52343BD375}"/>
                </a:ext>
              </a:extLst>
            </p:cNvPr>
            <p:cNvSpPr/>
            <p:nvPr/>
          </p:nvSpPr>
          <p:spPr>
            <a:xfrm>
              <a:off x="7620398" y="3018440"/>
              <a:ext cx="504247" cy="70188"/>
            </a:xfrm>
            <a:custGeom>
              <a:avLst/>
              <a:gdLst>
                <a:gd name="connsiteX0" fmla="*/ 0 w 316019"/>
                <a:gd name="connsiteY0" fmla="*/ 0 h 43988"/>
                <a:gd name="connsiteX1" fmla="*/ 316020 w 316019"/>
                <a:gd name="connsiteY1" fmla="*/ 0 h 43988"/>
                <a:gd name="connsiteX2" fmla="*/ 316020 w 316019"/>
                <a:gd name="connsiteY2" fmla="*/ 43989 h 43988"/>
                <a:gd name="connsiteX3" fmla="*/ 0 w 316019"/>
                <a:gd name="connsiteY3" fmla="*/ 43989 h 43988"/>
              </a:gdLst>
              <a:ahLst/>
              <a:cxnLst>
                <a:cxn ang="0">
                  <a:pos x="connsiteX0" y="connsiteY0"/>
                </a:cxn>
                <a:cxn ang="0">
                  <a:pos x="connsiteX1" y="connsiteY1"/>
                </a:cxn>
                <a:cxn ang="0">
                  <a:pos x="connsiteX2" y="connsiteY2"/>
                </a:cxn>
                <a:cxn ang="0">
                  <a:pos x="connsiteX3" y="connsiteY3"/>
                </a:cxn>
              </a:cxnLst>
              <a:rect l="l" t="t" r="r" b="b"/>
              <a:pathLst>
                <a:path w="316019" h="43988">
                  <a:moveTo>
                    <a:pt x="0" y="0"/>
                  </a:moveTo>
                  <a:lnTo>
                    <a:pt x="316020" y="0"/>
                  </a:lnTo>
                  <a:lnTo>
                    <a:pt x="316020" y="43989"/>
                  </a:lnTo>
                  <a:lnTo>
                    <a:pt x="0" y="43989"/>
                  </a:lnTo>
                  <a:close/>
                </a:path>
              </a:pathLst>
            </a:custGeom>
            <a:solidFill>
              <a:schemeClr val="tx1"/>
            </a:solidFill>
            <a:ln w="2389"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BF43D23C-EAEB-0AF4-DB30-13F564D22DBE}"/>
                </a:ext>
              </a:extLst>
            </p:cNvPr>
            <p:cNvSpPr/>
            <p:nvPr/>
          </p:nvSpPr>
          <p:spPr>
            <a:xfrm>
              <a:off x="7532814" y="3628585"/>
              <a:ext cx="408712" cy="5390"/>
            </a:xfrm>
            <a:custGeom>
              <a:avLst/>
              <a:gdLst>
                <a:gd name="connsiteX0" fmla="*/ 256146 w 256146"/>
                <a:gd name="connsiteY0" fmla="*/ 0 h 3378"/>
                <a:gd name="connsiteX1" fmla="*/ 170780 w 256146"/>
                <a:gd name="connsiteY1" fmla="*/ 2156 h 3378"/>
                <a:gd name="connsiteX2" fmla="*/ 85390 w 256146"/>
                <a:gd name="connsiteY2" fmla="*/ 2492 h 3378"/>
                <a:gd name="connsiteX3" fmla="*/ 0 w 256146"/>
                <a:gd name="connsiteY3" fmla="*/ 3378 h 3378"/>
              </a:gdLst>
              <a:ahLst/>
              <a:cxnLst>
                <a:cxn ang="0">
                  <a:pos x="connsiteX0" y="connsiteY0"/>
                </a:cxn>
                <a:cxn ang="0">
                  <a:pos x="connsiteX1" y="connsiteY1"/>
                </a:cxn>
                <a:cxn ang="0">
                  <a:pos x="connsiteX2" y="connsiteY2"/>
                </a:cxn>
                <a:cxn ang="0">
                  <a:pos x="connsiteX3" y="connsiteY3"/>
                </a:cxn>
              </a:cxnLst>
              <a:rect l="l" t="t" r="r" b="b"/>
              <a:pathLst>
                <a:path w="256146" h="3378">
                  <a:moveTo>
                    <a:pt x="256146" y="0"/>
                  </a:moveTo>
                  <a:cubicBezTo>
                    <a:pt x="213475" y="0"/>
                    <a:pt x="213475" y="2156"/>
                    <a:pt x="170780" y="2156"/>
                  </a:cubicBezTo>
                  <a:cubicBezTo>
                    <a:pt x="128085" y="2156"/>
                    <a:pt x="128085" y="2492"/>
                    <a:pt x="85390" y="2492"/>
                  </a:cubicBezTo>
                  <a:cubicBezTo>
                    <a:pt x="42695" y="2492"/>
                    <a:pt x="42695" y="3378"/>
                    <a:pt x="0" y="3378"/>
                  </a:cubicBezTo>
                </a:path>
              </a:pathLst>
            </a:custGeom>
            <a:noFill/>
            <a:ln w="9557" cap="rnd">
              <a:solidFill>
                <a:schemeClr val="tx1"/>
              </a:solidFill>
              <a:prstDash val="solid"/>
              <a:miter/>
            </a:ln>
          </p:spPr>
          <p:txBody>
            <a:bodyPr rtlCol="0" anchor="ctr"/>
            <a:lstStyle/>
            <a:p>
              <a:endParaRPr lang="zh-CN" altLang="en-US" dirty="0"/>
            </a:p>
          </p:txBody>
        </p:sp>
        <p:sp>
          <p:nvSpPr>
            <p:cNvPr id="32" name="任意多边形: 形状 31">
              <a:extLst>
                <a:ext uri="{FF2B5EF4-FFF2-40B4-BE49-F238E27FC236}">
                  <a16:creationId xmlns:a16="http://schemas.microsoft.com/office/drawing/2014/main" id="{A721E76A-B235-7019-B248-A429BB0A6807}"/>
                </a:ext>
              </a:extLst>
            </p:cNvPr>
            <p:cNvSpPr/>
            <p:nvPr/>
          </p:nvSpPr>
          <p:spPr>
            <a:xfrm>
              <a:off x="7533234" y="3686731"/>
              <a:ext cx="221731" cy="3555"/>
            </a:xfrm>
            <a:custGeom>
              <a:avLst/>
              <a:gdLst>
                <a:gd name="connsiteX0" fmla="*/ 138962 w 138962"/>
                <a:gd name="connsiteY0" fmla="*/ 0 h 2228"/>
                <a:gd name="connsiteX1" fmla="*/ 69481 w 138962"/>
                <a:gd name="connsiteY1" fmla="*/ 1677 h 2228"/>
                <a:gd name="connsiteX2" fmla="*/ 0 w 138962"/>
                <a:gd name="connsiteY2" fmla="*/ 2228 h 2228"/>
              </a:gdLst>
              <a:ahLst/>
              <a:cxnLst>
                <a:cxn ang="0">
                  <a:pos x="connsiteX0" y="connsiteY0"/>
                </a:cxn>
                <a:cxn ang="0">
                  <a:pos x="connsiteX1" y="connsiteY1"/>
                </a:cxn>
                <a:cxn ang="0">
                  <a:pos x="connsiteX2" y="connsiteY2"/>
                </a:cxn>
              </a:cxnLst>
              <a:rect l="l" t="t" r="r" b="b"/>
              <a:pathLst>
                <a:path w="138962" h="2228">
                  <a:moveTo>
                    <a:pt x="138962" y="0"/>
                  </a:moveTo>
                  <a:cubicBezTo>
                    <a:pt x="104294" y="0"/>
                    <a:pt x="104294" y="1677"/>
                    <a:pt x="69481" y="1677"/>
                  </a:cubicBezTo>
                  <a:cubicBezTo>
                    <a:pt x="34669" y="1677"/>
                    <a:pt x="34789" y="2228"/>
                    <a:pt x="0" y="2228"/>
                  </a:cubicBezTo>
                </a:path>
              </a:pathLst>
            </a:custGeom>
            <a:noFill/>
            <a:ln w="9557" cap="rnd">
              <a:solidFill>
                <a:schemeClr val="tx1"/>
              </a:solid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399DF897-DED3-3F9B-C669-5BAFF5CFA5D0}"/>
                </a:ext>
              </a:extLst>
            </p:cNvPr>
            <p:cNvSpPr/>
            <p:nvPr/>
          </p:nvSpPr>
          <p:spPr>
            <a:xfrm>
              <a:off x="9382628" y="2938005"/>
              <a:ext cx="311417" cy="5084"/>
            </a:xfrm>
            <a:custGeom>
              <a:avLst/>
              <a:gdLst>
                <a:gd name="connsiteX0" fmla="*/ 195170 w 195170"/>
                <a:gd name="connsiteY0" fmla="*/ 0 h 3186"/>
                <a:gd name="connsiteX1" fmla="*/ 97585 w 195170"/>
                <a:gd name="connsiteY1" fmla="*/ 2396 h 3186"/>
                <a:gd name="connsiteX2" fmla="*/ 0 w 195170"/>
                <a:gd name="connsiteY2" fmla="*/ 3187 h 3186"/>
              </a:gdLst>
              <a:ahLst/>
              <a:cxnLst>
                <a:cxn ang="0">
                  <a:pos x="connsiteX0" y="connsiteY0"/>
                </a:cxn>
                <a:cxn ang="0">
                  <a:pos x="connsiteX1" y="connsiteY1"/>
                </a:cxn>
                <a:cxn ang="0">
                  <a:pos x="connsiteX2" y="connsiteY2"/>
                </a:cxn>
              </a:cxnLst>
              <a:rect l="l" t="t" r="r" b="b"/>
              <a:pathLst>
                <a:path w="195170" h="3186">
                  <a:moveTo>
                    <a:pt x="195170" y="0"/>
                  </a:moveTo>
                  <a:cubicBezTo>
                    <a:pt x="146390" y="0"/>
                    <a:pt x="146390" y="2396"/>
                    <a:pt x="97585" y="2396"/>
                  </a:cubicBezTo>
                  <a:cubicBezTo>
                    <a:pt x="48781" y="2396"/>
                    <a:pt x="48805" y="3187"/>
                    <a:pt x="0" y="3187"/>
                  </a:cubicBezTo>
                </a:path>
              </a:pathLst>
            </a:custGeom>
            <a:noFill/>
            <a:ln w="9557" cap="rnd">
              <a:solidFill>
                <a:schemeClr val="tx1"/>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8230E62-42D7-0284-0F9B-40C2A2BDD528}"/>
                </a:ext>
              </a:extLst>
            </p:cNvPr>
            <p:cNvSpPr/>
            <p:nvPr/>
          </p:nvSpPr>
          <p:spPr>
            <a:xfrm>
              <a:off x="9382628" y="3032930"/>
              <a:ext cx="193823" cy="2331"/>
            </a:xfrm>
            <a:custGeom>
              <a:avLst/>
              <a:gdLst>
                <a:gd name="connsiteX0" fmla="*/ 121472 w 121472"/>
                <a:gd name="connsiteY0" fmla="*/ 0 h 1461"/>
                <a:gd name="connsiteX1" fmla="*/ 0 w 121472"/>
                <a:gd name="connsiteY1" fmla="*/ 1462 h 1461"/>
              </a:gdLst>
              <a:ahLst/>
              <a:cxnLst>
                <a:cxn ang="0">
                  <a:pos x="connsiteX0" y="connsiteY0"/>
                </a:cxn>
                <a:cxn ang="0">
                  <a:pos x="connsiteX1" y="connsiteY1"/>
                </a:cxn>
              </a:cxnLst>
              <a:rect l="l" t="t" r="r" b="b"/>
              <a:pathLst>
                <a:path w="121472" h="1461">
                  <a:moveTo>
                    <a:pt x="121472" y="0"/>
                  </a:moveTo>
                  <a:cubicBezTo>
                    <a:pt x="60736" y="0"/>
                    <a:pt x="60736" y="1462"/>
                    <a:pt x="0" y="1462"/>
                  </a:cubicBezTo>
                </a:path>
              </a:pathLst>
            </a:custGeom>
            <a:noFill/>
            <a:ln w="9557" cap="rnd">
              <a:solidFill>
                <a:schemeClr val="tx1"/>
              </a:solidFill>
              <a:prstDash val="solid"/>
              <a:miter/>
            </a:ln>
          </p:spPr>
          <p:txBody>
            <a:bodyPr rtlCol="0" anchor="ctr"/>
            <a:lstStyle/>
            <a:p>
              <a:endParaRPr lang="zh-CN" altLang="en-US" dirty="0"/>
            </a:p>
          </p:txBody>
        </p:sp>
        <p:sp>
          <p:nvSpPr>
            <p:cNvPr id="35" name="任意多边形: 形状 34">
              <a:extLst>
                <a:ext uri="{FF2B5EF4-FFF2-40B4-BE49-F238E27FC236}">
                  <a16:creationId xmlns:a16="http://schemas.microsoft.com/office/drawing/2014/main" id="{95343A72-FBA2-1885-357E-5B99CAF45B1C}"/>
                </a:ext>
              </a:extLst>
            </p:cNvPr>
            <p:cNvSpPr/>
            <p:nvPr/>
          </p:nvSpPr>
          <p:spPr>
            <a:xfrm>
              <a:off x="7617339" y="3181949"/>
              <a:ext cx="408712" cy="5390"/>
            </a:xfrm>
            <a:custGeom>
              <a:avLst/>
              <a:gdLst>
                <a:gd name="connsiteX0" fmla="*/ 256146 w 256146"/>
                <a:gd name="connsiteY0" fmla="*/ 0 h 3378"/>
                <a:gd name="connsiteX1" fmla="*/ 170756 w 256146"/>
                <a:gd name="connsiteY1" fmla="*/ 2156 h 3378"/>
                <a:gd name="connsiteX2" fmla="*/ 85366 w 256146"/>
                <a:gd name="connsiteY2" fmla="*/ 2492 h 3378"/>
                <a:gd name="connsiteX3" fmla="*/ 0 w 256146"/>
                <a:gd name="connsiteY3" fmla="*/ 3378 h 3378"/>
              </a:gdLst>
              <a:ahLst/>
              <a:cxnLst>
                <a:cxn ang="0">
                  <a:pos x="connsiteX0" y="connsiteY0"/>
                </a:cxn>
                <a:cxn ang="0">
                  <a:pos x="connsiteX1" y="connsiteY1"/>
                </a:cxn>
                <a:cxn ang="0">
                  <a:pos x="connsiteX2" y="connsiteY2"/>
                </a:cxn>
                <a:cxn ang="0">
                  <a:pos x="connsiteX3" y="connsiteY3"/>
                </a:cxn>
              </a:cxnLst>
              <a:rect l="l" t="t" r="r" b="b"/>
              <a:pathLst>
                <a:path w="256146" h="3378">
                  <a:moveTo>
                    <a:pt x="256146" y="0"/>
                  </a:moveTo>
                  <a:cubicBezTo>
                    <a:pt x="213451" y="0"/>
                    <a:pt x="213451" y="2156"/>
                    <a:pt x="170756" y="2156"/>
                  </a:cubicBezTo>
                  <a:cubicBezTo>
                    <a:pt x="128061" y="2156"/>
                    <a:pt x="128061" y="2492"/>
                    <a:pt x="85366" y="2492"/>
                  </a:cubicBezTo>
                  <a:cubicBezTo>
                    <a:pt x="42671" y="2492"/>
                    <a:pt x="42695" y="3378"/>
                    <a:pt x="0" y="3378"/>
                  </a:cubicBezTo>
                </a:path>
              </a:pathLst>
            </a:custGeom>
            <a:noFill/>
            <a:ln w="9557" cap="rnd">
              <a:solidFill>
                <a:schemeClr val="tx1"/>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738A1EB3-CAE6-03F0-A431-59E9E7586A27}"/>
                </a:ext>
              </a:extLst>
            </p:cNvPr>
            <p:cNvSpPr/>
            <p:nvPr/>
          </p:nvSpPr>
          <p:spPr>
            <a:xfrm>
              <a:off x="7617952" y="3267621"/>
              <a:ext cx="221539" cy="3555"/>
            </a:xfrm>
            <a:custGeom>
              <a:avLst/>
              <a:gdLst>
                <a:gd name="connsiteX0" fmla="*/ 138843 w 138842"/>
                <a:gd name="connsiteY0" fmla="*/ 0 h 2228"/>
                <a:gd name="connsiteX1" fmla="*/ 69361 w 138842"/>
                <a:gd name="connsiteY1" fmla="*/ 1677 h 2228"/>
                <a:gd name="connsiteX2" fmla="*/ 0 w 138842"/>
                <a:gd name="connsiteY2" fmla="*/ 2228 h 2228"/>
              </a:gdLst>
              <a:ahLst/>
              <a:cxnLst>
                <a:cxn ang="0">
                  <a:pos x="connsiteX0" y="connsiteY0"/>
                </a:cxn>
                <a:cxn ang="0">
                  <a:pos x="connsiteX1" y="connsiteY1"/>
                </a:cxn>
                <a:cxn ang="0">
                  <a:pos x="connsiteX2" y="connsiteY2"/>
                </a:cxn>
              </a:cxnLst>
              <a:rect l="l" t="t" r="r" b="b"/>
              <a:pathLst>
                <a:path w="138842" h="2228">
                  <a:moveTo>
                    <a:pt x="138843" y="0"/>
                  </a:moveTo>
                  <a:cubicBezTo>
                    <a:pt x="104150" y="0"/>
                    <a:pt x="104150" y="1677"/>
                    <a:pt x="69361" y="1677"/>
                  </a:cubicBezTo>
                  <a:cubicBezTo>
                    <a:pt x="34573" y="1677"/>
                    <a:pt x="34669" y="2228"/>
                    <a:pt x="0" y="2228"/>
                  </a:cubicBezTo>
                </a:path>
              </a:pathLst>
            </a:custGeom>
            <a:noFill/>
            <a:ln w="9557" cap="rnd">
              <a:solidFill>
                <a:schemeClr val="tx1"/>
              </a:solid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0CFB411F-157C-50AF-61A4-D1901B79386C}"/>
                </a:ext>
              </a:extLst>
            </p:cNvPr>
            <p:cNvSpPr/>
            <p:nvPr/>
          </p:nvSpPr>
          <p:spPr>
            <a:xfrm>
              <a:off x="8082479" y="3453531"/>
              <a:ext cx="192218" cy="192218"/>
            </a:xfrm>
            <a:custGeom>
              <a:avLst/>
              <a:gdLst>
                <a:gd name="connsiteX0" fmla="*/ 120466 w 120466"/>
                <a:gd name="connsiteY0" fmla="*/ 60233 h 120466"/>
                <a:gd name="connsiteX1" fmla="*/ 60233 w 120466"/>
                <a:gd name="connsiteY1" fmla="*/ 120466 h 120466"/>
                <a:gd name="connsiteX2" fmla="*/ 0 w 120466"/>
                <a:gd name="connsiteY2" fmla="*/ 60233 h 120466"/>
                <a:gd name="connsiteX3" fmla="*/ 60233 w 120466"/>
                <a:gd name="connsiteY3" fmla="*/ 0 h 120466"/>
                <a:gd name="connsiteX4" fmla="*/ 120466 w 120466"/>
                <a:gd name="connsiteY4" fmla="*/ 60233 h 12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466" h="120466">
                  <a:moveTo>
                    <a:pt x="120466" y="60233"/>
                  </a:moveTo>
                  <a:cubicBezTo>
                    <a:pt x="120466" y="93499"/>
                    <a:pt x="93499" y="120466"/>
                    <a:pt x="60233" y="120466"/>
                  </a:cubicBezTo>
                  <a:cubicBezTo>
                    <a:pt x="26967" y="120466"/>
                    <a:pt x="0" y="93499"/>
                    <a:pt x="0" y="60233"/>
                  </a:cubicBezTo>
                  <a:cubicBezTo>
                    <a:pt x="0" y="26967"/>
                    <a:pt x="26967" y="0"/>
                    <a:pt x="60233" y="0"/>
                  </a:cubicBezTo>
                  <a:cubicBezTo>
                    <a:pt x="93499" y="0"/>
                    <a:pt x="120466" y="26967"/>
                    <a:pt x="120466" y="60233"/>
                  </a:cubicBezTo>
                  <a:close/>
                </a:path>
              </a:pathLst>
            </a:custGeom>
            <a:solidFill>
              <a:srgbClr val="FFFFFF"/>
            </a:solidFill>
            <a:ln w="9557" cap="rnd">
              <a:solidFill>
                <a:srgbClr val="1D252E"/>
              </a:solid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D0F0A694-88D9-FB6F-E6EB-5A50F7D54493}"/>
                </a:ext>
              </a:extLst>
            </p:cNvPr>
            <p:cNvSpPr/>
            <p:nvPr/>
          </p:nvSpPr>
          <p:spPr>
            <a:xfrm>
              <a:off x="8137376" y="3505180"/>
              <a:ext cx="85977" cy="87660"/>
            </a:xfrm>
            <a:custGeom>
              <a:avLst/>
              <a:gdLst>
                <a:gd name="connsiteX0" fmla="*/ 3258 w 53883"/>
                <a:gd name="connsiteY0" fmla="*/ 47559 h 54938"/>
                <a:gd name="connsiteX1" fmla="*/ 21851 w 53883"/>
                <a:gd name="connsiteY1" fmla="*/ 42503 h 54938"/>
                <a:gd name="connsiteX2" fmla="*/ 36562 w 53883"/>
                <a:gd name="connsiteY2" fmla="*/ 54938 h 54938"/>
                <a:gd name="connsiteX3" fmla="*/ 37496 w 53883"/>
                <a:gd name="connsiteY3" fmla="*/ 35699 h 54938"/>
                <a:gd name="connsiteX4" fmla="*/ 53884 w 53883"/>
                <a:gd name="connsiteY4" fmla="*/ 25564 h 54938"/>
                <a:gd name="connsiteX5" fmla="*/ 35867 w 53883"/>
                <a:gd name="connsiteY5" fmla="*/ 18712 h 54938"/>
                <a:gd name="connsiteX6" fmla="*/ 31291 w 53883"/>
                <a:gd name="connsiteY6" fmla="*/ 0 h 54938"/>
                <a:gd name="connsiteX7" fmla="*/ 19215 w 53883"/>
                <a:gd name="connsiteY7" fmla="*/ 15022 h 54938"/>
                <a:gd name="connsiteX8" fmla="*/ 0 w 53883"/>
                <a:gd name="connsiteY8" fmla="*/ 13585 h 54938"/>
                <a:gd name="connsiteX9" fmla="*/ 10542 w 53883"/>
                <a:gd name="connsiteY9" fmla="*/ 29709 h 54938"/>
                <a:gd name="connsiteX10" fmla="*/ 3258 w 53883"/>
                <a:gd name="connsiteY10" fmla="*/ 47559 h 54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83" h="54938">
                  <a:moveTo>
                    <a:pt x="3258" y="47559"/>
                  </a:moveTo>
                  <a:lnTo>
                    <a:pt x="21851" y="42503"/>
                  </a:lnTo>
                  <a:lnTo>
                    <a:pt x="36562" y="54938"/>
                  </a:lnTo>
                  <a:lnTo>
                    <a:pt x="37496" y="35699"/>
                  </a:lnTo>
                  <a:lnTo>
                    <a:pt x="53884" y="25564"/>
                  </a:lnTo>
                  <a:lnTo>
                    <a:pt x="35867" y="18712"/>
                  </a:lnTo>
                  <a:lnTo>
                    <a:pt x="31291" y="0"/>
                  </a:lnTo>
                  <a:lnTo>
                    <a:pt x="19215" y="15022"/>
                  </a:lnTo>
                  <a:lnTo>
                    <a:pt x="0" y="13585"/>
                  </a:lnTo>
                  <a:lnTo>
                    <a:pt x="10542" y="29709"/>
                  </a:lnTo>
                  <a:lnTo>
                    <a:pt x="3258" y="47559"/>
                  </a:lnTo>
                  <a:close/>
                </a:path>
              </a:pathLst>
            </a:custGeom>
            <a:solidFill>
              <a:schemeClr val="tx1"/>
            </a:solidFill>
            <a:ln w="2389"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DCE359C1-B474-17C1-1D65-1CAAEDDC622A}"/>
                </a:ext>
              </a:extLst>
            </p:cNvPr>
            <p:cNvSpPr/>
            <p:nvPr/>
          </p:nvSpPr>
          <p:spPr>
            <a:xfrm rot="10800">
              <a:off x="9170595" y="3163942"/>
              <a:ext cx="2079114" cy="1420609"/>
            </a:xfrm>
            <a:custGeom>
              <a:avLst/>
              <a:gdLst>
                <a:gd name="connsiteX0" fmla="*/ 1288589 w 1303012"/>
                <a:gd name="connsiteY0" fmla="*/ 0 h 890317"/>
                <a:gd name="connsiteX1" fmla="*/ 1303013 w 1303012"/>
                <a:gd name="connsiteY1" fmla="*/ 0 h 890317"/>
                <a:gd name="connsiteX2" fmla="*/ 1303013 w 1303012"/>
                <a:gd name="connsiteY2" fmla="*/ 890318 h 890317"/>
                <a:gd name="connsiteX3" fmla="*/ 1288589 w 1303012"/>
                <a:gd name="connsiteY3" fmla="*/ 890318 h 890317"/>
                <a:gd name="connsiteX4" fmla="*/ 14423 w 1303012"/>
                <a:gd name="connsiteY4" fmla="*/ 890318 h 890317"/>
                <a:gd name="connsiteX5" fmla="*/ 0 w 1303012"/>
                <a:gd name="connsiteY5" fmla="*/ 890318 h 890317"/>
                <a:gd name="connsiteX6" fmla="*/ 0 w 1303012"/>
                <a:gd name="connsiteY6" fmla="*/ 0 h 890317"/>
                <a:gd name="connsiteX7" fmla="*/ 14423 w 1303012"/>
                <a:gd name="connsiteY7" fmla="*/ 0 h 890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3012" h="890317">
                  <a:moveTo>
                    <a:pt x="1288589" y="0"/>
                  </a:moveTo>
                  <a:cubicBezTo>
                    <a:pt x="1296555" y="0"/>
                    <a:pt x="1303013" y="0"/>
                    <a:pt x="1303013" y="0"/>
                  </a:cubicBezTo>
                  <a:lnTo>
                    <a:pt x="1303013" y="890318"/>
                  </a:lnTo>
                  <a:cubicBezTo>
                    <a:pt x="1303013" y="890318"/>
                    <a:pt x="1296555" y="890318"/>
                    <a:pt x="1288589" y="890318"/>
                  </a:cubicBezTo>
                  <a:lnTo>
                    <a:pt x="14423" y="890318"/>
                  </a:lnTo>
                  <a:cubicBezTo>
                    <a:pt x="6458" y="890318"/>
                    <a:pt x="0" y="890318"/>
                    <a:pt x="0" y="890318"/>
                  </a:cubicBezTo>
                  <a:lnTo>
                    <a:pt x="0" y="0"/>
                  </a:lnTo>
                  <a:cubicBezTo>
                    <a:pt x="0" y="0"/>
                    <a:pt x="6458" y="0"/>
                    <a:pt x="14423" y="0"/>
                  </a:cubicBezTo>
                  <a:close/>
                </a:path>
              </a:pathLst>
            </a:custGeom>
            <a:solidFill>
              <a:schemeClr val="tx1"/>
            </a:solidFill>
            <a:ln w="2389"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5959677A-1226-A571-2BE2-90AEBE8880D9}"/>
                </a:ext>
              </a:extLst>
            </p:cNvPr>
            <p:cNvSpPr/>
            <p:nvPr/>
          </p:nvSpPr>
          <p:spPr>
            <a:xfrm rot="5410800">
              <a:off x="9537553" y="2872181"/>
              <a:ext cx="1344952" cy="2003457"/>
            </a:xfrm>
            <a:custGeom>
              <a:avLst/>
              <a:gdLst>
                <a:gd name="connsiteX0" fmla="*/ 0 w 842902"/>
                <a:gd name="connsiteY0" fmla="*/ 0 h 1255597"/>
                <a:gd name="connsiteX1" fmla="*/ 842903 w 842902"/>
                <a:gd name="connsiteY1" fmla="*/ 0 h 1255597"/>
                <a:gd name="connsiteX2" fmla="*/ 842903 w 842902"/>
                <a:gd name="connsiteY2" fmla="*/ 1255598 h 1255597"/>
                <a:gd name="connsiteX3" fmla="*/ 0 w 842902"/>
                <a:gd name="connsiteY3" fmla="*/ 1255598 h 1255597"/>
              </a:gdLst>
              <a:ahLst/>
              <a:cxnLst>
                <a:cxn ang="0">
                  <a:pos x="connsiteX0" y="connsiteY0"/>
                </a:cxn>
                <a:cxn ang="0">
                  <a:pos x="connsiteX1" y="connsiteY1"/>
                </a:cxn>
                <a:cxn ang="0">
                  <a:pos x="connsiteX2" y="connsiteY2"/>
                </a:cxn>
                <a:cxn ang="0">
                  <a:pos x="connsiteX3" y="connsiteY3"/>
                </a:cxn>
              </a:cxnLst>
              <a:rect l="l" t="t" r="r" b="b"/>
              <a:pathLst>
                <a:path w="842902" h="1255597">
                  <a:moveTo>
                    <a:pt x="0" y="0"/>
                  </a:moveTo>
                  <a:lnTo>
                    <a:pt x="842903" y="0"/>
                  </a:lnTo>
                  <a:lnTo>
                    <a:pt x="842903" y="1255598"/>
                  </a:lnTo>
                  <a:lnTo>
                    <a:pt x="0" y="1255598"/>
                  </a:lnTo>
                  <a:close/>
                </a:path>
              </a:pathLst>
            </a:custGeom>
            <a:solidFill>
              <a:schemeClr val="accent2"/>
            </a:solidFill>
            <a:ln w="2389"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E6EC9FEE-9F2F-E3AA-F8BC-540028604DF7}"/>
                </a:ext>
              </a:extLst>
            </p:cNvPr>
            <p:cNvSpPr/>
            <p:nvPr/>
          </p:nvSpPr>
          <p:spPr>
            <a:xfrm>
              <a:off x="9296266" y="3424019"/>
              <a:ext cx="893270" cy="957076"/>
            </a:xfrm>
            <a:custGeom>
              <a:avLst/>
              <a:gdLst>
                <a:gd name="connsiteX0" fmla="*/ 549213 w 559826"/>
                <a:gd name="connsiteY0" fmla="*/ 0 h 599814"/>
                <a:gd name="connsiteX1" fmla="*/ 559827 w 559826"/>
                <a:gd name="connsiteY1" fmla="*/ 0 h 599814"/>
                <a:gd name="connsiteX2" fmla="*/ 559827 w 559826"/>
                <a:gd name="connsiteY2" fmla="*/ 599815 h 599814"/>
                <a:gd name="connsiteX3" fmla="*/ 549213 w 559826"/>
                <a:gd name="connsiteY3" fmla="*/ 599815 h 599814"/>
                <a:gd name="connsiteX4" fmla="*/ 10614 w 559826"/>
                <a:gd name="connsiteY4" fmla="*/ 599815 h 599814"/>
                <a:gd name="connsiteX5" fmla="*/ 0 w 559826"/>
                <a:gd name="connsiteY5" fmla="*/ 599815 h 599814"/>
                <a:gd name="connsiteX6" fmla="*/ 0 w 559826"/>
                <a:gd name="connsiteY6" fmla="*/ 0 h 599814"/>
                <a:gd name="connsiteX7" fmla="*/ 10614 w 559826"/>
                <a:gd name="connsiteY7" fmla="*/ 0 h 59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9826" h="599814">
                  <a:moveTo>
                    <a:pt x="549213" y="0"/>
                  </a:moveTo>
                  <a:cubicBezTo>
                    <a:pt x="555075" y="0"/>
                    <a:pt x="559827" y="0"/>
                    <a:pt x="559827" y="0"/>
                  </a:cubicBezTo>
                  <a:lnTo>
                    <a:pt x="559827" y="599815"/>
                  </a:lnTo>
                  <a:cubicBezTo>
                    <a:pt x="559827" y="599815"/>
                    <a:pt x="555075" y="599815"/>
                    <a:pt x="549213" y="599815"/>
                  </a:cubicBezTo>
                  <a:lnTo>
                    <a:pt x="10614" y="599815"/>
                  </a:lnTo>
                  <a:cubicBezTo>
                    <a:pt x="4752" y="599815"/>
                    <a:pt x="0" y="599815"/>
                    <a:pt x="0" y="599815"/>
                  </a:cubicBezTo>
                  <a:lnTo>
                    <a:pt x="0" y="0"/>
                  </a:lnTo>
                  <a:cubicBezTo>
                    <a:pt x="0" y="0"/>
                    <a:pt x="4752" y="0"/>
                    <a:pt x="10614" y="0"/>
                  </a:cubicBezTo>
                  <a:close/>
                </a:path>
              </a:pathLst>
            </a:custGeom>
            <a:solidFill>
              <a:srgbClr val="FFFFFF"/>
            </a:solidFill>
            <a:ln w="2389"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64ADF3E3-3CAB-96D5-6B89-1324F1E87872}"/>
                </a:ext>
              </a:extLst>
            </p:cNvPr>
            <p:cNvSpPr/>
            <p:nvPr/>
          </p:nvSpPr>
          <p:spPr>
            <a:xfrm>
              <a:off x="10137393" y="3506059"/>
              <a:ext cx="11468" cy="3822"/>
            </a:xfrm>
            <a:custGeom>
              <a:avLst/>
              <a:gdLst>
                <a:gd name="connsiteX0" fmla="*/ 0 w 7187"/>
                <a:gd name="connsiteY0" fmla="*/ 0 h 2395"/>
                <a:gd name="connsiteX1" fmla="*/ 7188 w 7187"/>
                <a:gd name="connsiteY1" fmla="*/ 0 h 2395"/>
              </a:gdLst>
              <a:ahLst/>
              <a:cxnLst>
                <a:cxn ang="0">
                  <a:pos x="connsiteX0" y="connsiteY0"/>
                </a:cxn>
                <a:cxn ang="0">
                  <a:pos x="connsiteX1" y="connsiteY1"/>
                </a:cxn>
              </a:cxnLst>
              <a:rect l="l" t="t" r="r" b="b"/>
              <a:pathLst>
                <a:path w="7187" h="2395">
                  <a:moveTo>
                    <a:pt x="0" y="0"/>
                  </a:moveTo>
                  <a:lnTo>
                    <a:pt x="7188" y="0"/>
                  </a:lnTo>
                </a:path>
              </a:pathLst>
            </a:custGeom>
            <a:ln w="9557" cap="rnd">
              <a:solidFill>
                <a:srgbClr val="1D252E"/>
              </a:solid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E3287867-21CE-4AF3-F970-7EBC548B5D87}"/>
                </a:ext>
              </a:extLst>
            </p:cNvPr>
            <p:cNvSpPr/>
            <p:nvPr/>
          </p:nvSpPr>
          <p:spPr>
            <a:xfrm>
              <a:off x="10169926" y="3506059"/>
              <a:ext cx="200284" cy="3822"/>
            </a:xfrm>
            <a:custGeom>
              <a:avLst/>
              <a:gdLst>
                <a:gd name="connsiteX0" fmla="*/ 0 w 125521"/>
                <a:gd name="connsiteY0" fmla="*/ 0 h 2395"/>
                <a:gd name="connsiteX1" fmla="*/ 125521 w 125521"/>
                <a:gd name="connsiteY1" fmla="*/ 0 h 2395"/>
              </a:gdLst>
              <a:ahLst/>
              <a:cxnLst>
                <a:cxn ang="0">
                  <a:pos x="connsiteX0" y="connsiteY0"/>
                </a:cxn>
                <a:cxn ang="0">
                  <a:pos x="connsiteX1" y="connsiteY1"/>
                </a:cxn>
              </a:cxnLst>
              <a:rect l="l" t="t" r="r" b="b"/>
              <a:pathLst>
                <a:path w="125521" h="2395">
                  <a:moveTo>
                    <a:pt x="0" y="0"/>
                  </a:moveTo>
                  <a:lnTo>
                    <a:pt x="125521" y="0"/>
                  </a:lnTo>
                </a:path>
              </a:pathLst>
            </a:custGeom>
            <a:ln w="9557" cap="rnd">
              <a:solidFill>
                <a:schemeClr val="tx1"/>
              </a:solidFill>
              <a:custDash>
                <a:ds d="413250" sp="413250"/>
              </a:custDash>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6D0A85BD-A615-8A78-233A-15324B734FE0}"/>
                </a:ext>
              </a:extLst>
            </p:cNvPr>
            <p:cNvSpPr/>
            <p:nvPr/>
          </p:nvSpPr>
          <p:spPr>
            <a:xfrm>
              <a:off x="10380764" y="3506059"/>
              <a:ext cx="11468" cy="3822"/>
            </a:xfrm>
            <a:custGeom>
              <a:avLst/>
              <a:gdLst>
                <a:gd name="connsiteX0" fmla="*/ 0 w 7187"/>
                <a:gd name="connsiteY0" fmla="*/ 0 h 2395"/>
                <a:gd name="connsiteX1" fmla="*/ 7188 w 7187"/>
                <a:gd name="connsiteY1" fmla="*/ 0 h 2395"/>
              </a:gdLst>
              <a:ahLst/>
              <a:cxnLst>
                <a:cxn ang="0">
                  <a:pos x="connsiteX0" y="connsiteY0"/>
                </a:cxn>
                <a:cxn ang="0">
                  <a:pos x="connsiteX1" y="connsiteY1"/>
                </a:cxn>
              </a:cxnLst>
              <a:rect l="l" t="t" r="r" b="b"/>
              <a:pathLst>
                <a:path w="7187" h="2395">
                  <a:moveTo>
                    <a:pt x="0" y="0"/>
                  </a:moveTo>
                  <a:lnTo>
                    <a:pt x="7188" y="0"/>
                  </a:lnTo>
                </a:path>
              </a:pathLst>
            </a:custGeom>
            <a:ln w="9557" cap="rnd">
              <a:solidFill>
                <a:srgbClr val="1D252E"/>
              </a:solid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CC78120F-7219-7C0D-B3F6-959B0B56A585}"/>
                </a:ext>
              </a:extLst>
            </p:cNvPr>
            <p:cNvSpPr/>
            <p:nvPr/>
          </p:nvSpPr>
          <p:spPr>
            <a:xfrm>
              <a:off x="9294508" y="3423827"/>
              <a:ext cx="896406" cy="959026"/>
            </a:xfrm>
            <a:custGeom>
              <a:avLst/>
              <a:gdLst>
                <a:gd name="connsiteX0" fmla="*/ 550291 w 561791"/>
                <a:gd name="connsiteY0" fmla="*/ 601037 h 601036"/>
                <a:gd name="connsiteX1" fmla="*/ 460541 w 561791"/>
                <a:gd name="connsiteY1" fmla="*/ 599695 h 601036"/>
                <a:gd name="connsiteX2" fmla="*/ 370790 w 561791"/>
                <a:gd name="connsiteY2" fmla="*/ 599407 h 601036"/>
                <a:gd name="connsiteX3" fmla="*/ 281016 w 561791"/>
                <a:gd name="connsiteY3" fmla="*/ 600366 h 601036"/>
                <a:gd name="connsiteX4" fmla="*/ 191265 w 561791"/>
                <a:gd name="connsiteY4" fmla="*/ 599120 h 601036"/>
                <a:gd name="connsiteX5" fmla="*/ 101491 w 561791"/>
                <a:gd name="connsiteY5" fmla="*/ 600701 h 601036"/>
                <a:gd name="connsiteX6" fmla="*/ 11716 w 561791"/>
                <a:gd name="connsiteY6" fmla="*/ 599312 h 601036"/>
                <a:gd name="connsiteX7" fmla="*/ 827 w 561791"/>
                <a:gd name="connsiteY7" fmla="*/ 589632 h 601036"/>
                <a:gd name="connsiteX8" fmla="*/ 815 w 561791"/>
                <a:gd name="connsiteY8" fmla="*/ 589368 h 601036"/>
                <a:gd name="connsiteX9" fmla="*/ 1605 w 561791"/>
                <a:gd name="connsiteY9" fmla="*/ 506734 h 601036"/>
                <a:gd name="connsiteX10" fmla="*/ 1198 w 561791"/>
                <a:gd name="connsiteY10" fmla="*/ 424099 h 601036"/>
                <a:gd name="connsiteX11" fmla="*/ 647 w 561791"/>
                <a:gd name="connsiteY11" fmla="*/ 341440 h 601036"/>
                <a:gd name="connsiteX12" fmla="*/ 287 w 561791"/>
                <a:gd name="connsiteY12" fmla="*/ 258782 h 601036"/>
                <a:gd name="connsiteX13" fmla="*/ 1701 w 561791"/>
                <a:gd name="connsiteY13" fmla="*/ 176123 h 601036"/>
                <a:gd name="connsiteX14" fmla="*/ 0 w 561791"/>
                <a:gd name="connsiteY14" fmla="*/ 93464 h 601036"/>
                <a:gd name="connsiteX15" fmla="*/ 1054 w 561791"/>
                <a:gd name="connsiteY15" fmla="*/ 10806 h 601036"/>
                <a:gd name="connsiteX16" fmla="*/ 11242 w 561791"/>
                <a:gd name="connsiteY16" fmla="*/ 870 h 601036"/>
                <a:gd name="connsiteX17" fmla="*/ 11716 w 561791"/>
                <a:gd name="connsiteY17" fmla="*/ 887 h 601036"/>
                <a:gd name="connsiteX18" fmla="*/ 101467 w 561791"/>
                <a:gd name="connsiteY18" fmla="*/ 0 h 601036"/>
                <a:gd name="connsiteX19" fmla="*/ 191241 w 561791"/>
                <a:gd name="connsiteY19" fmla="*/ 383 h 601036"/>
                <a:gd name="connsiteX20" fmla="*/ 280992 w 561791"/>
                <a:gd name="connsiteY20" fmla="*/ 863 h 601036"/>
                <a:gd name="connsiteX21" fmla="*/ 370742 w 561791"/>
                <a:gd name="connsiteY21" fmla="*/ 863 h 601036"/>
                <a:gd name="connsiteX22" fmla="*/ 460517 w 561791"/>
                <a:gd name="connsiteY22" fmla="*/ 982 h 601036"/>
                <a:gd name="connsiteX23" fmla="*/ 550291 w 561791"/>
                <a:gd name="connsiteY23" fmla="*/ 815 h 601036"/>
                <a:gd name="connsiteX24" fmla="*/ 561744 w 561791"/>
                <a:gd name="connsiteY24" fmla="*/ 10854 h 601036"/>
                <a:gd name="connsiteX25" fmla="*/ 561384 w 561791"/>
                <a:gd name="connsiteY25" fmla="*/ 93488 h 601036"/>
                <a:gd name="connsiteX26" fmla="*/ 560881 w 561791"/>
                <a:gd name="connsiteY26" fmla="*/ 176147 h 601036"/>
                <a:gd name="connsiteX27" fmla="*/ 560642 w 561791"/>
                <a:gd name="connsiteY27" fmla="*/ 258806 h 601036"/>
                <a:gd name="connsiteX28" fmla="*/ 561121 w 561791"/>
                <a:gd name="connsiteY28" fmla="*/ 341440 h 601036"/>
                <a:gd name="connsiteX29" fmla="*/ 559755 w 561791"/>
                <a:gd name="connsiteY29" fmla="*/ 424099 h 601036"/>
                <a:gd name="connsiteX30" fmla="*/ 560210 w 561791"/>
                <a:gd name="connsiteY30" fmla="*/ 506758 h 601036"/>
                <a:gd name="connsiteX31" fmla="*/ 561792 w 561791"/>
                <a:gd name="connsiteY31" fmla="*/ 589416 h 601036"/>
                <a:gd name="connsiteX32" fmla="*/ 550291 w 561791"/>
                <a:gd name="connsiteY32" fmla="*/ 601037 h 60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61791" h="601036">
                  <a:moveTo>
                    <a:pt x="550291" y="601037"/>
                  </a:moveTo>
                  <a:cubicBezTo>
                    <a:pt x="505416" y="601037"/>
                    <a:pt x="505416" y="599695"/>
                    <a:pt x="460541" y="599695"/>
                  </a:cubicBezTo>
                  <a:cubicBezTo>
                    <a:pt x="415665" y="599695"/>
                    <a:pt x="415665" y="599407"/>
                    <a:pt x="370790" y="599407"/>
                  </a:cubicBezTo>
                  <a:cubicBezTo>
                    <a:pt x="325915" y="599407"/>
                    <a:pt x="325891" y="600366"/>
                    <a:pt x="281016" y="600366"/>
                  </a:cubicBezTo>
                  <a:cubicBezTo>
                    <a:pt x="236140" y="600366"/>
                    <a:pt x="236140" y="599120"/>
                    <a:pt x="191265" y="599120"/>
                  </a:cubicBezTo>
                  <a:cubicBezTo>
                    <a:pt x="146390" y="599120"/>
                    <a:pt x="146366" y="600701"/>
                    <a:pt x="101491" y="600701"/>
                  </a:cubicBezTo>
                  <a:cubicBezTo>
                    <a:pt x="56615" y="600701"/>
                    <a:pt x="56591" y="599312"/>
                    <a:pt x="11716" y="599312"/>
                  </a:cubicBezTo>
                  <a:cubicBezTo>
                    <a:pt x="6035" y="599645"/>
                    <a:pt x="1160" y="595313"/>
                    <a:pt x="827" y="589632"/>
                  </a:cubicBezTo>
                  <a:cubicBezTo>
                    <a:pt x="822" y="589543"/>
                    <a:pt x="817" y="589457"/>
                    <a:pt x="815" y="589368"/>
                  </a:cubicBezTo>
                  <a:cubicBezTo>
                    <a:pt x="815" y="548063"/>
                    <a:pt x="1605" y="548063"/>
                    <a:pt x="1605" y="506734"/>
                  </a:cubicBezTo>
                  <a:cubicBezTo>
                    <a:pt x="1605" y="465404"/>
                    <a:pt x="1198" y="465404"/>
                    <a:pt x="1198" y="424099"/>
                  </a:cubicBezTo>
                  <a:cubicBezTo>
                    <a:pt x="1198" y="382794"/>
                    <a:pt x="647" y="382770"/>
                    <a:pt x="647" y="341440"/>
                  </a:cubicBezTo>
                  <a:cubicBezTo>
                    <a:pt x="647" y="300111"/>
                    <a:pt x="287" y="300111"/>
                    <a:pt x="287" y="258782"/>
                  </a:cubicBezTo>
                  <a:cubicBezTo>
                    <a:pt x="287" y="217452"/>
                    <a:pt x="1701" y="217452"/>
                    <a:pt x="1701" y="176123"/>
                  </a:cubicBezTo>
                  <a:cubicBezTo>
                    <a:pt x="1701" y="134794"/>
                    <a:pt x="0" y="134794"/>
                    <a:pt x="0" y="93464"/>
                  </a:cubicBezTo>
                  <a:cubicBezTo>
                    <a:pt x="0" y="52135"/>
                    <a:pt x="1054" y="52135"/>
                    <a:pt x="1054" y="10806"/>
                  </a:cubicBezTo>
                  <a:cubicBezTo>
                    <a:pt x="1124" y="5249"/>
                    <a:pt x="5686" y="800"/>
                    <a:pt x="11242" y="870"/>
                  </a:cubicBezTo>
                  <a:cubicBezTo>
                    <a:pt x="11400" y="872"/>
                    <a:pt x="11558" y="877"/>
                    <a:pt x="11716" y="887"/>
                  </a:cubicBezTo>
                  <a:cubicBezTo>
                    <a:pt x="56591" y="887"/>
                    <a:pt x="56591" y="0"/>
                    <a:pt x="101467" y="0"/>
                  </a:cubicBezTo>
                  <a:cubicBezTo>
                    <a:pt x="146342" y="0"/>
                    <a:pt x="146342" y="383"/>
                    <a:pt x="191241" y="383"/>
                  </a:cubicBezTo>
                  <a:cubicBezTo>
                    <a:pt x="236140" y="383"/>
                    <a:pt x="236116" y="863"/>
                    <a:pt x="280992" y="863"/>
                  </a:cubicBezTo>
                  <a:lnTo>
                    <a:pt x="370742" y="863"/>
                  </a:lnTo>
                  <a:cubicBezTo>
                    <a:pt x="415642" y="863"/>
                    <a:pt x="415642" y="982"/>
                    <a:pt x="460517" y="982"/>
                  </a:cubicBezTo>
                  <a:cubicBezTo>
                    <a:pt x="505392" y="982"/>
                    <a:pt x="505416" y="815"/>
                    <a:pt x="550291" y="815"/>
                  </a:cubicBezTo>
                  <a:cubicBezTo>
                    <a:pt x="556161" y="815"/>
                    <a:pt x="561744" y="4984"/>
                    <a:pt x="561744" y="10854"/>
                  </a:cubicBezTo>
                  <a:cubicBezTo>
                    <a:pt x="561744" y="52183"/>
                    <a:pt x="561384" y="52183"/>
                    <a:pt x="561384" y="93488"/>
                  </a:cubicBezTo>
                  <a:cubicBezTo>
                    <a:pt x="561384" y="134794"/>
                    <a:pt x="560881" y="134818"/>
                    <a:pt x="560881" y="176147"/>
                  </a:cubicBezTo>
                  <a:cubicBezTo>
                    <a:pt x="560881" y="217476"/>
                    <a:pt x="560642" y="217476"/>
                    <a:pt x="560642" y="258806"/>
                  </a:cubicBezTo>
                  <a:cubicBezTo>
                    <a:pt x="560642" y="300135"/>
                    <a:pt x="561121" y="300111"/>
                    <a:pt x="561121" y="341440"/>
                  </a:cubicBezTo>
                  <a:cubicBezTo>
                    <a:pt x="561121" y="382770"/>
                    <a:pt x="559755" y="382770"/>
                    <a:pt x="559755" y="424099"/>
                  </a:cubicBezTo>
                  <a:cubicBezTo>
                    <a:pt x="559755" y="465428"/>
                    <a:pt x="560210" y="465428"/>
                    <a:pt x="560210" y="506758"/>
                  </a:cubicBezTo>
                  <a:cubicBezTo>
                    <a:pt x="560210" y="548087"/>
                    <a:pt x="561792" y="548087"/>
                    <a:pt x="561792" y="589416"/>
                  </a:cubicBezTo>
                  <a:cubicBezTo>
                    <a:pt x="561411" y="595624"/>
                    <a:pt x="556494" y="600591"/>
                    <a:pt x="550291" y="601037"/>
                  </a:cubicBezTo>
                  <a:close/>
                </a:path>
              </a:pathLst>
            </a:custGeom>
            <a:solidFill>
              <a:srgbClr val="FFFFFF"/>
            </a:solidFill>
            <a:ln w="2389"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F4C59203-95EC-002F-F308-BFB105349847}"/>
                </a:ext>
              </a:extLst>
            </p:cNvPr>
            <p:cNvSpPr/>
            <p:nvPr/>
          </p:nvSpPr>
          <p:spPr>
            <a:xfrm>
              <a:off x="9294508" y="3423827"/>
              <a:ext cx="896406" cy="959026"/>
            </a:xfrm>
            <a:custGeom>
              <a:avLst/>
              <a:gdLst>
                <a:gd name="connsiteX0" fmla="*/ 550291 w 561791"/>
                <a:gd name="connsiteY0" fmla="*/ 601037 h 601036"/>
                <a:gd name="connsiteX1" fmla="*/ 460541 w 561791"/>
                <a:gd name="connsiteY1" fmla="*/ 599695 h 601036"/>
                <a:gd name="connsiteX2" fmla="*/ 370790 w 561791"/>
                <a:gd name="connsiteY2" fmla="*/ 599407 h 601036"/>
                <a:gd name="connsiteX3" fmla="*/ 281016 w 561791"/>
                <a:gd name="connsiteY3" fmla="*/ 600366 h 601036"/>
                <a:gd name="connsiteX4" fmla="*/ 191265 w 561791"/>
                <a:gd name="connsiteY4" fmla="*/ 599120 h 601036"/>
                <a:gd name="connsiteX5" fmla="*/ 101491 w 561791"/>
                <a:gd name="connsiteY5" fmla="*/ 600701 h 601036"/>
                <a:gd name="connsiteX6" fmla="*/ 11716 w 561791"/>
                <a:gd name="connsiteY6" fmla="*/ 599312 h 601036"/>
                <a:gd name="connsiteX7" fmla="*/ 827 w 561791"/>
                <a:gd name="connsiteY7" fmla="*/ 589632 h 601036"/>
                <a:gd name="connsiteX8" fmla="*/ 815 w 561791"/>
                <a:gd name="connsiteY8" fmla="*/ 589368 h 601036"/>
                <a:gd name="connsiteX9" fmla="*/ 1605 w 561791"/>
                <a:gd name="connsiteY9" fmla="*/ 506734 h 601036"/>
                <a:gd name="connsiteX10" fmla="*/ 1198 w 561791"/>
                <a:gd name="connsiteY10" fmla="*/ 424099 h 601036"/>
                <a:gd name="connsiteX11" fmla="*/ 647 w 561791"/>
                <a:gd name="connsiteY11" fmla="*/ 341440 h 601036"/>
                <a:gd name="connsiteX12" fmla="*/ 287 w 561791"/>
                <a:gd name="connsiteY12" fmla="*/ 258782 h 601036"/>
                <a:gd name="connsiteX13" fmla="*/ 1701 w 561791"/>
                <a:gd name="connsiteY13" fmla="*/ 176123 h 601036"/>
                <a:gd name="connsiteX14" fmla="*/ 0 w 561791"/>
                <a:gd name="connsiteY14" fmla="*/ 93464 h 601036"/>
                <a:gd name="connsiteX15" fmla="*/ 1054 w 561791"/>
                <a:gd name="connsiteY15" fmla="*/ 10806 h 601036"/>
                <a:gd name="connsiteX16" fmla="*/ 11242 w 561791"/>
                <a:gd name="connsiteY16" fmla="*/ 870 h 601036"/>
                <a:gd name="connsiteX17" fmla="*/ 11716 w 561791"/>
                <a:gd name="connsiteY17" fmla="*/ 887 h 601036"/>
                <a:gd name="connsiteX18" fmla="*/ 101467 w 561791"/>
                <a:gd name="connsiteY18" fmla="*/ 0 h 601036"/>
                <a:gd name="connsiteX19" fmla="*/ 191241 w 561791"/>
                <a:gd name="connsiteY19" fmla="*/ 383 h 601036"/>
                <a:gd name="connsiteX20" fmla="*/ 280992 w 561791"/>
                <a:gd name="connsiteY20" fmla="*/ 863 h 601036"/>
                <a:gd name="connsiteX21" fmla="*/ 370742 w 561791"/>
                <a:gd name="connsiteY21" fmla="*/ 863 h 601036"/>
                <a:gd name="connsiteX22" fmla="*/ 460517 w 561791"/>
                <a:gd name="connsiteY22" fmla="*/ 982 h 601036"/>
                <a:gd name="connsiteX23" fmla="*/ 550291 w 561791"/>
                <a:gd name="connsiteY23" fmla="*/ 815 h 601036"/>
                <a:gd name="connsiteX24" fmla="*/ 561744 w 561791"/>
                <a:gd name="connsiteY24" fmla="*/ 10854 h 601036"/>
                <a:gd name="connsiteX25" fmla="*/ 561384 w 561791"/>
                <a:gd name="connsiteY25" fmla="*/ 93488 h 601036"/>
                <a:gd name="connsiteX26" fmla="*/ 560881 w 561791"/>
                <a:gd name="connsiteY26" fmla="*/ 176147 h 601036"/>
                <a:gd name="connsiteX27" fmla="*/ 560642 w 561791"/>
                <a:gd name="connsiteY27" fmla="*/ 258806 h 601036"/>
                <a:gd name="connsiteX28" fmla="*/ 561121 w 561791"/>
                <a:gd name="connsiteY28" fmla="*/ 341440 h 601036"/>
                <a:gd name="connsiteX29" fmla="*/ 559755 w 561791"/>
                <a:gd name="connsiteY29" fmla="*/ 424099 h 601036"/>
                <a:gd name="connsiteX30" fmla="*/ 560210 w 561791"/>
                <a:gd name="connsiteY30" fmla="*/ 506758 h 601036"/>
                <a:gd name="connsiteX31" fmla="*/ 561792 w 561791"/>
                <a:gd name="connsiteY31" fmla="*/ 589416 h 601036"/>
                <a:gd name="connsiteX32" fmla="*/ 550291 w 561791"/>
                <a:gd name="connsiteY32" fmla="*/ 601037 h 60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61791" h="601036">
                  <a:moveTo>
                    <a:pt x="550291" y="601037"/>
                  </a:moveTo>
                  <a:cubicBezTo>
                    <a:pt x="505416" y="601037"/>
                    <a:pt x="505416" y="599695"/>
                    <a:pt x="460541" y="599695"/>
                  </a:cubicBezTo>
                  <a:cubicBezTo>
                    <a:pt x="415665" y="599695"/>
                    <a:pt x="415665" y="599407"/>
                    <a:pt x="370790" y="599407"/>
                  </a:cubicBezTo>
                  <a:cubicBezTo>
                    <a:pt x="325915" y="599407"/>
                    <a:pt x="325891" y="600366"/>
                    <a:pt x="281016" y="600366"/>
                  </a:cubicBezTo>
                  <a:cubicBezTo>
                    <a:pt x="236140" y="600366"/>
                    <a:pt x="236140" y="599120"/>
                    <a:pt x="191265" y="599120"/>
                  </a:cubicBezTo>
                  <a:cubicBezTo>
                    <a:pt x="146390" y="599120"/>
                    <a:pt x="146366" y="600701"/>
                    <a:pt x="101491" y="600701"/>
                  </a:cubicBezTo>
                  <a:cubicBezTo>
                    <a:pt x="56615" y="600701"/>
                    <a:pt x="56591" y="599312"/>
                    <a:pt x="11716" y="599312"/>
                  </a:cubicBezTo>
                  <a:cubicBezTo>
                    <a:pt x="6035" y="599645"/>
                    <a:pt x="1160" y="595313"/>
                    <a:pt x="827" y="589632"/>
                  </a:cubicBezTo>
                  <a:cubicBezTo>
                    <a:pt x="822" y="589543"/>
                    <a:pt x="817" y="589457"/>
                    <a:pt x="815" y="589368"/>
                  </a:cubicBezTo>
                  <a:cubicBezTo>
                    <a:pt x="815" y="548063"/>
                    <a:pt x="1605" y="548063"/>
                    <a:pt x="1605" y="506734"/>
                  </a:cubicBezTo>
                  <a:cubicBezTo>
                    <a:pt x="1605" y="465404"/>
                    <a:pt x="1198" y="465404"/>
                    <a:pt x="1198" y="424099"/>
                  </a:cubicBezTo>
                  <a:cubicBezTo>
                    <a:pt x="1198" y="382794"/>
                    <a:pt x="647" y="382770"/>
                    <a:pt x="647" y="341440"/>
                  </a:cubicBezTo>
                  <a:cubicBezTo>
                    <a:pt x="647" y="300111"/>
                    <a:pt x="287" y="300111"/>
                    <a:pt x="287" y="258782"/>
                  </a:cubicBezTo>
                  <a:cubicBezTo>
                    <a:pt x="287" y="217452"/>
                    <a:pt x="1701" y="217452"/>
                    <a:pt x="1701" y="176123"/>
                  </a:cubicBezTo>
                  <a:cubicBezTo>
                    <a:pt x="1701" y="134794"/>
                    <a:pt x="0" y="134794"/>
                    <a:pt x="0" y="93464"/>
                  </a:cubicBezTo>
                  <a:cubicBezTo>
                    <a:pt x="0" y="52135"/>
                    <a:pt x="1054" y="52135"/>
                    <a:pt x="1054" y="10806"/>
                  </a:cubicBezTo>
                  <a:cubicBezTo>
                    <a:pt x="1124" y="5249"/>
                    <a:pt x="5686" y="800"/>
                    <a:pt x="11242" y="870"/>
                  </a:cubicBezTo>
                  <a:cubicBezTo>
                    <a:pt x="11400" y="872"/>
                    <a:pt x="11558" y="877"/>
                    <a:pt x="11716" y="887"/>
                  </a:cubicBezTo>
                  <a:cubicBezTo>
                    <a:pt x="56591" y="887"/>
                    <a:pt x="56591" y="0"/>
                    <a:pt x="101467" y="0"/>
                  </a:cubicBezTo>
                  <a:cubicBezTo>
                    <a:pt x="146342" y="0"/>
                    <a:pt x="146342" y="383"/>
                    <a:pt x="191241" y="383"/>
                  </a:cubicBezTo>
                  <a:cubicBezTo>
                    <a:pt x="236140" y="383"/>
                    <a:pt x="236116" y="863"/>
                    <a:pt x="280992" y="863"/>
                  </a:cubicBezTo>
                  <a:lnTo>
                    <a:pt x="370742" y="863"/>
                  </a:lnTo>
                  <a:cubicBezTo>
                    <a:pt x="415642" y="863"/>
                    <a:pt x="415642" y="982"/>
                    <a:pt x="460517" y="982"/>
                  </a:cubicBezTo>
                  <a:cubicBezTo>
                    <a:pt x="505392" y="982"/>
                    <a:pt x="505416" y="815"/>
                    <a:pt x="550291" y="815"/>
                  </a:cubicBezTo>
                  <a:cubicBezTo>
                    <a:pt x="556161" y="815"/>
                    <a:pt x="561744" y="4984"/>
                    <a:pt x="561744" y="10854"/>
                  </a:cubicBezTo>
                  <a:cubicBezTo>
                    <a:pt x="561744" y="52183"/>
                    <a:pt x="561384" y="52183"/>
                    <a:pt x="561384" y="93488"/>
                  </a:cubicBezTo>
                  <a:cubicBezTo>
                    <a:pt x="561384" y="134794"/>
                    <a:pt x="560881" y="134818"/>
                    <a:pt x="560881" y="176147"/>
                  </a:cubicBezTo>
                  <a:cubicBezTo>
                    <a:pt x="560881" y="217476"/>
                    <a:pt x="560642" y="217476"/>
                    <a:pt x="560642" y="258806"/>
                  </a:cubicBezTo>
                  <a:cubicBezTo>
                    <a:pt x="560642" y="300135"/>
                    <a:pt x="561121" y="300111"/>
                    <a:pt x="561121" y="341440"/>
                  </a:cubicBezTo>
                  <a:cubicBezTo>
                    <a:pt x="561121" y="382770"/>
                    <a:pt x="559755" y="382770"/>
                    <a:pt x="559755" y="424099"/>
                  </a:cubicBezTo>
                  <a:cubicBezTo>
                    <a:pt x="559755" y="465428"/>
                    <a:pt x="560210" y="465428"/>
                    <a:pt x="560210" y="506758"/>
                  </a:cubicBezTo>
                  <a:cubicBezTo>
                    <a:pt x="560210" y="548087"/>
                    <a:pt x="561792" y="548087"/>
                    <a:pt x="561792" y="589416"/>
                  </a:cubicBezTo>
                  <a:cubicBezTo>
                    <a:pt x="561411" y="595624"/>
                    <a:pt x="556494" y="600591"/>
                    <a:pt x="550291" y="601037"/>
                  </a:cubicBezTo>
                  <a:close/>
                </a:path>
              </a:pathLst>
            </a:custGeom>
            <a:noFill/>
            <a:ln w="9557" cap="rnd">
              <a:solidFill>
                <a:schemeClr val="tx1"/>
              </a:solid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AFD4CC76-B36A-3204-FE7A-21E0AD3CE0AF}"/>
                </a:ext>
              </a:extLst>
            </p:cNvPr>
            <p:cNvSpPr/>
            <p:nvPr/>
          </p:nvSpPr>
          <p:spPr>
            <a:xfrm>
              <a:off x="9446738" y="3744688"/>
              <a:ext cx="596381" cy="3440"/>
            </a:xfrm>
            <a:custGeom>
              <a:avLst/>
              <a:gdLst>
                <a:gd name="connsiteX0" fmla="*/ 0 w 373761"/>
                <a:gd name="connsiteY0" fmla="*/ 1438 h 2156"/>
                <a:gd name="connsiteX1" fmla="*/ 186881 w 373761"/>
                <a:gd name="connsiteY1" fmla="*/ 0 h 2156"/>
                <a:gd name="connsiteX2" fmla="*/ 373761 w 373761"/>
                <a:gd name="connsiteY2" fmla="*/ 2156 h 2156"/>
              </a:gdLst>
              <a:ahLst/>
              <a:cxnLst>
                <a:cxn ang="0">
                  <a:pos x="connsiteX0" y="connsiteY0"/>
                </a:cxn>
                <a:cxn ang="0">
                  <a:pos x="connsiteX1" y="connsiteY1"/>
                </a:cxn>
                <a:cxn ang="0">
                  <a:pos x="connsiteX2" y="connsiteY2"/>
                </a:cxn>
              </a:cxnLst>
              <a:rect l="l" t="t" r="r" b="b"/>
              <a:pathLst>
                <a:path w="373761" h="2156">
                  <a:moveTo>
                    <a:pt x="0" y="1438"/>
                  </a:moveTo>
                  <a:cubicBezTo>
                    <a:pt x="93440" y="1438"/>
                    <a:pt x="93440" y="0"/>
                    <a:pt x="186881" y="0"/>
                  </a:cubicBezTo>
                  <a:cubicBezTo>
                    <a:pt x="280321" y="0"/>
                    <a:pt x="280321" y="2156"/>
                    <a:pt x="373761" y="2156"/>
                  </a:cubicBezTo>
                </a:path>
              </a:pathLst>
            </a:custGeom>
            <a:solidFill>
              <a:srgbClr val="FFFFFF"/>
            </a:solidFill>
            <a:ln w="2389"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BA44FAFE-1E86-4D94-B727-E2E920169188}"/>
                </a:ext>
              </a:extLst>
            </p:cNvPr>
            <p:cNvSpPr/>
            <p:nvPr/>
          </p:nvSpPr>
          <p:spPr>
            <a:xfrm>
              <a:off x="9446738" y="3744688"/>
              <a:ext cx="596381" cy="3440"/>
            </a:xfrm>
            <a:custGeom>
              <a:avLst/>
              <a:gdLst>
                <a:gd name="connsiteX0" fmla="*/ 0 w 373761"/>
                <a:gd name="connsiteY0" fmla="*/ 1438 h 2156"/>
                <a:gd name="connsiteX1" fmla="*/ 186881 w 373761"/>
                <a:gd name="connsiteY1" fmla="*/ 0 h 2156"/>
                <a:gd name="connsiteX2" fmla="*/ 373761 w 373761"/>
                <a:gd name="connsiteY2" fmla="*/ 2156 h 2156"/>
              </a:gdLst>
              <a:ahLst/>
              <a:cxnLst>
                <a:cxn ang="0">
                  <a:pos x="connsiteX0" y="connsiteY0"/>
                </a:cxn>
                <a:cxn ang="0">
                  <a:pos x="connsiteX1" y="connsiteY1"/>
                </a:cxn>
                <a:cxn ang="0">
                  <a:pos x="connsiteX2" y="connsiteY2"/>
                </a:cxn>
              </a:cxnLst>
              <a:rect l="l" t="t" r="r" b="b"/>
              <a:pathLst>
                <a:path w="373761" h="2156">
                  <a:moveTo>
                    <a:pt x="0" y="1438"/>
                  </a:moveTo>
                  <a:cubicBezTo>
                    <a:pt x="93440" y="1438"/>
                    <a:pt x="93440" y="0"/>
                    <a:pt x="186881" y="0"/>
                  </a:cubicBezTo>
                  <a:cubicBezTo>
                    <a:pt x="280321" y="0"/>
                    <a:pt x="280321" y="2156"/>
                    <a:pt x="373761" y="2156"/>
                  </a:cubicBezTo>
                </a:path>
              </a:pathLst>
            </a:custGeom>
            <a:noFill/>
            <a:ln w="9557" cap="rnd">
              <a:solidFill>
                <a:schemeClr val="tx1"/>
              </a:solid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DC140BF0-A914-7B29-9274-8794A4F0D3EF}"/>
                </a:ext>
              </a:extLst>
            </p:cNvPr>
            <p:cNvSpPr/>
            <p:nvPr/>
          </p:nvSpPr>
          <p:spPr>
            <a:xfrm>
              <a:off x="9446738" y="3857083"/>
              <a:ext cx="596381" cy="1069"/>
            </a:xfrm>
            <a:custGeom>
              <a:avLst/>
              <a:gdLst>
                <a:gd name="connsiteX0" fmla="*/ 0 w 373761"/>
                <a:gd name="connsiteY0" fmla="*/ 0 h 670"/>
                <a:gd name="connsiteX1" fmla="*/ 186881 w 373761"/>
                <a:gd name="connsiteY1" fmla="*/ 120 h 670"/>
                <a:gd name="connsiteX2" fmla="*/ 373761 w 373761"/>
                <a:gd name="connsiteY2" fmla="*/ 671 h 670"/>
              </a:gdLst>
              <a:ahLst/>
              <a:cxnLst>
                <a:cxn ang="0">
                  <a:pos x="connsiteX0" y="connsiteY0"/>
                </a:cxn>
                <a:cxn ang="0">
                  <a:pos x="connsiteX1" y="connsiteY1"/>
                </a:cxn>
                <a:cxn ang="0">
                  <a:pos x="connsiteX2" y="connsiteY2"/>
                </a:cxn>
              </a:cxnLst>
              <a:rect l="l" t="t" r="r" b="b"/>
              <a:pathLst>
                <a:path w="373761" h="670">
                  <a:moveTo>
                    <a:pt x="0" y="0"/>
                  </a:moveTo>
                  <a:cubicBezTo>
                    <a:pt x="93440" y="0"/>
                    <a:pt x="93440" y="120"/>
                    <a:pt x="186881" y="120"/>
                  </a:cubicBezTo>
                  <a:cubicBezTo>
                    <a:pt x="280321" y="120"/>
                    <a:pt x="280321" y="671"/>
                    <a:pt x="373761" y="671"/>
                  </a:cubicBezTo>
                </a:path>
              </a:pathLst>
            </a:custGeom>
            <a:solidFill>
              <a:srgbClr val="FFFFFF"/>
            </a:solidFill>
            <a:ln w="2389"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35B0EC9A-7EC9-3778-15BA-6C91E617C9A1}"/>
                </a:ext>
              </a:extLst>
            </p:cNvPr>
            <p:cNvSpPr/>
            <p:nvPr/>
          </p:nvSpPr>
          <p:spPr>
            <a:xfrm>
              <a:off x="9446738" y="3857083"/>
              <a:ext cx="596381" cy="1069"/>
            </a:xfrm>
            <a:custGeom>
              <a:avLst/>
              <a:gdLst>
                <a:gd name="connsiteX0" fmla="*/ 0 w 373761"/>
                <a:gd name="connsiteY0" fmla="*/ 0 h 670"/>
                <a:gd name="connsiteX1" fmla="*/ 186881 w 373761"/>
                <a:gd name="connsiteY1" fmla="*/ 120 h 670"/>
                <a:gd name="connsiteX2" fmla="*/ 373761 w 373761"/>
                <a:gd name="connsiteY2" fmla="*/ 671 h 670"/>
              </a:gdLst>
              <a:ahLst/>
              <a:cxnLst>
                <a:cxn ang="0">
                  <a:pos x="connsiteX0" y="connsiteY0"/>
                </a:cxn>
                <a:cxn ang="0">
                  <a:pos x="connsiteX1" y="connsiteY1"/>
                </a:cxn>
                <a:cxn ang="0">
                  <a:pos x="connsiteX2" y="connsiteY2"/>
                </a:cxn>
              </a:cxnLst>
              <a:rect l="l" t="t" r="r" b="b"/>
              <a:pathLst>
                <a:path w="373761" h="670">
                  <a:moveTo>
                    <a:pt x="0" y="0"/>
                  </a:moveTo>
                  <a:cubicBezTo>
                    <a:pt x="93440" y="0"/>
                    <a:pt x="93440" y="120"/>
                    <a:pt x="186881" y="120"/>
                  </a:cubicBezTo>
                  <a:cubicBezTo>
                    <a:pt x="280321" y="120"/>
                    <a:pt x="280321" y="671"/>
                    <a:pt x="373761" y="671"/>
                  </a:cubicBezTo>
                </a:path>
              </a:pathLst>
            </a:custGeom>
            <a:noFill/>
            <a:ln w="9557" cap="rnd">
              <a:solidFill>
                <a:schemeClr val="tx1"/>
              </a:solid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26BC5CDC-2E7D-5E38-E2C6-E63835DBECB5}"/>
                </a:ext>
              </a:extLst>
            </p:cNvPr>
            <p:cNvSpPr/>
            <p:nvPr/>
          </p:nvSpPr>
          <p:spPr>
            <a:xfrm>
              <a:off x="9446738" y="3960800"/>
              <a:ext cx="596381" cy="9709"/>
            </a:xfrm>
            <a:custGeom>
              <a:avLst/>
              <a:gdLst>
                <a:gd name="connsiteX0" fmla="*/ 0 w 373761"/>
                <a:gd name="connsiteY0" fmla="*/ 6086 h 6085"/>
                <a:gd name="connsiteX1" fmla="*/ 186881 w 373761"/>
                <a:gd name="connsiteY1" fmla="*/ 6086 h 6085"/>
                <a:gd name="connsiteX2" fmla="*/ 373761 w 373761"/>
                <a:gd name="connsiteY2" fmla="*/ 0 h 6085"/>
              </a:gdLst>
              <a:ahLst/>
              <a:cxnLst>
                <a:cxn ang="0">
                  <a:pos x="connsiteX0" y="connsiteY0"/>
                </a:cxn>
                <a:cxn ang="0">
                  <a:pos x="connsiteX1" y="connsiteY1"/>
                </a:cxn>
                <a:cxn ang="0">
                  <a:pos x="connsiteX2" y="connsiteY2"/>
                </a:cxn>
              </a:cxnLst>
              <a:rect l="l" t="t" r="r" b="b"/>
              <a:pathLst>
                <a:path w="373761" h="6085">
                  <a:moveTo>
                    <a:pt x="0" y="6086"/>
                  </a:moveTo>
                  <a:cubicBezTo>
                    <a:pt x="93440" y="6086"/>
                    <a:pt x="93440" y="6086"/>
                    <a:pt x="186881" y="6086"/>
                  </a:cubicBezTo>
                  <a:cubicBezTo>
                    <a:pt x="280321" y="6086"/>
                    <a:pt x="280321" y="0"/>
                    <a:pt x="373761" y="0"/>
                  </a:cubicBezTo>
                </a:path>
              </a:pathLst>
            </a:custGeom>
            <a:solidFill>
              <a:srgbClr val="FFFFFF"/>
            </a:solidFill>
            <a:ln w="2389"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F66EAD19-BECA-A951-87DF-4E20AF9CFED5}"/>
                </a:ext>
              </a:extLst>
            </p:cNvPr>
            <p:cNvSpPr/>
            <p:nvPr/>
          </p:nvSpPr>
          <p:spPr>
            <a:xfrm>
              <a:off x="9446738" y="3960800"/>
              <a:ext cx="596381" cy="9709"/>
            </a:xfrm>
            <a:custGeom>
              <a:avLst/>
              <a:gdLst>
                <a:gd name="connsiteX0" fmla="*/ 0 w 373761"/>
                <a:gd name="connsiteY0" fmla="*/ 6086 h 6085"/>
                <a:gd name="connsiteX1" fmla="*/ 186881 w 373761"/>
                <a:gd name="connsiteY1" fmla="*/ 6086 h 6085"/>
                <a:gd name="connsiteX2" fmla="*/ 373761 w 373761"/>
                <a:gd name="connsiteY2" fmla="*/ 0 h 6085"/>
              </a:gdLst>
              <a:ahLst/>
              <a:cxnLst>
                <a:cxn ang="0">
                  <a:pos x="connsiteX0" y="connsiteY0"/>
                </a:cxn>
                <a:cxn ang="0">
                  <a:pos x="connsiteX1" y="connsiteY1"/>
                </a:cxn>
                <a:cxn ang="0">
                  <a:pos x="connsiteX2" y="connsiteY2"/>
                </a:cxn>
              </a:cxnLst>
              <a:rect l="l" t="t" r="r" b="b"/>
              <a:pathLst>
                <a:path w="373761" h="6085">
                  <a:moveTo>
                    <a:pt x="0" y="6086"/>
                  </a:moveTo>
                  <a:cubicBezTo>
                    <a:pt x="93440" y="6086"/>
                    <a:pt x="93440" y="6086"/>
                    <a:pt x="186881" y="6086"/>
                  </a:cubicBezTo>
                  <a:cubicBezTo>
                    <a:pt x="280321" y="6086"/>
                    <a:pt x="280321" y="0"/>
                    <a:pt x="373761" y="0"/>
                  </a:cubicBezTo>
                </a:path>
              </a:pathLst>
            </a:custGeom>
            <a:noFill/>
            <a:ln w="9557" cap="rnd">
              <a:solidFill>
                <a:schemeClr val="tx1"/>
              </a:solid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BA8A4647-873C-D519-7AE7-B04457A9DD1F}"/>
                </a:ext>
              </a:extLst>
            </p:cNvPr>
            <p:cNvSpPr/>
            <p:nvPr/>
          </p:nvSpPr>
          <p:spPr>
            <a:xfrm>
              <a:off x="9452549" y="4073807"/>
              <a:ext cx="351176" cy="458"/>
            </a:xfrm>
            <a:custGeom>
              <a:avLst/>
              <a:gdLst>
                <a:gd name="connsiteX0" fmla="*/ 0 w 220087"/>
                <a:gd name="connsiteY0" fmla="*/ 287 h 287"/>
                <a:gd name="connsiteX1" fmla="*/ 220088 w 220087"/>
                <a:gd name="connsiteY1" fmla="*/ 0 h 287"/>
              </a:gdLst>
              <a:ahLst/>
              <a:cxnLst>
                <a:cxn ang="0">
                  <a:pos x="connsiteX0" y="connsiteY0"/>
                </a:cxn>
                <a:cxn ang="0">
                  <a:pos x="connsiteX1" y="connsiteY1"/>
                </a:cxn>
              </a:cxnLst>
              <a:rect l="l" t="t" r="r" b="b"/>
              <a:pathLst>
                <a:path w="220087" h="287">
                  <a:moveTo>
                    <a:pt x="0" y="287"/>
                  </a:moveTo>
                  <a:cubicBezTo>
                    <a:pt x="110044" y="287"/>
                    <a:pt x="110044" y="0"/>
                    <a:pt x="220088" y="0"/>
                  </a:cubicBezTo>
                </a:path>
              </a:pathLst>
            </a:custGeom>
            <a:solidFill>
              <a:srgbClr val="FFFFFF"/>
            </a:solidFill>
            <a:ln w="2389"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D8807B0B-3D54-F30E-BD13-02AC455697FF}"/>
                </a:ext>
              </a:extLst>
            </p:cNvPr>
            <p:cNvSpPr/>
            <p:nvPr/>
          </p:nvSpPr>
          <p:spPr>
            <a:xfrm>
              <a:off x="9452549" y="4073807"/>
              <a:ext cx="351176" cy="458"/>
            </a:xfrm>
            <a:custGeom>
              <a:avLst/>
              <a:gdLst>
                <a:gd name="connsiteX0" fmla="*/ 0 w 220087"/>
                <a:gd name="connsiteY0" fmla="*/ 287 h 287"/>
                <a:gd name="connsiteX1" fmla="*/ 220088 w 220087"/>
                <a:gd name="connsiteY1" fmla="*/ 0 h 287"/>
              </a:gdLst>
              <a:ahLst/>
              <a:cxnLst>
                <a:cxn ang="0">
                  <a:pos x="connsiteX0" y="connsiteY0"/>
                </a:cxn>
                <a:cxn ang="0">
                  <a:pos x="connsiteX1" y="connsiteY1"/>
                </a:cxn>
              </a:cxnLst>
              <a:rect l="l" t="t" r="r" b="b"/>
              <a:pathLst>
                <a:path w="220087" h="287">
                  <a:moveTo>
                    <a:pt x="0" y="287"/>
                  </a:moveTo>
                  <a:cubicBezTo>
                    <a:pt x="110044" y="287"/>
                    <a:pt x="110044" y="0"/>
                    <a:pt x="220088" y="0"/>
                  </a:cubicBezTo>
                </a:path>
              </a:pathLst>
            </a:custGeom>
            <a:noFill/>
            <a:ln w="9557" cap="rnd">
              <a:solidFill>
                <a:schemeClr val="tx1"/>
              </a:solid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8BD58DBC-8946-FF91-7EFD-4DFA0DC3CC15}"/>
                </a:ext>
              </a:extLst>
            </p:cNvPr>
            <p:cNvSpPr/>
            <p:nvPr/>
          </p:nvSpPr>
          <p:spPr>
            <a:xfrm>
              <a:off x="9437067" y="3551743"/>
              <a:ext cx="621345" cy="70188"/>
            </a:xfrm>
            <a:custGeom>
              <a:avLst/>
              <a:gdLst>
                <a:gd name="connsiteX0" fmla="*/ 0 w 389406"/>
                <a:gd name="connsiteY0" fmla="*/ 0 h 43988"/>
                <a:gd name="connsiteX1" fmla="*/ 389406 w 389406"/>
                <a:gd name="connsiteY1" fmla="*/ 0 h 43988"/>
                <a:gd name="connsiteX2" fmla="*/ 389406 w 389406"/>
                <a:gd name="connsiteY2" fmla="*/ 43989 h 43988"/>
                <a:gd name="connsiteX3" fmla="*/ 0 w 389406"/>
                <a:gd name="connsiteY3" fmla="*/ 43989 h 43988"/>
              </a:gdLst>
              <a:ahLst/>
              <a:cxnLst>
                <a:cxn ang="0">
                  <a:pos x="connsiteX0" y="connsiteY0"/>
                </a:cxn>
                <a:cxn ang="0">
                  <a:pos x="connsiteX1" y="connsiteY1"/>
                </a:cxn>
                <a:cxn ang="0">
                  <a:pos x="connsiteX2" y="connsiteY2"/>
                </a:cxn>
                <a:cxn ang="0">
                  <a:pos x="connsiteX3" y="connsiteY3"/>
                </a:cxn>
              </a:cxnLst>
              <a:rect l="l" t="t" r="r" b="b"/>
              <a:pathLst>
                <a:path w="389406" h="43988">
                  <a:moveTo>
                    <a:pt x="0" y="0"/>
                  </a:moveTo>
                  <a:lnTo>
                    <a:pt x="389406" y="0"/>
                  </a:lnTo>
                  <a:lnTo>
                    <a:pt x="389406" y="43989"/>
                  </a:lnTo>
                  <a:lnTo>
                    <a:pt x="0" y="43989"/>
                  </a:lnTo>
                  <a:close/>
                </a:path>
              </a:pathLst>
            </a:custGeom>
            <a:solidFill>
              <a:schemeClr val="tx1"/>
            </a:solidFill>
            <a:ln w="2389"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534F8CBD-AF17-8BFD-A577-9FC5EE684B0D}"/>
                </a:ext>
              </a:extLst>
            </p:cNvPr>
            <p:cNvSpPr/>
            <p:nvPr/>
          </p:nvSpPr>
          <p:spPr>
            <a:xfrm>
              <a:off x="10377169" y="3424019"/>
              <a:ext cx="699677" cy="654642"/>
            </a:xfrm>
            <a:custGeom>
              <a:avLst/>
              <a:gdLst>
                <a:gd name="connsiteX0" fmla="*/ 432029 w 438498"/>
                <a:gd name="connsiteY0" fmla="*/ 0 h 410274"/>
                <a:gd name="connsiteX1" fmla="*/ 438498 w 438498"/>
                <a:gd name="connsiteY1" fmla="*/ 0 h 410274"/>
                <a:gd name="connsiteX2" fmla="*/ 438498 w 438498"/>
                <a:gd name="connsiteY2" fmla="*/ 410275 h 410274"/>
                <a:gd name="connsiteX3" fmla="*/ 432029 w 438498"/>
                <a:gd name="connsiteY3" fmla="*/ 410275 h 410274"/>
                <a:gd name="connsiteX4" fmla="*/ 6469 w 438498"/>
                <a:gd name="connsiteY4" fmla="*/ 410275 h 410274"/>
                <a:gd name="connsiteX5" fmla="*/ 0 w 438498"/>
                <a:gd name="connsiteY5" fmla="*/ 410275 h 410274"/>
                <a:gd name="connsiteX6" fmla="*/ 0 w 438498"/>
                <a:gd name="connsiteY6" fmla="*/ 0 h 410274"/>
                <a:gd name="connsiteX7" fmla="*/ 6469 w 438498"/>
                <a:gd name="connsiteY7" fmla="*/ 0 h 410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498" h="410274">
                  <a:moveTo>
                    <a:pt x="432029" y="0"/>
                  </a:moveTo>
                  <a:cubicBezTo>
                    <a:pt x="435602" y="0"/>
                    <a:pt x="438498" y="0"/>
                    <a:pt x="438498" y="0"/>
                  </a:cubicBezTo>
                  <a:lnTo>
                    <a:pt x="438498" y="410275"/>
                  </a:lnTo>
                  <a:cubicBezTo>
                    <a:pt x="438498" y="410275"/>
                    <a:pt x="435602" y="410275"/>
                    <a:pt x="432029" y="410275"/>
                  </a:cubicBezTo>
                  <a:lnTo>
                    <a:pt x="6469" y="410275"/>
                  </a:lnTo>
                  <a:cubicBezTo>
                    <a:pt x="2896" y="410275"/>
                    <a:pt x="0" y="410275"/>
                    <a:pt x="0" y="410275"/>
                  </a:cubicBezTo>
                  <a:lnTo>
                    <a:pt x="0" y="0"/>
                  </a:lnTo>
                  <a:cubicBezTo>
                    <a:pt x="0" y="0"/>
                    <a:pt x="2896" y="0"/>
                    <a:pt x="6469" y="0"/>
                  </a:cubicBezTo>
                  <a:close/>
                </a:path>
              </a:pathLst>
            </a:custGeom>
            <a:solidFill>
              <a:srgbClr val="FFFFFF"/>
            </a:solidFill>
            <a:ln w="238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09F80D98-F1E7-6B4F-90D7-114A6C0DE750}"/>
                </a:ext>
              </a:extLst>
            </p:cNvPr>
            <p:cNvSpPr/>
            <p:nvPr/>
          </p:nvSpPr>
          <p:spPr>
            <a:xfrm>
              <a:off x="10374646" y="3419163"/>
              <a:ext cx="703347" cy="663167"/>
            </a:xfrm>
            <a:custGeom>
              <a:avLst/>
              <a:gdLst>
                <a:gd name="connsiteX0" fmla="*/ 433611 w 440798"/>
                <a:gd name="connsiteY0" fmla="*/ 410394 h 415617"/>
                <a:gd name="connsiteX1" fmla="*/ 220830 w 440798"/>
                <a:gd name="connsiteY1" fmla="*/ 415617 h 415617"/>
                <a:gd name="connsiteX2" fmla="*/ 8074 w 440798"/>
                <a:gd name="connsiteY2" fmla="*/ 415210 h 415617"/>
                <a:gd name="connsiteX3" fmla="*/ 0 w 440798"/>
                <a:gd name="connsiteY3" fmla="*/ 406848 h 415617"/>
                <a:gd name="connsiteX4" fmla="*/ 4960 w 440798"/>
                <a:gd name="connsiteY4" fmla="*/ 208180 h 415617"/>
                <a:gd name="connsiteX5" fmla="*/ 3019 w 440798"/>
                <a:gd name="connsiteY5" fmla="*/ 9512 h 415617"/>
                <a:gd name="connsiteX6" fmla="*/ 8074 w 440798"/>
                <a:gd name="connsiteY6" fmla="*/ 599 h 415617"/>
                <a:gd name="connsiteX7" fmla="*/ 220830 w 440798"/>
                <a:gd name="connsiteY7" fmla="*/ 0 h 415617"/>
                <a:gd name="connsiteX8" fmla="*/ 433611 w 440798"/>
                <a:gd name="connsiteY8" fmla="*/ 958 h 415617"/>
                <a:gd name="connsiteX9" fmla="*/ 440798 w 440798"/>
                <a:gd name="connsiteY9" fmla="*/ 9512 h 415617"/>
                <a:gd name="connsiteX10" fmla="*/ 440343 w 440798"/>
                <a:gd name="connsiteY10" fmla="*/ 208180 h 415617"/>
                <a:gd name="connsiteX11" fmla="*/ 437205 w 440798"/>
                <a:gd name="connsiteY11" fmla="*/ 406848 h 415617"/>
                <a:gd name="connsiteX12" fmla="*/ 433611 w 440798"/>
                <a:gd name="connsiteY12" fmla="*/ 410394 h 41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0798" h="415617">
                  <a:moveTo>
                    <a:pt x="433611" y="410394"/>
                  </a:moveTo>
                  <a:cubicBezTo>
                    <a:pt x="327233" y="410394"/>
                    <a:pt x="327233" y="415617"/>
                    <a:pt x="220830" y="415617"/>
                  </a:cubicBezTo>
                  <a:cubicBezTo>
                    <a:pt x="114428" y="415617"/>
                    <a:pt x="114452" y="415210"/>
                    <a:pt x="8074" y="415210"/>
                  </a:cubicBezTo>
                  <a:cubicBezTo>
                    <a:pt x="4480" y="415210"/>
                    <a:pt x="0" y="410418"/>
                    <a:pt x="0" y="406848"/>
                  </a:cubicBezTo>
                  <a:cubicBezTo>
                    <a:pt x="0" y="307514"/>
                    <a:pt x="4960" y="307514"/>
                    <a:pt x="4960" y="208180"/>
                  </a:cubicBezTo>
                  <a:cubicBezTo>
                    <a:pt x="4960" y="108846"/>
                    <a:pt x="3019" y="108846"/>
                    <a:pt x="3019" y="9512"/>
                  </a:cubicBezTo>
                  <a:cubicBezTo>
                    <a:pt x="3019" y="5942"/>
                    <a:pt x="4480" y="599"/>
                    <a:pt x="8074" y="599"/>
                  </a:cubicBezTo>
                  <a:cubicBezTo>
                    <a:pt x="114452" y="599"/>
                    <a:pt x="114452" y="0"/>
                    <a:pt x="220830" y="0"/>
                  </a:cubicBezTo>
                  <a:cubicBezTo>
                    <a:pt x="327209" y="0"/>
                    <a:pt x="327233" y="958"/>
                    <a:pt x="433611" y="958"/>
                  </a:cubicBezTo>
                  <a:cubicBezTo>
                    <a:pt x="437205" y="958"/>
                    <a:pt x="440798" y="5942"/>
                    <a:pt x="440798" y="9512"/>
                  </a:cubicBezTo>
                  <a:cubicBezTo>
                    <a:pt x="440798" y="108846"/>
                    <a:pt x="440343" y="108846"/>
                    <a:pt x="440343" y="208180"/>
                  </a:cubicBezTo>
                  <a:cubicBezTo>
                    <a:pt x="440343" y="307514"/>
                    <a:pt x="437205" y="307538"/>
                    <a:pt x="437205" y="406848"/>
                  </a:cubicBezTo>
                  <a:cubicBezTo>
                    <a:pt x="437205" y="410418"/>
                    <a:pt x="437205" y="410394"/>
                    <a:pt x="433611" y="410394"/>
                  </a:cubicBezTo>
                  <a:close/>
                </a:path>
              </a:pathLst>
            </a:custGeom>
            <a:solidFill>
              <a:srgbClr val="FFFFFF"/>
            </a:solidFill>
            <a:ln w="2389"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8EC32A57-479D-0FFC-1A9E-25CDFD5C8EEC}"/>
                </a:ext>
              </a:extLst>
            </p:cNvPr>
            <p:cNvSpPr/>
            <p:nvPr/>
          </p:nvSpPr>
          <p:spPr>
            <a:xfrm>
              <a:off x="10374646" y="3419163"/>
              <a:ext cx="703347" cy="663167"/>
            </a:xfrm>
            <a:custGeom>
              <a:avLst/>
              <a:gdLst>
                <a:gd name="connsiteX0" fmla="*/ 433611 w 440798"/>
                <a:gd name="connsiteY0" fmla="*/ 410394 h 415617"/>
                <a:gd name="connsiteX1" fmla="*/ 220830 w 440798"/>
                <a:gd name="connsiteY1" fmla="*/ 415617 h 415617"/>
                <a:gd name="connsiteX2" fmla="*/ 8074 w 440798"/>
                <a:gd name="connsiteY2" fmla="*/ 415210 h 415617"/>
                <a:gd name="connsiteX3" fmla="*/ 0 w 440798"/>
                <a:gd name="connsiteY3" fmla="*/ 406848 h 415617"/>
                <a:gd name="connsiteX4" fmla="*/ 4960 w 440798"/>
                <a:gd name="connsiteY4" fmla="*/ 208180 h 415617"/>
                <a:gd name="connsiteX5" fmla="*/ 3019 w 440798"/>
                <a:gd name="connsiteY5" fmla="*/ 9512 h 415617"/>
                <a:gd name="connsiteX6" fmla="*/ 8074 w 440798"/>
                <a:gd name="connsiteY6" fmla="*/ 599 h 415617"/>
                <a:gd name="connsiteX7" fmla="*/ 220830 w 440798"/>
                <a:gd name="connsiteY7" fmla="*/ 0 h 415617"/>
                <a:gd name="connsiteX8" fmla="*/ 433611 w 440798"/>
                <a:gd name="connsiteY8" fmla="*/ 958 h 415617"/>
                <a:gd name="connsiteX9" fmla="*/ 440798 w 440798"/>
                <a:gd name="connsiteY9" fmla="*/ 9512 h 415617"/>
                <a:gd name="connsiteX10" fmla="*/ 440343 w 440798"/>
                <a:gd name="connsiteY10" fmla="*/ 208180 h 415617"/>
                <a:gd name="connsiteX11" fmla="*/ 437205 w 440798"/>
                <a:gd name="connsiteY11" fmla="*/ 406848 h 415617"/>
                <a:gd name="connsiteX12" fmla="*/ 433611 w 440798"/>
                <a:gd name="connsiteY12" fmla="*/ 410394 h 41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0798" h="415617">
                  <a:moveTo>
                    <a:pt x="433611" y="410394"/>
                  </a:moveTo>
                  <a:cubicBezTo>
                    <a:pt x="327233" y="410394"/>
                    <a:pt x="327233" y="415617"/>
                    <a:pt x="220830" y="415617"/>
                  </a:cubicBezTo>
                  <a:cubicBezTo>
                    <a:pt x="114428" y="415617"/>
                    <a:pt x="114452" y="415210"/>
                    <a:pt x="8074" y="415210"/>
                  </a:cubicBezTo>
                  <a:cubicBezTo>
                    <a:pt x="4480" y="415210"/>
                    <a:pt x="0" y="410418"/>
                    <a:pt x="0" y="406848"/>
                  </a:cubicBezTo>
                  <a:cubicBezTo>
                    <a:pt x="0" y="307514"/>
                    <a:pt x="4960" y="307514"/>
                    <a:pt x="4960" y="208180"/>
                  </a:cubicBezTo>
                  <a:cubicBezTo>
                    <a:pt x="4960" y="108846"/>
                    <a:pt x="3019" y="108846"/>
                    <a:pt x="3019" y="9512"/>
                  </a:cubicBezTo>
                  <a:cubicBezTo>
                    <a:pt x="3019" y="5942"/>
                    <a:pt x="4480" y="599"/>
                    <a:pt x="8074" y="599"/>
                  </a:cubicBezTo>
                  <a:cubicBezTo>
                    <a:pt x="114452" y="599"/>
                    <a:pt x="114452" y="0"/>
                    <a:pt x="220830" y="0"/>
                  </a:cubicBezTo>
                  <a:cubicBezTo>
                    <a:pt x="327209" y="0"/>
                    <a:pt x="327233" y="958"/>
                    <a:pt x="433611" y="958"/>
                  </a:cubicBezTo>
                  <a:cubicBezTo>
                    <a:pt x="437205" y="958"/>
                    <a:pt x="440798" y="5942"/>
                    <a:pt x="440798" y="9512"/>
                  </a:cubicBezTo>
                  <a:cubicBezTo>
                    <a:pt x="440798" y="108846"/>
                    <a:pt x="440343" y="108846"/>
                    <a:pt x="440343" y="208180"/>
                  </a:cubicBezTo>
                  <a:cubicBezTo>
                    <a:pt x="440343" y="307514"/>
                    <a:pt x="437205" y="307538"/>
                    <a:pt x="437205" y="406848"/>
                  </a:cubicBezTo>
                  <a:cubicBezTo>
                    <a:pt x="437205" y="410418"/>
                    <a:pt x="437205" y="410394"/>
                    <a:pt x="433611" y="410394"/>
                  </a:cubicBezTo>
                  <a:close/>
                </a:path>
              </a:pathLst>
            </a:custGeom>
            <a:noFill/>
            <a:ln w="9557" cap="rnd">
              <a:solidFill>
                <a:srgbClr val="1D252E"/>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63C50A0E-3781-303E-73A0-0E844ACBF34C}"/>
                </a:ext>
              </a:extLst>
            </p:cNvPr>
            <p:cNvSpPr/>
            <p:nvPr/>
          </p:nvSpPr>
          <p:spPr>
            <a:xfrm>
              <a:off x="10095685" y="4253293"/>
              <a:ext cx="194511" cy="194511"/>
            </a:xfrm>
            <a:custGeom>
              <a:avLst/>
              <a:gdLst>
                <a:gd name="connsiteX0" fmla="*/ 121904 w 121903"/>
                <a:gd name="connsiteY0" fmla="*/ 60952 h 121903"/>
                <a:gd name="connsiteX1" fmla="*/ 60952 w 121903"/>
                <a:gd name="connsiteY1" fmla="*/ 121904 h 121903"/>
                <a:gd name="connsiteX2" fmla="*/ 0 w 121903"/>
                <a:gd name="connsiteY2" fmla="*/ 60952 h 121903"/>
                <a:gd name="connsiteX3" fmla="*/ 60952 w 121903"/>
                <a:gd name="connsiteY3" fmla="*/ 0 h 121903"/>
                <a:gd name="connsiteX4" fmla="*/ 121904 w 121903"/>
                <a:gd name="connsiteY4" fmla="*/ 60952 h 121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03" h="121903">
                  <a:moveTo>
                    <a:pt x="121904" y="60952"/>
                  </a:moveTo>
                  <a:cubicBezTo>
                    <a:pt x="121904" y="94615"/>
                    <a:pt x="94614" y="121904"/>
                    <a:pt x="60952" y="121904"/>
                  </a:cubicBezTo>
                  <a:cubicBezTo>
                    <a:pt x="27289" y="121904"/>
                    <a:pt x="0" y="94615"/>
                    <a:pt x="0" y="60952"/>
                  </a:cubicBezTo>
                  <a:cubicBezTo>
                    <a:pt x="0" y="27289"/>
                    <a:pt x="27289" y="0"/>
                    <a:pt x="60952" y="0"/>
                  </a:cubicBezTo>
                  <a:cubicBezTo>
                    <a:pt x="94614" y="0"/>
                    <a:pt x="121904" y="27289"/>
                    <a:pt x="121904" y="60952"/>
                  </a:cubicBezTo>
                  <a:close/>
                </a:path>
              </a:pathLst>
            </a:custGeom>
            <a:solidFill>
              <a:schemeClr val="tx1"/>
            </a:solidFill>
            <a:ln w="2389"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19CFC912-18ED-A351-DC10-CE4A61515A3D}"/>
                </a:ext>
              </a:extLst>
            </p:cNvPr>
            <p:cNvSpPr/>
            <p:nvPr/>
          </p:nvSpPr>
          <p:spPr>
            <a:xfrm>
              <a:off x="10152228" y="4320005"/>
              <a:ext cx="81428" cy="61090"/>
            </a:xfrm>
            <a:custGeom>
              <a:avLst/>
              <a:gdLst>
                <a:gd name="connsiteX0" fmla="*/ 0 w 51032"/>
                <a:gd name="connsiteY0" fmla="*/ 25516 h 38286"/>
                <a:gd name="connsiteX1" fmla="*/ 12746 w 51032"/>
                <a:gd name="connsiteY1" fmla="*/ 38287 h 38286"/>
                <a:gd name="connsiteX2" fmla="*/ 51033 w 51032"/>
                <a:gd name="connsiteY2" fmla="*/ 0 h 38286"/>
              </a:gdLst>
              <a:ahLst/>
              <a:cxnLst>
                <a:cxn ang="0">
                  <a:pos x="connsiteX0" y="connsiteY0"/>
                </a:cxn>
                <a:cxn ang="0">
                  <a:pos x="connsiteX1" y="connsiteY1"/>
                </a:cxn>
                <a:cxn ang="0">
                  <a:pos x="connsiteX2" y="connsiteY2"/>
                </a:cxn>
              </a:cxnLst>
              <a:rect l="l" t="t" r="r" b="b"/>
              <a:pathLst>
                <a:path w="51032" h="38286">
                  <a:moveTo>
                    <a:pt x="0" y="25516"/>
                  </a:moveTo>
                  <a:lnTo>
                    <a:pt x="12746" y="38287"/>
                  </a:lnTo>
                  <a:lnTo>
                    <a:pt x="51033" y="0"/>
                  </a:lnTo>
                </a:path>
              </a:pathLst>
            </a:custGeom>
            <a:noFill/>
            <a:ln w="6761" cap="rnd">
              <a:solidFill>
                <a:srgbClr val="FFFFFF"/>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7E9031BD-F735-2263-9A6F-905F5F827D3D}"/>
                </a:ext>
              </a:extLst>
            </p:cNvPr>
            <p:cNvSpPr/>
            <p:nvPr/>
          </p:nvSpPr>
          <p:spPr>
            <a:xfrm>
              <a:off x="9255399" y="3296982"/>
              <a:ext cx="1900773" cy="5810"/>
            </a:xfrm>
            <a:custGeom>
              <a:avLst/>
              <a:gdLst>
                <a:gd name="connsiteX0" fmla="*/ 1191243 w 1191243"/>
                <a:gd name="connsiteY0" fmla="*/ 3642 h 3641"/>
                <a:gd name="connsiteX1" fmla="*/ 0 w 1191243"/>
                <a:gd name="connsiteY1" fmla="*/ 0 h 3641"/>
              </a:gdLst>
              <a:ahLst/>
              <a:cxnLst>
                <a:cxn ang="0">
                  <a:pos x="connsiteX0" y="connsiteY0"/>
                </a:cxn>
                <a:cxn ang="0">
                  <a:pos x="connsiteX1" y="connsiteY1"/>
                </a:cxn>
              </a:cxnLst>
              <a:rect l="l" t="t" r="r" b="b"/>
              <a:pathLst>
                <a:path w="1191243" h="3641">
                  <a:moveTo>
                    <a:pt x="1191243" y="3642"/>
                  </a:moveTo>
                  <a:lnTo>
                    <a:pt x="0" y="0"/>
                  </a:lnTo>
                </a:path>
              </a:pathLst>
            </a:custGeom>
            <a:ln w="9557" cap="rnd">
              <a:solidFill>
                <a:srgbClr val="1D252E"/>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344CA8B1-9486-5797-2AD7-3BFEFAB8CCF9}"/>
                </a:ext>
              </a:extLst>
            </p:cNvPr>
            <p:cNvSpPr/>
            <p:nvPr/>
          </p:nvSpPr>
          <p:spPr>
            <a:xfrm>
              <a:off x="9252494" y="3229391"/>
              <a:ext cx="32953" cy="32953"/>
            </a:xfrm>
            <a:custGeom>
              <a:avLst/>
              <a:gdLst>
                <a:gd name="connsiteX0" fmla="*/ 20653 w 20652"/>
                <a:gd name="connsiteY0" fmla="*/ 10326 h 20652"/>
                <a:gd name="connsiteX1" fmla="*/ 10326 w 20652"/>
                <a:gd name="connsiteY1" fmla="*/ 20653 h 20652"/>
                <a:gd name="connsiteX2" fmla="*/ 0 w 20652"/>
                <a:gd name="connsiteY2" fmla="*/ 10326 h 20652"/>
                <a:gd name="connsiteX3" fmla="*/ 10326 w 20652"/>
                <a:gd name="connsiteY3" fmla="*/ 0 h 20652"/>
                <a:gd name="connsiteX4" fmla="*/ 20653 w 20652"/>
                <a:gd name="connsiteY4" fmla="*/ 10326 h 20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52" h="20652">
                  <a:moveTo>
                    <a:pt x="20653" y="10326"/>
                  </a:moveTo>
                  <a:cubicBezTo>
                    <a:pt x="20653" y="16029"/>
                    <a:pt x="16029" y="20653"/>
                    <a:pt x="10326" y="20653"/>
                  </a:cubicBezTo>
                  <a:cubicBezTo>
                    <a:pt x="4623" y="20653"/>
                    <a:pt x="0" y="16029"/>
                    <a:pt x="0" y="10326"/>
                  </a:cubicBezTo>
                  <a:cubicBezTo>
                    <a:pt x="0" y="4623"/>
                    <a:pt x="4623" y="0"/>
                    <a:pt x="10326" y="0"/>
                  </a:cubicBezTo>
                  <a:cubicBezTo>
                    <a:pt x="16029" y="0"/>
                    <a:pt x="20653" y="4623"/>
                    <a:pt x="20653" y="10326"/>
                  </a:cubicBezTo>
                  <a:close/>
                </a:path>
              </a:pathLst>
            </a:custGeom>
            <a:solidFill>
              <a:srgbClr val="1D252E"/>
            </a:solidFill>
            <a:ln w="2389"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A7B0F8EA-F758-EE1C-1ABB-FFDFADF61166}"/>
                </a:ext>
              </a:extLst>
            </p:cNvPr>
            <p:cNvSpPr/>
            <p:nvPr/>
          </p:nvSpPr>
          <p:spPr>
            <a:xfrm>
              <a:off x="9309686" y="3229391"/>
              <a:ext cx="32953" cy="32953"/>
            </a:xfrm>
            <a:custGeom>
              <a:avLst/>
              <a:gdLst>
                <a:gd name="connsiteX0" fmla="*/ 20653 w 20652"/>
                <a:gd name="connsiteY0" fmla="*/ 10326 h 20652"/>
                <a:gd name="connsiteX1" fmla="*/ 10326 w 20652"/>
                <a:gd name="connsiteY1" fmla="*/ 20653 h 20652"/>
                <a:gd name="connsiteX2" fmla="*/ 0 w 20652"/>
                <a:gd name="connsiteY2" fmla="*/ 10326 h 20652"/>
                <a:gd name="connsiteX3" fmla="*/ 10326 w 20652"/>
                <a:gd name="connsiteY3" fmla="*/ 0 h 20652"/>
                <a:gd name="connsiteX4" fmla="*/ 20653 w 20652"/>
                <a:gd name="connsiteY4" fmla="*/ 10326 h 20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52" h="20652">
                  <a:moveTo>
                    <a:pt x="20653" y="10326"/>
                  </a:moveTo>
                  <a:cubicBezTo>
                    <a:pt x="20653" y="16029"/>
                    <a:pt x="16030" y="20653"/>
                    <a:pt x="10326" y="20653"/>
                  </a:cubicBezTo>
                  <a:cubicBezTo>
                    <a:pt x="4623" y="20653"/>
                    <a:pt x="0" y="16029"/>
                    <a:pt x="0" y="10326"/>
                  </a:cubicBezTo>
                  <a:cubicBezTo>
                    <a:pt x="0" y="4623"/>
                    <a:pt x="4623" y="0"/>
                    <a:pt x="10326" y="0"/>
                  </a:cubicBezTo>
                  <a:cubicBezTo>
                    <a:pt x="16030" y="0"/>
                    <a:pt x="20653" y="4623"/>
                    <a:pt x="20653" y="10326"/>
                  </a:cubicBezTo>
                  <a:close/>
                </a:path>
              </a:pathLst>
            </a:custGeom>
            <a:solidFill>
              <a:srgbClr val="FFFFFF"/>
            </a:solidFill>
            <a:ln w="2389"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885D62F4-CD73-6B66-33F4-1C0A49CF8F4D}"/>
                </a:ext>
              </a:extLst>
            </p:cNvPr>
            <p:cNvSpPr/>
            <p:nvPr/>
          </p:nvSpPr>
          <p:spPr>
            <a:xfrm>
              <a:off x="9367595" y="3229391"/>
              <a:ext cx="31440" cy="32991"/>
            </a:xfrm>
            <a:custGeom>
              <a:avLst/>
              <a:gdLst>
                <a:gd name="connsiteX0" fmla="*/ 9900 w 19704"/>
                <a:gd name="connsiteY0" fmla="*/ 0 h 20676"/>
                <a:gd name="connsiteX1" fmla="*/ 9900 w 19704"/>
                <a:gd name="connsiteY1" fmla="*/ 3187 h 20676"/>
                <a:gd name="connsiteX2" fmla="*/ 14979 w 19704"/>
                <a:gd name="connsiteY2" fmla="*/ 5295 h 20676"/>
                <a:gd name="connsiteX3" fmla="*/ 17040 w 19704"/>
                <a:gd name="connsiteY3" fmla="*/ 10350 h 20676"/>
                <a:gd name="connsiteX4" fmla="*/ 9852 w 19704"/>
                <a:gd name="connsiteY4" fmla="*/ 17538 h 20676"/>
                <a:gd name="connsiteX5" fmla="*/ 2665 w 19704"/>
                <a:gd name="connsiteY5" fmla="*/ 10350 h 20676"/>
                <a:gd name="connsiteX6" fmla="*/ 9852 w 19704"/>
                <a:gd name="connsiteY6" fmla="*/ 3163 h 20676"/>
                <a:gd name="connsiteX7" fmla="*/ 9852 w 19704"/>
                <a:gd name="connsiteY7" fmla="*/ 0 h 20676"/>
                <a:gd name="connsiteX8" fmla="*/ 9852 w 19704"/>
                <a:gd name="connsiteY8" fmla="*/ 0 h 20676"/>
                <a:gd name="connsiteX9" fmla="*/ 12 w 19704"/>
                <a:gd name="connsiteY9" fmla="*/ 10837 h 20676"/>
                <a:gd name="connsiteX10" fmla="*/ 9852 w 19704"/>
                <a:gd name="connsiteY10" fmla="*/ 20677 h 20676"/>
                <a:gd name="connsiteX11" fmla="*/ 9852 w 19704"/>
                <a:gd name="connsiteY11" fmla="*/ 20677 h 20676"/>
                <a:gd name="connsiteX12" fmla="*/ 19692 w 19704"/>
                <a:gd name="connsiteY12" fmla="*/ 9840 h 20676"/>
                <a:gd name="connsiteX13" fmla="*/ 9852 w 19704"/>
                <a:gd name="connsiteY13" fmla="*/ 0 h 20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04" h="20676">
                  <a:moveTo>
                    <a:pt x="9900" y="0"/>
                  </a:moveTo>
                  <a:lnTo>
                    <a:pt x="9900" y="3187"/>
                  </a:lnTo>
                  <a:cubicBezTo>
                    <a:pt x="11805" y="3189"/>
                    <a:pt x="13633" y="3946"/>
                    <a:pt x="14979" y="5295"/>
                  </a:cubicBezTo>
                  <a:cubicBezTo>
                    <a:pt x="16321" y="6632"/>
                    <a:pt x="17064" y="8455"/>
                    <a:pt x="17040" y="10350"/>
                  </a:cubicBezTo>
                  <a:cubicBezTo>
                    <a:pt x="17040" y="14320"/>
                    <a:pt x="13822" y="17538"/>
                    <a:pt x="9852" y="17538"/>
                  </a:cubicBezTo>
                  <a:cubicBezTo>
                    <a:pt x="5882" y="17538"/>
                    <a:pt x="2665" y="14320"/>
                    <a:pt x="2665" y="10350"/>
                  </a:cubicBezTo>
                  <a:cubicBezTo>
                    <a:pt x="2665" y="6380"/>
                    <a:pt x="5882" y="3163"/>
                    <a:pt x="9852" y="3163"/>
                  </a:cubicBezTo>
                  <a:lnTo>
                    <a:pt x="9852" y="0"/>
                  </a:lnTo>
                  <a:moveTo>
                    <a:pt x="9852" y="0"/>
                  </a:moveTo>
                  <a:cubicBezTo>
                    <a:pt x="4143" y="276"/>
                    <a:pt x="-263" y="5127"/>
                    <a:pt x="12" y="10837"/>
                  </a:cubicBezTo>
                  <a:cubicBezTo>
                    <a:pt x="269" y="16160"/>
                    <a:pt x="4526" y="20420"/>
                    <a:pt x="9852" y="20677"/>
                  </a:cubicBezTo>
                  <a:lnTo>
                    <a:pt x="9852" y="20677"/>
                  </a:lnTo>
                  <a:cubicBezTo>
                    <a:pt x="15562" y="20401"/>
                    <a:pt x="19968" y="15549"/>
                    <a:pt x="19692" y="9840"/>
                  </a:cubicBezTo>
                  <a:cubicBezTo>
                    <a:pt x="19436" y="4516"/>
                    <a:pt x="15178" y="256"/>
                    <a:pt x="9852" y="0"/>
                  </a:cubicBezTo>
                  <a:close/>
                </a:path>
              </a:pathLst>
            </a:custGeom>
            <a:solidFill>
              <a:srgbClr val="FFFFFF"/>
            </a:solidFill>
            <a:ln w="2389"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E05B612A-5C91-0F00-761C-DE64DF36DF73}"/>
                </a:ext>
              </a:extLst>
            </p:cNvPr>
            <p:cNvSpPr/>
            <p:nvPr/>
          </p:nvSpPr>
          <p:spPr>
            <a:xfrm>
              <a:off x="10400642" y="4129124"/>
              <a:ext cx="347048" cy="5580"/>
            </a:xfrm>
            <a:custGeom>
              <a:avLst/>
              <a:gdLst>
                <a:gd name="connsiteX0" fmla="*/ 217500 w 217500"/>
                <a:gd name="connsiteY0" fmla="*/ 0 h 3497"/>
                <a:gd name="connsiteX1" fmla="*/ 145000 w 217500"/>
                <a:gd name="connsiteY1" fmla="*/ 2636 h 3497"/>
                <a:gd name="connsiteX2" fmla="*/ 72500 w 217500"/>
                <a:gd name="connsiteY2" fmla="*/ 3498 h 3497"/>
                <a:gd name="connsiteX3" fmla="*/ 0 w 217500"/>
                <a:gd name="connsiteY3" fmla="*/ 455 h 3497"/>
              </a:gdLst>
              <a:ahLst/>
              <a:cxnLst>
                <a:cxn ang="0">
                  <a:pos x="connsiteX0" y="connsiteY0"/>
                </a:cxn>
                <a:cxn ang="0">
                  <a:pos x="connsiteX1" y="connsiteY1"/>
                </a:cxn>
                <a:cxn ang="0">
                  <a:pos x="connsiteX2" y="connsiteY2"/>
                </a:cxn>
                <a:cxn ang="0">
                  <a:pos x="connsiteX3" y="connsiteY3"/>
                </a:cxn>
              </a:cxnLst>
              <a:rect l="l" t="t" r="r" b="b"/>
              <a:pathLst>
                <a:path w="217500" h="3497">
                  <a:moveTo>
                    <a:pt x="217500" y="0"/>
                  </a:moveTo>
                  <a:cubicBezTo>
                    <a:pt x="181250" y="0"/>
                    <a:pt x="181250" y="2636"/>
                    <a:pt x="145000" y="2636"/>
                  </a:cubicBezTo>
                  <a:cubicBezTo>
                    <a:pt x="108750" y="2636"/>
                    <a:pt x="108750" y="3498"/>
                    <a:pt x="72500" y="3498"/>
                  </a:cubicBezTo>
                  <a:cubicBezTo>
                    <a:pt x="36250" y="3498"/>
                    <a:pt x="36250" y="455"/>
                    <a:pt x="0" y="455"/>
                  </a:cubicBezTo>
                </a:path>
              </a:pathLst>
            </a:custGeom>
            <a:noFill/>
            <a:ln w="9557" cap="rnd">
              <a:solidFill>
                <a:schemeClr val="tx1"/>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AB0BB8B2-0A18-6EBE-ECDB-912C0FC2A35C}"/>
                </a:ext>
              </a:extLst>
            </p:cNvPr>
            <p:cNvSpPr/>
            <p:nvPr/>
          </p:nvSpPr>
          <p:spPr>
            <a:xfrm>
              <a:off x="10400680" y="4180161"/>
              <a:ext cx="187324" cy="2255"/>
            </a:xfrm>
            <a:custGeom>
              <a:avLst/>
              <a:gdLst>
                <a:gd name="connsiteX0" fmla="*/ 117399 w 117399"/>
                <a:gd name="connsiteY0" fmla="*/ 0 h 1413"/>
                <a:gd name="connsiteX1" fmla="*/ 0 w 117399"/>
                <a:gd name="connsiteY1" fmla="*/ 1414 h 1413"/>
              </a:gdLst>
              <a:ahLst/>
              <a:cxnLst>
                <a:cxn ang="0">
                  <a:pos x="connsiteX0" y="connsiteY0"/>
                </a:cxn>
                <a:cxn ang="0">
                  <a:pos x="connsiteX1" y="connsiteY1"/>
                </a:cxn>
              </a:cxnLst>
              <a:rect l="l" t="t" r="r" b="b"/>
              <a:pathLst>
                <a:path w="117399" h="1413">
                  <a:moveTo>
                    <a:pt x="117399" y="0"/>
                  </a:moveTo>
                  <a:cubicBezTo>
                    <a:pt x="58700" y="0"/>
                    <a:pt x="58700" y="1414"/>
                    <a:pt x="0" y="1414"/>
                  </a:cubicBezTo>
                </a:path>
              </a:pathLst>
            </a:custGeom>
            <a:noFill/>
            <a:ln w="9557" cap="rnd">
              <a:solidFill>
                <a:schemeClr val="tx1"/>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D92154CE-4B6D-9357-E23D-813A99665EC9}"/>
                </a:ext>
              </a:extLst>
            </p:cNvPr>
            <p:cNvSpPr/>
            <p:nvPr/>
          </p:nvSpPr>
          <p:spPr>
            <a:xfrm>
              <a:off x="10652651" y="4180351"/>
              <a:ext cx="161328" cy="1948"/>
            </a:xfrm>
            <a:custGeom>
              <a:avLst/>
              <a:gdLst>
                <a:gd name="connsiteX0" fmla="*/ 101107 w 101107"/>
                <a:gd name="connsiteY0" fmla="*/ 0 h 1221"/>
                <a:gd name="connsiteX1" fmla="*/ 0 w 101107"/>
                <a:gd name="connsiteY1" fmla="*/ 1222 h 1221"/>
              </a:gdLst>
              <a:ahLst/>
              <a:cxnLst>
                <a:cxn ang="0">
                  <a:pos x="connsiteX0" y="connsiteY0"/>
                </a:cxn>
                <a:cxn ang="0">
                  <a:pos x="connsiteX1" y="connsiteY1"/>
                </a:cxn>
              </a:cxnLst>
              <a:rect l="l" t="t" r="r" b="b"/>
              <a:pathLst>
                <a:path w="101107" h="1221">
                  <a:moveTo>
                    <a:pt x="101107" y="0"/>
                  </a:moveTo>
                  <a:cubicBezTo>
                    <a:pt x="50554" y="0"/>
                    <a:pt x="50554" y="1222"/>
                    <a:pt x="0" y="1222"/>
                  </a:cubicBezTo>
                </a:path>
              </a:pathLst>
            </a:custGeom>
            <a:noFill/>
            <a:ln w="9557" cap="rnd">
              <a:solidFill>
                <a:schemeClr val="tx1"/>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312C50A5-360E-EF55-7FA1-77CE4DEB757C}"/>
                </a:ext>
              </a:extLst>
            </p:cNvPr>
            <p:cNvSpPr/>
            <p:nvPr/>
          </p:nvSpPr>
          <p:spPr>
            <a:xfrm>
              <a:off x="10469838" y="3549870"/>
              <a:ext cx="504247" cy="70188"/>
            </a:xfrm>
            <a:custGeom>
              <a:avLst/>
              <a:gdLst>
                <a:gd name="connsiteX0" fmla="*/ 0 w 316019"/>
                <a:gd name="connsiteY0" fmla="*/ 0 h 43988"/>
                <a:gd name="connsiteX1" fmla="*/ 316020 w 316019"/>
                <a:gd name="connsiteY1" fmla="*/ 0 h 43988"/>
                <a:gd name="connsiteX2" fmla="*/ 316020 w 316019"/>
                <a:gd name="connsiteY2" fmla="*/ 43989 h 43988"/>
                <a:gd name="connsiteX3" fmla="*/ 0 w 316019"/>
                <a:gd name="connsiteY3" fmla="*/ 43989 h 43988"/>
              </a:gdLst>
              <a:ahLst/>
              <a:cxnLst>
                <a:cxn ang="0">
                  <a:pos x="connsiteX0" y="connsiteY0"/>
                </a:cxn>
                <a:cxn ang="0">
                  <a:pos x="connsiteX1" y="connsiteY1"/>
                </a:cxn>
                <a:cxn ang="0">
                  <a:pos x="connsiteX2" y="connsiteY2"/>
                </a:cxn>
                <a:cxn ang="0">
                  <a:pos x="connsiteX3" y="connsiteY3"/>
                </a:cxn>
              </a:cxnLst>
              <a:rect l="l" t="t" r="r" b="b"/>
              <a:pathLst>
                <a:path w="316019" h="43988">
                  <a:moveTo>
                    <a:pt x="0" y="0"/>
                  </a:moveTo>
                  <a:lnTo>
                    <a:pt x="316020" y="0"/>
                  </a:lnTo>
                  <a:lnTo>
                    <a:pt x="316020" y="43989"/>
                  </a:lnTo>
                  <a:lnTo>
                    <a:pt x="0" y="43989"/>
                  </a:lnTo>
                  <a:close/>
                </a:path>
              </a:pathLst>
            </a:custGeom>
            <a:solidFill>
              <a:schemeClr val="tx1"/>
            </a:solidFill>
            <a:ln w="2389"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766D123B-7C4B-8583-C653-F900F03D5999}"/>
                </a:ext>
              </a:extLst>
            </p:cNvPr>
            <p:cNvSpPr/>
            <p:nvPr/>
          </p:nvSpPr>
          <p:spPr>
            <a:xfrm>
              <a:off x="10466741" y="3713378"/>
              <a:ext cx="408750" cy="5390"/>
            </a:xfrm>
            <a:custGeom>
              <a:avLst/>
              <a:gdLst>
                <a:gd name="connsiteX0" fmla="*/ 256170 w 256170"/>
                <a:gd name="connsiteY0" fmla="*/ 0 h 3378"/>
                <a:gd name="connsiteX1" fmla="*/ 170780 w 256170"/>
                <a:gd name="connsiteY1" fmla="*/ 2180 h 3378"/>
                <a:gd name="connsiteX2" fmla="*/ 85390 w 256170"/>
                <a:gd name="connsiteY2" fmla="*/ 2492 h 3378"/>
                <a:gd name="connsiteX3" fmla="*/ 0 w 256170"/>
                <a:gd name="connsiteY3" fmla="*/ 3378 h 3378"/>
              </a:gdLst>
              <a:ahLst/>
              <a:cxnLst>
                <a:cxn ang="0">
                  <a:pos x="connsiteX0" y="connsiteY0"/>
                </a:cxn>
                <a:cxn ang="0">
                  <a:pos x="connsiteX1" y="connsiteY1"/>
                </a:cxn>
                <a:cxn ang="0">
                  <a:pos x="connsiteX2" y="connsiteY2"/>
                </a:cxn>
                <a:cxn ang="0">
                  <a:pos x="connsiteX3" y="connsiteY3"/>
                </a:cxn>
              </a:cxnLst>
              <a:rect l="l" t="t" r="r" b="b"/>
              <a:pathLst>
                <a:path w="256170" h="3378">
                  <a:moveTo>
                    <a:pt x="256170" y="0"/>
                  </a:moveTo>
                  <a:cubicBezTo>
                    <a:pt x="213475" y="0"/>
                    <a:pt x="213475" y="2180"/>
                    <a:pt x="170780" y="2180"/>
                  </a:cubicBezTo>
                  <a:cubicBezTo>
                    <a:pt x="128085" y="2180"/>
                    <a:pt x="128085" y="2492"/>
                    <a:pt x="85390" y="2492"/>
                  </a:cubicBezTo>
                  <a:cubicBezTo>
                    <a:pt x="42695" y="2492"/>
                    <a:pt x="42695" y="3378"/>
                    <a:pt x="0" y="3378"/>
                  </a:cubicBezTo>
                </a:path>
              </a:pathLst>
            </a:custGeom>
            <a:noFill/>
            <a:ln w="9557" cap="rnd">
              <a:solidFill>
                <a:schemeClr val="tx1"/>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DDC3E49A-095F-E8EF-C899-7D65B316B22A}"/>
                </a:ext>
              </a:extLst>
            </p:cNvPr>
            <p:cNvSpPr/>
            <p:nvPr/>
          </p:nvSpPr>
          <p:spPr>
            <a:xfrm>
              <a:off x="10467200" y="3799012"/>
              <a:ext cx="221731" cy="3555"/>
            </a:xfrm>
            <a:custGeom>
              <a:avLst/>
              <a:gdLst>
                <a:gd name="connsiteX0" fmla="*/ 138962 w 138962"/>
                <a:gd name="connsiteY0" fmla="*/ 0 h 2228"/>
                <a:gd name="connsiteX1" fmla="*/ 69481 w 138962"/>
                <a:gd name="connsiteY1" fmla="*/ 1677 h 2228"/>
                <a:gd name="connsiteX2" fmla="*/ 0 w 138962"/>
                <a:gd name="connsiteY2" fmla="*/ 2228 h 2228"/>
              </a:gdLst>
              <a:ahLst/>
              <a:cxnLst>
                <a:cxn ang="0">
                  <a:pos x="connsiteX0" y="connsiteY0"/>
                </a:cxn>
                <a:cxn ang="0">
                  <a:pos x="connsiteX1" y="connsiteY1"/>
                </a:cxn>
                <a:cxn ang="0">
                  <a:pos x="connsiteX2" y="connsiteY2"/>
                </a:cxn>
              </a:cxnLst>
              <a:rect l="l" t="t" r="r" b="b"/>
              <a:pathLst>
                <a:path w="138962" h="2228">
                  <a:moveTo>
                    <a:pt x="138962" y="0"/>
                  </a:moveTo>
                  <a:cubicBezTo>
                    <a:pt x="104270" y="0"/>
                    <a:pt x="104270" y="1677"/>
                    <a:pt x="69481" y="1677"/>
                  </a:cubicBezTo>
                  <a:cubicBezTo>
                    <a:pt x="34693" y="1677"/>
                    <a:pt x="34789" y="2228"/>
                    <a:pt x="0" y="2228"/>
                  </a:cubicBezTo>
                </a:path>
              </a:pathLst>
            </a:custGeom>
            <a:noFill/>
            <a:ln w="9557" cap="rnd">
              <a:solidFill>
                <a:schemeClr val="tx1"/>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99453651-6C2F-04D8-2783-447BF1C5A8DA}"/>
                </a:ext>
              </a:extLst>
            </p:cNvPr>
            <p:cNvSpPr/>
            <p:nvPr/>
          </p:nvSpPr>
          <p:spPr>
            <a:xfrm>
              <a:off x="10969192" y="3911216"/>
              <a:ext cx="192218" cy="192218"/>
            </a:xfrm>
            <a:custGeom>
              <a:avLst/>
              <a:gdLst>
                <a:gd name="connsiteX0" fmla="*/ 120466 w 120466"/>
                <a:gd name="connsiteY0" fmla="*/ 60233 h 120466"/>
                <a:gd name="connsiteX1" fmla="*/ 60233 w 120466"/>
                <a:gd name="connsiteY1" fmla="*/ 120466 h 120466"/>
                <a:gd name="connsiteX2" fmla="*/ 0 w 120466"/>
                <a:gd name="connsiteY2" fmla="*/ 60233 h 120466"/>
                <a:gd name="connsiteX3" fmla="*/ 60233 w 120466"/>
                <a:gd name="connsiteY3" fmla="*/ 0 h 120466"/>
                <a:gd name="connsiteX4" fmla="*/ 120466 w 120466"/>
                <a:gd name="connsiteY4" fmla="*/ 60233 h 12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466" h="120466">
                  <a:moveTo>
                    <a:pt x="120466" y="60233"/>
                  </a:moveTo>
                  <a:cubicBezTo>
                    <a:pt x="120466" y="93499"/>
                    <a:pt x="93499" y="120466"/>
                    <a:pt x="60233" y="120466"/>
                  </a:cubicBezTo>
                  <a:cubicBezTo>
                    <a:pt x="26967" y="120466"/>
                    <a:pt x="0" y="93499"/>
                    <a:pt x="0" y="60233"/>
                  </a:cubicBezTo>
                  <a:cubicBezTo>
                    <a:pt x="0" y="26967"/>
                    <a:pt x="26967" y="0"/>
                    <a:pt x="60233" y="0"/>
                  </a:cubicBezTo>
                  <a:cubicBezTo>
                    <a:pt x="93499" y="0"/>
                    <a:pt x="120466" y="26967"/>
                    <a:pt x="120466" y="60233"/>
                  </a:cubicBezTo>
                  <a:close/>
                </a:path>
              </a:pathLst>
            </a:custGeom>
            <a:solidFill>
              <a:srgbClr val="FFFFFF"/>
            </a:solidFill>
            <a:ln w="9557" cap="rnd">
              <a:solidFill>
                <a:srgbClr val="1D252E"/>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628F241B-6D9B-416F-9CE5-B2A3D863289B}"/>
                </a:ext>
              </a:extLst>
            </p:cNvPr>
            <p:cNvSpPr/>
            <p:nvPr/>
          </p:nvSpPr>
          <p:spPr>
            <a:xfrm>
              <a:off x="11024090" y="3962863"/>
              <a:ext cx="85977" cy="87699"/>
            </a:xfrm>
            <a:custGeom>
              <a:avLst/>
              <a:gdLst>
                <a:gd name="connsiteX0" fmla="*/ 3258 w 53883"/>
                <a:gd name="connsiteY0" fmla="*/ 47559 h 54962"/>
                <a:gd name="connsiteX1" fmla="*/ 21851 w 53883"/>
                <a:gd name="connsiteY1" fmla="*/ 42503 h 54962"/>
                <a:gd name="connsiteX2" fmla="*/ 36562 w 53883"/>
                <a:gd name="connsiteY2" fmla="*/ 54962 h 54962"/>
                <a:gd name="connsiteX3" fmla="*/ 37496 w 53883"/>
                <a:gd name="connsiteY3" fmla="*/ 35699 h 54962"/>
                <a:gd name="connsiteX4" fmla="*/ 53884 w 53883"/>
                <a:gd name="connsiteY4" fmla="*/ 25564 h 54962"/>
                <a:gd name="connsiteX5" fmla="*/ 35891 w 53883"/>
                <a:gd name="connsiteY5" fmla="*/ 18736 h 54962"/>
                <a:gd name="connsiteX6" fmla="*/ 31290 w 53883"/>
                <a:gd name="connsiteY6" fmla="*/ 0 h 54962"/>
                <a:gd name="connsiteX7" fmla="*/ 19215 w 53883"/>
                <a:gd name="connsiteY7" fmla="*/ 15022 h 54962"/>
                <a:gd name="connsiteX8" fmla="*/ 0 w 53883"/>
                <a:gd name="connsiteY8" fmla="*/ 13609 h 54962"/>
                <a:gd name="connsiteX9" fmla="*/ 10566 w 53883"/>
                <a:gd name="connsiteY9" fmla="*/ 29733 h 54962"/>
                <a:gd name="connsiteX10" fmla="*/ 3258 w 53883"/>
                <a:gd name="connsiteY10" fmla="*/ 47559 h 5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83" h="54962">
                  <a:moveTo>
                    <a:pt x="3258" y="47559"/>
                  </a:moveTo>
                  <a:lnTo>
                    <a:pt x="21851" y="42503"/>
                  </a:lnTo>
                  <a:lnTo>
                    <a:pt x="36562" y="54962"/>
                  </a:lnTo>
                  <a:lnTo>
                    <a:pt x="37496" y="35699"/>
                  </a:lnTo>
                  <a:lnTo>
                    <a:pt x="53884" y="25564"/>
                  </a:lnTo>
                  <a:lnTo>
                    <a:pt x="35891" y="18736"/>
                  </a:lnTo>
                  <a:lnTo>
                    <a:pt x="31290" y="0"/>
                  </a:lnTo>
                  <a:lnTo>
                    <a:pt x="19215" y="15022"/>
                  </a:lnTo>
                  <a:lnTo>
                    <a:pt x="0" y="13609"/>
                  </a:lnTo>
                  <a:lnTo>
                    <a:pt x="10566" y="29733"/>
                  </a:lnTo>
                  <a:lnTo>
                    <a:pt x="3258" y="47559"/>
                  </a:lnTo>
                  <a:close/>
                </a:path>
              </a:pathLst>
            </a:custGeom>
            <a:solidFill>
              <a:schemeClr val="tx1"/>
            </a:solidFill>
            <a:ln w="2389"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A85A9139-9D81-8EE5-BC6B-FC8916506563}"/>
                </a:ext>
              </a:extLst>
            </p:cNvPr>
            <p:cNvSpPr/>
            <p:nvPr/>
          </p:nvSpPr>
          <p:spPr>
            <a:xfrm>
              <a:off x="8623236" y="5151229"/>
              <a:ext cx="339287" cy="953138"/>
            </a:xfrm>
            <a:custGeom>
              <a:avLst/>
              <a:gdLst>
                <a:gd name="connsiteX0" fmla="*/ 43869 w 212636"/>
                <a:gd name="connsiteY0" fmla="*/ 0 h 597346"/>
                <a:gd name="connsiteX1" fmla="*/ 47894 w 212636"/>
                <a:gd name="connsiteY1" fmla="*/ 54770 h 597346"/>
                <a:gd name="connsiteX2" fmla="*/ 0 w 212636"/>
                <a:gd name="connsiteY2" fmla="*/ 593465 h 597346"/>
                <a:gd name="connsiteX3" fmla="*/ 212637 w 212636"/>
                <a:gd name="connsiteY3" fmla="*/ 597347 h 597346"/>
                <a:gd name="connsiteX4" fmla="*/ 94830 w 212636"/>
                <a:gd name="connsiteY4" fmla="*/ 504697 h 597346"/>
                <a:gd name="connsiteX5" fmla="*/ 147923 w 212636"/>
                <a:gd name="connsiteY5" fmla="*/ 62246 h 597346"/>
                <a:gd name="connsiteX6" fmla="*/ 141478 w 212636"/>
                <a:gd name="connsiteY6" fmla="*/ 1653 h 597346"/>
                <a:gd name="connsiteX7" fmla="*/ 43869 w 212636"/>
                <a:gd name="connsiteY7" fmla="*/ 0 h 59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636" h="597346">
                  <a:moveTo>
                    <a:pt x="43869" y="0"/>
                  </a:moveTo>
                  <a:lnTo>
                    <a:pt x="47894" y="54770"/>
                  </a:lnTo>
                  <a:lnTo>
                    <a:pt x="0" y="593465"/>
                  </a:lnTo>
                  <a:lnTo>
                    <a:pt x="212637" y="597347"/>
                  </a:lnTo>
                  <a:lnTo>
                    <a:pt x="94830" y="504697"/>
                  </a:lnTo>
                  <a:lnTo>
                    <a:pt x="147923" y="62246"/>
                  </a:lnTo>
                  <a:lnTo>
                    <a:pt x="141478" y="1653"/>
                  </a:lnTo>
                  <a:lnTo>
                    <a:pt x="43869" y="0"/>
                  </a:lnTo>
                  <a:close/>
                </a:path>
              </a:pathLst>
            </a:custGeom>
            <a:solidFill>
              <a:srgbClr val="FFFFFF"/>
            </a:solidFill>
            <a:ln w="238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7D8196BD-E3FC-B5BA-73D3-01B222137E85}"/>
                </a:ext>
              </a:extLst>
            </p:cNvPr>
            <p:cNvSpPr/>
            <p:nvPr/>
          </p:nvSpPr>
          <p:spPr>
            <a:xfrm>
              <a:off x="8623236" y="5216449"/>
              <a:ext cx="242871" cy="886160"/>
            </a:xfrm>
            <a:custGeom>
              <a:avLst/>
              <a:gdLst>
                <a:gd name="connsiteX0" fmla="*/ 46888 w 152211"/>
                <a:gd name="connsiteY0" fmla="*/ 0 h 555370"/>
                <a:gd name="connsiteX1" fmla="*/ 47894 w 152211"/>
                <a:gd name="connsiteY1" fmla="*/ 13896 h 555370"/>
                <a:gd name="connsiteX2" fmla="*/ 0 w 152211"/>
                <a:gd name="connsiteY2" fmla="*/ 552591 h 555370"/>
                <a:gd name="connsiteX3" fmla="*/ 152212 w 152211"/>
                <a:gd name="connsiteY3" fmla="*/ 555371 h 555370"/>
              </a:gdLst>
              <a:ahLst/>
              <a:cxnLst>
                <a:cxn ang="0">
                  <a:pos x="connsiteX0" y="connsiteY0"/>
                </a:cxn>
                <a:cxn ang="0">
                  <a:pos x="connsiteX1" y="connsiteY1"/>
                </a:cxn>
                <a:cxn ang="0">
                  <a:pos x="connsiteX2" y="connsiteY2"/>
                </a:cxn>
                <a:cxn ang="0">
                  <a:pos x="connsiteX3" y="connsiteY3"/>
                </a:cxn>
              </a:cxnLst>
              <a:rect l="l" t="t" r="r" b="b"/>
              <a:pathLst>
                <a:path w="152211" h="555370">
                  <a:moveTo>
                    <a:pt x="46888" y="0"/>
                  </a:moveTo>
                  <a:lnTo>
                    <a:pt x="47894" y="13896"/>
                  </a:lnTo>
                  <a:lnTo>
                    <a:pt x="0" y="552591"/>
                  </a:lnTo>
                  <a:lnTo>
                    <a:pt x="152212" y="555371"/>
                  </a:lnTo>
                </a:path>
              </a:pathLst>
            </a:custGeom>
            <a:noFill/>
            <a:ln w="9557" cap="rnd">
              <a:solidFill>
                <a:schemeClr val="tx1"/>
              </a:solid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89043D73-C566-7517-06B7-C3A7A68E75A9}"/>
                </a:ext>
              </a:extLst>
            </p:cNvPr>
            <p:cNvSpPr/>
            <p:nvPr/>
          </p:nvSpPr>
          <p:spPr>
            <a:xfrm>
              <a:off x="8774548" y="5250550"/>
              <a:ext cx="105895" cy="789249"/>
            </a:xfrm>
            <a:custGeom>
              <a:avLst/>
              <a:gdLst>
                <a:gd name="connsiteX0" fmla="*/ 66367 w 66366"/>
                <a:gd name="connsiteY0" fmla="*/ 494634 h 494634"/>
                <a:gd name="connsiteX1" fmla="*/ 0 w 66366"/>
                <a:gd name="connsiteY1" fmla="*/ 442452 h 494634"/>
                <a:gd name="connsiteX2" fmla="*/ 53093 w 66366"/>
                <a:gd name="connsiteY2" fmla="*/ 0 h 494634"/>
              </a:gdLst>
              <a:ahLst/>
              <a:cxnLst>
                <a:cxn ang="0">
                  <a:pos x="connsiteX0" y="connsiteY0"/>
                </a:cxn>
                <a:cxn ang="0">
                  <a:pos x="connsiteX1" y="connsiteY1"/>
                </a:cxn>
                <a:cxn ang="0">
                  <a:pos x="connsiteX2" y="connsiteY2"/>
                </a:cxn>
              </a:cxnLst>
              <a:rect l="l" t="t" r="r" b="b"/>
              <a:pathLst>
                <a:path w="66366" h="494634">
                  <a:moveTo>
                    <a:pt x="66367" y="494634"/>
                  </a:moveTo>
                  <a:lnTo>
                    <a:pt x="0" y="442452"/>
                  </a:lnTo>
                  <a:lnTo>
                    <a:pt x="53093" y="0"/>
                  </a:lnTo>
                </a:path>
              </a:pathLst>
            </a:custGeom>
            <a:noFill/>
            <a:ln w="9557" cap="rnd">
              <a:solidFill>
                <a:schemeClr val="tx1"/>
              </a:solid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5E8C20AB-870C-6B4D-467F-3AA31C24829F}"/>
                </a:ext>
              </a:extLst>
            </p:cNvPr>
            <p:cNvSpPr/>
            <p:nvPr/>
          </p:nvSpPr>
          <p:spPr>
            <a:xfrm>
              <a:off x="8910874" y="5137887"/>
              <a:ext cx="339708" cy="971681"/>
            </a:xfrm>
            <a:custGeom>
              <a:avLst/>
              <a:gdLst>
                <a:gd name="connsiteX0" fmla="*/ 6493 w 212900"/>
                <a:gd name="connsiteY0" fmla="*/ 19071 h 608967"/>
                <a:gd name="connsiteX1" fmla="*/ 22617 w 212900"/>
                <a:gd name="connsiteY1" fmla="*/ 68044 h 608967"/>
                <a:gd name="connsiteX2" fmla="*/ 0 w 212900"/>
                <a:gd name="connsiteY2" fmla="*/ 605086 h 608967"/>
                <a:gd name="connsiteX3" fmla="*/ 212900 w 212900"/>
                <a:gd name="connsiteY3" fmla="*/ 608967 h 608967"/>
                <a:gd name="connsiteX4" fmla="*/ 88936 w 212900"/>
                <a:gd name="connsiteY4" fmla="*/ 516294 h 608967"/>
                <a:gd name="connsiteX5" fmla="*/ 133955 w 212900"/>
                <a:gd name="connsiteY5" fmla="*/ 59730 h 608967"/>
                <a:gd name="connsiteX6" fmla="*/ 135560 w 212900"/>
                <a:gd name="connsiteY6" fmla="*/ 0 h 608967"/>
                <a:gd name="connsiteX7" fmla="*/ 6493 w 212900"/>
                <a:gd name="connsiteY7" fmla="*/ 19071 h 608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900" h="608967">
                  <a:moveTo>
                    <a:pt x="6493" y="19071"/>
                  </a:moveTo>
                  <a:lnTo>
                    <a:pt x="22617" y="68044"/>
                  </a:lnTo>
                  <a:lnTo>
                    <a:pt x="0" y="605086"/>
                  </a:lnTo>
                  <a:lnTo>
                    <a:pt x="212900" y="608967"/>
                  </a:lnTo>
                  <a:lnTo>
                    <a:pt x="88936" y="516294"/>
                  </a:lnTo>
                  <a:lnTo>
                    <a:pt x="133955" y="59730"/>
                  </a:lnTo>
                  <a:lnTo>
                    <a:pt x="135560" y="0"/>
                  </a:lnTo>
                  <a:lnTo>
                    <a:pt x="6493" y="19071"/>
                  </a:lnTo>
                  <a:close/>
                </a:path>
              </a:pathLst>
            </a:custGeom>
            <a:solidFill>
              <a:srgbClr val="FFFFFF"/>
            </a:solidFill>
            <a:ln w="2389"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A39B2F2C-2787-5B92-D2AD-69AE4256E2EF}"/>
                </a:ext>
              </a:extLst>
            </p:cNvPr>
            <p:cNvSpPr/>
            <p:nvPr/>
          </p:nvSpPr>
          <p:spPr>
            <a:xfrm>
              <a:off x="9052744" y="5185559"/>
              <a:ext cx="156205" cy="891550"/>
            </a:xfrm>
            <a:custGeom>
              <a:avLst/>
              <a:gdLst>
                <a:gd name="connsiteX0" fmla="*/ 97897 w 97896"/>
                <a:gd name="connsiteY0" fmla="*/ 558749 h 558748"/>
                <a:gd name="connsiteX1" fmla="*/ 0 w 97896"/>
                <a:gd name="connsiteY1" fmla="*/ 486369 h 558748"/>
                <a:gd name="connsiteX2" fmla="*/ 43605 w 97896"/>
                <a:gd name="connsiteY2" fmla="*/ 26499 h 558748"/>
                <a:gd name="connsiteX3" fmla="*/ 43414 w 97896"/>
                <a:gd name="connsiteY3" fmla="*/ 0 h 558748"/>
              </a:gdLst>
              <a:ahLst/>
              <a:cxnLst>
                <a:cxn ang="0">
                  <a:pos x="connsiteX0" y="connsiteY0"/>
                </a:cxn>
                <a:cxn ang="0">
                  <a:pos x="connsiteX1" y="connsiteY1"/>
                </a:cxn>
                <a:cxn ang="0">
                  <a:pos x="connsiteX2" y="connsiteY2"/>
                </a:cxn>
                <a:cxn ang="0">
                  <a:pos x="connsiteX3" y="connsiteY3"/>
                </a:cxn>
              </a:cxnLst>
              <a:rect l="l" t="t" r="r" b="b"/>
              <a:pathLst>
                <a:path w="97896" h="558748">
                  <a:moveTo>
                    <a:pt x="97897" y="558749"/>
                  </a:moveTo>
                  <a:lnTo>
                    <a:pt x="0" y="486369"/>
                  </a:lnTo>
                  <a:lnTo>
                    <a:pt x="43605" y="26499"/>
                  </a:lnTo>
                  <a:lnTo>
                    <a:pt x="43414" y="0"/>
                  </a:lnTo>
                </a:path>
              </a:pathLst>
            </a:custGeom>
            <a:noFill/>
            <a:ln w="9557" cap="rnd">
              <a:solidFill>
                <a:schemeClr val="tx1"/>
              </a:solidFill>
              <a:prstDash val="solid"/>
              <a:miter/>
            </a:ln>
          </p:spPr>
          <p:txBody>
            <a:bodyPr rtlCol="0" anchor="ctr"/>
            <a:lstStyle/>
            <a:p>
              <a:endParaRPr lang="zh-CN" altLang="en-US" dirty="0"/>
            </a:p>
          </p:txBody>
        </p:sp>
        <p:sp>
          <p:nvSpPr>
            <p:cNvPr id="78" name="任意多边形: 形状 77">
              <a:extLst>
                <a:ext uri="{FF2B5EF4-FFF2-40B4-BE49-F238E27FC236}">
                  <a16:creationId xmlns:a16="http://schemas.microsoft.com/office/drawing/2014/main" id="{1041E62D-9A30-775B-BA4A-75247B39FA29}"/>
                </a:ext>
              </a:extLst>
            </p:cNvPr>
            <p:cNvSpPr/>
            <p:nvPr/>
          </p:nvSpPr>
          <p:spPr>
            <a:xfrm>
              <a:off x="8910723" y="5204981"/>
              <a:ext cx="340159" cy="911861"/>
            </a:xfrm>
            <a:custGeom>
              <a:avLst/>
              <a:gdLst>
                <a:gd name="connsiteX0" fmla="*/ 14615 w 213183"/>
                <a:gd name="connsiteY0" fmla="*/ 0 h 571477"/>
                <a:gd name="connsiteX1" fmla="*/ 21803 w 213183"/>
                <a:gd name="connsiteY1" fmla="*/ 23504 h 571477"/>
                <a:gd name="connsiteX2" fmla="*/ 0 w 213183"/>
                <a:gd name="connsiteY2" fmla="*/ 564834 h 571477"/>
                <a:gd name="connsiteX3" fmla="*/ 209570 w 213183"/>
                <a:gd name="connsiteY3" fmla="*/ 571471 h 571477"/>
                <a:gd name="connsiteX4" fmla="*/ 212589 w 213183"/>
                <a:gd name="connsiteY4" fmla="*/ 569962 h 571477"/>
                <a:gd name="connsiteX5" fmla="*/ 211558 w 213183"/>
                <a:gd name="connsiteY5" fmla="*/ 564739 h 571477"/>
                <a:gd name="connsiteX6" fmla="*/ 187000 w 213183"/>
                <a:gd name="connsiteY6" fmla="*/ 546578 h 571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183" h="571477">
                  <a:moveTo>
                    <a:pt x="14615" y="0"/>
                  </a:moveTo>
                  <a:lnTo>
                    <a:pt x="21803" y="23504"/>
                  </a:lnTo>
                  <a:lnTo>
                    <a:pt x="0" y="564834"/>
                  </a:lnTo>
                  <a:lnTo>
                    <a:pt x="209570" y="571471"/>
                  </a:lnTo>
                  <a:cubicBezTo>
                    <a:pt x="210770" y="571543"/>
                    <a:pt x="211918" y="570968"/>
                    <a:pt x="212589" y="569962"/>
                  </a:cubicBezTo>
                  <a:cubicBezTo>
                    <a:pt x="213681" y="568213"/>
                    <a:pt x="213231" y="565936"/>
                    <a:pt x="211558" y="564739"/>
                  </a:cubicBezTo>
                  <a:lnTo>
                    <a:pt x="187000" y="546578"/>
                  </a:lnTo>
                </a:path>
              </a:pathLst>
            </a:custGeom>
            <a:noFill/>
            <a:ln w="9557" cap="rnd">
              <a:solidFill>
                <a:schemeClr val="tx1"/>
              </a:solid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3EF00CA8-FB3F-D3C3-EBDE-CB28D8294640}"/>
                </a:ext>
              </a:extLst>
            </p:cNvPr>
            <p:cNvSpPr/>
            <p:nvPr/>
          </p:nvSpPr>
          <p:spPr>
            <a:xfrm>
              <a:off x="8662179" y="4597686"/>
              <a:ext cx="514735" cy="579932"/>
            </a:xfrm>
            <a:custGeom>
              <a:avLst/>
              <a:gdLst>
                <a:gd name="connsiteX0" fmla="*/ 21954 w 322592"/>
                <a:gd name="connsiteY0" fmla="*/ 23276 h 363452"/>
                <a:gd name="connsiteX1" fmla="*/ 391 w 322592"/>
                <a:gd name="connsiteY1" fmla="*/ 347681 h 363452"/>
                <a:gd name="connsiteX2" fmla="*/ 322592 w 322592"/>
                <a:gd name="connsiteY2" fmla="*/ 351874 h 363452"/>
                <a:gd name="connsiteX3" fmla="*/ 309798 w 322592"/>
                <a:gd name="connsiteY3" fmla="*/ 255487 h 363452"/>
                <a:gd name="connsiteX4" fmla="*/ 247505 w 322592"/>
                <a:gd name="connsiteY4" fmla="*/ 33674 h 363452"/>
                <a:gd name="connsiteX5" fmla="*/ 21954 w 322592"/>
                <a:gd name="connsiteY5" fmla="*/ 23276 h 36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592" h="363452">
                  <a:moveTo>
                    <a:pt x="21954" y="23276"/>
                  </a:moveTo>
                  <a:cubicBezTo>
                    <a:pt x="391" y="46181"/>
                    <a:pt x="-1023" y="136267"/>
                    <a:pt x="391" y="347681"/>
                  </a:cubicBezTo>
                  <a:cubicBezTo>
                    <a:pt x="25812" y="363542"/>
                    <a:pt x="169159" y="371473"/>
                    <a:pt x="322592" y="351874"/>
                  </a:cubicBezTo>
                  <a:cubicBezTo>
                    <a:pt x="322113" y="339494"/>
                    <a:pt x="317848" y="307365"/>
                    <a:pt x="309798" y="255487"/>
                  </a:cubicBezTo>
                  <a:cubicBezTo>
                    <a:pt x="301748" y="203592"/>
                    <a:pt x="270170" y="153014"/>
                    <a:pt x="247505" y="33674"/>
                  </a:cubicBezTo>
                  <a:cubicBezTo>
                    <a:pt x="112519" y="-10722"/>
                    <a:pt x="56120" y="-8063"/>
                    <a:pt x="21954" y="23276"/>
                  </a:cubicBezTo>
                  <a:close/>
                </a:path>
              </a:pathLst>
            </a:custGeom>
            <a:solidFill>
              <a:schemeClr val="tx1"/>
            </a:solidFill>
            <a:ln w="2389"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72687D6F-A4BA-1D5B-433D-74B535C33D3A}"/>
                </a:ext>
              </a:extLst>
            </p:cNvPr>
            <p:cNvSpPr/>
            <p:nvPr/>
          </p:nvSpPr>
          <p:spPr>
            <a:xfrm>
              <a:off x="8714337" y="4385416"/>
              <a:ext cx="1261" cy="14946"/>
            </a:xfrm>
            <a:custGeom>
              <a:avLst/>
              <a:gdLst>
                <a:gd name="connsiteX0" fmla="*/ 791 w 790"/>
                <a:gd name="connsiteY0" fmla="*/ 0 h 9367"/>
                <a:gd name="connsiteX1" fmla="*/ 0 w 790"/>
                <a:gd name="connsiteY1" fmla="*/ 9368 h 9367"/>
              </a:gdLst>
              <a:ahLst/>
              <a:cxnLst>
                <a:cxn ang="0">
                  <a:pos x="connsiteX0" y="connsiteY0"/>
                </a:cxn>
                <a:cxn ang="0">
                  <a:pos x="connsiteX1" y="connsiteY1"/>
                </a:cxn>
              </a:cxnLst>
              <a:rect l="l" t="t" r="r" b="b"/>
              <a:pathLst>
                <a:path w="790" h="9367">
                  <a:moveTo>
                    <a:pt x="791" y="0"/>
                  </a:moveTo>
                  <a:lnTo>
                    <a:pt x="0" y="9368"/>
                  </a:lnTo>
                </a:path>
              </a:pathLst>
            </a:custGeom>
            <a:ln w="2389"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41C7F9D-159E-29DA-042B-669C67FA865C}"/>
                </a:ext>
              </a:extLst>
            </p:cNvPr>
            <p:cNvSpPr/>
            <p:nvPr/>
          </p:nvSpPr>
          <p:spPr>
            <a:xfrm>
              <a:off x="8581747" y="4319622"/>
              <a:ext cx="519482" cy="198377"/>
            </a:xfrm>
            <a:custGeom>
              <a:avLst/>
              <a:gdLst>
                <a:gd name="connsiteX0" fmla="*/ 3863 w 325567"/>
                <a:gd name="connsiteY0" fmla="*/ 0 h 124326"/>
                <a:gd name="connsiteX1" fmla="*/ 18239 w 325567"/>
                <a:gd name="connsiteY1" fmla="*/ 112104 h 124326"/>
                <a:gd name="connsiteX2" fmla="*/ 220525 w 325567"/>
                <a:gd name="connsiteY2" fmla="*/ 108582 h 124326"/>
                <a:gd name="connsiteX3" fmla="*/ 309988 w 325567"/>
                <a:gd name="connsiteY3" fmla="*/ 87714 h 124326"/>
                <a:gd name="connsiteX4" fmla="*/ 281237 w 325567"/>
                <a:gd name="connsiteY4" fmla="*/ 45690 h 124326"/>
                <a:gd name="connsiteX5" fmla="*/ 212044 w 325567"/>
                <a:gd name="connsiteY5" fmla="*/ 65528 h 124326"/>
                <a:gd name="connsiteX6" fmla="*/ 84342 w 325567"/>
                <a:gd name="connsiteY6" fmla="*/ 52398 h 124326"/>
                <a:gd name="connsiteX7" fmla="*/ 88199 w 325567"/>
                <a:gd name="connsiteY7" fmla="*/ 21252 h 12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5567" h="124326">
                  <a:moveTo>
                    <a:pt x="3863" y="0"/>
                  </a:moveTo>
                  <a:cubicBezTo>
                    <a:pt x="3504" y="2659"/>
                    <a:pt x="-10871" y="58508"/>
                    <a:pt x="18239" y="112104"/>
                  </a:cubicBezTo>
                  <a:cubicBezTo>
                    <a:pt x="45552" y="139322"/>
                    <a:pt x="187150" y="113254"/>
                    <a:pt x="220525" y="108582"/>
                  </a:cubicBezTo>
                  <a:cubicBezTo>
                    <a:pt x="260968" y="114213"/>
                    <a:pt x="284472" y="104989"/>
                    <a:pt x="309988" y="87714"/>
                  </a:cubicBezTo>
                  <a:cubicBezTo>
                    <a:pt x="348323" y="61766"/>
                    <a:pt x="307017" y="43390"/>
                    <a:pt x="281237" y="45690"/>
                  </a:cubicBezTo>
                  <a:cubicBezTo>
                    <a:pt x="255457" y="47990"/>
                    <a:pt x="225269" y="63899"/>
                    <a:pt x="212044" y="65528"/>
                  </a:cubicBezTo>
                  <a:cubicBezTo>
                    <a:pt x="177327" y="64474"/>
                    <a:pt x="101832" y="58508"/>
                    <a:pt x="84342" y="52398"/>
                  </a:cubicBezTo>
                  <a:lnTo>
                    <a:pt x="88199" y="21252"/>
                  </a:lnTo>
                </a:path>
              </a:pathLst>
            </a:custGeom>
            <a:solidFill>
              <a:srgbClr val="FFFFFF"/>
            </a:solidFill>
            <a:ln w="2389"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9745D8DF-B31A-A7FE-E7E0-3ED87CA29CFD}"/>
                </a:ext>
              </a:extLst>
            </p:cNvPr>
            <p:cNvSpPr/>
            <p:nvPr/>
          </p:nvSpPr>
          <p:spPr>
            <a:xfrm>
              <a:off x="8583445" y="4361406"/>
              <a:ext cx="519351" cy="155407"/>
            </a:xfrm>
            <a:custGeom>
              <a:avLst/>
              <a:gdLst>
                <a:gd name="connsiteX0" fmla="*/ 284 w 325485"/>
                <a:gd name="connsiteY0" fmla="*/ 0 h 97396"/>
                <a:gd name="connsiteX1" fmla="*/ 18157 w 325485"/>
                <a:gd name="connsiteY1" fmla="*/ 85174 h 97396"/>
                <a:gd name="connsiteX2" fmla="*/ 220443 w 325485"/>
                <a:gd name="connsiteY2" fmla="*/ 81652 h 97396"/>
                <a:gd name="connsiteX3" fmla="*/ 309906 w 325485"/>
                <a:gd name="connsiteY3" fmla="*/ 60784 h 97396"/>
                <a:gd name="connsiteX4" fmla="*/ 281156 w 325485"/>
                <a:gd name="connsiteY4" fmla="*/ 18760 h 97396"/>
                <a:gd name="connsiteX5" fmla="*/ 211986 w 325485"/>
                <a:gd name="connsiteY5" fmla="*/ 38598 h 97396"/>
                <a:gd name="connsiteX6" fmla="*/ 84260 w 325485"/>
                <a:gd name="connsiteY6" fmla="*/ 25468 h 97396"/>
                <a:gd name="connsiteX7" fmla="*/ 85841 w 325485"/>
                <a:gd name="connsiteY7" fmla="*/ 12650 h 9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5485" h="97396">
                  <a:moveTo>
                    <a:pt x="284" y="0"/>
                  </a:moveTo>
                  <a:cubicBezTo>
                    <a:pt x="-938" y="21803"/>
                    <a:pt x="1218" y="53860"/>
                    <a:pt x="18157" y="85174"/>
                  </a:cubicBezTo>
                  <a:cubicBezTo>
                    <a:pt x="45470" y="112392"/>
                    <a:pt x="187068" y="86325"/>
                    <a:pt x="220443" y="81652"/>
                  </a:cubicBezTo>
                  <a:cubicBezTo>
                    <a:pt x="260886" y="87283"/>
                    <a:pt x="284390" y="78083"/>
                    <a:pt x="309906" y="60784"/>
                  </a:cubicBezTo>
                  <a:cubicBezTo>
                    <a:pt x="348241" y="34837"/>
                    <a:pt x="306936" y="16460"/>
                    <a:pt x="281156" y="18760"/>
                  </a:cubicBezTo>
                  <a:cubicBezTo>
                    <a:pt x="255376" y="21060"/>
                    <a:pt x="225187" y="36969"/>
                    <a:pt x="211986" y="38598"/>
                  </a:cubicBezTo>
                  <a:cubicBezTo>
                    <a:pt x="177245" y="37568"/>
                    <a:pt x="101774" y="31578"/>
                    <a:pt x="84260" y="25468"/>
                  </a:cubicBezTo>
                  <a:lnTo>
                    <a:pt x="85841" y="12650"/>
                  </a:lnTo>
                </a:path>
              </a:pathLst>
            </a:custGeom>
            <a:noFill/>
            <a:ln w="9557" cap="rnd">
              <a:solidFill>
                <a:schemeClr val="tx1"/>
              </a:solidFill>
              <a:prstDash val="solid"/>
              <a:round/>
            </a:ln>
          </p:spPr>
          <p:txBody>
            <a:bodyPr rtlCol="0" anchor="ctr"/>
            <a:lstStyle/>
            <a:p>
              <a:endParaRPr lang="zh-CN" altLang="en-US"/>
            </a:p>
          </p:txBody>
        </p:sp>
        <p:sp>
          <p:nvSpPr>
            <p:cNvPr id="83" name="任意多边形: 形状 82">
              <a:extLst>
                <a:ext uri="{FF2B5EF4-FFF2-40B4-BE49-F238E27FC236}">
                  <a16:creationId xmlns:a16="http://schemas.microsoft.com/office/drawing/2014/main" id="{0827E501-5B34-EB79-8F9D-DD20CCE026B4}"/>
                </a:ext>
              </a:extLst>
            </p:cNvPr>
            <p:cNvSpPr/>
            <p:nvPr/>
          </p:nvSpPr>
          <p:spPr>
            <a:xfrm>
              <a:off x="8575181" y="4027349"/>
              <a:ext cx="261222" cy="348929"/>
            </a:xfrm>
            <a:custGeom>
              <a:avLst/>
              <a:gdLst>
                <a:gd name="connsiteX0" fmla="*/ 163712 w 163712"/>
                <a:gd name="connsiteY0" fmla="*/ 36351 h 218679"/>
                <a:gd name="connsiteX1" fmla="*/ 88049 w 163712"/>
                <a:gd name="connsiteY1" fmla="*/ 101 h 218679"/>
                <a:gd name="connsiteX2" fmla="*/ 0 w 163712"/>
                <a:gd name="connsiteY2" fmla="*/ 191102 h 218679"/>
                <a:gd name="connsiteX3" fmla="*/ 116728 w 163712"/>
                <a:gd name="connsiteY3" fmla="*/ 218679 h 218679"/>
                <a:gd name="connsiteX4" fmla="*/ 141622 w 163712"/>
                <a:gd name="connsiteY4" fmla="*/ 213408 h 218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12" h="218679">
                  <a:moveTo>
                    <a:pt x="163712" y="36351"/>
                  </a:moveTo>
                  <a:cubicBezTo>
                    <a:pt x="125018" y="652"/>
                    <a:pt x="104006" y="-522"/>
                    <a:pt x="88049" y="101"/>
                  </a:cubicBezTo>
                  <a:cubicBezTo>
                    <a:pt x="72093" y="724"/>
                    <a:pt x="24774" y="59998"/>
                    <a:pt x="0" y="191102"/>
                  </a:cubicBezTo>
                  <a:lnTo>
                    <a:pt x="116728" y="218679"/>
                  </a:lnTo>
                  <a:lnTo>
                    <a:pt x="141622" y="213408"/>
                  </a:lnTo>
                  <a:close/>
                </a:path>
              </a:pathLst>
            </a:custGeom>
            <a:solidFill>
              <a:schemeClr val="accent2"/>
            </a:solidFill>
            <a:ln w="2389"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E0EDD09F-B086-0A7A-CC47-7D70AAD13C7C}"/>
                </a:ext>
              </a:extLst>
            </p:cNvPr>
            <p:cNvSpPr/>
            <p:nvPr/>
          </p:nvSpPr>
          <p:spPr>
            <a:xfrm>
              <a:off x="8733261" y="3709708"/>
              <a:ext cx="309008" cy="431999"/>
            </a:xfrm>
            <a:custGeom>
              <a:avLst/>
              <a:gdLst>
                <a:gd name="connsiteX0" fmla="*/ 123724 w 193660"/>
                <a:gd name="connsiteY0" fmla="*/ 2276 h 270740"/>
                <a:gd name="connsiteX1" fmla="*/ 162394 w 193660"/>
                <a:gd name="connsiteY1" fmla="*/ 0 h 270740"/>
                <a:gd name="connsiteX2" fmla="*/ 178734 w 193660"/>
                <a:gd name="connsiteY2" fmla="*/ 33806 h 270740"/>
                <a:gd name="connsiteX3" fmla="*/ 178734 w 193660"/>
                <a:gd name="connsiteY3" fmla="*/ 75255 h 270740"/>
                <a:gd name="connsiteX4" fmla="*/ 161795 w 193660"/>
                <a:gd name="connsiteY4" fmla="*/ 107121 h 270740"/>
                <a:gd name="connsiteX5" fmla="*/ 141454 w 193660"/>
                <a:gd name="connsiteY5" fmla="*/ 123317 h 270740"/>
                <a:gd name="connsiteX6" fmla="*/ 140472 w 193660"/>
                <a:gd name="connsiteY6" fmla="*/ 203340 h 270740"/>
                <a:gd name="connsiteX7" fmla="*/ 193661 w 193660"/>
                <a:gd name="connsiteY7" fmla="*/ 206024 h 270740"/>
                <a:gd name="connsiteX8" fmla="*/ 170325 w 193660"/>
                <a:gd name="connsiteY8" fmla="*/ 253079 h 270740"/>
                <a:gd name="connsiteX9" fmla="*/ 56903 w 193660"/>
                <a:gd name="connsiteY9" fmla="*/ 268485 h 270740"/>
                <a:gd name="connsiteX10" fmla="*/ 0 w 193660"/>
                <a:gd name="connsiteY10" fmla="*/ 214385 h 270740"/>
                <a:gd name="connsiteX11" fmla="*/ 74033 w 193660"/>
                <a:gd name="connsiteY11" fmla="*/ 196440 h 270740"/>
                <a:gd name="connsiteX12" fmla="*/ 79975 w 193660"/>
                <a:gd name="connsiteY12" fmla="*/ 129906 h 270740"/>
                <a:gd name="connsiteX13" fmla="*/ 56567 w 193660"/>
                <a:gd name="connsiteY13" fmla="*/ 104294 h 270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60" h="270740">
                  <a:moveTo>
                    <a:pt x="123724" y="2276"/>
                  </a:moveTo>
                  <a:lnTo>
                    <a:pt x="162394" y="0"/>
                  </a:lnTo>
                  <a:lnTo>
                    <a:pt x="178734" y="33806"/>
                  </a:lnTo>
                  <a:lnTo>
                    <a:pt x="178734" y="75255"/>
                  </a:lnTo>
                  <a:lnTo>
                    <a:pt x="161795" y="107121"/>
                  </a:lnTo>
                  <a:lnTo>
                    <a:pt x="141454" y="123317"/>
                  </a:lnTo>
                  <a:lnTo>
                    <a:pt x="140472" y="203340"/>
                  </a:lnTo>
                  <a:lnTo>
                    <a:pt x="193661" y="206024"/>
                  </a:lnTo>
                  <a:lnTo>
                    <a:pt x="170325" y="253079"/>
                  </a:lnTo>
                  <a:cubicBezTo>
                    <a:pt x="137046" y="270857"/>
                    <a:pt x="98448" y="273516"/>
                    <a:pt x="56903" y="268485"/>
                  </a:cubicBezTo>
                  <a:lnTo>
                    <a:pt x="0" y="214385"/>
                  </a:lnTo>
                  <a:lnTo>
                    <a:pt x="74033" y="196440"/>
                  </a:lnTo>
                  <a:lnTo>
                    <a:pt x="79975" y="129906"/>
                  </a:lnTo>
                  <a:lnTo>
                    <a:pt x="56567" y="104294"/>
                  </a:lnTo>
                </a:path>
              </a:pathLst>
            </a:custGeom>
            <a:solidFill>
              <a:srgbClr val="FFFFFF"/>
            </a:solidFill>
            <a:ln w="2389"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4E7009B7-A6E4-0966-6AB4-098D9D549189}"/>
                </a:ext>
              </a:extLst>
            </p:cNvPr>
            <p:cNvSpPr/>
            <p:nvPr/>
          </p:nvSpPr>
          <p:spPr>
            <a:xfrm>
              <a:off x="8955221" y="3747976"/>
              <a:ext cx="66207" cy="288938"/>
            </a:xfrm>
            <a:custGeom>
              <a:avLst/>
              <a:gdLst>
                <a:gd name="connsiteX0" fmla="*/ 35771 w 41493"/>
                <a:gd name="connsiteY0" fmla="*/ 0 h 181082"/>
                <a:gd name="connsiteX1" fmla="*/ 40898 w 41493"/>
                <a:gd name="connsiteY1" fmla="*/ 43965 h 181082"/>
                <a:gd name="connsiteX2" fmla="*/ 0 w 41493"/>
                <a:gd name="connsiteY2" fmla="*/ 99574 h 181082"/>
                <a:gd name="connsiteX3" fmla="*/ 1366 w 41493"/>
                <a:gd name="connsiteY3" fmla="*/ 179477 h 181082"/>
                <a:gd name="connsiteX4" fmla="*/ 32872 w 41493"/>
                <a:gd name="connsiteY4" fmla="*/ 181082 h 1810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93" h="181082">
                  <a:moveTo>
                    <a:pt x="35771" y="0"/>
                  </a:moveTo>
                  <a:cubicBezTo>
                    <a:pt x="40783" y="14078"/>
                    <a:pt x="42537" y="29110"/>
                    <a:pt x="40898" y="43965"/>
                  </a:cubicBezTo>
                  <a:cubicBezTo>
                    <a:pt x="38406" y="68595"/>
                    <a:pt x="24774" y="87132"/>
                    <a:pt x="0" y="99574"/>
                  </a:cubicBezTo>
                  <a:lnTo>
                    <a:pt x="1366" y="179477"/>
                  </a:lnTo>
                  <a:lnTo>
                    <a:pt x="32872" y="181082"/>
                  </a:lnTo>
                </a:path>
              </a:pathLst>
            </a:custGeom>
            <a:noFill/>
            <a:ln w="9557" cap="rnd">
              <a:solidFill>
                <a:schemeClr val="tx1"/>
              </a:solidFill>
              <a:prstDash val="solid"/>
              <a:round/>
            </a:ln>
          </p:spPr>
          <p:txBody>
            <a:bodyPr rtlCol="0" anchor="ctr"/>
            <a:lstStyle/>
            <a:p>
              <a:endParaRPr lang="zh-CN" altLang="en-US"/>
            </a:p>
          </p:txBody>
        </p:sp>
        <p:sp>
          <p:nvSpPr>
            <p:cNvPr id="86" name="任意多边形: 形状 85">
              <a:extLst>
                <a:ext uri="{FF2B5EF4-FFF2-40B4-BE49-F238E27FC236}">
                  <a16:creationId xmlns:a16="http://schemas.microsoft.com/office/drawing/2014/main" id="{91491CFB-D578-FCC1-A0B8-8EA69B6661CE}"/>
                </a:ext>
              </a:extLst>
            </p:cNvPr>
            <p:cNvSpPr/>
            <p:nvPr/>
          </p:nvSpPr>
          <p:spPr>
            <a:xfrm>
              <a:off x="8782309" y="3882391"/>
              <a:ext cx="77796" cy="147909"/>
            </a:xfrm>
            <a:custGeom>
              <a:avLst/>
              <a:gdLst>
                <a:gd name="connsiteX0" fmla="*/ 28607 w 48756"/>
                <a:gd name="connsiteY0" fmla="*/ 0 h 92697"/>
                <a:gd name="connsiteX1" fmla="*/ 48757 w 48756"/>
                <a:gd name="connsiteY1" fmla="*/ 16939 h 92697"/>
                <a:gd name="connsiteX2" fmla="*/ 46169 w 48756"/>
                <a:gd name="connsiteY2" fmla="*/ 88816 h 92697"/>
                <a:gd name="connsiteX3" fmla="*/ 0 w 48756"/>
                <a:gd name="connsiteY3" fmla="*/ 92698 h 92697"/>
              </a:gdLst>
              <a:ahLst/>
              <a:cxnLst>
                <a:cxn ang="0">
                  <a:pos x="connsiteX0" y="connsiteY0"/>
                </a:cxn>
                <a:cxn ang="0">
                  <a:pos x="connsiteX1" y="connsiteY1"/>
                </a:cxn>
                <a:cxn ang="0">
                  <a:pos x="connsiteX2" y="connsiteY2"/>
                </a:cxn>
                <a:cxn ang="0">
                  <a:pos x="connsiteX3" y="connsiteY3"/>
                </a:cxn>
              </a:cxnLst>
              <a:rect l="l" t="t" r="r" b="b"/>
              <a:pathLst>
                <a:path w="48756" h="92697">
                  <a:moveTo>
                    <a:pt x="28607" y="0"/>
                  </a:moveTo>
                  <a:cubicBezTo>
                    <a:pt x="37999" y="10703"/>
                    <a:pt x="44715" y="16347"/>
                    <a:pt x="48757" y="16939"/>
                  </a:cubicBezTo>
                  <a:lnTo>
                    <a:pt x="46169" y="88816"/>
                  </a:lnTo>
                  <a:lnTo>
                    <a:pt x="0" y="92698"/>
                  </a:lnTo>
                </a:path>
              </a:pathLst>
            </a:custGeom>
            <a:noFill/>
            <a:ln w="9557" cap="rnd">
              <a:solidFill>
                <a:schemeClr val="tx1"/>
              </a:solidFill>
              <a:prstDash val="solid"/>
              <a:round/>
            </a:ln>
          </p:spPr>
          <p:txBody>
            <a:bodyPr rtlCol="0" anchor="ctr"/>
            <a:lstStyle/>
            <a:p>
              <a:endParaRPr lang="zh-CN" altLang="en-US"/>
            </a:p>
          </p:txBody>
        </p:sp>
        <p:sp>
          <p:nvSpPr>
            <p:cNvPr id="87" name="任意多边形: 形状 86">
              <a:extLst>
                <a:ext uri="{FF2B5EF4-FFF2-40B4-BE49-F238E27FC236}">
                  <a16:creationId xmlns:a16="http://schemas.microsoft.com/office/drawing/2014/main" id="{34E32381-7D05-45EB-3BE2-A4CC107E6E22}"/>
                </a:ext>
              </a:extLst>
            </p:cNvPr>
            <p:cNvSpPr/>
            <p:nvPr/>
          </p:nvSpPr>
          <p:spPr>
            <a:xfrm>
              <a:off x="8898947" y="3900588"/>
              <a:ext cx="66863" cy="15348"/>
            </a:xfrm>
            <a:custGeom>
              <a:avLst/>
              <a:gdLst>
                <a:gd name="connsiteX0" fmla="*/ 41904 w 41904"/>
                <a:gd name="connsiteY0" fmla="*/ 0 h 9619"/>
                <a:gd name="connsiteX1" fmla="*/ 25900 w 41904"/>
                <a:gd name="connsiteY1" fmla="*/ 7451 h 9619"/>
                <a:gd name="connsiteX2" fmla="*/ 0 w 41904"/>
                <a:gd name="connsiteY2" fmla="*/ 9128 h 9619"/>
              </a:gdLst>
              <a:ahLst/>
              <a:cxnLst>
                <a:cxn ang="0">
                  <a:pos x="connsiteX0" y="connsiteY0"/>
                </a:cxn>
                <a:cxn ang="0">
                  <a:pos x="connsiteX1" y="connsiteY1"/>
                </a:cxn>
                <a:cxn ang="0">
                  <a:pos x="connsiteX2" y="connsiteY2"/>
                </a:cxn>
              </a:cxnLst>
              <a:rect l="l" t="t" r="r" b="b"/>
              <a:pathLst>
                <a:path w="41904" h="9619">
                  <a:moveTo>
                    <a:pt x="41904" y="0"/>
                  </a:moveTo>
                  <a:cubicBezTo>
                    <a:pt x="37129" y="3541"/>
                    <a:pt x="31683" y="6076"/>
                    <a:pt x="25900" y="7451"/>
                  </a:cubicBezTo>
                  <a:cubicBezTo>
                    <a:pt x="17440" y="9576"/>
                    <a:pt x="8664" y="10147"/>
                    <a:pt x="0" y="9128"/>
                  </a:cubicBezTo>
                </a:path>
              </a:pathLst>
            </a:custGeom>
            <a:noFill/>
            <a:ln w="9557" cap="rnd">
              <a:solidFill>
                <a:schemeClr val="tx1"/>
              </a:solidFill>
              <a:prstDash val="solid"/>
              <a:round/>
            </a:ln>
          </p:spPr>
          <p:txBody>
            <a:bodyPr rtlCol="0" anchor="ctr"/>
            <a:lstStyle/>
            <a:p>
              <a:endParaRPr lang="zh-CN" altLang="en-US"/>
            </a:p>
          </p:txBody>
        </p:sp>
        <p:sp>
          <p:nvSpPr>
            <p:cNvPr id="88" name="任意多边形: 形状 87">
              <a:extLst>
                <a:ext uri="{FF2B5EF4-FFF2-40B4-BE49-F238E27FC236}">
                  <a16:creationId xmlns:a16="http://schemas.microsoft.com/office/drawing/2014/main" id="{10504B1C-C944-9026-4A08-EB67C3601E77}"/>
                </a:ext>
              </a:extLst>
            </p:cNvPr>
            <p:cNvSpPr/>
            <p:nvPr/>
          </p:nvSpPr>
          <p:spPr>
            <a:xfrm>
              <a:off x="8644295" y="4033004"/>
              <a:ext cx="487295" cy="678520"/>
            </a:xfrm>
            <a:custGeom>
              <a:avLst/>
              <a:gdLst>
                <a:gd name="connsiteX0" fmla="*/ 272489 w 305395"/>
                <a:gd name="connsiteY0" fmla="*/ 270385 h 425239"/>
                <a:gd name="connsiteX1" fmla="*/ 267697 w 305395"/>
                <a:gd name="connsiteY1" fmla="*/ 410498 h 425239"/>
                <a:gd name="connsiteX2" fmla="*/ 15073 w 305395"/>
                <a:gd name="connsiteY2" fmla="*/ 409468 h 425239"/>
                <a:gd name="connsiteX3" fmla="*/ 11695 w 305395"/>
                <a:gd name="connsiteY3" fmla="*/ 242353 h 425239"/>
                <a:gd name="connsiteX4" fmla="*/ 15384 w 305395"/>
                <a:gd name="connsiteY4" fmla="*/ 42271 h 425239"/>
                <a:gd name="connsiteX5" fmla="*/ 69196 w 305395"/>
                <a:gd name="connsiteY5" fmla="*/ 56 h 425239"/>
                <a:gd name="connsiteX6" fmla="*/ 167429 w 305395"/>
                <a:gd name="connsiteY6" fmla="*/ 12802 h 425239"/>
                <a:gd name="connsiteX7" fmla="*/ 257515 w 305395"/>
                <a:gd name="connsiteY7" fmla="*/ 1589 h 425239"/>
                <a:gd name="connsiteX8" fmla="*/ 285571 w 305395"/>
                <a:gd name="connsiteY8" fmla="*/ 214609 h 425239"/>
                <a:gd name="connsiteX9" fmla="*/ 272489 w 305395"/>
                <a:gd name="connsiteY9" fmla="*/ 270385 h 42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5395" h="425239">
                  <a:moveTo>
                    <a:pt x="272489" y="270385"/>
                  </a:moveTo>
                  <a:cubicBezTo>
                    <a:pt x="266902" y="316868"/>
                    <a:pt x="265299" y="363742"/>
                    <a:pt x="267697" y="410498"/>
                  </a:cubicBezTo>
                  <a:cubicBezTo>
                    <a:pt x="269039" y="434816"/>
                    <a:pt x="29592" y="425137"/>
                    <a:pt x="15073" y="409468"/>
                  </a:cubicBezTo>
                  <a:cubicBezTo>
                    <a:pt x="554" y="393799"/>
                    <a:pt x="11695" y="287804"/>
                    <a:pt x="11695" y="242353"/>
                  </a:cubicBezTo>
                  <a:cubicBezTo>
                    <a:pt x="-10443" y="140551"/>
                    <a:pt x="3525" y="65871"/>
                    <a:pt x="15384" y="42271"/>
                  </a:cubicBezTo>
                  <a:cubicBezTo>
                    <a:pt x="27244" y="18672"/>
                    <a:pt x="55157" y="-1190"/>
                    <a:pt x="69196" y="56"/>
                  </a:cubicBezTo>
                  <a:cubicBezTo>
                    <a:pt x="107531" y="-879"/>
                    <a:pt x="119510" y="14766"/>
                    <a:pt x="167429" y="12802"/>
                  </a:cubicBezTo>
                  <a:cubicBezTo>
                    <a:pt x="205763" y="11005"/>
                    <a:pt x="240336" y="-3490"/>
                    <a:pt x="257515" y="1589"/>
                  </a:cubicBezTo>
                  <a:cubicBezTo>
                    <a:pt x="345253" y="27489"/>
                    <a:pt x="285571" y="214609"/>
                    <a:pt x="285571" y="214609"/>
                  </a:cubicBezTo>
                  <a:cubicBezTo>
                    <a:pt x="279940" y="217748"/>
                    <a:pt x="272489" y="270385"/>
                    <a:pt x="272489" y="270385"/>
                  </a:cubicBezTo>
                  <a:close/>
                </a:path>
              </a:pathLst>
            </a:custGeom>
            <a:solidFill>
              <a:schemeClr val="accent2"/>
            </a:solidFill>
            <a:ln w="2389"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95C84593-711B-B97D-9D06-44C2BF4E4381}"/>
                </a:ext>
              </a:extLst>
            </p:cNvPr>
            <p:cNvSpPr/>
            <p:nvPr/>
          </p:nvSpPr>
          <p:spPr>
            <a:xfrm>
              <a:off x="9194710" y="4108295"/>
              <a:ext cx="524104" cy="311711"/>
            </a:xfrm>
            <a:custGeom>
              <a:avLst/>
              <a:gdLst>
                <a:gd name="connsiteX0" fmla="*/ 25529 w 328464"/>
                <a:gd name="connsiteY0" fmla="*/ 101727 h 195354"/>
                <a:gd name="connsiteX1" fmla="*/ 235338 w 328464"/>
                <a:gd name="connsiteY1" fmla="*/ 63392 h 195354"/>
                <a:gd name="connsiteX2" fmla="*/ 267994 w 328464"/>
                <a:gd name="connsiteY2" fmla="*/ 19332 h 195354"/>
                <a:gd name="connsiteX3" fmla="*/ 325496 w 328464"/>
                <a:gd name="connsiteY3" fmla="*/ 10491 h 195354"/>
                <a:gd name="connsiteX4" fmla="*/ 306616 w 328464"/>
                <a:gd name="connsiteY4" fmla="*/ 66579 h 195354"/>
                <a:gd name="connsiteX5" fmla="*/ 280094 w 328464"/>
                <a:gd name="connsiteY5" fmla="*/ 86058 h 195354"/>
                <a:gd name="connsiteX6" fmla="*/ 69254 w 328464"/>
                <a:gd name="connsiteY6" fmla="*/ 189321 h 195354"/>
                <a:gd name="connsiteX7" fmla="*/ 25529 w 328464"/>
                <a:gd name="connsiteY7" fmla="*/ 101727 h 195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464" h="195354">
                  <a:moveTo>
                    <a:pt x="25529" y="101727"/>
                  </a:moveTo>
                  <a:lnTo>
                    <a:pt x="235338" y="63392"/>
                  </a:lnTo>
                  <a:cubicBezTo>
                    <a:pt x="248420" y="40135"/>
                    <a:pt x="259304" y="25448"/>
                    <a:pt x="267994" y="19332"/>
                  </a:cubicBezTo>
                  <a:cubicBezTo>
                    <a:pt x="281028" y="10155"/>
                    <a:pt x="314858" y="-13636"/>
                    <a:pt x="325496" y="10491"/>
                  </a:cubicBezTo>
                  <a:cubicBezTo>
                    <a:pt x="336134" y="34618"/>
                    <a:pt x="315433" y="56013"/>
                    <a:pt x="306616" y="66579"/>
                  </a:cubicBezTo>
                  <a:cubicBezTo>
                    <a:pt x="301202" y="73096"/>
                    <a:pt x="280094" y="86058"/>
                    <a:pt x="280094" y="86058"/>
                  </a:cubicBezTo>
                  <a:cubicBezTo>
                    <a:pt x="280094" y="86058"/>
                    <a:pt x="90122" y="178779"/>
                    <a:pt x="69254" y="189321"/>
                  </a:cubicBezTo>
                  <a:cubicBezTo>
                    <a:pt x="13957" y="218958"/>
                    <a:pt x="-29745" y="131316"/>
                    <a:pt x="25529" y="101727"/>
                  </a:cubicBezTo>
                  <a:close/>
                </a:path>
              </a:pathLst>
            </a:custGeom>
            <a:solidFill>
              <a:srgbClr val="FFFFFF"/>
            </a:solidFill>
            <a:ln w="2389"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DF0A9003-050A-F4A0-7914-1F1F59E8B87F}"/>
                </a:ext>
              </a:extLst>
            </p:cNvPr>
            <p:cNvSpPr/>
            <p:nvPr/>
          </p:nvSpPr>
          <p:spPr>
            <a:xfrm>
              <a:off x="9250354" y="4106455"/>
              <a:ext cx="469483" cy="316712"/>
            </a:xfrm>
            <a:custGeom>
              <a:avLst/>
              <a:gdLst>
                <a:gd name="connsiteX0" fmla="*/ 34118 w 294232"/>
                <a:gd name="connsiteY0" fmla="*/ 92434 h 198488"/>
                <a:gd name="connsiteX1" fmla="*/ 200465 w 294232"/>
                <a:gd name="connsiteY1" fmla="*/ 64641 h 198488"/>
                <a:gd name="connsiteX2" fmla="*/ 233121 w 294232"/>
                <a:gd name="connsiteY2" fmla="*/ 20581 h 198488"/>
                <a:gd name="connsiteX3" fmla="*/ 293283 w 294232"/>
                <a:gd name="connsiteY3" fmla="*/ 17802 h 198488"/>
                <a:gd name="connsiteX4" fmla="*/ 245125 w 294232"/>
                <a:gd name="connsiteY4" fmla="*/ 87283 h 198488"/>
                <a:gd name="connsiteX5" fmla="*/ 31434 w 294232"/>
                <a:gd name="connsiteY5" fmla="*/ 193565 h 198488"/>
                <a:gd name="connsiteX6" fmla="*/ 0 w 294232"/>
                <a:gd name="connsiteY6" fmla="*/ 196344 h 19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232" h="198488">
                  <a:moveTo>
                    <a:pt x="34118" y="92434"/>
                  </a:moveTo>
                  <a:lnTo>
                    <a:pt x="200465" y="64641"/>
                  </a:lnTo>
                  <a:cubicBezTo>
                    <a:pt x="213547" y="41384"/>
                    <a:pt x="224432" y="26697"/>
                    <a:pt x="233121" y="20581"/>
                  </a:cubicBezTo>
                  <a:cubicBezTo>
                    <a:pt x="247497" y="9488"/>
                    <a:pt x="284346" y="-18041"/>
                    <a:pt x="293283" y="17802"/>
                  </a:cubicBezTo>
                  <a:cubicBezTo>
                    <a:pt x="302219" y="53644"/>
                    <a:pt x="245125" y="87283"/>
                    <a:pt x="245125" y="87283"/>
                  </a:cubicBezTo>
                  <a:cubicBezTo>
                    <a:pt x="245125" y="87283"/>
                    <a:pt x="90014" y="165317"/>
                    <a:pt x="31434" y="193565"/>
                  </a:cubicBezTo>
                  <a:cubicBezTo>
                    <a:pt x="21841" y="198961"/>
                    <a:pt x="10391" y="199974"/>
                    <a:pt x="0" y="196344"/>
                  </a:cubicBezTo>
                </a:path>
              </a:pathLst>
            </a:custGeom>
            <a:noFill/>
            <a:ln w="9557" cap="rnd">
              <a:solidFill>
                <a:schemeClr val="tx1"/>
              </a:solidFill>
              <a:prstDash val="solid"/>
              <a:round/>
            </a:ln>
          </p:spPr>
          <p:txBody>
            <a:bodyPr rtlCol="0" anchor="ctr"/>
            <a:lstStyle/>
            <a:p>
              <a:endParaRPr lang="zh-CN" altLang="en-US"/>
            </a:p>
          </p:txBody>
        </p:sp>
        <p:sp>
          <p:nvSpPr>
            <p:cNvPr id="91" name="任意多边形: 形状 90">
              <a:extLst>
                <a:ext uri="{FF2B5EF4-FFF2-40B4-BE49-F238E27FC236}">
                  <a16:creationId xmlns:a16="http://schemas.microsoft.com/office/drawing/2014/main" id="{26382D55-6E9B-1CCB-0D32-FAB08B0434E8}"/>
                </a:ext>
              </a:extLst>
            </p:cNvPr>
            <p:cNvSpPr/>
            <p:nvPr/>
          </p:nvSpPr>
          <p:spPr>
            <a:xfrm>
              <a:off x="8967077" y="4034730"/>
              <a:ext cx="323225" cy="383867"/>
            </a:xfrm>
            <a:custGeom>
              <a:avLst/>
              <a:gdLst>
                <a:gd name="connsiteX0" fmla="*/ 154581 w 202570"/>
                <a:gd name="connsiteY0" fmla="*/ 240576 h 240575"/>
                <a:gd name="connsiteX1" fmla="*/ 202499 w 202570"/>
                <a:gd name="connsiteY1" fmla="*/ 135707 h 240575"/>
                <a:gd name="connsiteX2" fmla="*/ 111455 w 202570"/>
                <a:gd name="connsiteY2" fmla="*/ 22549 h 240575"/>
                <a:gd name="connsiteX3" fmla="*/ 11354 w 202570"/>
                <a:gd name="connsiteY3" fmla="*/ 15505 h 240575"/>
                <a:gd name="connsiteX4" fmla="*/ 23549 w 202570"/>
                <a:gd name="connsiteY4" fmla="*/ 119870 h 240575"/>
                <a:gd name="connsiteX5" fmla="*/ 154581 w 202570"/>
                <a:gd name="connsiteY5" fmla="*/ 240576 h 24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70" h="240575">
                  <a:moveTo>
                    <a:pt x="154581" y="240576"/>
                  </a:moveTo>
                  <a:cubicBezTo>
                    <a:pt x="196054" y="240576"/>
                    <a:pt x="203410" y="148621"/>
                    <a:pt x="202499" y="135707"/>
                  </a:cubicBezTo>
                  <a:cubicBezTo>
                    <a:pt x="201589" y="122793"/>
                    <a:pt x="126837" y="35870"/>
                    <a:pt x="111455" y="22549"/>
                  </a:cubicBezTo>
                  <a:cubicBezTo>
                    <a:pt x="96073" y="9227"/>
                    <a:pt x="42717" y="-16744"/>
                    <a:pt x="11354" y="15505"/>
                  </a:cubicBezTo>
                  <a:cubicBezTo>
                    <a:pt x="-20008" y="47753"/>
                    <a:pt x="23549" y="119870"/>
                    <a:pt x="23549" y="119870"/>
                  </a:cubicBezTo>
                  <a:cubicBezTo>
                    <a:pt x="23549" y="119870"/>
                    <a:pt x="113108" y="240576"/>
                    <a:pt x="154581" y="240576"/>
                  </a:cubicBezTo>
                  <a:close/>
                </a:path>
              </a:pathLst>
            </a:custGeom>
            <a:solidFill>
              <a:schemeClr val="accent2"/>
            </a:solidFill>
            <a:ln w="2389"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C3550FEE-FBB9-6554-F59F-8E586D20F577}"/>
                </a:ext>
              </a:extLst>
            </p:cNvPr>
            <p:cNvSpPr/>
            <p:nvPr/>
          </p:nvSpPr>
          <p:spPr>
            <a:xfrm>
              <a:off x="8986684" y="4190139"/>
              <a:ext cx="126424" cy="169471"/>
            </a:xfrm>
            <a:custGeom>
              <a:avLst/>
              <a:gdLst>
                <a:gd name="connsiteX0" fmla="*/ 0 w 79232"/>
                <a:gd name="connsiteY0" fmla="*/ 0 h 106210"/>
                <a:gd name="connsiteX1" fmla="*/ 19670 w 79232"/>
                <a:gd name="connsiteY1" fmla="*/ 38981 h 106210"/>
                <a:gd name="connsiteX2" fmla="*/ 79233 w 79232"/>
                <a:gd name="connsiteY2" fmla="*/ 106210 h 106210"/>
              </a:gdLst>
              <a:ahLst/>
              <a:cxnLst>
                <a:cxn ang="0">
                  <a:pos x="connsiteX0" y="connsiteY0"/>
                </a:cxn>
                <a:cxn ang="0">
                  <a:pos x="connsiteX1" y="connsiteY1"/>
                </a:cxn>
                <a:cxn ang="0">
                  <a:pos x="connsiteX2" y="connsiteY2"/>
                </a:cxn>
              </a:cxnLst>
              <a:rect l="l" t="t" r="r" b="b"/>
              <a:pathLst>
                <a:path w="79232" h="106210">
                  <a:moveTo>
                    <a:pt x="0" y="0"/>
                  </a:moveTo>
                  <a:cubicBezTo>
                    <a:pt x="5602" y="13455"/>
                    <a:pt x="12176" y="26482"/>
                    <a:pt x="19670" y="38981"/>
                  </a:cubicBezTo>
                  <a:cubicBezTo>
                    <a:pt x="23983" y="45977"/>
                    <a:pt x="50003" y="79161"/>
                    <a:pt x="79233" y="106210"/>
                  </a:cubicBezTo>
                </a:path>
              </a:pathLst>
            </a:custGeom>
            <a:noFill/>
            <a:ln w="9557" cap="rnd">
              <a:solidFill>
                <a:schemeClr val="tx1"/>
              </a:solidFill>
              <a:prstDash val="solid"/>
              <a:round/>
            </a:ln>
          </p:spPr>
          <p:txBody>
            <a:bodyPr rtlCol="0" anchor="ctr"/>
            <a:lstStyle/>
            <a:p>
              <a:endParaRPr lang="zh-CN" altLang="en-US"/>
            </a:p>
          </p:txBody>
        </p:sp>
        <p:sp>
          <p:nvSpPr>
            <p:cNvPr id="93" name="任意多边形: 形状 92">
              <a:extLst>
                <a:ext uri="{FF2B5EF4-FFF2-40B4-BE49-F238E27FC236}">
                  <a16:creationId xmlns:a16="http://schemas.microsoft.com/office/drawing/2014/main" id="{F89E144F-E035-E862-6DF2-6A2F636653AF}"/>
                </a:ext>
              </a:extLst>
            </p:cNvPr>
            <p:cNvSpPr/>
            <p:nvPr/>
          </p:nvSpPr>
          <p:spPr>
            <a:xfrm>
              <a:off x="8702598" y="3584618"/>
              <a:ext cx="304920" cy="385418"/>
            </a:xfrm>
            <a:custGeom>
              <a:avLst/>
              <a:gdLst>
                <a:gd name="connsiteX0" fmla="*/ 191098 w 191098"/>
                <a:gd name="connsiteY0" fmla="*/ 67015 h 241547"/>
                <a:gd name="connsiteX1" fmla="*/ 150368 w 191098"/>
                <a:gd name="connsiteY1" fmla="*/ 10927 h 241547"/>
                <a:gd name="connsiteX2" fmla="*/ 55945 w 191098"/>
                <a:gd name="connsiteY2" fmla="*/ 13323 h 241547"/>
                <a:gd name="connsiteX3" fmla="*/ 1510 w 191098"/>
                <a:gd name="connsiteY3" fmla="*/ 139970 h 241547"/>
                <a:gd name="connsiteX4" fmla="*/ 45643 w 191098"/>
                <a:gd name="connsiteY4" fmla="*/ 233075 h 241547"/>
                <a:gd name="connsiteX5" fmla="*/ 76622 w 191098"/>
                <a:gd name="connsiteY5" fmla="*/ 240095 h 241547"/>
                <a:gd name="connsiteX6" fmla="*/ 169823 w 191098"/>
                <a:gd name="connsiteY6" fmla="*/ 153531 h 241547"/>
                <a:gd name="connsiteX7" fmla="*/ 151806 w 191098"/>
                <a:gd name="connsiteY7" fmla="*/ 104511 h 241547"/>
                <a:gd name="connsiteX8" fmla="*/ 191098 w 191098"/>
                <a:gd name="connsiteY8" fmla="*/ 67015 h 24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098" h="241547">
                  <a:moveTo>
                    <a:pt x="191098" y="67015"/>
                  </a:moveTo>
                  <a:cubicBezTo>
                    <a:pt x="188894" y="42313"/>
                    <a:pt x="166013" y="18929"/>
                    <a:pt x="150368" y="10927"/>
                  </a:cubicBezTo>
                  <a:cubicBezTo>
                    <a:pt x="120551" y="-4452"/>
                    <a:pt x="84945" y="-3547"/>
                    <a:pt x="55945" y="13323"/>
                  </a:cubicBezTo>
                  <a:cubicBezTo>
                    <a:pt x="13730" y="36779"/>
                    <a:pt x="-5821" y="91238"/>
                    <a:pt x="1510" y="139970"/>
                  </a:cubicBezTo>
                  <a:cubicBezTo>
                    <a:pt x="6398" y="172428"/>
                    <a:pt x="21109" y="203462"/>
                    <a:pt x="45643" y="233075"/>
                  </a:cubicBezTo>
                  <a:cubicBezTo>
                    <a:pt x="57623" y="241061"/>
                    <a:pt x="67949" y="243402"/>
                    <a:pt x="76622" y="240095"/>
                  </a:cubicBezTo>
                  <a:cubicBezTo>
                    <a:pt x="133477" y="217598"/>
                    <a:pt x="158442" y="187673"/>
                    <a:pt x="169823" y="153531"/>
                  </a:cubicBezTo>
                  <a:cubicBezTo>
                    <a:pt x="169823" y="153531"/>
                    <a:pt x="141719" y="125906"/>
                    <a:pt x="151806" y="104511"/>
                  </a:cubicBezTo>
                  <a:cubicBezTo>
                    <a:pt x="163498" y="79737"/>
                    <a:pt x="189589" y="120252"/>
                    <a:pt x="191098" y="67015"/>
                  </a:cubicBezTo>
                  <a:close/>
                </a:path>
              </a:pathLst>
            </a:custGeom>
            <a:solidFill>
              <a:schemeClr val="tx1"/>
            </a:solidFill>
            <a:ln w="2389"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CBF14C9A-4E3D-99FC-82FB-476DF9D6D013}"/>
                </a:ext>
              </a:extLst>
            </p:cNvPr>
            <p:cNvSpPr/>
            <p:nvPr/>
          </p:nvSpPr>
          <p:spPr>
            <a:xfrm>
              <a:off x="8779327" y="3974294"/>
              <a:ext cx="54629" cy="10453"/>
            </a:xfrm>
            <a:custGeom>
              <a:avLst/>
              <a:gdLst>
                <a:gd name="connsiteX0" fmla="*/ 34237 w 34237"/>
                <a:gd name="connsiteY0" fmla="*/ 1485 h 6551"/>
                <a:gd name="connsiteX1" fmla="*/ 21563 w 34237"/>
                <a:gd name="connsiteY1" fmla="*/ 6421 h 6551"/>
                <a:gd name="connsiteX2" fmla="*/ 0 w 34237"/>
                <a:gd name="connsiteY2" fmla="*/ 0 h 6551"/>
              </a:gdLst>
              <a:ahLst/>
              <a:cxnLst>
                <a:cxn ang="0">
                  <a:pos x="connsiteX0" y="connsiteY0"/>
                </a:cxn>
                <a:cxn ang="0">
                  <a:pos x="connsiteX1" y="connsiteY1"/>
                </a:cxn>
                <a:cxn ang="0">
                  <a:pos x="connsiteX2" y="connsiteY2"/>
                </a:cxn>
              </a:cxnLst>
              <a:rect l="l" t="t" r="r" b="b"/>
              <a:pathLst>
                <a:path w="34237" h="6551">
                  <a:moveTo>
                    <a:pt x="34237" y="1485"/>
                  </a:moveTo>
                  <a:cubicBezTo>
                    <a:pt x="30605" y="4368"/>
                    <a:pt x="26187" y="6088"/>
                    <a:pt x="21563" y="6421"/>
                  </a:cubicBezTo>
                  <a:cubicBezTo>
                    <a:pt x="16021" y="7123"/>
                    <a:pt x="8834" y="4983"/>
                    <a:pt x="0" y="0"/>
                  </a:cubicBezTo>
                </a:path>
              </a:pathLst>
            </a:custGeom>
            <a:noFill/>
            <a:ln w="9557" cap="rnd">
              <a:solidFill>
                <a:srgbClr val="1D252E"/>
              </a:solidFill>
              <a:prstDash val="solid"/>
              <a:round/>
            </a:ln>
          </p:spPr>
          <p:txBody>
            <a:bodyPr rtlCol="0" anchor="ctr"/>
            <a:lstStyle/>
            <a:p>
              <a:endParaRPr lang="zh-CN" altLang="en-US"/>
            </a:p>
          </p:txBody>
        </p:sp>
        <p:sp>
          <p:nvSpPr>
            <p:cNvPr id="95" name="任意多边形: 形状 94">
              <a:extLst>
                <a:ext uri="{FF2B5EF4-FFF2-40B4-BE49-F238E27FC236}">
                  <a16:creationId xmlns:a16="http://schemas.microsoft.com/office/drawing/2014/main" id="{27F2447B-8352-4D69-3141-74FE953C8AB9}"/>
                </a:ext>
              </a:extLst>
            </p:cNvPr>
            <p:cNvSpPr/>
            <p:nvPr/>
          </p:nvSpPr>
          <p:spPr>
            <a:xfrm>
              <a:off x="8712885" y="3988554"/>
              <a:ext cx="131323" cy="172988"/>
            </a:xfrm>
            <a:custGeom>
              <a:avLst/>
              <a:gdLst>
                <a:gd name="connsiteX0" fmla="*/ 77555 w 82302"/>
                <a:gd name="connsiteY0" fmla="*/ 1701 h 108414"/>
                <a:gd name="connsiteX1" fmla="*/ 61024 w 82302"/>
                <a:gd name="connsiteY1" fmla="*/ 8098 h 108414"/>
                <a:gd name="connsiteX2" fmla="*/ 36322 w 82302"/>
                <a:gd name="connsiteY2" fmla="*/ 0 h 108414"/>
                <a:gd name="connsiteX3" fmla="*/ 24103 w 82302"/>
                <a:gd name="connsiteY3" fmla="*/ 26978 h 108414"/>
                <a:gd name="connsiteX4" fmla="*/ 20054 w 82302"/>
                <a:gd name="connsiteY4" fmla="*/ 76957 h 108414"/>
                <a:gd name="connsiteX5" fmla="*/ 0 w 82302"/>
                <a:gd name="connsiteY5" fmla="*/ 108415 h 108414"/>
                <a:gd name="connsiteX6" fmla="*/ 72835 w 82302"/>
                <a:gd name="connsiteY6" fmla="*/ 61167 h 108414"/>
                <a:gd name="connsiteX7" fmla="*/ 77555 w 82302"/>
                <a:gd name="connsiteY7" fmla="*/ 1701 h 10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302" h="108414">
                  <a:moveTo>
                    <a:pt x="77555" y="1701"/>
                  </a:moveTo>
                  <a:cubicBezTo>
                    <a:pt x="74999" y="4576"/>
                    <a:pt x="69488" y="6709"/>
                    <a:pt x="61024" y="8098"/>
                  </a:cubicBezTo>
                  <a:cubicBezTo>
                    <a:pt x="52559" y="9488"/>
                    <a:pt x="44324" y="6788"/>
                    <a:pt x="36322" y="0"/>
                  </a:cubicBezTo>
                  <a:cubicBezTo>
                    <a:pt x="29822" y="2509"/>
                    <a:pt x="25749" y="11500"/>
                    <a:pt x="24103" y="26978"/>
                  </a:cubicBezTo>
                  <a:cubicBezTo>
                    <a:pt x="21707" y="50146"/>
                    <a:pt x="24965" y="61479"/>
                    <a:pt x="20054" y="76957"/>
                  </a:cubicBezTo>
                  <a:cubicBezTo>
                    <a:pt x="16860" y="87259"/>
                    <a:pt x="10175" y="97746"/>
                    <a:pt x="0" y="108415"/>
                  </a:cubicBezTo>
                  <a:cubicBezTo>
                    <a:pt x="40491" y="103223"/>
                    <a:pt x="64768" y="87474"/>
                    <a:pt x="72835" y="61167"/>
                  </a:cubicBezTo>
                  <a:cubicBezTo>
                    <a:pt x="80862" y="34860"/>
                    <a:pt x="86923" y="17778"/>
                    <a:pt x="77555" y="1701"/>
                  </a:cubicBezTo>
                  <a:close/>
                </a:path>
              </a:pathLst>
            </a:custGeom>
            <a:solidFill>
              <a:schemeClr val="tx1"/>
            </a:solidFill>
            <a:ln w="2389"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362FC392-88E6-FE36-086B-870EEC70206B}"/>
                </a:ext>
              </a:extLst>
            </p:cNvPr>
            <p:cNvSpPr/>
            <p:nvPr/>
          </p:nvSpPr>
          <p:spPr>
            <a:xfrm>
              <a:off x="8645621" y="4277646"/>
              <a:ext cx="12554" cy="99396"/>
            </a:xfrm>
            <a:custGeom>
              <a:avLst/>
              <a:gdLst>
                <a:gd name="connsiteX0" fmla="*/ 82 w 7868"/>
                <a:gd name="connsiteY0" fmla="*/ 0 h 62293"/>
                <a:gd name="connsiteX1" fmla="*/ 7869 w 7868"/>
                <a:gd name="connsiteY1" fmla="*/ 62294 h 62293"/>
              </a:gdLst>
              <a:ahLst/>
              <a:cxnLst>
                <a:cxn ang="0">
                  <a:pos x="connsiteX0" y="connsiteY0"/>
                </a:cxn>
                <a:cxn ang="0">
                  <a:pos x="connsiteX1" y="connsiteY1"/>
                </a:cxn>
              </a:cxnLst>
              <a:rect l="l" t="t" r="r" b="b"/>
              <a:pathLst>
                <a:path w="7868" h="62293">
                  <a:moveTo>
                    <a:pt x="82" y="0"/>
                  </a:moveTo>
                  <a:cubicBezTo>
                    <a:pt x="-565" y="26786"/>
                    <a:pt x="2670" y="53548"/>
                    <a:pt x="7869" y="62294"/>
                  </a:cubicBezTo>
                </a:path>
              </a:pathLst>
            </a:custGeom>
            <a:noFill/>
            <a:ln w="9557" cap="rnd">
              <a:solidFill>
                <a:schemeClr val="tx1"/>
              </a:solidFill>
              <a:prstDash val="solid"/>
              <a:round/>
            </a:ln>
          </p:spPr>
          <p:txBody>
            <a:bodyPr rtlCol="0" anchor="ctr"/>
            <a:lstStyle/>
            <a:p>
              <a:endParaRPr lang="zh-CN" altLang="en-US"/>
            </a:p>
          </p:txBody>
        </p:sp>
        <p:sp>
          <p:nvSpPr>
            <p:cNvPr id="97" name="任意多边形: 形状 96">
              <a:extLst>
                <a:ext uri="{FF2B5EF4-FFF2-40B4-BE49-F238E27FC236}">
                  <a16:creationId xmlns:a16="http://schemas.microsoft.com/office/drawing/2014/main" id="{8AAF8636-875E-F921-58F9-7DD3274E04AE}"/>
                </a:ext>
              </a:extLst>
            </p:cNvPr>
            <p:cNvSpPr/>
            <p:nvPr/>
          </p:nvSpPr>
          <p:spPr>
            <a:xfrm>
              <a:off x="7768124" y="5242445"/>
              <a:ext cx="175643" cy="508644"/>
            </a:xfrm>
            <a:custGeom>
              <a:avLst/>
              <a:gdLst>
                <a:gd name="connsiteX0" fmla="*/ 57857 w 110078"/>
                <a:gd name="connsiteY0" fmla="*/ 318655 h 318775"/>
                <a:gd name="connsiteX1" fmla="*/ 642 w 110078"/>
                <a:gd name="connsiteY1" fmla="*/ 241603 h 318775"/>
                <a:gd name="connsiteX2" fmla="*/ 1984 w 110078"/>
                <a:gd name="connsiteY2" fmla="*/ 161676 h 318775"/>
                <a:gd name="connsiteX3" fmla="*/ 25512 w 110078"/>
                <a:gd name="connsiteY3" fmla="*/ 40730 h 318775"/>
                <a:gd name="connsiteX4" fmla="*/ 42283 w 110078"/>
                <a:gd name="connsiteY4" fmla="*/ 0 h 318775"/>
                <a:gd name="connsiteX5" fmla="*/ 44679 w 110078"/>
                <a:gd name="connsiteY5" fmla="*/ 0 h 318775"/>
                <a:gd name="connsiteX6" fmla="*/ 100552 w 110078"/>
                <a:gd name="connsiteY6" fmla="*/ 156956 h 318775"/>
                <a:gd name="connsiteX7" fmla="*/ 109704 w 110078"/>
                <a:gd name="connsiteY7" fmla="*/ 236380 h 318775"/>
                <a:gd name="connsiteX8" fmla="*/ 86536 w 110078"/>
                <a:gd name="connsiteY8" fmla="*/ 297404 h 318775"/>
                <a:gd name="connsiteX9" fmla="*/ 64565 w 110078"/>
                <a:gd name="connsiteY9" fmla="*/ 315948 h 318775"/>
                <a:gd name="connsiteX10" fmla="*/ 60324 w 110078"/>
                <a:gd name="connsiteY10" fmla="*/ 318655 h 318775"/>
                <a:gd name="connsiteX11" fmla="*/ 57928 w 110078"/>
                <a:gd name="connsiteY11" fmla="*/ 318775 h 31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078" h="318775">
                  <a:moveTo>
                    <a:pt x="57857" y="318655"/>
                  </a:moveTo>
                  <a:cubicBezTo>
                    <a:pt x="27500" y="304280"/>
                    <a:pt x="91" y="275769"/>
                    <a:pt x="642" y="241603"/>
                  </a:cubicBezTo>
                  <a:cubicBezTo>
                    <a:pt x="-539" y="214958"/>
                    <a:pt x="-91" y="188265"/>
                    <a:pt x="1984" y="161676"/>
                  </a:cubicBezTo>
                  <a:cubicBezTo>
                    <a:pt x="4984" y="120567"/>
                    <a:pt x="12883" y="79966"/>
                    <a:pt x="25512" y="40730"/>
                  </a:cubicBezTo>
                  <a:cubicBezTo>
                    <a:pt x="30069" y="26750"/>
                    <a:pt x="35675" y="13137"/>
                    <a:pt x="42283" y="0"/>
                  </a:cubicBezTo>
                  <a:lnTo>
                    <a:pt x="44679" y="0"/>
                  </a:lnTo>
                  <a:cubicBezTo>
                    <a:pt x="74364" y="47918"/>
                    <a:pt x="90393" y="102593"/>
                    <a:pt x="100552" y="156956"/>
                  </a:cubicBezTo>
                  <a:cubicBezTo>
                    <a:pt x="105228" y="183217"/>
                    <a:pt x="108283" y="209742"/>
                    <a:pt x="109704" y="236380"/>
                  </a:cubicBezTo>
                  <a:cubicBezTo>
                    <a:pt x="112100" y="257943"/>
                    <a:pt x="102828" y="280513"/>
                    <a:pt x="86536" y="297404"/>
                  </a:cubicBezTo>
                  <a:cubicBezTo>
                    <a:pt x="79954" y="304414"/>
                    <a:pt x="72579" y="310636"/>
                    <a:pt x="64565" y="315948"/>
                  </a:cubicBezTo>
                  <a:cubicBezTo>
                    <a:pt x="63535" y="316667"/>
                    <a:pt x="61403" y="318032"/>
                    <a:pt x="60324" y="318655"/>
                  </a:cubicBezTo>
                  <a:lnTo>
                    <a:pt x="57928" y="318775"/>
                  </a:lnTo>
                  <a:close/>
                </a:path>
              </a:pathLst>
            </a:custGeom>
            <a:solidFill>
              <a:schemeClr val="accent2"/>
            </a:solidFill>
            <a:ln w="2389"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429DD83C-4192-CE62-A556-BAF9117D67D4}"/>
                </a:ext>
              </a:extLst>
            </p:cNvPr>
            <p:cNvSpPr/>
            <p:nvPr/>
          </p:nvSpPr>
          <p:spPr>
            <a:xfrm>
              <a:off x="7619519" y="5459475"/>
              <a:ext cx="220970" cy="286759"/>
            </a:xfrm>
            <a:custGeom>
              <a:avLst/>
              <a:gdLst>
                <a:gd name="connsiteX0" fmla="*/ 93225 w 138485"/>
                <a:gd name="connsiteY0" fmla="*/ 179717 h 179716"/>
                <a:gd name="connsiteX1" fmla="*/ 76956 w 138485"/>
                <a:gd name="connsiteY1" fmla="*/ 175644 h 179716"/>
                <a:gd name="connsiteX2" fmla="*/ 59227 w 138485"/>
                <a:gd name="connsiteY2" fmla="*/ 169390 h 179716"/>
                <a:gd name="connsiteX3" fmla="*/ 31626 w 138485"/>
                <a:gd name="connsiteY3" fmla="*/ 144928 h 179716"/>
                <a:gd name="connsiteX4" fmla="*/ 20940 w 138485"/>
                <a:gd name="connsiteY4" fmla="*/ 106067 h 179716"/>
                <a:gd name="connsiteX5" fmla="*/ 2947 w 138485"/>
                <a:gd name="connsiteY5" fmla="*/ 33207 h 179716"/>
                <a:gd name="connsiteX6" fmla="*/ 0 w 138485"/>
                <a:gd name="connsiteY6" fmla="*/ 1581 h 179716"/>
                <a:gd name="connsiteX7" fmla="*/ 1773 w 138485"/>
                <a:gd name="connsiteY7" fmla="*/ 0 h 179716"/>
                <a:gd name="connsiteX8" fmla="*/ 136111 w 138485"/>
                <a:gd name="connsiteY8" fmla="*/ 113518 h 179716"/>
                <a:gd name="connsiteX9" fmla="*/ 99670 w 138485"/>
                <a:gd name="connsiteY9" fmla="*/ 177201 h 179716"/>
                <a:gd name="connsiteX10" fmla="*/ 95573 w 138485"/>
                <a:gd name="connsiteY10" fmla="*/ 179381 h 179716"/>
                <a:gd name="connsiteX11" fmla="*/ 93177 w 138485"/>
                <a:gd name="connsiteY11" fmla="*/ 179693 h 17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485" h="179716">
                  <a:moveTo>
                    <a:pt x="93225" y="179717"/>
                  </a:moveTo>
                  <a:cubicBezTo>
                    <a:pt x="88433" y="178806"/>
                    <a:pt x="81676" y="177009"/>
                    <a:pt x="76956" y="175644"/>
                  </a:cubicBezTo>
                  <a:cubicBezTo>
                    <a:pt x="70924" y="173926"/>
                    <a:pt x="65003" y="171839"/>
                    <a:pt x="59227" y="169390"/>
                  </a:cubicBezTo>
                  <a:cubicBezTo>
                    <a:pt x="47774" y="164599"/>
                    <a:pt x="34501" y="157722"/>
                    <a:pt x="31626" y="144928"/>
                  </a:cubicBezTo>
                  <a:cubicBezTo>
                    <a:pt x="27864" y="131847"/>
                    <a:pt x="24438" y="119508"/>
                    <a:pt x="20940" y="106067"/>
                  </a:cubicBezTo>
                  <a:cubicBezTo>
                    <a:pt x="15454" y="85055"/>
                    <a:pt x="7068" y="57070"/>
                    <a:pt x="2947" y="33207"/>
                  </a:cubicBezTo>
                  <a:cubicBezTo>
                    <a:pt x="1004" y="22778"/>
                    <a:pt x="19" y="12190"/>
                    <a:pt x="0" y="1581"/>
                  </a:cubicBezTo>
                  <a:lnTo>
                    <a:pt x="1773" y="0"/>
                  </a:lnTo>
                  <a:cubicBezTo>
                    <a:pt x="65281" y="7439"/>
                    <a:pt x="118180" y="52142"/>
                    <a:pt x="136111" y="113518"/>
                  </a:cubicBezTo>
                  <a:cubicBezTo>
                    <a:pt x="146198" y="140687"/>
                    <a:pt x="122263" y="164814"/>
                    <a:pt x="99670" y="177201"/>
                  </a:cubicBezTo>
                  <a:cubicBezTo>
                    <a:pt x="98663" y="177776"/>
                    <a:pt x="96627" y="178878"/>
                    <a:pt x="95573" y="179381"/>
                  </a:cubicBezTo>
                  <a:lnTo>
                    <a:pt x="93177" y="179693"/>
                  </a:lnTo>
                  <a:close/>
                </a:path>
              </a:pathLst>
            </a:custGeom>
            <a:solidFill>
              <a:schemeClr val="accent2"/>
            </a:solidFill>
            <a:ln w="2389"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572E6F48-EDD1-10D6-4DF6-1E7BE6FCECBD}"/>
                </a:ext>
              </a:extLst>
            </p:cNvPr>
            <p:cNvSpPr/>
            <p:nvPr/>
          </p:nvSpPr>
          <p:spPr>
            <a:xfrm>
              <a:off x="7885293" y="5463068"/>
              <a:ext cx="179793" cy="287753"/>
            </a:xfrm>
            <a:custGeom>
              <a:avLst/>
              <a:gdLst>
                <a:gd name="connsiteX0" fmla="*/ 45784 w 112679"/>
                <a:gd name="connsiteY0" fmla="*/ 180340 h 180339"/>
                <a:gd name="connsiteX1" fmla="*/ 741 w 112679"/>
                <a:gd name="connsiteY1" fmla="*/ 126983 h 180339"/>
                <a:gd name="connsiteX2" fmla="*/ 110018 w 112679"/>
                <a:gd name="connsiteY2" fmla="*/ 0 h 180339"/>
                <a:gd name="connsiteX3" fmla="*/ 107958 w 112679"/>
                <a:gd name="connsiteY3" fmla="*/ 147132 h 180339"/>
                <a:gd name="connsiteX4" fmla="*/ 45784 w 112679"/>
                <a:gd name="connsiteY4" fmla="*/ 180244 h 180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79" h="180339">
                  <a:moveTo>
                    <a:pt x="45784" y="180340"/>
                  </a:moveTo>
                  <a:cubicBezTo>
                    <a:pt x="25946" y="170612"/>
                    <a:pt x="-5201" y="151589"/>
                    <a:pt x="741" y="126983"/>
                  </a:cubicBezTo>
                  <a:cubicBezTo>
                    <a:pt x="10564" y="78490"/>
                    <a:pt x="56518" y="9584"/>
                    <a:pt x="110018" y="0"/>
                  </a:cubicBezTo>
                  <a:cubicBezTo>
                    <a:pt x="110018" y="0"/>
                    <a:pt x="117206" y="101898"/>
                    <a:pt x="107958" y="147132"/>
                  </a:cubicBezTo>
                  <a:cubicBezTo>
                    <a:pt x="104340" y="170397"/>
                    <a:pt x="66413" y="178998"/>
                    <a:pt x="45784" y="180244"/>
                  </a:cubicBezTo>
                  <a:close/>
                </a:path>
              </a:pathLst>
            </a:custGeom>
            <a:solidFill>
              <a:schemeClr val="accent2"/>
            </a:solidFill>
            <a:ln w="2389"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0555E826-DE18-D8CE-3709-2A37F6E49424}"/>
                </a:ext>
              </a:extLst>
            </p:cNvPr>
            <p:cNvSpPr/>
            <p:nvPr/>
          </p:nvSpPr>
          <p:spPr>
            <a:xfrm>
              <a:off x="7661686" y="5751089"/>
              <a:ext cx="395216" cy="329805"/>
            </a:xfrm>
            <a:custGeom>
              <a:avLst/>
              <a:gdLst>
                <a:gd name="connsiteX0" fmla="*/ 214505 w 247688"/>
                <a:gd name="connsiteY0" fmla="*/ 206695 h 206694"/>
                <a:gd name="connsiteX1" fmla="*/ 33207 w 247688"/>
                <a:gd name="connsiteY1" fmla="*/ 206695 h 206694"/>
                <a:gd name="connsiteX2" fmla="*/ 0 w 247688"/>
                <a:gd name="connsiteY2" fmla="*/ 0 h 206694"/>
                <a:gd name="connsiteX3" fmla="*/ 247689 w 247688"/>
                <a:gd name="connsiteY3" fmla="*/ 0 h 206694"/>
                <a:gd name="connsiteX4" fmla="*/ 214505 w 247688"/>
                <a:gd name="connsiteY4" fmla="*/ 206695 h 206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88" h="206694">
                  <a:moveTo>
                    <a:pt x="214505" y="206695"/>
                  </a:moveTo>
                  <a:lnTo>
                    <a:pt x="33207" y="206695"/>
                  </a:lnTo>
                  <a:lnTo>
                    <a:pt x="0" y="0"/>
                  </a:lnTo>
                  <a:lnTo>
                    <a:pt x="247689" y="0"/>
                  </a:lnTo>
                  <a:lnTo>
                    <a:pt x="214505" y="206695"/>
                  </a:lnTo>
                  <a:close/>
                </a:path>
              </a:pathLst>
            </a:custGeom>
            <a:solidFill>
              <a:srgbClr val="FFFFFF"/>
            </a:solidFill>
            <a:ln w="2389"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83281A81-2A87-4149-01AA-4C71DB36713A}"/>
                </a:ext>
              </a:extLst>
            </p:cNvPr>
            <p:cNvSpPr/>
            <p:nvPr/>
          </p:nvSpPr>
          <p:spPr>
            <a:xfrm>
              <a:off x="7674837" y="5833016"/>
              <a:ext cx="368494" cy="247880"/>
            </a:xfrm>
            <a:custGeom>
              <a:avLst/>
              <a:gdLst>
                <a:gd name="connsiteX0" fmla="*/ 230941 w 230941"/>
                <a:gd name="connsiteY0" fmla="*/ 1557 h 155350"/>
                <a:gd name="connsiteX1" fmla="*/ 206263 w 230941"/>
                <a:gd name="connsiteY1" fmla="*/ 155350 h 155350"/>
                <a:gd name="connsiteX2" fmla="*/ 24965 w 230941"/>
                <a:gd name="connsiteY2" fmla="*/ 155350 h 155350"/>
                <a:gd name="connsiteX3" fmla="*/ 0 w 230941"/>
                <a:gd name="connsiteY3" fmla="*/ 0 h 155350"/>
              </a:gdLst>
              <a:ahLst/>
              <a:cxnLst>
                <a:cxn ang="0">
                  <a:pos x="connsiteX0" y="connsiteY0"/>
                </a:cxn>
                <a:cxn ang="0">
                  <a:pos x="connsiteX1" y="connsiteY1"/>
                </a:cxn>
                <a:cxn ang="0">
                  <a:pos x="connsiteX2" y="connsiteY2"/>
                </a:cxn>
                <a:cxn ang="0">
                  <a:pos x="connsiteX3" y="connsiteY3"/>
                </a:cxn>
              </a:cxnLst>
              <a:rect l="l" t="t" r="r" b="b"/>
              <a:pathLst>
                <a:path w="230941" h="155350">
                  <a:moveTo>
                    <a:pt x="230941" y="1557"/>
                  </a:moveTo>
                  <a:lnTo>
                    <a:pt x="206263" y="155350"/>
                  </a:lnTo>
                  <a:lnTo>
                    <a:pt x="24965" y="155350"/>
                  </a:lnTo>
                  <a:lnTo>
                    <a:pt x="0" y="0"/>
                  </a:lnTo>
                </a:path>
              </a:pathLst>
            </a:custGeom>
            <a:noFill/>
            <a:ln w="9557" cap="rnd">
              <a:solidFill>
                <a:schemeClr val="tx1"/>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D2817201-4855-A708-4E25-C63A75A3AF5D}"/>
                </a:ext>
              </a:extLst>
            </p:cNvPr>
            <p:cNvSpPr/>
            <p:nvPr/>
          </p:nvSpPr>
          <p:spPr>
            <a:xfrm>
              <a:off x="7631561" y="5717600"/>
              <a:ext cx="455504" cy="93776"/>
            </a:xfrm>
            <a:custGeom>
              <a:avLst/>
              <a:gdLst>
                <a:gd name="connsiteX0" fmla="*/ 275122 w 285471"/>
                <a:gd name="connsiteY0" fmla="*/ 0 h 58771"/>
                <a:gd name="connsiteX1" fmla="*/ 285472 w 285471"/>
                <a:gd name="connsiteY1" fmla="*/ 0 h 58771"/>
                <a:gd name="connsiteX2" fmla="*/ 285472 w 285471"/>
                <a:gd name="connsiteY2" fmla="*/ 58772 h 58771"/>
                <a:gd name="connsiteX3" fmla="*/ 275122 w 285471"/>
                <a:gd name="connsiteY3" fmla="*/ 58772 h 58771"/>
                <a:gd name="connsiteX4" fmla="*/ 10350 w 285471"/>
                <a:gd name="connsiteY4" fmla="*/ 58772 h 58771"/>
                <a:gd name="connsiteX5" fmla="*/ 0 w 285471"/>
                <a:gd name="connsiteY5" fmla="*/ 58772 h 58771"/>
                <a:gd name="connsiteX6" fmla="*/ 0 w 285471"/>
                <a:gd name="connsiteY6" fmla="*/ 0 h 58771"/>
                <a:gd name="connsiteX7" fmla="*/ 10350 w 285471"/>
                <a:gd name="connsiteY7" fmla="*/ 0 h 5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471" h="58771">
                  <a:moveTo>
                    <a:pt x="275122" y="0"/>
                  </a:moveTo>
                  <a:cubicBezTo>
                    <a:pt x="280838" y="0"/>
                    <a:pt x="285472" y="0"/>
                    <a:pt x="285472" y="0"/>
                  </a:cubicBezTo>
                  <a:lnTo>
                    <a:pt x="285472" y="58772"/>
                  </a:lnTo>
                  <a:cubicBezTo>
                    <a:pt x="285472" y="58772"/>
                    <a:pt x="280838" y="58772"/>
                    <a:pt x="275122" y="58772"/>
                  </a:cubicBezTo>
                  <a:lnTo>
                    <a:pt x="10350" y="58772"/>
                  </a:lnTo>
                  <a:cubicBezTo>
                    <a:pt x="4634" y="58772"/>
                    <a:pt x="0" y="58772"/>
                    <a:pt x="0" y="58772"/>
                  </a:cubicBezTo>
                  <a:lnTo>
                    <a:pt x="0" y="0"/>
                  </a:lnTo>
                  <a:cubicBezTo>
                    <a:pt x="0" y="0"/>
                    <a:pt x="4634" y="0"/>
                    <a:pt x="10350" y="0"/>
                  </a:cubicBezTo>
                  <a:close/>
                </a:path>
              </a:pathLst>
            </a:custGeom>
            <a:solidFill>
              <a:schemeClr val="tx1"/>
            </a:solidFill>
            <a:ln w="2389"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1C606E0-6292-6038-AB30-86DBBECEF4BF}"/>
                </a:ext>
              </a:extLst>
            </p:cNvPr>
            <p:cNvSpPr/>
            <p:nvPr/>
          </p:nvSpPr>
          <p:spPr>
            <a:xfrm>
              <a:off x="7698922" y="5553138"/>
              <a:ext cx="131929" cy="196537"/>
            </a:xfrm>
            <a:custGeom>
              <a:avLst/>
              <a:gdLst>
                <a:gd name="connsiteX0" fmla="*/ 0 w 82682"/>
                <a:gd name="connsiteY0" fmla="*/ 0 h 123173"/>
                <a:gd name="connsiteX1" fmla="*/ 82683 w 82682"/>
                <a:gd name="connsiteY1" fmla="*/ 123173 h 123173"/>
              </a:gdLst>
              <a:ahLst/>
              <a:cxnLst>
                <a:cxn ang="0">
                  <a:pos x="connsiteX0" y="connsiteY0"/>
                </a:cxn>
                <a:cxn ang="0">
                  <a:pos x="connsiteX1" y="connsiteY1"/>
                </a:cxn>
              </a:cxnLst>
              <a:rect l="l" t="t" r="r" b="b"/>
              <a:pathLst>
                <a:path w="82682" h="123173">
                  <a:moveTo>
                    <a:pt x="0" y="0"/>
                  </a:moveTo>
                  <a:cubicBezTo>
                    <a:pt x="30955" y="21563"/>
                    <a:pt x="57358" y="69146"/>
                    <a:pt x="82683" y="123173"/>
                  </a:cubicBezTo>
                </a:path>
              </a:pathLst>
            </a:custGeom>
            <a:noFill/>
            <a:ln w="9557" cap="rnd">
              <a:solidFill>
                <a:schemeClr val="tx1"/>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7CE7600E-09CC-40ED-5B21-421CBF2D4CB7}"/>
                </a:ext>
              </a:extLst>
            </p:cNvPr>
            <p:cNvSpPr/>
            <p:nvPr/>
          </p:nvSpPr>
          <p:spPr>
            <a:xfrm>
              <a:off x="7950320" y="5538456"/>
              <a:ext cx="62542" cy="225554"/>
            </a:xfrm>
            <a:custGeom>
              <a:avLst/>
              <a:gdLst>
                <a:gd name="connsiteX0" fmla="*/ 39197 w 39196"/>
                <a:gd name="connsiteY0" fmla="*/ 0 h 141358"/>
                <a:gd name="connsiteX1" fmla="*/ 0 w 39196"/>
                <a:gd name="connsiteY1" fmla="*/ 141358 h 141358"/>
              </a:gdLst>
              <a:ahLst/>
              <a:cxnLst>
                <a:cxn ang="0">
                  <a:pos x="connsiteX0" y="connsiteY0"/>
                </a:cxn>
                <a:cxn ang="0">
                  <a:pos x="connsiteX1" y="connsiteY1"/>
                </a:cxn>
              </a:cxnLst>
              <a:rect l="l" t="t" r="r" b="b"/>
              <a:pathLst>
                <a:path w="39196" h="141358">
                  <a:moveTo>
                    <a:pt x="39197" y="0"/>
                  </a:moveTo>
                  <a:cubicBezTo>
                    <a:pt x="16867" y="42671"/>
                    <a:pt x="5654" y="90637"/>
                    <a:pt x="0" y="141358"/>
                  </a:cubicBezTo>
                </a:path>
              </a:pathLst>
            </a:custGeom>
            <a:noFill/>
            <a:ln w="9557" cap="rnd">
              <a:solidFill>
                <a:schemeClr val="tx1"/>
              </a:solid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B8A34F4B-6B36-7C40-9086-0411F883BF0E}"/>
                </a:ext>
              </a:extLst>
            </p:cNvPr>
            <p:cNvSpPr/>
            <p:nvPr/>
          </p:nvSpPr>
          <p:spPr>
            <a:xfrm>
              <a:off x="7847674" y="5391043"/>
              <a:ext cx="19270" cy="359854"/>
            </a:xfrm>
            <a:custGeom>
              <a:avLst/>
              <a:gdLst>
                <a:gd name="connsiteX0" fmla="*/ 0 w 12077"/>
                <a:gd name="connsiteY0" fmla="*/ 0 h 225526"/>
                <a:gd name="connsiteX1" fmla="*/ 8002 w 12077"/>
                <a:gd name="connsiteY1" fmla="*/ 225526 h 225526"/>
              </a:gdLst>
              <a:ahLst/>
              <a:cxnLst>
                <a:cxn ang="0">
                  <a:pos x="connsiteX0" y="connsiteY0"/>
                </a:cxn>
                <a:cxn ang="0">
                  <a:pos x="connsiteX1" y="connsiteY1"/>
                </a:cxn>
              </a:cxnLst>
              <a:rect l="l" t="t" r="r" b="b"/>
              <a:pathLst>
                <a:path w="12077" h="225526">
                  <a:moveTo>
                    <a:pt x="0" y="0"/>
                  </a:moveTo>
                  <a:cubicBezTo>
                    <a:pt x="14831" y="60688"/>
                    <a:pt x="14064" y="139945"/>
                    <a:pt x="8002" y="225526"/>
                  </a:cubicBezTo>
                </a:path>
              </a:pathLst>
            </a:custGeom>
            <a:noFill/>
            <a:ln w="9557" cap="rnd">
              <a:solidFill>
                <a:schemeClr val="tx1"/>
              </a:solidFill>
              <a:prstDash val="solid"/>
              <a:miter/>
            </a:ln>
          </p:spPr>
          <p:txBody>
            <a:bodyPr rtlCol="0" anchor="ctr"/>
            <a:lstStyle/>
            <a:p>
              <a:endParaRPr lang="zh-CN" altLang="en-US"/>
            </a:p>
          </p:txBody>
        </p:sp>
        <p:grpSp>
          <p:nvGrpSpPr>
            <p:cNvPr id="106" name="组合 105">
              <a:extLst>
                <a:ext uri="{FF2B5EF4-FFF2-40B4-BE49-F238E27FC236}">
                  <a16:creationId xmlns:a16="http://schemas.microsoft.com/office/drawing/2014/main" id="{6779DAC7-C0F9-C187-4F3F-5DAF67BAF017}"/>
                </a:ext>
              </a:extLst>
            </p:cNvPr>
            <p:cNvGrpSpPr/>
            <p:nvPr userDrawn="1"/>
          </p:nvGrpSpPr>
          <p:grpSpPr>
            <a:xfrm>
              <a:off x="6342184" y="1392448"/>
              <a:ext cx="3274738" cy="2483921"/>
              <a:chOff x="4794331" y="3978571"/>
              <a:chExt cx="2052328" cy="1556711"/>
            </a:xfrm>
          </p:grpSpPr>
          <p:sp>
            <p:nvSpPr>
              <p:cNvPr id="107" name="任意多边形: 形状 106">
                <a:extLst>
                  <a:ext uri="{FF2B5EF4-FFF2-40B4-BE49-F238E27FC236}">
                    <a16:creationId xmlns:a16="http://schemas.microsoft.com/office/drawing/2014/main" id="{41F62A21-EB5C-E712-55B0-8153CB90B57B}"/>
                  </a:ext>
                </a:extLst>
              </p:cNvPr>
              <p:cNvSpPr/>
              <p:nvPr/>
            </p:nvSpPr>
            <p:spPr>
              <a:xfrm>
                <a:off x="5384651" y="3978667"/>
                <a:ext cx="1462008" cy="789953"/>
              </a:xfrm>
              <a:custGeom>
                <a:avLst/>
                <a:gdLst>
                  <a:gd name="connsiteX0" fmla="*/ 1462005 w 1462008"/>
                  <a:gd name="connsiteY0" fmla="*/ 23264 h 789953"/>
                  <a:gd name="connsiteX1" fmla="*/ 1461765 w 1462008"/>
                  <a:gd name="connsiteY1" fmla="*/ 94614 h 789953"/>
                  <a:gd name="connsiteX2" fmla="*/ 1456974 w 1462008"/>
                  <a:gd name="connsiteY2" fmla="*/ 764653 h 789953"/>
                  <a:gd name="connsiteX3" fmla="*/ 1440777 w 1462008"/>
                  <a:gd name="connsiteY3" fmla="*/ 789954 h 789953"/>
                  <a:gd name="connsiteX4" fmla="*/ 1418975 w 1462008"/>
                  <a:gd name="connsiteY4" fmla="*/ 789954 h 789953"/>
                  <a:gd name="connsiteX5" fmla="*/ 35843 w 1462008"/>
                  <a:gd name="connsiteY5" fmla="*/ 786048 h 789953"/>
                  <a:gd name="connsiteX6" fmla="*/ 20988 w 1462008"/>
                  <a:gd name="connsiteY6" fmla="*/ 786048 h 789953"/>
                  <a:gd name="connsiteX7" fmla="*/ 0 w 1462008"/>
                  <a:gd name="connsiteY7" fmla="*/ 760628 h 789953"/>
                  <a:gd name="connsiteX8" fmla="*/ 5079 w 1462008"/>
                  <a:gd name="connsiteY8" fmla="*/ 19263 h 789953"/>
                  <a:gd name="connsiteX9" fmla="*/ 6086 w 1462008"/>
                  <a:gd name="connsiteY9" fmla="*/ 13513 h 789953"/>
                  <a:gd name="connsiteX10" fmla="*/ 14424 w 1462008"/>
                  <a:gd name="connsiteY10" fmla="*/ 3283 h 789953"/>
                  <a:gd name="connsiteX11" fmla="*/ 17993 w 1462008"/>
                  <a:gd name="connsiteY11" fmla="*/ 1510 h 789953"/>
                  <a:gd name="connsiteX12" fmla="*/ 26235 w 1462008"/>
                  <a:gd name="connsiteY12" fmla="*/ 0 h 789953"/>
                  <a:gd name="connsiteX13" fmla="*/ 1445857 w 1462008"/>
                  <a:gd name="connsiteY13" fmla="*/ 3953 h 789953"/>
                  <a:gd name="connsiteX14" fmla="*/ 1454841 w 1462008"/>
                  <a:gd name="connsiteY14" fmla="*/ 7260 h 789953"/>
                  <a:gd name="connsiteX15" fmla="*/ 1456063 w 1462008"/>
                  <a:gd name="connsiteY15" fmla="*/ 8362 h 789953"/>
                  <a:gd name="connsiteX16" fmla="*/ 1462005 w 1462008"/>
                  <a:gd name="connsiteY16" fmla="*/ 23264 h 789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62008" h="789953">
                    <a:moveTo>
                      <a:pt x="1462005" y="23264"/>
                    </a:moveTo>
                    <a:lnTo>
                      <a:pt x="1461765" y="94614"/>
                    </a:lnTo>
                    <a:lnTo>
                      <a:pt x="1456974" y="764653"/>
                    </a:lnTo>
                    <a:cubicBezTo>
                      <a:pt x="1456974" y="778645"/>
                      <a:pt x="1449786" y="789978"/>
                      <a:pt x="1440777" y="789954"/>
                    </a:cubicBezTo>
                    <a:lnTo>
                      <a:pt x="1418975" y="789954"/>
                    </a:lnTo>
                    <a:lnTo>
                      <a:pt x="35843" y="786048"/>
                    </a:lnTo>
                    <a:lnTo>
                      <a:pt x="20988" y="786048"/>
                    </a:lnTo>
                    <a:cubicBezTo>
                      <a:pt x="9344" y="786048"/>
                      <a:pt x="-48" y="774644"/>
                      <a:pt x="0" y="760628"/>
                    </a:cubicBezTo>
                    <a:lnTo>
                      <a:pt x="5079" y="19263"/>
                    </a:lnTo>
                    <a:cubicBezTo>
                      <a:pt x="5073" y="17302"/>
                      <a:pt x="5413" y="15355"/>
                      <a:pt x="6086" y="13513"/>
                    </a:cubicBezTo>
                    <a:cubicBezTo>
                      <a:pt x="7592" y="9237"/>
                      <a:pt x="10540" y="5620"/>
                      <a:pt x="14424" y="3283"/>
                    </a:cubicBezTo>
                    <a:cubicBezTo>
                      <a:pt x="15559" y="2587"/>
                      <a:pt x="16753" y="1994"/>
                      <a:pt x="17993" y="1510"/>
                    </a:cubicBezTo>
                    <a:cubicBezTo>
                      <a:pt x="20624" y="501"/>
                      <a:pt x="23418" y="-11"/>
                      <a:pt x="26235" y="0"/>
                    </a:cubicBezTo>
                    <a:lnTo>
                      <a:pt x="1445857" y="3953"/>
                    </a:lnTo>
                    <a:cubicBezTo>
                      <a:pt x="1449143" y="3985"/>
                      <a:pt x="1452318" y="5153"/>
                      <a:pt x="1454841" y="7260"/>
                    </a:cubicBezTo>
                    <a:cubicBezTo>
                      <a:pt x="1455273" y="7595"/>
                      <a:pt x="1455656" y="7978"/>
                      <a:pt x="1456063" y="8362"/>
                    </a:cubicBezTo>
                    <a:cubicBezTo>
                      <a:pt x="1459964" y="12330"/>
                      <a:pt x="1462106" y="17701"/>
                      <a:pt x="1462005" y="23264"/>
                    </a:cubicBezTo>
                    <a:close/>
                  </a:path>
                </a:pathLst>
              </a:custGeom>
              <a:solidFill>
                <a:schemeClr val="accent2"/>
              </a:solidFill>
              <a:ln w="2389" cap="flat">
                <a:noFill/>
                <a:prstDash val="solid"/>
                <a:miter/>
              </a:ln>
            </p:spPr>
            <p:txBody>
              <a:bodyPr rtlCol="0" anchor="ctr"/>
              <a:lstStyle/>
              <a:p>
                <a:endParaRPr lang="zh-CN" altLang="en-US" dirty="0"/>
              </a:p>
            </p:txBody>
          </p:sp>
          <p:sp>
            <p:nvSpPr>
              <p:cNvPr id="108" name="任意多边形: 形状 107">
                <a:extLst>
                  <a:ext uri="{FF2B5EF4-FFF2-40B4-BE49-F238E27FC236}">
                    <a16:creationId xmlns:a16="http://schemas.microsoft.com/office/drawing/2014/main" id="{B0024F1C-0338-4CE9-3199-C488AE7F0FC9}"/>
                  </a:ext>
                </a:extLst>
              </p:cNvPr>
              <p:cNvSpPr/>
              <p:nvPr/>
            </p:nvSpPr>
            <p:spPr>
              <a:xfrm>
                <a:off x="5389443" y="3978571"/>
                <a:ext cx="1457212" cy="103407"/>
              </a:xfrm>
              <a:custGeom>
                <a:avLst/>
                <a:gdLst>
                  <a:gd name="connsiteX0" fmla="*/ 1457213 w 1457212"/>
                  <a:gd name="connsiteY0" fmla="*/ 25516 h 103407"/>
                  <a:gd name="connsiteX1" fmla="*/ 1456973 w 1457212"/>
                  <a:gd name="connsiteY1" fmla="*/ 103407 h 103407"/>
                  <a:gd name="connsiteX2" fmla="*/ 0 w 1457212"/>
                  <a:gd name="connsiteY2" fmla="*/ 98903 h 103407"/>
                  <a:gd name="connsiteX3" fmla="*/ 240 w 1457212"/>
                  <a:gd name="connsiteY3" fmla="*/ 21012 h 103407"/>
                  <a:gd name="connsiteX4" fmla="*/ 21395 w 1457212"/>
                  <a:gd name="connsiteY4" fmla="*/ 0 h 103407"/>
                  <a:gd name="connsiteX5" fmla="*/ 1441065 w 1457212"/>
                  <a:gd name="connsiteY5" fmla="*/ 4385 h 103407"/>
                  <a:gd name="connsiteX6" fmla="*/ 1457213 w 1457212"/>
                  <a:gd name="connsiteY6" fmla="*/ 25516 h 103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7212" h="103407">
                    <a:moveTo>
                      <a:pt x="1457213" y="25516"/>
                    </a:moveTo>
                    <a:lnTo>
                      <a:pt x="1456973" y="103407"/>
                    </a:lnTo>
                    <a:lnTo>
                      <a:pt x="0" y="98903"/>
                    </a:lnTo>
                    <a:lnTo>
                      <a:pt x="240" y="21012"/>
                    </a:lnTo>
                    <a:cubicBezTo>
                      <a:pt x="292" y="9373"/>
                      <a:pt x="9756" y="-26"/>
                      <a:pt x="21395" y="0"/>
                    </a:cubicBezTo>
                    <a:lnTo>
                      <a:pt x="1441065" y="4385"/>
                    </a:lnTo>
                    <a:cubicBezTo>
                      <a:pt x="1450049" y="4409"/>
                      <a:pt x="1457237" y="13872"/>
                      <a:pt x="1457213" y="25516"/>
                    </a:cubicBezTo>
                    <a:close/>
                  </a:path>
                </a:pathLst>
              </a:custGeom>
              <a:solidFill>
                <a:schemeClr val="tx1"/>
              </a:solidFill>
              <a:ln w="2389"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D7444087-67BD-3F54-E2CE-4AD3AE74A4FA}"/>
                  </a:ext>
                </a:extLst>
              </p:cNvPr>
              <p:cNvSpPr/>
              <p:nvPr/>
            </p:nvSpPr>
            <p:spPr>
              <a:xfrm>
                <a:off x="5422770" y="4013072"/>
                <a:ext cx="35794" cy="35794"/>
              </a:xfrm>
              <a:custGeom>
                <a:avLst/>
                <a:gdLst>
                  <a:gd name="connsiteX0" fmla="*/ 35795 w 35794"/>
                  <a:gd name="connsiteY0" fmla="*/ 17897 h 35794"/>
                  <a:gd name="connsiteX1" fmla="*/ 17897 w 35794"/>
                  <a:gd name="connsiteY1" fmla="*/ 35795 h 35794"/>
                  <a:gd name="connsiteX2" fmla="*/ 0 w 35794"/>
                  <a:gd name="connsiteY2" fmla="*/ 17897 h 35794"/>
                  <a:gd name="connsiteX3" fmla="*/ 17897 w 35794"/>
                  <a:gd name="connsiteY3" fmla="*/ 0 h 35794"/>
                  <a:gd name="connsiteX4" fmla="*/ 35795 w 35794"/>
                  <a:gd name="connsiteY4" fmla="*/ 17897 h 35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94" h="35794">
                    <a:moveTo>
                      <a:pt x="35795" y="17897"/>
                    </a:moveTo>
                    <a:cubicBezTo>
                      <a:pt x="35795" y="27782"/>
                      <a:pt x="27782" y="35795"/>
                      <a:pt x="17897" y="35795"/>
                    </a:cubicBezTo>
                    <a:cubicBezTo>
                      <a:pt x="8013" y="35795"/>
                      <a:pt x="0" y="27782"/>
                      <a:pt x="0" y="17897"/>
                    </a:cubicBezTo>
                    <a:cubicBezTo>
                      <a:pt x="0" y="8013"/>
                      <a:pt x="8013" y="0"/>
                      <a:pt x="17897" y="0"/>
                    </a:cubicBezTo>
                    <a:cubicBezTo>
                      <a:pt x="27782" y="0"/>
                      <a:pt x="35795" y="8013"/>
                      <a:pt x="35795" y="17897"/>
                    </a:cubicBezTo>
                    <a:close/>
                  </a:path>
                </a:pathLst>
              </a:custGeom>
              <a:solidFill>
                <a:schemeClr val="accent2"/>
              </a:solidFill>
              <a:ln w="2389"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2BA201F7-228B-87D0-441E-FA6DA95B9427}"/>
                  </a:ext>
                </a:extLst>
              </p:cNvPr>
              <p:cNvSpPr/>
              <p:nvPr/>
            </p:nvSpPr>
            <p:spPr>
              <a:xfrm>
                <a:off x="5484920" y="4013072"/>
                <a:ext cx="35794" cy="35794"/>
              </a:xfrm>
              <a:custGeom>
                <a:avLst/>
                <a:gdLst>
                  <a:gd name="connsiteX0" fmla="*/ 35795 w 35794"/>
                  <a:gd name="connsiteY0" fmla="*/ 17897 h 35794"/>
                  <a:gd name="connsiteX1" fmla="*/ 17897 w 35794"/>
                  <a:gd name="connsiteY1" fmla="*/ 35795 h 35794"/>
                  <a:gd name="connsiteX2" fmla="*/ 0 w 35794"/>
                  <a:gd name="connsiteY2" fmla="*/ 17897 h 35794"/>
                  <a:gd name="connsiteX3" fmla="*/ 17897 w 35794"/>
                  <a:gd name="connsiteY3" fmla="*/ 0 h 35794"/>
                  <a:gd name="connsiteX4" fmla="*/ 35795 w 35794"/>
                  <a:gd name="connsiteY4" fmla="*/ 17897 h 35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94" h="35794">
                    <a:moveTo>
                      <a:pt x="35795" y="17897"/>
                    </a:moveTo>
                    <a:cubicBezTo>
                      <a:pt x="35795" y="27782"/>
                      <a:pt x="27782" y="35795"/>
                      <a:pt x="17897" y="35795"/>
                    </a:cubicBezTo>
                    <a:cubicBezTo>
                      <a:pt x="8013" y="35795"/>
                      <a:pt x="0" y="27782"/>
                      <a:pt x="0" y="17897"/>
                    </a:cubicBezTo>
                    <a:cubicBezTo>
                      <a:pt x="0" y="8013"/>
                      <a:pt x="8013" y="0"/>
                      <a:pt x="17897" y="0"/>
                    </a:cubicBezTo>
                    <a:cubicBezTo>
                      <a:pt x="27782" y="0"/>
                      <a:pt x="35795" y="8013"/>
                      <a:pt x="35795" y="17897"/>
                    </a:cubicBezTo>
                    <a:close/>
                  </a:path>
                </a:pathLst>
              </a:custGeom>
              <a:solidFill>
                <a:srgbClr val="FFFFFF"/>
              </a:solidFill>
              <a:ln w="2389"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9DA502B1-3537-53FA-B7D5-00D5F9CD3825}"/>
                  </a:ext>
                </a:extLst>
              </p:cNvPr>
              <p:cNvSpPr/>
              <p:nvPr/>
            </p:nvSpPr>
            <p:spPr>
              <a:xfrm>
                <a:off x="5547700" y="4013072"/>
                <a:ext cx="34532" cy="35818"/>
              </a:xfrm>
              <a:custGeom>
                <a:avLst/>
                <a:gdLst>
                  <a:gd name="connsiteX0" fmla="*/ 17290 w 34532"/>
                  <a:gd name="connsiteY0" fmla="*/ 0 h 35818"/>
                  <a:gd name="connsiteX1" fmla="*/ 17290 w 34532"/>
                  <a:gd name="connsiteY1" fmla="*/ 4624 h 35818"/>
                  <a:gd name="connsiteX2" fmla="*/ 30540 w 34532"/>
                  <a:gd name="connsiteY2" fmla="*/ 17873 h 35818"/>
                  <a:gd name="connsiteX3" fmla="*/ 30540 w 34532"/>
                  <a:gd name="connsiteY3" fmla="*/ 17945 h 35818"/>
                  <a:gd name="connsiteX4" fmla="*/ 17218 w 34532"/>
                  <a:gd name="connsiteY4" fmla="*/ 31219 h 35818"/>
                  <a:gd name="connsiteX5" fmla="*/ 3945 w 34532"/>
                  <a:gd name="connsiteY5" fmla="*/ 17897 h 35818"/>
                  <a:gd name="connsiteX6" fmla="*/ 17266 w 34532"/>
                  <a:gd name="connsiteY6" fmla="*/ 4624 h 35818"/>
                  <a:gd name="connsiteX7" fmla="*/ 17266 w 34532"/>
                  <a:gd name="connsiteY7" fmla="*/ 0 h 35818"/>
                  <a:gd name="connsiteX8" fmla="*/ 17266 w 34532"/>
                  <a:gd name="connsiteY8" fmla="*/ 0 h 35818"/>
                  <a:gd name="connsiteX9" fmla="*/ 12 w 34532"/>
                  <a:gd name="connsiteY9" fmla="*/ 18565 h 35818"/>
                  <a:gd name="connsiteX10" fmla="*/ 17266 w 34532"/>
                  <a:gd name="connsiteY10" fmla="*/ 35819 h 35818"/>
                  <a:gd name="connsiteX11" fmla="*/ 17266 w 34532"/>
                  <a:gd name="connsiteY11" fmla="*/ 35819 h 35818"/>
                  <a:gd name="connsiteX12" fmla="*/ 34521 w 34532"/>
                  <a:gd name="connsiteY12" fmla="*/ 17254 h 35818"/>
                  <a:gd name="connsiteX13" fmla="*/ 17266 w 34532"/>
                  <a:gd name="connsiteY13" fmla="*/ 0 h 3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532" h="35818">
                    <a:moveTo>
                      <a:pt x="17290" y="0"/>
                    </a:moveTo>
                    <a:lnTo>
                      <a:pt x="17290" y="4624"/>
                    </a:lnTo>
                    <a:cubicBezTo>
                      <a:pt x="24608" y="4624"/>
                      <a:pt x="30540" y="10556"/>
                      <a:pt x="30540" y="17873"/>
                    </a:cubicBezTo>
                    <a:cubicBezTo>
                      <a:pt x="30540" y="17897"/>
                      <a:pt x="30540" y="17921"/>
                      <a:pt x="30540" y="17945"/>
                    </a:cubicBezTo>
                    <a:cubicBezTo>
                      <a:pt x="30526" y="25289"/>
                      <a:pt x="24562" y="31232"/>
                      <a:pt x="17218" y="31219"/>
                    </a:cubicBezTo>
                    <a:cubicBezTo>
                      <a:pt x="9875" y="31205"/>
                      <a:pt x="3932" y="25241"/>
                      <a:pt x="3945" y="17897"/>
                    </a:cubicBezTo>
                    <a:cubicBezTo>
                      <a:pt x="3958" y="10554"/>
                      <a:pt x="9923" y="4611"/>
                      <a:pt x="17266" y="4624"/>
                    </a:cubicBezTo>
                    <a:lnTo>
                      <a:pt x="17266" y="0"/>
                    </a:lnTo>
                    <a:moveTo>
                      <a:pt x="17266" y="0"/>
                    </a:moveTo>
                    <a:cubicBezTo>
                      <a:pt x="7375" y="362"/>
                      <a:pt x="-350" y="8673"/>
                      <a:pt x="12" y="18565"/>
                    </a:cubicBezTo>
                    <a:cubicBezTo>
                      <a:pt x="355" y="27948"/>
                      <a:pt x="7883" y="35476"/>
                      <a:pt x="17266" y="35819"/>
                    </a:cubicBezTo>
                    <a:lnTo>
                      <a:pt x="17266" y="35819"/>
                    </a:lnTo>
                    <a:cubicBezTo>
                      <a:pt x="27157" y="35457"/>
                      <a:pt x="34882" y="27145"/>
                      <a:pt x="34521" y="17254"/>
                    </a:cubicBezTo>
                    <a:cubicBezTo>
                      <a:pt x="34177" y="7871"/>
                      <a:pt x="26650" y="343"/>
                      <a:pt x="17266" y="0"/>
                    </a:cubicBezTo>
                    <a:close/>
                  </a:path>
                </a:pathLst>
              </a:custGeom>
              <a:solidFill>
                <a:srgbClr val="FFFFFF"/>
              </a:solidFill>
              <a:ln w="2389"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C596F687-7ACC-14E7-59DD-4F73A4F79E9A}"/>
                  </a:ext>
                </a:extLst>
              </p:cNvPr>
              <p:cNvSpPr/>
              <p:nvPr/>
            </p:nvSpPr>
            <p:spPr>
              <a:xfrm>
                <a:off x="5412922" y="4111519"/>
                <a:ext cx="1405605" cy="613136"/>
              </a:xfrm>
              <a:custGeom>
                <a:avLst/>
                <a:gdLst>
                  <a:gd name="connsiteX0" fmla="*/ 1405606 w 1405605"/>
                  <a:gd name="connsiteY0" fmla="*/ 31626 h 613136"/>
                  <a:gd name="connsiteX1" fmla="*/ 1402994 w 1405605"/>
                  <a:gd name="connsiteY1" fmla="*/ 586781 h 613136"/>
                  <a:gd name="connsiteX2" fmla="*/ 1376639 w 1405605"/>
                  <a:gd name="connsiteY2" fmla="*/ 613136 h 613136"/>
                  <a:gd name="connsiteX3" fmla="*/ 1376519 w 1405605"/>
                  <a:gd name="connsiteY3" fmla="*/ 613136 h 613136"/>
                  <a:gd name="connsiteX4" fmla="*/ 26355 w 1405605"/>
                  <a:gd name="connsiteY4" fmla="*/ 609494 h 613136"/>
                  <a:gd name="connsiteX5" fmla="*/ 0 w 1405605"/>
                  <a:gd name="connsiteY5" fmla="*/ 583140 h 613136"/>
                  <a:gd name="connsiteX6" fmla="*/ 1 w 1405605"/>
                  <a:gd name="connsiteY6" fmla="*/ 582972 h 613136"/>
                  <a:gd name="connsiteX7" fmla="*/ 2612 w 1405605"/>
                  <a:gd name="connsiteY7" fmla="*/ 27960 h 613136"/>
                  <a:gd name="connsiteX8" fmla="*/ 34334 w 1405605"/>
                  <a:gd name="connsiteY8" fmla="*/ 0 h 613136"/>
                  <a:gd name="connsiteX9" fmla="*/ 1373932 w 1405605"/>
                  <a:gd name="connsiteY9" fmla="*/ 3570 h 613136"/>
                  <a:gd name="connsiteX10" fmla="*/ 1405606 w 1405605"/>
                  <a:gd name="connsiteY10" fmla="*/ 31626 h 61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05605" h="613136">
                    <a:moveTo>
                      <a:pt x="1405606" y="31626"/>
                    </a:moveTo>
                    <a:lnTo>
                      <a:pt x="1402994" y="586781"/>
                    </a:lnTo>
                    <a:cubicBezTo>
                      <a:pt x="1402994" y="601337"/>
                      <a:pt x="1391195" y="613136"/>
                      <a:pt x="1376639" y="613136"/>
                    </a:cubicBezTo>
                    <a:cubicBezTo>
                      <a:pt x="1376599" y="613136"/>
                      <a:pt x="1376559" y="613136"/>
                      <a:pt x="1376519" y="613136"/>
                    </a:cubicBezTo>
                    <a:lnTo>
                      <a:pt x="26355" y="609494"/>
                    </a:lnTo>
                    <a:cubicBezTo>
                      <a:pt x="11800" y="609494"/>
                      <a:pt x="0" y="597695"/>
                      <a:pt x="0" y="583140"/>
                    </a:cubicBezTo>
                    <a:cubicBezTo>
                      <a:pt x="0" y="583084"/>
                      <a:pt x="0" y="583028"/>
                      <a:pt x="1" y="582972"/>
                    </a:cubicBezTo>
                    <a:lnTo>
                      <a:pt x="2612" y="27960"/>
                    </a:lnTo>
                    <a:cubicBezTo>
                      <a:pt x="2612" y="12483"/>
                      <a:pt x="16868" y="-48"/>
                      <a:pt x="34334" y="0"/>
                    </a:cubicBezTo>
                    <a:lnTo>
                      <a:pt x="1373932" y="3570"/>
                    </a:lnTo>
                    <a:cubicBezTo>
                      <a:pt x="1391398" y="3642"/>
                      <a:pt x="1405606" y="16268"/>
                      <a:pt x="1405606" y="31626"/>
                    </a:cubicBezTo>
                    <a:close/>
                  </a:path>
                </a:pathLst>
              </a:custGeom>
              <a:solidFill>
                <a:srgbClr val="FFFFFF"/>
              </a:solidFill>
              <a:ln w="2389"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59CBF720-4821-2A9A-43AD-8FF0C365AA73}"/>
                  </a:ext>
                </a:extLst>
              </p:cNvPr>
              <p:cNvSpPr/>
              <p:nvPr/>
            </p:nvSpPr>
            <p:spPr>
              <a:xfrm>
                <a:off x="6037271" y="4002937"/>
                <a:ext cx="30212" cy="59993"/>
              </a:xfrm>
              <a:custGeom>
                <a:avLst/>
                <a:gdLst>
                  <a:gd name="connsiteX0" fmla="*/ 11452 w 30212"/>
                  <a:gd name="connsiteY0" fmla="*/ 0 h 59993"/>
                  <a:gd name="connsiteX1" fmla="*/ 11452 w 30212"/>
                  <a:gd name="connsiteY1" fmla="*/ 45067 h 59993"/>
                  <a:gd name="connsiteX2" fmla="*/ 15094 w 30212"/>
                  <a:gd name="connsiteY2" fmla="*/ 50362 h 59993"/>
                  <a:gd name="connsiteX3" fmla="*/ 18688 w 30212"/>
                  <a:gd name="connsiteY3" fmla="*/ 45067 h 59993"/>
                  <a:gd name="connsiteX4" fmla="*/ 18688 w 30212"/>
                  <a:gd name="connsiteY4" fmla="*/ 0 h 59993"/>
                  <a:gd name="connsiteX5" fmla="*/ 30212 w 30212"/>
                  <a:gd name="connsiteY5" fmla="*/ 0 h 59993"/>
                  <a:gd name="connsiteX6" fmla="*/ 30212 w 30212"/>
                  <a:gd name="connsiteY6" fmla="*/ 44324 h 59993"/>
                  <a:gd name="connsiteX7" fmla="*/ 14927 w 30212"/>
                  <a:gd name="connsiteY7" fmla="*/ 59993 h 59993"/>
                  <a:gd name="connsiteX8" fmla="*/ 0 w 30212"/>
                  <a:gd name="connsiteY8" fmla="*/ 44228 h 59993"/>
                  <a:gd name="connsiteX9" fmla="*/ 0 w 30212"/>
                  <a:gd name="connsiteY9" fmla="*/ 0 h 5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212" h="59993">
                    <a:moveTo>
                      <a:pt x="11452" y="0"/>
                    </a:moveTo>
                    <a:lnTo>
                      <a:pt x="11452" y="45067"/>
                    </a:lnTo>
                    <a:cubicBezTo>
                      <a:pt x="11452" y="48517"/>
                      <a:pt x="12507" y="50362"/>
                      <a:pt x="15094" y="50362"/>
                    </a:cubicBezTo>
                    <a:cubicBezTo>
                      <a:pt x="17682" y="50362"/>
                      <a:pt x="18688" y="48253"/>
                      <a:pt x="18688" y="45067"/>
                    </a:cubicBezTo>
                    <a:lnTo>
                      <a:pt x="18688" y="0"/>
                    </a:lnTo>
                    <a:lnTo>
                      <a:pt x="30212" y="0"/>
                    </a:lnTo>
                    <a:lnTo>
                      <a:pt x="30212" y="44324"/>
                    </a:lnTo>
                    <a:cubicBezTo>
                      <a:pt x="30212" y="54818"/>
                      <a:pt x="25421" y="59993"/>
                      <a:pt x="14927" y="59993"/>
                    </a:cubicBezTo>
                    <a:cubicBezTo>
                      <a:pt x="4433" y="59993"/>
                      <a:pt x="0" y="54986"/>
                      <a:pt x="0" y="44228"/>
                    </a:cubicBezTo>
                    <a:lnTo>
                      <a:pt x="0" y="0"/>
                    </a:lnTo>
                    <a:close/>
                  </a:path>
                </a:pathLst>
              </a:custGeom>
              <a:solidFill>
                <a:srgbClr val="FFFFFF"/>
              </a:solidFill>
              <a:ln w="2389"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847301E4-0096-E1CF-4D0B-580500D133A1}"/>
                  </a:ext>
                </a:extLst>
              </p:cNvPr>
              <p:cNvSpPr/>
              <p:nvPr/>
            </p:nvSpPr>
            <p:spPr>
              <a:xfrm>
                <a:off x="6074264" y="4002937"/>
                <a:ext cx="29853" cy="59154"/>
              </a:xfrm>
              <a:custGeom>
                <a:avLst/>
                <a:gdLst>
                  <a:gd name="connsiteX0" fmla="*/ 0 w 29853"/>
                  <a:gd name="connsiteY0" fmla="*/ 0 h 59154"/>
                  <a:gd name="connsiteX1" fmla="*/ 15166 w 29853"/>
                  <a:gd name="connsiteY1" fmla="*/ 0 h 59154"/>
                  <a:gd name="connsiteX2" fmla="*/ 29853 w 29853"/>
                  <a:gd name="connsiteY2" fmla="*/ 15693 h 59154"/>
                  <a:gd name="connsiteX3" fmla="*/ 29853 w 29853"/>
                  <a:gd name="connsiteY3" fmla="*/ 19287 h 59154"/>
                  <a:gd name="connsiteX4" fmla="*/ 14711 w 29853"/>
                  <a:gd name="connsiteY4" fmla="*/ 35915 h 59154"/>
                  <a:gd name="connsiteX5" fmla="*/ 11381 w 29853"/>
                  <a:gd name="connsiteY5" fmla="*/ 35915 h 59154"/>
                  <a:gd name="connsiteX6" fmla="*/ 11381 w 29853"/>
                  <a:gd name="connsiteY6" fmla="*/ 59155 h 59154"/>
                  <a:gd name="connsiteX7" fmla="*/ 0 w 29853"/>
                  <a:gd name="connsiteY7" fmla="*/ 59155 h 59154"/>
                  <a:gd name="connsiteX8" fmla="*/ 11381 w 29853"/>
                  <a:gd name="connsiteY8" fmla="*/ 26618 h 59154"/>
                  <a:gd name="connsiteX9" fmla="*/ 13225 w 29853"/>
                  <a:gd name="connsiteY9" fmla="*/ 26618 h 59154"/>
                  <a:gd name="connsiteX10" fmla="*/ 18448 w 29853"/>
                  <a:gd name="connsiteY10" fmla="*/ 19263 h 59154"/>
                  <a:gd name="connsiteX11" fmla="*/ 18448 w 29853"/>
                  <a:gd name="connsiteY11" fmla="*/ 15190 h 59154"/>
                  <a:gd name="connsiteX12" fmla="*/ 13776 w 29853"/>
                  <a:gd name="connsiteY12" fmla="*/ 8889 h 59154"/>
                  <a:gd name="connsiteX13" fmla="*/ 11381 w 29853"/>
                  <a:gd name="connsiteY13" fmla="*/ 8889 h 59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853" h="59154">
                    <a:moveTo>
                      <a:pt x="0" y="0"/>
                    </a:moveTo>
                    <a:lnTo>
                      <a:pt x="15166" y="0"/>
                    </a:lnTo>
                    <a:cubicBezTo>
                      <a:pt x="24989" y="0"/>
                      <a:pt x="29853" y="5199"/>
                      <a:pt x="29853" y="15693"/>
                    </a:cubicBezTo>
                    <a:lnTo>
                      <a:pt x="29853" y="19287"/>
                    </a:lnTo>
                    <a:cubicBezTo>
                      <a:pt x="29853" y="29661"/>
                      <a:pt x="25948" y="35915"/>
                      <a:pt x="14711" y="35915"/>
                    </a:cubicBezTo>
                    <a:lnTo>
                      <a:pt x="11381" y="35915"/>
                    </a:lnTo>
                    <a:lnTo>
                      <a:pt x="11381" y="59155"/>
                    </a:lnTo>
                    <a:lnTo>
                      <a:pt x="0" y="59155"/>
                    </a:lnTo>
                    <a:close/>
                    <a:moveTo>
                      <a:pt x="11381" y="26618"/>
                    </a:moveTo>
                    <a:lnTo>
                      <a:pt x="13225" y="26618"/>
                    </a:lnTo>
                    <a:cubicBezTo>
                      <a:pt x="17538" y="26618"/>
                      <a:pt x="18448" y="24223"/>
                      <a:pt x="18448" y="19263"/>
                    </a:cubicBezTo>
                    <a:lnTo>
                      <a:pt x="18448" y="15190"/>
                    </a:lnTo>
                    <a:cubicBezTo>
                      <a:pt x="18448" y="11357"/>
                      <a:pt x="17562" y="8889"/>
                      <a:pt x="13776" y="8889"/>
                    </a:cubicBezTo>
                    <a:lnTo>
                      <a:pt x="11381" y="8889"/>
                    </a:lnTo>
                    <a:close/>
                  </a:path>
                </a:pathLst>
              </a:custGeom>
              <a:solidFill>
                <a:srgbClr val="FFFFFF"/>
              </a:solidFill>
              <a:ln w="2389"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0D50558C-C195-7E1F-1BDE-F265C01A8757}"/>
                  </a:ext>
                </a:extLst>
              </p:cNvPr>
              <p:cNvSpPr/>
              <p:nvPr/>
            </p:nvSpPr>
            <p:spPr>
              <a:xfrm>
                <a:off x="6109101" y="4002937"/>
                <a:ext cx="30380" cy="59202"/>
              </a:xfrm>
              <a:custGeom>
                <a:avLst/>
                <a:gdLst>
                  <a:gd name="connsiteX0" fmla="*/ 0 w 30380"/>
                  <a:gd name="connsiteY0" fmla="*/ 0 h 59202"/>
                  <a:gd name="connsiteX1" fmla="*/ 13968 w 30380"/>
                  <a:gd name="connsiteY1" fmla="*/ 0 h 59202"/>
                  <a:gd name="connsiteX2" fmla="*/ 30380 w 30380"/>
                  <a:gd name="connsiteY2" fmla="*/ 17802 h 59202"/>
                  <a:gd name="connsiteX3" fmla="*/ 30380 w 30380"/>
                  <a:gd name="connsiteY3" fmla="*/ 40036 h 59202"/>
                  <a:gd name="connsiteX4" fmla="*/ 14759 w 30380"/>
                  <a:gd name="connsiteY4" fmla="*/ 59203 h 59202"/>
                  <a:gd name="connsiteX5" fmla="*/ 0 w 30380"/>
                  <a:gd name="connsiteY5" fmla="*/ 59203 h 59202"/>
                  <a:gd name="connsiteX6" fmla="*/ 11381 w 30380"/>
                  <a:gd name="connsiteY6" fmla="*/ 50003 h 59202"/>
                  <a:gd name="connsiteX7" fmla="*/ 13609 w 30380"/>
                  <a:gd name="connsiteY7" fmla="*/ 50003 h 59202"/>
                  <a:gd name="connsiteX8" fmla="*/ 18808 w 30380"/>
                  <a:gd name="connsiteY8" fmla="*/ 42479 h 59202"/>
                  <a:gd name="connsiteX9" fmla="*/ 18808 w 30380"/>
                  <a:gd name="connsiteY9" fmla="*/ 15981 h 59202"/>
                  <a:gd name="connsiteX10" fmla="*/ 13513 w 30380"/>
                  <a:gd name="connsiteY10" fmla="*/ 9224 h 59202"/>
                  <a:gd name="connsiteX11" fmla="*/ 11381 w 30380"/>
                  <a:gd name="connsiteY11" fmla="*/ 9224 h 59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380" h="59202">
                    <a:moveTo>
                      <a:pt x="0" y="0"/>
                    </a:moveTo>
                    <a:lnTo>
                      <a:pt x="13968" y="0"/>
                    </a:lnTo>
                    <a:cubicBezTo>
                      <a:pt x="26163" y="0"/>
                      <a:pt x="30380" y="5558"/>
                      <a:pt x="30380" y="17802"/>
                    </a:cubicBezTo>
                    <a:lnTo>
                      <a:pt x="30380" y="40036"/>
                    </a:lnTo>
                    <a:cubicBezTo>
                      <a:pt x="30380" y="50242"/>
                      <a:pt x="28224" y="59203"/>
                      <a:pt x="14759" y="59203"/>
                    </a:cubicBezTo>
                    <a:lnTo>
                      <a:pt x="0" y="59203"/>
                    </a:lnTo>
                    <a:close/>
                    <a:moveTo>
                      <a:pt x="11381" y="50003"/>
                    </a:moveTo>
                    <a:lnTo>
                      <a:pt x="13609" y="50003"/>
                    </a:lnTo>
                    <a:cubicBezTo>
                      <a:pt x="18065" y="50003"/>
                      <a:pt x="18808" y="47080"/>
                      <a:pt x="18808" y="42479"/>
                    </a:cubicBezTo>
                    <a:lnTo>
                      <a:pt x="18808" y="15981"/>
                    </a:lnTo>
                    <a:cubicBezTo>
                      <a:pt x="18808" y="11620"/>
                      <a:pt x="17826" y="9224"/>
                      <a:pt x="13513" y="9224"/>
                    </a:cubicBezTo>
                    <a:lnTo>
                      <a:pt x="11381" y="9224"/>
                    </a:lnTo>
                    <a:close/>
                  </a:path>
                </a:pathLst>
              </a:custGeom>
              <a:solidFill>
                <a:srgbClr val="FFFFFF"/>
              </a:solidFill>
              <a:ln w="2389"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305F9EE1-E6C9-5B0A-A747-C67CA4DD8702}"/>
                  </a:ext>
                </a:extLst>
              </p:cNvPr>
              <p:cNvSpPr/>
              <p:nvPr/>
            </p:nvSpPr>
            <p:spPr>
              <a:xfrm>
                <a:off x="6142499" y="4002937"/>
                <a:ext cx="33925" cy="59154"/>
              </a:xfrm>
              <a:custGeom>
                <a:avLst/>
                <a:gdLst>
                  <a:gd name="connsiteX0" fmla="*/ 13058 w 33925"/>
                  <a:gd name="connsiteY0" fmla="*/ 45091 h 59154"/>
                  <a:gd name="connsiteX1" fmla="*/ 11596 w 33925"/>
                  <a:gd name="connsiteY1" fmla="*/ 59155 h 59154"/>
                  <a:gd name="connsiteX2" fmla="*/ 0 w 33925"/>
                  <a:gd name="connsiteY2" fmla="*/ 59155 h 59154"/>
                  <a:gd name="connsiteX3" fmla="*/ 8362 w 33925"/>
                  <a:gd name="connsiteY3" fmla="*/ 0 h 59154"/>
                  <a:gd name="connsiteX4" fmla="*/ 25349 w 33925"/>
                  <a:gd name="connsiteY4" fmla="*/ 0 h 59154"/>
                  <a:gd name="connsiteX5" fmla="*/ 33926 w 33925"/>
                  <a:gd name="connsiteY5" fmla="*/ 59155 h 59154"/>
                  <a:gd name="connsiteX6" fmla="*/ 22090 w 33925"/>
                  <a:gd name="connsiteY6" fmla="*/ 59155 h 59154"/>
                  <a:gd name="connsiteX7" fmla="*/ 20461 w 33925"/>
                  <a:gd name="connsiteY7" fmla="*/ 45091 h 59154"/>
                  <a:gd name="connsiteX8" fmla="*/ 19479 w 33925"/>
                  <a:gd name="connsiteY8" fmla="*/ 35052 h 59154"/>
                  <a:gd name="connsiteX9" fmla="*/ 16891 w 33925"/>
                  <a:gd name="connsiteY9" fmla="*/ 10302 h 59154"/>
                  <a:gd name="connsiteX10" fmla="*/ 16460 w 33925"/>
                  <a:gd name="connsiteY10" fmla="*/ 10302 h 59154"/>
                  <a:gd name="connsiteX11" fmla="*/ 14064 w 33925"/>
                  <a:gd name="connsiteY11" fmla="*/ 35052 h 59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925" h="59154">
                    <a:moveTo>
                      <a:pt x="13058" y="45091"/>
                    </a:moveTo>
                    <a:lnTo>
                      <a:pt x="11596" y="59155"/>
                    </a:lnTo>
                    <a:lnTo>
                      <a:pt x="0" y="59155"/>
                    </a:lnTo>
                    <a:lnTo>
                      <a:pt x="8362" y="0"/>
                    </a:lnTo>
                    <a:lnTo>
                      <a:pt x="25349" y="0"/>
                    </a:lnTo>
                    <a:lnTo>
                      <a:pt x="33926" y="59155"/>
                    </a:lnTo>
                    <a:lnTo>
                      <a:pt x="22090" y="59155"/>
                    </a:lnTo>
                    <a:lnTo>
                      <a:pt x="20461" y="45091"/>
                    </a:lnTo>
                    <a:close/>
                    <a:moveTo>
                      <a:pt x="19479" y="35052"/>
                    </a:moveTo>
                    <a:cubicBezTo>
                      <a:pt x="18640" y="27481"/>
                      <a:pt x="17442" y="15885"/>
                      <a:pt x="16891" y="10302"/>
                    </a:cubicBezTo>
                    <a:lnTo>
                      <a:pt x="16460" y="10302"/>
                    </a:lnTo>
                    <a:cubicBezTo>
                      <a:pt x="16244" y="14423"/>
                      <a:pt x="14831" y="27745"/>
                      <a:pt x="14064" y="35052"/>
                    </a:cubicBezTo>
                    <a:close/>
                  </a:path>
                </a:pathLst>
              </a:custGeom>
              <a:solidFill>
                <a:srgbClr val="FFFFFF"/>
              </a:solidFill>
              <a:ln w="2389"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6598093F-CA4D-E8DE-553B-E9D1AAEBC326}"/>
                  </a:ext>
                </a:extLst>
              </p:cNvPr>
              <p:cNvSpPr/>
              <p:nvPr/>
            </p:nvSpPr>
            <p:spPr>
              <a:xfrm>
                <a:off x="6174197" y="4002937"/>
                <a:ext cx="28583" cy="59154"/>
              </a:xfrm>
              <a:custGeom>
                <a:avLst/>
                <a:gdLst>
                  <a:gd name="connsiteX0" fmla="*/ 8601 w 28583"/>
                  <a:gd name="connsiteY0" fmla="*/ 10063 h 59154"/>
                  <a:gd name="connsiteX1" fmla="*/ 0 w 28583"/>
                  <a:gd name="connsiteY1" fmla="*/ 10063 h 59154"/>
                  <a:gd name="connsiteX2" fmla="*/ 0 w 28583"/>
                  <a:gd name="connsiteY2" fmla="*/ 0 h 59154"/>
                  <a:gd name="connsiteX3" fmla="*/ 28583 w 28583"/>
                  <a:gd name="connsiteY3" fmla="*/ 0 h 59154"/>
                  <a:gd name="connsiteX4" fmla="*/ 28583 w 28583"/>
                  <a:gd name="connsiteY4" fmla="*/ 10063 h 59154"/>
                  <a:gd name="connsiteX5" fmla="*/ 19958 w 28583"/>
                  <a:gd name="connsiteY5" fmla="*/ 10063 h 59154"/>
                  <a:gd name="connsiteX6" fmla="*/ 19958 w 28583"/>
                  <a:gd name="connsiteY6" fmla="*/ 59155 h 59154"/>
                  <a:gd name="connsiteX7" fmla="*/ 8601 w 28583"/>
                  <a:gd name="connsiteY7" fmla="*/ 59155 h 59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83" h="59154">
                    <a:moveTo>
                      <a:pt x="8601" y="10063"/>
                    </a:moveTo>
                    <a:lnTo>
                      <a:pt x="0" y="10063"/>
                    </a:lnTo>
                    <a:lnTo>
                      <a:pt x="0" y="0"/>
                    </a:lnTo>
                    <a:lnTo>
                      <a:pt x="28583" y="0"/>
                    </a:lnTo>
                    <a:lnTo>
                      <a:pt x="28583" y="10063"/>
                    </a:lnTo>
                    <a:lnTo>
                      <a:pt x="19958" y="10063"/>
                    </a:lnTo>
                    <a:lnTo>
                      <a:pt x="19958" y="59155"/>
                    </a:lnTo>
                    <a:lnTo>
                      <a:pt x="8601" y="59155"/>
                    </a:lnTo>
                    <a:close/>
                  </a:path>
                </a:pathLst>
              </a:custGeom>
              <a:solidFill>
                <a:srgbClr val="FFFFFF"/>
              </a:solidFill>
              <a:ln w="2389"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021DA4E2-983A-A2B6-A9F2-833897AFAEF8}"/>
                  </a:ext>
                </a:extLst>
              </p:cNvPr>
              <p:cNvSpPr/>
              <p:nvPr/>
            </p:nvSpPr>
            <p:spPr>
              <a:xfrm>
                <a:off x="6206805" y="4002937"/>
                <a:ext cx="25755" cy="59154"/>
              </a:xfrm>
              <a:custGeom>
                <a:avLst/>
                <a:gdLst>
                  <a:gd name="connsiteX0" fmla="*/ 23600 w 25755"/>
                  <a:gd name="connsiteY0" fmla="*/ 33039 h 59154"/>
                  <a:gd name="connsiteX1" fmla="*/ 11381 w 25755"/>
                  <a:gd name="connsiteY1" fmla="*/ 33039 h 59154"/>
                  <a:gd name="connsiteX2" fmla="*/ 11381 w 25755"/>
                  <a:gd name="connsiteY2" fmla="*/ 49164 h 59154"/>
                  <a:gd name="connsiteX3" fmla="*/ 25756 w 25755"/>
                  <a:gd name="connsiteY3" fmla="*/ 49164 h 59154"/>
                  <a:gd name="connsiteX4" fmla="*/ 24390 w 25755"/>
                  <a:gd name="connsiteY4" fmla="*/ 59155 h 59154"/>
                  <a:gd name="connsiteX5" fmla="*/ 0 w 25755"/>
                  <a:gd name="connsiteY5" fmla="*/ 59155 h 59154"/>
                  <a:gd name="connsiteX6" fmla="*/ 0 w 25755"/>
                  <a:gd name="connsiteY6" fmla="*/ 0 h 59154"/>
                  <a:gd name="connsiteX7" fmla="*/ 24223 w 25755"/>
                  <a:gd name="connsiteY7" fmla="*/ 0 h 59154"/>
                  <a:gd name="connsiteX8" fmla="*/ 24223 w 25755"/>
                  <a:gd name="connsiteY8" fmla="*/ 10063 h 59154"/>
                  <a:gd name="connsiteX9" fmla="*/ 11381 w 25755"/>
                  <a:gd name="connsiteY9" fmla="*/ 10063 h 59154"/>
                  <a:gd name="connsiteX10" fmla="*/ 11381 w 25755"/>
                  <a:gd name="connsiteY10" fmla="*/ 23025 h 59154"/>
                  <a:gd name="connsiteX11" fmla="*/ 23600 w 25755"/>
                  <a:gd name="connsiteY11" fmla="*/ 23025 h 59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755" h="59154">
                    <a:moveTo>
                      <a:pt x="23600" y="33039"/>
                    </a:moveTo>
                    <a:lnTo>
                      <a:pt x="11381" y="33039"/>
                    </a:lnTo>
                    <a:lnTo>
                      <a:pt x="11381" y="49164"/>
                    </a:lnTo>
                    <a:lnTo>
                      <a:pt x="25756" y="49164"/>
                    </a:lnTo>
                    <a:lnTo>
                      <a:pt x="24390" y="59155"/>
                    </a:lnTo>
                    <a:lnTo>
                      <a:pt x="0" y="59155"/>
                    </a:lnTo>
                    <a:lnTo>
                      <a:pt x="0" y="0"/>
                    </a:lnTo>
                    <a:lnTo>
                      <a:pt x="24223" y="0"/>
                    </a:lnTo>
                    <a:lnTo>
                      <a:pt x="24223" y="10063"/>
                    </a:lnTo>
                    <a:lnTo>
                      <a:pt x="11381" y="10063"/>
                    </a:lnTo>
                    <a:lnTo>
                      <a:pt x="11381" y="23025"/>
                    </a:lnTo>
                    <a:lnTo>
                      <a:pt x="23600" y="23025"/>
                    </a:lnTo>
                    <a:close/>
                  </a:path>
                </a:pathLst>
              </a:custGeom>
              <a:solidFill>
                <a:srgbClr val="FFFFFF"/>
              </a:solidFill>
              <a:ln w="2389"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3CA2DE84-FAA4-15EB-F18F-CE40CFDE0EF9}"/>
                  </a:ext>
                </a:extLst>
              </p:cNvPr>
              <p:cNvSpPr/>
              <p:nvPr/>
            </p:nvSpPr>
            <p:spPr>
              <a:xfrm>
                <a:off x="5588471" y="4271231"/>
                <a:ext cx="293689" cy="293689"/>
              </a:xfrm>
              <a:custGeom>
                <a:avLst/>
                <a:gdLst>
                  <a:gd name="connsiteX0" fmla="*/ 293690 w 293689"/>
                  <a:gd name="connsiteY0" fmla="*/ 146845 h 293689"/>
                  <a:gd name="connsiteX1" fmla="*/ 146845 w 293689"/>
                  <a:gd name="connsiteY1" fmla="*/ 293690 h 293689"/>
                  <a:gd name="connsiteX2" fmla="*/ 0 w 293689"/>
                  <a:gd name="connsiteY2" fmla="*/ 146845 h 293689"/>
                  <a:gd name="connsiteX3" fmla="*/ 146845 w 293689"/>
                  <a:gd name="connsiteY3" fmla="*/ 0 h 293689"/>
                  <a:gd name="connsiteX4" fmla="*/ 293690 w 293689"/>
                  <a:gd name="connsiteY4" fmla="*/ 146845 h 293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689" h="293689">
                    <a:moveTo>
                      <a:pt x="293690" y="146845"/>
                    </a:moveTo>
                    <a:cubicBezTo>
                      <a:pt x="293690" y="227945"/>
                      <a:pt x="227945" y="293690"/>
                      <a:pt x="146845" y="293690"/>
                    </a:cubicBezTo>
                    <a:cubicBezTo>
                      <a:pt x="65745" y="293690"/>
                      <a:pt x="0" y="227945"/>
                      <a:pt x="0" y="146845"/>
                    </a:cubicBezTo>
                    <a:cubicBezTo>
                      <a:pt x="0" y="65745"/>
                      <a:pt x="65745" y="0"/>
                      <a:pt x="146845" y="0"/>
                    </a:cubicBezTo>
                    <a:cubicBezTo>
                      <a:pt x="227945" y="0"/>
                      <a:pt x="293690" y="65745"/>
                      <a:pt x="293690" y="146845"/>
                    </a:cubicBezTo>
                    <a:close/>
                  </a:path>
                </a:pathLst>
              </a:custGeom>
              <a:solidFill>
                <a:schemeClr val="accent2"/>
              </a:solidFill>
              <a:ln w="9557" cap="flat">
                <a:solidFill>
                  <a:schemeClr val="tx1"/>
                </a:solid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B724753E-CF47-4799-9C25-15B912070FBF}"/>
                  </a:ext>
                </a:extLst>
              </p:cNvPr>
              <p:cNvSpPr/>
              <p:nvPr/>
            </p:nvSpPr>
            <p:spPr>
              <a:xfrm>
                <a:off x="5677095" y="4334243"/>
                <a:ext cx="116440" cy="167689"/>
              </a:xfrm>
              <a:custGeom>
                <a:avLst/>
                <a:gdLst>
                  <a:gd name="connsiteX0" fmla="*/ 116441 w 116440"/>
                  <a:gd name="connsiteY0" fmla="*/ 100844 h 167689"/>
                  <a:gd name="connsiteX1" fmla="*/ 58220 w 116440"/>
                  <a:gd name="connsiteY1" fmla="*/ 0 h 167689"/>
                  <a:gd name="connsiteX2" fmla="*/ 0 w 116440"/>
                  <a:gd name="connsiteY2" fmla="*/ 100844 h 167689"/>
                  <a:gd name="connsiteX3" fmla="*/ 49332 w 116440"/>
                  <a:gd name="connsiteY3" fmla="*/ 100844 h 167689"/>
                  <a:gd name="connsiteX4" fmla="*/ 49332 w 116440"/>
                  <a:gd name="connsiteY4" fmla="*/ 158801 h 167689"/>
                  <a:gd name="connsiteX5" fmla="*/ 58220 w 116440"/>
                  <a:gd name="connsiteY5" fmla="*/ 167689 h 167689"/>
                  <a:gd name="connsiteX6" fmla="*/ 67109 w 116440"/>
                  <a:gd name="connsiteY6" fmla="*/ 158801 h 167689"/>
                  <a:gd name="connsiteX7" fmla="*/ 67109 w 116440"/>
                  <a:gd name="connsiteY7" fmla="*/ 100844 h 16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440" h="167689">
                    <a:moveTo>
                      <a:pt x="116441" y="100844"/>
                    </a:moveTo>
                    <a:lnTo>
                      <a:pt x="58220" y="0"/>
                    </a:lnTo>
                    <a:lnTo>
                      <a:pt x="0" y="100844"/>
                    </a:lnTo>
                    <a:lnTo>
                      <a:pt x="49332" y="100844"/>
                    </a:lnTo>
                    <a:lnTo>
                      <a:pt x="49332" y="158801"/>
                    </a:lnTo>
                    <a:cubicBezTo>
                      <a:pt x="49332" y="163710"/>
                      <a:pt x="53311" y="167689"/>
                      <a:pt x="58220" y="167689"/>
                    </a:cubicBezTo>
                    <a:cubicBezTo>
                      <a:pt x="63130" y="167689"/>
                      <a:pt x="67109" y="163710"/>
                      <a:pt x="67109" y="158801"/>
                    </a:cubicBezTo>
                    <a:lnTo>
                      <a:pt x="67109" y="100844"/>
                    </a:lnTo>
                    <a:close/>
                  </a:path>
                </a:pathLst>
              </a:custGeom>
              <a:solidFill>
                <a:srgbClr val="FFFFFF"/>
              </a:solidFill>
              <a:ln w="9557" cap="rnd">
                <a:solidFill>
                  <a:schemeClr val="tx1"/>
                </a:solidFill>
                <a:prstDash val="solid"/>
                <a:round/>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7C40CFE8-BD8B-8E93-1080-7BFCECD6738E}"/>
                  </a:ext>
                </a:extLst>
              </p:cNvPr>
              <p:cNvSpPr/>
              <p:nvPr/>
            </p:nvSpPr>
            <p:spPr>
              <a:xfrm>
                <a:off x="5990431" y="4371835"/>
                <a:ext cx="573962" cy="23959"/>
              </a:xfrm>
              <a:custGeom>
                <a:avLst/>
                <a:gdLst>
                  <a:gd name="connsiteX0" fmla="*/ 561983 w 573962"/>
                  <a:gd name="connsiteY0" fmla="*/ 23959 h 23959"/>
                  <a:gd name="connsiteX1" fmla="*/ 11980 w 573962"/>
                  <a:gd name="connsiteY1" fmla="*/ 23959 h 23959"/>
                  <a:gd name="connsiteX2" fmla="*/ 0 w 573962"/>
                  <a:gd name="connsiteY2" fmla="*/ 11980 h 23959"/>
                  <a:gd name="connsiteX3" fmla="*/ 11980 w 573962"/>
                  <a:gd name="connsiteY3" fmla="*/ 0 h 23959"/>
                  <a:gd name="connsiteX4" fmla="*/ 561983 w 573962"/>
                  <a:gd name="connsiteY4" fmla="*/ 0 h 23959"/>
                  <a:gd name="connsiteX5" fmla="*/ 573963 w 573962"/>
                  <a:gd name="connsiteY5" fmla="*/ 11980 h 23959"/>
                  <a:gd name="connsiteX6" fmla="*/ 561983 w 573962"/>
                  <a:gd name="connsiteY6" fmla="*/ 23959 h 2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962" h="23959">
                    <a:moveTo>
                      <a:pt x="561983" y="23959"/>
                    </a:moveTo>
                    <a:lnTo>
                      <a:pt x="11980" y="23959"/>
                    </a:lnTo>
                    <a:cubicBezTo>
                      <a:pt x="5363" y="23959"/>
                      <a:pt x="0" y="18596"/>
                      <a:pt x="0" y="11980"/>
                    </a:cubicBezTo>
                    <a:cubicBezTo>
                      <a:pt x="0" y="5363"/>
                      <a:pt x="5363" y="0"/>
                      <a:pt x="11980" y="0"/>
                    </a:cubicBezTo>
                    <a:lnTo>
                      <a:pt x="561983" y="0"/>
                    </a:lnTo>
                    <a:cubicBezTo>
                      <a:pt x="568599" y="0"/>
                      <a:pt x="573963" y="5363"/>
                      <a:pt x="573963" y="11980"/>
                    </a:cubicBezTo>
                    <a:cubicBezTo>
                      <a:pt x="573963" y="18596"/>
                      <a:pt x="568599" y="23959"/>
                      <a:pt x="561983" y="23959"/>
                    </a:cubicBezTo>
                    <a:close/>
                  </a:path>
                </a:pathLst>
              </a:custGeom>
              <a:solidFill>
                <a:schemeClr val="tx1"/>
              </a:solidFill>
              <a:ln w="2389"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51F48FE4-1107-816B-096B-C59D1A91EAD2}"/>
                  </a:ext>
                </a:extLst>
              </p:cNvPr>
              <p:cNvSpPr/>
              <p:nvPr/>
            </p:nvSpPr>
            <p:spPr>
              <a:xfrm>
                <a:off x="5985640" y="4471504"/>
                <a:ext cx="738681" cy="33542"/>
              </a:xfrm>
              <a:custGeom>
                <a:avLst/>
                <a:gdLst>
                  <a:gd name="connsiteX0" fmla="*/ 16771 w 738681"/>
                  <a:gd name="connsiteY0" fmla="*/ 33543 h 33542"/>
                  <a:gd name="connsiteX1" fmla="*/ 0 w 738681"/>
                  <a:gd name="connsiteY1" fmla="*/ 16771 h 33542"/>
                  <a:gd name="connsiteX2" fmla="*/ 16771 w 738681"/>
                  <a:gd name="connsiteY2" fmla="*/ 0 h 33542"/>
                  <a:gd name="connsiteX3" fmla="*/ 721910 w 738681"/>
                  <a:gd name="connsiteY3" fmla="*/ 0 h 33542"/>
                  <a:gd name="connsiteX4" fmla="*/ 738681 w 738681"/>
                  <a:gd name="connsiteY4" fmla="*/ 16771 h 33542"/>
                  <a:gd name="connsiteX5" fmla="*/ 721910 w 738681"/>
                  <a:gd name="connsiteY5" fmla="*/ 33543 h 3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681" h="33542">
                    <a:moveTo>
                      <a:pt x="16771" y="33543"/>
                    </a:moveTo>
                    <a:cubicBezTo>
                      <a:pt x="7509" y="33543"/>
                      <a:pt x="0" y="26034"/>
                      <a:pt x="0" y="16771"/>
                    </a:cubicBezTo>
                    <a:cubicBezTo>
                      <a:pt x="0" y="7509"/>
                      <a:pt x="7509" y="0"/>
                      <a:pt x="16771" y="0"/>
                    </a:cubicBezTo>
                    <a:lnTo>
                      <a:pt x="721910" y="0"/>
                    </a:lnTo>
                    <a:cubicBezTo>
                      <a:pt x="731172" y="0"/>
                      <a:pt x="738681" y="7509"/>
                      <a:pt x="738681" y="16771"/>
                    </a:cubicBezTo>
                    <a:cubicBezTo>
                      <a:pt x="738681" y="26034"/>
                      <a:pt x="731172" y="33543"/>
                      <a:pt x="721910" y="33543"/>
                    </a:cubicBezTo>
                    <a:close/>
                  </a:path>
                </a:pathLst>
              </a:custGeom>
              <a:solidFill>
                <a:srgbClr val="FFFFFF"/>
              </a:solidFill>
              <a:ln w="2389"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87C3DEE0-9B28-0130-8CAC-A53D4EDB896F}"/>
                  </a:ext>
                </a:extLst>
              </p:cNvPr>
              <p:cNvSpPr/>
              <p:nvPr/>
            </p:nvSpPr>
            <p:spPr>
              <a:xfrm>
                <a:off x="5980848" y="4466712"/>
                <a:ext cx="748264" cy="43126"/>
              </a:xfrm>
              <a:custGeom>
                <a:avLst/>
                <a:gdLst>
                  <a:gd name="connsiteX0" fmla="*/ 726702 w 748264"/>
                  <a:gd name="connsiteY0" fmla="*/ 9584 h 43126"/>
                  <a:gd name="connsiteX1" fmla="*/ 738681 w 748264"/>
                  <a:gd name="connsiteY1" fmla="*/ 21563 h 43126"/>
                  <a:gd name="connsiteX2" fmla="*/ 726702 w 748264"/>
                  <a:gd name="connsiteY2" fmla="*/ 33543 h 43126"/>
                  <a:gd name="connsiteX3" fmla="*/ 21563 w 748264"/>
                  <a:gd name="connsiteY3" fmla="*/ 33543 h 43126"/>
                  <a:gd name="connsiteX4" fmla="*/ 9584 w 748264"/>
                  <a:gd name="connsiteY4" fmla="*/ 21563 h 43126"/>
                  <a:gd name="connsiteX5" fmla="*/ 21563 w 748264"/>
                  <a:gd name="connsiteY5" fmla="*/ 9584 h 43126"/>
                  <a:gd name="connsiteX6" fmla="*/ 726702 w 748264"/>
                  <a:gd name="connsiteY6" fmla="*/ 9584 h 43126"/>
                  <a:gd name="connsiteX7" fmla="*/ 726702 w 748264"/>
                  <a:gd name="connsiteY7" fmla="*/ 0 h 43126"/>
                  <a:gd name="connsiteX8" fmla="*/ 21563 w 748264"/>
                  <a:gd name="connsiteY8" fmla="*/ 0 h 43126"/>
                  <a:gd name="connsiteX9" fmla="*/ 0 w 748264"/>
                  <a:gd name="connsiteY9" fmla="*/ 21563 h 43126"/>
                  <a:gd name="connsiteX10" fmla="*/ 21563 w 748264"/>
                  <a:gd name="connsiteY10" fmla="*/ 43126 h 43126"/>
                  <a:gd name="connsiteX11" fmla="*/ 726702 w 748264"/>
                  <a:gd name="connsiteY11" fmla="*/ 43126 h 43126"/>
                  <a:gd name="connsiteX12" fmla="*/ 748265 w 748264"/>
                  <a:gd name="connsiteY12" fmla="*/ 21563 h 43126"/>
                  <a:gd name="connsiteX13" fmla="*/ 726702 w 748264"/>
                  <a:gd name="connsiteY13" fmla="*/ 0 h 4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8264" h="43126">
                    <a:moveTo>
                      <a:pt x="726702" y="9584"/>
                    </a:moveTo>
                    <a:cubicBezTo>
                      <a:pt x="733318" y="9584"/>
                      <a:pt x="738681" y="14947"/>
                      <a:pt x="738681" y="21563"/>
                    </a:cubicBezTo>
                    <a:cubicBezTo>
                      <a:pt x="738681" y="28179"/>
                      <a:pt x="733318" y="33543"/>
                      <a:pt x="726702" y="33543"/>
                    </a:cubicBezTo>
                    <a:lnTo>
                      <a:pt x="21563" y="33543"/>
                    </a:lnTo>
                    <a:cubicBezTo>
                      <a:pt x="14947" y="33543"/>
                      <a:pt x="9584" y="28179"/>
                      <a:pt x="9584" y="21563"/>
                    </a:cubicBezTo>
                    <a:cubicBezTo>
                      <a:pt x="9584" y="14947"/>
                      <a:pt x="14947" y="9584"/>
                      <a:pt x="21563" y="9584"/>
                    </a:cubicBezTo>
                    <a:lnTo>
                      <a:pt x="726702" y="9584"/>
                    </a:lnTo>
                    <a:moveTo>
                      <a:pt x="726702" y="0"/>
                    </a:moveTo>
                    <a:lnTo>
                      <a:pt x="21563" y="0"/>
                    </a:lnTo>
                    <a:cubicBezTo>
                      <a:pt x="9654" y="0"/>
                      <a:pt x="0" y="9654"/>
                      <a:pt x="0" y="21563"/>
                    </a:cubicBezTo>
                    <a:cubicBezTo>
                      <a:pt x="0" y="33472"/>
                      <a:pt x="9654" y="43126"/>
                      <a:pt x="21563" y="43126"/>
                    </a:cubicBezTo>
                    <a:lnTo>
                      <a:pt x="726702" y="43126"/>
                    </a:lnTo>
                    <a:cubicBezTo>
                      <a:pt x="738611" y="43126"/>
                      <a:pt x="748265" y="33472"/>
                      <a:pt x="748265" y="21563"/>
                    </a:cubicBezTo>
                    <a:cubicBezTo>
                      <a:pt x="748265" y="9654"/>
                      <a:pt x="738611" y="0"/>
                      <a:pt x="726702" y="0"/>
                    </a:cubicBezTo>
                    <a:close/>
                  </a:path>
                </a:pathLst>
              </a:custGeom>
              <a:solidFill>
                <a:srgbClr val="1D252E"/>
              </a:solidFill>
              <a:ln w="2389"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7D78354B-46A4-FD46-5A9C-C46CCD91F43C}"/>
                  </a:ext>
                </a:extLst>
              </p:cNvPr>
              <p:cNvSpPr/>
              <p:nvPr/>
            </p:nvSpPr>
            <p:spPr>
              <a:xfrm>
                <a:off x="5990431" y="4476296"/>
                <a:ext cx="422996" cy="23959"/>
              </a:xfrm>
              <a:custGeom>
                <a:avLst/>
                <a:gdLst>
                  <a:gd name="connsiteX0" fmla="*/ 411017 w 422996"/>
                  <a:gd name="connsiteY0" fmla="*/ 23959 h 23959"/>
                  <a:gd name="connsiteX1" fmla="*/ 11980 w 422996"/>
                  <a:gd name="connsiteY1" fmla="*/ 23959 h 23959"/>
                  <a:gd name="connsiteX2" fmla="*/ 0 w 422996"/>
                  <a:gd name="connsiteY2" fmla="*/ 11980 h 23959"/>
                  <a:gd name="connsiteX3" fmla="*/ 11980 w 422996"/>
                  <a:gd name="connsiteY3" fmla="*/ 0 h 23959"/>
                  <a:gd name="connsiteX4" fmla="*/ 411017 w 422996"/>
                  <a:gd name="connsiteY4" fmla="*/ 0 h 23959"/>
                  <a:gd name="connsiteX5" fmla="*/ 422997 w 422996"/>
                  <a:gd name="connsiteY5" fmla="*/ 11980 h 23959"/>
                  <a:gd name="connsiteX6" fmla="*/ 411017 w 422996"/>
                  <a:gd name="connsiteY6" fmla="*/ 23959 h 2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996" h="23959">
                    <a:moveTo>
                      <a:pt x="411017" y="23959"/>
                    </a:moveTo>
                    <a:lnTo>
                      <a:pt x="11980" y="23959"/>
                    </a:lnTo>
                    <a:cubicBezTo>
                      <a:pt x="5363" y="23959"/>
                      <a:pt x="0" y="18596"/>
                      <a:pt x="0" y="11980"/>
                    </a:cubicBezTo>
                    <a:cubicBezTo>
                      <a:pt x="0" y="5363"/>
                      <a:pt x="5363" y="0"/>
                      <a:pt x="11980" y="0"/>
                    </a:cubicBezTo>
                    <a:lnTo>
                      <a:pt x="411017" y="0"/>
                    </a:lnTo>
                    <a:cubicBezTo>
                      <a:pt x="417633" y="0"/>
                      <a:pt x="422997" y="5363"/>
                      <a:pt x="422997" y="11980"/>
                    </a:cubicBezTo>
                    <a:cubicBezTo>
                      <a:pt x="422997" y="18596"/>
                      <a:pt x="417633" y="23959"/>
                      <a:pt x="411017" y="23959"/>
                    </a:cubicBezTo>
                    <a:close/>
                  </a:path>
                </a:pathLst>
              </a:custGeom>
              <a:solidFill>
                <a:schemeClr val="accent2"/>
              </a:solidFill>
              <a:ln w="2389" cap="flat">
                <a:noFill/>
                <a:prstDash val="solid"/>
                <a:miter/>
              </a:ln>
            </p:spPr>
            <p:txBody>
              <a:bodyPr rtlCol="0" anchor="ctr"/>
              <a:lstStyle/>
              <a:p>
                <a:endParaRPr lang="zh-CN" altLang="en-US" dirty="0"/>
              </a:p>
            </p:txBody>
          </p:sp>
          <p:sp>
            <p:nvSpPr>
              <p:cNvPr id="125" name="任意多边形: 形状 124">
                <a:extLst>
                  <a:ext uri="{FF2B5EF4-FFF2-40B4-BE49-F238E27FC236}">
                    <a16:creationId xmlns:a16="http://schemas.microsoft.com/office/drawing/2014/main" id="{08D3ACA7-DE86-02AF-68BE-306DD02B38E3}"/>
                  </a:ext>
                </a:extLst>
              </p:cNvPr>
              <p:cNvSpPr/>
              <p:nvPr/>
            </p:nvSpPr>
            <p:spPr>
              <a:xfrm>
                <a:off x="5990431" y="4307481"/>
                <a:ext cx="409220" cy="23959"/>
              </a:xfrm>
              <a:custGeom>
                <a:avLst/>
                <a:gdLst>
                  <a:gd name="connsiteX0" fmla="*/ 397241 w 409220"/>
                  <a:gd name="connsiteY0" fmla="*/ 23959 h 23959"/>
                  <a:gd name="connsiteX1" fmla="*/ 11980 w 409220"/>
                  <a:gd name="connsiteY1" fmla="*/ 23959 h 23959"/>
                  <a:gd name="connsiteX2" fmla="*/ 0 w 409220"/>
                  <a:gd name="connsiteY2" fmla="*/ 11980 h 23959"/>
                  <a:gd name="connsiteX3" fmla="*/ 11980 w 409220"/>
                  <a:gd name="connsiteY3" fmla="*/ 0 h 23959"/>
                  <a:gd name="connsiteX4" fmla="*/ 397241 w 409220"/>
                  <a:gd name="connsiteY4" fmla="*/ 0 h 23959"/>
                  <a:gd name="connsiteX5" fmla="*/ 409220 w 409220"/>
                  <a:gd name="connsiteY5" fmla="*/ 11980 h 23959"/>
                  <a:gd name="connsiteX6" fmla="*/ 397241 w 409220"/>
                  <a:gd name="connsiteY6" fmla="*/ 23959 h 2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220" h="23959">
                    <a:moveTo>
                      <a:pt x="397241" y="23959"/>
                    </a:moveTo>
                    <a:lnTo>
                      <a:pt x="11980" y="23959"/>
                    </a:lnTo>
                    <a:cubicBezTo>
                      <a:pt x="5363" y="23959"/>
                      <a:pt x="0" y="18596"/>
                      <a:pt x="0" y="11980"/>
                    </a:cubicBezTo>
                    <a:cubicBezTo>
                      <a:pt x="0" y="5363"/>
                      <a:pt x="5363" y="0"/>
                      <a:pt x="11980" y="0"/>
                    </a:cubicBezTo>
                    <a:lnTo>
                      <a:pt x="397241" y="0"/>
                    </a:lnTo>
                    <a:cubicBezTo>
                      <a:pt x="403857" y="0"/>
                      <a:pt x="409220" y="5363"/>
                      <a:pt x="409220" y="11980"/>
                    </a:cubicBezTo>
                    <a:cubicBezTo>
                      <a:pt x="409220" y="18596"/>
                      <a:pt x="403857" y="23959"/>
                      <a:pt x="397241" y="23959"/>
                    </a:cubicBezTo>
                    <a:close/>
                  </a:path>
                </a:pathLst>
              </a:custGeom>
              <a:solidFill>
                <a:schemeClr val="tx1"/>
              </a:solidFill>
              <a:ln w="2389"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F1859EC9-841D-DF01-2CFD-13337C983E7F}"/>
                  </a:ext>
                </a:extLst>
              </p:cNvPr>
              <p:cNvSpPr/>
              <p:nvPr/>
            </p:nvSpPr>
            <p:spPr>
              <a:xfrm>
                <a:off x="5284814" y="4400729"/>
                <a:ext cx="325591" cy="93631"/>
              </a:xfrm>
              <a:custGeom>
                <a:avLst/>
                <a:gdLst>
                  <a:gd name="connsiteX0" fmla="*/ 0 w 325591"/>
                  <a:gd name="connsiteY0" fmla="*/ 78154 h 93631"/>
                  <a:gd name="connsiteX1" fmla="*/ 45690 w 325591"/>
                  <a:gd name="connsiteY1" fmla="*/ 93632 h 93631"/>
                  <a:gd name="connsiteX2" fmla="*/ 238369 w 325591"/>
                  <a:gd name="connsiteY2" fmla="*/ 65911 h 93631"/>
                  <a:gd name="connsiteX3" fmla="*/ 310797 w 325591"/>
                  <a:gd name="connsiteY3" fmla="*/ 44085 h 93631"/>
                  <a:gd name="connsiteX4" fmla="*/ 292492 w 325591"/>
                  <a:gd name="connsiteY4" fmla="*/ 3354 h 93631"/>
                  <a:gd name="connsiteX5" fmla="*/ 242034 w 325591"/>
                  <a:gd name="connsiteY5" fmla="*/ 23504 h 93631"/>
                  <a:gd name="connsiteX6" fmla="*/ 223442 w 325591"/>
                  <a:gd name="connsiteY6" fmla="*/ 34645 h 93631"/>
                  <a:gd name="connsiteX7" fmla="*/ 59706 w 325591"/>
                  <a:gd name="connsiteY7" fmla="*/ 18592 h 93631"/>
                  <a:gd name="connsiteX8" fmla="*/ 16843 w 325591"/>
                  <a:gd name="connsiteY8" fmla="*/ 0 h 9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591" h="93631">
                    <a:moveTo>
                      <a:pt x="0" y="78154"/>
                    </a:moveTo>
                    <a:lnTo>
                      <a:pt x="45690" y="93632"/>
                    </a:lnTo>
                    <a:lnTo>
                      <a:pt x="238369" y="65911"/>
                    </a:lnTo>
                    <a:cubicBezTo>
                      <a:pt x="238369" y="65911"/>
                      <a:pt x="289090" y="59778"/>
                      <a:pt x="310797" y="44085"/>
                    </a:cubicBezTo>
                    <a:cubicBezTo>
                      <a:pt x="343381" y="20581"/>
                      <a:pt x="315229" y="3163"/>
                      <a:pt x="292492" y="3354"/>
                    </a:cubicBezTo>
                    <a:cubicBezTo>
                      <a:pt x="269755" y="3546"/>
                      <a:pt x="254828" y="13776"/>
                      <a:pt x="242034" y="23504"/>
                    </a:cubicBezTo>
                    <a:cubicBezTo>
                      <a:pt x="229240" y="33231"/>
                      <a:pt x="223442" y="34645"/>
                      <a:pt x="223442" y="34645"/>
                    </a:cubicBezTo>
                    <a:cubicBezTo>
                      <a:pt x="213643" y="31386"/>
                      <a:pt x="119532" y="20916"/>
                      <a:pt x="59706" y="18592"/>
                    </a:cubicBezTo>
                    <a:lnTo>
                      <a:pt x="16843" y="0"/>
                    </a:lnTo>
                  </a:path>
                </a:pathLst>
              </a:custGeom>
              <a:solidFill>
                <a:srgbClr val="FFFFFF"/>
              </a:solidFill>
              <a:ln w="2389"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CE42CD8D-CBA1-1E8F-BC24-25681426475D}"/>
                  </a:ext>
                </a:extLst>
              </p:cNvPr>
              <p:cNvSpPr/>
              <p:nvPr/>
            </p:nvSpPr>
            <p:spPr>
              <a:xfrm>
                <a:off x="5317494" y="4404082"/>
                <a:ext cx="292911" cy="90279"/>
              </a:xfrm>
              <a:custGeom>
                <a:avLst/>
                <a:gdLst>
                  <a:gd name="connsiteX0" fmla="*/ 0 w 292911"/>
                  <a:gd name="connsiteY0" fmla="*/ 86829 h 90279"/>
                  <a:gd name="connsiteX1" fmla="*/ 13010 w 292911"/>
                  <a:gd name="connsiteY1" fmla="*/ 90279 h 90279"/>
                  <a:gd name="connsiteX2" fmla="*/ 205688 w 292911"/>
                  <a:gd name="connsiteY2" fmla="*/ 62559 h 90279"/>
                  <a:gd name="connsiteX3" fmla="*/ 278117 w 292911"/>
                  <a:gd name="connsiteY3" fmla="*/ 40732 h 90279"/>
                  <a:gd name="connsiteX4" fmla="*/ 259812 w 292911"/>
                  <a:gd name="connsiteY4" fmla="*/ 2 h 90279"/>
                  <a:gd name="connsiteX5" fmla="*/ 209354 w 292911"/>
                  <a:gd name="connsiteY5" fmla="*/ 20151 h 90279"/>
                  <a:gd name="connsiteX6" fmla="*/ 190762 w 292911"/>
                  <a:gd name="connsiteY6" fmla="*/ 31292 h 90279"/>
                  <a:gd name="connsiteX7" fmla="*/ 27026 w 292911"/>
                  <a:gd name="connsiteY7" fmla="*/ 15239 h 90279"/>
                  <a:gd name="connsiteX8" fmla="*/ 8386 w 292911"/>
                  <a:gd name="connsiteY8" fmla="*/ 7141 h 90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2911" h="90279">
                    <a:moveTo>
                      <a:pt x="0" y="86829"/>
                    </a:moveTo>
                    <a:lnTo>
                      <a:pt x="13010" y="90279"/>
                    </a:lnTo>
                    <a:lnTo>
                      <a:pt x="205688" y="62559"/>
                    </a:lnTo>
                    <a:cubicBezTo>
                      <a:pt x="205688" y="62559"/>
                      <a:pt x="256410" y="56425"/>
                      <a:pt x="278117" y="40732"/>
                    </a:cubicBezTo>
                    <a:cubicBezTo>
                      <a:pt x="310701" y="17228"/>
                      <a:pt x="282549" y="-190"/>
                      <a:pt x="259812" y="2"/>
                    </a:cubicBezTo>
                    <a:cubicBezTo>
                      <a:pt x="237075" y="193"/>
                      <a:pt x="222148" y="10424"/>
                      <a:pt x="209354" y="20151"/>
                    </a:cubicBezTo>
                    <a:cubicBezTo>
                      <a:pt x="196560" y="29878"/>
                      <a:pt x="190762" y="31292"/>
                      <a:pt x="190762" y="31292"/>
                    </a:cubicBezTo>
                    <a:cubicBezTo>
                      <a:pt x="182376" y="28513"/>
                      <a:pt x="84551" y="18953"/>
                      <a:pt x="27026" y="15239"/>
                    </a:cubicBezTo>
                    <a:lnTo>
                      <a:pt x="8386" y="7141"/>
                    </a:lnTo>
                  </a:path>
                </a:pathLst>
              </a:custGeom>
              <a:noFill/>
              <a:ln w="9557" cap="rnd">
                <a:solidFill>
                  <a:schemeClr val="tx1"/>
                </a:solidFill>
                <a:prstDash val="solid"/>
                <a:round/>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F91E39B5-19EB-31C7-D07A-93A16BB6B570}"/>
                  </a:ext>
                </a:extLst>
              </p:cNvPr>
              <p:cNvSpPr/>
              <p:nvPr/>
            </p:nvSpPr>
            <p:spPr>
              <a:xfrm>
                <a:off x="5121703" y="4341472"/>
                <a:ext cx="193418" cy="157680"/>
              </a:xfrm>
              <a:custGeom>
                <a:avLst/>
                <a:gdLst>
                  <a:gd name="connsiteX0" fmla="*/ 3855 w 193418"/>
                  <a:gd name="connsiteY0" fmla="*/ 108109 h 157680"/>
                  <a:gd name="connsiteX1" fmla="*/ 169963 w 193418"/>
                  <a:gd name="connsiteY1" fmla="*/ 157681 h 157680"/>
                  <a:gd name="connsiteX2" fmla="*/ 193419 w 193418"/>
                  <a:gd name="connsiteY2" fmla="*/ 54321 h 157680"/>
                  <a:gd name="connsiteX3" fmla="*/ 50599 w 193418"/>
                  <a:gd name="connsiteY3" fmla="*/ 78 h 157680"/>
                  <a:gd name="connsiteX4" fmla="*/ 3855 w 193418"/>
                  <a:gd name="connsiteY4" fmla="*/ 108109 h 157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418" h="157680">
                    <a:moveTo>
                      <a:pt x="3855" y="108109"/>
                    </a:moveTo>
                    <a:cubicBezTo>
                      <a:pt x="25705" y="143305"/>
                      <a:pt x="169963" y="157681"/>
                      <a:pt x="169963" y="157681"/>
                    </a:cubicBezTo>
                    <a:lnTo>
                      <a:pt x="193419" y="54321"/>
                    </a:lnTo>
                    <a:cubicBezTo>
                      <a:pt x="168238" y="35418"/>
                      <a:pt x="59967" y="-1934"/>
                      <a:pt x="50599" y="78"/>
                    </a:cubicBezTo>
                    <a:cubicBezTo>
                      <a:pt x="41231" y="2091"/>
                      <a:pt x="-15049" y="79790"/>
                      <a:pt x="3855" y="108109"/>
                    </a:cubicBezTo>
                    <a:close/>
                  </a:path>
                </a:pathLst>
              </a:custGeom>
              <a:solidFill>
                <a:schemeClr val="accent2"/>
              </a:solidFill>
              <a:ln w="2389"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03690EB2-D8C2-913C-C625-5DDD7BE0A70C}"/>
                  </a:ext>
                </a:extLst>
              </p:cNvPr>
              <p:cNvSpPr/>
              <p:nvPr/>
            </p:nvSpPr>
            <p:spPr>
              <a:xfrm>
                <a:off x="5151189" y="5379097"/>
                <a:ext cx="173357" cy="156185"/>
              </a:xfrm>
              <a:custGeom>
                <a:avLst/>
                <a:gdLst>
                  <a:gd name="connsiteX0" fmla="*/ 4318 w 173357"/>
                  <a:gd name="connsiteY0" fmla="*/ 0 h 156185"/>
                  <a:gd name="connsiteX1" fmla="*/ 4318 w 173357"/>
                  <a:gd name="connsiteY1" fmla="*/ 59059 h 156185"/>
                  <a:gd name="connsiteX2" fmla="*/ 2257 w 173357"/>
                  <a:gd name="connsiteY2" fmla="*/ 132757 h 156185"/>
                  <a:gd name="connsiteX3" fmla="*/ 171743 w 173357"/>
                  <a:gd name="connsiteY3" fmla="*/ 149864 h 156185"/>
                  <a:gd name="connsiteX4" fmla="*/ 74182 w 173357"/>
                  <a:gd name="connsiteY4" fmla="*/ 48757 h 156185"/>
                  <a:gd name="connsiteX5" fmla="*/ 69917 w 173357"/>
                  <a:gd name="connsiteY5" fmla="*/ 14184 h 15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357" h="156185">
                    <a:moveTo>
                      <a:pt x="4318" y="0"/>
                    </a:moveTo>
                    <a:cubicBezTo>
                      <a:pt x="5515" y="16939"/>
                      <a:pt x="4078" y="54123"/>
                      <a:pt x="4318" y="59059"/>
                    </a:cubicBezTo>
                    <a:cubicBezTo>
                      <a:pt x="4845" y="66438"/>
                      <a:pt x="-4020" y="130265"/>
                      <a:pt x="2257" y="132757"/>
                    </a:cubicBezTo>
                    <a:cubicBezTo>
                      <a:pt x="8534" y="135249"/>
                      <a:pt x="192372" y="170181"/>
                      <a:pt x="171743" y="149864"/>
                    </a:cubicBezTo>
                    <a:cubicBezTo>
                      <a:pt x="151115" y="129547"/>
                      <a:pt x="75236" y="63611"/>
                      <a:pt x="74182" y="48757"/>
                    </a:cubicBezTo>
                    <a:cubicBezTo>
                      <a:pt x="69223" y="42431"/>
                      <a:pt x="69917" y="14184"/>
                      <a:pt x="69917" y="14184"/>
                    </a:cubicBezTo>
                    <a:close/>
                  </a:path>
                </a:pathLst>
              </a:custGeom>
              <a:solidFill>
                <a:srgbClr val="FFFFFF"/>
              </a:solidFill>
              <a:ln w="2389"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95827381-3F84-53E6-7280-D31DD69C5DAC}"/>
                  </a:ext>
                </a:extLst>
              </p:cNvPr>
              <p:cNvSpPr/>
              <p:nvPr/>
            </p:nvSpPr>
            <p:spPr>
              <a:xfrm>
                <a:off x="4794331" y="5326698"/>
                <a:ext cx="155555" cy="196593"/>
              </a:xfrm>
              <a:custGeom>
                <a:avLst/>
                <a:gdLst>
                  <a:gd name="connsiteX0" fmla="*/ 49253 w 155555"/>
                  <a:gd name="connsiteY0" fmla="*/ 0 h 196593"/>
                  <a:gd name="connsiteX1" fmla="*/ 26947 w 155555"/>
                  <a:gd name="connsiteY1" fmla="*/ 50937 h 196593"/>
                  <a:gd name="connsiteX2" fmla="*/ 592 w 155555"/>
                  <a:gd name="connsiteY2" fmla="*/ 119795 h 196593"/>
                  <a:gd name="connsiteX3" fmla="*/ 154840 w 155555"/>
                  <a:gd name="connsiteY3" fmla="*/ 192056 h 196593"/>
                  <a:gd name="connsiteX4" fmla="*/ 96260 w 155555"/>
                  <a:gd name="connsiteY4" fmla="*/ 64330 h 196593"/>
                  <a:gd name="connsiteX5" fmla="*/ 103688 w 155555"/>
                  <a:gd name="connsiteY5" fmla="*/ 30308 h 19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555" h="196593">
                    <a:moveTo>
                      <a:pt x="49253" y="0"/>
                    </a:moveTo>
                    <a:cubicBezTo>
                      <a:pt x="44796" y="16388"/>
                      <a:pt x="28241" y="46169"/>
                      <a:pt x="26947" y="50937"/>
                    </a:cubicBezTo>
                    <a:cubicBezTo>
                      <a:pt x="25006" y="58125"/>
                      <a:pt x="-4511" y="115363"/>
                      <a:pt x="592" y="119795"/>
                    </a:cubicBezTo>
                    <a:cubicBezTo>
                      <a:pt x="5695" y="124228"/>
                      <a:pt x="167586" y="218027"/>
                      <a:pt x="154840" y="192056"/>
                    </a:cubicBezTo>
                    <a:cubicBezTo>
                      <a:pt x="142094" y="166084"/>
                      <a:pt x="92331" y="78681"/>
                      <a:pt x="96260" y="64330"/>
                    </a:cubicBezTo>
                    <a:cubicBezTo>
                      <a:pt x="93673" y="56735"/>
                      <a:pt x="103688" y="30308"/>
                      <a:pt x="103688" y="30308"/>
                    </a:cubicBezTo>
                    <a:close/>
                  </a:path>
                </a:pathLst>
              </a:custGeom>
              <a:solidFill>
                <a:srgbClr val="FFFFFF"/>
              </a:solidFill>
              <a:ln w="2389"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17969EF0-B086-06B4-F9BB-635041ACCB05}"/>
                  </a:ext>
                </a:extLst>
              </p:cNvPr>
              <p:cNvSpPr/>
              <p:nvPr/>
            </p:nvSpPr>
            <p:spPr>
              <a:xfrm>
                <a:off x="4794331" y="5357869"/>
                <a:ext cx="155555" cy="165422"/>
              </a:xfrm>
              <a:custGeom>
                <a:avLst/>
                <a:gdLst>
                  <a:gd name="connsiteX0" fmla="*/ 32338 w 155555"/>
                  <a:gd name="connsiteY0" fmla="*/ 0 h 165422"/>
                  <a:gd name="connsiteX1" fmla="*/ 26947 w 155555"/>
                  <a:gd name="connsiteY1" fmla="*/ 19766 h 165422"/>
                  <a:gd name="connsiteX2" fmla="*/ 592 w 155555"/>
                  <a:gd name="connsiteY2" fmla="*/ 88625 h 165422"/>
                  <a:gd name="connsiteX3" fmla="*/ 154840 w 155555"/>
                  <a:gd name="connsiteY3" fmla="*/ 160885 h 165422"/>
                  <a:gd name="connsiteX4" fmla="*/ 96260 w 155555"/>
                  <a:gd name="connsiteY4" fmla="*/ 33159 h 165422"/>
                  <a:gd name="connsiteX5" fmla="*/ 99567 w 155555"/>
                  <a:gd name="connsiteY5" fmla="*/ 23767 h 16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555" h="165422">
                    <a:moveTo>
                      <a:pt x="32338" y="0"/>
                    </a:moveTo>
                    <a:lnTo>
                      <a:pt x="26947" y="19766"/>
                    </a:lnTo>
                    <a:cubicBezTo>
                      <a:pt x="25006" y="26954"/>
                      <a:pt x="-4511" y="84192"/>
                      <a:pt x="592" y="88625"/>
                    </a:cubicBezTo>
                    <a:cubicBezTo>
                      <a:pt x="5695" y="93057"/>
                      <a:pt x="167586" y="186857"/>
                      <a:pt x="154840" y="160885"/>
                    </a:cubicBezTo>
                    <a:cubicBezTo>
                      <a:pt x="142094" y="134913"/>
                      <a:pt x="92331" y="47511"/>
                      <a:pt x="96260" y="33159"/>
                    </a:cubicBezTo>
                    <a:lnTo>
                      <a:pt x="99567" y="23767"/>
                    </a:lnTo>
                  </a:path>
                </a:pathLst>
              </a:custGeom>
              <a:noFill/>
              <a:ln w="9557" cap="rnd">
                <a:solidFill>
                  <a:schemeClr val="tx1"/>
                </a:solidFill>
                <a:prstDash val="solid"/>
                <a:round/>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D4DE51E2-9DFC-F238-EBFE-ED7716BB1D08}"/>
                  </a:ext>
                </a:extLst>
              </p:cNvPr>
              <p:cNvSpPr/>
              <p:nvPr/>
            </p:nvSpPr>
            <p:spPr>
              <a:xfrm>
                <a:off x="4815552" y="4693613"/>
                <a:ext cx="433802" cy="706487"/>
              </a:xfrm>
              <a:custGeom>
                <a:avLst/>
                <a:gdLst>
                  <a:gd name="connsiteX0" fmla="*/ 0 w 433802"/>
                  <a:gd name="connsiteY0" fmla="*/ 637685 h 706487"/>
                  <a:gd name="connsiteX1" fmla="*/ 81197 w 433802"/>
                  <a:gd name="connsiteY1" fmla="*/ 669934 h 706487"/>
                  <a:gd name="connsiteX2" fmla="*/ 123892 w 433802"/>
                  <a:gd name="connsiteY2" fmla="*/ 670605 h 706487"/>
                  <a:gd name="connsiteX3" fmla="*/ 272175 w 433802"/>
                  <a:gd name="connsiteY3" fmla="*/ 354729 h 706487"/>
                  <a:gd name="connsiteX4" fmla="*/ 298146 w 433802"/>
                  <a:gd name="connsiteY4" fmla="*/ 230453 h 706487"/>
                  <a:gd name="connsiteX5" fmla="*/ 317481 w 433802"/>
                  <a:gd name="connsiteY5" fmla="*/ 383144 h 706487"/>
                  <a:gd name="connsiteX6" fmla="*/ 316259 w 433802"/>
                  <a:gd name="connsiteY6" fmla="*/ 700434 h 706487"/>
                  <a:gd name="connsiteX7" fmla="*/ 433802 w 433802"/>
                  <a:gd name="connsiteY7" fmla="*/ 700051 h 706487"/>
                  <a:gd name="connsiteX8" fmla="*/ 429969 w 433802"/>
                  <a:gd name="connsiteY8" fmla="*/ 360383 h 706487"/>
                  <a:gd name="connsiteX9" fmla="*/ 407280 w 433802"/>
                  <a:gd name="connsiteY9" fmla="*/ 15373 h 706487"/>
                  <a:gd name="connsiteX10" fmla="*/ 136327 w 433802"/>
                  <a:gd name="connsiteY10" fmla="*/ 2220 h 706487"/>
                  <a:gd name="connsiteX11" fmla="*/ 143227 w 433802"/>
                  <a:gd name="connsiteY11" fmla="*/ 345457 h 706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3802" h="706487">
                    <a:moveTo>
                      <a:pt x="0" y="637685"/>
                    </a:moveTo>
                    <a:cubicBezTo>
                      <a:pt x="35603" y="654233"/>
                      <a:pt x="62669" y="664983"/>
                      <a:pt x="81197" y="669934"/>
                    </a:cubicBezTo>
                    <a:cubicBezTo>
                      <a:pt x="99726" y="674886"/>
                      <a:pt x="113957" y="675109"/>
                      <a:pt x="123892" y="670605"/>
                    </a:cubicBezTo>
                    <a:lnTo>
                      <a:pt x="272175" y="354729"/>
                    </a:lnTo>
                    <a:lnTo>
                      <a:pt x="298146" y="230453"/>
                    </a:lnTo>
                    <a:lnTo>
                      <a:pt x="317481" y="383144"/>
                    </a:lnTo>
                    <a:lnTo>
                      <a:pt x="316259" y="700434"/>
                    </a:lnTo>
                    <a:cubicBezTo>
                      <a:pt x="359386" y="708556"/>
                      <a:pt x="398559" y="708580"/>
                      <a:pt x="433802" y="700051"/>
                    </a:cubicBezTo>
                    <a:lnTo>
                      <a:pt x="429969" y="360383"/>
                    </a:lnTo>
                    <a:cubicBezTo>
                      <a:pt x="429969" y="360383"/>
                      <a:pt x="416959" y="26634"/>
                      <a:pt x="407280" y="15373"/>
                    </a:cubicBezTo>
                    <a:cubicBezTo>
                      <a:pt x="387322" y="-7987"/>
                      <a:pt x="136327" y="2220"/>
                      <a:pt x="136327" y="2220"/>
                    </a:cubicBezTo>
                    <a:lnTo>
                      <a:pt x="143227" y="345457"/>
                    </a:lnTo>
                    <a:close/>
                  </a:path>
                </a:pathLst>
              </a:custGeom>
              <a:solidFill>
                <a:schemeClr val="tx1"/>
              </a:solidFill>
              <a:ln w="2389"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C52B30D6-4AE6-1E46-DD39-42E75BB9C4B1}"/>
                  </a:ext>
                </a:extLst>
              </p:cNvPr>
              <p:cNvSpPr/>
              <p:nvPr/>
            </p:nvSpPr>
            <p:spPr>
              <a:xfrm>
                <a:off x="5039976" y="4185625"/>
                <a:ext cx="122622" cy="190019"/>
              </a:xfrm>
              <a:custGeom>
                <a:avLst/>
                <a:gdLst>
                  <a:gd name="connsiteX0" fmla="*/ 3738 w 122622"/>
                  <a:gd name="connsiteY0" fmla="*/ 150079 h 190019"/>
                  <a:gd name="connsiteX1" fmla="*/ 33375 w 122622"/>
                  <a:gd name="connsiteY1" fmla="*/ 144090 h 190019"/>
                  <a:gd name="connsiteX2" fmla="*/ 37640 w 122622"/>
                  <a:gd name="connsiteY2" fmla="*/ 89631 h 190019"/>
                  <a:gd name="connsiteX3" fmla="*/ 27745 w 122622"/>
                  <a:gd name="connsiteY3" fmla="*/ 76597 h 190019"/>
                  <a:gd name="connsiteX4" fmla="*/ 24055 w 122622"/>
                  <a:gd name="connsiteY4" fmla="*/ 58316 h 190019"/>
                  <a:gd name="connsiteX5" fmla="*/ 10278 w 122622"/>
                  <a:gd name="connsiteY5" fmla="*/ 55968 h 190019"/>
                  <a:gd name="connsiteX6" fmla="*/ 4097 w 122622"/>
                  <a:gd name="connsiteY6" fmla="*/ 42599 h 190019"/>
                  <a:gd name="connsiteX7" fmla="*/ 8745 w 122622"/>
                  <a:gd name="connsiteY7" fmla="*/ 29062 h 190019"/>
                  <a:gd name="connsiteX8" fmla="*/ 13345 w 122622"/>
                  <a:gd name="connsiteY8" fmla="*/ 25229 h 190019"/>
                  <a:gd name="connsiteX9" fmla="*/ 9057 w 122622"/>
                  <a:gd name="connsiteY9" fmla="*/ 886 h 190019"/>
                  <a:gd name="connsiteX10" fmla="*/ 101826 w 122622"/>
                  <a:gd name="connsiteY10" fmla="*/ 0 h 190019"/>
                  <a:gd name="connsiteX11" fmla="*/ 107049 w 122622"/>
                  <a:gd name="connsiteY11" fmla="*/ 3330 h 190019"/>
                  <a:gd name="connsiteX12" fmla="*/ 117783 w 122622"/>
                  <a:gd name="connsiteY12" fmla="*/ 27864 h 190019"/>
                  <a:gd name="connsiteX13" fmla="*/ 122622 w 122622"/>
                  <a:gd name="connsiteY13" fmla="*/ 55178 h 190019"/>
                  <a:gd name="connsiteX14" fmla="*/ 115411 w 122622"/>
                  <a:gd name="connsiteY14" fmla="*/ 77747 h 190019"/>
                  <a:gd name="connsiteX15" fmla="*/ 103910 w 122622"/>
                  <a:gd name="connsiteY15" fmla="*/ 91164 h 190019"/>
                  <a:gd name="connsiteX16" fmla="*/ 88121 w 122622"/>
                  <a:gd name="connsiteY16" fmla="*/ 99933 h 190019"/>
                  <a:gd name="connsiteX17" fmla="*/ 82491 w 122622"/>
                  <a:gd name="connsiteY17" fmla="*/ 98975 h 190019"/>
                  <a:gd name="connsiteX18" fmla="*/ 80958 w 122622"/>
                  <a:gd name="connsiteY18" fmla="*/ 146294 h 190019"/>
                  <a:gd name="connsiteX19" fmla="*/ 119340 w 122622"/>
                  <a:gd name="connsiteY19" fmla="*/ 155782 h 190019"/>
                  <a:gd name="connsiteX20" fmla="*/ 79304 w 122622"/>
                  <a:gd name="connsiteY20" fmla="*/ 190019 h 190019"/>
                  <a:gd name="connsiteX21" fmla="*/ 0 w 122622"/>
                  <a:gd name="connsiteY21" fmla="*/ 184988 h 190019"/>
                  <a:gd name="connsiteX22" fmla="*/ 3738 w 122622"/>
                  <a:gd name="connsiteY22" fmla="*/ 150079 h 19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2622" h="190019">
                    <a:moveTo>
                      <a:pt x="3738" y="150079"/>
                    </a:moveTo>
                    <a:lnTo>
                      <a:pt x="33375" y="144090"/>
                    </a:lnTo>
                    <a:lnTo>
                      <a:pt x="37640" y="89631"/>
                    </a:lnTo>
                    <a:lnTo>
                      <a:pt x="27745" y="76597"/>
                    </a:lnTo>
                    <a:lnTo>
                      <a:pt x="24055" y="58316"/>
                    </a:lnTo>
                    <a:lnTo>
                      <a:pt x="10278" y="55968"/>
                    </a:lnTo>
                    <a:lnTo>
                      <a:pt x="4097" y="42599"/>
                    </a:lnTo>
                    <a:lnTo>
                      <a:pt x="8745" y="29062"/>
                    </a:lnTo>
                    <a:lnTo>
                      <a:pt x="13345" y="25229"/>
                    </a:lnTo>
                    <a:lnTo>
                      <a:pt x="9057" y="886"/>
                    </a:lnTo>
                    <a:lnTo>
                      <a:pt x="101826" y="0"/>
                    </a:lnTo>
                    <a:lnTo>
                      <a:pt x="107049" y="3330"/>
                    </a:lnTo>
                    <a:lnTo>
                      <a:pt x="117783" y="27864"/>
                    </a:lnTo>
                    <a:lnTo>
                      <a:pt x="122622" y="55178"/>
                    </a:lnTo>
                    <a:lnTo>
                      <a:pt x="115411" y="77747"/>
                    </a:lnTo>
                    <a:lnTo>
                      <a:pt x="103910" y="91164"/>
                    </a:lnTo>
                    <a:lnTo>
                      <a:pt x="88121" y="99933"/>
                    </a:lnTo>
                    <a:lnTo>
                      <a:pt x="82491" y="98975"/>
                    </a:lnTo>
                    <a:lnTo>
                      <a:pt x="80958" y="146294"/>
                    </a:lnTo>
                    <a:lnTo>
                      <a:pt x="119340" y="155782"/>
                    </a:lnTo>
                    <a:lnTo>
                      <a:pt x="79304" y="190019"/>
                    </a:lnTo>
                    <a:lnTo>
                      <a:pt x="0" y="184988"/>
                    </a:lnTo>
                    <a:lnTo>
                      <a:pt x="3738" y="150079"/>
                    </a:lnTo>
                    <a:close/>
                  </a:path>
                </a:pathLst>
              </a:custGeom>
              <a:solidFill>
                <a:srgbClr val="FFFFFF"/>
              </a:solidFill>
              <a:ln w="2389"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D2F5E678-653B-BC06-59AC-929EF07273CA}"/>
                  </a:ext>
                </a:extLst>
              </p:cNvPr>
              <p:cNvSpPr/>
              <p:nvPr/>
            </p:nvSpPr>
            <p:spPr>
              <a:xfrm>
                <a:off x="5044399" y="4210480"/>
                <a:ext cx="33216" cy="122085"/>
              </a:xfrm>
              <a:custGeom>
                <a:avLst/>
                <a:gdLst>
                  <a:gd name="connsiteX0" fmla="*/ 11055 w 33216"/>
                  <a:gd name="connsiteY0" fmla="*/ 122086 h 122085"/>
                  <a:gd name="connsiteX1" fmla="*/ 28952 w 33216"/>
                  <a:gd name="connsiteY1" fmla="*/ 119235 h 122085"/>
                  <a:gd name="connsiteX2" fmla="*/ 33217 w 33216"/>
                  <a:gd name="connsiteY2" fmla="*/ 64776 h 122085"/>
                  <a:gd name="connsiteX3" fmla="*/ 23322 w 33216"/>
                  <a:gd name="connsiteY3" fmla="*/ 51742 h 122085"/>
                  <a:gd name="connsiteX4" fmla="*/ 19728 w 33216"/>
                  <a:gd name="connsiteY4" fmla="*/ 33557 h 122085"/>
                  <a:gd name="connsiteX5" fmla="*/ 369 w 33216"/>
                  <a:gd name="connsiteY5" fmla="*/ 13695 h 122085"/>
                  <a:gd name="connsiteX6" fmla="*/ 23274 w 33216"/>
                  <a:gd name="connsiteY6" fmla="*/ 1260 h 12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6" h="122085">
                    <a:moveTo>
                      <a:pt x="11055" y="122086"/>
                    </a:moveTo>
                    <a:cubicBezTo>
                      <a:pt x="18322" y="120808"/>
                      <a:pt x="24288" y="119858"/>
                      <a:pt x="28952" y="119235"/>
                    </a:cubicBezTo>
                    <a:cubicBezTo>
                      <a:pt x="31348" y="101936"/>
                      <a:pt x="33217" y="64776"/>
                      <a:pt x="33217" y="64776"/>
                    </a:cubicBezTo>
                    <a:cubicBezTo>
                      <a:pt x="33217" y="64776"/>
                      <a:pt x="24855" y="55192"/>
                      <a:pt x="23322" y="51742"/>
                    </a:cubicBezTo>
                    <a:cubicBezTo>
                      <a:pt x="21310" y="45870"/>
                      <a:pt x="20101" y="39753"/>
                      <a:pt x="19728" y="33557"/>
                    </a:cubicBezTo>
                    <a:cubicBezTo>
                      <a:pt x="4777" y="32215"/>
                      <a:pt x="-1676" y="25595"/>
                      <a:pt x="369" y="13695"/>
                    </a:cubicBezTo>
                    <a:cubicBezTo>
                      <a:pt x="2413" y="1795"/>
                      <a:pt x="10048" y="-2350"/>
                      <a:pt x="23274" y="1260"/>
                    </a:cubicBezTo>
                  </a:path>
                </a:pathLst>
              </a:custGeom>
              <a:noFill/>
              <a:ln w="9557" cap="rnd">
                <a:solidFill>
                  <a:schemeClr val="tx1"/>
                </a:solidFill>
                <a:prstDash val="solid"/>
                <a:round/>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7A8F50D4-E865-0EAF-2A31-585A8218A529}"/>
                  </a:ext>
                </a:extLst>
              </p:cNvPr>
              <p:cNvSpPr/>
              <p:nvPr/>
            </p:nvSpPr>
            <p:spPr>
              <a:xfrm>
                <a:off x="5120598" y="4202636"/>
                <a:ext cx="41951" cy="133883"/>
              </a:xfrm>
              <a:custGeom>
                <a:avLst/>
                <a:gdLst>
                  <a:gd name="connsiteX0" fmla="*/ 31650 w 41951"/>
                  <a:gd name="connsiteY0" fmla="*/ 0 h 133883"/>
                  <a:gd name="connsiteX1" fmla="*/ 40730 w 41951"/>
                  <a:gd name="connsiteY1" fmla="*/ 44684 h 133883"/>
                  <a:gd name="connsiteX2" fmla="*/ 0 w 41951"/>
                  <a:gd name="connsiteY2" fmla="*/ 83186 h 133883"/>
                  <a:gd name="connsiteX3" fmla="*/ 383 w 41951"/>
                  <a:gd name="connsiteY3" fmla="*/ 129283 h 133883"/>
                  <a:gd name="connsiteX4" fmla="*/ 19215 w 41951"/>
                  <a:gd name="connsiteY4" fmla="*/ 133883 h 133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51" h="133883">
                    <a:moveTo>
                      <a:pt x="31650" y="0"/>
                    </a:moveTo>
                    <a:cubicBezTo>
                      <a:pt x="40882" y="17873"/>
                      <a:pt x="43909" y="32768"/>
                      <a:pt x="40730" y="44684"/>
                    </a:cubicBezTo>
                    <a:cubicBezTo>
                      <a:pt x="32840" y="68643"/>
                      <a:pt x="19263" y="81477"/>
                      <a:pt x="0" y="83186"/>
                    </a:cubicBezTo>
                    <a:lnTo>
                      <a:pt x="383" y="129283"/>
                    </a:lnTo>
                    <a:lnTo>
                      <a:pt x="19215" y="133883"/>
                    </a:lnTo>
                  </a:path>
                </a:pathLst>
              </a:custGeom>
              <a:noFill/>
              <a:ln w="9557" cap="rnd">
                <a:solidFill>
                  <a:schemeClr val="tx1"/>
                </a:solidFill>
                <a:prstDash val="solid"/>
                <a:round/>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1263246C-BE9E-6D7B-F810-A180815C1E07}"/>
                  </a:ext>
                </a:extLst>
              </p:cNvPr>
              <p:cNvSpPr/>
              <p:nvPr/>
            </p:nvSpPr>
            <p:spPr>
              <a:xfrm>
                <a:off x="5052028" y="4201520"/>
                <a:ext cx="19047" cy="1858"/>
              </a:xfrm>
              <a:custGeom>
                <a:avLst/>
                <a:gdLst>
                  <a:gd name="connsiteX0" fmla="*/ 0 w 19047"/>
                  <a:gd name="connsiteY0" fmla="*/ 1858 h 1858"/>
                  <a:gd name="connsiteX1" fmla="*/ 19047 w 19047"/>
                  <a:gd name="connsiteY1" fmla="*/ 1211 h 1858"/>
                </a:gdLst>
                <a:ahLst/>
                <a:cxnLst>
                  <a:cxn ang="0">
                    <a:pos x="connsiteX0" y="connsiteY0"/>
                  </a:cxn>
                  <a:cxn ang="0">
                    <a:pos x="connsiteX1" y="connsiteY1"/>
                  </a:cxn>
                </a:cxnLst>
                <a:rect l="l" t="t" r="r" b="b"/>
                <a:pathLst>
                  <a:path w="19047" h="1858">
                    <a:moveTo>
                      <a:pt x="0" y="1858"/>
                    </a:moveTo>
                    <a:cubicBezTo>
                      <a:pt x="6119" y="-375"/>
                      <a:pt x="12791" y="-601"/>
                      <a:pt x="19047" y="1211"/>
                    </a:cubicBezTo>
                  </a:path>
                </a:pathLst>
              </a:custGeom>
              <a:noFill/>
              <a:ln w="9557" cap="rnd">
                <a:solidFill>
                  <a:schemeClr val="tx1"/>
                </a:solidFill>
                <a:prstDash val="solid"/>
                <a:round/>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A99E1ABD-651B-8675-45AD-E77BEB9DF9EE}"/>
                  </a:ext>
                </a:extLst>
              </p:cNvPr>
              <p:cNvSpPr/>
              <p:nvPr/>
            </p:nvSpPr>
            <p:spPr>
              <a:xfrm>
                <a:off x="5043422" y="4107657"/>
                <a:ext cx="124794" cy="92383"/>
              </a:xfrm>
              <a:custGeom>
                <a:avLst/>
                <a:gdLst>
                  <a:gd name="connsiteX0" fmla="*/ 6042 w 124794"/>
                  <a:gd name="connsiteY0" fmla="*/ 89037 h 92383"/>
                  <a:gd name="connsiteX1" fmla="*/ 32037 w 124794"/>
                  <a:gd name="connsiteY1" fmla="*/ 86785 h 92383"/>
                  <a:gd name="connsiteX2" fmla="*/ 36230 w 124794"/>
                  <a:gd name="connsiteY2" fmla="*/ 76627 h 92383"/>
                  <a:gd name="connsiteX3" fmla="*/ 103627 w 124794"/>
                  <a:gd name="connsiteY3" fmla="*/ 83263 h 92383"/>
                  <a:gd name="connsiteX4" fmla="*/ 60045 w 124794"/>
                  <a:gd name="connsiteY4" fmla="*/ 4869 h 92383"/>
                  <a:gd name="connsiteX5" fmla="*/ 29282 w 124794"/>
                  <a:gd name="connsiteY5" fmla="*/ 30146 h 92383"/>
                  <a:gd name="connsiteX6" fmla="*/ 4676 w 124794"/>
                  <a:gd name="connsiteY6" fmla="*/ 39945 h 92383"/>
                  <a:gd name="connsiteX7" fmla="*/ 6042 w 124794"/>
                  <a:gd name="connsiteY7" fmla="*/ 89037 h 9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794" h="92383">
                    <a:moveTo>
                      <a:pt x="6042" y="89037"/>
                    </a:moveTo>
                    <a:cubicBezTo>
                      <a:pt x="14459" y="86505"/>
                      <a:pt x="23309" y="85739"/>
                      <a:pt x="32037" y="86785"/>
                    </a:cubicBezTo>
                    <a:cubicBezTo>
                      <a:pt x="33187" y="83766"/>
                      <a:pt x="34601" y="80364"/>
                      <a:pt x="36230" y="76627"/>
                    </a:cubicBezTo>
                    <a:cubicBezTo>
                      <a:pt x="48928" y="95123"/>
                      <a:pt x="71394" y="97335"/>
                      <a:pt x="103627" y="83263"/>
                    </a:cubicBezTo>
                    <a:cubicBezTo>
                      <a:pt x="151976" y="62155"/>
                      <a:pt x="108946" y="-20767"/>
                      <a:pt x="60045" y="4869"/>
                    </a:cubicBezTo>
                    <a:cubicBezTo>
                      <a:pt x="42475" y="14453"/>
                      <a:pt x="32221" y="22878"/>
                      <a:pt x="29282" y="30146"/>
                    </a:cubicBezTo>
                    <a:cubicBezTo>
                      <a:pt x="16392" y="29843"/>
                      <a:pt x="8190" y="33109"/>
                      <a:pt x="4676" y="39945"/>
                    </a:cubicBezTo>
                    <a:cubicBezTo>
                      <a:pt x="-1985" y="48986"/>
                      <a:pt x="-1530" y="65350"/>
                      <a:pt x="6042" y="89037"/>
                    </a:cubicBezTo>
                    <a:close/>
                  </a:path>
                </a:pathLst>
              </a:custGeom>
              <a:solidFill>
                <a:srgbClr val="1D252E"/>
              </a:solidFill>
              <a:ln w="2389"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CADDCF44-4C3C-A9CA-FE20-E54AD573F8B1}"/>
                  </a:ext>
                </a:extLst>
              </p:cNvPr>
              <p:cNvSpPr/>
              <p:nvPr/>
            </p:nvSpPr>
            <p:spPr>
              <a:xfrm>
                <a:off x="4948596" y="4333189"/>
                <a:ext cx="279774" cy="380661"/>
              </a:xfrm>
              <a:custGeom>
                <a:avLst/>
                <a:gdLst>
                  <a:gd name="connsiteX0" fmla="*/ 0 w 279774"/>
                  <a:gd name="connsiteY0" fmla="*/ 379200 h 380661"/>
                  <a:gd name="connsiteX1" fmla="*/ 3258 w 279774"/>
                  <a:gd name="connsiteY1" fmla="*/ 380661 h 380661"/>
                  <a:gd name="connsiteX2" fmla="*/ 279770 w 279774"/>
                  <a:gd name="connsiteY2" fmla="*/ 377906 h 380661"/>
                  <a:gd name="connsiteX3" fmla="*/ 271815 w 279774"/>
                  <a:gd name="connsiteY3" fmla="*/ 143107 h 380661"/>
                  <a:gd name="connsiteX4" fmla="*/ 267024 w 279774"/>
                  <a:gd name="connsiteY4" fmla="*/ 29062 h 380661"/>
                  <a:gd name="connsiteX5" fmla="*/ 205089 w 279774"/>
                  <a:gd name="connsiteY5" fmla="*/ 3354 h 380661"/>
                  <a:gd name="connsiteX6" fmla="*/ 204754 w 279774"/>
                  <a:gd name="connsiteY6" fmla="*/ 4073 h 380661"/>
                  <a:gd name="connsiteX7" fmla="*/ 152044 w 279774"/>
                  <a:gd name="connsiteY7" fmla="*/ 31722 h 380661"/>
                  <a:gd name="connsiteX8" fmla="*/ 95597 w 279774"/>
                  <a:gd name="connsiteY8" fmla="*/ 2396 h 380661"/>
                  <a:gd name="connsiteX9" fmla="*/ 93895 w 279774"/>
                  <a:gd name="connsiteY9" fmla="*/ 0 h 380661"/>
                  <a:gd name="connsiteX10" fmla="*/ 264 w 279774"/>
                  <a:gd name="connsiteY10" fmla="*/ 32992 h 380661"/>
                  <a:gd name="connsiteX11" fmla="*/ 6301 w 279774"/>
                  <a:gd name="connsiteY11" fmla="*/ 167761 h 38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9774" h="380661">
                    <a:moveTo>
                      <a:pt x="0" y="379200"/>
                    </a:moveTo>
                    <a:lnTo>
                      <a:pt x="3258" y="380661"/>
                    </a:lnTo>
                    <a:lnTo>
                      <a:pt x="279770" y="377906"/>
                    </a:lnTo>
                    <a:cubicBezTo>
                      <a:pt x="279961" y="329581"/>
                      <a:pt x="274619" y="191768"/>
                      <a:pt x="271815" y="143107"/>
                    </a:cubicBezTo>
                    <a:cubicBezTo>
                      <a:pt x="271815" y="143107"/>
                      <a:pt x="272846" y="64905"/>
                      <a:pt x="267024" y="29062"/>
                    </a:cubicBezTo>
                    <a:cubicBezTo>
                      <a:pt x="267024" y="29062"/>
                      <a:pt x="222556" y="-72"/>
                      <a:pt x="205089" y="3354"/>
                    </a:cubicBezTo>
                    <a:cubicBezTo>
                      <a:pt x="204970" y="3594"/>
                      <a:pt x="204874" y="3857"/>
                      <a:pt x="204754" y="4073"/>
                    </a:cubicBezTo>
                    <a:cubicBezTo>
                      <a:pt x="197422" y="19958"/>
                      <a:pt x="186018" y="28032"/>
                      <a:pt x="152044" y="31722"/>
                    </a:cubicBezTo>
                    <a:cubicBezTo>
                      <a:pt x="129826" y="34038"/>
                      <a:pt x="111010" y="24262"/>
                      <a:pt x="95597" y="2396"/>
                    </a:cubicBezTo>
                    <a:cubicBezTo>
                      <a:pt x="95022" y="1581"/>
                      <a:pt x="94447" y="767"/>
                      <a:pt x="93895" y="0"/>
                    </a:cubicBezTo>
                    <a:cubicBezTo>
                      <a:pt x="23001" y="17873"/>
                      <a:pt x="12626" y="24294"/>
                      <a:pt x="264" y="32992"/>
                    </a:cubicBezTo>
                    <a:lnTo>
                      <a:pt x="6301" y="167761"/>
                    </a:lnTo>
                    <a:close/>
                  </a:path>
                </a:pathLst>
              </a:custGeom>
              <a:solidFill>
                <a:schemeClr val="accent2"/>
              </a:solidFill>
              <a:ln w="2389"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A44DCFF9-7FAA-8354-75BA-2D261FA217B0}"/>
                  </a:ext>
                </a:extLst>
              </p:cNvPr>
              <p:cNvSpPr/>
              <p:nvPr/>
            </p:nvSpPr>
            <p:spPr>
              <a:xfrm>
                <a:off x="5151285" y="5417719"/>
                <a:ext cx="173357" cy="117563"/>
              </a:xfrm>
              <a:custGeom>
                <a:avLst/>
                <a:gdLst>
                  <a:gd name="connsiteX0" fmla="*/ 2880 w 173357"/>
                  <a:gd name="connsiteY0" fmla="*/ 0 h 117563"/>
                  <a:gd name="connsiteX1" fmla="*/ 4317 w 173357"/>
                  <a:gd name="connsiteY1" fmla="*/ 20437 h 117563"/>
                  <a:gd name="connsiteX2" fmla="*/ 2257 w 173357"/>
                  <a:gd name="connsiteY2" fmla="*/ 94135 h 117563"/>
                  <a:gd name="connsiteX3" fmla="*/ 171743 w 173357"/>
                  <a:gd name="connsiteY3" fmla="*/ 111242 h 117563"/>
                  <a:gd name="connsiteX4" fmla="*/ 74182 w 173357"/>
                  <a:gd name="connsiteY4" fmla="*/ 10135 h 117563"/>
                  <a:gd name="connsiteX5" fmla="*/ 74182 w 173357"/>
                  <a:gd name="connsiteY5" fmla="*/ 168 h 117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357" h="117563">
                    <a:moveTo>
                      <a:pt x="2880" y="0"/>
                    </a:moveTo>
                    <a:lnTo>
                      <a:pt x="4317" y="20437"/>
                    </a:lnTo>
                    <a:cubicBezTo>
                      <a:pt x="4845" y="27816"/>
                      <a:pt x="-4020" y="91643"/>
                      <a:pt x="2257" y="94135"/>
                    </a:cubicBezTo>
                    <a:cubicBezTo>
                      <a:pt x="8534" y="96627"/>
                      <a:pt x="192372" y="131559"/>
                      <a:pt x="171743" y="111242"/>
                    </a:cubicBezTo>
                    <a:cubicBezTo>
                      <a:pt x="151115" y="90925"/>
                      <a:pt x="75236" y="24989"/>
                      <a:pt x="74182" y="10135"/>
                    </a:cubicBezTo>
                    <a:lnTo>
                      <a:pt x="74182" y="168"/>
                    </a:lnTo>
                  </a:path>
                </a:pathLst>
              </a:custGeom>
              <a:noFill/>
              <a:ln w="9557" cap="rnd">
                <a:solidFill>
                  <a:schemeClr val="tx1"/>
                </a:solidFill>
                <a:prstDash val="solid"/>
                <a:round/>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6E7B6A95-4B82-D0EE-DD9F-E1ED8B5CD1D0}"/>
                  </a:ext>
                </a:extLst>
              </p:cNvPr>
              <p:cNvSpPr/>
              <p:nvPr/>
            </p:nvSpPr>
            <p:spPr>
              <a:xfrm>
                <a:off x="4864773" y="4518751"/>
                <a:ext cx="98031" cy="326277"/>
              </a:xfrm>
              <a:custGeom>
                <a:avLst/>
                <a:gdLst>
                  <a:gd name="connsiteX0" fmla="*/ 22297 w 98031"/>
                  <a:gd name="connsiteY0" fmla="*/ 0 h 326277"/>
                  <a:gd name="connsiteX1" fmla="*/ 5525 w 98031"/>
                  <a:gd name="connsiteY1" fmla="*/ 38334 h 326277"/>
                  <a:gd name="connsiteX2" fmla="*/ 230 w 98031"/>
                  <a:gd name="connsiteY2" fmla="*/ 232954 h 326277"/>
                  <a:gd name="connsiteX3" fmla="*/ 9478 w 98031"/>
                  <a:gd name="connsiteY3" fmla="*/ 308017 h 326277"/>
                  <a:gd name="connsiteX4" fmla="*/ 52749 w 98031"/>
                  <a:gd name="connsiteY4" fmla="*/ 296877 h 326277"/>
                  <a:gd name="connsiteX5" fmla="*/ 41440 w 98031"/>
                  <a:gd name="connsiteY5" fmla="*/ 243735 h 326277"/>
                  <a:gd name="connsiteX6" fmla="*/ 33605 w 98031"/>
                  <a:gd name="connsiteY6" fmla="*/ 223514 h 326277"/>
                  <a:gd name="connsiteX7" fmla="*/ 77139 w 98031"/>
                  <a:gd name="connsiteY7" fmla="*/ 64881 h 326277"/>
                  <a:gd name="connsiteX8" fmla="*/ 98031 w 98031"/>
                  <a:gd name="connsiteY8" fmla="*/ 24965 h 326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031" h="326277">
                    <a:moveTo>
                      <a:pt x="22297" y="0"/>
                    </a:moveTo>
                    <a:lnTo>
                      <a:pt x="5525" y="38334"/>
                    </a:lnTo>
                    <a:lnTo>
                      <a:pt x="230" y="232954"/>
                    </a:lnTo>
                    <a:cubicBezTo>
                      <a:pt x="230" y="232954"/>
                      <a:pt x="-2309" y="283963"/>
                      <a:pt x="9478" y="308017"/>
                    </a:cubicBezTo>
                    <a:cubicBezTo>
                      <a:pt x="27136" y="344100"/>
                      <a:pt x="49059" y="319326"/>
                      <a:pt x="52749" y="296877"/>
                    </a:cubicBezTo>
                    <a:cubicBezTo>
                      <a:pt x="56438" y="274427"/>
                      <a:pt x="48843" y="257991"/>
                      <a:pt x="41440" y="243735"/>
                    </a:cubicBezTo>
                    <a:cubicBezTo>
                      <a:pt x="34037" y="229480"/>
                      <a:pt x="33605" y="223514"/>
                      <a:pt x="33605" y="223514"/>
                    </a:cubicBezTo>
                    <a:cubicBezTo>
                      <a:pt x="38397" y="214409"/>
                      <a:pt x="64752" y="123437"/>
                      <a:pt x="77139" y="64881"/>
                    </a:cubicBezTo>
                    <a:lnTo>
                      <a:pt x="98031" y="24965"/>
                    </a:lnTo>
                  </a:path>
                </a:pathLst>
              </a:custGeom>
              <a:solidFill>
                <a:srgbClr val="FFFFFF"/>
              </a:solidFill>
              <a:ln w="2389"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40F00FE8-1D98-1289-4298-C081BBC5EE82}"/>
                  </a:ext>
                </a:extLst>
              </p:cNvPr>
              <p:cNvSpPr/>
              <p:nvPr/>
            </p:nvSpPr>
            <p:spPr>
              <a:xfrm>
                <a:off x="4864773" y="4530803"/>
                <a:ext cx="90052" cy="314297"/>
              </a:xfrm>
              <a:custGeom>
                <a:avLst/>
                <a:gdLst>
                  <a:gd name="connsiteX0" fmla="*/ 17505 w 90052"/>
                  <a:gd name="connsiteY0" fmla="*/ 0 h 314297"/>
                  <a:gd name="connsiteX1" fmla="*/ 5525 w 90052"/>
                  <a:gd name="connsiteY1" fmla="*/ 26355 h 314297"/>
                  <a:gd name="connsiteX2" fmla="*/ 230 w 90052"/>
                  <a:gd name="connsiteY2" fmla="*/ 220974 h 314297"/>
                  <a:gd name="connsiteX3" fmla="*/ 9478 w 90052"/>
                  <a:gd name="connsiteY3" fmla="*/ 296038 h 314297"/>
                  <a:gd name="connsiteX4" fmla="*/ 52749 w 90052"/>
                  <a:gd name="connsiteY4" fmla="*/ 284897 h 314297"/>
                  <a:gd name="connsiteX5" fmla="*/ 41440 w 90052"/>
                  <a:gd name="connsiteY5" fmla="*/ 231756 h 314297"/>
                  <a:gd name="connsiteX6" fmla="*/ 33605 w 90052"/>
                  <a:gd name="connsiteY6" fmla="*/ 211534 h 314297"/>
                  <a:gd name="connsiteX7" fmla="*/ 77139 w 90052"/>
                  <a:gd name="connsiteY7" fmla="*/ 52902 h 314297"/>
                  <a:gd name="connsiteX8" fmla="*/ 90053 w 90052"/>
                  <a:gd name="connsiteY8" fmla="*/ 32105 h 31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52" h="314297">
                    <a:moveTo>
                      <a:pt x="17505" y="0"/>
                    </a:moveTo>
                    <a:lnTo>
                      <a:pt x="5525" y="26355"/>
                    </a:lnTo>
                    <a:lnTo>
                      <a:pt x="230" y="220974"/>
                    </a:lnTo>
                    <a:cubicBezTo>
                      <a:pt x="230" y="220974"/>
                      <a:pt x="-2309" y="271983"/>
                      <a:pt x="9478" y="296038"/>
                    </a:cubicBezTo>
                    <a:cubicBezTo>
                      <a:pt x="27136" y="332120"/>
                      <a:pt x="49059" y="307347"/>
                      <a:pt x="52749" y="284897"/>
                    </a:cubicBezTo>
                    <a:cubicBezTo>
                      <a:pt x="56438" y="262447"/>
                      <a:pt x="48843" y="246012"/>
                      <a:pt x="41440" y="231756"/>
                    </a:cubicBezTo>
                    <a:cubicBezTo>
                      <a:pt x="34037" y="217500"/>
                      <a:pt x="33605" y="211534"/>
                      <a:pt x="33605" y="211534"/>
                    </a:cubicBezTo>
                    <a:cubicBezTo>
                      <a:pt x="38397" y="202430"/>
                      <a:pt x="64752" y="111457"/>
                      <a:pt x="77139" y="52902"/>
                    </a:cubicBezTo>
                    <a:lnTo>
                      <a:pt x="90053" y="32105"/>
                    </a:lnTo>
                  </a:path>
                </a:pathLst>
              </a:custGeom>
              <a:noFill/>
              <a:ln w="9557" cap="rnd">
                <a:solidFill>
                  <a:schemeClr val="tx1"/>
                </a:solidFill>
                <a:prstDash val="solid"/>
                <a:round/>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67560AC2-E6C5-C6CF-2813-2328DD37F45E}"/>
                  </a:ext>
                </a:extLst>
              </p:cNvPr>
              <p:cNvSpPr/>
              <p:nvPr/>
            </p:nvSpPr>
            <p:spPr>
              <a:xfrm>
                <a:off x="4872191" y="4360462"/>
                <a:ext cx="156072" cy="198180"/>
              </a:xfrm>
              <a:custGeom>
                <a:avLst/>
                <a:gdLst>
                  <a:gd name="connsiteX0" fmla="*/ 76909 w 156072"/>
                  <a:gd name="connsiteY0" fmla="*/ 2124 h 198180"/>
                  <a:gd name="connsiteX1" fmla="*/ 0 w 156072"/>
                  <a:gd name="connsiteY1" fmla="*/ 157450 h 198180"/>
                  <a:gd name="connsiteX2" fmla="*/ 97921 w 156072"/>
                  <a:gd name="connsiteY2" fmla="*/ 198181 h 198180"/>
                  <a:gd name="connsiteX3" fmla="*/ 156069 w 156072"/>
                  <a:gd name="connsiteY3" fmla="*/ 55097 h 198180"/>
                  <a:gd name="connsiteX4" fmla="*/ 76909 w 156072"/>
                  <a:gd name="connsiteY4" fmla="*/ 2124 h 198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072" h="198180">
                    <a:moveTo>
                      <a:pt x="76909" y="2124"/>
                    </a:moveTo>
                    <a:cubicBezTo>
                      <a:pt x="38574" y="17697"/>
                      <a:pt x="0" y="157450"/>
                      <a:pt x="0" y="157450"/>
                    </a:cubicBezTo>
                    <a:lnTo>
                      <a:pt x="97921" y="198181"/>
                    </a:lnTo>
                    <a:cubicBezTo>
                      <a:pt x="120801" y="176618"/>
                      <a:pt x="156477" y="64657"/>
                      <a:pt x="156069" y="55097"/>
                    </a:cubicBezTo>
                    <a:cubicBezTo>
                      <a:pt x="155662" y="45538"/>
                      <a:pt x="108007" y="-11629"/>
                      <a:pt x="76909" y="2124"/>
                    </a:cubicBezTo>
                    <a:close/>
                  </a:path>
                </a:pathLst>
              </a:custGeom>
              <a:solidFill>
                <a:schemeClr val="accent2"/>
              </a:solidFill>
              <a:ln w="2389"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909AAD00-06D5-877D-0D79-2EB387F81D8F}"/>
                  </a:ext>
                </a:extLst>
              </p:cNvPr>
              <p:cNvSpPr/>
              <p:nvPr/>
            </p:nvSpPr>
            <p:spPr>
              <a:xfrm>
                <a:off x="5207713" y="4433146"/>
                <a:ext cx="13992" cy="77411"/>
              </a:xfrm>
              <a:custGeom>
                <a:avLst/>
                <a:gdLst>
                  <a:gd name="connsiteX0" fmla="*/ 0 w 13992"/>
                  <a:gd name="connsiteY0" fmla="*/ 0 h 77411"/>
                  <a:gd name="connsiteX1" fmla="*/ 13992 w 13992"/>
                  <a:gd name="connsiteY1" fmla="*/ 77412 h 77411"/>
                </a:gdLst>
                <a:ahLst/>
                <a:cxnLst>
                  <a:cxn ang="0">
                    <a:pos x="connsiteX0" y="connsiteY0"/>
                  </a:cxn>
                  <a:cxn ang="0">
                    <a:pos x="connsiteX1" y="connsiteY1"/>
                  </a:cxn>
                </a:cxnLst>
                <a:rect l="l" t="t" r="r" b="b"/>
                <a:pathLst>
                  <a:path w="13992" h="77411">
                    <a:moveTo>
                      <a:pt x="0" y="0"/>
                    </a:moveTo>
                    <a:cubicBezTo>
                      <a:pt x="6373" y="17083"/>
                      <a:pt x="12339" y="41186"/>
                      <a:pt x="13992" y="77412"/>
                    </a:cubicBezTo>
                  </a:path>
                </a:pathLst>
              </a:custGeom>
              <a:noFill/>
              <a:ln w="9557" cap="rnd">
                <a:solidFill>
                  <a:schemeClr val="tx1"/>
                </a:solidFill>
                <a:prstDash val="solid"/>
                <a:round/>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4ADFA2E0-487F-B7F3-4B33-7C2F5BA7CB25}"/>
                  </a:ext>
                </a:extLst>
              </p:cNvPr>
              <p:cNvSpPr/>
              <p:nvPr/>
            </p:nvSpPr>
            <p:spPr>
              <a:xfrm>
                <a:off x="4976557" y="4446060"/>
                <a:ext cx="33303" cy="92649"/>
              </a:xfrm>
              <a:custGeom>
                <a:avLst/>
                <a:gdLst>
                  <a:gd name="connsiteX0" fmla="*/ 33303 w 33303"/>
                  <a:gd name="connsiteY0" fmla="*/ 0 h 92649"/>
                  <a:gd name="connsiteX1" fmla="*/ 0 w 33303"/>
                  <a:gd name="connsiteY1" fmla="*/ 92650 h 92649"/>
                </a:gdLst>
                <a:ahLst/>
                <a:cxnLst>
                  <a:cxn ang="0">
                    <a:pos x="connsiteX0" y="connsiteY0"/>
                  </a:cxn>
                  <a:cxn ang="0">
                    <a:pos x="connsiteX1" y="connsiteY1"/>
                  </a:cxn>
                </a:cxnLst>
                <a:rect l="l" t="t" r="r" b="b"/>
                <a:pathLst>
                  <a:path w="33303" h="92649">
                    <a:moveTo>
                      <a:pt x="33303" y="0"/>
                    </a:moveTo>
                    <a:cubicBezTo>
                      <a:pt x="30907" y="18281"/>
                      <a:pt x="15621" y="60041"/>
                      <a:pt x="0" y="92650"/>
                    </a:cubicBezTo>
                  </a:path>
                </a:pathLst>
              </a:custGeom>
              <a:noFill/>
              <a:ln w="9557" cap="rnd">
                <a:solidFill>
                  <a:schemeClr val="tx1"/>
                </a:solidFill>
                <a:prstDash val="solid"/>
                <a:round/>
              </a:ln>
            </p:spPr>
            <p:txBody>
              <a:bodyPr rtlCol="0" anchor="ctr"/>
              <a:lstStyle/>
              <a:p>
                <a:endParaRPr lang="zh-CN" altLang="en-US"/>
              </a:p>
            </p:txBody>
          </p:sp>
        </p:grpSp>
      </p:grpSp>
      <p:sp>
        <p:nvSpPr>
          <p:cNvPr id="4" name="Title 1">
            <a:extLst>
              <a:ext uri="{FF2B5EF4-FFF2-40B4-BE49-F238E27FC236}">
                <a16:creationId xmlns:a16="http://schemas.microsoft.com/office/drawing/2014/main" id="{BBDDBF72-6B8A-C920-4D80-7E682D70387E}"/>
              </a:ext>
            </a:extLst>
          </p:cNvPr>
          <p:cNvSpPr>
            <a:spLocks noGrp="1"/>
          </p:cNvSpPr>
          <p:nvPr>
            <p:ph type="ctrTitle" hasCustomPrompt="1"/>
          </p:nvPr>
        </p:nvSpPr>
        <p:spPr>
          <a:xfrm>
            <a:off x="660400" y="2586632"/>
            <a:ext cx="5529390" cy="923330"/>
          </a:xfrm>
          <a:prstGeom prst="rect">
            <a:avLst/>
          </a:prstGeom>
        </p:spPr>
        <p:txBody>
          <a:bodyPr vert="horz" wrap="square" lIns="91440" tIns="45720" rIns="91440" bIns="45720" rtlCol="0" anchor="b">
            <a:spAutoFit/>
          </a:bodyPr>
          <a:lstStyle>
            <a:lvl1pPr>
              <a:lnSpc>
                <a:spcPct val="100000"/>
              </a:lnSpc>
              <a:defRPr lang="zh-CN" altLang="en-US" sz="5400" b="1" dirty="0"/>
            </a:lvl1pPr>
          </a:lstStyle>
          <a:p>
            <a:pPr lvl="0" defTabSz="914354"/>
            <a:r>
              <a:rPr lang="zh-CN" altLang="en-US" dirty="0"/>
              <a:t>谢谢您的观看！</a:t>
            </a:r>
          </a:p>
        </p:txBody>
      </p:sp>
    </p:spTree>
    <p:extLst>
      <p:ext uri="{BB962C8B-B14F-4D97-AF65-F5344CB8AC3E}">
        <p14:creationId xmlns:p14="http://schemas.microsoft.com/office/powerpoint/2010/main" val="9498507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098565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B051AF-6ADA-F8EF-EBFB-1D147EFAD91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pic>
        <p:nvPicPr>
          <p:cNvPr id="3" name="图片 2">
            <a:hlinkClick r:id="rId7"/>
            <a:extLst>
              <a:ext uri="{FF2B5EF4-FFF2-40B4-BE49-F238E27FC236}">
                <a16:creationId xmlns:a16="http://schemas.microsoft.com/office/drawing/2014/main" id="{3C0F610C-F8F0-6275-9C40-B3FA88BCEDB7}"/>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1149545"/>
            <a:ext cx="3779649" cy="1016000"/>
          </a:xfrm>
          <a:prstGeom prst="rect">
            <a:avLst/>
          </a:prstGeom>
        </p:spPr>
      </p:pic>
      <p:grpSp>
        <p:nvGrpSpPr>
          <p:cNvPr id="4" name="组合 3">
            <a:extLst>
              <a:ext uri="{FF2B5EF4-FFF2-40B4-BE49-F238E27FC236}">
                <a16:creationId xmlns:a16="http://schemas.microsoft.com/office/drawing/2014/main" id="{495952CC-BDF7-AC3A-C197-5FAD2813F18B}"/>
              </a:ext>
            </a:extLst>
          </p:cNvPr>
          <p:cNvGrpSpPr/>
          <p:nvPr userDrawn="1"/>
        </p:nvGrpSpPr>
        <p:grpSpPr>
          <a:xfrm>
            <a:off x="2319" y="7301378"/>
            <a:ext cx="8760681" cy="1254347"/>
            <a:chOff x="2319" y="7301378"/>
            <a:chExt cx="8760681" cy="1254347"/>
          </a:xfrm>
        </p:grpSpPr>
        <p:grpSp>
          <p:nvGrpSpPr>
            <p:cNvPr id="5" name="组合 4" descr="51PPT模板网 &#10;唯一官网网址：www.51pptmoban.com">
              <a:extLst>
                <a:ext uri="{FF2B5EF4-FFF2-40B4-BE49-F238E27FC236}">
                  <a16:creationId xmlns:a16="http://schemas.microsoft.com/office/drawing/2014/main" id="{68D8FB82-814E-6CAA-70D5-55AC77C6D7B5}"/>
                </a:ext>
              </a:extLst>
            </p:cNvPr>
            <p:cNvGrpSpPr/>
            <p:nvPr userDrawn="1"/>
          </p:nvGrpSpPr>
          <p:grpSpPr>
            <a:xfrm>
              <a:off x="2319" y="7301378"/>
              <a:ext cx="8760681" cy="1254347"/>
              <a:chOff x="2070420" y="2925140"/>
              <a:chExt cx="10503063" cy="1503820"/>
            </a:xfrm>
            <a:solidFill>
              <a:schemeClr val="bg1"/>
            </a:solidFill>
          </p:grpSpPr>
          <p:sp>
            <p:nvSpPr>
              <p:cNvPr id="7" name="TextBox 56">
                <a:hlinkClick r:id="rId7"/>
                <a:extLst>
                  <a:ext uri="{FF2B5EF4-FFF2-40B4-BE49-F238E27FC236}">
                    <a16:creationId xmlns:a16="http://schemas.microsoft.com/office/drawing/2014/main" id="{2A6DEA38-8D3B-B5D7-D284-9A8641FE0DCD}"/>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8" name="TextBox 35">
                <a:extLst>
                  <a:ext uri="{FF2B5EF4-FFF2-40B4-BE49-F238E27FC236}">
                    <a16:creationId xmlns:a16="http://schemas.microsoft.com/office/drawing/2014/main" id="{B5EA3829-C8E5-D07A-32F0-C5D5E3C3033A}"/>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9" name="TextBox 59">
                <a:extLst>
                  <a:ext uri="{FF2B5EF4-FFF2-40B4-BE49-F238E27FC236}">
                    <a16:creationId xmlns:a16="http://schemas.microsoft.com/office/drawing/2014/main" id="{82C67C22-B7FE-D44F-C138-C209667524BD}"/>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0" name="TextBox 62">
                <a:extLst>
                  <a:ext uri="{FF2B5EF4-FFF2-40B4-BE49-F238E27FC236}">
                    <a16:creationId xmlns:a16="http://schemas.microsoft.com/office/drawing/2014/main" id="{BF42D941-FF8E-9CD8-F43A-4C988DC79250}"/>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6" name="TextBox 2">
              <a:extLst>
                <a:ext uri="{FF2B5EF4-FFF2-40B4-BE49-F238E27FC236}">
                  <a16:creationId xmlns:a16="http://schemas.microsoft.com/office/drawing/2014/main" id="{35EA19A9-34A8-AEA9-E1FF-855CDB0003B6}"/>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3098392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2937711"/>
      </p:ext>
    </p:extLst>
  </p:cSld>
  <p:clrMap bg1="lt1" tx1="dk1" bg2="lt2" tx2="dk2" accent1="accent1" accent2="accent2" accent3="accent3" accent4="accent4" accent5="accent5" accent6="accent6" hlink="hlink" folHlink="folHlink"/>
  <p:sldLayoutIdLst>
    <p:sldLayoutId id="2147483671" r:id="rId1"/>
    <p:sldLayoutId id="2147483673" r:id="rId2"/>
    <p:sldLayoutId id="2147483674" r:id="rId3"/>
    <p:sldLayoutId id="2147483675" r:id="rId4"/>
    <p:sldLayoutId id="2147483676" r:id="rId5"/>
    <p:sldLayoutId id="2147483677" r:id="rId6"/>
    <p:sldLayoutId id="2147483678" r:id="rId7"/>
    <p:sldLayoutId id="2147483679" r:id="rId8"/>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415" userDrawn="1">
          <p15:clr>
            <a:srgbClr val="F26B43"/>
          </p15:clr>
        </p15:guide>
        <p15:guide id="4" pos="7265" userDrawn="1">
          <p15:clr>
            <a:srgbClr val="F26B43"/>
          </p15:clr>
        </p15:guide>
        <p15:guide id="5" orient="horz" pos="3929" userDrawn="1">
          <p15:clr>
            <a:srgbClr val="F26B43"/>
          </p15:clr>
        </p15:guide>
        <p15:guide id="6" orient="horz" pos="3861" userDrawn="1">
          <p15:clr>
            <a:srgbClr val="F26B43"/>
          </p15:clr>
        </p15:guide>
        <p15:guide id="7" orient="horz" pos="640" userDrawn="1">
          <p15:clr>
            <a:srgbClr val="F26B43"/>
          </p15:clr>
        </p15:guide>
        <p15:guide id="8" orient="horz" pos="70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CE23D49-F448-4BBF-A47A-77B2478718E0}"/>
              </a:ext>
            </a:extLst>
          </p:cNvPr>
          <p:cNvSpPr>
            <a:spLocks noGrp="1"/>
          </p:cNvSpPr>
          <p:nvPr>
            <p:ph type="ctrTitle"/>
          </p:nvPr>
        </p:nvSpPr>
        <p:spPr>
          <a:xfrm>
            <a:off x="660399" y="2024554"/>
            <a:ext cx="5938363" cy="707886"/>
          </a:xfrm>
        </p:spPr>
        <p:txBody>
          <a:bodyPr/>
          <a:lstStyle/>
          <a:p>
            <a:r>
              <a:rPr lang="zh-CN" altLang="en-US" dirty="0"/>
              <a:t>绿色扁平插画商务培训</a:t>
            </a:r>
            <a:endParaRPr lang="en-GB" dirty="0"/>
          </a:p>
        </p:txBody>
      </p:sp>
      <p:sp>
        <p:nvSpPr>
          <p:cNvPr id="6" name="副标题 5">
            <a:extLst>
              <a:ext uri="{FF2B5EF4-FFF2-40B4-BE49-F238E27FC236}">
                <a16:creationId xmlns:a16="http://schemas.microsoft.com/office/drawing/2014/main" id="{DCDA415B-D2CA-4B5D-946C-BED37DC879BE}"/>
              </a:ext>
            </a:extLst>
          </p:cNvPr>
          <p:cNvSpPr>
            <a:spLocks noGrp="1"/>
          </p:cNvSpPr>
          <p:nvPr>
            <p:ph type="subTitle" idx="1"/>
          </p:nvPr>
        </p:nvSpPr>
        <p:spPr>
          <a:xfrm>
            <a:off x="660400" y="3509963"/>
            <a:ext cx="5429311" cy="367921"/>
          </a:xfrm>
        </p:spPr>
        <p:txBody>
          <a:bodyPr/>
          <a:lstStyle/>
          <a:p>
            <a:r>
              <a:rPr lang="en-US" dirty="0"/>
              <a:t>-</a:t>
            </a:r>
            <a:r>
              <a:rPr lang="en-US" altLang="zh-CN" dirty="0"/>
              <a:t>BIANPINGCHAHUAFENG</a:t>
            </a:r>
            <a:endParaRPr lang="en-GB" dirty="0"/>
          </a:p>
        </p:txBody>
      </p:sp>
      <p:sp>
        <p:nvSpPr>
          <p:cNvPr id="7" name="文本占位符 6">
            <a:extLst>
              <a:ext uri="{FF2B5EF4-FFF2-40B4-BE49-F238E27FC236}">
                <a16:creationId xmlns:a16="http://schemas.microsoft.com/office/drawing/2014/main" id="{2B0AB185-4AC2-48CD-88D7-90E0E8842ACB}"/>
              </a:ext>
            </a:extLst>
          </p:cNvPr>
          <p:cNvSpPr>
            <a:spLocks noGrp="1"/>
          </p:cNvSpPr>
          <p:nvPr>
            <p:ph type="body" sz="quarter" idx="13"/>
          </p:nvPr>
        </p:nvSpPr>
        <p:spPr/>
        <p:txBody>
          <a:bodyPr/>
          <a:lstStyle/>
          <a:p>
            <a:r>
              <a:rPr lang="zh-CN" altLang="en" dirty="0"/>
              <a:t>汇报人</a:t>
            </a:r>
            <a:r>
              <a:rPr lang="zh-CN" altLang="en-US" dirty="0"/>
              <a:t>：达尔东然</a:t>
            </a:r>
            <a:endParaRPr lang="en-GB" dirty="0"/>
          </a:p>
        </p:txBody>
      </p:sp>
      <p:sp>
        <p:nvSpPr>
          <p:cNvPr id="9" name="文本占位符 8">
            <a:extLst>
              <a:ext uri="{FF2B5EF4-FFF2-40B4-BE49-F238E27FC236}">
                <a16:creationId xmlns:a16="http://schemas.microsoft.com/office/drawing/2014/main" id="{B7E913EB-0002-4EB6-A98D-55315970AAB0}"/>
              </a:ext>
            </a:extLst>
          </p:cNvPr>
          <p:cNvSpPr>
            <a:spLocks noGrp="1"/>
          </p:cNvSpPr>
          <p:nvPr>
            <p:ph type="body" sz="quarter" idx="15"/>
          </p:nvPr>
        </p:nvSpPr>
        <p:spPr/>
        <p:txBody>
          <a:bodyPr/>
          <a:lstStyle/>
          <a:p>
            <a:r>
              <a:rPr lang="en-GB" altLang="zh-CN" dirty="0"/>
              <a:t>LOGO HERE</a:t>
            </a:r>
          </a:p>
        </p:txBody>
      </p:sp>
      <p:sp>
        <p:nvSpPr>
          <p:cNvPr id="8" name="文本占位符 7">
            <a:extLst>
              <a:ext uri="{FF2B5EF4-FFF2-40B4-BE49-F238E27FC236}">
                <a16:creationId xmlns:a16="http://schemas.microsoft.com/office/drawing/2014/main" id="{94053447-3F3F-4FA0-A3BF-A65449901A9B}"/>
              </a:ext>
            </a:extLst>
          </p:cNvPr>
          <p:cNvSpPr>
            <a:spLocks noGrp="1"/>
          </p:cNvSpPr>
          <p:nvPr>
            <p:ph type="body" sz="quarter" idx="16"/>
          </p:nvPr>
        </p:nvSpPr>
        <p:spPr>
          <a:prstGeom prst="rect">
            <a:avLst/>
          </a:prstGeom>
        </p:spPr>
        <p:txBody>
          <a:bodyPr/>
          <a:lstStyle/>
          <a:p>
            <a:r>
              <a:rPr lang="zh-CN" altLang="en-US" dirty="0"/>
              <a:t>管理培训课程</a:t>
            </a:r>
            <a:endParaRPr lang="en-US" altLang="zh-CN" dirty="0"/>
          </a:p>
        </p:txBody>
      </p:sp>
      <p:sp>
        <p:nvSpPr>
          <p:cNvPr id="2" name="文本占位符 1">
            <a:extLst>
              <a:ext uri="{FF2B5EF4-FFF2-40B4-BE49-F238E27FC236}">
                <a16:creationId xmlns:a16="http://schemas.microsoft.com/office/drawing/2014/main" id="{4D936CE8-C076-509B-6DA2-B1EFE9A0798A}"/>
              </a:ext>
            </a:extLst>
          </p:cNvPr>
          <p:cNvSpPr>
            <a:spLocks noGrp="1"/>
          </p:cNvSpPr>
          <p:nvPr>
            <p:ph type="body" sz="quarter" idx="17"/>
          </p:nvPr>
        </p:nvSpPr>
        <p:spPr/>
        <p:txBody>
          <a:bodyPr/>
          <a:lstStyle/>
          <a:p>
            <a:r>
              <a:rPr lang="zh-CN" altLang="en-US" dirty="0"/>
              <a:t>汇报时间：</a:t>
            </a:r>
            <a:r>
              <a:rPr lang="en-US" altLang="zh-CN" dirty="0"/>
              <a:t>20XX-XX</a:t>
            </a:r>
            <a:endParaRPr lang="zh-CN" altLang="en-US" dirty="0"/>
          </a:p>
        </p:txBody>
      </p:sp>
    </p:spTree>
    <p:extLst>
      <p:ext uri="{BB962C8B-B14F-4D97-AF65-F5344CB8AC3E}">
        <p14:creationId xmlns:p14="http://schemas.microsoft.com/office/powerpoint/2010/main" val="29076586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D31FEA-FBCE-0FD0-39BB-A600A22D6558}"/>
              </a:ext>
            </a:extLst>
          </p:cNvPr>
          <p:cNvSpPr>
            <a:spLocks noGrp="1"/>
          </p:cNvSpPr>
          <p:nvPr>
            <p:ph type="title"/>
          </p:nvPr>
        </p:nvSpPr>
        <p:spPr/>
        <p:txBody>
          <a:bodyPr/>
          <a:lstStyle/>
          <a:p>
            <a:r>
              <a:rPr lang="zh-CN" altLang="en-US" dirty="0"/>
              <a:t>企业管理法则</a:t>
            </a:r>
          </a:p>
        </p:txBody>
      </p:sp>
      <p:sp>
        <p:nvSpPr>
          <p:cNvPr id="3" name="文本占位符 2">
            <a:extLst>
              <a:ext uri="{FF2B5EF4-FFF2-40B4-BE49-F238E27FC236}">
                <a16:creationId xmlns:a16="http://schemas.microsoft.com/office/drawing/2014/main" id="{10E64B0C-277A-863B-777A-1B4575117C01}"/>
              </a:ext>
            </a:extLst>
          </p:cNvPr>
          <p:cNvSpPr>
            <a:spLocks noGrp="1"/>
          </p:cNvSpPr>
          <p:nvPr>
            <p:ph type="body" sz="quarter" idx="10"/>
          </p:nvPr>
        </p:nvSpPr>
        <p:spPr>
          <a:xfrm>
            <a:off x="1160918" y="1273345"/>
            <a:ext cx="4085452" cy="313932"/>
          </a:xfrm>
        </p:spPr>
        <p:txBody>
          <a:bodyPr/>
          <a:lstStyle/>
          <a:p>
            <a:r>
              <a:rPr lang="en-US" altLang="zh-CN" dirty="0"/>
              <a:t>QI YE GUAN LI FA ZE</a:t>
            </a:r>
            <a:endParaRPr lang="zh-CN" altLang="en-US" dirty="0"/>
          </a:p>
        </p:txBody>
      </p:sp>
      <p:sp>
        <p:nvSpPr>
          <p:cNvPr id="10" name="矩形: 圆角 9">
            <a:extLst>
              <a:ext uri="{FF2B5EF4-FFF2-40B4-BE49-F238E27FC236}">
                <a16:creationId xmlns:a16="http://schemas.microsoft.com/office/drawing/2014/main" id="{E8E89472-660F-8827-E633-ECAC0BD718AC}"/>
              </a:ext>
            </a:extLst>
          </p:cNvPr>
          <p:cNvSpPr/>
          <p:nvPr/>
        </p:nvSpPr>
        <p:spPr>
          <a:xfrm>
            <a:off x="1922390" y="1919991"/>
            <a:ext cx="4061849" cy="373821"/>
          </a:xfrm>
          <a:prstGeom prst="roundRect">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latin typeface="+mj-ea"/>
                <a:ea typeface="+mj-ea"/>
              </a:rPr>
              <a:t>请输入标题</a:t>
            </a:r>
          </a:p>
        </p:txBody>
      </p:sp>
      <p:sp>
        <p:nvSpPr>
          <p:cNvPr id="11" name="矩形: 圆角 10">
            <a:extLst>
              <a:ext uri="{FF2B5EF4-FFF2-40B4-BE49-F238E27FC236}">
                <a16:creationId xmlns:a16="http://schemas.microsoft.com/office/drawing/2014/main" id="{6971E2C0-7DE7-C575-A55E-6500FB0176EB}"/>
              </a:ext>
            </a:extLst>
          </p:cNvPr>
          <p:cNvSpPr/>
          <p:nvPr/>
        </p:nvSpPr>
        <p:spPr>
          <a:xfrm>
            <a:off x="1922390" y="3809851"/>
            <a:ext cx="4061849" cy="373821"/>
          </a:xfrm>
          <a:prstGeom prst="roundRect">
            <a:avLst/>
          </a:prstGeom>
          <a:solidFill>
            <a:schemeClr val="tx1"/>
          </a:solidFill>
          <a:ln>
            <a:noFill/>
          </a:ln>
          <a:effectLst>
            <a:outerShdw blurRad="63500" sx="102000" sy="102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2000" b="1" dirty="0">
                <a:latin typeface="+mj-ea"/>
                <a:ea typeface="+mj-ea"/>
              </a:rPr>
              <a:t>请输入标题</a:t>
            </a:r>
          </a:p>
        </p:txBody>
      </p:sp>
      <p:sp>
        <p:nvSpPr>
          <p:cNvPr id="12" name="文本框 11">
            <a:extLst>
              <a:ext uri="{FF2B5EF4-FFF2-40B4-BE49-F238E27FC236}">
                <a16:creationId xmlns:a16="http://schemas.microsoft.com/office/drawing/2014/main" id="{3053D95C-3A11-7787-3AFD-DAA0D756DDD0}"/>
              </a:ext>
            </a:extLst>
          </p:cNvPr>
          <p:cNvSpPr txBox="1"/>
          <p:nvPr/>
        </p:nvSpPr>
        <p:spPr>
          <a:xfrm>
            <a:off x="1922390" y="2321510"/>
            <a:ext cx="4061849" cy="789127"/>
          </a:xfrm>
          <a:prstGeom prst="rect">
            <a:avLst/>
          </a:prstGeom>
          <a:noFill/>
        </p:spPr>
        <p:txBody>
          <a:bodyPr wrap="square" rtlCol="0">
            <a:spAutoFit/>
          </a:bodyPr>
          <a:lstStyle/>
          <a:p>
            <a:pPr marL="0" indent="0">
              <a:lnSpc>
                <a:spcPct val="150000"/>
              </a:lnSpc>
              <a:buNone/>
            </a:pP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endParaRPr lang="en-GB" altLang="zh-CN" sz="1600" dirty="0">
              <a:latin typeface="+mn-ea"/>
            </a:endParaRPr>
          </a:p>
        </p:txBody>
      </p:sp>
      <p:sp>
        <p:nvSpPr>
          <p:cNvPr id="13" name="文本框 12">
            <a:extLst>
              <a:ext uri="{FF2B5EF4-FFF2-40B4-BE49-F238E27FC236}">
                <a16:creationId xmlns:a16="http://schemas.microsoft.com/office/drawing/2014/main" id="{DF7E8271-B1BF-53EE-E89E-034A1A0EC128}"/>
              </a:ext>
            </a:extLst>
          </p:cNvPr>
          <p:cNvSpPr txBox="1"/>
          <p:nvPr/>
        </p:nvSpPr>
        <p:spPr>
          <a:xfrm>
            <a:off x="1922390" y="4208296"/>
            <a:ext cx="4061849" cy="789127"/>
          </a:xfrm>
          <a:prstGeom prst="rect">
            <a:avLst/>
          </a:prstGeom>
          <a:noFill/>
        </p:spPr>
        <p:txBody>
          <a:bodyPr wrap="square" rtlCol="0">
            <a:spAutoFit/>
          </a:bodyPr>
          <a:lstStyle/>
          <a:p>
            <a:pPr marL="0" indent="0">
              <a:lnSpc>
                <a:spcPct val="150000"/>
              </a:lnSpc>
              <a:buNone/>
            </a:pP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endParaRPr lang="en-GB" altLang="zh-CN" sz="1600" dirty="0">
              <a:latin typeface="+mn-ea"/>
            </a:endParaRPr>
          </a:p>
        </p:txBody>
      </p:sp>
      <p:grpSp>
        <p:nvGrpSpPr>
          <p:cNvPr id="19" name="组合 18">
            <a:extLst>
              <a:ext uri="{FF2B5EF4-FFF2-40B4-BE49-F238E27FC236}">
                <a16:creationId xmlns:a16="http://schemas.microsoft.com/office/drawing/2014/main" id="{8EC9A68A-6ACF-7D92-7230-43279FE6FC5B}"/>
              </a:ext>
            </a:extLst>
          </p:cNvPr>
          <p:cNvGrpSpPr/>
          <p:nvPr/>
        </p:nvGrpSpPr>
        <p:grpSpPr>
          <a:xfrm>
            <a:off x="824814" y="2127079"/>
            <a:ext cx="928875" cy="890534"/>
            <a:chOff x="824814" y="2127079"/>
            <a:chExt cx="928875" cy="890534"/>
          </a:xfrm>
        </p:grpSpPr>
        <p:sp>
          <p:nvSpPr>
            <p:cNvPr id="14" name="对话气泡: 椭圆形 13">
              <a:extLst>
                <a:ext uri="{FF2B5EF4-FFF2-40B4-BE49-F238E27FC236}">
                  <a16:creationId xmlns:a16="http://schemas.microsoft.com/office/drawing/2014/main" id="{525FD05F-3720-C53E-57EB-4903A9C0D337}"/>
                </a:ext>
              </a:extLst>
            </p:cNvPr>
            <p:cNvSpPr/>
            <p:nvPr/>
          </p:nvSpPr>
          <p:spPr>
            <a:xfrm rot="10647336">
              <a:off x="824814" y="2127079"/>
              <a:ext cx="928875" cy="890534"/>
            </a:xfrm>
            <a:prstGeom prst="wedgeEllipseCallout">
              <a:avLst>
                <a:gd name="adj1" fmla="val -47617"/>
                <a:gd name="adj2" fmla="val 46923"/>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a:latin typeface="+mj-ea"/>
                <a:ea typeface="+mj-ea"/>
              </a:endParaRPr>
            </a:p>
          </p:txBody>
        </p:sp>
        <p:sp>
          <p:nvSpPr>
            <p:cNvPr id="16" name="文本框 15">
              <a:extLst>
                <a:ext uri="{FF2B5EF4-FFF2-40B4-BE49-F238E27FC236}">
                  <a16:creationId xmlns:a16="http://schemas.microsoft.com/office/drawing/2014/main" id="{813F2451-93B6-7141-3421-C9B05D8C2F08}"/>
                </a:ext>
              </a:extLst>
            </p:cNvPr>
            <p:cNvSpPr txBox="1"/>
            <p:nvPr/>
          </p:nvSpPr>
          <p:spPr>
            <a:xfrm>
              <a:off x="927613" y="2387680"/>
              <a:ext cx="784189" cy="400110"/>
            </a:xfrm>
            <a:prstGeom prst="rect">
              <a:avLst/>
            </a:prstGeom>
            <a:noFill/>
          </p:spPr>
          <p:txBody>
            <a:bodyPr wrap="none" rtlCol="0">
              <a:spAutoFit/>
            </a:bodyPr>
            <a:lstStyle/>
            <a:p>
              <a:r>
                <a:rPr lang="en-US" altLang="zh-CN" sz="2000" dirty="0">
                  <a:solidFill>
                    <a:srgbClr val="FFFFFF"/>
                  </a:solidFill>
                  <a:latin typeface="+mj-lt"/>
                </a:rPr>
                <a:t>80%</a:t>
              </a:r>
              <a:endParaRPr lang="zh-CN" altLang="en-US" sz="2000" dirty="0">
                <a:solidFill>
                  <a:srgbClr val="FFFFFF"/>
                </a:solidFill>
                <a:latin typeface="+mj-lt"/>
              </a:endParaRPr>
            </a:p>
          </p:txBody>
        </p:sp>
      </p:grpSp>
      <p:grpSp>
        <p:nvGrpSpPr>
          <p:cNvPr id="18" name="组合 17">
            <a:extLst>
              <a:ext uri="{FF2B5EF4-FFF2-40B4-BE49-F238E27FC236}">
                <a16:creationId xmlns:a16="http://schemas.microsoft.com/office/drawing/2014/main" id="{6297DFBB-DBE7-6465-4394-99268BC53A82}"/>
              </a:ext>
            </a:extLst>
          </p:cNvPr>
          <p:cNvGrpSpPr/>
          <p:nvPr/>
        </p:nvGrpSpPr>
        <p:grpSpPr>
          <a:xfrm>
            <a:off x="824814" y="4016939"/>
            <a:ext cx="928875" cy="890534"/>
            <a:chOff x="824814" y="4016939"/>
            <a:chExt cx="928875" cy="890534"/>
          </a:xfrm>
        </p:grpSpPr>
        <p:sp>
          <p:nvSpPr>
            <p:cNvPr id="15" name="对话气泡: 椭圆形 14">
              <a:extLst>
                <a:ext uri="{FF2B5EF4-FFF2-40B4-BE49-F238E27FC236}">
                  <a16:creationId xmlns:a16="http://schemas.microsoft.com/office/drawing/2014/main" id="{234463FB-2B75-F940-AB78-BD2FBBCC61E9}"/>
                </a:ext>
              </a:extLst>
            </p:cNvPr>
            <p:cNvSpPr/>
            <p:nvPr/>
          </p:nvSpPr>
          <p:spPr>
            <a:xfrm rot="10647336">
              <a:off x="824814" y="4016939"/>
              <a:ext cx="928875" cy="890534"/>
            </a:xfrm>
            <a:prstGeom prst="wedgeEllipseCallout">
              <a:avLst>
                <a:gd name="adj1" fmla="val -47617"/>
                <a:gd name="adj2" fmla="val 46923"/>
              </a:avLst>
            </a:prstGeom>
            <a:solidFill>
              <a:schemeClr val="tx1"/>
            </a:solidFill>
            <a:ln>
              <a:noFill/>
            </a:ln>
            <a:effectLst>
              <a:outerShdw blurRad="63500" sx="102000" sy="102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2400" b="1">
                <a:latin typeface="+mj-ea"/>
                <a:ea typeface="+mj-ea"/>
              </a:endParaRPr>
            </a:p>
          </p:txBody>
        </p:sp>
        <p:sp>
          <p:nvSpPr>
            <p:cNvPr id="17" name="文本框 16">
              <a:extLst>
                <a:ext uri="{FF2B5EF4-FFF2-40B4-BE49-F238E27FC236}">
                  <a16:creationId xmlns:a16="http://schemas.microsoft.com/office/drawing/2014/main" id="{CF5E3583-8D19-13AE-A880-8D3413C96093}"/>
                </a:ext>
              </a:extLst>
            </p:cNvPr>
            <p:cNvSpPr txBox="1"/>
            <p:nvPr/>
          </p:nvSpPr>
          <p:spPr>
            <a:xfrm>
              <a:off x="927613" y="4262151"/>
              <a:ext cx="784189" cy="400110"/>
            </a:xfrm>
            <a:prstGeom prst="rect">
              <a:avLst/>
            </a:prstGeom>
            <a:noFill/>
          </p:spPr>
          <p:txBody>
            <a:bodyPr wrap="none" rtlCol="0">
              <a:spAutoFit/>
            </a:bodyPr>
            <a:lstStyle/>
            <a:p>
              <a:r>
                <a:rPr lang="en-US" altLang="zh-CN" sz="2000" dirty="0">
                  <a:solidFill>
                    <a:srgbClr val="FFFFFF"/>
                  </a:solidFill>
                  <a:latin typeface="+mj-lt"/>
                </a:rPr>
                <a:t>80%</a:t>
              </a:r>
              <a:endParaRPr lang="zh-CN" altLang="en-US" sz="2000" dirty="0">
                <a:solidFill>
                  <a:srgbClr val="FFFFFF"/>
                </a:solidFill>
                <a:latin typeface="+mj-lt"/>
              </a:endParaRPr>
            </a:p>
          </p:txBody>
        </p:sp>
      </p:grpSp>
      <p:grpSp>
        <p:nvGrpSpPr>
          <p:cNvPr id="192" name="组合 191">
            <a:extLst>
              <a:ext uri="{FF2B5EF4-FFF2-40B4-BE49-F238E27FC236}">
                <a16:creationId xmlns:a16="http://schemas.microsoft.com/office/drawing/2014/main" id="{88D2C005-7186-5B52-7835-D442616CA1A7}"/>
              </a:ext>
            </a:extLst>
          </p:cNvPr>
          <p:cNvGrpSpPr/>
          <p:nvPr/>
        </p:nvGrpSpPr>
        <p:grpSpPr>
          <a:xfrm>
            <a:off x="6344894" y="1664706"/>
            <a:ext cx="4584198" cy="4434053"/>
            <a:chOff x="6344894" y="1664706"/>
            <a:chExt cx="4584198" cy="4434053"/>
          </a:xfrm>
        </p:grpSpPr>
        <p:grpSp>
          <p:nvGrpSpPr>
            <p:cNvPr id="78" name="组合 77">
              <a:extLst>
                <a:ext uri="{FF2B5EF4-FFF2-40B4-BE49-F238E27FC236}">
                  <a16:creationId xmlns:a16="http://schemas.microsoft.com/office/drawing/2014/main" id="{5CA3A878-57B5-9DCC-F320-37CB94D3CD55}"/>
                </a:ext>
              </a:extLst>
            </p:cNvPr>
            <p:cNvGrpSpPr/>
            <p:nvPr/>
          </p:nvGrpSpPr>
          <p:grpSpPr>
            <a:xfrm>
              <a:off x="6344894" y="1664706"/>
              <a:ext cx="4584198" cy="4434053"/>
              <a:chOff x="6344894" y="1664706"/>
              <a:chExt cx="4584198" cy="4434053"/>
            </a:xfrm>
          </p:grpSpPr>
          <p:sp>
            <p:nvSpPr>
              <p:cNvPr id="22" name="任意多边形: 形状 21">
                <a:extLst>
                  <a:ext uri="{FF2B5EF4-FFF2-40B4-BE49-F238E27FC236}">
                    <a16:creationId xmlns:a16="http://schemas.microsoft.com/office/drawing/2014/main" id="{F525B771-ECAA-D88B-49E2-55913FB33959}"/>
                  </a:ext>
                </a:extLst>
              </p:cNvPr>
              <p:cNvSpPr/>
              <p:nvPr/>
            </p:nvSpPr>
            <p:spPr>
              <a:xfrm rot="10800">
                <a:off x="6793501" y="1670124"/>
                <a:ext cx="3486054" cy="2381937"/>
              </a:xfrm>
              <a:custGeom>
                <a:avLst/>
                <a:gdLst>
                  <a:gd name="connsiteX0" fmla="*/ 3447454 w 3486054"/>
                  <a:gd name="connsiteY0" fmla="*/ 0 h 2381937"/>
                  <a:gd name="connsiteX1" fmla="*/ 3486054 w 3486054"/>
                  <a:gd name="connsiteY1" fmla="*/ 0 h 2381937"/>
                  <a:gd name="connsiteX2" fmla="*/ 3486054 w 3486054"/>
                  <a:gd name="connsiteY2" fmla="*/ 2381937 h 2381937"/>
                  <a:gd name="connsiteX3" fmla="*/ 3447454 w 3486054"/>
                  <a:gd name="connsiteY3" fmla="*/ 2381937 h 2381937"/>
                  <a:gd name="connsiteX4" fmla="*/ 38601 w 3486054"/>
                  <a:gd name="connsiteY4" fmla="*/ 2381937 h 2381937"/>
                  <a:gd name="connsiteX5" fmla="*/ 0 w 3486054"/>
                  <a:gd name="connsiteY5" fmla="*/ 2381937 h 2381937"/>
                  <a:gd name="connsiteX6" fmla="*/ 0 w 3486054"/>
                  <a:gd name="connsiteY6" fmla="*/ 0 h 2381937"/>
                  <a:gd name="connsiteX7" fmla="*/ 38601 w 3486054"/>
                  <a:gd name="connsiteY7" fmla="*/ 0 h 238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6054" h="2381937">
                    <a:moveTo>
                      <a:pt x="3447454" y="0"/>
                    </a:moveTo>
                    <a:cubicBezTo>
                      <a:pt x="3468772" y="0"/>
                      <a:pt x="3486054" y="0"/>
                      <a:pt x="3486054" y="0"/>
                    </a:cubicBezTo>
                    <a:lnTo>
                      <a:pt x="3486054" y="2381937"/>
                    </a:lnTo>
                    <a:cubicBezTo>
                      <a:pt x="3486054" y="2381937"/>
                      <a:pt x="3468772" y="2381937"/>
                      <a:pt x="3447454" y="2381937"/>
                    </a:cubicBezTo>
                    <a:lnTo>
                      <a:pt x="38601" y="2381937"/>
                    </a:lnTo>
                    <a:cubicBezTo>
                      <a:pt x="17282" y="2381937"/>
                      <a:pt x="0" y="2381937"/>
                      <a:pt x="0" y="2381937"/>
                    </a:cubicBezTo>
                    <a:lnTo>
                      <a:pt x="0" y="0"/>
                    </a:lnTo>
                    <a:cubicBezTo>
                      <a:pt x="0" y="0"/>
                      <a:pt x="17282" y="0"/>
                      <a:pt x="38601" y="0"/>
                    </a:cubicBezTo>
                    <a:close/>
                  </a:path>
                </a:pathLst>
              </a:custGeom>
              <a:solidFill>
                <a:schemeClr val="accent2"/>
              </a:solidFill>
              <a:ln w="4929" cap="flat">
                <a:noFill/>
                <a:prstDash val="solid"/>
                <a:miter/>
              </a:ln>
            </p:spPr>
            <p:txBody>
              <a:bodyPr rtlCol="0" anchor="ctr"/>
              <a:lstStyle/>
              <a:p>
                <a:endParaRPr lang="zh-CN" altLang="en-US"/>
              </a:p>
            </p:txBody>
          </p:sp>
          <p:grpSp>
            <p:nvGrpSpPr>
              <p:cNvPr id="23" name="图形 6">
                <a:extLst>
                  <a:ext uri="{FF2B5EF4-FFF2-40B4-BE49-F238E27FC236}">
                    <a16:creationId xmlns:a16="http://schemas.microsoft.com/office/drawing/2014/main" id="{5B804A11-DD01-C385-C5BA-C0423AC9A093}"/>
                  </a:ext>
                </a:extLst>
              </p:cNvPr>
              <p:cNvGrpSpPr/>
              <p:nvPr/>
            </p:nvGrpSpPr>
            <p:grpSpPr>
              <a:xfrm>
                <a:off x="6344894" y="2350732"/>
                <a:ext cx="4149126" cy="1519148"/>
                <a:chOff x="6344894" y="2350732"/>
                <a:chExt cx="4149126" cy="1519148"/>
              </a:xfrm>
            </p:grpSpPr>
            <p:sp>
              <p:nvSpPr>
                <p:cNvPr id="24" name="任意多边形: 形状 23">
                  <a:extLst>
                    <a:ext uri="{FF2B5EF4-FFF2-40B4-BE49-F238E27FC236}">
                      <a16:creationId xmlns:a16="http://schemas.microsoft.com/office/drawing/2014/main" id="{1B89916B-45C3-5A83-7749-54ADBFF78E41}"/>
                    </a:ext>
                  </a:extLst>
                </p:cNvPr>
                <p:cNvSpPr/>
                <p:nvPr/>
              </p:nvSpPr>
              <p:spPr>
                <a:xfrm>
                  <a:off x="6344894" y="2400552"/>
                  <a:ext cx="4139600" cy="1459801"/>
                </a:xfrm>
                <a:custGeom>
                  <a:avLst/>
                  <a:gdLst>
                    <a:gd name="connsiteX0" fmla="*/ 148677 w 4139600"/>
                    <a:gd name="connsiteY0" fmla="*/ 878965 h 1459801"/>
                    <a:gd name="connsiteX1" fmla="*/ 966596 w 4139600"/>
                    <a:gd name="connsiteY1" fmla="*/ 450261 h 1459801"/>
                    <a:gd name="connsiteX2" fmla="*/ 1845230 w 4139600"/>
                    <a:gd name="connsiteY2" fmla="*/ 2602 h 1459801"/>
                    <a:gd name="connsiteX3" fmla="*/ 2675885 w 4139600"/>
                    <a:gd name="connsiteY3" fmla="*/ 602541 h 1459801"/>
                    <a:gd name="connsiteX4" fmla="*/ 3559455 w 4139600"/>
                    <a:gd name="connsiteY4" fmla="*/ 712321 h 1459801"/>
                    <a:gd name="connsiteX5" fmla="*/ 4139600 w 4139600"/>
                    <a:gd name="connsiteY5" fmla="*/ 1280422 h 1459801"/>
                    <a:gd name="connsiteX6" fmla="*/ 4139600 w 4139600"/>
                    <a:gd name="connsiteY6" fmla="*/ 1459802 h 1459801"/>
                    <a:gd name="connsiteX7" fmla="*/ 0 w 4139600"/>
                    <a:gd name="connsiteY7" fmla="*/ 1459802 h 145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9600" h="1459801">
                      <a:moveTo>
                        <a:pt x="148677" y="878965"/>
                      </a:moveTo>
                      <a:cubicBezTo>
                        <a:pt x="148677" y="878965"/>
                        <a:pt x="754539" y="684531"/>
                        <a:pt x="966596" y="450261"/>
                      </a:cubicBezTo>
                      <a:cubicBezTo>
                        <a:pt x="1178653" y="215992"/>
                        <a:pt x="1283546" y="-27953"/>
                        <a:pt x="1845230" y="2602"/>
                      </a:cubicBezTo>
                      <a:cubicBezTo>
                        <a:pt x="2406914" y="33157"/>
                        <a:pt x="2454449" y="489010"/>
                        <a:pt x="2675885" y="602541"/>
                      </a:cubicBezTo>
                      <a:cubicBezTo>
                        <a:pt x="2968006" y="747417"/>
                        <a:pt x="3332985" y="809415"/>
                        <a:pt x="3559455" y="712321"/>
                      </a:cubicBezTo>
                      <a:cubicBezTo>
                        <a:pt x="3559455" y="712321"/>
                        <a:pt x="4139600" y="363434"/>
                        <a:pt x="4139600" y="1280422"/>
                      </a:cubicBezTo>
                      <a:lnTo>
                        <a:pt x="4139600" y="1459802"/>
                      </a:lnTo>
                      <a:lnTo>
                        <a:pt x="0" y="1459802"/>
                      </a:lnTo>
                      <a:close/>
                    </a:path>
                  </a:pathLst>
                </a:custGeom>
                <a:solidFill>
                  <a:srgbClr val="FFFFFF"/>
                </a:solidFill>
                <a:ln w="4929" cap="flat">
                  <a:noFill/>
                  <a:prstDash val="solid"/>
                  <a:miter/>
                </a:ln>
              </p:spPr>
              <p:txBody>
                <a:bodyPr rtlCol="0" anchor="ctr"/>
                <a:lstStyle/>
                <a:p>
                  <a:endParaRPr lang="zh-CN" altLang="en-US" dirty="0"/>
                </a:p>
              </p:txBody>
            </p:sp>
            <p:sp>
              <p:nvSpPr>
                <p:cNvPr id="25" name="任意多边形: 形状 24">
                  <a:extLst>
                    <a:ext uri="{FF2B5EF4-FFF2-40B4-BE49-F238E27FC236}">
                      <a16:creationId xmlns:a16="http://schemas.microsoft.com/office/drawing/2014/main" id="{E0B03B3B-7F07-5D43-6350-40F5963CD3F8}"/>
                    </a:ext>
                  </a:extLst>
                </p:cNvPr>
                <p:cNvSpPr/>
                <p:nvPr/>
              </p:nvSpPr>
              <p:spPr>
                <a:xfrm>
                  <a:off x="6573191" y="2400327"/>
                  <a:ext cx="3911303" cy="1374878"/>
                </a:xfrm>
                <a:custGeom>
                  <a:avLst/>
                  <a:gdLst>
                    <a:gd name="connsiteX0" fmla="*/ 0 w 3911303"/>
                    <a:gd name="connsiteY0" fmla="*/ 864826 h 1374878"/>
                    <a:gd name="connsiteX1" fmla="*/ 738299 w 3911303"/>
                    <a:gd name="connsiteY1" fmla="*/ 457298 h 1374878"/>
                    <a:gd name="connsiteX2" fmla="*/ 1616933 w 3911303"/>
                    <a:gd name="connsiteY2" fmla="*/ 2630 h 1374878"/>
                    <a:gd name="connsiteX3" fmla="*/ 2447588 w 3911303"/>
                    <a:gd name="connsiteY3" fmla="*/ 612145 h 1374878"/>
                    <a:gd name="connsiteX4" fmla="*/ 3331158 w 3911303"/>
                    <a:gd name="connsiteY4" fmla="*/ 723653 h 1374878"/>
                    <a:gd name="connsiteX5" fmla="*/ 3911303 w 3911303"/>
                    <a:gd name="connsiteY5" fmla="*/ 1300540 h 1374878"/>
                    <a:gd name="connsiteX6" fmla="*/ 3911303 w 3911303"/>
                    <a:gd name="connsiteY6" fmla="*/ 1374878 h 137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1303" h="1374878">
                      <a:moveTo>
                        <a:pt x="0" y="864826"/>
                      </a:moveTo>
                      <a:cubicBezTo>
                        <a:pt x="171482" y="802384"/>
                        <a:pt x="573531" y="642256"/>
                        <a:pt x="738299" y="457298"/>
                      </a:cubicBezTo>
                      <a:cubicBezTo>
                        <a:pt x="950554" y="219376"/>
                        <a:pt x="1055249" y="-28320"/>
                        <a:pt x="1616933" y="2630"/>
                      </a:cubicBezTo>
                      <a:cubicBezTo>
                        <a:pt x="2178617" y="33579"/>
                        <a:pt x="2226152" y="496935"/>
                        <a:pt x="2447588" y="612145"/>
                      </a:cubicBezTo>
                      <a:cubicBezTo>
                        <a:pt x="2739709" y="759292"/>
                        <a:pt x="3104688" y="822227"/>
                        <a:pt x="3331158" y="723653"/>
                      </a:cubicBezTo>
                      <a:cubicBezTo>
                        <a:pt x="3331158" y="723653"/>
                        <a:pt x="3911303" y="369385"/>
                        <a:pt x="3911303" y="1300540"/>
                      </a:cubicBezTo>
                      <a:lnTo>
                        <a:pt x="3911303" y="1374878"/>
                      </a:lnTo>
                    </a:path>
                  </a:pathLst>
                </a:custGeom>
                <a:noFill/>
                <a:ln w="19717" cap="rnd">
                  <a:solidFill>
                    <a:schemeClr val="tx1"/>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4F4B882E-4CA0-9C7B-1EDE-FEE29098F4ED}"/>
                    </a:ext>
                  </a:extLst>
                </p:cNvPr>
                <p:cNvSpPr/>
                <p:nvPr/>
              </p:nvSpPr>
              <p:spPr>
                <a:xfrm>
                  <a:off x="6573191" y="3824161"/>
                  <a:ext cx="3554172" cy="45719"/>
                </a:xfrm>
                <a:custGeom>
                  <a:avLst/>
                  <a:gdLst>
                    <a:gd name="connsiteX0" fmla="*/ 0 w 3969944"/>
                    <a:gd name="connsiteY0" fmla="*/ 0 h 4936"/>
                    <a:gd name="connsiteX1" fmla="*/ 3969945 w 3969944"/>
                    <a:gd name="connsiteY1" fmla="*/ 0 h 4936"/>
                  </a:gdLst>
                  <a:ahLst/>
                  <a:cxnLst>
                    <a:cxn ang="0">
                      <a:pos x="connsiteX0" y="connsiteY0"/>
                    </a:cxn>
                    <a:cxn ang="0">
                      <a:pos x="connsiteX1" y="connsiteY1"/>
                    </a:cxn>
                  </a:cxnLst>
                  <a:rect l="l" t="t" r="r" b="b"/>
                  <a:pathLst>
                    <a:path w="3969944" h="4936">
                      <a:moveTo>
                        <a:pt x="0" y="0"/>
                      </a:moveTo>
                      <a:lnTo>
                        <a:pt x="3969945" y="0"/>
                      </a:lnTo>
                    </a:path>
                  </a:pathLst>
                </a:custGeom>
                <a:ln w="19717" cap="rnd">
                  <a:solidFill>
                    <a:schemeClr val="tx1"/>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40880DBB-1A4D-D1DB-E9E0-92F24110AA76}"/>
                    </a:ext>
                  </a:extLst>
                </p:cNvPr>
                <p:cNvSpPr/>
                <p:nvPr/>
              </p:nvSpPr>
              <p:spPr>
                <a:xfrm>
                  <a:off x="7329408" y="2830328"/>
                  <a:ext cx="4936" cy="1028791"/>
                </a:xfrm>
                <a:custGeom>
                  <a:avLst/>
                  <a:gdLst>
                    <a:gd name="connsiteX0" fmla="*/ 0 w 4936"/>
                    <a:gd name="connsiteY0" fmla="*/ 0 h 1028791"/>
                    <a:gd name="connsiteX1" fmla="*/ 0 w 4936"/>
                    <a:gd name="connsiteY1" fmla="*/ 1028791 h 1028791"/>
                  </a:gdLst>
                  <a:ahLst/>
                  <a:cxnLst>
                    <a:cxn ang="0">
                      <a:pos x="connsiteX0" y="connsiteY0"/>
                    </a:cxn>
                    <a:cxn ang="0">
                      <a:pos x="connsiteX1" y="connsiteY1"/>
                    </a:cxn>
                  </a:cxnLst>
                  <a:rect l="l" t="t" r="r" b="b"/>
                  <a:pathLst>
                    <a:path w="4936" h="1028791">
                      <a:moveTo>
                        <a:pt x="0" y="0"/>
                      </a:moveTo>
                      <a:lnTo>
                        <a:pt x="0" y="1028791"/>
                      </a:lnTo>
                    </a:path>
                  </a:pathLst>
                </a:custGeom>
                <a:ln w="19717" cap="rnd">
                  <a:solidFill>
                    <a:schemeClr val="tx1"/>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A9EC485F-2B83-B205-DFF2-252F30186474}"/>
                    </a:ext>
                  </a:extLst>
                </p:cNvPr>
                <p:cNvSpPr/>
                <p:nvPr/>
              </p:nvSpPr>
              <p:spPr>
                <a:xfrm>
                  <a:off x="8181091" y="2444519"/>
                  <a:ext cx="4936" cy="1414600"/>
                </a:xfrm>
                <a:custGeom>
                  <a:avLst/>
                  <a:gdLst>
                    <a:gd name="connsiteX0" fmla="*/ 0 w 4936"/>
                    <a:gd name="connsiteY0" fmla="*/ 0 h 1414600"/>
                    <a:gd name="connsiteX1" fmla="*/ 0 w 4936"/>
                    <a:gd name="connsiteY1" fmla="*/ 1414601 h 1414600"/>
                  </a:gdLst>
                  <a:ahLst/>
                  <a:cxnLst>
                    <a:cxn ang="0">
                      <a:pos x="connsiteX0" y="connsiteY0"/>
                    </a:cxn>
                    <a:cxn ang="0">
                      <a:pos x="connsiteX1" y="connsiteY1"/>
                    </a:cxn>
                  </a:cxnLst>
                  <a:rect l="l" t="t" r="r" b="b"/>
                  <a:pathLst>
                    <a:path w="4936" h="1414600">
                      <a:moveTo>
                        <a:pt x="0" y="0"/>
                      </a:moveTo>
                      <a:lnTo>
                        <a:pt x="0" y="1414601"/>
                      </a:lnTo>
                    </a:path>
                  </a:pathLst>
                </a:custGeom>
                <a:ln w="19717" cap="rnd">
                  <a:solidFill>
                    <a:schemeClr val="tx1"/>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FF40F7DA-70AF-2831-F5F6-43E82BD437B7}"/>
                    </a:ext>
                  </a:extLst>
                </p:cNvPr>
                <p:cNvSpPr/>
                <p:nvPr/>
              </p:nvSpPr>
              <p:spPr>
                <a:xfrm>
                  <a:off x="9032971" y="3005709"/>
                  <a:ext cx="4936" cy="853410"/>
                </a:xfrm>
                <a:custGeom>
                  <a:avLst/>
                  <a:gdLst>
                    <a:gd name="connsiteX0" fmla="*/ 0 w 4936"/>
                    <a:gd name="connsiteY0" fmla="*/ 0 h 853410"/>
                    <a:gd name="connsiteX1" fmla="*/ 0 w 4936"/>
                    <a:gd name="connsiteY1" fmla="*/ 853410 h 853410"/>
                  </a:gdLst>
                  <a:ahLst/>
                  <a:cxnLst>
                    <a:cxn ang="0">
                      <a:pos x="connsiteX0" y="connsiteY0"/>
                    </a:cxn>
                    <a:cxn ang="0">
                      <a:pos x="connsiteX1" y="connsiteY1"/>
                    </a:cxn>
                  </a:cxnLst>
                  <a:rect l="l" t="t" r="r" b="b"/>
                  <a:pathLst>
                    <a:path w="4936" h="853410">
                      <a:moveTo>
                        <a:pt x="0" y="0"/>
                      </a:moveTo>
                      <a:lnTo>
                        <a:pt x="0" y="853410"/>
                      </a:lnTo>
                    </a:path>
                  </a:pathLst>
                </a:custGeom>
                <a:ln w="19717" cap="rnd">
                  <a:solidFill>
                    <a:schemeClr val="tx1"/>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4716D424-D188-FF7B-477E-5D1DC1F96EE7}"/>
                    </a:ext>
                  </a:extLst>
                </p:cNvPr>
                <p:cNvSpPr/>
                <p:nvPr/>
              </p:nvSpPr>
              <p:spPr>
                <a:xfrm>
                  <a:off x="9889688" y="3122597"/>
                  <a:ext cx="4936" cy="736522"/>
                </a:xfrm>
                <a:custGeom>
                  <a:avLst/>
                  <a:gdLst>
                    <a:gd name="connsiteX0" fmla="*/ 0 w 4936"/>
                    <a:gd name="connsiteY0" fmla="*/ 0 h 736522"/>
                    <a:gd name="connsiteX1" fmla="*/ 0 w 4936"/>
                    <a:gd name="connsiteY1" fmla="*/ 736522 h 736522"/>
                  </a:gdLst>
                  <a:ahLst/>
                  <a:cxnLst>
                    <a:cxn ang="0">
                      <a:pos x="connsiteX0" y="connsiteY0"/>
                    </a:cxn>
                    <a:cxn ang="0">
                      <a:pos x="connsiteX1" y="connsiteY1"/>
                    </a:cxn>
                  </a:cxnLst>
                  <a:rect l="l" t="t" r="r" b="b"/>
                  <a:pathLst>
                    <a:path w="4936" h="736522">
                      <a:moveTo>
                        <a:pt x="0" y="0"/>
                      </a:moveTo>
                      <a:lnTo>
                        <a:pt x="0" y="736522"/>
                      </a:lnTo>
                    </a:path>
                  </a:pathLst>
                </a:custGeom>
                <a:ln w="19717" cap="rnd">
                  <a:solidFill>
                    <a:schemeClr val="tx1"/>
                  </a:solid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3FEF0B27-EE4F-07D9-00D5-86366992A6E1}"/>
                    </a:ext>
                  </a:extLst>
                </p:cNvPr>
                <p:cNvSpPr/>
                <p:nvPr/>
              </p:nvSpPr>
              <p:spPr>
                <a:xfrm>
                  <a:off x="7270421" y="2776919"/>
                  <a:ext cx="117973" cy="117973"/>
                </a:xfrm>
                <a:custGeom>
                  <a:avLst/>
                  <a:gdLst>
                    <a:gd name="connsiteX0" fmla="*/ 117974 w 117973"/>
                    <a:gd name="connsiteY0" fmla="*/ 58987 h 117973"/>
                    <a:gd name="connsiteX1" fmla="*/ 58987 w 117973"/>
                    <a:gd name="connsiteY1" fmla="*/ 117974 h 117973"/>
                    <a:gd name="connsiteX2" fmla="*/ 0 w 117973"/>
                    <a:gd name="connsiteY2" fmla="*/ 58987 h 117973"/>
                    <a:gd name="connsiteX3" fmla="*/ 58987 w 117973"/>
                    <a:gd name="connsiteY3" fmla="*/ 0 h 117973"/>
                    <a:gd name="connsiteX4" fmla="*/ 117974 w 117973"/>
                    <a:gd name="connsiteY4" fmla="*/ 58987 h 117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73" h="117973">
                      <a:moveTo>
                        <a:pt x="117974" y="58987"/>
                      </a:moveTo>
                      <a:cubicBezTo>
                        <a:pt x="117974" y="91565"/>
                        <a:pt x="91565" y="117974"/>
                        <a:pt x="58987" y="117974"/>
                      </a:cubicBezTo>
                      <a:cubicBezTo>
                        <a:pt x="26409" y="117974"/>
                        <a:pt x="0" y="91565"/>
                        <a:pt x="0" y="58987"/>
                      </a:cubicBezTo>
                      <a:cubicBezTo>
                        <a:pt x="0" y="26409"/>
                        <a:pt x="26409" y="0"/>
                        <a:pt x="58987" y="0"/>
                      </a:cubicBezTo>
                      <a:cubicBezTo>
                        <a:pt x="91564" y="0"/>
                        <a:pt x="117974" y="26409"/>
                        <a:pt x="117974" y="58987"/>
                      </a:cubicBezTo>
                      <a:close/>
                    </a:path>
                  </a:pathLst>
                </a:custGeom>
                <a:solidFill>
                  <a:schemeClr val="tx1"/>
                </a:solidFill>
                <a:ln w="4929"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76C258BA-0516-C349-77D5-29520AEB4B3E}"/>
                    </a:ext>
                  </a:extLst>
                </p:cNvPr>
                <p:cNvSpPr/>
                <p:nvPr/>
              </p:nvSpPr>
              <p:spPr>
                <a:xfrm>
                  <a:off x="8122104" y="2350732"/>
                  <a:ext cx="117973" cy="117973"/>
                </a:xfrm>
                <a:custGeom>
                  <a:avLst/>
                  <a:gdLst>
                    <a:gd name="connsiteX0" fmla="*/ 117974 w 117973"/>
                    <a:gd name="connsiteY0" fmla="*/ 58987 h 117973"/>
                    <a:gd name="connsiteX1" fmla="*/ 58987 w 117973"/>
                    <a:gd name="connsiteY1" fmla="*/ 117974 h 117973"/>
                    <a:gd name="connsiteX2" fmla="*/ 0 w 117973"/>
                    <a:gd name="connsiteY2" fmla="*/ 58987 h 117973"/>
                    <a:gd name="connsiteX3" fmla="*/ 58987 w 117973"/>
                    <a:gd name="connsiteY3" fmla="*/ 0 h 117973"/>
                    <a:gd name="connsiteX4" fmla="*/ 117974 w 117973"/>
                    <a:gd name="connsiteY4" fmla="*/ 58987 h 117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73" h="117973">
                      <a:moveTo>
                        <a:pt x="117974" y="58987"/>
                      </a:moveTo>
                      <a:cubicBezTo>
                        <a:pt x="117974" y="91565"/>
                        <a:pt x="91565" y="117974"/>
                        <a:pt x="58987" y="117974"/>
                      </a:cubicBezTo>
                      <a:cubicBezTo>
                        <a:pt x="26409" y="117974"/>
                        <a:pt x="0" y="91565"/>
                        <a:pt x="0" y="58987"/>
                      </a:cubicBezTo>
                      <a:cubicBezTo>
                        <a:pt x="0" y="26409"/>
                        <a:pt x="26409" y="0"/>
                        <a:pt x="58987" y="0"/>
                      </a:cubicBezTo>
                      <a:cubicBezTo>
                        <a:pt x="91564" y="0"/>
                        <a:pt x="117974" y="26409"/>
                        <a:pt x="117974" y="58987"/>
                      </a:cubicBezTo>
                      <a:close/>
                    </a:path>
                  </a:pathLst>
                </a:custGeom>
                <a:solidFill>
                  <a:schemeClr val="tx1"/>
                </a:solidFill>
                <a:ln w="4929"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A45E0643-206A-B224-8D10-571B7800F902}"/>
                    </a:ext>
                  </a:extLst>
                </p:cNvPr>
                <p:cNvSpPr/>
                <p:nvPr/>
              </p:nvSpPr>
              <p:spPr>
                <a:xfrm>
                  <a:off x="8973984" y="2979943"/>
                  <a:ext cx="117973" cy="117973"/>
                </a:xfrm>
                <a:custGeom>
                  <a:avLst/>
                  <a:gdLst>
                    <a:gd name="connsiteX0" fmla="*/ 117974 w 117973"/>
                    <a:gd name="connsiteY0" fmla="*/ 58987 h 117973"/>
                    <a:gd name="connsiteX1" fmla="*/ 58987 w 117973"/>
                    <a:gd name="connsiteY1" fmla="*/ 117974 h 117973"/>
                    <a:gd name="connsiteX2" fmla="*/ 0 w 117973"/>
                    <a:gd name="connsiteY2" fmla="*/ 58987 h 117973"/>
                    <a:gd name="connsiteX3" fmla="*/ 58987 w 117973"/>
                    <a:gd name="connsiteY3" fmla="*/ 0 h 117973"/>
                    <a:gd name="connsiteX4" fmla="*/ 117974 w 117973"/>
                    <a:gd name="connsiteY4" fmla="*/ 58987 h 117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73" h="117973">
                      <a:moveTo>
                        <a:pt x="117974" y="58987"/>
                      </a:moveTo>
                      <a:cubicBezTo>
                        <a:pt x="117974" y="91565"/>
                        <a:pt x="91565" y="117974"/>
                        <a:pt x="58987" y="117974"/>
                      </a:cubicBezTo>
                      <a:cubicBezTo>
                        <a:pt x="26409" y="117974"/>
                        <a:pt x="0" y="91565"/>
                        <a:pt x="0" y="58987"/>
                      </a:cubicBezTo>
                      <a:cubicBezTo>
                        <a:pt x="0" y="26409"/>
                        <a:pt x="26409" y="0"/>
                        <a:pt x="58987" y="0"/>
                      </a:cubicBezTo>
                      <a:cubicBezTo>
                        <a:pt x="91565" y="0"/>
                        <a:pt x="117974" y="26409"/>
                        <a:pt x="117974" y="58987"/>
                      </a:cubicBezTo>
                      <a:close/>
                    </a:path>
                  </a:pathLst>
                </a:custGeom>
                <a:solidFill>
                  <a:schemeClr val="tx1"/>
                </a:solidFill>
                <a:ln w="4929"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1CD11AF0-0EEC-F64C-12B4-8049191906F0}"/>
                    </a:ext>
                  </a:extLst>
                </p:cNvPr>
                <p:cNvSpPr/>
                <p:nvPr/>
              </p:nvSpPr>
              <p:spPr>
                <a:xfrm>
                  <a:off x="9830701" y="3090759"/>
                  <a:ext cx="117973" cy="117973"/>
                </a:xfrm>
                <a:custGeom>
                  <a:avLst/>
                  <a:gdLst>
                    <a:gd name="connsiteX0" fmla="*/ 117974 w 117973"/>
                    <a:gd name="connsiteY0" fmla="*/ 58987 h 117973"/>
                    <a:gd name="connsiteX1" fmla="*/ 58987 w 117973"/>
                    <a:gd name="connsiteY1" fmla="*/ 117974 h 117973"/>
                    <a:gd name="connsiteX2" fmla="*/ 0 w 117973"/>
                    <a:gd name="connsiteY2" fmla="*/ 58987 h 117973"/>
                    <a:gd name="connsiteX3" fmla="*/ 58987 w 117973"/>
                    <a:gd name="connsiteY3" fmla="*/ 0 h 117973"/>
                    <a:gd name="connsiteX4" fmla="*/ 117974 w 117973"/>
                    <a:gd name="connsiteY4" fmla="*/ 58987 h 117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73" h="117973">
                      <a:moveTo>
                        <a:pt x="117974" y="58987"/>
                      </a:moveTo>
                      <a:cubicBezTo>
                        <a:pt x="117974" y="91564"/>
                        <a:pt x="91564" y="117974"/>
                        <a:pt x="58987" y="117974"/>
                      </a:cubicBezTo>
                      <a:cubicBezTo>
                        <a:pt x="26409" y="117974"/>
                        <a:pt x="0" y="91565"/>
                        <a:pt x="0" y="58987"/>
                      </a:cubicBezTo>
                      <a:cubicBezTo>
                        <a:pt x="0" y="26409"/>
                        <a:pt x="26409" y="0"/>
                        <a:pt x="58987" y="0"/>
                      </a:cubicBezTo>
                      <a:cubicBezTo>
                        <a:pt x="91564" y="0"/>
                        <a:pt x="117974" y="26409"/>
                        <a:pt x="117974" y="58987"/>
                      </a:cubicBezTo>
                      <a:close/>
                    </a:path>
                  </a:pathLst>
                </a:custGeom>
                <a:solidFill>
                  <a:schemeClr val="tx1"/>
                </a:solidFill>
                <a:ln w="4929"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E20CD0DA-199D-E0BE-CC22-98C2BB30A350}"/>
                    </a:ext>
                  </a:extLst>
                </p:cNvPr>
                <p:cNvSpPr/>
                <p:nvPr/>
              </p:nvSpPr>
              <p:spPr>
                <a:xfrm>
                  <a:off x="10477929" y="2413174"/>
                  <a:ext cx="16091" cy="4936"/>
                </a:xfrm>
                <a:custGeom>
                  <a:avLst/>
                  <a:gdLst>
                    <a:gd name="connsiteX0" fmla="*/ 16092 w 16091"/>
                    <a:gd name="connsiteY0" fmla="*/ 0 h 4936"/>
                    <a:gd name="connsiteX1" fmla="*/ 0 w 16091"/>
                    <a:gd name="connsiteY1" fmla="*/ 0 h 4936"/>
                  </a:gdLst>
                  <a:ahLst/>
                  <a:cxnLst>
                    <a:cxn ang="0">
                      <a:pos x="connsiteX0" y="connsiteY0"/>
                    </a:cxn>
                    <a:cxn ang="0">
                      <a:pos x="connsiteX1" y="connsiteY1"/>
                    </a:cxn>
                  </a:cxnLst>
                  <a:rect l="l" t="t" r="r" b="b"/>
                  <a:pathLst>
                    <a:path w="16091" h="4936">
                      <a:moveTo>
                        <a:pt x="16092" y="0"/>
                      </a:moveTo>
                      <a:lnTo>
                        <a:pt x="0" y="0"/>
                      </a:lnTo>
                    </a:path>
                  </a:pathLst>
                </a:custGeom>
                <a:ln w="19717" cap="rnd">
                  <a:solidFill>
                    <a:srgbClr val="1D252E"/>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A4989920-DE2D-3930-56C0-91667614673F}"/>
                    </a:ext>
                  </a:extLst>
                </p:cNvPr>
                <p:cNvSpPr/>
                <p:nvPr/>
              </p:nvSpPr>
              <p:spPr>
                <a:xfrm>
                  <a:off x="8213225" y="2413174"/>
                  <a:ext cx="2232569" cy="4936"/>
                </a:xfrm>
                <a:custGeom>
                  <a:avLst/>
                  <a:gdLst>
                    <a:gd name="connsiteX0" fmla="*/ 2232569 w 2232569"/>
                    <a:gd name="connsiteY0" fmla="*/ 0 h 4936"/>
                    <a:gd name="connsiteX1" fmla="*/ 0 w 2232569"/>
                    <a:gd name="connsiteY1" fmla="*/ 0 h 4936"/>
                  </a:gdLst>
                  <a:ahLst/>
                  <a:cxnLst>
                    <a:cxn ang="0">
                      <a:pos x="connsiteX0" y="connsiteY0"/>
                    </a:cxn>
                    <a:cxn ang="0">
                      <a:pos x="connsiteX1" y="connsiteY1"/>
                    </a:cxn>
                  </a:cxnLst>
                  <a:rect l="l" t="t" r="r" b="b"/>
                  <a:pathLst>
                    <a:path w="2232569" h="4936">
                      <a:moveTo>
                        <a:pt x="2232569" y="0"/>
                      </a:moveTo>
                      <a:lnTo>
                        <a:pt x="0" y="0"/>
                      </a:lnTo>
                    </a:path>
                  </a:pathLst>
                </a:custGeom>
                <a:ln w="19717" cap="rnd">
                  <a:solidFill>
                    <a:schemeClr val="tx1"/>
                  </a:solidFill>
                  <a:custDash>
                    <a:ds d="488250" sp="488250"/>
                  </a:custDash>
                  <a:miter/>
                </a:ln>
              </p:spPr>
              <p:txBody>
                <a:bodyPr rtlCol="0" anchor="ctr"/>
                <a:lstStyle/>
                <a:p>
                  <a:endParaRPr lang="zh-CN" altLang="en-US" dirty="0"/>
                </a:p>
              </p:txBody>
            </p:sp>
            <p:sp>
              <p:nvSpPr>
                <p:cNvPr id="37" name="任意多边形: 形状 36">
                  <a:extLst>
                    <a:ext uri="{FF2B5EF4-FFF2-40B4-BE49-F238E27FC236}">
                      <a16:creationId xmlns:a16="http://schemas.microsoft.com/office/drawing/2014/main" id="{5AEDA471-F7E5-7FD7-FA4D-A2FF8588C30B}"/>
                    </a:ext>
                  </a:extLst>
                </p:cNvPr>
                <p:cNvSpPr/>
                <p:nvPr/>
              </p:nvSpPr>
              <p:spPr>
                <a:xfrm>
                  <a:off x="8181091" y="2413174"/>
                  <a:ext cx="16042" cy="4936"/>
                </a:xfrm>
                <a:custGeom>
                  <a:avLst/>
                  <a:gdLst>
                    <a:gd name="connsiteX0" fmla="*/ 16042 w 16042"/>
                    <a:gd name="connsiteY0" fmla="*/ 0 h 4936"/>
                    <a:gd name="connsiteX1" fmla="*/ 0 w 16042"/>
                    <a:gd name="connsiteY1" fmla="*/ 0 h 4936"/>
                  </a:gdLst>
                  <a:ahLst/>
                  <a:cxnLst>
                    <a:cxn ang="0">
                      <a:pos x="connsiteX0" y="connsiteY0"/>
                    </a:cxn>
                    <a:cxn ang="0">
                      <a:pos x="connsiteX1" y="connsiteY1"/>
                    </a:cxn>
                  </a:cxnLst>
                  <a:rect l="l" t="t" r="r" b="b"/>
                  <a:pathLst>
                    <a:path w="16042" h="4936">
                      <a:moveTo>
                        <a:pt x="16042" y="0"/>
                      </a:moveTo>
                      <a:lnTo>
                        <a:pt x="0" y="0"/>
                      </a:lnTo>
                    </a:path>
                  </a:pathLst>
                </a:custGeom>
                <a:ln w="19717" cap="rnd">
                  <a:solidFill>
                    <a:srgbClr val="1D252E"/>
                  </a:solid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4012DE30-6511-E59D-2BF6-A0DC36B93DDB}"/>
                    </a:ext>
                  </a:extLst>
                </p:cNvPr>
                <p:cNvSpPr/>
                <p:nvPr/>
              </p:nvSpPr>
              <p:spPr>
                <a:xfrm>
                  <a:off x="10477929" y="2838275"/>
                  <a:ext cx="16091" cy="4936"/>
                </a:xfrm>
                <a:custGeom>
                  <a:avLst/>
                  <a:gdLst>
                    <a:gd name="connsiteX0" fmla="*/ 16092 w 16091"/>
                    <a:gd name="connsiteY0" fmla="*/ 0 h 4936"/>
                    <a:gd name="connsiteX1" fmla="*/ 0 w 16091"/>
                    <a:gd name="connsiteY1" fmla="*/ 0 h 4936"/>
                  </a:gdLst>
                  <a:ahLst/>
                  <a:cxnLst>
                    <a:cxn ang="0">
                      <a:pos x="connsiteX0" y="connsiteY0"/>
                    </a:cxn>
                    <a:cxn ang="0">
                      <a:pos x="connsiteX1" y="connsiteY1"/>
                    </a:cxn>
                  </a:cxnLst>
                  <a:rect l="l" t="t" r="r" b="b"/>
                  <a:pathLst>
                    <a:path w="16091" h="4936">
                      <a:moveTo>
                        <a:pt x="16092" y="0"/>
                      </a:moveTo>
                      <a:lnTo>
                        <a:pt x="0" y="0"/>
                      </a:lnTo>
                    </a:path>
                  </a:pathLst>
                </a:custGeom>
                <a:ln w="19717" cap="rnd">
                  <a:solidFill>
                    <a:srgbClr val="1D252E"/>
                  </a:solid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8B365151-0520-476A-02D1-BB1355E8ECA2}"/>
                    </a:ext>
                  </a:extLst>
                </p:cNvPr>
                <p:cNvSpPr/>
                <p:nvPr/>
              </p:nvSpPr>
              <p:spPr>
                <a:xfrm>
                  <a:off x="7374623" y="2838275"/>
                  <a:ext cx="3071121" cy="4936"/>
                </a:xfrm>
                <a:custGeom>
                  <a:avLst/>
                  <a:gdLst>
                    <a:gd name="connsiteX0" fmla="*/ 3071122 w 3071121"/>
                    <a:gd name="connsiteY0" fmla="*/ 0 h 4936"/>
                    <a:gd name="connsiteX1" fmla="*/ 0 w 3071121"/>
                    <a:gd name="connsiteY1" fmla="*/ 0 h 4936"/>
                  </a:gdLst>
                  <a:ahLst/>
                  <a:cxnLst>
                    <a:cxn ang="0">
                      <a:pos x="connsiteX0" y="connsiteY0"/>
                    </a:cxn>
                    <a:cxn ang="0">
                      <a:pos x="connsiteX1" y="connsiteY1"/>
                    </a:cxn>
                  </a:cxnLst>
                  <a:rect l="l" t="t" r="r" b="b"/>
                  <a:pathLst>
                    <a:path w="3071121" h="4936">
                      <a:moveTo>
                        <a:pt x="3071122" y="0"/>
                      </a:moveTo>
                      <a:lnTo>
                        <a:pt x="0" y="0"/>
                      </a:lnTo>
                    </a:path>
                  </a:pathLst>
                </a:custGeom>
                <a:ln w="19717" cap="rnd">
                  <a:solidFill>
                    <a:schemeClr val="tx1"/>
                  </a:solidFill>
                  <a:custDash>
                    <a:ds d="488250" sp="488250"/>
                  </a:custDash>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B559C57D-BC3F-17D2-C5D9-DA381487B82D}"/>
                    </a:ext>
                  </a:extLst>
                </p:cNvPr>
                <p:cNvSpPr/>
                <p:nvPr/>
              </p:nvSpPr>
              <p:spPr>
                <a:xfrm>
                  <a:off x="7342440" y="2838275"/>
                  <a:ext cx="16091" cy="4936"/>
                </a:xfrm>
                <a:custGeom>
                  <a:avLst/>
                  <a:gdLst>
                    <a:gd name="connsiteX0" fmla="*/ 16092 w 16091"/>
                    <a:gd name="connsiteY0" fmla="*/ 0 h 4936"/>
                    <a:gd name="connsiteX1" fmla="*/ 0 w 16091"/>
                    <a:gd name="connsiteY1" fmla="*/ 0 h 4936"/>
                  </a:gdLst>
                  <a:ahLst/>
                  <a:cxnLst>
                    <a:cxn ang="0">
                      <a:pos x="connsiteX0" y="connsiteY0"/>
                    </a:cxn>
                    <a:cxn ang="0">
                      <a:pos x="connsiteX1" y="connsiteY1"/>
                    </a:cxn>
                  </a:cxnLst>
                  <a:rect l="l" t="t" r="r" b="b"/>
                  <a:pathLst>
                    <a:path w="16091" h="4936">
                      <a:moveTo>
                        <a:pt x="16092" y="0"/>
                      </a:moveTo>
                      <a:lnTo>
                        <a:pt x="0" y="0"/>
                      </a:lnTo>
                    </a:path>
                  </a:pathLst>
                </a:custGeom>
                <a:ln w="19717" cap="rnd">
                  <a:solidFill>
                    <a:srgbClr val="1D252E"/>
                  </a:solid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C4A6EF48-AE39-3A65-CC4D-552C9A9FBCE6}"/>
                    </a:ext>
                  </a:extLst>
                </p:cNvPr>
                <p:cNvSpPr/>
                <p:nvPr/>
              </p:nvSpPr>
              <p:spPr>
                <a:xfrm>
                  <a:off x="10477929" y="3027922"/>
                  <a:ext cx="16091" cy="4936"/>
                </a:xfrm>
                <a:custGeom>
                  <a:avLst/>
                  <a:gdLst>
                    <a:gd name="connsiteX0" fmla="*/ 16092 w 16091"/>
                    <a:gd name="connsiteY0" fmla="*/ 0 h 4936"/>
                    <a:gd name="connsiteX1" fmla="*/ 0 w 16091"/>
                    <a:gd name="connsiteY1" fmla="*/ 0 h 4936"/>
                  </a:gdLst>
                  <a:ahLst/>
                  <a:cxnLst>
                    <a:cxn ang="0">
                      <a:pos x="connsiteX0" y="connsiteY0"/>
                    </a:cxn>
                    <a:cxn ang="0">
                      <a:pos x="connsiteX1" y="connsiteY1"/>
                    </a:cxn>
                  </a:cxnLst>
                  <a:rect l="l" t="t" r="r" b="b"/>
                  <a:pathLst>
                    <a:path w="16091" h="4936">
                      <a:moveTo>
                        <a:pt x="16092" y="0"/>
                      </a:moveTo>
                      <a:lnTo>
                        <a:pt x="0" y="0"/>
                      </a:lnTo>
                    </a:path>
                  </a:pathLst>
                </a:custGeom>
                <a:ln w="19717" cap="rnd">
                  <a:solidFill>
                    <a:srgbClr val="1D252E"/>
                  </a:solid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C8F67F24-630B-15BB-3717-CD04695A1A0E}"/>
                    </a:ext>
                  </a:extLst>
                </p:cNvPr>
                <p:cNvSpPr/>
                <p:nvPr/>
              </p:nvSpPr>
              <p:spPr>
                <a:xfrm>
                  <a:off x="9061749" y="3027922"/>
                  <a:ext cx="1384342" cy="4936"/>
                </a:xfrm>
                <a:custGeom>
                  <a:avLst/>
                  <a:gdLst>
                    <a:gd name="connsiteX0" fmla="*/ 1384342 w 1384342"/>
                    <a:gd name="connsiteY0" fmla="*/ 0 h 4936"/>
                    <a:gd name="connsiteX1" fmla="*/ 0 w 1384342"/>
                    <a:gd name="connsiteY1" fmla="*/ 0 h 4936"/>
                  </a:gdLst>
                  <a:ahLst/>
                  <a:cxnLst>
                    <a:cxn ang="0">
                      <a:pos x="connsiteX0" y="connsiteY0"/>
                    </a:cxn>
                    <a:cxn ang="0">
                      <a:pos x="connsiteX1" y="connsiteY1"/>
                    </a:cxn>
                  </a:cxnLst>
                  <a:rect l="l" t="t" r="r" b="b"/>
                  <a:pathLst>
                    <a:path w="1384342" h="4936">
                      <a:moveTo>
                        <a:pt x="1384342" y="0"/>
                      </a:moveTo>
                      <a:lnTo>
                        <a:pt x="0" y="0"/>
                      </a:lnTo>
                    </a:path>
                  </a:pathLst>
                </a:custGeom>
                <a:ln w="19717" cap="rnd">
                  <a:solidFill>
                    <a:schemeClr val="tx1"/>
                  </a:solidFill>
                  <a:custDash>
                    <a:ds d="483750" sp="483750"/>
                  </a:custDash>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430C3A20-659D-D98F-3CF5-512B0DB5BBBB}"/>
                    </a:ext>
                  </a:extLst>
                </p:cNvPr>
                <p:cNvSpPr/>
                <p:nvPr/>
              </p:nvSpPr>
              <p:spPr>
                <a:xfrm>
                  <a:off x="9029762" y="3027922"/>
                  <a:ext cx="16091" cy="4936"/>
                </a:xfrm>
                <a:custGeom>
                  <a:avLst/>
                  <a:gdLst>
                    <a:gd name="connsiteX0" fmla="*/ 16092 w 16091"/>
                    <a:gd name="connsiteY0" fmla="*/ 0 h 4936"/>
                    <a:gd name="connsiteX1" fmla="*/ 0 w 16091"/>
                    <a:gd name="connsiteY1" fmla="*/ 0 h 4936"/>
                  </a:gdLst>
                  <a:ahLst/>
                  <a:cxnLst>
                    <a:cxn ang="0">
                      <a:pos x="connsiteX0" y="connsiteY0"/>
                    </a:cxn>
                    <a:cxn ang="0">
                      <a:pos x="connsiteX1" y="connsiteY1"/>
                    </a:cxn>
                  </a:cxnLst>
                  <a:rect l="l" t="t" r="r" b="b"/>
                  <a:pathLst>
                    <a:path w="16091" h="4936">
                      <a:moveTo>
                        <a:pt x="16092" y="0"/>
                      </a:moveTo>
                      <a:lnTo>
                        <a:pt x="0" y="0"/>
                      </a:lnTo>
                    </a:path>
                  </a:pathLst>
                </a:custGeom>
                <a:ln w="19717" cap="rnd">
                  <a:solidFill>
                    <a:srgbClr val="1D252E"/>
                  </a:solid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388D2648-7BB5-03CD-3E76-C9AA5F718FBC}"/>
                    </a:ext>
                  </a:extLst>
                </p:cNvPr>
                <p:cNvSpPr/>
                <p:nvPr/>
              </p:nvSpPr>
              <p:spPr>
                <a:xfrm>
                  <a:off x="10477929" y="3165245"/>
                  <a:ext cx="16091" cy="4936"/>
                </a:xfrm>
                <a:custGeom>
                  <a:avLst/>
                  <a:gdLst>
                    <a:gd name="connsiteX0" fmla="*/ 16092 w 16091"/>
                    <a:gd name="connsiteY0" fmla="*/ 0 h 4936"/>
                    <a:gd name="connsiteX1" fmla="*/ 0 w 16091"/>
                    <a:gd name="connsiteY1" fmla="*/ 0 h 4936"/>
                  </a:gdLst>
                  <a:ahLst/>
                  <a:cxnLst>
                    <a:cxn ang="0">
                      <a:pos x="connsiteX0" y="connsiteY0"/>
                    </a:cxn>
                    <a:cxn ang="0">
                      <a:pos x="connsiteX1" y="connsiteY1"/>
                    </a:cxn>
                  </a:cxnLst>
                  <a:rect l="l" t="t" r="r" b="b"/>
                  <a:pathLst>
                    <a:path w="16091" h="4936">
                      <a:moveTo>
                        <a:pt x="16092" y="0"/>
                      </a:moveTo>
                      <a:lnTo>
                        <a:pt x="0" y="0"/>
                      </a:lnTo>
                    </a:path>
                  </a:pathLst>
                </a:custGeom>
                <a:ln w="19717" cap="rnd">
                  <a:solidFill>
                    <a:srgbClr val="1D252E"/>
                  </a:solid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842C4DB6-98F6-60DE-0F64-FDB5515582AE}"/>
                    </a:ext>
                  </a:extLst>
                </p:cNvPr>
                <p:cNvSpPr/>
                <p:nvPr/>
              </p:nvSpPr>
              <p:spPr>
                <a:xfrm>
                  <a:off x="9919503" y="3165245"/>
                  <a:ext cx="524564" cy="4936"/>
                </a:xfrm>
                <a:custGeom>
                  <a:avLst/>
                  <a:gdLst>
                    <a:gd name="connsiteX0" fmla="*/ 524564 w 524564"/>
                    <a:gd name="connsiteY0" fmla="*/ 0 h 4936"/>
                    <a:gd name="connsiteX1" fmla="*/ 0 w 524564"/>
                    <a:gd name="connsiteY1" fmla="*/ 0 h 4936"/>
                  </a:gdLst>
                  <a:ahLst/>
                  <a:cxnLst>
                    <a:cxn ang="0">
                      <a:pos x="connsiteX0" y="connsiteY0"/>
                    </a:cxn>
                    <a:cxn ang="0">
                      <a:pos x="connsiteX1" y="connsiteY1"/>
                    </a:cxn>
                  </a:cxnLst>
                  <a:rect l="l" t="t" r="r" b="b"/>
                  <a:pathLst>
                    <a:path w="524564" h="4936">
                      <a:moveTo>
                        <a:pt x="524564" y="0"/>
                      </a:moveTo>
                      <a:lnTo>
                        <a:pt x="0" y="0"/>
                      </a:lnTo>
                    </a:path>
                  </a:pathLst>
                </a:custGeom>
                <a:ln w="19717" cap="rnd">
                  <a:solidFill>
                    <a:srgbClr val="1D252E"/>
                  </a:solidFill>
                  <a:custDash>
                    <a:ds d="514500" sp="514500"/>
                  </a:custDash>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17F9FCEF-D818-E9C2-41D5-0E618C91C472}"/>
                    </a:ext>
                  </a:extLst>
                </p:cNvPr>
                <p:cNvSpPr/>
                <p:nvPr/>
              </p:nvSpPr>
              <p:spPr>
                <a:xfrm>
                  <a:off x="9886480" y="3165245"/>
                  <a:ext cx="16091" cy="4936"/>
                </a:xfrm>
                <a:custGeom>
                  <a:avLst/>
                  <a:gdLst>
                    <a:gd name="connsiteX0" fmla="*/ 16092 w 16091"/>
                    <a:gd name="connsiteY0" fmla="*/ 0 h 4936"/>
                    <a:gd name="connsiteX1" fmla="*/ 0 w 16091"/>
                    <a:gd name="connsiteY1" fmla="*/ 0 h 4936"/>
                  </a:gdLst>
                  <a:ahLst/>
                  <a:cxnLst>
                    <a:cxn ang="0">
                      <a:pos x="connsiteX0" y="connsiteY0"/>
                    </a:cxn>
                    <a:cxn ang="0">
                      <a:pos x="connsiteX1" y="connsiteY1"/>
                    </a:cxn>
                  </a:cxnLst>
                  <a:rect l="l" t="t" r="r" b="b"/>
                  <a:pathLst>
                    <a:path w="16091" h="4936">
                      <a:moveTo>
                        <a:pt x="16092" y="0"/>
                      </a:moveTo>
                      <a:lnTo>
                        <a:pt x="0" y="0"/>
                      </a:lnTo>
                    </a:path>
                  </a:pathLst>
                </a:custGeom>
                <a:ln w="19717" cap="rnd">
                  <a:solidFill>
                    <a:srgbClr val="1D252E"/>
                  </a:solidFill>
                  <a:prstDash val="solid"/>
                  <a:miter/>
                </a:ln>
              </p:spPr>
              <p:txBody>
                <a:bodyPr rtlCol="0" anchor="ctr"/>
                <a:lstStyle/>
                <a:p>
                  <a:endParaRPr lang="zh-CN" altLang="en-US"/>
                </a:p>
              </p:txBody>
            </p:sp>
          </p:grpSp>
          <p:sp>
            <p:nvSpPr>
              <p:cNvPr id="47" name="任意多边形: 形状 46">
                <a:extLst>
                  <a:ext uri="{FF2B5EF4-FFF2-40B4-BE49-F238E27FC236}">
                    <a16:creationId xmlns:a16="http://schemas.microsoft.com/office/drawing/2014/main" id="{A5212B77-7E87-DAF7-725A-8AB99E44AB09}"/>
                  </a:ext>
                </a:extLst>
              </p:cNvPr>
              <p:cNvSpPr/>
              <p:nvPr/>
            </p:nvSpPr>
            <p:spPr>
              <a:xfrm>
                <a:off x="6790183" y="1889054"/>
                <a:ext cx="3492372" cy="2168004"/>
              </a:xfrm>
              <a:custGeom>
                <a:avLst/>
                <a:gdLst>
                  <a:gd name="connsiteX0" fmla="*/ 3492373 w 3492372"/>
                  <a:gd name="connsiteY0" fmla="*/ 38502 h 2168004"/>
                  <a:gd name="connsiteX1" fmla="*/ 3486055 w 3492372"/>
                  <a:gd name="connsiteY1" fmla="*/ 2129552 h 2168004"/>
                  <a:gd name="connsiteX2" fmla="*/ 3447306 w 3492372"/>
                  <a:gd name="connsiteY2" fmla="*/ 2168005 h 2168004"/>
                  <a:gd name="connsiteX3" fmla="*/ 3447306 w 3492372"/>
                  <a:gd name="connsiteY3" fmla="*/ 2168005 h 2168004"/>
                  <a:gd name="connsiteX4" fmla="*/ 38502 w 3492372"/>
                  <a:gd name="connsiteY4" fmla="*/ 2157589 h 2168004"/>
                  <a:gd name="connsiteX5" fmla="*/ 0 w 3492372"/>
                  <a:gd name="connsiteY5" fmla="*/ 2118841 h 2168004"/>
                  <a:gd name="connsiteX6" fmla="*/ 6516 w 3492372"/>
                  <a:gd name="connsiteY6" fmla="*/ 0 h 216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2372" h="2168004">
                    <a:moveTo>
                      <a:pt x="3492373" y="38502"/>
                    </a:moveTo>
                    <a:lnTo>
                      <a:pt x="3486055" y="2129552"/>
                    </a:lnTo>
                    <a:cubicBezTo>
                      <a:pt x="3485970" y="2150871"/>
                      <a:pt x="3468625" y="2168084"/>
                      <a:pt x="3447306" y="2168005"/>
                    </a:cubicBezTo>
                    <a:cubicBezTo>
                      <a:pt x="3447306" y="2168005"/>
                      <a:pt x="3447306" y="2168005"/>
                      <a:pt x="3447306" y="2168005"/>
                    </a:cubicBezTo>
                    <a:lnTo>
                      <a:pt x="38502" y="2157589"/>
                    </a:lnTo>
                    <a:cubicBezTo>
                      <a:pt x="17178" y="2157506"/>
                      <a:pt x="-54" y="2140165"/>
                      <a:pt x="0" y="2118841"/>
                    </a:cubicBezTo>
                    <a:lnTo>
                      <a:pt x="6516" y="0"/>
                    </a:lnTo>
                  </a:path>
                </a:pathLst>
              </a:custGeom>
              <a:noFill/>
              <a:ln w="19717" cap="rnd">
                <a:solidFill>
                  <a:schemeClr val="tx1"/>
                </a:solid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BD061724-C30A-0951-A56A-BC79CDB3430D}"/>
                  </a:ext>
                </a:extLst>
              </p:cNvPr>
              <p:cNvSpPr/>
              <p:nvPr/>
            </p:nvSpPr>
            <p:spPr>
              <a:xfrm>
                <a:off x="6796749" y="1664706"/>
                <a:ext cx="3486449" cy="191818"/>
              </a:xfrm>
              <a:custGeom>
                <a:avLst/>
                <a:gdLst>
                  <a:gd name="connsiteX0" fmla="*/ 3486449 w 3486449"/>
                  <a:gd name="connsiteY0" fmla="*/ 49164 h 191818"/>
                  <a:gd name="connsiteX1" fmla="*/ 3486005 w 3486449"/>
                  <a:gd name="connsiteY1" fmla="*/ 191819 h 191818"/>
                  <a:gd name="connsiteX2" fmla="*/ 0 w 3486449"/>
                  <a:gd name="connsiteY2" fmla="*/ 181107 h 191818"/>
                  <a:gd name="connsiteX3" fmla="*/ 444 w 3486449"/>
                  <a:gd name="connsiteY3" fmla="*/ 38453 h 191818"/>
                  <a:gd name="connsiteX4" fmla="*/ 39144 w 3486449"/>
                  <a:gd name="connsiteY4" fmla="*/ 0 h 191818"/>
                  <a:gd name="connsiteX5" fmla="*/ 3447947 w 3486449"/>
                  <a:gd name="connsiteY5" fmla="*/ 10563 h 191818"/>
                  <a:gd name="connsiteX6" fmla="*/ 3486449 w 3486449"/>
                  <a:gd name="connsiteY6" fmla="*/ 49164 h 191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6449" h="191818">
                    <a:moveTo>
                      <a:pt x="3486449" y="49164"/>
                    </a:moveTo>
                    <a:lnTo>
                      <a:pt x="3486005" y="191819"/>
                    </a:lnTo>
                    <a:lnTo>
                      <a:pt x="0" y="181107"/>
                    </a:lnTo>
                    <a:lnTo>
                      <a:pt x="444" y="38453"/>
                    </a:lnTo>
                    <a:cubicBezTo>
                      <a:pt x="528" y="17153"/>
                      <a:pt x="17844" y="-54"/>
                      <a:pt x="39144" y="0"/>
                    </a:cubicBezTo>
                    <a:lnTo>
                      <a:pt x="3447947" y="10563"/>
                    </a:lnTo>
                    <a:cubicBezTo>
                      <a:pt x="3469227" y="10618"/>
                      <a:pt x="3486449" y="27884"/>
                      <a:pt x="3486449" y="49164"/>
                    </a:cubicBezTo>
                    <a:close/>
                  </a:path>
                </a:pathLst>
              </a:custGeom>
              <a:solidFill>
                <a:schemeClr val="tx1"/>
              </a:solidFill>
              <a:ln w="4929"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6BBBB154-223D-A1B6-2597-7C3283418B22}"/>
                  </a:ext>
                </a:extLst>
              </p:cNvPr>
              <p:cNvSpPr/>
              <p:nvPr/>
            </p:nvSpPr>
            <p:spPr>
              <a:xfrm>
                <a:off x="6857759" y="1727840"/>
                <a:ext cx="65552" cy="65552"/>
              </a:xfrm>
              <a:custGeom>
                <a:avLst/>
                <a:gdLst>
                  <a:gd name="connsiteX0" fmla="*/ 65552 w 65552"/>
                  <a:gd name="connsiteY0" fmla="*/ 32776 h 65552"/>
                  <a:gd name="connsiteX1" fmla="*/ 32776 w 65552"/>
                  <a:gd name="connsiteY1" fmla="*/ 65552 h 65552"/>
                  <a:gd name="connsiteX2" fmla="*/ 0 w 65552"/>
                  <a:gd name="connsiteY2" fmla="*/ 32776 h 65552"/>
                  <a:gd name="connsiteX3" fmla="*/ 32776 w 65552"/>
                  <a:gd name="connsiteY3" fmla="*/ 0 h 65552"/>
                  <a:gd name="connsiteX4" fmla="*/ 65552 w 65552"/>
                  <a:gd name="connsiteY4" fmla="*/ 32776 h 65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52" h="65552">
                    <a:moveTo>
                      <a:pt x="65552" y="32776"/>
                    </a:moveTo>
                    <a:cubicBezTo>
                      <a:pt x="65552" y="50878"/>
                      <a:pt x="50878" y="65552"/>
                      <a:pt x="32776" y="65552"/>
                    </a:cubicBezTo>
                    <a:cubicBezTo>
                      <a:pt x="14674" y="65552"/>
                      <a:pt x="0" y="50878"/>
                      <a:pt x="0" y="32776"/>
                    </a:cubicBezTo>
                    <a:cubicBezTo>
                      <a:pt x="0" y="14674"/>
                      <a:pt x="14674" y="0"/>
                      <a:pt x="32776" y="0"/>
                    </a:cubicBezTo>
                    <a:cubicBezTo>
                      <a:pt x="50878" y="0"/>
                      <a:pt x="65552" y="14674"/>
                      <a:pt x="65552" y="32776"/>
                    </a:cubicBezTo>
                    <a:close/>
                  </a:path>
                </a:pathLst>
              </a:custGeom>
              <a:solidFill>
                <a:schemeClr val="accent2"/>
              </a:solidFill>
              <a:ln w="4929"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3D3C8E03-9DEC-D5A3-A586-EC92B8EF6F5A}"/>
                  </a:ext>
                </a:extLst>
              </p:cNvPr>
              <p:cNvSpPr/>
              <p:nvPr/>
            </p:nvSpPr>
            <p:spPr>
              <a:xfrm>
                <a:off x="6971587" y="1727840"/>
                <a:ext cx="65552" cy="65552"/>
              </a:xfrm>
              <a:custGeom>
                <a:avLst/>
                <a:gdLst>
                  <a:gd name="connsiteX0" fmla="*/ 65552 w 65552"/>
                  <a:gd name="connsiteY0" fmla="*/ 32776 h 65552"/>
                  <a:gd name="connsiteX1" fmla="*/ 32776 w 65552"/>
                  <a:gd name="connsiteY1" fmla="*/ 65552 h 65552"/>
                  <a:gd name="connsiteX2" fmla="*/ 0 w 65552"/>
                  <a:gd name="connsiteY2" fmla="*/ 32776 h 65552"/>
                  <a:gd name="connsiteX3" fmla="*/ 32776 w 65552"/>
                  <a:gd name="connsiteY3" fmla="*/ 0 h 65552"/>
                  <a:gd name="connsiteX4" fmla="*/ 65552 w 65552"/>
                  <a:gd name="connsiteY4" fmla="*/ 32776 h 65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52" h="65552">
                    <a:moveTo>
                      <a:pt x="65552" y="32776"/>
                    </a:moveTo>
                    <a:cubicBezTo>
                      <a:pt x="65552" y="50878"/>
                      <a:pt x="50878" y="65552"/>
                      <a:pt x="32776" y="65552"/>
                    </a:cubicBezTo>
                    <a:cubicBezTo>
                      <a:pt x="14674" y="65552"/>
                      <a:pt x="0" y="50878"/>
                      <a:pt x="0" y="32776"/>
                    </a:cubicBezTo>
                    <a:cubicBezTo>
                      <a:pt x="0" y="14674"/>
                      <a:pt x="14674" y="0"/>
                      <a:pt x="32776" y="0"/>
                    </a:cubicBezTo>
                    <a:cubicBezTo>
                      <a:pt x="50878" y="0"/>
                      <a:pt x="65552" y="14674"/>
                      <a:pt x="65552" y="32776"/>
                    </a:cubicBezTo>
                    <a:close/>
                  </a:path>
                </a:pathLst>
              </a:custGeom>
              <a:solidFill>
                <a:srgbClr val="FFFFFF"/>
              </a:solidFill>
              <a:ln w="4929"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120DAB21-2D52-4348-3E5F-2B1A6598A813}"/>
                  </a:ext>
                </a:extLst>
              </p:cNvPr>
              <p:cNvSpPr/>
              <p:nvPr/>
            </p:nvSpPr>
            <p:spPr>
              <a:xfrm>
                <a:off x="7086638" y="1727790"/>
                <a:ext cx="63105" cy="65601"/>
              </a:xfrm>
              <a:custGeom>
                <a:avLst/>
                <a:gdLst>
                  <a:gd name="connsiteX0" fmla="*/ 31553 w 63105"/>
                  <a:gd name="connsiteY0" fmla="*/ 0 h 65601"/>
                  <a:gd name="connsiteX1" fmla="*/ 31553 w 63105"/>
                  <a:gd name="connsiteY1" fmla="*/ 9872 h 65601"/>
                  <a:gd name="connsiteX2" fmla="*/ 54259 w 63105"/>
                  <a:gd name="connsiteY2" fmla="*/ 32677 h 65601"/>
                  <a:gd name="connsiteX3" fmla="*/ 31454 w 63105"/>
                  <a:gd name="connsiteY3" fmla="*/ 55384 h 65601"/>
                  <a:gd name="connsiteX4" fmla="*/ 8748 w 63105"/>
                  <a:gd name="connsiteY4" fmla="*/ 32579 h 65601"/>
                  <a:gd name="connsiteX5" fmla="*/ 8748 w 63105"/>
                  <a:gd name="connsiteY5" fmla="*/ 32529 h 65601"/>
                  <a:gd name="connsiteX6" fmla="*/ 31553 w 63105"/>
                  <a:gd name="connsiteY6" fmla="*/ 9872 h 65601"/>
                  <a:gd name="connsiteX7" fmla="*/ 31553 w 63105"/>
                  <a:gd name="connsiteY7" fmla="*/ 0 h 65601"/>
                  <a:gd name="connsiteX8" fmla="*/ 31553 w 63105"/>
                  <a:gd name="connsiteY8" fmla="*/ 0 h 65601"/>
                  <a:gd name="connsiteX9" fmla="*/ 25 w 63105"/>
                  <a:gd name="connsiteY9" fmla="*/ 34074 h 65601"/>
                  <a:gd name="connsiteX10" fmla="*/ 31553 w 63105"/>
                  <a:gd name="connsiteY10" fmla="*/ 65601 h 65601"/>
                  <a:gd name="connsiteX11" fmla="*/ 31553 w 63105"/>
                  <a:gd name="connsiteY11" fmla="*/ 65601 h 65601"/>
                  <a:gd name="connsiteX12" fmla="*/ 63080 w 63105"/>
                  <a:gd name="connsiteY12" fmla="*/ 31527 h 65601"/>
                  <a:gd name="connsiteX13" fmla="*/ 31553 w 63105"/>
                  <a:gd name="connsiteY13" fmla="*/ 0 h 6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105" h="65601">
                    <a:moveTo>
                      <a:pt x="31553" y="0"/>
                    </a:moveTo>
                    <a:lnTo>
                      <a:pt x="31553" y="9872"/>
                    </a:lnTo>
                    <a:cubicBezTo>
                      <a:pt x="44120" y="9902"/>
                      <a:pt x="54288" y="20110"/>
                      <a:pt x="54259" y="32677"/>
                    </a:cubicBezTo>
                    <a:cubicBezTo>
                      <a:pt x="54229" y="45245"/>
                      <a:pt x="44021" y="55413"/>
                      <a:pt x="31454" y="55384"/>
                    </a:cubicBezTo>
                    <a:cubicBezTo>
                      <a:pt x="18886" y="55354"/>
                      <a:pt x="8718" y="45146"/>
                      <a:pt x="8748" y="32579"/>
                    </a:cubicBezTo>
                    <a:cubicBezTo>
                      <a:pt x="8748" y="32564"/>
                      <a:pt x="8748" y="32544"/>
                      <a:pt x="8748" y="32529"/>
                    </a:cubicBezTo>
                    <a:cubicBezTo>
                      <a:pt x="8802" y="19982"/>
                      <a:pt x="19005" y="9843"/>
                      <a:pt x="31553" y="9872"/>
                    </a:cubicBezTo>
                    <a:lnTo>
                      <a:pt x="31553" y="0"/>
                    </a:lnTo>
                    <a:moveTo>
                      <a:pt x="31553" y="0"/>
                    </a:moveTo>
                    <a:cubicBezTo>
                      <a:pt x="13437" y="701"/>
                      <a:pt x="-680" y="15959"/>
                      <a:pt x="25" y="34074"/>
                    </a:cubicBezTo>
                    <a:cubicBezTo>
                      <a:pt x="687" y="51203"/>
                      <a:pt x="14424" y="64935"/>
                      <a:pt x="31553" y="65601"/>
                    </a:cubicBezTo>
                    <a:lnTo>
                      <a:pt x="31553" y="65601"/>
                    </a:lnTo>
                    <a:cubicBezTo>
                      <a:pt x="49668" y="64900"/>
                      <a:pt x="63786" y="49643"/>
                      <a:pt x="63080" y="31527"/>
                    </a:cubicBezTo>
                    <a:cubicBezTo>
                      <a:pt x="62418" y="14399"/>
                      <a:pt x="48681" y="666"/>
                      <a:pt x="31553" y="0"/>
                    </a:cubicBezTo>
                    <a:close/>
                  </a:path>
                </a:pathLst>
              </a:custGeom>
              <a:solidFill>
                <a:srgbClr val="FFFFFF"/>
              </a:solidFill>
              <a:ln w="4929"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F1136BAE-C59A-7672-80EC-275CEC92E9EA}"/>
                  </a:ext>
                </a:extLst>
              </p:cNvPr>
              <p:cNvSpPr/>
              <p:nvPr/>
            </p:nvSpPr>
            <p:spPr>
              <a:xfrm>
                <a:off x="10301017" y="3063511"/>
                <a:ext cx="273561" cy="452545"/>
              </a:xfrm>
              <a:custGeom>
                <a:avLst/>
                <a:gdLst>
                  <a:gd name="connsiteX0" fmla="*/ 258802 w 273561"/>
                  <a:gd name="connsiteY0" fmla="*/ 372877 h 452545"/>
                  <a:gd name="connsiteX1" fmla="*/ 194583 w 273561"/>
                  <a:gd name="connsiteY1" fmla="*/ 350466 h 452545"/>
                  <a:gd name="connsiteX2" fmla="*/ 186932 w 273561"/>
                  <a:gd name="connsiteY2" fmla="*/ 218276 h 452545"/>
                  <a:gd name="connsiteX3" fmla="*/ 212254 w 273561"/>
                  <a:gd name="connsiteY3" fmla="*/ 191325 h 452545"/>
                  <a:gd name="connsiteX4" fmla="*/ 225039 w 273561"/>
                  <a:gd name="connsiteY4" fmla="*/ 150997 h 452545"/>
                  <a:gd name="connsiteX5" fmla="*/ 256433 w 273561"/>
                  <a:gd name="connsiteY5" fmla="*/ 149170 h 452545"/>
                  <a:gd name="connsiteX6" fmla="*/ 273561 w 273561"/>
                  <a:gd name="connsiteY6" fmla="*/ 120590 h 452545"/>
                  <a:gd name="connsiteX7" fmla="*/ 266552 w 273561"/>
                  <a:gd name="connsiteY7" fmla="*/ 88900 h 452545"/>
                  <a:gd name="connsiteX8" fmla="*/ 257222 w 273561"/>
                  <a:gd name="connsiteY8" fmla="*/ 79077 h 452545"/>
                  <a:gd name="connsiteX9" fmla="*/ 272821 w 273561"/>
                  <a:gd name="connsiteY9" fmla="*/ 25224 h 452545"/>
                  <a:gd name="connsiteX10" fmla="*/ 65848 w 273561"/>
                  <a:gd name="connsiteY10" fmla="*/ 0 h 452545"/>
                  <a:gd name="connsiteX11" fmla="*/ 53360 w 273561"/>
                  <a:gd name="connsiteY11" fmla="*/ 6170 h 452545"/>
                  <a:gd name="connsiteX12" fmla="*/ 23298 w 273561"/>
                  <a:gd name="connsiteY12" fmla="*/ 58790 h 452545"/>
                  <a:gd name="connsiteX13" fmla="*/ 5676 w 273561"/>
                  <a:gd name="connsiteY13" fmla="*/ 119208 h 452545"/>
                  <a:gd name="connsiteX14" fmla="*/ 16190 w 273561"/>
                  <a:gd name="connsiteY14" fmla="*/ 171877 h 452545"/>
                  <a:gd name="connsiteX15" fmla="*/ 38502 w 273561"/>
                  <a:gd name="connsiteY15" fmla="*/ 205048 h 452545"/>
                  <a:gd name="connsiteX16" fmla="*/ 71624 w 273561"/>
                  <a:gd name="connsiteY16" fmla="*/ 228790 h 452545"/>
                  <a:gd name="connsiteX17" fmla="*/ 84457 w 273561"/>
                  <a:gd name="connsiteY17" fmla="*/ 228050 h 452545"/>
                  <a:gd name="connsiteX18" fmla="*/ 89789 w 273561"/>
                  <a:gd name="connsiteY18" fmla="*/ 350170 h 452545"/>
                  <a:gd name="connsiteX19" fmla="*/ 0 w 273561"/>
                  <a:gd name="connsiteY19" fmla="*/ 342174 h 452545"/>
                  <a:gd name="connsiteX20" fmla="*/ 78485 w 273561"/>
                  <a:gd name="connsiteY20" fmla="*/ 439909 h 452545"/>
                  <a:gd name="connsiteX21" fmla="*/ 256630 w 273561"/>
                  <a:gd name="connsiteY21" fmla="*/ 452546 h 452545"/>
                  <a:gd name="connsiteX22" fmla="*/ 258802 w 273561"/>
                  <a:gd name="connsiteY22" fmla="*/ 372877 h 452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3561" h="452545">
                    <a:moveTo>
                      <a:pt x="258802" y="372877"/>
                    </a:moveTo>
                    <a:lnTo>
                      <a:pt x="194583" y="350466"/>
                    </a:lnTo>
                    <a:lnTo>
                      <a:pt x="186932" y="218276"/>
                    </a:lnTo>
                    <a:lnTo>
                      <a:pt x="212254" y="191325"/>
                    </a:lnTo>
                    <a:lnTo>
                      <a:pt x="225039" y="150997"/>
                    </a:lnTo>
                    <a:lnTo>
                      <a:pt x="256433" y="149170"/>
                    </a:lnTo>
                    <a:lnTo>
                      <a:pt x="273561" y="120590"/>
                    </a:lnTo>
                    <a:lnTo>
                      <a:pt x="266552" y="88900"/>
                    </a:lnTo>
                    <a:lnTo>
                      <a:pt x="257222" y="79077"/>
                    </a:lnTo>
                    <a:lnTo>
                      <a:pt x="272821" y="25224"/>
                    </a:lnTo>
                    <a:lnTo>
                      <a:pt x="65848" y="0"/>
                    </a:lnTo>
                    <a:lnTo>
                      <a:pt x="53360" y="6170"/>
                    </a:lnTo>
                    <a:lnTo>
                      <a:pt x="23298" y="58790"/>
                    </a:lnTo>
                    <a:lnTo>
                      <a:pt x="5676" y="119208"/>
                    </a:lnTo>
                    <a:lnTo>
                      <a:pt x="16190" y="171877"/>
                    </a:lnTo>
                    <a:lnTo>
                      <a:pt x="38502" y="205048"/>
                    </a:lnTo>
                    <a:lnTo>
                      <a:pt x="71624" y="228790"/>
                    </a:lnTo>
                    <a:lnTo>
                      <a:pt x="84457" y="228050"/>
                    </a:lnTo>
                    <a:lnTo>
                      <a:pt x="89789" y="350170"/>
                    </a:lnTo>
                    <a:lnTo>
                      <a:pt x="0" y="342174"/>
                    </a:lnTo>
                    <a:lnTo>
                      <a:pt x="78485" y="439909"/>
                    </a:lnTo>
                    <a:lnTo>
                      <a:pt x="256630" y="452546"/>
                    </a:lnTo>
                    <a:lnTo>
                      <a:pt x="258802" y="372877"/>
                    </a:lnTo>
                    <a:close/>
                  </a:path>
                </a:pathLst>
              </a:custGeom>
              <a:solidFill>
                <a:srgbClr val="FFFFFF"/>
              </a:solidFill>
              <a:ln w="4929"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D9E3F1DF-D97B-9D41-695B-12421B4368DE}"/>
                  </a:ext>
                </a:extLst>
              </p:cNvPr>
              <p:cNvSpPr/>
              <p:nvPr/>
            </p:nvSpPr>
            <p:spPr>
              <a:xfrm>
                <a:off x="10415241" y="5826717"/>
                <a:ext cx="372136" cy="272042"/>
              </a:xfrm>
              <a:custGeom>
                <a:avLst/>
                <a:gdLst>
                  <a:gd name="connsiteX0" fmla="*/ 347553 w 372136"/>
                  <a:gd name="connsiteY0" fmla="*/ 11353 h 272042"/>
                  <a:gd name="connsiteX1" fmla="*/ 346813 w 372136"/>
                  <a:gd name="connsiteY1" fmla="*/ 81743 h 272042"/>
                  <a:gd name="connsiteX2" fmla="*/ 368976 w 372136"/>
                  <a:gd name="connsiteY2" fmla="*/ 257025 h 272042"/>
                  <a:gd name="connsiteX3" fmla="*/ 3948 w 372136"/>
                  <a:gd name="connsiteY3" fmla="*/ 253126 h 272042"/>
                  <a:gd name="connsiteX4" fmla="*/ 195866 w 372136"/>
                  <a:gd name="connsiteY4" fmla="*/ 74585 h 272042"/>
                  <a:gd name="connsiteX5" fmla="*/ 200555 w 372136"/>
                  <a:gd name="connsiteY5" fmla="*/ 0 h 272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136" h="272042">
                    <a:moveTo>
                      <a:pt x="347553" y="11353"/>
                    </a:moveTo>
                    <a:lnTo>
                      <a:pt x="346813" y="81743"/>
                    </a:lnTo>
                    <a:cubicBezTo>
                      <a:pt x="346813" y="97587"/>
                      <a:pt x="382797" y="253224"/>
                      <a:pt x="368976" y="257025"/>
                    </a:cubicBezTo>
                    <a:cubicBezTo>
                      <a:pt x="355155" y="260826"/>
                      <a:pt x="-43686" y="291084"/>
                      <a:pt x="3948" y="253126"/>
                    </a:cubicBezTo>
                    <a:cubicBezTo>
                      <a:pt x="51582" y="215166"/>
                      <a:pt x="195520" y="106472"/>
                      <a:pt x="195866" y="74585"/>
                    </a:cubicBezTo>
                    <a:cubicBezTo>
                      <a:pt x="205738" y="60073"/>
                      <a:pt x="200555" y="0"/>
                      <a:pt x="200555" y="0"/>
                    </a:cubicBezTo>
                    <a:close/>
                  </a:path>
                </a:pathLst>
              </a:custGeom>
              <a:solidFill>
                <a:srgbClr val="FFFFFF"/>
              </a:solidFill>
              <a:ln w="4929" cap="flat">
                <a:solidFill>
                  <a:schemeClr val="tx1"/>
                </a:solid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8C856F9C-A8F4-1196-8D59-1BEA26462E97}"/>
                  </a:ext>
                </a:extLst>
              </p:cNvPr>
              <p:cNvSpPr/>
              <p:nvPr/>
            </p:nvSpPr>
            <p:spPr>
              <a:xfrm>
                <a:off x="10487949" y="3139895"/>
                <a:ext cx="86093" cy="285929"/>
              </a:xfrm>
              <a:custGeom>
                <a:avLst/>
                <a:gdLst>
                  <a:gd name="connsiteX0" fmla="*/ 46647 w 86093"/>
                  <a:gd name="connsiteY0" fmla="*/ 285930 h 285929"/>
                  <a:gd name="connsiteX1" fmla="*/ 7651 w 86093"/>
                  <a:gd name="connsiteY1" fmla="*/ 274083 h 285929"/>
                  <a:gd name="connsiteX2" fmla="*/ 0 w 86093"/>
                  <a:gd name="connsiteY2" fmla="*/ 141893 h 285929"/>
                  <a:gd name="connsiteX3" fmla="*/ 25224 w 86093"/>
                  <a:gd name="connsiteY3" fmla="*/ 114942 h 285929"/>
                  <a:gd name="connsiteX4" fmla="*/ 37761 w 86093"/>
                  <a:gd name="connsiteY4" fmla="*/ 74811 h 285929"/>
                  <a:gd name="connsiteX5" fmla="*/ 85988 w 86093"/>
                  <a:gd name="connsiteY5" fmla="*/ 34877 h 285929"/>
                  <a:gd name="connsiteX6" fmla="*/ 37910 w 86093"/>
                  <a:gd name="connsiteY6" fmla="*/ 1065 h 285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093" h="285929">
                    <a:moveTo>
                      <a:pt x="46647" y="285930"/>
                    </a:moveTo>
                    <a:cubicBezTo>
                      <a:pt x="30851" y="280860"/>
                      <a:pt x="17854" y="276911"/>
                      <a:pt x="7651" y="274083"/>
                    </a:cubicBezTo>
                    <a:cubicBezTo>
                      <a:pt x="7454" y="234594"/>
                      <a:pt x="4901" y="190529"/>
                      <a:pt x="0" y="141893"/>
                    </a:cubicBezTo>
                    <a:cubicBezTo>
                      <a:pt x="9872" y="134400"/>
                      <a:pt x="18402" y="125288"/>
                      <a:pt x="25224" y="114942"/>
                    </a:cubicBezTo>
                    <a:cubicBezTo>
                      <a:pt x="31177" y="102187"/>
                      <a:pt x="35397" y="88686"/>
                      <a:pt x="37761" y="74811"/>
                    </a:cubicBezTo>
                    <a:cubicBezTo>
                      <a:pt x="71490" y="75502"/>
                      <a:pt x="87567" y="62189"/>
                      <a:pt x="85988" y="34877"/>
                    </a:cubicBezTo>
                    <a:cubicBezTo>
                      <a:pt x="84408" y="7566"/>
                      <a:pt x="68380" y="-3708"/>
                      <a:pt x="37910" y="1065"/>
                    </a:cubicBezTo>
                  </a:path>
                </a:pathLst>
              </a:custGeom>
              <a:noFill/>
              <a:ln w="19717" cap="rnd">
                <a:solidFill>
                  <a:schemeClr val="tx1"/>
                </a:solidFill>
                <a:prstDash val="solid"/>
                <a:round/>
              </a:ln>
            </p:spPr>
            <p:txBody>
              <a:bodyPr rtlCol="0" anchor="ctr"/>
              <a:lstStyle/>
              <a:p>
                <a:endParaRPr lang="zh-CN" altLang="en-US"/>
              </a:p>
            </p:txBody>
          </p:sp>
          <p:sp>
            <p:nvSpPr>
              <p:cNvPr id="55" name="任意多边形: 形状 54">
                <a:extLst>
                  <a:ext uri="{FF2B5EF4-FFF2-40B4-BE49-F238E27FC236}">
                    <a16:creationId xmlns:a16="http://schemas.microsoft.com/office/drawing/2014/main" id="{EB15AD6B-BBA3-02FA-A5E5-31DCE0E5B1DD}"/>
                  </a:ext>
                </a:extLst>
              </p:cNvPr>
              <p:cNvSpPr/>
              <p:nvPr/>
            </p:nvSpPr>
            <p:spPr>
              <a:xfrm>
                <a:off x="10307019" y="3099249"/>
                <a:ext cx="83786" cy="314432"/>
              </a:xfrm>
              <a:custGeom>
                <a:avLst/>
                <a:gdLst>
                  <a:gd name="connsiteX0" fmla="*/ 32253 w 83786"/>
                  <a:gd name="connsiteY0" fmla="*/ 0 h 314432"/>
                  <a:gd name="connsiteX1" fmla="*/ 859 w 83786"/>
                  <a:gd name="connsiteY1" fmla="*/ 98476 h 314432"/>
                  <a:gd name="connsiteX2" fmla="*/ 82404 w 83786"/>
                  <a:gd name="connsiteY2" fmla="*/ 195521 h 314432"/>
                  <a:gd name="connsiteX3" fmla="*/ 83787 w 83786"/>
                  <a:gd name="connsiteY3" fmla="*/ 314432 h 314432"/>
                  <a:gd name="connsiteX4" fmla="*/ 38621 w 83786"/>
                  <a:gd name="connsiteY4" fmla="*/ 310039 h 314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6" h="314432">
                    <a:moveTo>
                      <a:pt x="32253" y="0"/>
                    </a:moveTo>
                    <a:cubicBezTo>
                      <a:pt x="7242" y="37944"/>
                      <a:pt x="-3223" y="70769"/>
                      <a:pt x="859" y="98476"/>
                    </a:cubicBezTo>
                    <a:cubicBezTo>
                      <a:pt x="12543" y="154417"/>
                      <a:pt x="39722" y="186769"/>
                      <a:pt x="82404" y="195521"/>
                    </a:cubicBezTo>
                    <a:lnTo>
                      <a:pt x="83787" y="314432"/>
                    </a:lnTo>
                    <a:lnTo>
                      <a:pt x="38621" y="310039"/>
                    </a:lnTo>
                  </a:path>
                </a:pathLst>
              </a:custGeom>
              <a:noFill/>
              <a:ln w="19717" cap="rnd">
                <a:solidFill>
                  <a:schemeClr val="tx1"/>
                </a:solidFill>
                <a:prstDash val="solid"/>
                <a:round/>
              </a:ln>
            </p:spPr>
            <p:txBody>
              <a:bodyPr rtlCol="0" anchor="ctr"/>
              <a:lstStyle/>
              <a:p>
                <a:endParaRPr lang="zh-CN" altLang="en-US"/>
              </a:p>
            </p:txBody>
          </p:sp>
          <p:sp>
            <p:nvSpPr>
              <p:cNvPr id="56" name="任意多边形: 形状 55">
                <a:extLst>
                  <a:ext uri="{FF2B5EF4-FFF2-40B4-BE49-F238E27FC236}">
                    <a16:creationId xmlns:a16="http://schemas.microsoft.com/office/drawing/2014/main" id="{6850A9C1-5558-DA8B-AD7F-3984381B9D6F}"/>
                  </a:ext>
                </a:extLst>
              </p:cNvPr>
              <p:cNvSpPr/>
              <p:nvPr/>
            </p:nvSpPr>
            <p:spPr>
              <a:xfrm>
                <a:off x="9879816" y="5798877"/>
                <a:ext cx="367841" cy="293552"/>
              </a:xfrm>
              <a:custGeom>
                <a:avLst/>
                <a:gdLst>
                  <a:gd name="connsiteX0" fmla="*/ 357969 w 367841"/>
                  <a:gd name="connsiteY0" fmla="*/ 740 h 293552"/>
                  <a:gd name="connsiteX1" fmla="*/ 367842 w 367841"/>
                  <a:gd name="connsiteY1" fmla="*/ 194534 h 293552"/>
                  <a:gd name="connsiteX2" fmla="*/ 366706 w 367841"/>
                  <a:gd name="connsiteY2" fmla="*/ 293552 h 293552"/>
                  <a:gd name="connsiteX3" fmla="*/ 10267 w 367841"/>
                  <a:gd name="connsiteY3" fmla="*/ 289505 h 293552"/>
                  <a:gd name="connsiteX4" fmla="*/ 0 w 367841"/>
                  <a:gd name="connsiteY4" fmla="*/ 279040 h 293552"/>
                  <a:gd name="connsiteX5" fmla="*/ 4196 w 367841"/>
                  <a:gd name="connsiteY5" fmla="*/ 270846 h 293552"/>
                  <a:gd name="connsiteX6" fmla="*/ 225138 w 367841"/>
                  <a:gd name="connsiteY6" fmla="*/ 82138 h 293552"/>
                  <a:gd name="connsiteX7" fmla="*/ 229333 w 367841"/>
                  <a:gd name="connsiteY7" fmla="*/ 0 h 29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841" h="293552">
                    <a:moveTo>
                      <a:pt x="357969" y="740"/>
                    </a:moveTo>
                    <a:lnTo>
                      <a:pt x="367842" y="194534"/>
                    </a:lnTo>
                    <a:lnTo>
                      <a:pt x="366706" y="293552"/>
                    </a:lnTo>
                    <a:lnTo>
                      <a:pt x="10267" y="289505"/>
                    </a:lnTo>
                    <a:lnTo>
                      <a:pt x="0" y="279040"/>
                    </a:lnTo>
                    <a:lnTo>
                      <a:pt x="4196" y="270846"/>
                    </a:lnTo>
                    <a:cubicBezTo>
                      <a:pt x="100401" y="201740"/>
                      <a:pt x="179577" y="145962"/>
                      <a:pt x="225138" y="82138"/>
                    </a:cubicBezTo>
                    <a:lnTo>
                      <a:pt x="229333" y="0"/>
                    </a:lnTo>
                    <a:close/>
                  </a:path>
                </a:pathLst>
              </a:custGeom>
              <a:solidFill>
                <a:srgbClr val="FFFFFF"/>
              </a:solidFill>
              <a:ln w="492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24F18B09-FE37-6EC3-9A21-2246F5B68AC1}"/>
                  </a:ext>
                </a:extLst>
              </p:cNvPr>
              <p:cNvSpPr/>
              <p:nvPr/>
            </p:nvSpPr>
            <p:spPr>
              <a:xfrm>
                <a:off x="9960275" y="4309839"/>
                <a:ext cx="847635" cy="1532037"/>
              </a:xfrm>
              <a:custGeom>
                <a:avLst/>
                <a:gdLst>
                  <a:gd name="connsiteX0" fmla="*/ 754441 w 847635"/>
                  <a:gd name="connsiteY0" fmla="*/ 0 h 1532037"/>
                  <a:gd name="connsiteX1" fmla="*/ 808442 w 847635"/>
                  <a:gd name="connsiteY1" fmla="*/ 738398 h 1532037"/>
                  <a:gd name="connsiteX2" fmla="*/ 847635 w 847635"/>
                  <a:gd name="connsiteY2" fmla="*/ 1520234 h 1532037"/>
                  <a:gd name="connsiteX3" fmla="*/ 546925 w 847635"/>
                  <a:gd name="connsiteY3" fmla="*/ 1509474 h 1532037"/>
                  <a:gd name="connsiteX4" fmla="*/ 500575 w 847635"/>
                  <a:gd name="connsiteY4" fmla="*/ 799508 h 1532037"/>
                  <a:gd name="connsiteX5" fmla="*/ 464047 w 847635"/>
                  <a:gd name="connsiteY5" fmla="*/ 285062 h 1532037"/>
                  <a:gd name="connsiteX6" fmla="*/ 420856 w 847635"/>
                  <a:gd name="connsiteY6" fmla="*/ 285062 h 1532037"/>
                  <a:gd name="connsiteX7" fmla="*/ 378948 w 847635"/>
                  <a:gd name="connsiteY7" fmla="*/ 790129 h 1532037"/>
                  <a:gd name="connsiteX8" fmla="*/ 323120 w 847635"/>
                  <a:gd name="connsiteY8" fmla="*/ 1483164 h 1532037"/>
                  <a:gd name="connsiteX9" fmla="*/ 0 w 847635"/>
                  <a:gd name="connsiteY9" fmla="*/ 1482522 h 1532037"/>
                  <a:gd name="connsiteX10" fmla="*/ 93787 w 847635"/>
                  <a:gd name="connsiteY10" fmla="*/ 748024 h 1532037"/>
                  <a:gd name="connsiteX11" fmla="*/ 178244 w 847635"/>
                  <a:gd name="connsiteY11" fmla="*/ 3949 h 1532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7635" h="1532037">
                    <a:moveTo>
                      <a:pt x="754441" y="0"/>
                    </a:moveTo>
                    <a:lnTo>
                      <a:pt x="808442" y="738398"/>
                    </a:lnTo>
                    <a:lnTo>
                      <a:pt x="847635" y="1520234"/>
                    </a:lnTo>
                    <a:cubicBezTo>
                      <a:pt x="764066" y="1534056"/>
                      <a:pt x="590956" y="1541410"/>
                      <a:pt x="546925" y="1509474"/>
                    </a:cubicBezTo>
                    <a:lnTo>
                      <a:pt x="500575" y="799508"/>
                    </a:lnTo>
                    <a:lnTo>
                      <a:pt x="464047" y="285062"/>
                    </a:lnTo>
                    <a:cubicBezTo>
                      <a:pt x="444303" y="284174"/>
                      <a:pt x="439909" y="293701"/>
                      <a:pt x="420856" y="285062"/>
                    </a:cubicBezTo>
                    <a:lnTo>
                      <a:pt x="378948" y="790129"/>
                    </a:lnTo>
                    <a:lnTo>
                      <a:pt x="323120" y="1483164"/>
                    </a:lnTo>
                    <a:cubicBezTo>
                      <a:pt x="205640" y="1507006"/>
                      <a:pt x="41069" y="1490618"/>
                      <a:pt x="0" y="1482522"/>
                    </a:cubicBezTo>
                    <a:lnTo>
                      <a:pt x="93787" y="748024"/>
                    </a:lnTo>
                    <a:lnTo>
                      <a:pt x="178244" y="3949"/>
                    </a:lnTo>
                    <a:close/>
                  </a:path>
                </a:pathLst>
              </a:custGeom>
              <a:solidFill>
                <a:schemeClr val="tx1"/>
              </a:solidFill>
              <a:ln w="4929"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474D5B7-5900-6D3E-2C6F-7E039AF4B3C1}"/>
                  </a:ext>
                </a:extLst>
              </p:cNvPr>
              <p:cNvSpPr/>
              <p:nvPr/>
            </p:nvSpPr>
            <p:spPr>
              <a:xfrm>
                <a:off x="10520577" y="3118804"/>
                <a:ext cx="42401" cy="7248"/>
              </a:xfrm>
              <a:custGeom>
                <a:avLst/>
                <a:gdLst>
                  <a:gd name="connsiteX0" fmla="*/ 42402 w 42401"/>
                  <a:gd name="connsiteY0" fmla="*/ 7249 h 7248"/>
                  <a:gd name="connsiteX1" fmla="*/ 0 w 42401"/>
                  <a:gd name="connsiteY1" fmla="*/ 980 h 7248"/>
                </a:gdLst>
                <a:ahLst/>
                <a:cxnLst>
                  <a:cxn ang="0">
                    <a:pos x="connsiteX0" y="connsiteY0"/>
                  </a:cxn>
                  <a:cxn ang="0">
                    <a:pos x="connsiteX1" y="connsiteY1"/>
                  </a:cxn>
                </a:cxnLst>
                <a:rect l="l" t="t" r="r" b="b"/>
                <a:pathLst>
                  <a:path w="42401" h="7248">
                    <a:moveTo>
                      <a:pt x="42402" y="7249"/>
                    </a:moveTo>
                    <a:cubicBezTo>
                      <a:pt x="29291" y="718"/>
                      <a:pt x="14443" y="-1479"/>
                      <a:pt x="0" y="980"/>
                    </a:cubicBezTo>
                  </a:path>
                </a:pathLst>
              </a:custGeom>
              <a:noFill/>
              <a:ln w="19717" cap="rnd">
                <a:solidFill>
                  <a:schemeClr val="tx1"/>
                </a:solidFill>
                <a:prstDash val="solid"/>
                <a:round/>
              </a:ln>
            </p:spPr>
            <p:txBody>
              <a:bodyPr rtlCol="0" anchor="ctr"/>
              <a:lstStyle/>
              <a:p>
                <a:endParaRPr lang="zh-CN" altLang="en-US"/>
              </a:p>
            </p:txBody>
          </p:sp>
          <p:sp>
            <p:nvSpPr>
              <p:cNvPr id="59" name="任意多边形: 形状 58">
                <a:extLst>
                  <a:ext uri="{FF2B5EF4-FFF2-40B4-BE49-F238E27FC236}">
                    <a16:creationId xmlns:a16="http://schemas.microsoft.com/office/drawing/2014/main" id="{2047EAA0-98F4-7DCA-EC35-DCF1DCBB613C}"/>
                  </a:ext>
                </a:extLst>
              </p:cNvPr>
              <p:cNvSpPr/>
              <p:nvPr/>
            </p:nvSpPr>
            <p:spPr>
              <a:xfrm>
                <a:off x="10313995" y="2892124"/>
                <a:ext cx="278355" cy="219564"/>
              </a:xfrm>
              <a:custGeom>
                <a:avLst/>
                <a:gdLst>
                  <a:gd name="connsiteX0" fmla="*/ 256388 w 278355"/>
                  <a:gd name="connsiteY0" fmla="*/ 219564 h 219564"/>
                  <a:gd name="connsiteX1" fmla="*/ 198882 w 278355"/>
                  <a:gd name="connsiteY1" fmla="*/ 208014 h 219564"/>
                  <a:gd name="connsiteX2" fmla="*/ 191971 w 278355"/>
                  <a:gd name="connsiteY2" fmla="*/ 184024 h 219564"/>
                  <a:gd name="connsiteX3" fmla="*/ 39839 w 278355"/>
                  <a:gd name="connsiteY3" fmla="*/ 182099 h 219564"/>
                  <a:gd name="connsiteX4" fmla="*/ 156629 w 278355"/>
                  <a:gd name="connsiteY4" fmla="*/ 16195 h 219564"/>
                  <a:gd name="connsiteX5" fmla="*/ 219120 w 278355"/>
                  <a:gd name="connsiteY5" fmla="*/ 80957 h 219564"/>
                  <a:gd name="connsiteX6" fmla="*/ 271591 w 278355"/>
                  <a:gd name="connsiteY6" fmla="*/ 109241 h 219564"/>
                  <a:gd name="connsiteX7" fmla="*/ 256388 w 278355"/>
                  <a:gd name="connsiteY7" fmla="*/ 219564 h 21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355" h="219564">
                    <a:moveTo>
                      <a:pt x="256388" y="219564"/>
                    </a:moveTo>
                    <a:cubicBezTo>
                      <a:pt x="233914" y="210941"/>
                      <a:pt x="214742" y="207091"/>
                      <a:pt x="198882" y="208014"/>
                    </a:cubicBezTo>
                    <a:cubicBezTo>
                      <a:pt x="197006" y="200856"/>
                      <a:pt x="194736" y="192860"/>
                      <a:pt x="191971" y="184024"/>
                    </a:cubicBezTo>
                    <a:cubicBezTo>
                      <a:pt x="159062" y="222590"/>
                      <a:pt x="108353" y="221948"/>
                      <a:pt x="39839" y="182099"/>
                    </a:cubicBezTo>
                    <a:cubicBezTo>
                      <a:pt x="-62931" y="122371"/>
                      <a:pt x="53809" y="-53849"/>
                      <a:pt x="156629" y="16195"/>
                    </a:cubicBezTo>
                    <a:cubicBezTo>
                      <a:pt x="193650" y="42159"/>
                      <a:pt x="214480" y="63745"/>
                      <a:pt x="219120" y="80957"/>
                    </a:cubicBezTo>
                    <a:cubicBezTo>
                      <a:pt x="247947" y="83490"/>
                      <a:pt x="265436" y="92917"/>
                      <a:pt x="271591" y="109241"/>
                    </a:cubicBezTo>
                    <a:cubicBezTo>
                      <a:pt x="284228" y="131192"/>
                      <a:pt x="279159" y="167967"/>
                      <a:pt x="256388" y="219564"/>
                    </a:cubicBezTo>
                    <a:close/>
                  </a:path>
                </a:pathLst>
              </a:custGeom>
              <a:solidFill>
                <a:schemeClr val="tx1"/>
              </a:solidFill>
              <a:ln w="4929"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58CB067A-6BFB-A7EB-125D-0BFACE28870F}"/>
                  </a:ext>
                </a:extLst>
              </p:cNvPr>
              <p:cNvSpPr/>
              <p:nvPr/>
            </p:nvSpPr>
            <p:spPr>
              <a:xfrm>
                <a:off x="10108014" y="3395016"/>
                <a:ext cx="795249" cy="976179"/>
              </a:xfrm>
              <a:custGeom>
                <a:avLst/>
                <a:gdLst>
                  <a:gd name="connsiteX0" fmla="*/ 455409 w 795249"/>
                  <a:gd name="connsiteY0" fmla="*/ 36041 h 976179"/>
                  <a:gd name="connsiteX1" fmla="*/ 316308 w 795249"/>
                  <a:gd name="connsiteY1" fmla="*/ 89993 h 976179"/>
                  <a:gd name="connsiteX2" fmla="*/ 206627 w 795249"/>
                  <a:gd name="connsiteY2" fmla="*/ 10225 h 976179"/>
                  <a:gd name="connsiteX3" fmla="*/ 147986 w 795249"/>
                  <a:gd name="connsiteY3" fmla="*/ 352 h 976179"/>
                  <a:gd name="connsiteX4" fmla="*/ 50645 w 795249"/>
                  <a:gd name="connsiteY4" fmla="*/ 101395 h 976179"/>
                  <a:gd name="connsiteX5" fmla="*/ 34553 w 795249"/>
                  <a:gd name="connsiteY5" fmla="*/ 572896 h 976179"/>
                  <a:gd name="connsiteX6" fmla="*/ 0 w 795249"/>
                  <a:gd name="connsiteY6" fmla="*/ 906234 h 976179"/>
                  <a:gd name="connsiteX7" fmla="*/ 324947 w 795249"/>
                  <a:gd name="connsiteY7" fmla="*/ 976179 h 976179"/>
                  <a:gd name="connsiteX8" fmla="*/ 630988 w 795249"/>
                  <a:gd name="connsiteY8" fmla="*/ 907715 h 976179"/>
                  <a:gd name="connsiteX9" fmla="*/ 563362 w 795249"/>
                  <a:gd name="connsiteY9" fmla="*/ 429945 h 976179"/>
                  <a:gd name="connsiteX10" fmla="*/ 648807 w 795249"/>
                  <a:gd name="connsiteY10" fmla="*/ 548413 h 976179"/>
                  <a:gd name="connsiteX11" fmla="*/ 795114 w 795249"/>
                  <a:gd name="connsiteY11" fmla="*/ 382015 h 976179"/>
                  <a:gd name="connsiteX12" fmla="*/ 619042 w 795249"/>
                  <a:gd name="connsiteY12" fmla="*/ 107516 h 976179"/>
                  <a:gd name="connsiteX13" fmla="*/ 455409 w 795249"/>
                  <a:gd name="connsiteY13" fmla="*/ 36041 h 976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95249" h="976179">
                    <a:moveTo>
                      <a:pt x="455409" y="36041"/>
                    </a:moveTo>
                    <a:cubicBezTo>
                      <a:pt x="413254" y="84415"/>
                      <a:pt x="366889" y="102397"/>
                      <a:pt x="316308" y="89993"/>
                    </a:cubicBezTo>
                    <a:cubicBezTo>
                      <a:pt x="240489" y="71433"/>
                      <a:pt x="218030" y="49220"/>
                      <a:pt x="206627" y="10225"/>
                    </a:cubicBezTo>
                    <a:cubicBezTo>
                      <a:pt x="187500" y="4795"/>
                      <a:pt x="167834" y="1488"/>
                      <a:pt x="147986" y="352"/>
                    </a:cubicBezTo>
                    <a:cubicBezTo>
                      <a:pt x="89789" y="-4584"/>
                      <a:pt x="50398" y="43001"/>
                      <a:pt x="50645" y="101395"/>
                    </a:cubicBezTo>
                    <a:cubicBezTo>
                      <a:pt x="51139" y="227810"/>
                      <a:pt x="40329" y="440607"/>
                      <a:pt x="34553" y="572896"/>
                    </a:cubicBezTo>
                    <a:cubicBezTo>
                      <a:pt x="34257" y="659772"/>
                      <a:pt x="12489" y="770342"/>
                      <a:pt x="0" y="906234"/>
                    </a:cubicBezTo>
                    <a:cubicBezTo>
                      <a:pt x="142719" y="952698"/>
                      <a:pt x="251038" y="976016"/>
                      <a:pt x="324947" y="976179"/>
                    </a:cubicBezTo>
                    <a:cubicBezTo>
                      <a:pt x="398856" y="976342"/>
                      <a:pt x="500871" y="953522"/>
                      <a:pt x="630988" y="907715"/>
                    </a:cubicBezTo>
                    <a:lnTo>
                      <a:pt x="563362" y="429945"/>
                    </a:lnTo>
                    <a:cubicBezTo>
                      <a:pt x="572939" y="426885"/>
                      <a:pt x="599692" y="512872"/>
                      <a:pt x="648807" y="548413"/>
                    </a:cubicBezTo>
                    <a:cubicBezTo>
                      <a:pt x="769545" y="518796"/>
                      <a:pt x="797484" y="422442"/>
                      <a:pt x="795114" y="382015"/>
                    </a:cubicBezTo>
                    <a:cubicBezTo>
                      <a:pt x="792745" y="341588"/>
                      <a:pt x="639527" y="123608"/>
                      <a:pt x="619042" y="107516"/>
                    </a:cubicBezTo>
                    <a:cubicBezTo>
                      <a:pt x="598557" y="91424"/>
                      <a:pt x="561980" y="63338"/>
                      <a:pt x="455409" y="36041"/>
                    </a:cubicBezTo>
                    <a:close/>
                  </a:path>
                </a:pathLst>
              </a:custGeom>
              <a:solidFill>
                <a:schemeClr val="accent2"/>
              </a:solidFill>
              <a:ln w="4929"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A80FACB5-15A1-969C-FAA3-CD2C721568FF}"/>
                  </a:ext>
                </a:extLst>
              </p:cNvPr>
              <p:cNvSpPr/>
              <p:nvPr/>
            </p:nvSpPr>
            <p:spPr>
              <a:xfrm>
                <a:off x="10661998" y="3787891"/>
                <a:ext cx="41117" cy="243253"/>
              </a:xfrm>
              <a:custGeom>
                <a:avLst/>
                <a:gdLst>
                  <a:gd name="connsiteX0" fmla="*/ 35392 w 41117"/>
                  <a:gd name="connsiteY0" fmla="*/ 243253 h 243253"/>
                  <a:gd name="connsiteX1" fmla="*/ 0 w 41117"/>
                  <a:gd name="connsiteY1" fmla="*/ 0 h 243253"/>
                  <a:gd name="connsiteX2" fmla="*/ 41118 w 41117"/>
                  <a:gd name="connsiteY2" fmla="*/ 61998 h 243253"/>
                </a:gdLst>
                <a:ahLst/>
                <a:cxnLst>
                  <a:cxn ang="0">
                    <a:pos x="connsiteX0" y="connsiteY0"/>
                  </a:cxn>
                  <a:cxn ang="0">
                    <a:pos x="connsiteX1" y="connsiteY1"/>
                  </a:cxn>
                  <a:cxn ang="0">
                    <a:pos x="connsiteX2" y="connsiteY2"/>
                  </a:cxn>
                </a:cxnLst>
                <a:rect l="l" t="t" r="r" b="b"/>
                <a:pathLst>
                  <a:path w="41117" h="243253">
                    <a:moveTo>
                      <a:pt x="35392" y="243253"/>
                    </a:moveTo>
                    <a:lnTo>
                      <a:pt x="0" y="0"/>
                    </a:lnTo>
                    <a:lnTo>
                      <a:pt x="41118" y="61998"/>
                    </a:lnTo>
                  </a:path>
                </a:pathLst>
              </a:custGeom>
              <a:noFill/>
              <a:ln w="19717" cap="rnd">
                <a:solidFill>
                  <a:schemeClr val="tx1"/>
                </a:solidFill>
                <a:prstDash val="solid"/>
                <a:round/>
              </a:ln>
            </p:spPr>
            <p:txBody>
              <a:bodyPr rtlCol="0" anchor="ctr"/>
              <a:lstStyle/>
              <a:p>
                <a:endParaRPr lang="zh-CN" altLang="en-US"/>
              </a:p>
            </p:txBody>
          </p:sp>
          <p:sp>
            <p:nvSpPr>
              <p:cNvPr id="62" name="任意多边形: 形状 61">
                <a:extLst>
                  <a:ext uri="{FF2B5EF4-FFF2-40B4-BE49-F238E27FC236}">
                    <a16:creationId xmlns:a16="http://schemas.microsoft.com/office/drawing/2014/main" id="{0B9926EC-0137-ABD8-712F-55DFC0D3E152}"/>
                  </a:ext>
                </a:extLst>
              </p:cNvPr>
              <p:cNvSpPr/>
              <p:nvPr/>
            </p:nvSpPr>
            <p:spPr>
              <a:xfrm>
                <a:off x="10415241" y="5863639"/>
                <a:ext cx="372136" cy="235120"/>
              </a:xfrm>
              <a:custGeom>
                <a:avLst/>
                <a:gdLst>
                  <a:gd name="connsiteX0" fmla="*/ 347257 w 372136"/>
                  <a:gd name="connsiteY0" fmla="*/ 0 h 235120"/>
                  <a:gd name="connsiteX1" fmla="*/ 346813 w 372136"/>
                  <a:gd name="connsiteY1" fmla="*/ 44820 h 235120"/>
                  <a:gd name="connsiteX2" fmla="*/ 368976 w 372136"/>
                  <a:gd name="connsiteY2" fmla="*/ 220103 h 235120"/>
                  <a:gd name="connsiteX3" fmla="*/ 3948 w 372136"/>
                  <a:gd name="connsiteY3" fmla="*/ 216203 h 235120"/>
                  <a:gd name="connsiteX4" fmla="*/ 195866 w 372136"/>
                  <a:gd name="connsiteY4" fmla="*/ 37663 h 235120"/>
                  <a:gd name="connsiteX5" fmla="*/ 198087 w 372136"/>
                  <a:gd name="connsiteY5" fmla="*/ 3801 h 23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136" h="235120">
                    <a:moveTo>
                      <a:pt x="347257" y="0"/>
                    </a:moveTo>
                    <a:lnTo>
                      <a:pt x="346813" y="44820"/>
                    </a:lnTo>
                    <a:cubicBezTo>
                      <a:pt x="346813" y="60665"/>
                      <a:pt x="382797" y="216302"/>
                      <a:pt x="368976" y="220103"/>
                    </a:cubicBezTo>
                    <a:cubicBezTo>
                      <a:pt x="355155" y="223904"/>
                      <a:pt x="-43686" y="254162"/>
                      <a:pt x="3948" y="216203"/>
                    </a:cubicBezTo>
                    <a:cubicBezTo>
                      <a:pt x="51582" y="178244"/>
                      <a:pt x="195520" y="69550"/>
                      <a:pt x="195866" y="37663"/>
                    </a:cubicBezTo>
                    <a:lnTo>
                      <a:pt x="198087" y="3801"/>
                    </a:lnTo>
                  </a:path>
                </a:pathLst>
              </a:custGeom>
              <a:noFill/>
              <a:ln w="19717" cap="rnd">
                <a:solidFill>
                  <a:srgbClr val="1D252E"/>
                </a:solidFill>
                <a:prstDash val="solid"/>
                <a:round/>
              </a:ln>
            </p:spPr>
            <p:txBody>
              <a:bodyPr rtlCol="0" anchor="ctr"/>
              <a:lstStyle/>
              <a:p>
                <a:endParaRPr lang="zh-CN" altLang="en-US"/>
              </a:p>
            </p:txBody>
          </p:sp>
          <p:sp>
            <p:nvSpPr>
              <p:cNvPr id="63" name="任意多边形: 形状 62">
                <a:extLst>
                  <a:ext uri="{FF2B5EF4-FFF2-40B4-BE49-F238E27FC236}">
                    <a16:creationId xmlns:a16="http://schemas.microsoft.com/office/drawing/2014/main" id="{B6C32A7F-7264-C774-8AB7-A503C0A7EF58}"/>
                  </a:ext>
                </a:extLst>
              </p:cNvPr>
              <p:cNvSpPr/>
              <p:nvPr/>
            </p:nvSpPr>
            <p:spPr>
              <a:xfrm>
                <a:off x="9879864" y="5834318"/>
                <a:ext cx="368956" cy="258110"/>
              </a:xfrm>
              <a:custGeom>
                <a:avLst/>
                <a:gdLst>
                  <a:gd name="connsiteX0" fmla="*/ 357921 w 368956"/>
                  <a:gd name="connsiteY0" fmla="*/ 0 h 258110"/>
                  <a:gd name="connsiteX1" fmla="*/ 367793 w 368956"/>
                  <a:gd name="connsiteY1" fmla="*/ 159092 h 258110"/>
                  <a:gd name="connsiteX2" fmla="*/ 366658 w 368956"/>
                  <a:gd name="connsiteY2" fmla="*/ 258111 h 258110"/>
                  <a:gd name="connsiteX3" fmla="*/ 10219 w 368956"/>
                  <a:gd name="connsiteY3" fmla="*/ 254064 h 258110"/>
                  <a:gd name="connsiteX4" fmla="*/ 1 w 368956"/>
                  <a:gd name="connsiteY4" fmla="*/ 243550 h 258110"/>
                  <a:gd name="connsiteX5" fmla="*/ 4147 w 368956"/>
                  <a:gd name="connsiteY5" fmla="*/ 235405 h 258110"/>
                  <a:gd name="connsiteX6" fmla="*/ 225089 w 368956"/>
                  <a:gd name="connsiteY6" fmla="*/ 46696 h 258110"/>
                  <a:gd name="connsiteX7" fmla="*/ 224201 w 368956"/>
                  <a:gd name="connsiteY7" fmla="*/ 12834 h 258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956" h="258110">
                    <a:moveTo>
                      <a:pt x="357921" y="0"/>
                    </a:moveTo>
                    <a:cubicBezTo>
                      <a:pt x="358859" y="82335"/>
                      <a:pt x="366016" y="135398"/>
                      <a:pt x="367793" y="159092"/>
                    </a:cubicBezTo>
                    <a:cubicBezTo>
                      <a:pt x="369659" y="192065"/>
                      <a:pt x="369279" y="225187"/>
                      <a:pt x="366658" y="258111"/>
                    </a:cubicBezTo>
                    <a:lnTo>
                      <a:pt x="10219" y="254064"/>
                    </a:lnTo>
                    <a:cubicBezTo>
                      <a:pt x="4493" y="253965"/>
                      <a:pt x="-78" y="249275"/>
                      <a:pt x="1" y="243550"/>
                    </a:cubicBezTo>
                    <a:cubicBezTo>
                      <a:pt x="45" y="240341"/>
                      <a:pt x="1575" y="237330"/>
                      <a:pt x="4147" y="235405"/>
                    </a:cubicBezTo>
                    <a:cubicBezTo>
                      <a:pt x="160327" y="120244"/>
                      <a:pt x="225978" y="62640"/>
                      <a:pt x="225089" y="46696"/>
                    </a:cubicBezTo>
                    <a:lnTo>
                      <a:pt x="224201" y="12834"/>
                    </a:lnTo>
                  </a:path>
                </a:pathLst>
              </a:custGeom>
              <a:noFill/>
              <a:ln w="19717" cap="rnd">
                <a:solidFill>
                  <a:schemeClr val="tx1"/>
                </a:solidFill>
                <a:prstDash val="solid"/>
                <a:round/>
              </a:ln>
            </p:spPr>
            <p:txBody>
              <a:bodyPr rtlCol="0" anchor="ctr"/>
              <a:lstStyle/>
              <a:p>
                <a:endParaRPr lang="zh-CN" altLang="en-US"/>
              </a:p>
            </p:txBody>
          </p:sp>
          <p:sp>
            <p:nvSpPr>
              <p:cNvPr id="64" name="任意多边形: 形状 63">
                <a:extLst>
                  <a:ext uri="{FF2B5EF4-FFF2-40B4-BE49-F238E27FC236}">
                    <a16:creationId xmlns:a16="http://schemas.microsoft.com/office/drawing/2014/main" id="{3A554212-46C9-983A-6ED3-63AD275B9FD3}"/>
                  </a:ext>
                </a:extLst>
              </p:cNvPr>
              <p:cNvSpPr/>
              <p:nvPr/>
            </p:nvSpPr>
            <p:spPr>
              <a:xfrm rot="19387806">
                <a:off x="10352565" y="4282932"/>
                <a:ext cx="350663" cy="483396"/>
              </a:xfrm>
              <a:custGeom>
                <a:avLst/>
                <a:gdLst>
                  <a:gd name="connsiteX0" fmla="*/ 329488 w 350663"/>
                  <a:gd name="connsiteY0" fmla="*/ -5 h 483396"/>
                  <a:gd name="connsiteX1" fmla="*/ 350664 w 350663"/>
                  <a:gd name="connsiteY1" fmla="*/ -5 h 483396"/>
                  <a:gd name="connsiteX2" fmla="*/ 350664 w 350663"/>
                  <a:gd name="connsiteY2" fmla="*/ 483392 h 483396"/>
                  <a:gd name="connsiteX3" fmla="*/ 329488 w 350663"/>
                  <a:gd name="connsiteY3" fmla="*/ 483392 h 483396"/>
                  <a:gd name="connsiteX4" fmla="*/ 21176 w 350663"/>
                  <a:gd name="connsiteY4" fmla="*/ 483392 h 483396"/>
                  <a:gd name="connsiteX5" fmla="*/ 0 w 350663"/>
                  <a:gd name="connsiteY5" fmla="*/ 483392 h 483396"/>
                  <a:gd name="connsiteX6" fmla="*/ 0 w 350663"/>
                  <a:gd name="connsiteY6" fmla="*/ -5 h 483396"/>
                  <a:gd name="connsiteX7" fmla="*/ 21176 w 350663"/>
                  <a:gd name="connsiteY7" fmla="*/ -5 h 483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663" h="483396">
                    <a:moveTo>
                      <a:pt x="329488" y="-5"/>
                    </a:moveTo>
                    <a:cubicBezTo>
                      <a:pt x="341183" y="-5"/>
                      <a:pt x="350664" y="-5"/>
                      <a:pt x="350664" y="-5"/>
                    </a:cubicBezTo>
                    <a:lnTo>
                      <a:pt x="350664" y="483392"/>
                    </a:lnTo>
                    <a:cubicBezTo>
                      <a:pt x="350664" y="483392"/>
                      <a:pt x="341183" y="483392"/>
                      <a:pt x="329488" y="483392"/>
                    </a:cubicBezTo>
                    <a:lnTo>
                      <a:pt x="21176" y="483392"/>
                    </a:lnTo>
                    <a:cubicBezTo>
                      <a:pt x="9481" y="483392"/>
                      <a:pt x="0" y="483392"/>
                      <a:pt x="0" y="483392"/>
                    </a:cubicBezTo>
                    <a:lnTo>
                      <a:pt x="0" y="-5"/>
                    </a:lnTo>
                    <a:cubicBezTo>
                      <a:pt x="0" y="-5"/>
                      <a:pt x="9481" y="-5"/>
                      <a:pt x="21176" y="-5"/>
                    </a:cubicBezTo>
                    <a:close/>
                  </a:path>
                </a:pathLst>
              </a:custGeom>
              <a:solidFill>
                <a:srgbClr val="FFFFFF"/>
              </a:solidFill>
              <a:ln w="4929" cap="flat">
                <a:solidFill>
                  <a:schemeClr val="tx1"/>
                </a:solid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04ADFFB2-3849-67EA-C072-79A542A471CC}"/>
                  </a:ext>
                </a:extLst>
              </p:cNvPr>
              <p:cNvSpPr/>
              <p:nvPr/>
            </p:nvSpPr>
            <p:spPr>
              <a:xfrm>
                <a:off x="10250996" y="4257112"/>
                <a:ext cx="552866" cy="580122"/>
              </a:xfrm>
              <a:custGeom>
                <a:avLst/>
                <a:gdLst>
                  <a:gd name="connsiteX0" fmla="*/ 483859 w 552866"/>
                  <a:gd name="connsiteY0" fmla="*/ 275199 h 580122"/>
                  <a:gd name="connsiteX1" fmla="*/ 548720 w 552866"/>
                  <a:gd name="connsiteY1" fmla="*/ 362371 h 580122"/>
                  <a:gd name="connsiteX2" fmla="*/ 544327 w 552866"/>
                  <a:gd name="connsiteY2" fmla="*/ 391988 h 580122"/>
                  <a:gd name="connsiteX3" fmla="*/ 297026 w 552866"/>
                  <a:gd name="connsiteY3" fmla="*/ 575958 h 580122"/>
                  <a:gd name="connsiteX4" fmla="*/ 267409 w 552866"/>
                  <a:gd name="connsiteY4" fmla="*/ 571614 h 580122"/>
                  <a:gd name="connsiteX5" fmla="*/ 4164 w 552866"/>
                  <a:gd name="connsiteY5" fmla="*/ 217791 h 580122"/>
                  <a:gd name="connsiteX6" fmla="*/ 8508 w 552866"/>
                  <a:gd name="connsiteY6" fmla="*/ 188174 h 580122"/>
                  <a:gd name="connsiteX7" fmla="*/ 255809 w 552866"/>
                  <a:gd name="connsiteY7" fmla="*/ 4204 h 580122"/>
                  <a:gd name="connsiteX8" fmla="*/ 285377 w 552866"/>
                  <a:gd name="connsiteY8" fmla="*/ 8484 h 580122"/>
                  <a:gd name="connsiteX9" fmla="*/ 285426 w 552866"/>
                  <a:gd name="connsiteY9" fmla="*/ 8548 h 580122"/>
                  <a:gd name="connsiteX10" fmla="*/ 332714 w 552866"/>
                  <a:gd name="connsiteY10" fmla="*/ 72077 h 58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2866" h="580122">
                    <a:moveTo>
                      <a:pt x="483859" y="275199"/>
                    </a:moveTo>
                    <a:lnTo>
                      <a:pt x="548720" y="362371"/>
                    </a:lnTo>
                    <a:cubicBezTo>
                      <a:pt x="555655" y="371770"/>
                      <a:pt x="553691" y="385008"/>
                      <a:pt x="544327" y="391988"/>
                    </a:cubicBezTo>
                    <a:lnTo>
                      <a:pt x="297026" y="575958"/>
                    </a:lnTo>
                    <a:cubicBezTo>
                      <a:pt x="287637" y="582903"/>
                      <a:pt x="274403" y="580964"/>
                      <a:pt x="267409" y="571614"/>
                    </a:cubicBezTo>
                    <a:lnTo>
                      <a:pt x="4164" y="217791"/>
                    </a:lnTo>
                    <a:cubicBezTo>
                      <a:pt x="-2781" y="208403"/>
                      <a:pt x="-841" y="195169"/>
                      <a:pt x="8508" y="188174"/>
                    </a:cubicBezTo>
                    <a:lnTo>
                      <a:pt x="255809" y="4204"/>
                    </a:lnTo>
                    <a:cubicBezTo>
                      <a:pt x="265158" y="-2780"/>
                      <a:pt x="278397" y="-865"/>
                      <a:pt x="285377" y="8484"/>
                    </a:cubicBezTo>
                    <a:cubicBezTo>
                      <a:pt x="285396" y="8504"/>
                      <a:pt x="285411" y="8528"/>
                      <a:pt x="285426" y="8548"/>
                    </a:cubicBezTo>
                    <a:lnTo>
                      <a:pt x="332714" y="72077"/>
                    </a:lnTo>
                  </a:path>
                </a:pathLst>
              </a:custGeom>
              <a:noFill/>
              <a:ln w="19717" cap="rnd">
                <a:solidFill>
                  <a:srgbClr val="1D252E"/>
                </a:solidFill>
                <a:prstDash val="solid"/>
                <a:round/>
              </a:ln>
            </p:spPr>
            <p:txBody>
              <a:bodyPr rtlCol="0" anchor="ctr"/>
              <a:lstStyle/>
              <a:p>
                <a:endParaRPr lang="zh-CN" altLang="en-US"/>
              </a:p>
            </p:txBody>
          </p:sp>
          <p:sp>
            <p:nvSpPr>
              <p:cNvPr id="66" name="任意多边形: 形状 65">
                <a:extLst>
                  <a:ext uri="{FF2B5EF4-FFF2-40B4-BE49-F238E27FC236}">
                    <a16:creationId xmlns:a16="http://schemas.microsoft.com/office/drawing/2014/main" id="{AEAB32DC-5578-2A5F-080F-90C3D10390A0}"/>
                  </a:ext>
                </a:extLst>
              </p:cNvPr>
              <p:cNvSpPr/>
              <p:nvPr/>
            </p:nvSpPr>
            <p:spPr>
              <a:xfrm>
                <a:off x="10337002" y="4350513"/>
                <a:ext cx="194138" cy="144480"/>
              </a:xfrm>
              <a:custGeom>
                <a:avLst/>
                <a:gdLst>
                  <a:gd name="connsiteX0" fmla="*/ 0 w 194138"/>
                  <a:gd name="connsiteY0" fmla="*/ 144481 h 144480"/>
                  <a:gd name="connsiteX1" fmla="*/ 194139 w 194138"/>
                  <a:gd name="connsiteY1" fmla="*/ 0 h 144480"/>
                </a:gdLst>
                <a:ahLst/>
                <a:cxnLst>
                  <a:cxn ang="0">
                    <a:pos x="connsiteX0" y="connsiteY0"/>
                  </a:cxn>
                  <a:cxn ang="0">
                    <a:pos x="connsiteX1" y="connsiteY1"/>
                  </a:cxn>
                </a:cxnLst>
                <a:rect l="l" t="t" r="r" b="b"/>
                <a:pathLst>
                  <a:path w="194138" h="144480">
                    <a:moveTo>
                      <a:pt x="0" y="144481"/>
                    </a:moveTo>
                    <a:lnTo>
                      <a:pt x="194139" y="0"/>
                    </a:lnTo>
                  </a:path>
                </a:pathLst>
              </a:custGeom>
              <a:ln w="19717" cap="rnd">
                <a:solidFill>
                  <a:schemeClr val="tx1"/>
                </a:solidFill>
                <a:prstDash val="solid"/>
                <a:round/>
              </a:ln>
            </p:spPr>
            <p:txBody>
              <a:bodyPr rtlCol="0" anchor="ctr"/>
              <a:lstStyle/>
              <a:p>
                <a:endParaRPr lang="zh-CN" altLang="en-US"/>
              </a:p>
            </p:txBody>
          </p:sp>
          <p:sp>
            <p:nvSpPr>
              <p:cNvPr id="67" name="任意多边形: 形状 66">
                <a:extLst>
                  <a:ext uri="{FF2B5EF4-FFF2-40B4-BE49-F238E27FC236}">
                    <a16:creationId xmlns:a16="http://schemas.microsoft.com/office/drawing/2014/main" id="{E50D5541-F4F1-718A-9690-410AE2B35FBD}"/>
                  </a:ext>
                </a:extLst>
              </p:cNvPr>
              <p:cNvSpPr/>
              <p:nvPr/>
            </p:nvSpPr>
            <p:spPr>
              <a:xfrm>
                <a:off x="10379305" y="4407427"/>
                <a:ext cx="194187" cy="144431"/>
              </a:xfrm>
              <a:custGeom>
                <a:avLst/>
                <a:gdLst>
                  <a:gd name="connsiteX0" fmla="*/ 0 w 194187"/>
                  <a:gd name="connsiteY0" fmla="*/ 144432 h 144431"/>
                  <a:gd name="connsiteX1" fmla="*/ 194188 w 194187"/>
                  <a:gd name="connsiteY1" fmla="*/ 0 h 144431"/>
                </a:gdLst>
                <a:ahLst/>
                <a:cxnLst>
                  <a:cxn ang="0">
                    <a:pos x="connsiteX0" y="connsiteY0"/>
                  </a:cxn>
                  <a:cxn ang="0">
                    <a:pos x="connsiteX1" y="connsiteY1"/>
                  </a:cxn>
                </a:cxnLst>
                <a:rect l="l" t="t" r="r" b="b"/>
                <a:pathLst>
                  <a:path w="194187" h="144431">
                    <a:moveTo>
                      <a:pt x="0" y="144432"/>
                    </a:moveTo>
                    <a:lnTo>
                      <a:pt x="194188" y="0"/>
                    </a:lnTo>
                  </a:path>
                </a:pathLst>
              </a:custGeom>
              <a:ln w="19717" cap="rnd">
                <a:solidFill>
                  <a:schemeClr val="tx1"/>
                </a:solidFill>
                <a:prstDash val="solid"/>
                <a:round/>
              </a:ln>
            </p:spPr>
            <p:txBody>
              <a:bodyPr rtlCol="0" anchor="ctr"/>
              <a:lstStyle/>
              <a:p>
                <a:endParaRPr lang="zh-CN" altLang="en-US"/>
              </a:p>
            </p:txBody>
          </p:sp>
          <p:sp>
            <p:nvSpPr>
              <p:cNvPr id="68" name="任意多边形: 形状 67">
                <a:extLst>
                  <a:ext uri="{FF2B5EF4-FFF2-40B4-BE49-F238E27FC236}">
                    <a16:creationId xmlns:a16="http://schemas.microsoft.com/office/drawing/2014/main" id="{07638314-0D0B-10A8-C0E8-7E41766EE552}"/>
                  </a:ext>
                </a:extLst>
              </p:cNvPr>
              <p:cNvSpPr/>
              <p:nvPr/>
            </p:nvSpPr>
            <p:spPr>
              <a:xfrm>
                <a:off x="10421607" y="4464291"/>
                <a:ext cx="194187" cy="144431"/>
              </a:xfrm>
              <a:custGeom>
                <a:avLst/>
                <a:gdLst>
                  <a:gd name="connsiteX0" fmla="*/ 0 w 194187"/>
                  <a:gd name="connsiteY0" fmla="*/ 144432 h 144431"/>
                  <a:gd name="connsiteX1" fmla="*/ 194188 w 194187"/>
                  <a:gd name="connsiteY1" fmla="*/ 0 h 144431"/>
                </a:gdLst>
                <a:ahLst/>
                <a:cxnLst>
                  <a:cxn ang="0">
                    <a:pos x="connsiteX0" y="connsiteY0"/>
                  </a:cxn>
                  <a:cxn ang="0">
                    <a:pos x="connsiteX1" y="connsiteY1"/>
                  </a:cxn>
                </a:cxnLst>
                <a:rect l="l" t="t" r="r" b="b"/>
                <a:pathLst>
                  <a:path w="194187" h="144431">
                    <a:moveTo>
                      <a:pt x="0" y="144432"/>
                    </a:moveTo>
                    <a:lnTo>
                      <a:pt x="194188" y="0"/>
                    </a:lnTo>
                  </a:path>
                </a:pathLst>
              </a:custGeom>
              <a:ln w="19717" cap="rnd">
                <a:solidFill>
                  <a:schemeClr val="tx1"/>
                </a:solidFill>
                <a:prstDash val="solid"/>
                <a:round/>
              </a:ln>
            </p:spPr>
            <p:txBody>
              <a:bodyPr rtlCol="0" anchor="ctr"/>
              <a:lstStyle/>
              <a:p>
                <a:endParaRPr lang="zh-CN" altLang="en-US"/>
              </a:p>
            </p:txBody>
          </p:sp>
          <p:sp>
            <p:nvSpPr>
              <p:cNvPr id="69" name="任意多边形: 形状 68">
                <a:extLst>
                  <a:ext uri="{FF2B5EF4-FFF2-40B4-BE49-F238E27FC236}">
                    <a16:creationId xmlns:a16="http://schemas.microsoft.com/office/drawing/2014/main" id="{B24E2663-736F-98C5-88C4-04E4AFA68523}"/>
                  </a:ext>
                </a:extLst>
              </p:cNvPr>
              <p:cNvSpPr/>
              <p:nvPr/>
            </p:nvSpPr>
            <p:spPr>
              <a:xfrm>
                <a:off x="10463959" y="4521155"/>
                <a:ext cx="194138" cy="144480"/>
              </a:xfrm>
              <a:custGeom>
                <a:avLst/>
                <a:gdLst>
                  <a:gd name="connsiteX0" fmla="*/ 0 w 194138"/>
                  <a:gd name="connsiteY0" fmla="*/ 144481 h 144480"/>
                  <a:gd name="connsiteX1" fmla="*/ 194139 w 194138"/>
                  <a:gd name="connsiteY1" fmla="*/ 0 h 144480"/>
                </a:gdLst>
                <a:ahLst/>
                <a:cxnLst>
                  <a:cxn ang="0">
                    <a:pos x="connsiteX0" y="connsiteY0"/>
                  </a:cxn>
                  <a:cxn ang="0">
                    <a:pos x="connsiteX1" y="connsiteY1"/>
                  </a:cxn>
                </a:cxnLst>
                <a:rect l="l" t="t" r="r" b="b"/>
                <a:pathLst>
                  <a:path w="194138" h="144480">
                    <a:moveTo>
                      <a:pt x="0" y="144481"/>
                    </a:moveTo>
                    <a:lnTo>
                      <a:pt x="194139" y="0"/>
                    </a:lnTo>
                  </a:path>
                </a:pathLst>
              </a:custGeom>
              <a:ln w="19717" cap="rnd">
                <a:solidFill>
                  <a:schemeClr val="tx1"/>
                </a:solidFill>
                <a:prstDash val="solid"/>
                <a:round/>
              </a:ln>
            </p:spPr>
            <p:txBody>
              <a:bodyPr rtlCol="0" anchor="ctr"/>
              <a:lstStyle/>
              <a:p>
                <a:endParaRPr lang="zh-CN" altLang="en-US"/>
              </a:p>
            </p:txBody>
          </p:sp>
          <p:sp>
            <p:nvSpPr>
              <p:cNvPr id="70" name="任意多边形: 形状 69">
                <a:extLst>
                  <a:ext uri="{FF2B5EF4-FFF2-40B4-BE49-F238E27FC236}">
                    <a16:creationId xmlns:a16="http://schemas.microsoft.com/office/drawing/2014/main" id="{EA39E074-8649-4E36-8D73-E36ED8195B36}"/>
                  </a:ext>
                </a:extLst>
              </p:cNvPr>
              <p:cNvSpPr/>
              <p:nvPr/>
            </p:nvSpPr>
            <p:spPr>
              <a:xfrm>
                <a:off x="10506262" y="4647817"/>
                <a:ext cx="100351" cy="74683"/>
              </a:xfrm>
              <a:custGeom>
                <a:avLst/>
                <a:gdLst>
                  <a:gd name="connsiteX0" fmla="*/ 0 w 100351"/>
                  <a:gd name="connsiteY0" fmla="*/ 74684 h 74683"/>
                  <a:gd name="connsiteX1" fmla="*/ 100352 w 100351"/>
                  <a:gd name="connsiteY1" fmla="*/ 0 h 74683"/>
                </a:gdLst>
                <a:ahLst/>
                <a:cxnLst>
                  <a:cxn ang="0">
                    <a:pos x="connsiteX0" y="connsiteY0"/>
                  </a:cxn>
                  <a:cxn ang="0">
                    <a:pos x="connsiteX1" y="connsiteY1"/>
                  </a:cxn>
                </a:cxnLst>
                <a:rect l="l" t="t" r="r" b="b"/>
                <a:pathLst>
                  <a:path w="100351" h="74683">
                    <a:moveTo>
                      <a:pt x="0" y="74684"/>
                    </a:moveTo>
                    <a:lnTo>
                      <a:pt x="100352" y="0"/>
                    </a:lnTo>
                  </a:path>
                </a:pathLst>
              </a:custGeom>
              <a:ln w="19717" cap="rnd">
                <a:solidFill>
                  <a:schemeClr val="tx1"/>
                </a:solidFill>
                <a:prstDash val="solid"/>
                <a:round/>
              </a:ln>
            </p:spPr>
            <p:txBody>
              <a:bodyPr rtlCol="0" anchor="ctr"/>
              <a:lstStyle/>
              <a:p>
                <a:endParaRPr lang="zh-CN" altLang="en-US"/>
              </a:p>
            </p:txBody>
          </p:sp>
          <p:sp>
            <p:nvSpPr>
              <p:cNvPr id="71" name="任意多边形: 形状 70">
                <a:extLst>
                  <a:ext uri="{FF2B5EF4-FFF2-40B4-BE49-F238E27FC236}">
                    <a16:creationId xmlns:a16="http://schemas.microsoft.com/office/drawing/2014/main" id="{54358516-D32E-7761-8CC9-12CDAAC03D81}"/>
                  </a:ext>
                </a:extLst>
              </p:cNvPr>
              <p:cNvSpPr/>
              <p:nvPr/>
            </p:nvSpPr>
            <p:spPr>
              <a:xfrm>
                <a:off x="10581409" y="3812621"/>
                <a:ext cx="347683" cy="707950"/>
              </a:xfrm>
              <a:custGeom>
                <a:avLst/>
                <a:gdLst>
                  <a:gd name="connsiteX0" fmla="*/ 183508 w 347683"/>
                  <a:gd name="connsiteY0" fmla="*/ 128784 h 707950"/>
                  <a:gd name="connsiteX1" fmla="*/ 198958 w 347683"/>
                  <a:gd name="connsiteY1" fmla="*/ 181354 h 707950"/>
                  <a:gd name="connsiteX2" fmla="*/ 69335 w 347683"/>
                  <a:gd name="connsiteY2" fmla="*/ 502697 h 707950"/>
                  <a:gd name="connsiteX3" fmla="*/ 34781 w 347683"/>
                  <a:gd name="connsiteY3" fmla="*/ 699156 h 707950"/>
                  <a:gd name="connsiteX4" fmla="*/ 174919 w 347683"/>
                  <a:gd name="connsiteY4" fmla="*/ 547221 h 707950"/>
                  <a:gd name="connsiteX5" fmla="*/ 347684 w 347683"/>
                  <a:gd name="connsiteY5" fmla="*/ 142457 h 707950"/>
                  <a:gd name="connsiteX6" fmla="*/ 317672 w 347683"/>
                  <a:gd name="connsiteY6" fmla="*/ 0 h 707950"/>
                  <a:gd name="connsiteX7" fmla="*/ 183508 w 347683"/>
                  <a:gd name="connsiteY7" fmla="*/ 128784 h 70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83" h="707950">
                    <a:moveTo>
                      <a:pt x="183508" y="128784"/>
                    </a:moveTo>
                    <a:lnTo>
                      <a:pt x="198958" y="181354"/>
                    </a:lnTo>
                    <a:lnTo>
                      <a:pt x="69335" y="502697"/>
                    </a:lnTo>
                    <a:cubicBezTo>
                      <a:pt x="51268" y="490801"/>
                      <a:pt x="-53181" y="648610"/>
                      <a:pt x="34781" y="699156"/>
                    </a:cubicBezTo>
                    <a:cubicBezTo>
                      <a:pt x="122744" y="749702"/>
                      <a:pt x="165441" y="566719"/>
                      <a:pt x="174919" y="547221"/>
                    </a:cubicBezTo>
                    <a:cubicBezTo>
                      <a:pt x="180447" y="535967"/>
                      <a:pt x="337812" y="232641"/>
                      <a:pt x="347684" y="142457"/>
                    </a:cubicBezTo>
                    <a:lnTo>
                      <a:pt x="317672" y="0"/>
                    </a:lnTo>
                    <a:cubicBezTo>
                      <a:pt x="309577" y="38305"/>
                      <a:pt x="259771" y="108842"/>
                      <a:pt x="183508" y="128784"/>
                    </a:cubicBezTo>
                    <a:close/>
                  </a:path>
                </a:pathLst>
              </a:custGeom>
              <a:solidFill>
                <a:srgbClr val="FFFFFF"/>
              </a:solidFill>
              <a:ln w="4929"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A2AE0DB7-937C-848C-7892-098464DA141D}"/>
                  </a:ext>
                </a:extLst>
              </p:cNvPr>
              <p:cNvSpPr/>
              <p:nvPr/>
            </p:nvSpPr>
            <p:spPr>
              <a:xfrm>
                <a:off x="10581350" y="3833303"/>
                <a:ext cx="347692" cy="687190"/>
              </a:xfrm>
              <a:custGeom>
                <a:avLst/>
                <a:gdLst>
                  <a:gd name="connsiteX0" fmla="*/ 325036 w 347692"/>
                  <a:gd name="connsiteY0" fmla="*/ 0 h 687190"/>
                  <a:gd name="connsiteX1" fmla="*/ 347693 w 347692"/>
                  <a:gd name="connsiteY1" fmla="*/ 121725 h 687190"/>
                  <a:gd name="connsiteX2" fmla="*/ 174928 w 347692"/>
                  <a:gd name="connsiteY2" fmla="*/ 526489 h 687190"/>
                  <a:gd name="connsiteX3" fmla="*/ 34790 w 347692"/>
                  <a:gd name="connsiteY3" fmla="*/ 678424 h 687190"/>
                  <a:gd name="connsiteX4" fmla="*/ 69343 w 347692"/>
                  <a:gd name="connsiteY4" fmla="*/ 481965 h 687190"/>
                  <a:gd name="connsiteX5" fmla="*/ 198967 w 347692"/>
                  <a:gd name="connsiteY5" fmla="*/ 160622 h 687190"/>
                  <a:gd name="connsiteX6" fmla="*/ 188058 w 347692"/>
                  <a:gd name="connsiteY6" fmla="*/ 124045 h 68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692" h="687190">
                    <a:moveTo>
                      <a:pt x="325036" y="0"/>
                    </a:moveTo>
                    <a:lnTo>
                      <a:pt x="347693" y="121725"/>
                    </a:lnTo>
                    <a:cubicBezTo>
                      <a:pt x="337820" y="211958"/>
                      <a:pt x="180308" y="515284"/>
                      <a:pt x="174928" y="526489"/>
                    </a:cubicBezTo>
                    <a:cubicBezTo>
                      <a:pt x="165450" y="545987"/>
                      <a:pt x="122752" y="728871"/>
                      <a:pt x="34790" y="678424"/>
                    </a:cubicBezTo>
                    <a:cubicBezTo>
                      <a:pt x="-53172" y="627976"/>
                      <a:pt x="51228" y="470069"/>
                      <a:pt x="69343" y="481965"/>
                    </a:cubicBezTo>
                    <a:lnTo>
                      <a:pt x="198967" y="160622"/>
                    </a:lnTo>
                    <a:lnTo>
                      <a:pt x="188058" y="124045"/>
                    </a:lnTo>
                  </a:path>
                </a:pathLst>
              </a:custGeom>
              <a:noFill/>
              <a:ln w="19717" cap="rnd">
                <a:solidFill>
                  <a:schemeClr val="tx1"/>
                </a:solidFill>
                <a:prstDash val="solid"/>
                <a:round/>
              </a:ln>
            </p:spPr>
            <p:txBody>
              <a:bodyPr rtlCol="0" anchor="ctr"/>
              <a:lstStyle/>
              <a:p>
                <a:endParaRPr lang="zh-CN" altLang="en-US"/>
              </a:p>
            </p:txBody>
          </p:sp>
          <p:sp>
            <p:nvSpPr>
              <p:cNvPr id="73" name="任意多边形: 形状 72">
                <a:extLst>
                  <a:ext uri="{FF2B5EF4-FFF2-40B4-BE49-F238E27FC236}">
                    <a16:creationId xmlns:a16="http://schemas.microsoft.com/office/drawing/2014/main" id="{3F742E30-7D03-A7D6-7A56-FC9B0D3D64DF}"/>
                  </a:ext>
                </a:extLst>
              </p:cNvPr>
              <p:cNvSpPr/>
              <p:nvPr/>
            </p:nvSpPr>
            <p:spPr>
              <a:xfrm>
                <a:off x="9280085" y="3112910"/>
                <a:ext cx="751320" cy="435528"/>
              </a:xfrm>
              <a:custGeom>
                <a:avLst/>
                <a:gdLst>
                  <a:gd name="connsiteX0" fmla="*/ 751320 w 751320"/>
                  <a:gd name="connsiteY0" fmla="*/ 283791 h 435528"/>
                  <a:gd name="connsiteX1" fmla="*/ 248327 w 751320"/>
                  <a:gd name="connsiteY1" fmla="*/ 88814 h 435528"/>
                  <a:gd name="connsiteX2" fmla="*/ 6456 w 751320"/>
                  <a:gd name="connsiteY2" fmla="*/ 39205 h 435528"/>
                  <a:gd name="connsiteX3" fmla="*/ 215699 w 751320"/>
                  <a:gd name="connsiteY3" fmla="*/ 175986 h 435528"/>
                  <a:gd name="connsiteX4" fmla="*/ 704377 w 751320"/>
                  <a:gd name="connsiteY4" fmla="*/ 435529 h 4355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320" h="435528">
                    <a:moveTo>
                      <a:pt x="751320" y="283791"/>
                    </a:moveTo>
                    <a:cubicBezTo>
                      <a:pt x="566807" y="199087"/>
                      <a:pt x="399141" y="134093"/>
                      <a:pt x="248327" y="88814"/>
                    </a:cubicBezTo>
                    <a:cubicBezTo>
                      <a:pt x="201384" y="52039"/>
                      <a:pt x="52214" y="-58185"/>
                      <a:pt x="6456" y="39205"/>
                    </a:cubicBezTo>
                    <a:cubicBezTo>
                      <a:pt x="-39303" y="136596"/>
                      <a:pt x="171668" y="175739"/>
                      <a:pt x="215699" y="175986"/>
                    </a:cubicBezTo>
                    <a:cubicBezTo>
                      <a:pt x="259877" y="194349"/>
                      <a:pt x="600175" y="396484"/>
                      <a:pt x="704377" y="435529"/>
                    </a:cubicBezTo>
                  </a:path>
                </a:pathLst>
              </a:custGeom>
              <a:solidFill>
                <a:srgbClr val="FFFFFF"/>
              </a:solidFill>
              <a:ln w="492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800A346-5C64-BAEB-E6DB-412F67F4394C}"/>
                  </a:ext>
                </a:extLst>
              </p:cNvPr>
              <p:cNvSpPr/>
              <p:nvPr/>
            </p:nvSpPr>
            <p:spPr>
              <a:xfrm>
                <a:off x="9280233" y="3112910"/>
                <a:ext cx="593856" cy="372543"/>
              </a:xfrm>
              <a:custGeom>
                <a:avLst/>
                <a:gdLst>
                  <a:gd name="connsiteX0" fmla="*/ 593857 w 593856"/>
                  <a:gd name="connsiteY0" fmla="*/ 214735 h 372543"/>
                  <a:gd name="connsiteX1" fmla="*/ 248327 w 593856"/>
                  <a:gd name="connsiteY1" fmla="*/ 88814 h 372543"/>
                  <a:gd name="connsiteX2" fmla="*/ 6456 w 593856"/>
                  <a:gd name="connsiteY2" fmla="*/ 39205 h 372543"/>
                  <a:gd name="connsiteX3" fmla="*/ 215699 w 593856"/>
                  <a:gd name="connsiteY3" fmla="*/ 175986 h 372543"/>
                  <a:gd name="connsiteX4" fmla="*/ 573964 w 593856"/>
                  <a:gd name="connsiteY4" fmla="*/ 372543 h 37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856" h="372543">
                    <a:moveTo>
                      <a:pt x="593857" y="214735"/>
                    </a:moveTo>
                    <a:cubicBezTo>
                      <a:pt x="480923" y="166844"/>
                      <a:pt x="365595" y="124818"/>
                      <a:pt x="248327" y="88814"/>
                    </a:cubicBezTo>
                    <a:cubicBezTo>
                      <a:pt x="201384" y="52039"/>
                      <a:pt x="52213" y="-58185"/>
                      <a:pt x="6456" y="39205"/>
                    </a:cubicBezTo>
                    <a:cubicBezTo>
                      <a:pt x="-39303" y="136596"/>
                      <a:pt x="171668" y="175739"/>
                      <a:pt x="215699" y="175986"/>
                    </a:cubicBezTo>
                    <a:cubicBezTo>
                      <a:pt x="247586" y="189264"/>
                      <a:pt x="433728" y="298205"/>
                      <a:pt x="573964" y="372543"/>
                    </a:cubicBezTo>
                  </a:path>
                </a:pathLst>
              </a:custGeom>
              <a:noFill/>
              <a:ln w="19717" cap="rnd">
                <a:solidFill>
                  <a:schemeClr val="tx1"/>
                </a:solidFill>
                <a:prstDash val="solid"/>
                <a:round/>
              </a:ln>
            </p:spPr>
            <p:txBody>
              <a:bodyPr rtlCol="0" anchor="ctr"/>
              <a:lstStyle/>
              <a:p>
                <a:endParaRPr lang="zh-CN" altLang="en-US"/>
              </a:p>
            </p:txBody>
          </p:sp>
          <p:sp>
            <p:nvSpPr>
              <p:cNvPr id="75" name="任意多边形: 形状 74">
                <a:extLst>
                  <a:ext uri="{FF2B5EF4-FFF2-40B4-BE49-F238E27FC236}">
                    <a16:creationId xmlns:a16="http://schemas.microsoft.com/office/drawing/2014/main" id="{4ADF74F9-6967-1ED9-0CA0-F3DA0BF73DB6}"/>
                  </a:ext>
                </a:extLst>
              </p:cNvPr>
              <p:cNvSpPr/>
              <p:nvPr/>
            </p:nvSpPr>
            <p:spPr>
              <a:xfrm>
                <a:off x="9884105" y="3323943"/>
                <a:ext cx="371943" cy="313544"/>
              </a:xfrm>
              <a:custGeom>
                <a:avLst/>
                <a:gdLst>
                  <a:gd name="connsiteX0" fmla="*/ 371944 w 371943"/>
                  <a:gd name="connsiteY0" fmla="*/ 71229 h 313544"/>
                  <a:gd name="connsiteX1" fmla="*/ 64323 w 371943"/>
                  <a:gd name="connsiteY1" fmla="*/ 0 h 313544"/>
                  <a:gd name="connsiteX2" fmla="*/ 7064 w 371943"/>
                  <a:gd name="connsiteY2" fmla="*/ 215413 h 313544"/>
                  <a:gd name="connsiteX3" fmla="*/ 274258 w 371943"/>
                  <a:gd name="connsiteY3" fmla="*/ 313544 h 313544"/>
                </a:gdLst>
                <a:ahLst/>
                <a:cxnLst>
                  <a:cxn ang="0">
                    <a:pos x="connsiteX0" y="connsiteY0"/>
                  </a:cxn>
                  <a:cxn ang="0">
                    <a:pos x="connsiteX1" y="connsiteY1"/>
                  </a:cxn>
                  <a:cxn ang="0">
                    <a:pos x="connsiteX2" y="connsiteY2"/>
                  </a:cxn>
                  <a:cxn ang="0">
                    <a:pos x="connsiteX3" y="connsiteY3"/>
                  </a:cxn>
                </a:cxnLst>
                <a:rect l="l" t="t" r="r" b="b"/>
                <a:pathLst>
                  <a:path w="371943" h="313544">
                    <a:moveTo>
                      <a:pt x="371944" y="71229"/>
                    </a:moveTo>
                    <a:lnTo>
                      <a:pt x="64323" y="0"/>
                    </a:lnTo>
                    <a:cubicBezTo>
                      <a:pt x="-3549" y="26951"/>
                      <a:pt x="-7892" y="112297"/>
                      <a:pt x="7064" y="215413"/>
                    </a:cubicBezTo>
                    <a:lnTo>
                      <a:pt x="274258" y="313544"/>
                    </a:lnTo>
                    <a:close/>
                  </a:path>
                </a:pathLst>
              </a:custGeom>
              <a:solidFill>
                <a:schemeClr val="accent2"/>
              </a:solidFill>
              <a:ln w="4929"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F16EDC38-9C69-0739-512F-B27A2F945E37}"/>
                  </a:ext>
                </a:extLst>
              </p:cNvPr>
              <p:cNvSpPr/>
              <p:nvPr/>
            </p:nvSpPr>
            <p:spPr>
              <a:xfrm>
                <a:off x="10154611" y="3595924"/>
                <a:ext cx="15252" cy="218276"/>
              </a:xfrm>
              <a:custGeom>
                <a:avLst/>
                <a:gdLst>
                  <a:gd name="connsiteX0" fmla="*/ 15253 w 15252"/>
                  <a:gd name="connsiteY0" fmla="*/ 0 h 218276"/>
                  <a:gd name="connsiteX1" fmla="*/ 0 w 15252"/>
                  <a:gd name="connsiteY1" fmla="*/ 218277 h 218276"/>
                </a:gdLst>
                <a:ahLst/>
                <a:cxnLst>
                  <a:cxn ang="0">
                    <a:pos x="connsiteX0" y="connsiteY0"/>
                  </a:cxn>
                  <a:cxn ang="0">
                    <a:pos x="connsiteX1" y="connsiteY1"/>
                  </a:cxn>
                </a:cxnLst>
                <a:rect l="l" t="t" r="r" b="b"/>
                <a:pathLst>
                  <a:path w="15252" h="218276">
                    <a:moveTo>
                      <a:pt x="15253" y="0"/>
                    </a:moveTo>
                    <a:cubicBezTo>
                      <a:pt x="10613" y="16240"/>
                      <a:pt x="3159" y="118813"/>
                      <a:pt x="0" y="218277"/>
                    </a:cubicBezTo>
                  </a:path>
                </a:pathLst>
              </a:custGeom>
              <a:noFill/>
              <a:ln w="19717" cap="rnd">
                <a:solidFill>
                  <a:schemeClr val="tx1"/>
                </a:solidFill>
                <a:prstDash val="solid"/>
                <a:round/>
              </a:ln>
            </p:spPr>
            <p:txBody>
              <a:bodyPr rtlCol="0" anchor="ctr"/>
              <a:lstStyle/>
              <a:p>
                <a:endParaRPr lang="zh-CN" altLang="en-US"/>
              </a:p>
            </p:txBody>
          </p:sp>
        </p:grpSp>
        <p:grpSp>
          <p:nvGrpSpPr>
            <p:cNvPr id="191" name="组合 190">
              <a:extLst>
                <a:ext uri="{FF2B5EF4-FFF2-40B4-BE49-F238E27FC236}">
                  <a16:creationId xmlns:a16="http://schemas.microsoft.com/office/drawing/2014/main" id="{39CB3ADF-70D6-F7BF-A719-16A814893138}"/>
                </a:ext>
              </a:extLst>
            </p:cNvPr>
            <p:cNvGrpSpPr/>
            <p:nvPr/>
          </p:nvGrpSpPr>
          <p:grpSpPr>
            <a:xfrm>
              <a:off x="6738207" y="4358180"/>
              <a:ext cx="2644687" cy="1511147"/>
              <a:chOff x="7420495" y="4572320"/>
              <a:chExt cx="1759600" cy="1005417"/>
            </a:xfrm>
          </p:grpSpPr>
          <p:sp>
            <p:nvSpPr>
              <p:cNvPr id="131" name="任意多边形: 形状 130">
                <a:extLst>
                  <a:ext uri="{FF2B5EF4-FFF2-40B4-BE49-F238E27FC236}">
                    <a16:creationId xmlns:a16="http://schemas.microsoft.com/office/drawing/2014/main" id="{A82591A1-5062-306B-92F9-9A8A80D82832}"/>
                  </a:ext>
                </a:extLst>
              </p:cNvPr>
              <p:cNvSpPr/>
              <p:nvPr/>
            </p:nvSpPr>
            <p:spPr>
              <a:xfrm>
                <a:off x="7539284" y="4572320"/>
                <a:ext cx="1522046" cy="915187"/>
              </a:xfrm>
              <a:custGeom>
                <a:avLst/>
                <a:gdLst>
                  <a:gd name="connsiteX0" fmla="*/ 1474751 w 1522046"/>
                  <a:gd name="connsiteY0" fmla="*/ 0 h 915187"/>
                  <a:gd name="connsiteX1" fmla="*/ 1522046 w 1522046"/>
                  <a:gd name="connsiteY1" fmla="*/ 0 h 915187"/>
                  <a:gd name="connsiteX2" fmla="*/ 1522046 w 1522046"/>
                  <a:gd name="connsiteY2" fmla="*/ 915187 h 915187"/>
                  <a:gd name="connsiteX3" fmla="*/ 1474751 w 1522046"/>
                  <a:gd name="connsiteY3" fmla="*/ 915187 h 915187"/>
                  <a:gd name="connsiteX4" fmla="*/ 47295 w 1522046"/>
                  <a:gd name="connsiteY4" fmla="*/ 915187 h 915187"/>
                  <a:gd name="connsiteX5" fmla="*/ 0 w 1522046"/>
                  <a:gd name="connsiteY5" fmla="*/ 915187 h 915187"/>
                  <a:gd name="connsiteX6" fmla="*/ 0 w 1522046"/>
                  <a:gd name="connsiteY6" fmla="*/ 0 h 915187"/>
                  <a:gd name="connsiteX7" fmla="*/ 47295 w 1522046"/>
                  <a:gd name="connsiteY7" fmla="*/ 0 h 915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2046" h="915187">
                    <a:moveTo>
                      <a:pt x="1474751" y="0"/>
                    </a:moveTo>
                    <a:cubicBezTo>
                      <a:pt x="1500871" y="0"/>
                      <a:pt x="1522046" y="0"/>
                      <a:pt x="1522046" y="0"/>
                    </a:cubicBezTo>
                    <a:lnTo>
                      <a:pt x="1522046" y="915187"/>
                    </a:lnTo>
                    <a:cubicBezTo>
                      <a:pt x="1522046" y="915187"/>
                      <a:pt x="1500871" y="915187"/>
                      <a:pt x="1474751" y="915187"/>
                    </a:cubicBezTo>
                    <a:lnTo>
                      <a:pt x="47295" y="915187"/>
                    </a:lnTo>
                    <a:cubicBezTo>
                      <a:pt x="21175" y="915187"/>
                      <a:pt x="0" y="915187"/>
                      <a:pt x="0" y="915187"/>
                    </a:cubicBezTo>
                    <a:lnTo>
                      <a:pt x="0" y="0"/>
                    </a:lnTo>
                    <a:cubicBezTo>
                      <a:pt x="0" y="0"/>
                      <a:pt x="21175" y="0"/>
                      <a:pt x="47295" y="0"/>
                    </a:cubicBezTo>
                    <a:close/>
                  </a:path>
                </a:pathLst>
              </a:custGeom>
              <a:solidFill>
                <a:schemeClr val="accent2"/>
              </a:solidFill>
              <a:ln w="2389"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ED1DA876-33C8-A8E8-BD97-DB08A2E0EF86}"/>
                  </a:ext>
                </a:extLst>
              </p:cNvPr>
              <p:cNvSpPr/>
              <p:nvPr/>
            </p:nvSpPr>
            <p:spPr>
              <a:xfrm>
                <a:off x="7575414" y="4612763"/>
                <a:ext cx="1449785" cy="850090"/>
              </a:xfrm>
              <a:custGeom>
                <a:avLst/>
                <a:gdLst>
                  <a:gd name="connsiteX0" fmla="*/ 1422664 w 1449785"/>
                  <a:gd name="connsiteY0" fmla="*/ 0 h 850090"/>
                  <a:gd name="connsiteX1" fmla="*/ 1449786 w 1449785"/>
                  <a:gd name="connsiteY1" fmla="*/ 0 h 850090"/>
                  <a:gd name="connsiteX2" fmla="*/ 1449786 w 1449785"/>
                  <a:gd name="connsiteY2" fmla="*/ 850091 h 850090"/>
                  <a:gd name="connsiteX3" fmla="*/ 1422664 w 1449785"/>
                  <a:gd name="connsiteY3" fmla="*/ 850091 h 850090"/>
                  <a:gd name="connsiteX4" fmla="*/ 27122 w 1449785"/>
                  <a:gd name="connsiteY4" fmla="*/ 850091 h 850090"/>
                  <a:gd name="connsiteX5" fmla="*/ 0 w 1449785"/>
                  <a:gd name="connsiteY5" fmla="*/ 850091 h 850090"/>
                  <a:gd name="connsiteX6" fmla="*/ 0 w 1449785"/>
                  <a:gd name="connsiteY6" fmla="*/ 0 h 850090"/>
                  <a:gd name="connsiteX7" fmla="*/ 27122 w 1449785"/>
                  <a:gd name="connsiteY7" fmla="*/ 0 h 85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9785" h="850090">
                    <a:moveTo>
                      <a:pt x="1422664" y="0"/>
                    </a:moveTo>
                    <a:cubicBezTo>
                      <a:pt x="1437643" y="0"/>
                      <a:pt x="1449786" y="0"/>
                      <a:pt x="1449786" y="0"/>
                    </a:cubicBezTo>
                    <a:lnTo>
                      <a:pt x="1449786" y="850091"/>
                    </a:lnTo>
                    <a:cubicBezTo>
                      <a:pt x="1449786" y="850091"/>
                      <a:pt x="1437643" y="850091"/>
                      <a:pt x="1422664" y="850091"/>
                    </a:cubicBezTo>
                    <a:lnTo>
                      <a:pt x="27122" y="850091"/>
                    </a:lnTo>
                    <a:cubicBezTo>
                      <a:pt x="12143" y="850091"/>
                      <a:pt x="0" y="850091"/>
                      <a:pt x="0" y="850091"/>
                    </a:cubicBezTo>
                    <a:lnTo>
                      <a:pt x="0" y="0"/>
                    </a:lnTo>
                    <a:cubicBezTo>
                      <a:pt x="0" y="0"/>
                      <a:pt x="12143" y="0"/>
                      <a:pt x="27122" y="0"/>
                    </a:cubicBezTo>
                    <a:close/>
                  </a:path>
                </a:pathLst>
              </a:custGeom>
              <a:solidFill>
                <a:schemeClr val="tx1"/>
              </a:solidFill>
              <a:ln w="2389"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44D2623F-7316-5794-282C-FAE91276A4C4}"/>
                  </a:ext>
                </a:extLst>
              </p:cNvPr>
              <p:cNvSpPr/>
              <p:nvPr/>
            </p:nvSpPr>
            <p:spPr>
              <a:xfrm>
                <a:off x="7615929" y="4652248"/>
                <a:ext cx="1368756" cy="771097"/>
              </a:xfrm>
              <a:custGeom>
                <a:avLst/>
                <a:gdLst>
                  <a:gd name="connsiteX0" fmla="*/ 0 w 1368756"/>
                  <a:gd name="connsiteY0" fmla="*/ 0 h 771097"/>
                  <a:gd name="connsiteX1" fmla="*/ 1368756 w 1368756"/>
                  <a:gd name="connsiteY1" fmla="*/ 0 h 771097"/>
                  <a:gd name="connsiteX2" fmla="*/ 1368756 w 1368756"/>
                  <a:gd name="connsiteY2" fmla="*/ 771098 h 771097"/>
                  <a:gd name="connsiteX3" fmla="*/ 0 w 1368756"/>
                  <a:gd name="connsiteY3" fmla="*/ 771098 h 771097"/>
                </a:gdLst>
                <a:ahLst/>
                <a:cxnLst>
                  <a:cxn ang="0">
                    <a:pos x="connsiteX0" y="connsiteY0"/>
                  </a:cxn>
                  <a:cxn ang="0">
                    <a:pos x="connsiteX1" y="connsiteY1"/>
                  </a:cxn>
                  <a:cxn ang="0">
                    <a:pos x="connsiteX2" y="connsiteY2"/>
                  </a:cxn>
                  <a:cxn ang="0">
                    <a:pos x="connsiteX3" y="connsiteY3"/>
                  </a:cxn>
                </a:cxnLst>
                <a:rect l="l" t="t" r="r" b="b"/>
                <a:pathLst>
                  <a:path w="1368756" h="771097">
                    <a:moveTo>
                      <a:pt x="0" y="0"/>
                    </a:moveTo>
                    <a:lnTo>
                      <a:pt x="1368756" y="0"/>
                    </a:lnTo>
                    <a:lnTo>
                      <a:pt x="1368756" y="771098"/>
                    </a:lnTo>
                    <a:lnTo>
                      <a:pt x="0" y="771098"/>
                    </a:lnTo>
                    <a:close/>
                  </a:path>
                </a:pathLst>
              </a:custGeom>
              <a:solidFill>
                <a:srgbClr val="FFFFFF"/>
              </a:solidFill>
              <a:ln w="2389"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97E9044B-F9C3-D2A7-97AC-8313B5101A25}"/>
                  </a:ext>
                </a:extLst>
              </p:cNvPr>
              <p:cNvSpPr/>
              <p:nvPr/>
            </p:nvSpPr>
            <p:spPr>
              <a:xfrm>
                <a:off x="7615929" y="4652248"/>
                <a:ext cx="1368756" cy="71972"/>
              </a:xfrm>
              <a:custGeom>
                <a:avLst/>
                <a:gdLst>
                  <a:gd name="connsiteX0" fmla="*/ 0 w 1368756"/>
                  <a:gd name="connsiteY0" fmla="*/ 0 h 71972"/>
                  <a:gd name="connsiteX1" fmla="*/ 1368756 w 1368756"/>
                  <a:gd name="connsiteY1" fmla="*/ 0 h 71972"/>
                  <a:gd name="connsiteX2" fmla="*/ 1368756 w 1368756"/>
                  <a:gd name="connsiteY2" fmla="*/ 71973 h 71972"/>
                  <a:gd name="connsiteX3" fmla="*/ 0 w 1368756"/>
                  <a:gd name="connsiteY3" fmla="*/ 71973 h 71972"/>
                </a:gdLst>
                <a:ahLst/>
                <a:cxnLst>
                  <a:cxn ang="0">
                    <a:pos x="connsiteX0" y="connsiteY0"/>
                  </a:cxn>
                  <a:cxn ang="0">
                    <a:pos x="connsiteX1" y="connsiteY1"/>
                  </a:cxn>
                  <a:cxn ang="0">
                    <a:pos x="connsiteX2" y="connsiteY2"/>
                  </a:cxn>
                  <a:cxn ang="0">
                    <a:pos x="connsiteX3" y="connsiteY3"/>
                  </a:cxn>
                </a:cxnLst>
                <a:rect l="l" t="t" r="r" b="b"/>
                <a:pathLst>
                  <a:path w="1368756" h="71972">
                    <a:moveTo>
                      <a:pt x="0" y="0"/>
                    </a:moveTo>
                    <a:lnTo>
                      <a:pt x="1368756" y="0"/>
                    </a:lnTo>
                    <a:lnTo>
                      <a:pt x="1368756" y="71973"/>
                    </a:lnTo>
                    <a:lnTo>
                      <a:pt x="0" y="71973"/>
                    </a:lnTo>
                    <a:close/>
                  </a:path>
                </a:pathLst>
              </a:custGeom>
              <a:solidFill>
                <a:schemeClr val="accent2"/>
              </a:solidFill>
              <a:ln w="2389"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0903C57A-D32F-B99C-0E38-14CD867D5A09}"/>
                  </a:ext>
                </a:extLst>
              </p:cNvPr>
              <p:cNvSpPr/>
              <p:nvPr/>
            </p:nvSpPr>
            <p:spPr>
              <a:xfrm>
                <a:off x="7420615" y="5532191"/>
                <a:ext cx="1759480" cy="45546"/>
              </a:xfrm>
              <a:custGeom>
                <a:avLst/>
                <a:gdLst>
                  <a:gd name="connsiteX0" fmla="*/ 1759480 w 1759480"/>
                  <a:gd name="connsiteY0" fmla="*/ 0 h 45546"/>
                  <a:gd name="connsiteX1" fmla="*/ 1759480 w 1759480"/>
                  <a:gd name="connsiteY1" fmla="*/ 4432 h 45546"/>
                  <a:gd name="connsiteX2" fmla="*/ 1718366 w 1759480"/>
                  <a:gd name="connsiteY2" fmla="*/ 45546 h 45546"/>
                  <a:gd name="connsiteX3" fmla="*/ 41114 w 1759480"/>
                  <a:gd name="connsiteY3" fmla="*/ 45546 h 45546"/>
                  <a:gd name="connsiteX4" fmla="*/ 0 w 1759480"/>
                  <a:gd name="connsiteY4" fmla="*/ 4432 h 45546"/>
                  <a:gd name="connsiteX5" fmla="*/ 0 w 1759480"/>
                  <a:gd name="connsiteY5" fmla="*/ 0 h 45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9480" h="45546">
                    <a:moveTo>
                      <a:pt x="1759480" y="0"/>
                    </a:moveTo>
                    <a:lnTo>
                      <a:pt x="1759480" y="4432"/>
                    </a:lnTo>
                    <a:cubicBezTo>
                      <a:pt x="1759480" y="27138"/>
                      <a:pt x="1741072" y="45546"/>
                      <a:pt x="1718366" y="45546"/>
                    </a:cubicBezTo>
                    <a:lnTo>
                      <a:pt x="41114" y="45546"/>
                    </a:lnTo>
                    <a:cubicBezTo>
                      <a:pt x="18408" y="45546"/>
                      <a:pt x="0" y="27138"/>
                      <a:pt x="0" y="4432"/>
                    </a:cubicBezTo>
                    <a:lnTo>
                      <a:pt x="0" y="0"/>
                    </a:lnTo>
                    <a:close/>
                  </a:path>
                </a:pathLst>
              </a:custGeom>
              <a:solidFill>
                <a:srgbClr val="FFFFFF"/>
              </a:solidFill>
              <a:ln w="2389"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2151FEA0-071D-12CA-0259-A122BB304293}"/>
                  </a:ext>
                </a:extLst>
              </p:cNvPr>
              <p:cNvSpPr/>
              <p:nvPr/>
            </p:nvSpPr>
            <p:spPr>
              <a:xfrm>
                <a:off x="7420495" y="5486621"/>
                <a:ext cx="1759600" cy="45665"/>
              </a:xfrm>
              <a:custGeom>
                <a:avLst/>
                <a:gdLst>
                  <a:gd name="connsiteX0" fmla="*/ 1759600 w 1759600"/>
                  <a:gd name="connsiteY0" fmla="*/ 41234 h 45665"/>
                  <a:gd name="connsiteX1" fmla="*/ 1759600 w 1759600"/>
                  <a:gd name="connsiteY1" fmla="*/ 45666 h 45665"/>
                  <a:gd name="connsiteX2" fmla="*/ 0 w 1759600"/>
                  <a:gd name="connsiteY2" fmla="*/ 45666 h 45665"/>
                  <a:gd name="connsiteX3" fmla="*/ 0 w 1759600"/>
                  <a:gd name="connsiteY3" fmla="*/ 41234 h 45665"/>
                  <a:gd name="connsiteX4" fmla="*/ 41042 w 1759600"/>
                  <a:gd name="connsiteY4" fmla="*/ 0 h 45665"/>
                  <a:gd name="connsiteX5" fmla="*/ 41234 w 1759600"/>
                  <a:gd name="connsiteY5" fmla="*/ 0 h 45665"/>
                  <a:gd name="connsiteX6" fmla="*/ 1718606 w 1759600"/>
                  <a:gd name="connsiteY6" fmla="*/ 0 h 45665"/>
                  <a:gd name="connsiteX7" fmla="*/ 1759600 w 1759600"/>
                  <a:gd name="connsiteY7" fmla="*/ 41234 h 4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9600" h="45665">
                    <a:moveTo>
                      <a:pt x="1759600" y="41234"/>
                    </a:moveTo>
                    <a:lnTo>
                      <a:pt x="1759600" y="45666"/>
                    </a:lnTo>
                    <a:lnTo>
                      <a:pt x="0" y="45666"/>
                    </a:lnTo>
                    <a:lnTo>
                      <a:pt x="0" y="41234"/>
                    </a:lnTo>
                    <a:cubicBezTo>
                      <a:pt x="-53" y="18513"/>
                      <a:pt x="18322" y="53"/>
                      <a:pt x="41042" y="0"/>
                    </a:cubicBezTo>
                    <a:cubicBezTo>
                      <a:pt x="41107" y="0"/>
                      <a:pt x="41169" y="0"/>
                      <a:pt x="41234" y="0"/>
                    </a:cubicBezTo>
                    <a:lnTo>
                      <a:pt x="1718606" y="0"/>
                    </a:lnTo>
                    <a:cubicBezTo>
                      <a:pt x="1741307" y="79"/>
                      <a:pt x="1759653" y="18532"/>
                      <a:pt x="1759600" y="41234"/>
                    </a:cubicBezTo>
                    <a:close/>
                  </a:path>
                </a:pathLst>
              </a:custGeom>
              <a:solidFill>
                <a:schemeClr val="tx1"/>
              </a:solidFill>
              <a:ln w="2389"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0194D95F-E625-4C35-3FAF-FC291BBFEEB3}"/>
                  </a:ext>
                </a:extLst>
              </p:cNvPr>
              <p:cNvSpPr/>
              <p:nvPr/>
            </p:nvSpPr>
            <p:spPr>
              <a:xfrm>
                <a:off x="7423202" y="5551047"/>
                <a:ext cx="1753658" cy="26690"/>
              </a:xfrm>
              <a:custGeom>
                <a:avLst/>
                <a:gdLst>
                  <a:gd name="connsiteX0" fmla="*/ 1753658 w 1753658"/>
                  <a:gd name="connsiteY0" fmla="*/ 1581 h 26690"/>
                  <a:gd name="connsiteX1" fmla="*/ 1715779 w 1753658"/>
                  <a:gd name="connsiteY1" fmla="*/ 26690 h 26690"/>
                  <a:gd name="connsiteX2" fmla="*/ 38526 w 1753658"/>
                  <a:gd name="connsiteY2" fmla="*/ 26690 h 26690"/>
                  <a:gd name="connsiteX3" fmla="*/ 0 w 1753658"/>
                  <a:gd name="connsiteY3" fmla="*/ 0 h 26690"/>
                </a:gdLst>
                <a:ahLst/>
                <a:cxnLst>
                  <a:cxn ang="0">
                    <a:pos x="connsiteX0" y="connsiteY0"/>
                  </a:cxn>
                  <a:cxn ang="0">
                    <a:pos x="connsiteX1" y="connsiteY1"/>
                  </a:cxn>
                  <a:cxn ang="0">
                    <a:pos x="connsiteX2" y="connsiteY2"/>
                  </a:cxn>
                  <a:cxn ang="0">
                    <a:pos x="connsiteX3" y="connsiteY3"/>
                  </a:cxn>
                </a:cxnLst>
                <a:rect l="l" t="t" r="r" b="b"/>
                <a:pathLst>
                  <a:path w="1753658" h="26690">
                    <a:moveTo>
                      <a:pt x="1753658" y="1581"/>
                    </a:moveTo>
                    <a:cubicBezTo>
                      <a:pt x="1747220" y="16798"/>
                      <a:pt x="1732301" y="26688"/>
                      <a:pt x="1715779" y="26690"/>
                    </a:cubicBezTo>
                    <a:lnTo>
                      <a:pt x="38526" y="26690"/>
                    </a:lnTo>
                    <a:cubicBezTo>
                      <a:pt x="21376" y="26695"/>
                      <a:pt x="6023" y="16057"/>
                      <a:pt x="0" y="0"/>
                    </a:cubicBezTo>
                  </a:path>
                </a:pathLst>
              </a:custGeom>
              <a:noFill/>
              <a:ln w="9557" cap="rnd">
                <a:solidFill>
                  <a:schemeClr val="tx1"/>
                </a:solidFill>
                <a:prstDash val="solid"/>
                <a:round/>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5D56FB07-93AB-3E72-6875-20CEBD098164}"/>
                  </a:ext>
                </a:extLst>
              </p:cNvPr>
              <p:cNvSpPr/>
              <p:nvPr/>
            </p:nvSpPr>
            <p:spPr>
              <a:xfrm>
                <a:off x="7697773" y="5003272"/>
                <a:ext cx="211534" cy="16651"/>
              </a:xfrm>
              <a:custGeom>
                <a:avLst/>
                <a:gdLst>
                  <a:gd name="connsiteX0" fmla="*/ 211534 w 211534"/>
                  <a:gd name="connsiteY0" fmla="*/ 16652 h 16651"/>
                  <a:gd name="connsiteX1" fmla="*/ 0 w 211534"/>
                  <a:gd name="connsiteY1" fmla="*/ 16652 h 16651"/>
                  <a:gd name="connsiteX2" fmla="*/ 0 w 211534"/>
                  <a:gd name="connsiteY2" fmla="*/ 0 h 16651"/>
                  <a:gd name="connsiteX3" fmla="*/ 211534 w 211534"/>
                  <a:gd name="connsiteY3" fmla="*/ 0 h 16651"/>
                  <a:gd name="connsiteX4" fmla="*/ 211534 w 211534"/>
                  <a:gd name="connsiteY4" fmla="*/ 16652 h 16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534" h="16651">
                    <a:moveTo>
                      <a:pt x="211534" y="16652"/>
                    </a:moveTo>
                    <a:lnTo>
                      <a:pt x="0" y="16652"/>
                    </a:lnTo>
                    <a:lnTo>
                      <a:pt x="0" y="0"/>
                    </a:lnTo>
                    <a:lnTo>
                      <a:pt x="211534" y="0"/>
                    </a:lnTo>
                    <a:lnTo>
                      <a:pt x="211534" y="16652"/>
                    </a:lnTo>
                    <a:close/>
                  </a:path>
                </a:pathLst>
              </a:custGeom>
              <a:solidFill>
                <a:schemeClr val="accent2"/>
              </a:solidFill>
              <a:ln w="2389"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3B678F25-596B-44D2-0C9F-DC115BF1E19A}"/>
                  </a:ext>
                </a:extLst>
              </p:cNvPr>
              <p:cNvSpPr/>
              <p:nvPr/>
            </p:nvSpPr>
            <p:spPr>
              <a:xfrm>
                <a:off x="7697773" y="4762579"/>
                <a:ext cx="288083" cy="16651"/>
              </a:xfrm>
              <a:custGeom>
                <a:avLst/>
                <a:gdLst>
                  <a:gd name="connsiteX0" fmla="*/ 288084 w 288083"/>
                  <a:gd name="connsiteY0" fmla="*/ 16652 h 16651"/>
                  <a:gd name="connsiteX1" fmla="*/ 0 w 288083"/>
                  <a:gd name="connsiteY1" fmla="*/ 16628 h 16651"/>
                  <a:gd name="connsiteX2" fmla="*/ 0 w 288083"/>
                  <a:gd name="connsiteY2" fmla="*/ 0 h 16651"/>
                  <a:gd name="connsiteX3" fmla="*/ 288084 w 288083"/>
                  <a:gd name="connsiteY3" fmla="*/ 0 h 16651"/>
                  <a:gd name="connsiteX4" fmla="*/ 288084 w 288083"/>
                  <a:gd name="connsiteY4" fmla="*/ 16652 h 16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83" h="16651">
                    <a:moveTo>
                      <a:pt x="288084" y="16652"/>
                    </a:moveTo>
                    <a:lnTo>
                      <a:pt x="0" y="16628"/>
                    </a:lnTo>
                    <a:lnTo>
                      <a:pt x="0" y="0"/>
                    </a:lnTo>
                    <a:lnTo>
                      <a:pt x="288084" y="0"/>
                    </a:lnTo>
                    <a:lnTo>
                      <a:pt x="288084" y="16652"/>
                    </a:lnTo>
                    <a:close/>
                  </a:path>
                </a:pathLst>
              </a:custGeom>
              <a:solidFill>
                <a:schemeClr val="accent2"/>
              </a:solidFill>
              <a:ln w="2389"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3EE44ADE-E36E-21E2-2614-D98BD956802A}"/>
                  </a:ext>
                </a:extLst>
              </p:cNvPr>
              <p:cNvSpPr/>
              <p:nvPr/>
            </p:nvSpPr>
            <p:spPr>
              <a:xfrm>
                <a:off x="7697773" y="5253620"/>
                <a:ext cx="366405" cy="16651"/>
              </a:xfrm>
              <a:custGeom>
                <a:avLst/>
                <a:gdLst>
                  <a:gd name="connsiteX0" fmla="*/ 366406 w 366405"/>
                  <a:gd name="connsiteY0" fmla="*/ 16652 h 16651"/>
                  <a:gd name="connsiteX1" fmla="*/ 0 w 366405"/>
                  <a:gd name="connsiteY1" fmla="*/ 16628 h 16651"/>
                  <a:gd name="connsiteX2" fmla="*/ 0 w 366405"/>
                  <a:gd name="connsiteY2" fmla="*/ 0 h 16651"/>
                  <a:gd name="connsiteX3" fmla="*/ 366406 w 366405"/>
                  <a:gd name="connsiteY3" fmla="*/ 0 h 16651"/>
                  <a:gd name="connsiteX4" fmla="*/ 366406 w 366405"/>
                  <a:gd name="connsiteY4" fmla="*/ 16652 h 16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405" h="16651">
                    <a:moveTo>
                      <a:pt x="366406" y="16652"/>
                    </a:moveTo>
                    <a:lnTo>
                      <a:pt x="0" y="16628"/>
                    </a:lnTo>
                    <a:lnTo>
                      <a:pt x="0" y="0"/>
                    </a:lnTo>
                    <a:lnTo>
                      <a:pt x="366406" y="0"/>
                    </a:lnTo>
                    <a:lnTo>
                      <a:pt x="366406" y="16652"/>
                    </a:lnTo>
                    <a:close/>
                  </a:path>
                </a:pathLst>
              </a:custGeom>
              <a:solidFill>
                <a:schemeClr val="accent2"/>
              </a:solidFill>
              <a:ln w="2389"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B8CA2133-6491-C92D-D2AE-E0C8DB8342AC}"/>
                  </a:ext>
                </a:extLst>
              </p:cNvPr>
              <p:cNvSpPr/>
              <p:nvPr/>
            </p:nvSpPr>
            <p:spPr>
              <a:xfrm>
                <a:off x="8257983" y="4817589"/>
                <a:ext cx="90541" cy="2395"/>
              </a:xfrm>
              <a:custGeom>
                <a:avLst/>
                <a:gdLst>
                  <a:gd name="connsiteX0" fmla="*/ 0 w 90541"/>
                  <a:gd name="connsiteY0" fmla="*/ 0 h 2395"/>
                  <a:gd name="connsiteX1" fmla="*/ 90541 w 90541"/>
                  <a:gd name="connsiteY1" fmla="*/ 0 h 2395"/>
                </a:gdLst>
                <a:ahLst/>
                <a:cxnLst>
                  <a:cxn ang="0">
                    <a:pos x="connsiteX0" y="connsiteY0"/>
                  </a:cxn>
                  <a:cxn ang="0">
                    <a:pos x="connsiteX1" y="connsiteY1"/>
                  </a:cxn>
                </a:cxnLst>
                <a:rect l="l" t="t" r="r" b="b"/>
                <a:pathLst>
                  <a:path w="90541" h="2395">
                    <a:moveTo>
                      <a:pt x="0" y="0"/>
                    </a:moveTo>
                    <a:lnTo>
                      <a:pt x="90541" y="0"/>
                    </a:lnTo>
                  </a:path>
                </a:pathLst>
              </a:custGeom>
              <a:ln w="9557" cap="rnd">
                <a:solidFill>
                  <a:schemeClr val="tx1"/>
                </a:solidFill>
                <a:prstDash val="solid"/>
                <a:round/>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89606CFE-91AD-BF78-279C-A9D76A7BE8C8}"/>
                  </a:ext>
                </a:extLst>
              </p:cNvPr>
              <p:cNvSpPr/>
              <p:nvPr/>
            </p:nvSpPr>
            <p:spPr>
              <a:xfrm>
                <a:off x="7697773" y="4817589"/>
                <a:ext cx="507668" cy="2395"/>
              </a:xfrm>
              <a:custGeom>
                <a:avLst/>
                <a:gdLst>
                  <a:gd name="connsiteX0" fmla="*/ 0 w 507668"/>
                  <a:gd name="connsiteY0" fmla="*/ 0 h 2395"/>
                  <a:gd name="connsiteX1" fmla="*/ 507668 w 507668"/>
                  <a:gd name="connsiteY1" fmla="*/ 0 h 2395"/>
                </a:gdLst>
                <a:ahLst/>
                <a:cxnLst>
                  <a:cxn ang="0">
                    <a:pos x="connsiteX0" y="connsiteY0"/>
                  </a:cxn>
                  <a:cxn ang="0">
                    <a:pos x="connsiteX1" y="connsiteY1"/>
                  </a:cxn>
                </a:cxnLst>
                <a:rect l="l" t="t" r="r" b="b"/>
                <a:pathLst>
                  <a:path w="507668" h="2395">
                    <a:moveTo>
                      <a:pt x="0" y="0"/>
                    </a:moveTo>
                    <a:lnTo>
                      <a:pt x="507668" y="0"/>
                    </a:lnTo>
                  </a:path>
                </a:pathLst>
              </a:custGeom>
              <a:ln w="9557" cap="rnd">
                <a:solidFill>
                  <a:schemeClr val="tx1"/>
                </a:solidFill>
                <a:prstDash val="solid"/>
                <a:round/>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283663C4-5D43-50AA-3F1E-C462B8CDC161}"/>
                  </a:ext>
                </a:extLst>
              </p:cNvPr>
              <p:cNvSpPr/>
              <p:nvPr/>
            </p:nvSpPr>
            <p:spPr>
              <a:xfrm>
                <a:off x="7697773" y="4858008"/>
                <a:ext cx="484811" cy="2395"/>
              </a:xfrm>
              <a:custGeom>
                <a:avLst/>
                <a:gdLst>
                  <a:gd name="connsiteX0" fmla="*/ 0 w 484811"/>
                  <a:gd name="connsiteY0" fmla="*/ 0 h 2395"/>
                  <a:gd name="connsiteX1" fmla="*/ 484811 w 484811"/>
                  <a:gd name="connsiteY1" fmla="*/ 0 h 2395"/>
                </a:gdLst>
                <a:ahLst/>
                <a:cxnLst>
                  <a:cxn ang="0">
                    <a:pos x="connsiteX0" y="connsiteY0"/>
                  </a:cxn>
                  <a:cxn ang="0">
                    <a:pos x="connsiteX1" y="connsiteY1"/>
                  </a:cxn>
                </a:cxnLst>
                <a:rect l="l" t="t" r="r" b="b"/>
                <a:pathLst>
                  <a:path w="484811" h="2395">
                    <a:moveTo>
                      <a:pt x="0" y="0"/>
                    </a:moveTo>
                    <a:lnTo>
                      <a:pt x="484811" y="0"/>
                    </a:lnTo>
                  </a:path>
                </a:pathLst>
              </a:custGeom>
              <a:ln w="9557" cap="rnd">
                <a:solidFill>
                  <a:schemeClr val="tx1"/>
                </a:solidFill>
                <a:prstDash val="solid"/>
                <a:round/>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7BD59BB9-F236-5C45-6491-F4E7AF486CCD}"/>
                  </a:ext>
                </a:extLst>
              </p:cNvPr>
              <p:cNvSpPr/>
              <p:nvPr/>
            </p:nvSpPr>
            <p:spPr>
              <a:xfrm>
                <a:off x="8219481" y="4858008"/>
                <a:ext cx="600749" cy="2395"/>
              </a:xfrm>
              <a:custGeom>
                <a:avLst/>
                <a:gdLst>
                  <a:gd name="connsiteX0" fmla="*/ 0 w 600749"/>
                  <a:gd name="connsiteY0" fmla="*/ 0 h 2395"/>
                  <a:gd name="connsiteX1" fmla="*/ 600749 w 600749"/>
                  <a:gd name="connsiteY1" fmla="*/ 0 h 2395"/>
                </a:gdLst>
                <a:ahLst/>
                <a:cxnLst>
                  <a:cxn ang="0">
                    <a:pos x="connsiteX0" y="connsiteY0"/>
                  </a:cxn>
                  <a:cxn ang="0">
                    <a:pos x="connsiteX1" y="connsiteY1"/>
                  </a:cxn>
                </a:cxnLst>
                <a:rect l="l" t="t" r="r" b="b"/>
                <a:pathLst>
                  <a:path w="600749" h="2395">
                    <a:moveTo>
                      <a:pt x="0" y="0"/>
                    </a:moveTo>
                    <a:lnTo>
                      <a:pt x="600749" y="0"/>
                    </a:lnTo>
                  </a:path>
                </a:pathLst>
              </a:custGeom>
              <a:ln w="9557" cap="flat">
                <a:solidFill>
                  <a:schemeClr val="accent2"/>
                </a:solid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2D6A5985-CBB9-92B3-D616-A0C57098182F}"/>
                  </a:ext>
                </a:extLst>
              </p:cNvPr>
              <p:cNvSpPr/>
              <p:nvPr/>
            </p:nvSpPr>
            <p:spPr>
              <a:xfrm>
                <a:off x="7697773" y="4900152"/>
                <a:ext cx="384686" cy="2395"/>
              </a:xfrm>
              <a:custGeom>
                <a:avLst/>
                <a:gdLst>
                  <a:gd name="connsiteX0" fmla="*/ 0 w 384686"/>
                  <a:gd name="connsiteY0" fmla="*/ 0 h 2395"/>
                  <a:gd name="connsiteX1" fmla="*/ 384686 w 384686"/>
                  <a:gd name="connsiteY1" fmla="*/ 0 h 2395"/>
                </a:gdLst>
                <a:ahLst/>
                <a:cxnLst>
                  <a:cxn ang="0">
                    <a:pos x="connsiteX0" y="connsiteY0"/>
                  </a:cxn>
                  <a:cxn ang="0">
                    <a:pos x="connsiteX1" y="connsiteY1"/>
                  </a:cxn>
                </a:cxnLst>
                <a:rect l="l" t="t" r="r" b="b"/>
                <a:pathLst>
                  <a:path w="384686" h="2395">
                    <a:moveTo>
                      <a:pt x="0" y="0"/>
                    </a:moveTo>
                    <a:lnTo>
                      <a:pt x="384686" y="0"/>
                    </a:lnTo>
                  </a:path>
                </a:pathLst>
              </a:custGeom>
              <a:ln w="9557" cap="flat">
                <a:solidFill>
                  <a:schemeClr val="accent2"/>
                </a:solid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546A47A1-A053-1B1D-0FDF-901BC1E5039C}"/>
                  </a:ext>
                </a:extLst>
              </p:cNvPr>
              <p:cNvSpPr/>
              <p:nvPr/>
            </p:nvSpPr>
            <p:spPr>
              <a:xfrm>
                <a:off x="8103543" y="4900152"/>
                <a:ext cx="384686" cy="2395"/>
              </a:xfrm>
              <a:custGeom>
                <a:avLst/>
                <a:gdLst>
                  <a:gd name="connsiteX0" fmla="*/ 0 w 384686"/>
                  <a:gd name="connsiteY0" fmla="*/ 0 h 2395"/>
                  <a:gd name="connsiteX1" fmla="*/ 384686 w 384686"/>
                  <a:gd name="connsiteY1" fmla="*/ 0 h 2395"/>
                </a:gdLst>
                <a:ahLst/>
                <a:cxnLst>
                  <a:cxn ang="0">
                    <a:pos x="connsiteX0" y="connsiteY0"/>
                  </a:cxn>
                  <a:cxn ang="0">
                    <a:pos x="connsiteX1" y="connsiteY1"/>
                  </a:cxn>
                </a:cxnLst>
                <a:rect l="l" t="t" r="r" b="b"/>
                <a:pathLst>
                  <a:path w="384686" h="2395">
                    <a:moveTo>
                      <a:pt x="0" y="0"/>
                    </a:moveTo>
                    <a:lnTo>
                      <a:pt x="384686" y="0"/>
                    </a:lnTo>
                  </a:path>
                </a:pathLst>
              </a:custGeom>
              <a:ln w="9557" cap="flat">
                <a:solidFill>
                  <a:schemeClr val="accent2"/>
                </a:solid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B43FAAC0-1690-684E-71D2-5DE344689942}"/>
                  </a:ext>
                </a:extLst>
              </p:cNvPr>
              <p:cNvSpPr/>
              <p:nvPr/>
            </p:nvSpPr>
            <p:spPr>
              <a:xfrm>
                <a:off x="8519856" y="4900152"/>
                <a:ext cx="300374" cy="2395"/>
              </a:xfrm>
              <a:custGeom>
                <a:avLst/>
                <a:gdLst>
                  <a:gd name="connsiteX0" fmla="*/ 0 w 300374"/>
                  <a:gd name="connsiteY0" fmla="*/ 0 h 2395"/>
                  <a:gd name="connsiteX1" fmla="*/ 300375 w 300374"/>
                  <a:gd name="connsiteY1" fmla="*/ 0 h 2395"/>
                </a:gdLst>
                <a:ahLst/>
                <a:cxnLst>
                  <a:cxn ang="0">
                    <a:pos x="connsiteX0" y="connsiteY0"/>
                  </a:cxn>
                  <a:cxn ang="0">
                    <a:pos x="connsiteX1" y="connsiteY1"/>
                  </a:cxn>
                </a:cxnLst>
                <a:rect l="l" t="t" r="r" b="b"/>
                <a:pathLst>
                  <a:path w="300374" h="2395">
                    <a:moveTo>
                      <a:pt x="0" y="0"/>
                    </a:moveTo>
                    <a:lnTo>
                      <a:pt x="300375" y="0"/>
                    </a:lnTo>
                  </a:path>
                </a:pathLst>
              </a:custGeom>
              <a:ln w="9557" cap="rnd">
                <a:solidFill>
                  <a:schemeClr val="tx1"/>
                </a:solidFill>
                <a:prstDash val="solid"/>
                <a:round/>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446DFCA5-0EEC-08B9-4AE6-5868B49CEF4A}"/>
                  </a:ext>
                </a:extLst>
              </p:cNvPr>
              <p:cNvSpPr/>
              <p:nvPr/>
            </p:nvSpPr>
            <p:spPr>
              <a:xfrm>
                <a:off x="7697773" y="4944069"/>
                <a:ext cx="291605" cy="2395"/>
              </a:xfrm>
              <a:custGeom>
                <a:avLst/>
                <a:gdLst>
                  <a:gd name="connsiteX0" fmla="*/ 0 w 291605"/>
                  <a:gd name="connsiteY0" fmla="*/ 0 h 2395"/>
                  <a:gd name="connsiteX1" fmla="*/ 291606 w 291605"/>
                  <a:gd name="connsiteY1" fmla="*/ 0 h 2395"/>
                </a:gdLst>
                <a:ahLst/>
                <a:cxnLst>
                  <a:cxn ang="0">
                    <a:pos x="connsiteX0" y="connsiteY0"/>
                  </a:cxn>
                  <a:cxn ang="0">
                    <a:pos x="connsiteX1" y="connsiteY1"/>
                  </a:cxn>
                </a:cxnLst>
                <a:rect l="l" t="t" r="r" b="b"/>
                <a:pathLst>
                  <a:path w="291605" h="2395">
                    <a:moveTo>
                      <a:pt x="0" y="0"/>
                    </a:moveTo>
                    <a:lnTo>
                      <a:pt x="291606" y="0"/>
                    </a:lnTo>
                  </a:path>
                </a:pathLst>
              </a:custGeom>
              <a:ln w="9557" cap="rnd">
                <a:solidFill>
                  <a:schemeClr val="tx1"/>
                </a:solidFill>
                <a:prstDash val="solid"/>
                <a:round/>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AF4D8BEB-D458-5C9C-0956-CED06AC22EE6}"/>
                  </a:ext>
                </a:extLst>
              </p:cNvPr>
              <p:cNvSpPr/>
              <p:nvPr/>
            </p:nvSpPr>
            <p:spPr>
              <a:xfrm>
                <a:off x="8026251" y="4944069"/>
                <a:ext cx="855457" cy="3521"/>
              </a:xfrm>
              <a:custGeom>
                <a:avLst/>
                <a:gdLst>
                  <a:gd name="connsiteX0" fmla="*/ 0 w 855457"/>
                  <a:gd name="connsiteY0" fmla="*/ 0 h 3521"/>
                  <a:gd name="connsiteX1" fmla="*/ 855458 w 855457"/>
                  <a:gd name="connsiteY1" fmla="*/ 3522 h 3521"/>
                </a:gdLst>
                <a:ahLst/>
                <a:cxnLst>
                  <a:cxn ang="0">
                    <a:pos x="connsiteX0" y="connsiteY0"/>
                  </a:cxn>
                  <a:cxn ang="0">
                    <a:pos x="connsiteX1" y="connsiteY1"/>
                  </a:cxn>
                </a:cxnLst>
                <a:rect l="l" t="t" r="r" b="b"/>
                <a:pathLst>
                  <a:path w="855457" h="3521">
                    <a:moveTo>
                      <a:pt x="0" y="0"/>
                    </a:moveTo>
                    <a:lnTo>
                      <a:pt x="855458" y="3522"/>
                    </a:lnTo>
                  </a:path>
                </a:pathLst>
              </a:custGeom>
              <a:ln w="9557" cap="rnd">
                <a:solidFill>
                  <a:schemeClr val="tx1"/>
                </a:solidFill>
                <a:prstDash val="solid"/>
                <a:round/>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CCA24180-212F-7143-BCBB-845E35484771}"/>
                  </a:ext>
                </a:extLst>
              </p:cNvPr>
              <p:cNvSpPr/>
              <p:nvPr/>
            </p:nvSpPr>
            <p:spPr>
              <a:xfrm>
                <a:off x="8392969" y="4817589"/>
                <a:ext cx="318343" cy="2395"/>
              </a:xfrm>
              <a:custGeom>
                <a:avLst/>
                <a:gdLst>
                  <a:gd name="connsiteX0" fmla="*/ 318344 w 318343"/>
                  <a:gd name="connsiteY0" fmla="*/ 0 h 2395"/>
                  <a:gd name="connsiteX1" fmla="*/ 0 w 318343"/>
                  <a:gd name="connsiteY1" fmla="*/ 0 h 2395"/>
                </a:gdLst>
                <a:ahLst/>
                <a:cxnLst>
                  <a:cxn ang="0">
                    <a:pos x="connsiteX0" y="connsiteY0"/>
                  </a:cxn>
                  <a:cxn ang="0">
                    <a:pos x="connsiteX1" y="connsiteY1"/>
                  </a:cxn>
                </a:cxnLst>
                <a:rect l="l" t="t" r="r" b="b"/>
                <a:pathLst>
                  <a:path w="318343" h="2395">
                    <a:moveTo>
                      <a:pt x="318344" y="0"/>
                    </a:moveTo>
                    <a:lnTo>
                      <a:pt x="0" y="0"/>
                    </a:lnTo>
                  </a:path>
                </a:pathLst>
              </a:custGeom>
              <a:ln w="9557" cap="rnd">
                <a:solidFill>
                  <a:schemeClr val="tx1"/>
                </a:solidFill>
                <a:prstDash val="solid"/>
                <a:round/>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D0318810-F694-1585-933A-10F77FE35BC7}"/>
                  </a:ext>
                </a:extLst>
              </p:cNvPr>
              <p:cNvSpPr/>
              <p:nvPr/>
            </p:nvSpPr>
            <p:spPr>
              <a:xfrm>
                <a:off x="7697773" y="5070165"/>
                <a:ext cx="9583" cy="2395"/>
              </a:xfrm>
              <a:custGeom>
                <a:avLst/>
                <a:gdLst>
                  <a:gd name="connsiteX0" fmla="*/ 0 w 9583"/>
                  <a:gd name="connsiteY0" fmla="*/ 0 h 2395"/>
                  <a:gd name="connsiteX1" fmla="*/ 9584 w 9583"/>
                  <a:gd name="connsiteY1" fmla="*/ 0 h 2395"/>
                </a:gdLst>
                <a:ahLst/>
                <a:cxnLst>
                  <a:cxn ang="0">
                    <a:pos x="connsiteX0" y="connsiteY0"/>
                  </a:cxn>
                  <a:cxn ang="0">
                    <a:pos x="connsiteX1" y="connsiteY1"/>
                  </a:cxn>
                </a:cxnLst>
                <a:rect l="l" t="t" r="r" b="b"/>
                <a:pathLst>
                  <a:path w="9583" h="2395">
                    <a:moveTo>
                      <a:pt x="0" y="0"/>
                    </a:moveTo>
                    <a:lnTo>
                      <a:pt x="9584" y="0"/>
                    </a:lnTo>
                  </a:path>
                </a:pathLst>
              </a:custGeom>
              <a:ln w="9557" cap="flat">
                <a:solidFill>
                  <a:schemeClr val="accent2"/>
                </a:solid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D1C3F6C7-4737-5942-AC69-CBB0F6445EFF}"/>
                  </a:ext>
                </a:extLst>
              </p:cNvPr>
              <p:cNvSpPr/>
              <p:nvPr/>
            </p:nvSpPr>
            <p:spPr>
              <a:xfrm>
                <a:off x="7719288" y="5070165"/>
                <a:ext cx="613686" cy="2395"/>
              </a:xfrm>
              <a:custGeom>
                <a:avLst/>
                <a:gdLst>
                  <a:gd name="connsiteX0" fmla="*/ 0 w 613686"/>
                  <a:gd name="connsiteY0" fmla="*/ 0 h 2395"/>
                  <a:gd name="connsiteX1" fmla="*/ 613687 w 613686"/>
                  <a:gd name="connsiteY1" fmla="*/ 0 h 2395"/>
                </a:gdLst>
                <a:ahLst/>
                <a:cxnLst>
                  <a:cxn ang="0">
                    <a:pos x="connsiteX0" y="connsiteY0"/>
                  </a:cxn>
                  <a:cxn ang="0">
                    <a:pos x="connsiteX1" y="connsiteY1"/>
                  </a:cxn>
                </a:cxnLst>
                <a:rect l="l" t="t" r="r" b="b"/>
                <a:pathLst>
                  <a:path w="613686" h="2395">
                    <a:moveTo>
                      <a:pt x="0" y="0"/>
                    </a:moveTo>
                    <a:lnTo>
                      <a:pt x="613687" y="0"/>
                    </a:lnTo>
                  </a:path>
                </a:pathLst>
              </a:custGeom>
              <a:ln w="9557" cap="flat">
                <a:solidFill>
                  <a:schemeClr val="accent2"/>
                </a:solidFill>
                <a:custDash>
                  <a:ds d="597000" sp="372750"/>
                </a:custDash>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C97A71D4-BE19-779C-1FE5-04D3F98D43B9}"/>
                  </a:ext>
                </a:extLst>
              </p:cNvPr>
              <p:cNvSpPr/>
              <p:nvPr/>
            </p:nvSpPr>
            <p:spPr>
              <a:xfrm>
                <a:off x="8338941" y="5070165"/>
                <a:ext cx="9583" cy="2395"/>
              </a:xfrm>
              <a:custGeom>
                <a:avLst/>
                <a:gdLst>
                  <a:gd name="connsiteX0" fmla="*/ 0 w 9583"/>
                  <a:gd name="connsiteY0" fmla="*/ 0 h 2395"/>
                  <a:gd name="connsiteX1" fmla="*/ 9584 w 9583"/>
                  <a:gd name="connsiteY1" fmla="*/ 0 h 2395"/>
                </a:gdLst>
                <a:ahLst/>
                <a:cxnLst>
                  <a:cxn ang="0">
                    <a:pos x="connsiteX0" y="connsiteY0"/>
                  </a:cxn>
                  <a:cxn ang="0">
                    <a:pos x="connsiteX1" y="connsiteY1"/>
                  </a:cxn>
                </a:cxnLst>
                <a:rect l="l" t="t" r="r" b="b"/>
                <a:pathLst>
                  <a:path w="9583" h="2395">
                    <a:moveTo>
                      <a:pt x="0" y="0"/>
                    </a:moveTo>
                    <a:lnTo>
                      <a:pt x="9584" y="0"/>
                    </a:lnTo>
                  </a:path>
                </a:pathLst>
              </a:custGeom>
              <a:ln w="9557" cap="flat">
                <a:solidFill>
                  <a:schemeClr val="accent2"/>
                </a:solid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9A5B1D01-7548-ED11-9C02-2CA78962F9CC}"/>
                  </a:ext>
                </a:extLst>
              </p:cNvPr>
              <p:cNvSpPr/>
              <p:nvPr/>
            </p:nvSpPr>
            <p:spPr>
              <a:xfrm>
                <a:off x="7697773" y="5110584"/>
                <a:ext cx="9583" cy="2395"/>
              </a:xfrm>
              <a:custGeom>
                <a:avLst/>
                <a:gdLst>
                  <a:gd name="connsiteX0" fmla="*/ 0 w 9583"/>
                  <a:gd name="connsiteY0" fmla="*/ 0 h 2395"/>
                  <a:gd name="connsiteX1" fmla="*/ 9584 w 9583"/>
                  <a:gd name="connsiteY1" fmla="*/ 0 h 2395"/>
                </a:gdLst>
                <a:ahLst/>
                <a:cxnLst>
                  <a:cxn ang="0">
                    <a:pos x="connsiteX0" y="connsiteY0"/>
                  </a:cxn>
                  <a:cxn ang="0">
                    <a:pos x="connsiteX1" y="connsiteY1"/>
                  </a:cxn>
                </a:cxnLst>
                <a:rect l="l" t="t" r="r" b="b"/>
                <a:pathLst>
                  <a:path w="9583" h="2395">
                    <a:moveTo>
                      <a:pt x="0" y="0"/>
                    </a:moveTo>
                    <a:lnTo>
                      <a:pt x="9584" y="0"/>
                    </a:lnTo>
                  </a:path>
                </a:pathLst>
              </a:custGeom>
              <a:ln w="9557" cap="flat">
                <a:solidFill>
                  <a:schemeClr val="accent2"/>
                </a:solid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C0845BED-1FC1-3ECA-B492-B1176668C852}"/>
                  </a:ext>
                </a:extLst>
              </p:cNvPr>
              <p:cNvSpPr/>
              <p:nvPr/>
            </p:nvSpPr>
            <p:spPr>
              <a:xfrm>
                <a:off x="7719001" y="5110584"/>
                <a:ext cx="448177" cy="2395"/>
              </a:xfrm>
              <a:custGeom>
                <a:avLst/>
                <a:gdLst>
                  <a:gd name="connsiteX0" fmla="*/ 0 w 448177"/>
                  <a:gd name="connsiteY0" fmla="*/ 0 h 2395"/>
                  <a:gd name="connsiteX1" fmla="*/ 448178 w 448177"/>
                  <a:gd name="connsiteY1" fmla="*/ 0 h 2395"/>
                </a:gdLst>
                <a:ahLst/>
                <a:cxnLst>
                  <a:cxn ang="0">
                    <a:pos x="connsiteX0" y="connsiteY0"/>
                  </a:cxn>
                  <a:cxn ang="0">
                    <a:pos x="connsiteX1" y="connsiteY1"/>
                  </a:cxn>
                </a:cxnLst>
                <a:rect l="l" t="t" r="r" b="b"/>
                <a:pathLst>
                  <a:path w="448177" h="2395">
                    <a:moveTo>
                      <a:pt x="0" y="0"/>
                    </a:moveTo>
                    <a:lnTo>
                      <a:pt x="448178" y="0"/>
                    </a:lnTo>
                  </a:path>
                </a:pathLst>
              </a:custGeom>
              <a:ln w="9557" cap="flat">
                <a:solidFill>
                  <a:schemeClr val="accent2"/>
                </a:solidFill>
                <a:custDash>
                  <a:ds d="582750" sp="364500"/>
                </a:custDash>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8F39F4EB-82D8-F76A-51FF-F6ACD007DBB4}"/>
                  </a:ext>
                </a:extLst>
              </p:cNvPr>
              <p:cNvSpPr/>
              <p:nvPr/>
            </p:nvSpPr>
            <p:spPr>
              <a:xfrm>
                <a:off x="8173001" y="5110584"/>
                <a:ext cx="9583" cy="2395"/>
              </a:xfrm>
              <a:custGeom>
                <a:avLst/>
                <a:gdLst>
                  <a:gd name="connsiteX0" fmla="*/ 0 w 9583"/>
                  <a:gd name="connsiteY0" fmla="*/ 0 h 2395"/>
                  <a:gd name="connsiteX1" fmla="*/ 9584 w 9583"/>
                  <a:gd name="connsiteY1" fmla="*/ 0 h 2395"/>
                </a:gdLst>
                <a:ahLst/>
                <a:cxnLst>
                  <a:cxn ang="0">
                    <a:pos x="connsiteX0" y="connsiteY0"/>
                  </a:cxn>
                  <a:cxn ang="0">
                    <a:pos x="connsiteX1" y="connsiteY1"/>
                  </a:cxn>
                </a:cxnLst>
                <a:rect l="l" t="t" r="r" b="b"/>
                <a:pathLst>
                  <a:path w="9583" h="2395">
                    <a:moveTo>
                      <a:pt x="0" y="0"/>
                    </a:moveTo>
                    <a:lnTo>
                      <a:pt x="9584" y="0"/>
                    </a:lnTo>
                  </a:path>
                </a:pathLst>
              </a:custGeom>
              <a:ln w="9557" cap="flat">
                <a:solidFill>
                  <a:schemeClr val="accent2"/>
                </a:solid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F5CB30E8-87B9-C635-49DD-4490D3FB7199}"/>
                  </a:ext>
                </a:extLst>
              </p:cNvPr>
              <p:cNvSpPr/>
              <p:nvPr/>
            </p:nvSpPr>
            <p:spPr>
              <a:xfrm>
                <a:off x="8219481" y="5110584"/>
                <a:ext cx="9583" cy="2395"/>
              </a:xfrm>
              <a:custGeom>
                <a:avLst/>
                <a:gdLst>
                  <a:gd name="connsiteX0" fmla="*/ 0 w 9583"/>
                  <a:gd name="connsiteY0" fmla="*/ 0 h 2395"/>
                  <a:gd name="connsiteX1" fmla="*/ 9584 w 9583"/>
                  <a:gd name="connsiteY1" fmla="*/ 0 h 2395"/>
                </a:gdLst>
                <a:ahLst/>
                <a:cxnLst>
                  <a:cxn ang="0">
                    <a:pos x="connsiteX0" y="connsiteY0"/>
                  </a:cxn>
                  <a:cxn ang="0">
                    <a:pos x="connsiteX1" y="connsiteY1"/>
                  </a:cxn>
                </a:cxnLst>
                <a:rect l="l" t="t" r="r" b="b"/>
                <a:pathLst>
                  <a:path w="9583" h="2395">
                    <a:moveTo>
                      <a:pt x="0" y="0"/>
                    </a:moveTo>
                    <a:lnTo>
                      <a:pt x="9584" y="0"/>
                    </a:lnTo>
                  </a:path>
                </a:pathLst>
              </a:custGeom>
              <a:ln w="9557" cap="flat">
                <a:solidFill>
                  <a:schemeClr val="accent2"/>
                </a:solid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C672B371-4E17-0879-910B-6A345784314A}"/>
                  </a:ext>
                </a:extLst>
              </p:cNvPr>
              <p:cNvSpPr/>
              <p:nvPr/>
            </p:nvSpPr>
            <p:spPr>
              <a:xfrm>
                <a:off x="8241236" y="5110584"/>
                <a:ext cx="563324" cy="2395"/>
              </a:xfrm>
              <a:custGeom>
                <a:avLst/>
                <a:gdLst>
                  <a:gd name="connsiteX0" fmla="*/ 0 w 563324"/>
                  <a:gd name="connsiteY0" fmla="*/ 0 h 2395"/>
                  <a:gd name="connsiteX1" fmla="*/ 563325 w 563324"/>
                  <a:gd name="connsiteY1" fmla="*/ 0 h 2395"/>
                </a:gdLst>
                <a:ahLst/>
                <a:cxnLst>
                  <a:cxn ang="0">
                    <a:pos x="connsiteX0" y="connsiteY0"/>
                  </a:cxn>
                  <a:cxn ang="0">
                    <a:pos x="connsiteX1" y="connsiteY1"/>
                  </a:cxn>
                </a:cxnLst>
                <a:rect l="l" t="t" r="r" b="b"/>
                <a:pathLst>
                  <a:path w="563324" h="2395">
                    <a:moveTo>
                      <a:pt x="0" y="0"/>
                    </a:moveTo>
                    <a:lnTo>
                      <a:pt x="563325" y="0"/>
                    </a:lnTo>
                  </a:path>
                </a:pathLst>
              </a:custGeom>
              <a:ln w="9557" cap="flat">
                <a:solidFill>
                  <a:schemeClr val="accent2"/>
                </a:solidFill>
                <a:custDash>
                  <a:ds d="609750" sp="381000"/>
                </a:custDash>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B23ACF43-8257-D055-1EEC-2817517AE8A9}"/>
                  </a:ext>
                </a:extLst>
              </p:cNvPr>
              <p:cNvSpPr/>
              <p:nvPr/>
            </p:nvSpPr>
            <p:spPr>
              <a:xfrm>
                <a:off x="8810647" y="5110584"/>
                <a:ext cx="9583" cy="2395"/>
              </a:xfrm>
              <a:custGeom>
                <a:avLst/>
                <a:gdLst>
                  <a:gd name="connsiteX0" fmla="*/ 0 w 9583"/>
                  <a:gd name="connsiteY0" fmla="*/ 0 h 2395"/>
                  <a:gd name="connsiteX1" fmla="*/ 9584 w 9583"/>
                  <a:gd name="connsiteY1" fmla="*/ 0 h 2395"/>
                </a:gdLst>
                <a:ahLst/>
                <a:cxnLst>
                  <a:cxn ang="0">
                    <a:pos x="connsiteX0" y="connsiteY0"/>
                  </a:cxn>
                  <a:cxn ang="0">
                    <a:pos x="connsiteX1" y="connsiteY1"/>
                  </a:cxn>
                </a:cxnLst>
                <a:rect l="l" t="t" r="r" b="b"/>
                <a:pathLst>
                  <a:path w="9583" h="2395">
                    <a:moveTo>
                      <a:pt x="0" y="0"/>
                    </a:moveTo>
                    <a:lnTo>
                      <a:pt x="9584" y="0"/>
                    </a:lnTo>
                  </a:path>
                </a:pathLst>
              </a:custGeom>
              <a:ln w="9557" cap="flat">
                <a:solidFill>
                  <a:schemeClr val="accent2"/>
                </a:solid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E73FE392-5C00-6B0B-C586-7AE195BD64D9}"/>
                  </a:ext>
                </a:extLst>
              </p:cNvPr>
              <p:cNvSpPr/>
              <p:nvPr/>
            </p:nvSpPr>
            <p:spPr>
              <a:xfrm>
                <a:off x="7697773" y="5152728"/>
                <a:ext cx="384686" cy="2395"/>
              </a:xfrm>
              <a:custGeom>
                <a:avLst/>
                <a:gdLst>
                  <a:gd name="connsiteX0" fmla="*/ 0 w 384686"/>
                  <a:gd name="connsiteY0" fmla="*/ 0 h 2395"/>
                  <a:gd name="connsiteX1" fmla="*/ 384686 w 384686"/>
                  <a:gd name="connsiteY1" fmla="*/ 0 h 2395"/>
                </a:gdLst>
                <a:ahLst/>
                <a:cxnLst>
                  <a:cxn ang="0">
                    <a:pos x="connsiteX0" y="connsiteY0"/>
                  </a:cxn>
                  <a:cxn ang="0">
                    <a:pos x="connsiteX1" y="connsiteY1"/>
                  </a:cxn>
                </a:cxnLst>
                <a:rect l="l" t="t" r="r" b="b"/>
                <a:pathLst>
                  <a:path w="384686" h="2395">
                    <a:moveTo>
                      <a:pt x="0" y="0"/>
                    </a:moveTo>
                    <a:lnTo>
                      <a:pt x="384686" y="0"/>
                    </a:lnTo>
                  </a:path>
                </a:pathLst>
              </a:custGeom>
              <a:ln w="9557" cap="rnd">
                <a:solidFill>
                  <a:schemeClr val="tx1"/>
                </a:solidFill>
                <a:prstDash val="solid"/>
                <a:round/>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4E376D4C-CD87-02F9-B8F6-34F6824559B2}"/>
                  </a:ext>
                </a:extLst>
              </p:cNvPr>
              <p:cNvSpPr/>
              <p:nvPr/>
            </p:nvSpPr>
            <p:spPr>
              <a:xfrm>
                <a:off x="8103543" y="5152728"/>
                <a:ext cx="384686" cy="2395"/>
              </a:xfrm>
              <a:custGeom>
                <a:avLst/>
                <a:gdLst>
                  <a:gd name="connsiteX0" fmla="*/ 0 w 384686"/>
                  <a:gd name="connsiteY0" fmla="*/ 0 h 2395"/>
                  <a:gd name="connsiteX1" fmla="*/ 384686 w 384686"/>
                  <a:gd name="connsiteY1" fmla="*/ 0 h 2395"/>
                </a:gdLst>
                <a:ahLst/>
                <a:cxnLst>
                  <a:cxn ang="0">
                    <a:pos x="connsiteX0" y="connsiteY0"/>
                  </a:cxn>
                  <a:cxn ang="0">
                    <a:pos x="connsiteX1" y="connsiteY1"/>
                  </a:cxn>
                </a:cxnLst>
                <a:rect l="l" t="t" r="r" b="b"/>
                <a:pathLst>
                  <a:path w="384686" h="2395">
                    <a:moveTo>
                      <a:pt x="0" y="0"/>
                    </a:moveTo>
                    <a:lnTo>
                      <a:pt x="384686" y="0"/>
                    </a:lnTo>
                  </a:path>
                </a:pathLst>
              </a:custGeom>
              <a:ln w="9557" cap="rnd">
                <a:solidFill>
                  <a:schemeClr val="tx1"/>
                </a:solidFill>
                <a:prstDash val="solid"/>
                <a:round/>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569891B5-053C-7EEC-4263-AED22EF4B05D}"/>
                  </a:ext>
                </a:extLst>
              </p:cNvPr>
              <p:cNvSpPr/>
              <p:nvPr/>
            </p:nvSpPr>
            <p:spPr>
              <a:xfrm>
                <a:off x="8519856" y="5152728"/>
                <a:ext cx="300374" cy="2395"/>
              </a:xfrm>
              <a:custGeom>
                <a:avLst/>
                <a:gdLst>
                  <a:gd name="connsiteX0" fmla="*/ 0 w 300374"/>
                  <a:gd name="connsiteY0" fmla="*/ 0 h 2395"/>
                  <a:gd name="connsiteX1" fmla="*/ 300375 w 300374"/>
                  <a:gd name="connsiteY1" fmla="*/ 0 h 2395"/>
                </a:gdLst>
                <a:ahLst/>
                <a:cxnLst>
                  <a:cxn ang="0">
                    <a:pos x="connsiteX0" y="connsiteY0"/>
                  </a:cxn>
                  <a:cxn ang="0">
                    <a:pos x="connsiteX1" y="connsiteY1"/>
                  </a:cxn>
                </a:cxnLst>
                <a:rect l="l" t="t" r="r" b="b"/>
                <a:pathLst>
                  <a:path w="300374" h="2395">
                    <a:moveTo>
                      <a:pt x="0" y="0"/>
                    </a:moveTo>
                    <a:lnTo>
                      <a:pt x="300375" y="0"/>
                    </a:lnTo>
                  </a:path>
                </a:pathLst>
              </a:custGeom>
              <a:ln w="9557" cap="rnd">
                <a:solidFill>
                  <a:schemeClr val="tx1"/>
                </a:solidFill>
                <a:prstDash val="solid"/>
                <a:round/>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7FDDEA08-6E7E-72A9-AF0B-E51E684ADCA7}"/>
                  </a:ext>
                </a:extLst>
              </p:cNvPr>
              <p:cNvSpPr/>
              <p:nvPr/>
            </p:nvSpPr>
            <p:spPr>
              <a:xfrm>
                <a:off x="7697773" y="5196645"/>
                <a:ext cx="291605" cy="2395"/>
              </a:xfrm>
              <a:custGeom>
                <a:avLst/>
                <a:gdLst>
                  <a:gd name="connsiteX0" fmla="*/ 0 w 291605"/>
                  <a:gd name="connsiteY0" fmla="*/ 0 h 2395"/>
                  <a:gd name="connsiteX1" fmla="*/ 291606 w 291605"/>
                  <a:gd name="connsiteY1" fmla="*/ 0 h 2395"/>
                </a:gdLst>
                <a:ahLst/>
                <a:cxnLst>
                  <a:cxn ang="0">
                    <a:pos x="connsiteX0" y="connsiteY0"/>
                  </a:cxn>
                  <a:cxn ang="0">
                    <a:pos x="connsiteX1" y="connsiteY1"/>
                  </a:cxn>
                </a:cxnLst>
                <a:rect l="l" t="t" r="r" b="b"/>
                <a:pathLst>
                  <a:path w="291605" h="2395">
                    <a:moveTo>
                      <a:pt x="0" y="0"/>
                    </a:moveTo>
                    <a:lnTo>
                      <a:pt x="291606" y="0"/>
                    </a:lnTo>
                  </a:path>
                </a:pathLst>
              </a:custGeom>
              <a:ln w="9557" cap="rnd">
                <a:solidFill>
                  <a:schemeClr val="tx1"/>
                </a:solidFill>
                <a:prstDash val="solid"/>
                <a:round/>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F716A92A-5738-E44E-8493-A65A500FC50B}"/>
                  </a:ext>
                </a:extLst>
              </p:cNvPr>
              <p:cNvSpPr/>
              <p:nvPr/>
            </p:nvSpPr>
            <p:spPr>
              <a:xfrm>
                <a:off x="8026251" y="5196645"/>
                <a:ext cx="855457" cy="3521"/>
              </a:xfrm>
              <a:custGeom>
                <a:avLst/>
                <a:gdLst>
                  <a:gd name="connsiteX0" fmla="*/ 0 w 855457"/>
                  <a:gd name="connsiteY0" fmla="*/ 0 h 3521"/>
                  <a:gd name="connsiteX1" fmla="*/ 855458 w 855457"/>
                  <a:gd name="connsiteY1" fmla="*/ 3522 h 3521"/>
                </a:gdLst>
                <a:ahLst/>
                <a:cxnLst>
                  <a:cxn ang="0">
                    <a:pos x="connsiteX0" y="connsiteY0"/>
                  </a:cxn>
                  <a:cxn ang="0">
                    <a:pos x="connsiteX1" y="connsiteY1"/>
                  </a:cxn>
                </a:cxnLst>
                <a:rect l="l" t="t" r="r" b="b"/>
                <a:pathLst>
                  <a:path w="855457" h="3521">
                    <a:moveTo>
                      <a:pt x="0" y="0"/>
                    </a:moveTo>
                    <a:lnTo>
                      <a:pt x="855458" y="3522"/>
                    </a:lnTo>
                  </a:path>
                </a:pathLst>
              </a:custGeom>
              <a:ln w="9557" cap="rnd">
                <a:solidFill>
                  <a:schemeClr val="tx1"/>
                </a:solidFill>
                <a:prstDash val="solid"/>
                <a:round/>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7FC5AAA2-4DCF-8E13-DB40-A8CAF3E123DB}"/>
                  </a:ext>
                </a:extLst>
              </p:cNvPr>
              <p:cNvSpPr/>
              <p:nvPr/>
            </p:nvSpPr>
            <p:spPr>
              <a:xfrm>
                <a:off x="8392969" y="5070165"/>
                <a:ext cx="318343" cy="2395"/>
              </a:xfrm>
              <a:custGeom>
                <a:avLst/>
                <a:gdLst>
                  <a:gd name="connsiteX0" fmla="*/ 318344 w 318343"/>
                  <a:gd name="connsiteY0" fmla="*/ 0 h 2395"/>
                  <a:gd name="connsiteX1" fmla="*/ 0 w 318343"/>
                  <a:gd name="connsiteY1" fmla="*/ 0 h 2395"/>
                </a:gdLst>
                <a:ahLst/>
                <a:cxnLst>
                  <a:cxn ang="0">
                    <a:pos x="connsiteX0" y="connsiteY0"/>
                  </a:cxn>
                  <a:cxn ang="0">
                    <a:pos x="connsiteX1" y="connsiteY1"/>
                  </a:cxn>
                </a:cxnLst>
                <a:rect l="l" t="t" r="r" b="b"/>
                <a:pathLst>
                  <a:path w="318343" h="2395">
                    <a:moveTo>
                      <a:pt x="318344" y="0"/>
                    </a:moveTo>
                    <a:lnTo>
                      <a:pt x="0" y="0"/>
                    </a:lnTo>
                  </a:path>
                </a:pathLst>
              </a:custGeom>
              <a:ln w="9557" cap="rnd">
                <a:solidFill>
                  <a:schemeClr val="tx1"/>
                </a:solidFill>
                <a:prstDash val="solid"/>
                <a:round/>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FF8023F0-850B-FB4D-0D5C-44499261C53F}"/>
                  </a:ext>
                </a:extLst>
              </p:cNvPr>
              <p:cNvSpPr/>
              <p:nvPr/>
            </p:nvSpPr>
            <p:spPr>
              <a:xfrm>
                <a:off x="8182584" y="5314739"/>
                <a:ext cx="29613" cy="2395"/>
              </a:xfrm>
              <a:custGeom>
                <a:avLst/>
                <a:gdLst>
                  <a:gd name="connsiteX0" fmla="*/ 0 w 29613"/>
                  <a:gd name="connsiteY0" fmla="*/ 0 h 2395"/>
                  <a:gd name="connsiteX1" fmla="*/ 29613 w 29613"/>
                  <a:gd name="connsiteY1" fmla="*/ 0 h 2395"/>
                </a:gdLst>
                <a:ahLst/>
                <a:cxnLst>
                  <a:cxn ang="0">
                    <a:pos x="connsiteX0" y="connsiteY0"/>
                  </a:cxn>
                  <a:cxn ang="0">
                    <a:pos x="connsiteX1" y="connsiteY1"/>
                  </a:cxn>
                </a:cxnLst>
                <a:rect l="l" t="t" r="r" b="b"/>
                <a:pathLst>
                  <a:path w="29613" h="2395">
                    <a:moveTo>
                      <a:pt x="0" y="0"/>
                    </a:moveTo>
                    <a:lnTo>
                      <a:pt x="29613" y="0"/>
                    </a:lnTo>
                  </a:path>
                </a:pathLst>
              </a:custGeom>
              <a:ln w="9557" cap="rnd">
                <a:solidFill>
                  <a:schemeClr val="tx1"/>
                </a:solidFill>
                <a:prstDash val="solid"/>
                <a:round/>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F64737A8-9103-68A0-6938-DEB37D8D5AB2}"/>
                  </a:ext>
                </a:extLst>
              </p:cNvPr>
              <p:cNvSpPr/>
              <p:nvPr/>
            </p:nvSpPr>
            <p:spPr>
              <a:xfrm>
                <a:off x="7697773" y="5314739"/>
                <a:ext cx="436222" cy="2395"/>
              </a:xfrm>
              <a:custGeom>
                <a:avLst/>
                <a:gdLst>
                  <a:gd name="connsiteX0" fmla="*/ 0 w 436222"/>
                  <a:gd name="connsiteY0" fmla="*/ 0 h 2395"/>
                  <a:gd name="connsiteX1" fmla="*/ 436222 w 436222"/>
                  <a:gd name="connsiteY1" fmla="*/ 0 h 2395"/>
                </a:gdLst>
                <a:ahLst/>
                <a:cxnLst>
                  <a:cxn ang="0">
                    <a:pos x="connsiteX0" y="connsiteY0"/>
                  </a:cxn>
                  <a:cxn ang="0">
                    <a:pos x="connsiteX1" y="connsiteY1"/>
                  </a:cxn>
                </a:cxnLst>
                <a:rect l="l" t="t" r="r" b="b"/>
                <a:pathLst>
                  <a:path w="436222" h="2395">
                    <a:moveTo>
                      <a:pt x="0" y="0"/>
                    </a:moveTo>
                    <a:lnTo>
                      <a:pt x="436222" y="0"/>
                    </a:lnTo>
                  </a:path>
                </a:pathLst>
              </a:custGeom>
              <a:ln w="9557" cap="rnd">
                <a:solidFill>
                  <a:schemeClr val="tx1"/>
                </a:solidFill>
                <a:prstDash val="solid"/>
                <a:round/>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61E41579-99DD-CA10-BCFC-9E4FF883AEB8}"/>
                  </a:ext>
                </a:extLst>
              </p:cNvPr>
              <p:cNvSpPr/>
              <p:nvPr/>
            </p:nvSpPr>
            <p:spPr>
              <a:xfrm>
                <a:off x="8680525" y="5314739"/>
                <a:ext cx="26354" cy="2395"/>
              </a:xfrm>
              <a:custGeom>
                <a:avLst/>
                <a:gdLst>
                  <a:gd name="connsiteX0" fmla="*/ 26355 w 26354"/>
                  <a:gd name="connsiteY0" fmla="*/ 0 h 2395"/>
                  <a:gd name="connsiteX1" fmla="*/ 0 w 26354"/>
                  <a:gd name="connsiteY1" fmla="*/ 0 h 2395"/>
                </a:gdLst>
                <a:ahLst/>
                <a:cxnLst>
                  <a:cxn ang="0">
                    <a:pos x="connsiteX0" y="connsiteY0"/>
                  </a:cxn>
                  <a:cxn ang="0">
                    <a:pos x="connsiteX1" y="connsiteY1"/>
                  </a:cxn>
                </a:cxnLst>
                <a:rect l="l" t="t" r="r" b="b"/>
                <a:pathLst>
                  <a:path w="26354" h="2395">
                    <a:moveTo>
                      <a:pt x="26355" y="0"/>
                    </a:moveTo>
                    <a:lnTo>
                      <a:pt x="0" y="0"/>
                    </a:lnTo>
                  </a:path>
                </a:pathLst>
              </a:custGeom>
              <a:ln w="9557" cap="flat">
                <a:solidFill>
                  <a:schemeClr val="accent2"/>
                </a:solid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CB6BEE86-CC46-6D9E-8E7D-2CA286F36352}"/>
                  </a:ext>
                </a:extLst>
              </p:cNvPr>
              <p:cNvSpPr/>
              <p:nvPr/>
            </p:nvSpPr>
            <p:spPr>
              <a:xfrm>
                <a:off x="8280912" y="5314739"/>
                <a:ext cx="394868" cy="2395"/>
              </a:xfrm>
              <a:custGeom>
                <a:avLst/>
                <a:gdLst>
                  <a:gd name="connsiteX0" fmla="*/ 394869 w 394868"/>
                  <a:gd name="connsiteY0" fmla="*/ 0 h 2395"/>
                  <a:gd name="connsiteX1" fmla="*/ 0 w 394868"/>
                  <a:gd name="connsiteY1" fmla="*/ 0 h 2395"/>
                </a:gdLst>
                <a:ahLst/>
                <a:cxnLst>
                  <a:cxn ang="0">
                    <a:pos x="connsiteX0" y="connsiteY0"/>
                  </a:cxn>
                  <a:cxn ang="0">
                    <a:pos x="connsiteX1" y="connsiteY1"/>
                  </a:cxn>
                </a:cxnLst>
                <a:rect l="l" t="t" r="r" b="b"/>
                <a:pathLst>
                  <a:path w="394868" h="2395">
                    <a:moveTo>
                      <a:pt x="394869" y="0"/>
                    </a:moveTo>
                    <a:lnTo>
                      <a:pt x="0" y="0"/>
                    </a:lnTo>
                  </a:path>
                </a:pathLst>
              </a:custGeom>
              <a:ln w="9557" cap="flat">
                <a:solidFill>
                  <a:schemeClr val="accent2"/>
                </a:solidFill>
                <a:custDash>
                  <a:ds d="1628250" sp="147750"/>
                </a:custDash>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03D3408E-FF62-7D73-A635-AD7D0C5E0945}"/>
                  </a:ext>
                </a:extLst>
              </p:cNvPr>
              <p:cNvSpPr/>
              <p:nvPr/>
            </p:nvSpPr>
            <p:spPr>
              <a:xfrm>
                <a:off x="8252209" y="5314739"/>
                <a:ext cx="26354" cy="2395"/>
              </a:xfrm>
              <a:custGeom>
                <a:avLst/>
                <a:gdLst>
                  <a:gd name="connsiteX0" fmla="*/ 26355 w 26354"/>
                  <a:gd name="connsiteY0" fmla="*/ 0 h 2395"/>
                  <a:gd name="connsiteX1" fmla="*/ 0 w 26354"/>
                  <a:gd name="connsiteY1" fmla="*/ 0 h 2395"/>
                </a:gdLst>
                <a:ahLst/>
                <a:cxnLst>
                  <a:cxn ang="0">
                    <a:pos x="connsiteX0" y="connsiteY0"/>
                  </a:cxn>
                  <a:cxn ang="0">
                    <a:pos x="connsiteX1" y="connsiteY1"/>
                  </a:cxn>
                </a:cxnLst>
                <a:rect l="l" t="t" r="r" b="b"/>
                <a:pathLst>
                  <a:path w="26354" h="2395">
                    <a:moveTo>
                      <a:pt x="26355" y="0"/>
                    </a:moveTo>
                    <a:lnTo>
                      <a:pt x="0" y="0"/>
                    </a:lnTo>
                  </a:path>
                </a:pathLst>
              </a:custGeom>
              <a:ln w="9557" cap="flat">
                <a:solidFill>
                  <a:schemeClr val="accent2"/>
                </a:solid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E8B9264A-5839-814F-C704-E1E7318ECA2E}"/>
                  </a:ext>
                </a:extLst>
              </p:cNvPr>
              <p:cNvSpPr/>
              <p:nvPr/>
            </p:nvSpPr>
            <p:spPr>
              <a:xfrm>
                <a:off x="7697773" y="5359207"/>
                <a:ext cx="26354" cy="2395"/>
              </a:xfrm>
              <a:custGeom>
                <a:avLst/>
                <a:gdLst>
                  <a:gd name="connsiteX0" fmla="*/ 0 w 26354"/>
                  <a:gd name="connsiteY0" fmla="*/ 0 h 2395"/>
                  <a:gd name="connsiteX1" fmla="*/ 26355 w 26354"/>
                  <a:gd name="connsiteY1" fmla="*/ 0 h 2395"/>
                </a:gdLst>
                <a:ahLst/>
                <a:cxnLst>
                  <a:cxn ang="0">
                    <a:pos x="connsiteX0" y="connsiteY0"/>
                  </a:cxn>
                  <a:cxn ang="0">
                    <a:pos x="connsiteX1" y="connsiteY1"/>
                  </a:cxn>
                </a:cxnLst>
                <a:rect l="l" t="t" r="r" b="b"/>
                <a:pathLst>
                  <a:path w="26354" h="2395">
                    <a:moveTo>
                      <a:pt x="0" y="0"/>
                    </a:moveTo>
                    <a:lnTo>
                      <a:pt x="26355" y="0"/>
                    </a:lnTo>
                  </a:path>
                </a:pathLst>
              </a:custGeom>
              <a:ln w="9557" cap="flat">
                <a:solidFill>
                  <a:schemeClr val="accent2"/>
                </a:solid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08DB4FD1-5564-DF5D-CA8D-F2E0C6605149}"/>
                  </a:ext>
                </a:extLst>
              </p:cNvPr>
              <p:cNvSpPr/>
              <p:nvPr/>
            </p:nvSpPr>
            <p:spPr>
              <a:xfrm>
                <a:off x="7729087" y="5359207"/>
                <a:ext cx="590614" cy="2395"/>
              </a:xfrm>
              <a:custGeom>
                <a:avLst/>
                <a:gdLst>
                  <a:gd name="connsiteX0" fmla="*/ 0 w 590614"/>
                  <a:gd name="connsiteY0" fmla="*/ 0 h 2395"/>
                  <a:gd name="connsiteX1" fmla="*/ 590614 w 590614"/>
                  <a:gd name="connsiteY1" fmla="*/ 0 h 2395"/>
                </a:gdLst>
                <a:ahLst/>
                <a:cxnLst>
                  <a:cxn ang="0">
                    <a:pos x="connsiteX0" y="connsiteY0"/>
                  </a:cxn>
                  <a:cxn ang="0">
                    <a:pos x="connsiteX1" y="connsiteY1"/>
                  </a:cxn>
                </a:cxnLst>
                <a:rect l="l" t="t" r="r" b="b"/>
                <a:pathLst>
                  <a:path w="590614" h="2395">
                    <a:moveTo>
                      <a:pt x="0" y="0"/>
                    </a:moveTo>
                    <a:lnTo>
                      <a:pt x="590614" y="0"/>
                    </a:lnTo>
                  </a:path>
                </a:pathLst>
              </a:custGeom>
              <a:ln w="9557" cap="flat">
                <a:solidFill>
                  <a:schemeClr val="accent2"/>
                </a:solidFill>
                <a:custDash>
                  <a:ds d="1701750" sp="154500"/>
                </a:custDash>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E094384D-141C-343B-9133-2BBE3E796312}"/>
                  </a:ext>
                </a:extLst>
              </p:cNvPr>
              <p:cNvSpPr/>
              <p:nvPr/>
            </p:nvSpPr>
            <p:spPr>
              <a:xfrm>
                <a:off x="8322170" y="5359207"/>
                <a:ext cx="26354" cy="2395"/>
              </a:xfrm>
              <a:custGeom>
                <a:avLst/>
                <a:gdLst>
                  <a:gd name="connsiteX0" fmla="*/ 0 w 26354"/>
                  <a:gd name="connsiteY0" fmla="*/ 0 h 2395"/>
                  <a:gd name="connsiteX1" fmla="*/ 26355 w 26354"/>
                  <a:gd name="connsiteY1" fmla="*/ 0 h 2395"/>
                </a:gdLst>
                <a:ahLst/>
                <a:cxnLst>
                  <a:cxn ang="0">
                    <a:pos x="connsiteX0" y="connsiteY0"/>
                  </a:cxn>
                  <a:cxn ang="0">
                    <a:pos x="connsiteX1" y="connsiteY1"/>
                  </a:cxn>
                </a:cxnLst>
                <a:rect l="l" t="t" r="r" b="b"/>
                <a:pathLst>
                  <a:path w="26354" h="2395">
                    <a:moveTo>
                      <a:pt x="0" y="0"/>
                    </a:moveTo>
                    <a:lnTo>
                      <a:pt x="26355" y="0"/>
                    </a:lnTo>
                  </a:path>
                </a:pathLst>
              </a:custGeom>
              <a:ln w="9557" cap="flat">
                <a:solidFill>
                  <a:schemeClr val="accent2"/>
                </a:solid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B7422278-CC90-8340-282E-10822D6A58C6}"/>
                  </a:ext>
                </a:extLst>
              </p:cNvPr>
              <p:cNvSpPr/>
              <p:nvPr/>
            </p:nvSpPr>
            <p:spPr>
              <a:xfrm>
                <a:off x="8527570" y="5359207"/>
                <a:ext cx="317864" cy="2395"/>
              </a:xfrm>
              <a:custGeom>
                <a:avLst/>
                <a:gdLst>
                  <a:gd name="connsiteX0" fmla="*/ 317865 w 317864"/>
                  <a:gd name="connsiteY0" fmla="*/ 0 h 2395"/>
                  <a:gd name="connsiteX1" fmla="*/ 0 w 317864"/>
                  <a:gd name="connsiteY1" fmla="*/ 0 h 2395"/>
                </a:gdLst>
                <a:ahLst/>
                <a:cxnLst>
                  <a:cxn ang="0">
                    <a:pos x="connsiteX0" y="connsiteY0"/>
                  </a:cxn>
                  <a:cxn ang="0">
                    <a:pos x="connsiteX1" y="connsiteY1"/>
                  </a:cxn>
                </a:cxnLst>
                <a:rect l="l" t="t" r="r" b="b"/>
                <a:pathLst>
                  <a:path w="317864" h="2395">
                    <a:moveTo>
                      <a:pt x="317865" y="0"/>
                    </a:moveTo>
                    <a:lnTo>
                      <a:pt x="0" y="0"/>
                    </a:lnTo>
                  </a:path>
                </a:pathLst>
              </a:custGeom>
              <a:ln w="9557" cap="rnd">
                <a:solidFill>
                  <a:schemeClr val="tx1"/>
                </a:solidFill>
                <a:prstDash val="solid"/>
                <a:round/>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525EC9A2-257B-AF46-2DC5-13583ACFFF0C}"/>
                  </a:ext>
                </a:extLst>
              </p:cNvPr>
              <p:cNvSpPr/>
              <p:nvPr/>
            </p:nvSpPr>
            <p:spPr>
              <a:xfrm>
                <a:off x="8219481" y="4779231"/>
                <a:ext cx="23120" cy="2395"/>
              </a:xfrm>
              <a:custGeom>
                <a:avLst/>
                <a:gdLst>
                  <a:gd name="connsiteX0" fmla="*/ 0 w 23120"/>
                  <a:gd name="connsiteY0" fmla="*/ 0 h 2395"/>
                  <a:gd name="connsiteX1" fmla="*/ 23120 w 23120"/>
                  <a:gd name="connsiteY1" fmla="*/ 0 h 2395"/>
                </a:gdLst>
                <a:ahLst/>
                <a:cxnLst>
                  <a:cxn ang="0">
                    <a:pos x="connsiteX0" y="connsiteY0"/>
                  </a:cxn>
                  <a:cxn ang="0">
                    <a:pos x="connsiteX1" y="connsiteY1"/>
                  </a:cxn>
                </a:cxnLst>
                <a:rect l="l" t="t" r="r" b="b"/>
                <a:pathLst>
                  <a:path w="23120" h="2395">
                    <a:moveTo>
                      <a:pt x="0" y="0"/>
                    </a:moveTo>
                    <a:lnTo>
                      <a:pt x="23120" y="0"/>
                    </a:lnTo>
                  </a:path>
                </a:pathLst>
              </a:custGeom>
              <a:ln w="4778" cap="flat">
                <a:solidFill>
                  <a:schemeClr val="accent2"/>
                </a:solid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81809C1B-C83D-2C34-CB46-49E506701806}"/>
                  </a:ext>
                </a:extLst>
              </p:cNvPr>
              <p:cNvSpPr/>
              <p:nvPr/>
            </p:nvSpPr>
            <p:spPr>
              <a:xfrm>
                <a:off x="8219481" y="4826861"/>
                <a:ext cx="23120" cy="2395"/>
              </a:xfrm>
              <a:custGeom>
                <a:avLst/>
                <a:gdLst>
                  <a:gd name="connsiteX0" fmla="*/ 0 w 23120"/>
                  <a:gd name="connsiteY0" fmla="*/ 0 h 2395"/>
                  <a:gd name="connsiteX1" fmla="*/ 23120 w 23120"/>
                  <a:gd name="connsiteY1" fmla="*/ 0 h 2395"/>
                </a:gdLst>
                <a:ahLst/>
                <a:cxnLst>
                  <a:cxn ang="0">
                    <a:pos x="connsiteX0" y="connsiteY0"/>
                  </a:cxn>
                  <a:cxn ang="0">
                    <a:pos x="connsiteX1" y="connsiteY1"/>
                  </a:cxn>
                </a:cxnLst>
                <a:rect l="l" t="t" r="r" b="b"/>
                <a:pathLst>
                  <a:path w="23120" h="2395">
                    <a:moveTo>
                      <a:pt x="0" y="0"/>
                    </a:moveTo>
                    <a:lnTo>
                      <a:pt x="23120" y="0"/>
                    </a:lnTo>
                  </a:path>
                </a:pathLst>
              </a:custGeom>
              <a:ln w="4778" cap="flat">
                <a:solidFill>
                  <a:schemeClr val="accent2"/>
                </a:solid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54C84746-5AAA-F330-4D3F-04C4F7BBE035}"/>
                  </a:ext>
                </a:extLst>
              </p:cNvPr>
              <p:cNvSpPr/>
              <p:nvPr/>
            </p:nvSpPr>
            <p:spPr>
              <a:xfrm>
                <a:off x="8231029" y="4779231"/>
                <a:ext cx="2395" cy="47630"/>
              </a:xfrm>
              <a:custGeom>
                <a:avLst/>
                <a:gdLst>
                  <a:gd name="connsiteX0" fmla="*/ 0 w 2395"/>
                  <a:gd name="connsiteY0" fmla="*/ 0 h 47630"/>
                  <a:gd name="connsiteX1" fmla="*/ 0 w 2395"/>
                  <a:gd name="connsiteY1" fmla="*/ 47631 h 47630"/>
                </a:gdLst>
                <a:ahLst/>
                <a:cxnLst>
                  <a:cxn ang="0">
                    <a:pos x="connsiteX0" y="connsiteY0"/>
                  </a:cxn>
                  <a:cxn ang="0">
                    <a:pos x="connsiteX1" y="connsiteY1"/>
                  </a:cxn>
                </a:cxnLst>
                <a:rect l="l" t="t" r="r" b="b"/>
                <a:pathLst>
                  <a:path w="2395" h="47630">
                    <a:moveTo>
                      <a:pt x="0" y="0"/>
                    </a:moveTo>
                    <a:lnTo>
                      <a:pt x="0" y="47631"/>
                    </a:lnTo>
                  </a:path>
                </a:pathLst>
              </a:custGeom>
              <a:ln w="4778" cap="flat">
                <a:solidFill>
                  <a:schemeClr val="accent2"/>
                </a:solid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D1E8C18F-091C-38DC-0762-311675189876}"/>
                  </a:ext>
                </a:extLst>
              </p:cNvPr>
              <p:cNvSpPr/>
              <p:nvPr/>
            </p:nvSpPr>
            <p:spPr>
              <a:xfrm>
                <a:off x="8359857" y="5036647"/>
                <a:ext cx="23120" cy="2395"/>
              </a:xfrm>
              <a:custGeom>
                <a:avLst/>
                <a:gdLst>
                  <a:gd name="connsiteX0" fmla="*/ 0 w 23120"/>
                  <a:gd name="connsiteY0" fmla="*/ 0 h 2395"/>
                  <a:gd name="connsiteX1" fmla="*/ 23120 w 23120"/>
                  <a:gd name="connsiteY1" fmla="*/ 0 h 2395"/>
                </a:gdLst>
                <a:ahLst/>
                <a:cxnLst>
                  <a:cxn ang="0">
                    <a:pos x="connsiteX0" y="connsiteY0"/>
                  </a:cxn>
                  <a:cxn ang="0">
                    <a:pos x="connsiteX1" y="connsiteY1"/>
                  </a:cxn>
                </a:cxnLst>
                <a:rect l="l" t="t" r="r" b="b"/>
                <a:pathLst>
                  <a:path w="23120" h="2395">
                    <a:moveTo>
                      <a:pt x="0" y="0"/>
                    </a:moveTo>
                    <a:lnTo>
                      <a:pt x="23120" y="0"/>
                    </a:lnTo>
                  </a:path>
                </a:pathLst>
              </a:custGeom>
              <a:ln w="4778" cap="flat">
                <a:solidFill>
                  <a:schemeClr val="accent2"/>
                </a:solid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5DCA8E01-1594-B798-6410-3F305DF77ACA}"/>
                  </a:ext>
                </a:extLst>
              </p:cNvPr>
              <p:cNvSpPr/>
              <p:nvPr/>
            </p:nvSpPr>
            <p:spPr>
              <a:xfrm>
                <a:off x="8359857" y="5084277"/>
                <a:ext cx="23120" cy="2395"/>
              </a:xfrm>
              <a:custGeom>
                <a:avLst/>
                <a:gdLst>
                  <a:gd name="connsiteX0" fmla="*/ 0 w 23120"/>
                  <a:gd name="connsiteY0" fmla="*/ 0 h 2395"/>
                  <a:gd name="connsiteX1" fmla="*/ 23120 w 23120"/>
                  <a:gd name="connsiteY1" fmla="*/ 0 h 2395"/>
                </a:gdLst>
                <a:ahLst/>
                <a:cxnLst>
                  <a:cxn ang="0">
                    <a:pos x="connsiteX0" y="connsiteY0"/>
                  </a:cxn>
                  <a:cxn ang="0">
                    <a:pos x="connsiteX1" y="connsiteY1"/>
                  </a:cxn>
                </a:cxnLst>
                <a:rect l="l" t="t" r="r" b="b"/>
                <a:pathLst>
                  <a:path w="23120" h="2395">
                    <a:moveTo>
                      <a:pt x="0" y="0"/>
                    </a:moveTo>
                    <a:lnTo>
                      <a:pt x="23120" y="0"/>
                    </a:lnTo>
                  </a:path>
                </a:pathLst>
              </a:custGeom>
              <a:ln w="4778" cap="flat">
                <a:solidFill>
                  <a:schemeClr val="accent2"/>
                </a:solid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A6040F38-BE69-878B-F625-5FB91F8581FD}"/>
                  </a:ext>
                </a:extLst>
              </p:cNvPr>
              <p:cNvSpPr/>
              <p:nvPr/>
            </p:nvSpPr>
            <p:spPr>
              <a:xfrm>
                <a:off x="8371405" y="5036647"/>
                <a:ext cx="2395" cy="47630"/>
              </a:xfrm>
              <a:custGeom>
                <a:avLst/>
                <a:gdLst>
                  <a:gd name="connsiteX0" fmla="*/ 0 w 2395"/>
                  <a:gd name="connsiteY0" fmla="*/ 0 h 47630"/>
                  <a:gd name="connsiteX1" fmla="*/ 0 w 2395"/>
                  <a:gd name="connsiteY1" fmla="*/ 47631 h 47630"/>
                </a:gdLst>
                <a:ahLst/>
                <a:cxnLst>
                  <a:cxn ang="0">
                    <a:pos x="connsiteX0" y="connsiteY0"/>
                  </a:cxn>
                  <a:cxn ang="0">
                    <a:pos x="connsiteX1" y="connsiteY1"/>
                  </a:cxn>
                </a:cxnLst>
                <a:rect l="l" t="t" r="r" b="b"/>
                <a:pathLst>
                  <a:path w="2395" h="47630">
                    <a:moveTo>
                      <a:pt x="0" y="0"/>
                    </a:moveTo>
                    <a:lnTo>
                      <a:pt x="0" y="47631"/>
                    </a:lnTo>
                  </a:path>
                </a:pathLst>
              </a:custGeom>
              <a:ln w="4778" cap="flat">
                <a:solidFill>
                  <a:schemeClr val="accent2"/>
                </a:solid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311585AA-7220-A145-8740-6474D120994C}"/>
                  </a:ext>
                </a:extLst>
              </p:cNvPr>
              <p:cNvSpPr/>
              <p:nvPr/>
            </p:nvSpPr>
            <p:spPr>
              <a:xfrm>
                <a:off x="8146742" y="5286228"/>
                <a:ext cx="23120" cy="2395"/>
              </a:xfrm>
              <a:custGeom>
                <a:avLst/>
                <a:gdLst>
                  <a:gd name="connsiteX0" fmla="*/ 0 w 23120"/>
                  <a:gd name="connsiteY0" fmla="*/ 0 h 2395"/>
                  <a:gd name="connsiteX1" fmla="*/ 23120 w 23120"/>
                  <a:gd name="connsiteY1" fmla="*/ 0 h 2395"/>
                </a:gdLst>
                <a:ahLst/>
                <a:cxnLst>
                  <a:cxn ang="0">
                    <a:pos x="connsiteX0" y="connsiteY0"/>
                  </a:cxn>
                  <a:cxn ang="0">
                    <a:pos x="connsiteX1" y="connsiteY1"/>
                  </a:cxn>
                </a:cxnLst>
                <a:rect l="l" t="t" r="r" b="b"/>
                <a:pathLst>
                  <a:path w="23120" h="2395">
                    <a:moveTo>
                      <a:pt x="0" y="0"/>
                    </a:moveTo>
                    <a:lnTo>
                      <a:pt x="23120" y="0"/>
                    </a:lnTo>
                  </a:path>
                </a:pathLst>
              </a:custGeom>
              <a:ln w="4778" cap="flat">
                <a:solidFill>
                  <a:schemeClr val="accent2"/>
                </a:solid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FDE4A5AF-3150-C7B4-5B65-A5682431080C}"/>
                  </a:ext>
                </a:extLst>
              </p:cNvPr>
              <p:cNvSpPr/>
              <p:nvPr/>
            </p:nvSpPr>
            <p:spPr>
              <a:xfrm>
                <a:off x="8146742" y="5333882"/>
                <a:ext cx="23120" cy="2395"/>
              </a:xfrm>
              <a:custGeom>
                <a:avLst/>
                <a:gdLst>
                  <a:gd name="connsiteX0" fmla="*/ 0 w 23120"/>
                  <a:gd name="connsiteY0" fmla="*/ 0 h 2395"/>
                  <a:gd name="connsiteX1" fmla="*/ 23120 w 23120"/>
                  <a:gd name="connsiteY1" fmla="*/ 0 h 2395"/>
                </a:gdLst>
                <a:ahLst/>
                <a:cxnLst>
                  <a:cxn ang="0">
                    <a:pos x="connsiteX0" y="connsiteY0"/>
                  </a:cxn>
                  <a:cxn ang="0">
                    <a:pos x="connsiteX1" y="connsiteY1"/>
                  </a:cxn>
                </a:cxnLst>
                <a:rect l="l" t="t" r="r" b="b"/>
                <a:pathLst>
                  <a:path w="23120" h="2395">
                    <a:moveTo>
                      <a:pt x="0" y="0"/>
                    </a:moveTo>
                    <a:lnTo>
                      <a:pt x="23120" y="0"/>
                    </a:lnTo>
                  </a:path>
                </a:pathLst>
              </a:custGeom>
              <a:ln w="4778" cap="flat">
                <a:solidFill>
                  <a:schemeClr val="accent2"/>
                </a:solid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E0E658D9-E8E5-1962-EA8C-F7F6FEE29B1D}"/>
                  </a:ext>
                </a:extLst>
              </p:cNvPr>
              <p:cNvSpPr/>
              <p:nvPr/>
            </p:nvSpPr>
            <p:spPr>
              <a:xfrm>
                <a:off x="8158290" y="5286228"/>
                <a:ext cx="2395" cy="47654"/>
              </a:xfrm>
              <a:custGeom>
                <a:avLst/>
                <a:gdLst>
                  <a:gd name="connsiteX0" fmla="*/ 0 w 2395"/>
                  <a:gd name="connsiteY0" fmla="*/ 0 h 47654"/>
                  <a:gd name="connsiteX1" fmla="*/ 0 w 2395"/>
                  <a:gd name="connsiteY1" fmla="*/ 47654 h 47654"/>
                </a:gdLst>
                <a:ahLst/>
                <a:cxnLst>
                  <a:cxn ang="0">
                    <a:pos x="connsiteX0" y="connsiteY0"/>
                  </a:cxn>
                  <a:cxn ang="0">
                    <a:pos x="connsiteX1" y="connsiteY1"/>
                  </a:cxn>
                </a:cxnLst>
                <a:rect l="l" t="t" r="r" b="b"/>
                <a:pathLst>
                  <a:path w="2395" h="47654">
                    <a:moveTo>
                      <a:pt x="0" y="0"/>
                    </a:moveTo>
                    <a:lnTo>
                      <a:pt x="0" y="47654"/>
                    </a:lnTo>
                  </a:path>
                </a:pathLst>
              </a:custGeom>
              <a:ln w="4778" cap="flat">
                <a:solidFill>
                  <a:schemeClr val="accent2"/>
                </a:solid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507C17B8-F3FC-1100-2301-1788AD6D6F49}"/>
                  </a:ext>
                </a:extLst>
              </p:cNvPr>
              <p:cNvSpPr/>
              <p:nvPr/>
            </p:nvSpPr>
            <p:spPr>
              <a:xfrm>
                <a:off x="8032792" y="4743723"/>
                <a:ext cx="141526" cy="54339"/>
              </a:xfrm>
              <a:custGeom>
                <a:avLst/>
                <a:gdLst>
                  <a:gd name="connsiteX0" fmla="*/ 129954 w 141526"/>
                  <a:gd name="connsiteY0" fmla="*/ 0 h 54339"/>
                  <a:gd name="connsiteX1" fmla="*/ 141526 w 141526"/>
                  <a:gd name="connsiteY1" fmla="*/ 0 h 54339"/>
                  <a:gd name="connsiteX2" fmla="*/ 141526 w 141526"/>
                  <a:gd name="connsiteY2" fmla="*/ 54339 h 54339"/>
                  <a:gd name="connsiteX3" fmla="*/ 129954 w 141526"/>
                  <a:gd name="connsiteY3" fmla="*/ 54339 h 54339"/>
                  <a:gd name="connsiteX4" fmla="*/ 11572 w 141526"/>
                  <a:gd name="connsiteY4" fmla="*/ 54339 h 54339"/>
                  <a:gd name="connsiteX5" fmla="*/ 0 w 141526"/>
                  <a:gd name="connsiteY5" fmla="*/ 54339 h 54339"/>
                  <a:gd name="connsiteX6" fmla="*/ 0 w 141526"/>
                  <a:gd name="connsiteY6" fmla="*/ 0 h 54339"/>
                  <a:gd name="connsiteX7" fmla="*/ 11572 w 141526"/>
                  <a:gd name="connsiteY7" fmla="*/ 0 h 54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526" h="54339">
                    <a:moveTo>
                      <a:pt x="129954" y="0"/>
                    </a:moveTo>
                    <a:cubicBezTo>
                      <a:pt x="136345" y="0"/>
                      <a:pt x="141526" y="0"/>
                      <a:pt x="141526" y="0"/>
                    </a:cubicBezTo>
                    <a:lnTo>
                      <a:pt x="141526" y="54339"/>
                    </a:lnTo>
                    <a:cubicBezTo>
                      <a:pt x="141526" y="54339"/>
                      <a:pt x="136345" y="54339"/>
                      <a:pt x="129954" y="54339"/>
                    </a:cubicBezTo>
                    <a:lnTo>
                      <a:pt x="11572" y="54339"/>
                    </a:lnTo>
                    <a:cubicBezTo>
                      <a:pt x="5181" y="54339"/>
                      <a:pt x="0" y="54339"/>
                      <a:pt x="0" y="54339"/>
                    </a:cubicBezTo>
                    <a:lnTo>
                      <a:pt x="0" y="0"/>
                    </a:lnTo>
                    <a:cubicBezTo>
                      <a:pt x="0" y="0"/>
                      <a:pt x="5181" y="0"/>
                      <a:pt x="11572" y="0"/>
                    </a:cubicBezTo>
                    <a:close/>
                  </a:path>
                </a:pathLst>
              </a:custGeom>
              <a:solidFill>
                <a:schemeClr val="accent2"/>
              </a:solidFill>
              <a:ln w="2389"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179F0E5A-2E78-8E46-DD59-95F2B86BFE0A}"/>
                  </a:ext>
                </a:extLst>
              </p:cNvPr>
              <p:cNvSpPr/>
              <p:nvPr/>
            </p:nvSpPr>
            <p:spPr>
              <a:xfrm>
                <a:off x="8658291" y="5084277"/>
                <a:ext cx="141526" cy="54339"/>
              </a:xfrm>
              <a:custGeom>
                <a:avLst/>
                <a:gdLst>
                  <a:gd name="connsiteX0" fmla="*/ 0 w 141526"/>
                  <a:gd name="connsiteY0" fmla="*/ 0 h 54339"/>
                  <a:gd name="connsiteX1" fmla="*/ 141526 w 141526"/>
                  <a:gd name="connsiteY1" fmla="*/ 0 h 54339"/>
                  <a:gd name="connsiteX2" fmla="*/ 141526 w 141526"/>
                  <a:gd name="connsiteY2" fmla="*/ 54339 h 54339"/>
                  <a:gd name="connsiteX3" fmla="*/ 0 w 141526"/>
                  <a:gd name="connsiteY3" fmla="*/ 54339 h 54339"/>
                </a:gdLst>
                <a:ahLst/>
                <a:cxnLst>
                  <a:cxn ang="0">
                    <a:pos x="connsiteX0" y="connsiteY0"/>
                  </a:cxn>
                  <a:cxn ang="0">
                    <a:pos x="connsiteX1" y="connsiteY1"/>
                  </a:cxn>
                  <a:cxn ang="0">
                    <a:pos x="connsiteX2" y="connsiteY2"/>
                  </a:cxn>
                  <a:cxn ang="0">
                    <a:pos x="connsiteX3" y="connsiteY3"/>
                  </a:cxn>
                </a:cxnLst>
                <a:rect l="l" t="t" r="r" b="b"/>
                <a:pathLst>
                  <a:path w="141526" h="54339">
                    <a:moveTo>
                      <a:pt x="0" y="0"/>
                    </a:moveTo>
                    <a:lnTo>
                      <a:pt x="141526" y="0"/>
                    </a:lnTo>
                    <a:lnTo>
                      <a:pt x="141526" y="54339"/>
                    </a:lnTo>
                    <a:lnTo>
                      <a:pt x="0" y="54339"/>
                    </a:lnTo>
                    <a:close/>
                  </a:path>
                </a:pathLst>
              </a:custGeom>
              <a:solidFill>
                <a:schemeClr val="accent2"/>
              </a:solidFill>
              <a:ln w="2389"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B645E157-906A-E071-E020-6825C8EB7A5E}"/>
                  </a:ext>
                </a:extLst>
              </p:cNvPr>
              <p:cNvSpPr/>
              <p:nvPr/>
            </p:nvSpPr>
            <p:spPr>
              <a:xfrm>
                <a:off x="8365416" y="5332038"/>
                <a:ext cx="141526" cy="54339"/>
              </a:xfrm>
              <a:custGeom>
                <a:avLst/>
                <a:gdLst>
                  <a:gd name="connsiteX0" fmla="*/ 114356 w 141526"/>
                  <a:gd name="connsiteY0" fmla="*/ 0 h 54339"/>
                  <a:gd name="connsiteX1" fmla="*/ 141526 w 141526"/>
                  <a:gd name="connsiteY1" fmla="*/ 0 h 54339"/>
                  <a:gd name="connsiteX2" fmla="*/ 141526 w 141526"/>
                  <a:gd name="connsiteY2" fmla="*/ 54339 h 54339"/>
                  <a:gd name="connsiteX3" fmla="*/ 114356 w 141526"/>
                  <a:gd name="connsiteY3" fmla="*/ 54339 h 54339"/>
                  <a:gd name="connsiteX4" fmla="*/ 27169 w 141526"/>
                  <a:gd name="connsiteY4" fmla="*/ 54339 h 54339"/>
                  <a:gd name="connsiteX5" fmla="*/ 0 w 141526"/>
                  <a:gd name="connsiteY5" fmla="*/ 54339 h 54339"/>
                  <a:gd name="connsiteX6" fmla="*/ 0 w 141526"/>
                  <a:gd name="connsiteY6" fmla="*/ 0 h 54339"/>
                  <a:gd name="connsiteX7" fmla="*/ 27169 w 141526"/>
                  <a:gd name="connsiteY7" fmla="*/ 0 h 54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526" h="54339">
                    <a:moveTo>
                      <a:pt x="114356" y="0"/>
                    </a:moveTo>
                    <a:cubicBezTo>
                      <a:pt x="129362" y="0"/>
                      <a:pt x="141526" y="0"/>
                      <a:pt x="141526" y="0"/>
                    </a:cubicBezTo>
                    <a:lnTo>
                      <a:pt x="141526" y="54339"/>
                    </a:lnTo>
                    <a:cubicBezTo>
                      <a:pt x="141526" y="54339"/>
                      <a:pt x="129362" y="54339"/>
                      <a:pt x="114356" y="54339"/>
                    </a:cubicBezTo>
                    <a:lnTo>
                      <a:pt x="27169" y="54339"/>
                    </a:lnTo>
                    <a:cubicBezTo>
                      <a:pt x="12164" y="54339"/>
                      <a:pt x="0" y="54339"/>
                      <a:pt x="0" y="54339"/>
                    </a:cubicBezTo>
                    <a:lnTo>
                      <a:pt x="0" y="0"/>
                    </a:lnTo>
                    <a:cubicBezTo>
                      <a:pt x="0" y="0"/>
                      <a:pt x="12164" y="0"/>
                      <a:pt x="27169" y="0"/>
                    </a:cubicBezTo>
                    <a:close/>
                  </a:path>
                </a:pathLst>
              </a:custGeom>
              <a:solidFill>
                <a:schemeClr val="accent2"/>
              </a:solidFill>
              <a:ln w="2389" cap="flat">
                <a:noFill/>
                <a:prstDash val="solid"/>
                <a:miter/>
              </a:ln>
            </p:spPr>
            <p:txBody>
              <a:bodyPr rtlCol="0" anchor="ctr"/>
              <a:lstStyle/>
              <a:p>
                <a:endParaRPr lang="zh-CN" altLang="en-US"/>
              </a:p>
            </p:txBody>
          </p:sp>
        </p:grpSp>
      </p:grpSp>
      <p:sp>
        <p:nvSpPr>
          <p:cNvPr id="190" name="任意多边形: 形状 189">
            <a:extLst>
              <a:ext uri="{FF2B5EF4-FFF2-40B4-BE49-F238E27FC236}">
                <a16:creationId xmlns:a16="http://schemas.microsoft.com/office/drawing/2014/main" id="{B09FE052-13C8-B84E-3E1C-B6F83068D724}"/>
              </a:ext>
            </a:extLst>
          </p:cNvPr>
          <p:cNvSpPr/>
          <p:nvPr/>
        </p:nvSpPr>
        <p:spPr>
          <a:xfrm>
            <a:off x="6862753" y="3637487"/>
            <a:ext cx="2875085" cy="2875085"/>
          </a:xfrm>
          <a:custGeom>
            <a:avLst/>
            <a:gdLst>
              <a:gd name="connsiteX0" fmla="*/ 0 w 2875085"/>
              <a:gd name="connsiteY0" fmla="*/ 0 h 2875085"/>
              <a:gd name="connsiteX1" fmla="*/ 2875085 w 2875085"/>
              <a:gd name="connsiteY1" fmla="*/ 0 h 2875085"/>
              <a:gd name="connsiteX2" fmla="*/ 2875085 w 2875085"/>
              <a:gd name="connsiteY2" fmla="*/ 2875085 h 2875085"/>
              <a:gd name="connsiteX3" fmla="*/ 0 w 2875085"/>
              <a:gd name="connsiteY3" fmla="*/ 2875085 h 2875085"/>
            </a:gdLst>
            <a:ahLst/>
            <a:cxnLst>
              <a:cxn ang="0">
                <a:pos x="connsiteX0" y="connsiteY0"/>
              </a:cxn>
              <a:cxn ang="0">
                <a:pos x="connsiteX1" y="connsiteY1"/>
              </a:cxn>
              <a:cxn ang="0">
                <a:pos x="connsiteX2" y="connsiteY2"/>
              </a:cxn>
              <a:cxn ang="0">
                <a:pos x="connsiteX3" y="connsiteY3"/>
              </a:cxn>
            </a:cxnLst>
            <a:rect l="l" t="t" r="r" b="b"/>
            <a:pathLst>
              <a:path w="2875085" h="2875085">
                <a:moveTo>
                  <a:pt x="0" y="0"/>
                </a:moveTo>
                <a:lnTo>
                  <a:pt x="2875085" y="0"/>
                </a:lnTo>
                <a:lnTo>
                  <a:pt x="2875085" y="2875085"/>
                </a:lnTo>
                <a:lnTo>
                  <a:pt x="0" y="2875085"/>
                </a:lnTo>
                <a:close/>
              </a:path>
            </a:pathLst>
          </a:custGeom>
          <a:noFill/>
          <a:ln w="2389" cap="flat">
            <a:noFill/>
            <a:prstDash val="solid"/>
            <a:miter/>
          </a:ln>
        </p:spPr>
        <p:txBody>
          <a:bodyPr rtlCol="0" anchor="ctr"/>
          <a:lstStyle/>
          <a:p>
            <a:endParaRPr lang="zh-CN" altLang="en-US"/>
          </a:p>
        </p:txBody>
      </p:sp>
    </p:spTree>
    <p:extLst>
      <p:ext uri="{BB962C8B-B14F-4D97-AF65-F5344CB8AC3E}">
        <p14:creationId xmlns:p14="http://schemas.microsoft.com/office/powerpoint/2010/main" val="577868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B45B3F-E055-EE99-82CF-1C6E78D14D04}"/>
              </a:ext>
            </a:extLst>
          </p:cNvPr>
          <p:cNvSpPr>
            <a:spLocks noGrp="1"/>
          </p:cNvSpPr>
          <p:nvPr>
            <p:ph type="title"/>
          </p:nvPr>
        </p:nvSpPr>
        <p:spPr/>
        <p:txBody>
          <a:bodyPr/>
          <a:lstStyle/>
          <a:p>
            <a:r>
              <a:rPr lang="zh-CN" altLang="en-US" dirty="0"/>
              <a:t>企业管理法则</a:t>
            </a:r>
          </a:p>
        </p:txBody>
      </p:sp>
      <p:sp>
        <p:nvSpPr>
          <p:cNvPr id="3" name="文本占位符 2">
            <a:extLst>
              <a:ext uri="{FF2B5EF4-FFF2-40B4-BE49-F238E27FC236}">
                <a16:creationId xmlns:a16="http://schemas.microsoft.com/office/drawing/2014/main" id="{55693A01-2A3E-98D3-63C8-DF65149FB43F}"/>
              </a:ext>
            </a:extLst>
          </p:cNvPr>
          <p:cNvSpPr>
            <a:spLocks noGrp="1"/>
          </p:cNvSpPr>
          <p:nvPr>
            <p:ph type="body" sz="quarter" idx="10"/>
          </p:nvPr>
        </p:nvSpPr>
        <p:spPr>
          <a:xfrm>
            <a:off x="1160918" y="1273345"/>
            <a:ext cx="4085452" cy="313932"/>
          </a:xfrm>
        </p:spPr>
        <p:txBody>
          <a:bodyPr/>
          <a:lstStyle/>
          <a:p>
            <a:r>
              <a:rPr lang="en-US" altLang="zh-CN" dirty="0"/>
              <a:t>QI YE GUAN LI FA ZE</a:t>
            </a:r>
            <a:endParaRPr lang="zh-CN" altLang="en-US" dirty="0"/>
          </a:p>
        </p:txBody>
      </p:sp>
      <p:sp>
        <p:nvSpPr>
          <p:cNvPr id="10" name="文本框 9">
            <a:extLst>
              <a:ext uri="{FF2B5EF4-FFF2-40B4-BE49-F238E27FC236}">
                <a16:creationId xmlns:a16="http://schemas.microsoft.com/office/drawing/2014/main" id="{3EE63E45-BE10-6B19-11E5-E595623B8DF4}"/>
              </a:ext>
            </a:extLst>
          </p:cNvPr>
          <p:cNvSpPr txBox="1"/>
          <p:nvPr/>
        </p:nvSpPr>
        <p:spPr>
          <a:xfrm>
            <a:off x="1227230" y="2092199"/>
            <a:ext cx="9984191" cy="789127"/>
          </a:xfrm>
          <a:prstGeom prst="rect">
            <a:avLst/>
          </a:prstGeom>
          <a:noFill/>
        </p:spPr>
        <p:txBody>
          <a:bodyPr wrap="square" rtlCol="0">
            <a:spAutoFit/>
          </a:bodyPr>
          <a:lstStyle/>
          <a:p>
            <a:pPr>
              <a:lnSpc>
                <a:spcPct val="150000"/>
              </a:lnSpc>
            </a:pPr>
            <a:r>
              <a:rPr lang="en-US" altLang="zh-CN" sz="1600" dirty="0">
                <a:latin typeface="+mn-ea"/>
              </a:rPr>
              <a:t>51PPT</a:t>
            </a:r>
            <a:r>
              <a:rPr lang="zh-CN" altLang="en-US" sz="1600" dirty="0">
                <a:latin typeface="+mn-ea"/>
              </a:rPr>
              <a:t>模板网，幻灯片演示模板及素材免费下载！</a:t>
            </a:r>
          </a:p>
          <a:p>
            <a:pPr>
              <a:lnSpc>
                <a:spcPct val="150000"/>
              </a:lnSpc>
            </a:pPr>
            <a:r>
              <a:rPr lang="en-US" altLang="zh-CN" sz="1600" dirty="0">
                <a:latin typeface="+mn-ea"/>
              </a:rPr>
              <a:t>51PPT</a:t>
            </a:r>
            <a:r>
              <a:rPr lang="zh-CN" altLang="en-US" sz="1600" dirty="0">
                <a:latin typeface="+mn-ea"/>
              </a:rPr>
              <a:t>模板网 官网唯一网址：</a:t>
            </a:r>
            <a:r>
              <a:rPr lang="en-US" altLang="zh-CN" sz="1600" dirty="0">
                <a:latin typeface="+mn-ea"/>
              </a:rPr>
              <a:t>www.51pptmoban.com</a:t>
            </a:r>
            <a:endParaRPr lang="en-GB" altLang="zh-CN" sz="1600" dirty="0">
              <a:latin typeface="+mn-ea"/>
            </a:endParaRPr>
          </a:p>
        </p:txBody>
      </p:sp>
      <p:sp>
        <p:nvSpPr>
          <p:cNvPr id="11" name="文本框 10">
            <a:extLst>
              <a:ext uri="{FF2B5EF4-FFF2-40B4-BE49-F238E27FC236}">
                <a16:creationId xmlns:a16="http://schemas.microsoft.com/office/drawing/2014/main" id="{341F6083-6D24-224E-720B-131572ABDADD}"/>
              </a:ext>
            </a:extLst>
          </p:cNvPr>
          <p:cNvSpPr txBox="1"/>
          <p:nvPr/>
        </p:nvSpPr>
        <p:spPr>
          <a:xfrm>
            <a:off x="1227230" y="1772158"/>
            <a:ext cx="1467068" cy="400110"/>
          </a:xfrm>
          <a:prstGeom prst="rect">
            <a:avLst/>
          </a:prstGeom>
          <a:noFill/>
        </p:spPr>
        <p:txBody>
          <a:bodyPr wrap="none" rtlCol="0">
            <a:spAutoFit/>
          </a:bodyPr>
          <a:lstStyle/>
          <a:p>
            <a:r>
              <a:rPr lang="zh-CN" altLang="en-US" sz="2000" b="1" dirty="0">
                <a:latin typeface="+mj-ea"/>
                <a:ea typeface="+mj-ea"/>
              </a:rPr>
              <a:t>请输入标题</a:t>
            </a:r>
          </a:p>
        </p:txBody>
      </p:sp>
      <p:grpSp>
        <p:nvGrpSpPr>
          <p:cNvPr id="13" name="组合 12">
            <a:extLst>
              <a:ext uri="{FF2B5EF4-FFF2-40B4-BE49-F238E27FC236}">
                <a16:creationId xmlns:a16="http://schemas.microsoft.com/office/drawing/2014/main" id="{8D46B813-5951-8B34-E111-F53B8689C9E6}"/>
              </a:ext>
            </a:extLst>
          </p:cNvPr>
          <p:cNvGrpSpPr/>
          <p:nvPr/>
        </p:nvGrpSpPr>
        <p:grpSpPr>
          <a:xfrm>
            <a:off x="1227230" y="3166678"/>
            <a:ext cx="3235339" cy="2674060"/>
            <a:chOff x="3037197" y="2499782"/>
            <a:chExt cx="4189449" cy="3146549"/>
          </a:xfrm>
        </p:grpSpPr>
        <p:sp>
          <p:nvSpPr>
            <p:cNvPr id="14" name="任意多边形: 形状 13">
              <a:extLst>
                <a:ext uri="{FF2B5EF4-FFF2-40B4-BE49-F238E27FC236}">
                  <a16:creationId xmlns:a16="http://schemas.microsoft.com/office/drawing/2014/main" id="{26410E93-4F2A-BCB8-61D6-609C22E69A89}"/>
                </a:ext>
              </a:extLst>
            </p:cNvPr>
            <p:cNvSpPr/>
            <p:nvPr/>
          </p:nvSpPr>
          <p:spPr>
            <a:xfrm>
              <a:off x="4646297" y="5244045"/>
              <a:ext cx="423066" cy="383078"/>
            </a:xfrm>
            <a:custGeom>
              <a:avLst/>
              <a:gdLst>
                <a:gd name="connsiteX0" fmla="*/ 152190 w 423066"/>
                <a:gd name="connsiteY0" fmla="*/ 0 h 383078"/>
                <a:gd name="connsiteX1" fmla="*/ 155678 w 423066"/>
                <a:gd name="connsiteY1" fmla="*/ 134603 h 383078"/>
                <a:gd name="connsiteX2" fmla="*/ 423066 w 423066"/>
                <a:gd name="connsiteY2" fmla="*/ 366277 h 383078"/>
                <a:gd name="connsiteX3" fmla="*/ 416582 w 423066"/>
                <a:gd name="connsiteY3" fmla="*/ 383078 h 383078"/>
                <a:gd name="connsiteX4" fmla="*/ 14197 w 423066"/>
                <a:gd name="connsiteY4" fmla="*/ 374039 h 383078"/>
                <a:gd name="connsiteX5" fmla="*/ 0 w 423066"/>
                <a:gd name="connsiteY5" fmla="*/ 12920 h 383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066" h="383078">
                  <a:moveTo>
                    <a:pt x="152190" y="0"/>
                  </a:moveTo>
                  <a:lnTo>
                    <a:pt x="155678" y="134603"/>
                  </a:lnTo>
                  <a:cubicBezTo>
                    <a:pt x="205245" y="192325"/>
                    <a:pt x="313517" y="279031"/>
                    <a:pt x="423066" y="366277"/>
                  </a:cubicBezTo>
                  <a:lnTo>
                    <a:pt x="416582" y="383078"/>
                  </a:lnTo>
                  <a:cubicBezTo>
                    <a:pt x="416582" y="383078"/>
                    <a:pt x="20632" y="383078"/>
                    <a:pt x="14197" y="374039"/>
                  </a:cubicBezTo>
                  <a:cubicBezTo>
                    <a:pt x="7762" y="365000"/>
                    <a:pt x="0" y="12920"/>
                    <a:pt x="0" y="12920"/>
                  </a:cubicBezTo>
                  <a:close/>
                </a:path>
              </a:pathLst>
            </a:custGeom>
            <a:solidFill>
              <a:srgbClr val="FFFFFF"/>
            </a:solidFill>
            <a:ln w="490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1D694831-6B5B-2A99-E459-0AE29B7FFBDF}"/>
                </a:ext>
              </a:extLst>
            </p:cNvPr>
            <p:cNvSpPr/>
            <p:nvPr/>
          </p:nvSpPr>
          <p:spPr>
            <a:xfrm>
              <a:off x="4274583" y="5303234"/>
              <a:ext cx="426440" cy="328502"/>
            </a:xfrm>
            <a:custGeom>
              <a:avLst/>
              <a:gdLst>
                <a:gd name="connsiteX0" fmla="*/ 183418 w 426440"/>
                <a:gd name="connsiteY0" fmla="*/ 4036 h 328502"/>
                <a:gd name="connsiteX1" fmla="*/ 178996 w 426440"/>
                <a:gd name="connsiteY1" fmla="*/ 104448 h 328502"/>
                <a:gd name="connsiteX2" fmla="*/ 335607 w 426440"/>
                <a:gd name="connsiteY2" fmla="*/ 240034 h 328502"/>
                <a:gd name="connsiteX3" fmla="*/ 423296 w 426440"/>
                <a:gd name="connsiteY3" fmla="*/ 314851 h 328502"/>
                <a:gd name="connsiteX4" fmla="*/ 176982 w 426440"/>
                <a:gd name="connsiteY4" fmla="*/ 327722 h 328502"/>
                <a:gd name="connsiteX5" fmla="*/ 132 w 426440"/>
                <a:gd name="connsiteY5" fmla="*/ 295496 h 328502"/>
                <a:gd name="connsiteX6" fmla="*/ 5290 w 426440"/>
                <a:gd name="connsiteY6" fmla="*/ 15482 h 328502"/>
                <a:gd name="connsiteX7" fmla="*/ 183418 w 426440"/>
                <a:gd name="connsiteY7" fmla="*/ 4036 h 32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440" h="328502">
                  <a:moveTo>
                    <a:pt x="183418" y="4036"/>
                  </a:moveTo>
                  <a:lnTo>
                    <a:pt x="178996" y="104448"/>
                  </a:lnTo>
                  <a:cubicBezTo>
                    <a:pt x="178996" y="104448"/>
                    <a:pt x="249196" y="185848"/>
                    <a:pt x="335607" y="240034"/>
                  </a:cubicBezTo>
                  <a:cubicBezTo>
                    <a:pt x="422019" y="294218"/>
                    <a:pt x="433612" y="309693"/>
                    <a:pt x="423296" y="314851"/>
                  </a:cubicBezTo>
                  <a:cubicBezTo>
                    <a:pt x="412980" y="320009"/>
                    <a:pt x="281422" y="331603"/>
                    <a:pt x="176982" y="327722"/>
                  </a:cubicBezTo>
                  <a:cubicBezTo>
                    <a:pt x="72542" y="323841"/>
                    <a:pt x="-3602" y="338087"/>
                    <a:pt x="132" y="295496"/>
                  </a:cubicBezTo>
                  <a:cubicBezTo>
                    <a:pt x="3865" y="252904"/>
                    <a:pt x="7844" y="41420"/>
                    <a:pt x="5290" y="15482"/>
                  </a:cubicBezTo>
                  <a:cubicBezTo>
                    <a:pt x="2735" y="-10456"/>
                    <a:pt x="183418" y="4036"/>
                    <a:pt x="183418" y="4036"/>
                  </a:cubicBezTo>
                  <a:close/>
                </a:path>
              </a:pathLst>
            </a:custGeom>
            <a:solidFill>
              <a:srgbClr val="FFFFFF"/>
            </a:solidFill>
            <a:ln w="490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D69176E6-F2AD-A34C-537A-58A0188097DD}"/>
                </a:ext>
              </a:extLst>
            </p:cNvPr>
            <p:cNvSpPr/>
            <p:nvPr/>
          </p:nvSpPr>
          <p:spPr>
            <a:xfrm>
              <a:off x="6118425" y="2805175"/>
              <a:ext cx="779857" cy="1457643"/>
            </a:xfrm>
            <a:custGeom>
              <a:avLst/>
              <a:gdLst>
                <a:gd name="connsiteX0" fmla="*/ 435452 w 779857"/>
                <a:gd name="connsiteY0" fmla="*/ 1457644 h 1457643"/>
                <a:gd name="connsiteX1" fmla="*/ 474113 w 779857"/>
                <a:gd name="connsiteY1" fmla="*/ 1456170 h 1457643"/>
                <a:gd name="connsiteX2" fmla="*/ 680881 w 779857"/>
                <a:gd name="connsiteY2" fmla="*/ 1383563 h 1457643"/>
                <a:gd name="connsiteX3" fmla="*/ 621931 w 779857"/>
                <a:gd name="connsiteY3" fmla="*/ 1360474 h 1457643"/>
                <a:gd name="connsiteX4" fmla="*/ 769552 w 779857"/>
                <a:gd name="connsiteY4" fmla="*/ 1111410 h 1457643"/>
                <a:gd name="connsiteX5" fmla="*/ 779819 w 779857"/>
                <a:gd name="connsiteY5" fmla="*/ 135538 h 1457643"/>
                <a:gd name="connsiteX6" fmla="*/ 434862 w 779857"/>
                <a:gd name="connsiteY6" fmla="*/ 1426 h 1457643"/>
                <a:gd name="connsiteX7" fmla="*/ 396938 w 779857"/>
                <a:gd name="connsiteY7" fmla="*/ 6338 h 1457643"/>
                <a:gd name="connsiteX8" fmla="*/ 96242 w 779857"/>
                <a:gd name="connsiteY8" fmla="*/ 290380 h 1457643"/>
                <a:gd name="connsiteX9" fmla="*/ 3936 w 779857"/>
                <a:gd name="connsiteY9" fmla="*/ 968210 h 1457643"/>
                <a:gd name="connsiteX10" fmla="*/ 435452 w 779857"/>
                <a:gd name="connsiteY10" fmla="*/ 1457644 h 1457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857" h="1457643">
                  <a:moveTo>
                    <a:pt x="435452" y="1457644"/>
                  </a:moveTo>
                  <a:cubicBezTo>
                    <a:pt x="448224" y="1457644"/>
                    <a:pt x="461110" y="1457153"/>
                    <a:pt x="474113" y="1456170"/>
                  </a:cubicBezTo>
                  <a:cubicBezTo>
                    <a:pt x="548199" y="1450462"/>
                    <a:pt x="619490" y="1425428"/>
                    <a:pt x="680881" y="1383563"/>
                  </a:cubicBezTo>
                  <a:lnTo>
                    <a:pt x="621931" y="1360474"/>
                  </a:lnTo>
                  <a:cubicBezTo>
                    <a:pt x="621931" y="1360474"/>
                    <a:pt x="762429" y="1210446"/>
                    <a:pt x="769552" y="1111410"/>
                  </a:cubicBezTo>
                  <a:cubicBezTo>
                    <a:pt x="781047" y="950770"/>
                    <a:pt x="779819" y="135538"/>
                    <a:pt x="779819" y="135538"/>
                  </a:cubicBezTo>
                  <a:cubicBezTo>
                    <a:pt x="700531" y="44902"/>
                    <a:pt x="571283" y="-9676"/>
                    <a:pt x="434862" y="1426"/>
                  </a:cubicBezTo>
                  <a:cubicBezTo>
                    <a:pt x="422026" y="2472"/>
                    <a:pt x="409381" y="4113"/>
                    <a:pt x="396938" y="6338"/>
                  </a:cubicBezTo>
                  <a:cubicBezTo>
                    <a:pt x="239737" y="33357"/>
                    <a:pt x="115991" y="146001"/>
                    <a:pt x="96242" y="290380"/>
                  </a:cubicBezTo>
                  <a:lnTo>
                    <a:pt x="3936" y="968210"/>
                  </a:lnTo>
                  <a:cubicBezTo>
                    <a:pt x="-30943" y="1223169"/>
                    <a:pt x="170323" y="1456809"/>
                    <a:pt x="435452" y="1457644"/>
                  </a:cubicBezTo>
                  <a:close/>
                </a:path>
              </a:pathLst>
            </a:custGeom>
            <a:solidFill>
              <a:schemeClr val="accent2"/>
            </a:solidFill>
            <a:ln w="490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3CF38149-5FD8-B2A5-3A3E-96AAEF0E3442}"/>
                </a:ext>
              </a:extLst>
            </p:cNvPr>
            <p:cNvSpPr/>
            <p:nvPr/>
          </p:nvSpPr>
          <p:spPr>
            <a:xfrm>
              <a:off x="6418734" y="2851481"/>
              <a:ext cx="505006" cy="199763"/>
            </a:xfrm>
            <a:custGeom>
              <a:avLst/>
              <a:gdLst>
                <a:gd name="connsiteX0" fmla="*/ 505007 w 505006"/>
                <a:gd name="connsiteY0" fmla="*/ 199764 h 199763"/>
                <a:gd name="connsiteX1" fmla="*/ 0 w 505006"/>
                <a:gd name="connsiteY1" fmla="*/ 30675 h 199763"/>
              </a:gdLst>
              <a:ahLst/>
              <a:cxnLst>
                <a:cxn ang="0">
                  <a:pos x="connsiteX0" y="connsiteY0"/>
                </a:cxn>
                <a:cxn ang="0">
                  <a:pos x="connsiteX1" y="connsiteY1"/>
                </a:cxn>
              </a:cxnLst>
              <a:rect l="l" t="t" r="r" b="b"/>
              <a:pathLst>
                <a:path w="505006" h="199763">
                  <a:moveTo>
                    <a:pt x="505007" y="199764"/>
                  </a:moveTo>
                  <a:cubicBezTo>
                    <a:pt x="405479" y="19278"/>
                    <a:pt x="166043" y="-43848"/>
                    <a:pt x="0" y="30675"/>
                  </a:cubicBezTo>
                </a:path>
              </a:pathLst>
            </a:custGeom>
            <a:noFill/>
            <a:ln w="19622" cap="rnd">
              <a:solidFill>
                <a:schemeClr val="tx1"/>
              </a:solid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820D4FD7-74E9-67D9-1056-2038F2D85D28}"/>
                </a:ext>
              </a:extLst>
            </p:cNvPr>
            <p:cNvSpPr/>
            <p:nvPr/>
          </p:nvSpPr>
          <p:spPr>
            <a:xfrm>
              <a:off x="5861752" y="4365343"/>
              <a:ext cx="945610" cy="779567"/>
            </a:xfrm>
            <a:custGeom>
              <a:avLst/>
              <a:gdLst>
                <a:gd name="connsiteX0" fmla="*/ 82923 w 945610"/>
                <a:gd name="connsiteY0" fmla="*/ 696644 h 779567"/>
                <a:gd name="connsiteX1" fmla="*/ 414371 w 945610"/>
                <a:gd name="connsiteY1" fmla="*/ 696644 h 779567"/>
                <a:gd name="connsiteX2" fmla="*/ 414371 w 945610"/>
                <a:gd name="connsiteY2" fmla="*/ 0 h 779567"/>
                <a:gd name="connsiteX3" fmla="*/ 542096 w 945610"/>
                <a:gd name="connsiteY3" fmla="*/ 0 h 779567"/>
                <a:gd name="connsiteX4" fmla="*/ 542096 w 945610"/>
                <a:gd name="connsiteY4" fmla="*/ 696644 h 779567"/>
                <a:gd name="connsiteX5" fmla="*/ 862687 w 945610"/>
                <a:gd name="connsiteY5" fmla="*/ 696644 h 779567"/>
                <a:gd name="connsiteX6" fmla="*/ 945611 w 945610"/>
                <a:gd name="connsiteY6" fmla="*/ 779568 h 779567"/>
                <a:gd name="connsiteX7" fmla="*/ 0 w 945610"/>
                <a:gd name="connsiteY7" fmla="*/ 779568 h 779567"/>
                <a:gd name="connsiteX8" fmla="*/ 82923 w 945610"/>
                <a:gd name="connsiteY8" fmla="*/ 696644 h 77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5610" h="779567">
                  <a:moveTo>
                    <a:pt x="82923" y="696644"/>
                  </a:moveTo>
                  <a:lnTo>
                    <a:pt x="414371" y="696644"/>
                  </a:lnTo>
                  <a:lnTo>
                    <a:pt x="414371" y="0"/>
                  </a:lnTo>
                  <a:lnTo>
                    <a:pt x="542096" y="0"/>
                  </a:lnTo>
                  <a:lnTo>
                    <a:pt x="542096" y="696644"/>
                  </a:lnTo>
                  <a:lnTo>
                    <a:pt x="862687" y="696644"/>
                  </a:lnTo>
                  <a:cubicBezTo>
                    <a:pt x="908487" y="696644"/>
                    <a:pt x="945611" y="733768"/>
                    <a:pt x="945611" y="779568"/>
                  </a:cubicBezTo>
                  <a:lnTo>
                    <a:pt x="0" y="779568"/>
                  </a:lnTo>
                  <a:cubicBezTo>
                    <a:pt x="0" y="733768"/>
                    <a:pt x="37124" y="696644"/>
                    <a:pt x="82923" y="696644"/>
                  </a:cubicBezTo>
                  <a:close/>
                </a:path>
              </a:pathLst>
            </a:custGeom>
            <a:solidFill>
              <a:srgbClr val="FFFFFF"/>
            </a:solidFill>
            <a:ln w="490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231FF41B-37BC-63ED-9F3D-8A37EAD4B665}"/>
                </a:ext>
              </a:extLst>
            </p:cNvPr>
            <p:cNvSpPr/>
            <p:nvPr/>
          </p:nvSpPr>
          <p:spPr>
            <a:xfrm>
              <a:off x="5861752" y="5116713"/>
              <a:ext cx="156709" cy="156709"/>
            </a:xfrm>
            <a:custGeom>
              <a:avLst/>
              <a:gdLst>
                <a:gd name="connsiteX0" fmla="*/ 156709 w 156709"/>
                <a:gd name="connsiteY0" fmla="*/ 78355 h 156709"/>
                <a:gd name="connsiteX1" fmla="*/ 78355 w 156709"/>
                <a:gd name="connsiteY1" fmla="*/ 156710 h 156709"/>
                <a:gd name="connsiteX2" fmla="*/ 0 w 156709"/>
                <a:gd name="connsiteY2" fmla="*/ 78355 h 156709"/>
                <a:gd name="connsiteX3" fmla="*/ 78355 w 156709"/>
                <a:gd name="connsiteY3" fmla="*/ 0 h 156709"/>
                <a:gd name="connsiteX4" fmla="*/ 156709 w 156709"/>
                <a:gd name="connsiteY4" fmla="*/ 78355 h 156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09" h="156709">
                  <a:moveTo>
                    <a:pt x="156709" y="78355"/>
                  </a:moveTo>
                  <a:cubicBezTo>
                    <a:pt x="156709" y="121629"/>
                    <a:pt x="121629" y="156710"/>
                    <a:pt x="78355" y="156710"/>
                  </a:cubicBezTo>
                  <a:cubicBezTo>
                    <a:pt x="35081" y="156710"/>
                    <a:pt x="0" y="121629"/>
                    <a:pt x="0" y="78355"/>
                  </a:cubicBezTo>
                  <a:cubicBezTo>
                    <a:pt x="0" y="35081"/>
                    <a:pt x="35081" y="0"/>
                    <a:pt x="78355" y="0"/>
                  </a:cubicBezTo>
                  <a:cubicBezTo>
                    <a:pt x="121629" y="0"/>
                    <a:pt x="156709" y="35081"/>
                    <a:pt x="156709" y="78355"/>
                  </a:cubicBezTo>
                  <a:close/>
                </a:path>
              </a:pathLst>
            </a:custGeom>
            <a:solidFill>
              <a:schemeClr val="tx1"/>
            </a:solidFill>
            <a:ln w="490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EF0A3D87-8EAE-D9D7-5C5C-FDFFF52CCF8B}"/>
                </a:ext>
              </a:extLst>
            </p:cNvPr>
            <p:cNvSpPr/>
            <p:nvPr/>
          </p:nvSpPr>
          <p:spPr>
            <a:xfrm>
              <a:off x="6650850" y="5116713"/>
              <a:ext cx="156709" cy="156709"/>
            </a:xfrm>
            <a:custGeom>
              <a:avLst/>
              <a:gdLst>
                <a:gd name="connsiteX0" fmla="*/ 156709 w 156709"/>
                <a:gd name="connsiteY0" fmla="*/ 78355 h 156709"/>
                <a:gd name="connsiteX1" fmla="*/ 78355 w 156709"/>
                <a:gd name="connsiteY1" fmla="*/ 156710 h 156709"/>
                <a:gd name="connsiteX2" fmla="*/ 0 w 156709"/>
                <a:gd name="connsiteY2" fmla="*/ 78355 h 156709"/>
                <a:gd name="connsiteX3" fmla="*/ 78355 w 156709"/>
                <a:gd name="connsiteY3" fmla="*/ 0 h 156709"/>
                <a:gd name="connsiteX4" fmla="*/ 156709 w 156709"/>
                <a:gd name="connsiteY4" fmla="*/ 78355 h 156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09" h="156709">
                  <a:moveTo>
                    <a:pt x="156709" y="78355"/>
                  </a:moveTo>
                  <a:cubicBezTo>
                    <a:pt x="156709" y="121629"/>
                    <a:pt x="121629" y="156710"/>
                    <a:pt x="78355" y="156710"/>
                  </a:cubicBezTo>
                  <a:cubicBezTo>
                    <a:pt x="35081" y="156710"/>
                    <a:pt x="0" y="121629"/>
                    <a:pt x="0" y="78355"/>
                  </a:cubicBezTo>
                  <a:cubicBezTo>
                    <a:pt x="0" y="35081"/>
                    <a:pt x="35081" y="0"/>
                    <a:pt x="78355" y="0"/>
                  </a:cubicBezTo>
                  <a:cubicBezTo>
                    <a:pt x="121629" y="0"/>
                    <a:pt x="156709" y="35081"/>
                    <a:pt x="156709" y="78355"/>
                  </a:cubicBezTo>
                  <a:close/>
                </a:path>
              </a:pathLst>
            </a:custGeom>
            <a:solidFill>
              <a:schemeClr val="tx1"/>
            </a:solidFill>
            <a:ln w="490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ED1FD814-5745-287E-3465-18B5D5CE11FB}"/>
                </a:ext>
              </a:extLst>
            </p:cNvPr>
            <p:cNvSpPr/>
            <p:nvPr/>
          </p:nvSpPr>
          <p:spPr>
            <a:xfrm rot="10800000">
              <a:off x="6248171" y="4307818"/>
              <a:ext cx="173018" cy="154695"/>
            </a:xfrm>
            <a:custGeom>
              <a:avLst/>
              <a:gdLst>
                <a:gd name="connsiteX0" fmla="*/ 0 w 173018"/>
                <a:gd name="connsiteY0" fmla="*/ 0 h 154695"/>
                <a:gd name="connsiteX1" fmla="*/ 173019 w 173018"/>
                <a:gd name="connsiteY1" fmla="*/ 0 h 154695"/>
                <a:gd name="connsiteX2" fmla="*/ 173019 w 173018"/>
                <a:gd name="connsiteY2" fmla="*/ 154695 h 154695"/>
                <a:gd name="connsiteX3" fmla="*/ 0 w 173018"/>
                <a:gd name="connsiteY3" fmla="*/ 154695 h 154695"/>
              </a:gdLst>
              <a:ahLst/>
              <a:cxnLst>
                <a:cxn ang="0">
                  <a:pos x="connsiteX0" y="connsiteY0"/>
                </a:cxn>
                <a:cxn ang="0">
                  <a:pos x="connsiteX1" y="connsiteY1"/>
                </a:cxn>
                <a:cxn ang="0">
                  <a:pos x="connsiteX2" y="connsiteY2"/>
                </a:cxn>
                <a:cxn ang="0">
                  <a:pos x="connsiteX3" y="connsiteY3"/>
                </a:cxn>
              </a:cxnLst>
              <a:rect l="l" t="t" r="r" b="b"/>
              <a:pathLst>
                <a:path w="173018" h="154695">
                  <a:moveTo>
                    <a:pt x="0" y="0"/>
                  </a:moveTo>
                  <a:lnTo>
                    <a:pt x="173019" y="0"/>
                  </a:lnTo>
                  <a:lnTo>
                    <a:pt x="173019" y="154695"/>
                  </a:lnTo>
                  <a:lnTo>
                    <a:pt x="0" y="154695"/>
                  </a:lnTo>
                  <a:close/>
                </a:path>
              </a:pathLst>
            </a:custGeom>
            <a:solidFill>
              <a:srgbClr val="1D252E"/>
            </a:solidFill>
            <a:ln w="490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F6083E28-F924-85FE-144A-71FFA1A66846}"/>
                </a:ext>
              </a:extLst>
            </p:cNvPr>
            <p:cNvSpPr/>
            <p:nvPr/>
          </p:nvSpPr>
          <p:spPr>
            <a:xfrm>
              <a:off x="5861752" y="4507610"/>
              <a:ext cx="414370" cy="637300"/>
            </a:xfrm>
            <a:custGeom>
              <a:avLst/>
              <a:gdLst>
                <a:gd name="connsiteX0" fmla="*/ 0 w 414370"/>
                <a:gd name="connsiteY0" fmla="*/ 637301 h 637300"/>
                <a:gd name="connsiteX1" fmla="*/ 82923 w 414370"/>
                <a:gd name="connsiteY1" fmla="*/ 554378 h 637300"/>
                <a:gd name="connsiteX2" fmla="*/ 414371 w 414370"/>
                <a:gd name="connsiteY2" fmla="*/ 554378 h 637300"/>
                <a:gd name="connsiteX3" fmla="*/ 414371 w 414370"/>
                <a:gd name="connsiteY3" fmla="*/ 0 h 637300"/>
              </a:gdLst>
              <a:ahLst/>
              <a:cxnLst>
                <a:cxn ang="0">
                  <a:pos x="connsiteX0" y="connsiteY0"/>
                </a:cxn>
                <a:cxn ang="0">
                  <a:pos x="connsiteX1" y="connsiteY1"/>
                </a:cxn>
                <a:cxn ang="0">
                  <a:pos x="connsiteX2" y="connsiteY2"/>
                </a:cxn>
                <a:cxn ang="0">
                  <a:pos x="connsiteX3" y="connsiteY3"/>
                </a:cxn>
              </a:cxnLst>
              <a:rect l="l" t="t" r="r" b="b"/>
              <a:pathLst>
                <a:path w="414370" h="637300">
                  <a:moveTo>
                    <a:pt x="0" y="637301"/>
                  </a:moveTo>
                  <a:cubicBezTo>
                    <a:pt x="0" y="591502"/>
                    <a:pt x="37124" y="554378"/>
                    <a:pt x="82923" y="554378"/>
                  </a:cubicBezTo>
                  <a:lnTo>
                    <a:pt x="414371" y="554378"/>
                  </a:lnTo>
                  <a:lnTo>
                    <a:pt x="414371" y="0"/>
                  </a:lnTo>
                </a:path>
              </a:pathLst>
            </a:custGeom>
            <a:noFill/>
            <a:ln w="19622" cap="rnd">
              <a:solidFill>
                <a:schemeClr val="tx1"/>
              </a:solid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6DBA906A-2804-EF6A-3955-0F27D310B6A2}"/>
                </a:ext>
              </a:extLst>
            </p:cNvPr>
            <p:cNvSpPr/>
            <p:nvPr/>
          </p:nvSpPr>
          <p:spPr>
            <a:xfrm>
              <a:off x="6027402" y="5144911"/>
              <a:ext cx="610576" cy="4912"/>
            </a:xfrm>
            <a:custGeom>
              <a:avLst/>
              <a:gdLst>
                <a:gd name="connsiteX0" fmla="*/ 610577 w 610576"/>
                <a:gd name="connsiteY0" fmla="*/ 0 h 4912"/>
                <a:gd name="connsiteX1" fmla="*/ 0 w 610576"/>
                <a:gd name="connsiteY1" fmla="*/ 0 h 4912"/>
              </a:gdLst>
              <a:ahLst/>
              <a:cxnLst>
                <a:cxn ang="0">
                  <a:pos x="connsiteX0" y="connsiteY0"/>
                </a:cxn>
                <a:cxn ang="0">
                  <a:pos x="connsiteX1" y="connsiteY1"/>
                </a:cxn>
              </a:cxnLst>
              <a:rect l="l" t="t" r="r" b="b"/>
              <a:pathLst>
                <a:path w="610576" h="4912">
                  <a:moveTo>
                    <a:pt x="610577" y="0"/>
                  </a:moveTo>
                  <a:lnTo>
                    <a:pt x="0" y="0"/>
                  </a:lnTo>
                </a:path>
              </a:pathLst>
            </a:custGeom>
            <a:ln w="19622" cap="rnd">
              <a:solidFill>
                <a:schemeClr val="tx1"/>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77A7AC9D-5131-C3BB-25D4-CFA798AF738F}"/>
                </a:ext>
              </a:extLst>
            </p:cNvPr>
            <p:cNvSpPr/>
            <p:nvPr/>
          </p:nvSpPr>
          <p:spPr>
            <a:xfrm>
              <a:off x="6404291" y="4499259"/>
              <a:ext cx="403514" cy="645652"/>
            </a:xfrm>
            <a:custGeom>
              <a:avLst/>
              <a:gdLst>
                <a:gd name="connsiteX0" fmla="*/ 0 w 403514"/>
                <a:gd name="connsiteY0" fmla="*/ 0 h 645652"/>
                <a:gd name="connsiteX1" fmla="*/ 0 w 403514"/>
                <a:gd name="connsiteY1" fmla="*/ 562729 h 645652"/>
                <a:gd name="connsiteX2" fmla="*/ 320591 w 403514"/>
                <a:gd name="connsiteY2" fmla="*/ 562729 h 645652"/>
                <a:gd name="connsiteX3" fmla="*/ 403514 w 403514"/>
                <a:gd name="connsiteY3" fmla="*/ 645652 h 645652"/>
              </a:gdLst>
              <a:ahLst/>
              <a:cxnLst>
                <a:cxn ang="0">
                  <a:pos x="connsiteX0" y="connsiteY0"/>
                </a:cxn>
                <a:cxn ang="0">
                  <a:pos x="connsiteX1" y="connsiteY1"/>
                </a:cxn>
                <a:cxn ang="0">
                  <a:pos x="connsiteX2" y="connsiteY2"/>
                </a:cxn>
                <a:cxn ang="0">
                  <a:pos x="connsiteX3" y="connsiteY3"/>
                </a:cxn>
              </a:cxnLst>
              <a:rect l="l" t="t" r="r" b="b"/>
              <a:pathLst>
                <a:path w="403514" h="645652">
                  <a:moveTo>
                    <a:pt x="0" y="0"/>
                  </a:moveTo>
                  <a:lnTo>
                    <a:pt x="0" y="562729"/>
                  </a:lnTo>
                  <a:lnTo>
                    <a:pt x="320591" y="562729"/>
                  </a:lnTo>
                  <a:cubicBezTo>
                    <a:pt x="366390" y="562729"/>
                    <a:pt x="403514" y="599853"/>
                    <a:pt x="403514" y="645652"/>
                  </a:cubicBezTo>
                </a:path>
              </a:pathLst>
            </a:custGeom>
            <a:noFill/>
            <a:ln w="19622" cap="rnd">
              <a:solidFill>
                <a:schemeClr val="tx1"/>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6F499603-4007-8BFF-75DA-CFAE1BE4D0C3}"/>
                </a:ext>
              </a:extLst>
            </p:cNvPr>
            <p:cNvSpPr/>
            <p:nvPr/>
          </p:nvSpPr>
          <p:spPr>
            <a:xfrm>
              <a:off x="5713918" y="4105651"/>
              <a:ext cx="1165229" cy="334586"/>
            </a:xfrm>
            <a:custGeom>
              <a:avLst/>
              <a:gdLst>
                <a:gd name="connsiteX0" fmla="*/ 78027 w 1165229"/>
                <a:gd name="connsiteY0" fmla="*/ 257679 h 334586"/>
                <a:gd name="connsiteX1" fmla="*/ 59015 w 1165229"/>
                <a:gd name="connsiteY1" fmla="*/ 56265 h 334586"/>
                <a:gd name="connsiteX2" fmla="*/ 680547 w 1165229"/>
                <a:gd name="connsiteY2" fmla="*/ 4143 h 334586"/>
                <a:gd name="connsiteX3" fmla="*/ 1145321 w 1165229"/>
                <a:gd name="connsiteY3" fmla="*/ 246969 h 334586"/>
                <a:gd name="connsiteX4" fmla="*/ 78027 w 1165229"/>
                <a:gd name="connsiteY4" fmla="*/ 257679 h 334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229" h="334586">
                  <a:moveTo>
                    <a:pt x="78027" y="257679"/>
                  </a:moveTo>
                  <a:cubicBezTo>
                    <a:pt x="-39874" y="187675"/>
                    <a:pt x="-5486" y="99888"/>
                    <a:pt x="59015" y="56265"/>
                  </a:cubicBezTo>
                  <a:cubicBezTo>
                    <a:pt x="123517" y="12642"/>
                    <a:pt x="550709" y="-9857"/>
                    <a:pt x="680547" y="4143"/>
                  </a:cubicBezTo>
                  <a:cubicBezTo>
                    <a:pt x="810385" y="18144"/>
                    <a:pt x="1265137" y="38531"/>
                    <a:pt x="1145321" y="246969"/>
                  </a:cubicBezTo>
                  <a:cubicBezTo>
                    <a:pt x="1061513" y="392969"/>
                    <a:pt x="195780" y="327731"/>
                    <a:pt x="78027" y="257679"/>
                  </a:cubicBezTo>
                  <a:close/>
                </a:path>
              </a:pathLst>
            </a:custGeom>
            <a:solidFill>
              <a:srgbClr val="1D252E"/>
            </a:solidFill>
            <a:ln w="490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1A6C5634-CBA8-E2C6-7B95-8AB193F33082}"/>
                </a:ext>
              </a:extLst>
            </p:cNvPr>
            <p:cNvSpPr/>
            <p:nvPr/>
          </p:nvSpPr>
          <p:spPr>
            <a:xfrm>
              <a:off x="6740454" y="2940959"/>
              <a:ext cx="238605" cy="1247779"/>
            </a:xfrm>
            <a:custGeom>
              <a:avLst/>
              <a:gdLst>
                <a:gd name="connsiteX0" fmla="*/ 0 w 238605"/>
                <a:gd name="connsiteY0" fmla="*/ 1224691 h 1247779"/>
                <a:gd name="connsiteX1" fmla="*/ 58950 w 238605"/>
                <a:gd name="connsiteY1" fmla="*/ 1247780 h 1247779"/>
                <a:gd name="connsiteX2" fmla="*/ 238601 w 238605"/>
                <a:gd name="connsiteY2" fmla="*/ 905033 h 1247779"/>
                <a:gd name="connsiteX3" fmla="*/ 237668 w 238605"/>
                <a:gd name="connsiteY3" fmla="*/ 205098 h 1247779"/>
                <a:gd name="connsiteX4" fmla="*/ 232362 w 238605"/>
                <a:gd name="connsiteY4" fmla="*/ 149586 h 1247779"/>
                <a:gd name="connsiteX5" fmla="*/ 157888 w 238605"/>
                <a:gd name="connsiteY5" fmla="*/ 0 h 1247779"/>
                <a:gd name="connsiteX6" fmla="*/ 147621 w 238605"/>
                <a:gd name="connsiteY6" fmla="*/ 975872 h 1247779"/>
                <a:gd name="connsiteX7" fmla="*/ 0 w 238605"/>
                <a:gd name="connsiteY7" fmla="*/ 1224691 h 124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605" h="1247779">
                  <a:moveTo>
                    <a:pt x="0" y="1224691"/>
                  </a:moveTo>
                  <a:lnTo>
                    <a:pt x="58950" y="1247780"/>
                  </a:lnTo>
                  <a:cubicBezTo>
                    <a:pt x="171973" y="1170398"/>
                    <a:pt x="239269" y="1042004"/>
                    <a:pt x="238601" y="905033"/>
                  </a:cubicBezTo>
                  <a:lnTo>
                    <a:pt x="237668" y="205098"/>
                  </a:lnTo>
                  <a:cubicBezTo>
                    <a:pt x="237633" y="186469"/>
                    <a:pt x="235855" y="167885"/>
                    <a:pt x="232362" y="149586"/>
                  </a:cubicBezTo>
                  <a:cubicBezTo>
                    <a:pt x="221324" y="93972"/>
                    <a:pt x="195612" y="42326"/>
                    <a:pt x="157888" y="0"/>
                  </a:cubicBezTo>
                  <a:cubicBezTo>
                    <a:pt x="157888" y="0"/>
                    <a:pt x="159117" y="815478"/>
                    <a:pt x="147621" y="975872"/>
                  </a:cubicBezTo>
                  <a:cubicBezTo>
                    <a:pt x="140351" y="1074613"/>
                    <a:pt x="0" y="1224691"/>
                    <a:pt x="0" y="1224691"/>
                  </a:cubicBezTo>
                  <a:close/>
                </a:path>
              </a:pathLst>
            </a:custGeom>
            <a:solidFill>
              <a:schemeClr val="tx1"/>
            </a:solidFill>
            <a:ln w="490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78778006-85F4-BC4E-BC43-F61A795C6E71}"/>
                </a:ext>
              </a:extLst>
            </p:cNvPr>
            <p:cNvSpPr/>
            <p:nvPr/>
          </p:nvSpPr>
          <p:spPr>
            <a:xfrm>
              <a:off x="5547684" y="3809541"/>
              <a:ext cx="1127496" cy="856644"/>
            </a:xfrm>
            <a:custGeom>
              <a:avLst/>
              <a:gdLst>
                <a:gd name="connsiteX0" fmla="*/ 1027120 w 1127496"/>
                <a:gd name="connsiteY0" fmla="*/ 0 h 856644"/>
                <a:gd name="connsiteX1" fmla="*/ 570010 w 1127496"/>
                <a:gd name="connsiteY1" fmla="*/ 84102 h 856644"/>
                <a:gd name="connsiteX2" fmla="*/ 218814 w 1127496"/>
                <a:gd name="connsiteY2" fmla="*/ 266996 h 856644"/>
                <a:gd name="connsiteX3" fmla="*/ 1386 w 1127496"/>
                <a:gd name="connsiteY3" fmla="*/ 398454 h 856644"/>
                <a:gd name="connsiteX4" fmla="*/ 107349 w 1127496"/>
                <a:gd name="connsiteY4" fmla="*/ 747243 h 856644"/>
                <a:gd name="connsiteX5" fmla="*/ 325612 w 1127496"/>
                <a:gd name="connsiteY5" fmla="*/ 856645 h 856644"/>
                <a:gd name="connsiteX6" fmla="*/ 977995 w 1127496"/>
                <a:gd name="connsiteY6" fmla="*/ 355568 h 856644"/>
                <a:gd name="connsiteX7" fmla="*/ 1027120 w 1127496"/>
                <a:gd name="connsiteY7" fmla="*/ 0 h 85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7496" h="856644">
                  <a:moveTo>
                    <a:pt x="1027120" y="0"/>
                  </a:moveTo>
                  <a:cubicBezTo>
                    <a:pt x="786407" y="86067"/>
                    <a:pt x="570010" y="84102"/>
                    <a:pt x="570010" y="84102"/>
                  </a:cubicBezTo>
                  <a:cubicBezTo>
                    <a:pt x="570010" y="84102"/>
                    <a:pt x="390556" y="193013"/>
                    <a:pt x="218814" y="266996"/>
                  </a:cubicBezTo>
                  <a:cubicBezTo>
                    <a:pt x="83769" y="321033"/>
                    <a:pt x="14404" y="347659"/>
                    <a:pt x="1386" y="398454"/>
                  </a:cubicBezTo>
                  <a:cubicBezTo>
                    <a:pt x="-11632" y="449250"/>
                    <a:pt x="70407" y="707943"/>
                    <a:pt x="107349" y="747243"/>
                  </a:cubicBezTo>
                  <a:cubicBezTo>
                    <a:pt x="144291" y="786543"/>
                    <a:pt x="268823" y="845150"/>
                    <a:pt x="325612" y="856645"/>
                  </a:cubicBezTo>
                  <a:cubicBezTo>
                    <a:pt x="771030" y="599475"/>
                    <a:pt x="572368" y="505105"/>
                    <a:pt x="977995" y="355568"/>
                  </a:cubicBezTo>
                  <a:cubicBezTo>
                    <a:pt x="1081109" y="276034"/>
                    <a:pt x="1228828" y="127775"/>
                    <a:pt x="1027120" y="0"/>
                  </a:cubicBezTo>
                  <a:close/>
                </a:path>
              </a:pathLst>
            </a:custGeom>
            <a:solidFill>
              <a:srgbClr val="9DD5C0"/>
            </a:solidFill>
            <a:ln w="490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F9831D08-4284-7320-5465-6959C41D7FFA}"/>
                </a:ext>
              </a:extLst>
            </p:cNvPr>
            <p:cNvSpPr/>
            <p:nvPr/>
          </p:nvSpPr>
          <p:spPr>
            <a:xfrm>
              <a:off x="5562629" y="3335581"/>
              <a:ext cx="601341" cy="340732"/>
            </a:xfrm>
            <a:custGeom>
              <a:avLst/>
              <a:gdLst>
                <a:gd name="connsiteX0" fmla="*/ 447088 w 601341"/>
                <a:gd name="connsiteY0" fmla="*/ 101787 h 340732"/>
                <a:gd name="connsiteX1" fmla="*/ 415746 w 601341"/>
                <a:gd name="connsiteY1" fmla="*/ 156022 h 340732"/>
                <a:gd name="connsiteX2" fmla="*/ 199792 w 601341"/>
                <a:gd name="connsiteY2" fmla="*/ 50157 h 340732"/>
                <a:gd name="connsiteX3" fmla="*/ 133031 w 601341"/>
                <a:gd name="connsiteY3" fmla="*/ 3193 h 340732"/>
                <a:gd name="connsiteX4" fmla="*/ 52859 w 601341"/>
                <a:gd name="connsiteY4" fmla="*/ 0 h 340732"/>
                <a:gd name="connsiteX5" fmla="*/ 0 w 601341"/>
                <a:gd name="connsiteY5" fmla="*/ 15081 h 340732"/>
                <a:gd name="connsiteX6" fmla="*/ 95991 w 601341"/>
                <a:gd name="connsiteY6" fmla="*/ 118048 h 340732"/>
                <a:gd name="connsiteX7" fmla="*/ 142512 w 601341"/>
                <a:gd name="connsiteY7" fmla="*/ 120995 h 340732"/>
                <a:gd name="connsiteX8" fmla="*/ 442274 w 601341"/>
                <a:gd name="connsiteY8" fmla="*/ 315335 h 340732"/>
                <a:gd name="connsiteX9" fmla="*/ 505302 w 601341"/>
                <a:gd name="connsiteY9" fmla="*/ 340732 h 340732"/>
                <a:gd name="connsiteX10" fmla="*/ 542784 w 601341"/>
                <a:gd name="connsiteY10" fmla="*/ 323833 h 340732"/>
                <a:gd name="connsiteX11" fmla="*/ 601342 w 601341"/>
                <a:gd name="connsiteY11" fmla="*/ 150077 h 340732"/>
                <a:gd name="connsiteX12" fmla="*/ 447088 w 601341"/>
                <a:gd name="connsiteY12" fmla="*/ 101787 h 340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1341" h="340732">
                  <a:moveTo>
                    <a:pt x="447088" y="101787"/>
                  </a:moveTo>
                  <a:lnTo>
                    <a:pt x="415746" y="156022"/>
                  </a:lnTo>
                  <a:lnTo>
                    <a:pt x="199792" y="50157"/>
                  </a:lnTo>
                  <a:lnTo>
                    <a:pt x="133031" y="3193"/>
                  </a:lnTo>
                  <a:lnTo>
                    <a:pt x="52859" y="0"/>
                  </a:lnTo>
                  <a:lnTo>
                    <a:pt x="0" y="15081"/>
                  </a:lnTo>
                  <a:lnTo>
                    <a:pt x="95991" y="118048"/>
                  </a:lnTo>
                  <a:lnTo>
                    <a:pt x="142512" y="120995"/>
                  </a:lnTo>
                  <a:lnTo>
                    <a:pt x="442274" y="315335"/>
                  </a:lnTo>
                  <a:lnTo>
                    <a:pt x="505302" y="340732"/>
                  </a:lnTo>
                  <a:lnTo>
                    <a:pt x="542784" y="323833"/>
                  </a:lnTo>
                  <a:lnTo>
                    <a:pt x="601342" y="150077"/>
                  </a:lnTo>
                  <a:lnTo>
                    <a:pt x="447088" y="101787"/>
                  </a:lnTo>
                  <a:close/>
                </a:path>
              </a:pathLst>
            </a:custGeom>
            <a:solidFill>
              <a:srgbClr val="FFFFFF"/>
            </a:solidFill>
            <a:ln w="490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806F2BF-E9BF-7F76-DB25-CC9EDB16748C}"/>
                </a:ext>
              </a:extLst>
            </p:cNvPr>
            <p:cNvSpPr/>
            <p:nvPr/>
          </p:nvSpPr>
          <p:spPr>
            <a:xfrm>
              <a:off x="5564022" y="3336478"/>
              <a:ext cx="423785" cy="155812"/>
            </a:xfrm>
            <a:custGeom>
              <a:avLst/>
              <a:gdLst>
                <a:gd name="connsiteX0" fmla="*/ 423786 w 423785"/>
                <a:gd name="connsiteY0" fmla="*/ 141075 h 155812"/>
                <a:gd name="connsiteX1" fmla="*/ 413126 w 423785"/>
                <a:gd name="connsiteY1" fmla="*/ 155813 h 155812"/>
                <a:gd name="connsiteX2" fmla="*/ 201642 w 423785"/>
                <a:gd name="connsiteY2" fmla="*/ 52257 h 155812"/>
                <a:gd name="connsiteX3" fmla="*/ 120536 w 423785"/>
                <a:gd name="connsiteY3" fmla="*/ 2444 h 155812"/>
                <a:gd name="connsiteX4" fmla="*/ 376 w 423785"/>
                <a:gd name="connsiteY4" fmla="*/ 18606 h 155812"/>
                <a:gd name="connsiteX5" fmla="*/ 94401 w 423785"/>
                <a:gd name="connsiteY5" fmla="*/ 117151 h 15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785" h="155812">
                  <a:moveTo>
                    <a:pt x="423786" y="141075"/>
                  </a:moveTo>
                  <a:lnTo>
                    <a:pt x="413126" y="155813"/>
                  </a:lnTo>
                  <a:lnTo>
                    <a:pt x="201642" y="52257"/>
                  </a:lnTo>
                  <a:cubicBezTo>
                    <a:pt x="165618" y="23337"/>
                    <a:pt x="138580" y="6733"/>
                    <a:pt x="120536" y="2444"/>
                  </a:cubicBezTo>
                  <a:cubicBezTo>
                    <a:pt x="93370" y="-3942"/>
                    <a:pt x="-6895" y="2444"/>
                    <a:pt x="376" y="18606"/>
                  </a:cubicBezTo>
                  <a:cubicBezTo>
                    <a:pt x="5225" y="29350"/>
                    <a:pt x="36566" y="62195"/>
                    <a:pt x="94401" y="117151"/>
                  </a:cubicBezTo>
                </a:path>
              </a:pathLst>
            </a:custGeom>
            <a:noFill/>
            <a:ln w="19622" cap="rnd">
              <a:solidFill>
                <a:schemeClr val="tx1"/>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45238EFF-F0C3-4051-0871-151AB65938C2}"/>
                </a:ext>
              </a:extLst>
            </p:cNvPr>
            <p:cNvSpPr/>
            <p:nvPr/>
          </p:nvSpPr>
          <p:spPr>
            <a:xfrm>
              <a:off x="5659356" y="3455398"/>
              <a:ext cx="502255" cy="217465"/>
            </a:xfrm>
            <a:custGeom>
              <a:avLst/>
              <a:gdLst>
                <a:gd name="connsiteX0" fmla="*/ 502256 w 502255"/>
                <a:gd name="connsiteY0" fmla="*/ 74572 h 217465"/>
                <a:gd name="connsiteX1" fmla="*/ 412602 w 502255"/>
                <a:gd name="connsiteY1" fmla="*/ 217379 h 217465"/>
                <a:gd name="connsiteX2" fmla="*/ 45785 w 502255"/>
                <a:gd name="connsiteY2" fmla="*/ 1228 h 217465"/>
                <a:gd name="connsiteX3" fmla="*/ 0 w 502255"/>
                <a:gd name="connsiteY3" fmla="*/ 0 h 217465"/>
              </a:gdLst>
              <a:ahLst/>
              <a:cxnLst>
                <a:cxn ang="0">
                  <a:pos x="connsiteX0" y="connsiteY0"/>
                </a:cxn>
                <a:cxn ang="0">
                  <a:pos x="connsiteX1" y="connsiteY1"/>
                </a:cxn>
                <a:cxn ang="0">
                  <a:pos x="connsiteX2" y="connsiteY2"/>
                </a:cxn>
                <a:cxn ang="0">
                  <a:pos x="connsiteX3" y="connsiteY3"/>
                </a:cxn>
              </a:cxnLst>
              <a:rect l="l" t="t" r="r" b="b"/>
              <a:pathLst>
                <a:path w="502255" h="217465">
                  <a:moveTo>
                    <a:pt x="502256" y="74572"/>
                  </a:moveTo>
                  <a:cubicBezTo>
                    <a:pt x="471243" y="166829"/>
                    <a:pt x="441355" y="214431"/>
                    <a:pt x="412602" y="217379"/>
                  </a:cubicBezTo>
                  <a:cubicBezTo>
                    <a:pt x="383850" y="220326"/>
                    <a:pt x="261577" y="148275"/>
                    <a:pt x="45785" y="1228"/>
                  </a:cubicBezTo>
                  <a:lnTo>
                    <a:pt x="0" y="0"/>
                  </a:lnTo>
                </a:path>
              </a:pathLst>
            </a:custGeom>
            <a:noFill/>
            <a:ln w="19622" cap="rnd">
              <a:solidFill>
                <a:schemeClr val="tx1"/>
              </a:solid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A14C3ABA-8EC5-4686-590D-F0F1FF36AEF1}"/>
                </a:ext>
              </a:extLst>
            </p:cNvPr>
            <p:cNvSpPr/>
            <p:nvPr/>
          </p:nvSpPr>
          <p:spPr>
            <a:xfrm>
              <a:off x="6451179" y="2935997"/>
              <a:ext cx="173782" cy="211469"/>
            </a:xfrm>
            <a:custGeom>
              <a:avLst/>
              <a:gdLst>
                <a:gd name="connsiteX0" fmla="*/ 4595 w 173782"/>
                <a:gd name="connsiteY0" fmla="*/ 22941 h 211469"/>
                <a:gd name="connsiteX1" fmla="*/ 38393 w 173782"/>
                <a:gd name="connsiteY1" fmla="*/ 26577 h 211469"/>
                <a:gd name="connsiteX2" fmla="*/ 80739 w 173782"/>
                <a:gd name="connsiteY2" fmla="*/ 0 h 211469"/>
                <a:gd name="connsiteX3" fmla="*/ 116109 w 173782"/>
                <a:gd name="connsiteY3" fmla="*/ 42886 h 211469"/>
                <a:gd name="connsiteX4" fmla="*/ 127506 w 173782"/>
                <a:gd name="connsiteY4" fmla="*/ 158380 h 211469"/>
                <a:gd name="connsiteX5" fmla="*/ 173782 w 173782"/>
                <a:gd name="connsiteY5" fmla="*/ 211435 h 211469"/>
                <a:gd name="connsiteX6" fmla="*/ 22820 w 173782"/>
                <a:gd name="connsiteY6" fmla="*/ 143053 h 211469"/>
                <a:gd name="connsiteX7" fmla="*/ 4595 w 173782"/>
                <a:gd name="connsiteY7" fmla="*/ 22941 h 211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82" h="211469">
                  <a:moveTo>
                    <a:pt x="4595" y="22941"/>
                  </a:moveTo>
                  <a:cubicBezTo>
                    <a:pt x="10750" y="26906"/>
                    <a:pt x="22020" y="28114"/>
                    <a:pt x="38393" y="26577"/>
                  </a:cubicBezTo>
                  <a:cubicBezTo>
                    <a:pt x="54766" y="25039"/>
                    <a:pt x="68885" y="16177"/>
                    <a:pt x="80739" y="0"/>
                  </a:cubicBezTo>
                  <a:cubicBezTo>
                    <a:pt x="93841" y="1410"/>
                    <a:pt x="105631" y="15705"/>
                    <a:pt x="116109" y="42886"/>
                  </a:cubicBezTo>
                  <a:cubicBezTo>
                    <a:pt x="131633" y="83660"/>
                    <a:pt x="114193" y="131017"/>
                    <a:pt x="127506" y="158380"/>
                  </a:cubicBezTo>
                  <a:cubicBezTo>
                    <a:pt x="136349" y="176654"/>
                    <a:pt x="151774" y="194339"/>
                    <a:pt x="173782" y="211435"/>
                  </a:cubicBezTo>
                  <a:cubicBezTo>
                    <a:pt x="95182" y="212481"/>
                    <a:pt x="44863" y="189687"/>
                    <a:pt x="22820" y="143053"/>
                  </a:cubicBezTo>
                  <a:cubicBezTo>
                    <a:pt x="778" y="96418"/>
                    <a:pt x="-5294" y="56381"/>
                    <a:pt x="4595" y="22941"/>
                  </a:cubicBezTo>
                  <a:close/>
                </a:path>
              </a:pathLst>
            </a:custGeom>
            <a:solidFill>
              <a:schemeClr val="tx1"/>
            </a:solidFill>
            <a:ln w="490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3FDB15F9-7965-28F9-C0EF-0D4FED0B91AC}"/>
                </a:ext>
              </a:extLst>
            </p:cNvPr>
            <p:cNvSpPr/>
            <p:nvPr/>
          </p:nvSpPr>
          <p:spPr>
            <a:xfrm>
              <a:off x="6188335" y="2499782"/>
              <a:ext cx="371900" cy="432430"/>
            </a:xfrm>
            <a:custGeom>
              <a:avLst/>
              <a:gdLst>
                <a:gd name="connsiteX0" fmla="*/ 3048 w 371900"/>
                <a:gd name="connsiteY0" fmla="*/ 170153 h 432430"/>
                <a:gd name="connsiteX1" fmla="*/ 21813 w 371900"/>
                <a:gd name="connsiteY1" fmla="*/ 66449 h 432430"/>
                <a:gd name="connsiteX2" fmla="*/ 222048 w 371900"/>
                <a:gd name="connsiteY2" fmla="*/ 5633 h 432430"/>
                <a:gd name="connsiteX3" fmla="*/ 370406 w 371900"/>
                <a:gd name="connsiteY3" fmla="*/ 214660 h 432430"/>
                <a:gd name="connsiteX4" fmla="*/ 331843 w 371900"/>
                <a:gd name="connsiteY4" fmla="*/ 404529 h 432430"/>
                <a:gd name="connsiteX5" fmla="*/ 277363 w 371900"/>
                <a:gd name="connsiteY5" fmla="*/ 432186 h 432430"/>
                <a:gd name="connsiteX6" fmla="*/ 182502 w 371900"/>
                <a:gd name="connsiteY6" fmla="*/ 388514 h 432430"/>
                <a:gd name="connsiteX7" fmla="*/ 3048 w 371900"/>
                <a:gd name="connsiteY7" fmla="*/ 170153 h 432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900" h="432430">
                  <a:moveTo>
                    <a:pt x="3048" y="170153"/>
                  </a:moveTo>
                  <a:cubicBezTo>
                    <a:pt x="-4419" y="124304"/>
                    <a:pt x="1834" y="89735"/>
                    <a:pt x="21813" y="66449"/>
                  </a:cubicBezTo>
                  <a:cubicBezTo>
                    <a:pt x="51731" y="31472"/>
                    <a:pt x="132394" y="-16523"/>
                    <a:pt x="222048" y="5633"/>
                  </a:cubicBezTo>
                  <a:cubicBezTo>
                    <a:pt x="311701" y="27788"/>
                    <a:pt x="361219" y="122894"/>
                    <a:pt x="370406" y="214660"/>
                  </a:cubicBezTo>
                  <a:cubicBezTo>
                    <a:pt x="376561" y="275836"/>
                    <a:pt x="363710" y="339129"/>
                    <a:pt x="331843" y="404529"/>
                  </a:cubicBezTo>
                  <a:cubicBezTo>
                    <a:pt x="313273" y="424867"/>
                    <a:pt x="295112" y="434088"/>
                    <a:pt x="277363" y="432186"/>
                  </a:cubicBezTo>
                  <a:cubicBezTo>
                    <a:pt x="250737" y="429337"/>
                    <a:pt x="198320" y="409835"/>
                    <a:pt x="182502" y="388514"/>
                  </a:cubicBezTo>
                  <a:cubicBezTo>
                    <a:pt x="172053" y="374268"/>
                    <a:pt x="112238" y="301479"/>
                    <a:pt x="3048" y="170153"/>
                  </a:cubicBezTo>
                  <a:close/>
                </a:path>
              </a:pathLst>
            </a:custGeom>
            <a:solidFill>
              <a:schemeClr val="tx1"/>
            </a:solidFill>
            <a:ln w="490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AF52AAAA-2365-4DA9-4A2B-21BCDB943517}"/>
                </a:ext>
              </a:extLst>
            </p:cNvPr>
            <p:cNvSpPr/>
            <p:nvPr/>
          </p:nvSpPr>
          <p:spPr>
            <a:xfrm>
              <a:off x="6183227" y="2595216"/>
              <a:ext cx="331398" cy="565308"/>
            </a:xfrm>
            <a:custGeom>
              <a:avLst/>
              <a:gdLst>
                <a:gd name="connsiteX0" fmla="*/ 19896 w 331398"/>
                <a:gd name="connsiteY0" fmla="*/ 73884 h 565308"/>
                <a:gd name="connsiteX1" fmla="*/ 0 w 331398"/>
                <a:gd name="connsiteY1" fmla="*/ 141628 h 565308"/>
                <a:gd name="connsiteX2" fmla="*/ 13411 w 331398"/>
                <a:gd name="connsiteY2" fmla="*/ 217968 h 565308"/>
                <a:gd name="connsiteX3" fmla="*/ 55855 w 331398"/>
                <a:gd name="connsiteY3" fmla="*/ 271024 h 565308"/>
                <a:gd name="connsiteX4" fmla="*/ 99675 w 331398"/>
                <a:gd name="connsiteY4" fmla="*/ 294063 h 565308"/>
                <a:gd name="connsiteX5" fmla="*/ 105275 w 331398"/>
                <a:gd name="connsiteY5" fmla="*/ 372909 h 565308"/>
                <a:gd name="connsiteX6" fmla="*/ 106307 w 331398"/>
                <a:gd name="connsiteY6" fmla="*/ 451264 h 565308"/>
                <a:gd name="connsiteX7" fmla="*/ 20780 w 331398"/>
                <a:gd name="connsiteY7" fmla="*/ 501273 h 565308"/>
                <a:gd name="connsiteX8" fmla="*/ 204508 w 331398"/>
                <a:gd name="connsiteY8" fmla="*/ 565136 h 565308"/>
                <a:gd name="connsiteX9" fmla="*/ 331399 w 331398"/>
                <a:gd name="connsiteY9" fmla="*/ 480985 h 565308"/>
                <a:gd name="connsiteX10" fmla="*/ 234474 w 331398"/>
                <a:gd name="connsiteY10" fmla="*/ 434217 h 565308"/>
                <a:gd name="connsiteX11" fmla="*/ 218263 w 331398"/>
                <a:gd name="connsiteY11" fmla="*/ 285466 h 565308"/>
                <a:gd name="connsiteX12" fmla="*/ 254321 w 331398"/>
                <a:gd name="connsiteY12" fmla="*/ 230495 h 565308"/>
                <a:gd name="connsiteX13" fmla="*/ 269501 w 331398"/>
                <a:gd name="connsiteY13" fmla="*/ 179356 h 565308"/>
                <a:gd name="connsiteX14" fmla="*/ 302955 w 331398"/>
                <a:gd name="connsiteY14" fmla="*/ 173264 h 565308"/>
                <a:gd name="connsiteX15" fmla="*/ 309489 w 331398"/>
                <a:gd name="connsiteY15" fmla="*/ 119718 h 565308"/>
                <a:gd name="connsiteX16" fmla="*/ 283600 w 331398"/>
                <a:gd name="connsiteY16" fmla="*/ 94468 h 565308"/>
                <a:gd name="connsiteX17" fmla="*/ 238503 w 331398"/>
                <a:gd name="connsiteY17" fmla="*/ 88130 h 565308"/>
                <a:gd name="connsiteX18" fmla="*/ 206621 w 331398"/>
                <a:gd name="connsiteY18" fmla="*/ 41314 h 565308"/>
                <a:gd name="connsiteX19" fmla="*/ 209568 w 331398"/>
                <a:gd name="connsiteY19" fmla="*/ 0 h 565308"/>
                <a:gd name="connsiteX20" fmla="*/ 93485 w 331398"/>
                <a:gd name="connsiteY20" fmla="*/ 68775 h 565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1398" h="565308">
                  <a:moveTo>
                    <a:pt x="19896" y="73884"/>
                  </a:moveTo>
                  <a:lnTo>
                    <a:pt x="0" y="141628"/>
                  </a:lnTo>
                  <a:lnTo>
                    <a:pt x="13411" y="217968"/>
                  </a:lnTo>
                  <a:lnTo>
                    <a:pt x="55855" y="271024"/>
                  </a:lnTo>
                  <a:lnTo>
                    <a:pt x="99675" y="294063"/>
                  </a:lnTo>
                  <a:lnTo>
                    <a:pt x="105275" y="372909"/>
                  </a:lnTo>
                  <a:lnTo>
                    <a:pt x="106307" y="451264"/>
                  </a:lnTo>
                  <a:lnTo>
                    <a:pt x="20780" y="501273"/>
                  </a:lnTo>
                  <a:cubicBezTo>
                    <a:pt x="3046" y="519597"/>
                    <a:pt x="152141" y="568575"/>
                    <a:pt x="204508" y="565136"/>
                  </a:cubicBezTo>
                  <a:cubicBezTo>
                    <a:pt x="292049" y="559732"/>
                    <a:pt x="331399" y="480985"/>
                    <a:pt x="331399" y="480985"/>
                  </a:cubicBezTo>
                  <a:lnTo>
                    <a:pt x="234474" y="434217"/>
                  </a:lnTo>
                  <a:lnTo>
                    <a:pt x="218263" y="285466"/>
                  </a:lnTo>
                  <a:lnTo>
                    <a:pt x="254321" y="230495"/>
                  </a:lnTo>
                  <a:lnTo>
                    <a:pt x="269501" y="179356"/>
                  </a:lnTo>
                  <a:lnTo>
                    <a:pt x="302955" y="173264"/>
                  </a:lnTo>
                  <a:lnTo>
                    <a:pt x="309489" y="119718"/>
                  </a:lnTo>
                  <a:lnTo>
                    <a:pt x="283600" y="94468"/>
                  </a:lnTo>
                  <a:lnTo>
                    <a:pt x="238503" y="88130"/>
                  </a:lnTo>
                  <a:lnTo>
                    <a:pt x="206621" y="41314"/>
                  </a:lnTo>
                  <a:lnTo>
                    <a:pt x="209568" y="0"/>
                  </a:lnTo>
                  <a:lnTo>
                    <a:pt x="93485" y="68775"/>
                  </a:lnTo>
                  <a:close/>
                </a:path>
              </a:pathLst>
            </a:custGeom>
            <a:solidFill>
              <a:srgbClr val="FFFFFF"/>
            </a:solidFill>
            <a:ln w="4905" cap="flat">
              <a:solidFill>
                <a:schemeClr val="tx1"/>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35CBE0BA-6EEB-FAC2-5440-717BC4B9648A}"/>
                </a:ext>
              </a:extLst>
            </p:cNvPr>
            <p:cNvSpPr/>
            <p:nvPr/>
          </p:nvSpPr>
          <p:spPr>
            <a:xfrm>
              <a:off x="6184412" y="2669100"/>
              <a:ext cx="105023" cy="415648"/>
            </a:xfrm>
            <a:custGeom>
              <a:avLst/>
              <a:gdLst>
                <a:gd name="connsiteX0" fmla="*/ 18711 w 105023"/>
                <a:gd name="connsiteY0" fmla="*/ 0 h 415648"/>
                <a:gd name="connsiteX1" fmla="*/ 7314 w 105023"/>
                <a:gd name="connsiteY1" fmla="*/ 130820 h 415648"/>
                <a:gd name="connsiteX2" fmla="*/ 102911 w 105023"/>
                <a:gd name="connsiteY2" fmla="*/ 219590 h 415648"/>
                <a:gd name="connsiteX3" fmla="*/ 105024 w 105023"/>
                <a:gd name="connsiteY3" fmla="*/ 377380 h 415648"/>
                <a:gd name="connsiteX4" fmla="*/ 39589 w 105023"/>
                <a:gd name="connsiteY4" fmla="*/ 415648 h 415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23" h="415648">
                  <a:moveTo>
                    <a:pt x="18711" y="0"/>
                  </a:moveTo>
                  <a:cubicBezTo>
                    <a:pt x="-1396" y="40627"/>
                    <a:pt x="-5464" y="87330"/>
                    <a:pt x="7314" y="130820"/>
                  </a:cubicBezTo>
                  <a:cubicBezTo>
                    <a:pt x="20022" y="175392"/>
                    <a:pt x="51885" y="204985"/>
                    <a:pt x="102911" y="219590"/>
                  </a:cubicBezTo>
                  <a:lnTo>
                    <a:pt x="105024" y="377380"/>
                  </a:lnTo>
                  <a:lnTo>
                    <a:pt x="39589" y="415648"/>
                  </a:lnTo>
                </a:path>
              </a:pathLst>
            </a:custGeom>
            <a:noFill/>
            <a:ln w="19622" cap="rnd">
              <a:solidFill>
                <a:schemeClr val="tx1"/>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56F6DC47-5226-0737-4B72-32D3B856833C}"/>
                </a:ext>
              </a:extLst>
            </p:cNvPr>
            <p:cNvSpPr/>
            <p:nvPr/>
          </p:nvSpPr>
          <p:spPr>
            <a:xfrm>
              <a:off x="6205186" y="2595216"/>
              <a:ext cx="289123" cy="446498"/>
            </a:xfrm>
            <a:custGeom>
              <a:avLst/>
              <a:gdLst>
                <a:gd name="connsiteX0" fmla="*/ 0 w 289123"/>
                <a:gd name="connsiteY0" fmla="*/ 68972 h 446498"/>
                <a:gd name="connsiteX1" fmla="*/ 65877 w 289123"/>
                <a:gd name="connsiteY1" fmla="*/ 64305 h 446498"/>
                <a:gd name="connsiteX2" fmla="*/ 187560 w 289123"/>
                <a:gd name="connsiteY2" fmla="*/ 0 h 446498"/>
                <a:gd name="connsiteX3" fmla="*/ 191490 w 289123"/>
                <a:gd name="connsiteY3" fmla="*/ 55413 h 446498"/>
                <a:gd name="connsiteX4" fmla="*/ 226958 w 289123"/>
                <a:gd name="connsiteY4" fmla="*/ 94419 h 446498"/>
                <a:gd name="connsiteX5" fmla="*/ 282028 w 289123"/>
                <a:gd name="connsiteY5" fmla="*/ 112595 h 446498"/>
                <a:gd name="connsiteX6" fmla="*/ 276084 w 289123"/>
                <a:gd name="connsiteY6" fmla="*/ 177489 h 446498"/>
                <a:gd name="connsiteX7" fmla="*/ 247591 w 289123"/>
                <a:gd name="connsiteY7" fmla="*/ 182107 h 446498"/>
                <a:gd name="connsiteX8" fmla="*/ 228383 w 289123"/>
                <a:gd name="connsiteY8" fmla="*/ 238847 h 446498"/>
                <a:gd name="connsiteX9" fmla="*/ 195715 w 289123"/>
                <a:gd name="connsiteY9" fmla="*/ 276771 h 446498"/>
                <a:gd name="connsiteX10" fmla="*/ 206866 w 289123"/>
                <a:gd name="connsiteY10" fmla="*/ 434611 h 446498"/>
                <a:gd name="connsiteX11" fmla="*/ 237471 w 289123"/>
                <a:gd name="connsiteY11" fmla="*/ 446499 h 446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9123" h="446498">
                  <a:moveTo>
                    <a:pt x="0" y="68972"/>
                  </a:moveTo>
                  <a:cubicBezTo>
                    <a:pt x="11658" y="75947"/>
                    <a:pt x="33616" y="74390"/>
                    <a:pt x="65877" y="64305"/>
                  </a:cubicBezTo>
                  <a:cubicBezTo>
                    <a:pt x="98138" y="54219"/>
                    <a:pt x="138695" y="32781"/>
                    <a:pt x="187560" y="0"/>
                  </a:cubicBezTo>
                  <a:cubicBezTo>
                    <a:pt x="182289" y="18358"/>
                    <a:pt x="183679" y="37984"/>
                    <a:pt x="191490" y="55413"/>
                  </a:cubicBezTo>
                  <a:cubicBezTo>
                    <a:pt x="198314" y="72209"/>
                    <a:pt x="210885" y="86033"/>
                    <a:pt x="226958" y="94419"/>
                  </a:cubicBezTo>
                  <a:cubicBezTo>
                    <a:pt x="254434" y="85281"/>
                    <a:pt x="272792" y="91338"/>
                    <a:pt x="282028" y="112595"/>
                  </a:cubicBezTo>
                  <a:cubicBezTo>
                    <a:pt x="295930" y="144477"/>
                    <a:pt x="286940" y="172184"/>
                    <a:pt x="276084" y="177489"/>
                  </a:cubicBezTo>
                  <a:cubicBezTo>
                    <a:pt x="267379" y="182200"/>
                    <a:pt x="257338" y="183831"/>
                    <a:pt x="247591" y="182107"/>
                  </a:cubicBezTo>
                  <a:cubicBezTo>
                    <a:pt x="249212" y="198760"/>
                    <a:pt x="242679" y="216003"/>
                    <a:pt x="228383" y="238847"/>
                  </a:cubicBezTo>
                  <a:cubicBezTo>
                    <a:pt x="214088" y="261690"/>
                    <a:pt x="203182" y="274315"/>
                    <a:pt x="195715" y="276771"/>
                  </a:cubicBezTo>
                  <a:lnTo>
                    <a:pt x="206866" y="434611"/>
                  </a:lnTo>
                  <a:lnTo>
                    <a:pt x="237471" y="446499"/>
                  </a:lnTo>
                </a:path>
              </a:pathLst>
            </a:custGeom>
            <a:noFill/>
            <a:ln w="19622" cap="rnd">
              <a:solidFill>
                <a:schemeClr val="tx1"/>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8404C045-80C4-1142-2310-4594308DC0DE}"/>
                </a:ext>
              </a:extLst>
            </p:cNvPr>
            <p:cNvSpPr/>
            <p:nvPr/>
          </p:nvSpPr>
          <p:spPr>
            <a:xfrm>
              <a:off x="6273323" y="2883924"/>
              <a:ext cx="82431" cy="8659"/>
            </a:xfrm>
            <a:custGeom>
              <a:avLst/>
              <a:gdLst>
                <a:gd name="connsiteX0" fmla="*/ 0 w 82431"/>
                <a:gd name="connsiteY0" fmla="*/ 0 h 8659"/>
                <a:gd name="connsiteX1" fmla="*/ 32766 w 82431"/>
                <a:gd name="connsiteY1" fmla="*/ 8351 h 8659"/>
                <a:gd name="connsiteX2" fmla="*/ 82432 w 82431"/>
                <a:gd name="connsiteY2" fmla="*/ 2800 h 8659"/>
              </a:gdLst>
              <a:ahLst/>
              <a:cxnLst>
                <a:cxn ang="0">
                  <a:pos x="connsiteX0" y="connsiteY0"/>
                </a:cxn>
                <a:cxn ang="0">
                  <a:pos x="connsiteX1" y="connsiteY1"/>
                </a:cxn>
                <a:cxn ang="0">
                  <a:pos x="connsiteX2" y="connsiteY2"/>
                </a:cxn>
              </a:cxnLst>
              <a:rect l="l" t="t" r="r" b="b"/>
              <a:pathLst>
                <a:path w="82431" h="8659">
                  <a:moveTo>
                    <a:pt x="0" y="0"/>
                  </a:moveTo>
                  <a:cubicBezTo>
                    <a:pt x="10252" y="4947"/>
                    <a:pt x="21394" y="7786"/>
                    <a:pt x="32766" y="8351"/>
                  </a:cubicBezTo>
                  <a:cubicBezTo>
                    <a:pt x="49518" y="9457"/>
                    <a:pt x="66338" y="7580"/>
                    <a:pt x="82432" y="2800"/>
                  </a:cubicBezTo>
                </a:path>
              </a:pathLst>
            </a:custGeom>
            <a:noFill/>
            <a:ln w="19622" cap="rnd">
              <a:solidFill>
                <a:schemeClr val="tx1"/>
              </a:solid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CBD9E596-7309-4529-7353-963C7C7EDA76}"/>
                </a:ext>
              </a:extLst>
            </p:cNvPr>
            <p:cNvSpPr/>
            <p:nvPr/>
          </p:nvSpPr>
          <p:spPr>
            <a:xfrm>
              <a:off x="6457886" y="2925779"/>
              <a:ext cx="63224" cy="22788"/>
            </a:xfrm>
            <a:custGeom>
              <a:avLst/>
              <a:gdLst>
                <a:gd name="connsiteX0" fmla="*/ 0 w 63224"/>
                <a:gd name="connsiteY0" fmla="*/ 19257 h 22788"/>
                <a:gd name="connsiteX1" fmla="*/ 25938 w 63224"/>
                <a:gd name="connsiteY1" fmla="*/ 22008 h 22788"/>
                <a:gd name="connsiteX2" fmla="*/ 63224 w 63224"/>
                <a:gd name="connsiteY2" fmla="*/ 0 h 22788"/>
              </a:gdLst>
              <a:ahLst/>
              <a:cxnLst>
                <a:cxn ang="0">
                  <a:pos x="connsiteX0" y="connsiteY0"/>
                </a:cxn>
                <a:cxn ang="0">
                  <a:pos x="connsiteX1" y="connsiteY1"/>
                </a:cxn>
                <a:cxn ang="0">
                  <a:pos x="connsiteX2" y="connsiteY2"/>
                </a:cxn>
              </a:cxnLst>
              <a:rect l="l" t="t" r="r" b="b"/>
              <a:pathLst>
                <a:path w="63224" h="22788">
                  <a:moveTo>
                    <a:pt x="0" y="19257"/>
                  </a:moveTo>
                  <a:cubicBezTo>
                    <a:pt x="8189" y="22691"/>
                    <a:pt x="17209" y="23649"/>
                    <a:pt x="25938" y="22008"/>
                  </a:cubicBezTo>
                  <a:cubicBezTo>
                    <a:pt x="36584" y="20633"/>
                    <a:pt x="49012" y="13298"/>
                    <a:pt x="63224" y="0"/>
                  </a:cubicBezTo>
                </a:path>
              </a:pathLst>
            </a:custGeom>
            <a:noFill/>
            <a:ln w="19622" cap="rnd">
              <a:solidFill>
                <a:schemeClr val="tx1"/>
              </a:solid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CD289CBF-4CD2-1A1E-1A21-8B433808B9E6}"/>
                </a:ext>
              </a:extLst>
            </p:cNvPr>
            <p:cNvSpPr/>
            <p:nvPr/>
          </p:nvSpPr>
          <p:spPr>
            <a:xfrm>
              <a:off x="5973905" y="3057507"/>
              <a:ext cx="784321" cy="862319"/>
            </a:xfrm>
            <a:custGeom>
              <a:avLst/>
              <a:gdLst>
                <a:gd name="connsiteX0" fmla="*/ 247885 w 784321"/>
                <a:gd name="connsiteY0" fmla="*/ 13387 h 862319"/>
                <a:gd name="connsiteX1" fmla="*/ 331398 w 784321"/>
                <a:gd name="connsiteY1" fmla="*/ 81524 h 862319"/>
                <a:gd name="connsiteX2" fmla="*/ 534678 w 784321"/>
                <a:gd name="connsiteY2" fmla="*/ 3857 h 862319"/>
                <a:gd name="connsiteX3" fmla="*/ 740169 w 784321"/>
                <a:gd name="connsiteY3" fmla="*/ 73173 h 862319"/>
                <a:gd name="connsiteX4" fmla="*/ 751517 w 784321"/>
                <a:gd name="connsiteY4" fmla="*/ 818107 h 862319"/>
                <a:gd name="connsiteX5" fmla="*/ 102475 w 784321"/>
                <a:gd name="connsiteY5" fmla="*/ 862320 h 862319"/>
                <a:gd name="connsiteX6" fmla="*/ 168696 w 784321"/>
                <a:gd name="connsiteY6" fmla="*/ 500415 h 862319"/>
                <a:gd name="connsiteX7" fmla="*/ 122813 w 784321"/>
                <a:gd name="connsiteY7" fmla="*/ 417688 h 862319"/>
                <a:gd name="connsiteX8" fmla="*/ 0 w 784321"/>
                <a:gd name="connsiteY8" fmla="*/ 376914 h 862319"/>
                <a:gd name="connsiteX9" fmla="*/ 81007 w 784321"/>
                <a:gd name="connsiteY9" fmla="*/ 102992 h 862319"/>
                <a:gd name="connsiteX10" fmla="*/ 247885 w 784321"/>
                <a:gd name="connsiteY10" fmla="*/ 13387 h 86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4321" h="862319">
                  <a:moveTo>
                    <a:pt x="247885" y="13387"/>
                  </a:moveTo>
                  <a:cubicBezTo>
                    <a:pt x="259022" y="45515"/>
                    <a:pt x="286857" y="68226"/>
                    <a:pt x="331398" y="81524"/>
                  </a:cubicBezTo>
                  <a:cubicBezTo>
                    <a:pt x="375611" y="94837"/>
                    <a:pt x="438589" y="77545"/>
                    <a:pt x="534678" y="3857"/>
                  </a:cubicBezTo>
                  <a:cubicBezTo>
                    <a:pt x="619862" y="-11175"/>
                    <a:pt x="687949" y="18939"/>
                    <a:pt x="740169" y="73173"/>
                  </a:cubicBezTo>
                  <a:cubicBezTo>
                    <a:pt x="792389" y="127407"/>
                    <a:pt x="800937" y="453156"/>
                    <a:pt x="751517" y="818107"/>
                  </a:cubicBezTo>
                  <a:lnTo>
                    <a:pt x="102475" y="862320"/>
                  </a:lnTo>
                  <a:cubicBezTo>
                    <a:pt x="102475" y="861877"/>
                    <a:pt x="177931" y="503166"/>
                    <a:pt x="168696" y="500415"/>
                  </a:cubicBezTo>
                  <a:lnTo>
                    <a:pt x="122813" y="417688"/>
                  </a:lnTo>
                  <a:lnTo>
                    <a:pt x="0" y="376914"/>
                  </a:lnTo>
                  <a:cubicBezTo>
                    <a:pt x="55315" y="191417"/>
                    <a:pt x="54627" y="154819"/>
                    <a:pt x="81007" y="102992"/>
                  </a:cubicBezTo>
                  <a:cubicBezTo>
                    <a:pt x="107388" y="51165"/>
                    <a:pt x="162850" y="21051"/>
                    <a:pt x="247885" y="13387"/>
                  </a:cubicBezTo>
                  <a:close/>
                </a:path>
              </a:pathLst>
            </a:custGeom>
            <a:solidFill>
              <a:schemeClr val="tx1"/>
            </a:solidFill>
            <a:ln w="490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0F670064-22CF-DA78-C580-A89B50BADD5D}"/>
                </a:ext>
              </a:extLst>
            </p:cNvPr>
            <p:cNvSpPr/>
            <p:nvPr/>
          </p:nvSpPr>
          <p:spPr>
            <a:xfrm>
              <a:off x="6149799" y="3280168"/>
              <a:ext cx="96946" cy="455783"/>
            </a:xfrm>
            <a:custGeom>
              <a:avLst/>
              <a:gdLst>
                <a:gd name="connsiteX0" fmla="*/ 18150 w 96946"/>
                <a:gd name="connsiteY0" fmla="*/ 0 h 455783"/>
                <a:gd name="connsiteX1" fmla="*/ 7441 w 96946"/>
                <a:gd name="connsiteY1" fmla="*/ 167664 h 455783"/>
                <a:gd name="connsiteX2" fmla="*/ 69633 w 96946"/>
                <a:gd name="connsiteY2" fmla="*/ 278049 h 455783"/>
                <a:gd name="connsiteX3" fmla="*/ 96947 w 96946"/>
                <a:gd name="connsiteY3" fmla="*/ 455783 h 455783"/>
              </a:gdLst>
              <a:ahLst/>
              <a:cxnLst>
                <a:cxn ang="0">
                  <a:pos x="connsiteX0" y="connsiteY0"/>
                </a:cxn>
                <a:cxn ang="0">
                  <a:pos x="connsiteX1" y="connsiteY1"/>
                </a:cxn>
                <a:cxn ang="0">
                  <a:pos x="connsiteX2" y="connsiteY2"/>
                </a:cxn>
                <a:cxn ang="0">
                  <a:pos x="connsiteX3" y="connsiteY3"/>
                </a:cxn>
              </a:cxnLst>
              <a:rect l="l" t="t" r="r" b="b"/>
              <a:pathLst>
                <a:path w="96946" h="455783">
                  <a:moveTo>
                    <a:pt x="18150" y="0"/>
                  </a:moveTo>
                  <a:cubicBezTo>
                    <a:pt x="-1697" y="58950"/>
                    <a:pt x="-5268" y="114840"/>
                    <a:pt x="7441" y="167664"/>
                  </a:cubicBezTo>
                  <a:cubicBezTo>
                    <a:pt x="20150" y="220489"/>
                    <a:pt x="40881" y="257283"/>
                    <a:pt x="69633" y="278049"/>
                  </a:cubicBezTo>
                  <a:lnTo>
                    <a:pt x="96947" y="455783"/>
                  </a:lnTo>
                </a:path>
              </a:pathLst>
            </a:custGeom>
            <a:noFill/>
            <a:ln w="19622" cap="rnd">
              <a:solidFill>
                <a:srgbClr val="1D252E"/>
              </a:solid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194F6501-DC23-9088-9A86-F533D6E9ACD0}"/>
                </a:ext>
              </a:extLst>
            </p:cNvPr>
            <p:cNvSpPr/>
            <p:nvPr/>
          </p:nvSpPr>
          <p:spPr>
            <a:xfrm>
              <a:off x="5865977" y="3314359"/>
              <a:ext cx="797793" cy="281929"/>
            </a:xfrm>
            <a:custGeom>
              <a:avLst/>
              <a:gdLst>
                <a:gd name="connsiteX0" fmla="*/ 634599 w 797793"/>
                <a:gd name="connsiteY0" fmla="*/ 39890 h 281929"/>
                <a:gd name="connsiteX1" fmla="*/ 616914 w 797793"/>
                <a:gd name="connsiteY1" fmla="*/ 60866 h 281929"/>
                <a:gd name="connsiteX2" fmla="*/ 237029 w 797793"/>
                <a:gd name="connsiteY2" fmla="*/ 29475 h 281929"/>
                <a:gd name="connsiteX3" fmla="*/ 145509 w 797793"/>
                <a:gd name="connsiteY3" fmla="*/ 0 h 281929"/>
                <a:gd name="connsiteX4" fmla="*/ 54234 w 797793"/>
                <a:gd name="connsiteY4" fmla="*/ 24464 h 281929"/>
                <a:gd name="connsiteX5" fmla="*/ 0 w 797793"/>
                <a:gd name="connsiteY5" fmla="*/ 59933 h 281929"/>
                <a:gd name="connsiteX6" fmla="*/ 143986 w 797793"/>
                <a:gd name="connsiteY6" fmla="*/ 142217 h 281929"/>
                <a:gd name="connsiteX7" fmla="*/ 197385 w 797793"/>
                <a:gd name="connsiteY7" fmla="*/ 129199 h 281929"/>
                <a:gd name="connsiteX8" fmla="*/ 651940 w 797793"/>
                <a:gd name="connsiteY8" fmla="*/ 281930 h 281929"/>
                <a:gd name="connsiteX9" fmla="*/ 698855 w 797793"/>
                <a:gd name="connsiteY9" fmla="*/ 270041 h 281929"/>
                <a:gd name="connsiteX10" fmla="*/ 797793 w 797793"/>
                <a:gd name="connsiteY10" fmla="*/ 115149 h 281929"/>
                <a:gd name="connsiteX11" fmla="*/ 634599 w 797793"/>
                <a:gd name="connsiteY11" fmla="*/ 39890 h 28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7793" h="281929">
                  <a:moveTo>
                    <a:pt x="634599" y="39890"/>
                  </a:moveTo>
                  <a:lnTo>
                    <a:pt x="616914" y="60866"/>
                  </a:lnTo>
                  <a:lnTo>
                    <a:pt x="237029" y="29475"/>
                  </a:lnTo>
                  <a:lnTo>
                    <a:pt x="145509" y="0"/>
                  </a:lnTo>
                  <a:lnTo>
                    <a:pt x="54234" y="24464"/>
                  </a:lnTo>
                  <a:lnTo>
                    <a:pt x="0" y="59933"/>
                  </a:lnTo>
                  <a:lnTo>
                    <a:pt x="143986" y="142217"/>
                  </a:lnTo>
                  <a:lnTo>
                    <a:pt x="197385" y="129199"/>
                  </a:lnTo>
                  <a:lnTo>
                    <a:pt x="651940" y="281930"/>
                  </a:lnTo>
                  <a:lnTo>
                    <a:pt x="698855" y="270041"/>
                  </a:lnTo>
                  <a:lnTo>
                    <a:pt x="797793" y="115149"/>
                  </a:lnTo>
                  <a:lnTo>
                    <a:pt x="634599" y="39890"/>
                  </a:lnTo>
                  <a:close/>
                </a:path>
              </a:pathLst>
            </a:custGeom>
            <a:solidFill>
              <a:srgbClr val="FFFFFF"/>
            </a:solidFill>
            <a:ln w="4905" cap="flat">
              <a:solidFill>
                <a:schemeClr val="tx1"/>
              </a:solid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09F3353D-4620-F64C-AE5C-610B1439612F}"/>
                </a:ext>
              </a:extLst>
            </p:cNvPr>
            <p:cNvSpPr/>
            <p:nvPr/>
          </p:nvSpPr>
          <p:spPr>
            <a:xfrm>
              <a:off x="5868565" y="3318125"/>
              <a:ext cx="628129" cy="138402"/>
            </a:xfrm>
            <a:custGeom>
              <a:avLst/>
              <a:gdLst>
                <a:gd name="connsiteX0" fmla="*/ 628130 w 628129"/>
                <a:gd name="connsiteY0" fmla="*/ 42609 h 138402"/>
                <a:gd name="connsiteX1" fmla="*/ 612754 w 628129"/>
                <a:gd name="connsiteY1" fmla="*/ 57346 h 138402"/>
                <a:gd name="connsiteX2" fmla="*/ 239402 w 628129"/>
                <a:gd name="connsiteY2" fmla="*/ 27871 h 138402"/>
                <a:gd name="connsiteX3" fmla="*/ 130737 w 628129"/>
                <a:gd name="connsiteY3" fmla="*/ 165 h 138402"/>
                <a:gd name="connsiteX4" fmla="*/ 1194 w 628129"/>
                <a:gd name="connsiteY4" fmla="*/ 60343 h 138402"/>
                <a:gd name="connsiteX5" fmla="*/ 141397 w 628129"/>
                <a:gd name="connsiteY5" fmla="*/ 138403 h 1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8129" h="138402">
                  <a:moveTo>
                    <a:pt x="628130" y="42609"/>
                  </a:moveTo>
                  <a:lnTo>
                    <a:pt x="612754" y="57346"/>
                  </a:lnTo>
                  <a:lnTo>
                    <a:pt x="239402" y="27871"/>
                  </a:lnTo>
                  <a:cubicBezTo>
                    <a:pt x="188803" y="7863"/>
                    <a:pt x="152583" y="-1373"/>
                    <a:pt x="130737" y="165"/>
                  </a:cubicBezTo>
                  <a:cubicBezTo>
                    <a:pt x="97922" y="2473"/>
                    <a:pt x="-12659" y="44721"/>
                    <a:pt x="1194" y="60343"/>
                  </a:cubicBezTo>
                  <a:cubicBezTo>
                    <a:pt x="10430" y="70758"/>
                    <a:pt x="57163" y="96779"/>
                    <a:pt x="141397" y="138403"/>
                  </a:cubicBezTo>
                </a:path>
              </a:pathLst>
            </a:custGeom>
            <a:noFill/>
            <a:ln w="19622" cap="rnd">
              <a:solidFill>
                <a:schemeClr val="tx1"/>
              </a:solid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EBB83720-D0A7-7D55-F198-8ADFC728F73E}"/>
                </a:ext>
              </a:extLst>
            </p:cNvPr>
            <p:cNvSpPr/>
            <p:nvPr/>
          </p:nvSpPr>
          <p:spPr>
            <a:xfrm>
              <a:off x="6011437" y="3443706"/>
              <a:ext cx="645259" cy="149568"/>
            </a:xfrm>
            <a:custGeom>
              <a:avLst/>
              <a:gdLst>
                <a:gd name="connsiteX0" fmla="*/ 645259 w 645259"/>
                <a:gd name="connsiteY0" fmla="*/ 2112 h 149568"/>
                <a:gd name="connsiteX1" fmla="*/ 511884 w 645259"/>
                <a:gd name="connsiteY1" fmla="*/ 149488 h 149568"/>
                <a:gd name="connsiteX2" fmla="*/ 51925 w 645259"/>
                <a:gd name="connsiteY2" fmla="*/ 0 h 149568"/>
                <a:gd name="connsiteX3" fmla="*/ 0 w 645259"/>
                <a:gd name="connsiteY3" fmla="*/ 14738 h 149568"/>
              </a:gdLst>
              <a:ahLst/>
              <a:cxnLst>
                <a:cxn ang="0">
                  <a:pos x="connsiteX0" y="connsiteY0"/>
                </a:cxn>
                <a:cxn ang="0">
                  <a:pos x="connsiteX1" y="connsiteY1"/>
                </a:cxn>
                <a:cxn ang="0">
                  <a:pos x="connsiteX2" y="connsiteY2"/>
                </a:cxn>
                <a:cxn ang="0">
                  <a:pos x="connsiteX3" y="connsiteY3"/>
                </a:cxn>
              </a:cxnLst>
              <a:rect l="l" t="t" r="r" b="b"/>
              <a:pathLst>
                <a:path w="645259" h="149568">
                  <a:moveTo>
                    <a:pt x="645259" y="2112"/>
                  </a:moveTo>
                  <a:cubicBezTo>
                    <a:pt x="590337" y="102721"/>
                    <a:pt x="545879" y="151846"/>
                    <a:pt x="511884" y="149488"/>
                  </a:cubicBezTo>
                  <a:cubicBezTo>
                    <a:pt x="477890" y="147032"/>
                    <a:pt x="346087" y="90096"/>
                    <a:pt x="51925" y="0"/>
                  </a:cubicBezTo>
                  <a:lnTo>
                    <a:pt x="0" y="14738"/>
                  </a:lnTo>
                </a:path>
              </a:pathLst>
            </a:custGeom>
            <a:noFill/>
            <a:ln w="19622" cap="rnd">
              <a:solidFill>
                <a:srgbClr val="1D252E"/>
              </a:solid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1798FB46-E17D-DA6F-1693-79102272ADBE}"/>
                </a:ext>
              </a:extLst>
            </p:cNvPr>
            <p:cNvSpPr/>
            <p:nvPr/>
          </p:nvSpPr>
          <p:spPr>
            <a:xfrm>
              <a:off x="5259940" y="4251715"/>
              <a:ext cx="754519" cy="1180008"/>
            </a:xfrm>
            <a:custGeom>
              <a:avLst/>
              <a:gdLst>
                <a:gd name="connsiteX0" fmla="*/ 749482 w 754519"/>
                <a:gd name="connsiteY0" fmla="*/ 130822 h 1180008"/>
                <a:gd name="connsiteX1" fmla="*/ 713916 w 754519"/>
                <a:gd name="connsiteY1" fmla="*/ 217823 h 1180008"/>
                <a:gd name="connsiteX2" fmla="*/ 456008 w 754519"/>
                <a:gd name="connsiteY2" fmla="*/ 1086651 h 1180008"/>
                <a:gd name="connsiteX3" fmla="*/ 395093 w 754519"/>
                <a:gd name="connsiteY3" fmla="*/ 1179989 h 1180008"/>
                <a:gd name="connsiteX4" fmla="*/ 4990 w 754519"/>
                <a:gd name="connsiteY4" fmla="*/ 1052263 h 1180008"/>
                <a:gd name="connsiteX5" fmla="*/ 529 w 754519"/>
                <a:gd name="connsiteY5" fmla="*/ 1042158 h 1180008"/>
                <a:gd name="connsiteX6" fmla="*/ 5481 w 754519"/>
                <a:gd name="connsiteY6" fmla="*/ 1037526 h 1180008"/>
                <a:gd name="connsiteX7" fmla="*/ 319391 w 754519"/>
                <a:gd name="connsiteY7" fmla="*/ 964968 h 1180008"/>
                <a:gd name="connsiteX8" fmla="*/ 489070 w 754519"/>
                <a:gd name="connsiteY8" fmla="*/ 96189 h 1180008"/>
                <a:gd name="connsiteX9" fmla="*/ 571649 w 754519"/>
                <a:gd name="connsiteY9" fmla="*/ 8009 h 1180008"/>
                <a:gd name="connsiteX10" fmla="*/ 749482 w 754519"/>
                <a:gd name="connsiteY10" fmla="*/ 130822 h 118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4519" h="1180008">
                  <a:moveTo>
                    <a:pt x="749482" y="130822"/>
                  </a:moveTo>
                  <a:lnTo>
                    <a:pt x="713916" y="217823"/>
                  </a:lnTo>
                  <a:lnTo>
                    <a:pt x="456008" y="1086651"/>
                  </a:lnTo>
                  <a:cubicBezTo>
                    <a:pt x="435312" y="1147664"/>
                    <a:pt x="415004" y="1178775"/>
                    <a:pt x="395093" y="1179989"/>
                  </a:cubicBezTo>
                  <a:cubicBezTo>
                    <a:pt x="375772" y="1181070"/>
                    <a:pt x="245738" y="1138493"/>
                    <a:pt x="4990" y="1052263"/>
                  </a:cubicBezTo>
                  <a:cubicBezTo>
                    <a:pt x="967" y="1050706"/>
                    <a:pt x="-1028" y="1046182"/>
                    <a:pt x="529" y="1042158"/>
                  </a:cubicBezTo>
                  <a:cubicBezTo>
                    <a:pt x="1389" y="1039943"/>
                    <a:pt x="3212" y="1038238"/>
                    <a:pt x="5481" y="1037526"/>
                  </a:cubicBezTo>
                  <a:lnTo>
                    <a:pt x="319391" y="964968"/>
                  </a:lnTo>
                  <a:lnTo>
                    <a:pt x="489070" y="96189"/>
                  </a:lnTo>
                  <a:lnTo>
                    <a:pt x="571649" y="8009"/>
                  </a:lnTo>
                  <a:cubicBezTo>
                    <a:pt x="611195" y="-27656"/>
                    <a:pt x="786228" y="63423"/>
                    <a:pt x="749482" y="130822"/>
                  </a:cubicBezTo>
                  <a:close/>
                </a:path>
              </a:pathLst>
            </a:custGeom>
            <a:solidFill>
              <a:srgbClr val="FFFFFF"/>
            </a:solidFill>
            <a:ln w="490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42A9E435-D5D8-FECF-CCAD-11F9E1BA97E0}"/>
                </a:ext>
              </a:extLst>
            </p:cNvPr>
            <p:cNvSpPr/>
            <p:nvPr/>
          </p:nvSpPr>
          <p:spPr>
            <a:xfrm>
              <a:off x="5259940" y="4259724"/>
              <a:ext cx="749482" cy="1171999"/>
            </a:xfrm>
            <a:custGeom>
              <a:avLst/>
              <a:gdLst>
                <a:gd name="connsiteX0" fmla="*/ 749482 w 749482"/>
                <a:gd name="connsiteY0" fmla="*/ 122813 h 1171999"/>
                <a:gd name="connsiteX1" fmla="*/ 713916 w 749482"/>
                <a:gd name="connsiteY1" fmla="*/ 209814 h 1171999"/>
                <a:gd name="connsiteX2" fmla="*/ 456008 w 749482"/>
                <a:gd name="connsiteY2" fmla="*/ 1078642 h 1171999"/>
                <a:gd name="connsiteX3" fmla="*/ 395093 w 749482"/>
                <a:gd name="connsiteY3" fmla="*/ 1171980 h 1171999"/>
                <a:gd name="connsiteX4" fmla="*/ 4990 w 749482"/>
                <a:gd name="connsiteY4" fmla="*/ 1044254 h 1171999"/>
                <a:gd name="connsiteX5" fmla="*/ 529 w 749482"/>
                <a:gd name="connsiteY5" fmla="*/ 1034149 h 1171999"/>
                <a:gd name="connsiteX6" fmla="*/ 5481 w 749482"/>
                <a:gd name="connsiteY6" fmla="*/ 1029517 h 1171999"/>
                <a:gd name="connsiteX7" fmla="*/ 319391 w 749482"/>
                <a:gd name="connsiteY7" fmla="*/ 956959 h 1171999"/>
                <a:gd name="connsiteX8" fmla="*/ 489070 w 749482"/>
                <a:gd name="connsiteY8" fmla="*/ 88180 h 1171999"/>
                <a:gd name="connsiteX9" fmla="*/ 571649 w 749482"/>
                <a:gd name="connsiteY9" fmla="*/ 0 h 117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9482" h="1171999">
                  <a:moveTo>
                    <a:pt x="749482" y="122813"/>
                  </a:moveTo>
                  <a:lnTo>
                    <a:pt x="713916" y="209814"/>
                  </a:lnTo>
                  <a:lnTo>
                    <a:pt x="456008" y="1078642"/>
                  </a:lnTo>
                  <a:cubicBezTo>
                    <a:pt x="435312" y="1139655"/>
                    <a:pt x="415004" y="1170766"/>
                    <a:pt x="395093" y="1171980"/>
                  </a:cubicBezTo>
                  <a:cubicBezTo>
                    <a:pt x="375772" y="1173060"/>
                    <a:pt x="245738" y="1130483"/>
                    <a:pt x="4990" y="1044254"/>
                  </a:cubicBezTo>
                  <a:cubicBezTo>
                    <a:pt x="967" y="1042697"/>
                    <a:pt x="-1028" y="1038172"/>
                    <a:pt x="529" y="1034149"/>
                  </a:cubicBezTo>
                  <a:cubicBezTo>
                    <a:pt x="1389" y="1031934"/>
                    <a:pt x="3212" y="1030229"/>
                    <a:pt x="5481" y="1029517"/>
                  </a:cubicBezTo>
                  <a:lnTo>
                    <a:pt x="319391" y="956959"/>
                  </a:lnTo>
                  <a:lnTo>
                    <a:pt x="489070" y="88180"/>
                  </a:lnTo>
                  <a:lnTo>
                    <a:pt x="571649" y="0"/>
                  </a:lnTo>
                </a:path>
              </a:pathLst>
            </a:custGeom>
            <a:noFill/>
            <a:ln w="19622" cap="rnd">
              <a:solidFill>
                <a:schemeClr val="tx1"/>
              </a:solid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8DA03E7B-AC9E-5E80-0314-70DD5170D556}"/>
                </a:ext>
              </a:extLst>
            </p:cNvPr>
            <p:cNvSpPr/>
            <p:nvPr/>
          </p:nvSpPr>
          <p:spPr>
            <a:xfrm>
              <a:off x="4970570" y="4106458"/>
              <a:ext cx="949401" cy="1069131"/>
            </a:xfrm>
            <a:custGeom>
              <a:avLst/>
              <a:gdLst>
                <a:gd name="connsiteX0" fmla="*/ 924981 w 949401"/>
                <a:gd name="connsiteY0" fmla="*/ 202391 h 1069131"/>
                <a:gd name="connsiteX1" fmla="*/ 876985 w 949401"/>
                <a:gd name="connsiteY1" fmla="*/ 225922 h 1069131"/>
                <a:gd name="connsiteX2" fmla="*/ 432206 w 949401"/>
                <a:gd name="connsiteY2" fmla="*/ 993307 h 1069131"/>
                <a:gd name="connsiteX3" fmla="*/ 350363 w 949401"/>
                <a:gd name="connsiteY3" fmla="*/ 1068763 h 1069131"/>
                <a:gd name="connsiteX4" fmla="*/ 3392 w 949401"/>
                <a:gd name="connsiteY4" fmla="*/ 849272 h 1069131"/>
                <a:gd name="connsiteX5" fmla="*/ 1368 w 949401"/>
                <a:gd name="connsiteY5" fmla="*/ 838410 h 1069131"/>
                <a:gd name="connsiteX6" fmla="*/ 7519 w 949401"/>
                <a:gd name="connsiteY6" fmla="*/ 835026 h 1069131"/>
                <a:gd name="connsiteX7" fmla="*/ 354686 w 949401"/>
                <a:gd name="connsiteY7" fmla="*/ 824857 h 1069131"/>
                <a:gd name="connsiteX8" fmla="*/ 727743 w 949401"/>
                <a:gd name="connsiteY8" fmla="*/ 82575 h 1069131"/>
                <a:gd name="connsiteX9" fmla="*/ 848689 w 949401"/>
                <a:gd name="connsiteY9" fmla="*/ 192 h 1069131"/>
                <a:gd name="connsiteX10" fmla="*/ 924981 w 949401"/>
                <a:gd name="connsiteY10" fmla="*/ 202391 h 106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9401" h="1069131">
                  <a:moveTo>
                    <a:pt x="924981" y="202391"/>
                  </a:moveTo>
                  <a:lnTo>
                    <a:pt x="876985" y="225922"/>
                  </a:lnTo>
                  <a:lnTo>
                    <a:pt x="432206" y="993307"/>
                  </a:lnTo>
                  <a:cubicBezTo>
                    <a:pt x="397229" y="1047379"/>
                    <a:pt x="369950" y="1072531"/>
                    <a:pt x="350363" y="1068763"/>
                  </a:cubicBezTo>
                  <a:cubicBezTo>
                    <a:pt x="331337" y="1065029"/>
                    <a:pt x="215677" y="991867"/>
                    <a:pt x="3392" y="849272"/>
                  </a:cubicBezTo>
                  <a:cubicBezTo>
                    <a:pt x="-164" y="846830"/>
                    <a:pt x="-1068" y="841967"/>
                    <a:pt x="1368" y="838410"/>
                  </a:cubicBezTo>
                  <a:cubicBezTo>
                    <a:pt x="2768" y="836376"/>
                    <a:pt x="5048" y="835119"/>
                    <a:pt x="7519" y="835026"/>
                  </a:cubicBezTo>
                  <a:lnTo>
                    <a:pt x="354686" y="824857"/>
                  </a:lnTo>
                  <a:lnTo>
                    <a:pt x="727743" y="82575"/>
                  </a:lnTo>
                  <a:lnTo>
                    <a:pt x="848689" y="192"/>
                  </a:lnTo>
                  <a:cubicBezTo>
                    <a:pt x="901499" y="-6587"/>
                    <a:pt x="993510" y="168004"/>
                    <a:pt x="924981" y="202391"/>
                  </a:cubicBezTo>
                  <a:close/>
                </a:path>
              </a:pathLst>
            </a:custGeom>
            <a:solidFill>
              <a:srgbClr val="FFFFFF"/>
            </a:solidFill>
            <a:ln w="490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0FED34CB-1EFB-8144-83AB-101133523E4F}"/>
                </a:ext>
              </a:extLst>
            </p:cNvPr>
            <p:cNvSpPr/>
            <p:nvPr/>
          </p:nvSpPr>
          <p:spPr>
            <a:xfrm>
              <a:off x="4970570" y="4106650"/>
              <a:ext cx="924980" cy="1068938"/>
            </a:xfrm>
            <a:custGeom>
              <a:avLst/>
              <a:gdLst>
                <a:gd name="connsiteX0" fmla="*/ 924981 w 924980"/>
                <a:gd name="connsiteY0" fmla="*/ 202199 h 1068938"/>
                <a:gd name="connsiteX1" fmla="*/ 876985 w 924980"/>
                <a:gd name="connsiteY1" fmla="*/ 225730 h 1068938"/>
                <a:gd name="connsiteX2" fmla="*/ 432206 w 924980"/>
                <a:gd name="connsiteY2" fmla="*/ 993115 h 1068938"/>
                <a:gd name="connsiteX3" fmla="*/ 350363 w 924980"/>
                <a:gd name="connsiteY3" fmla="*/ 1068571 h 1068938"/>
                <a:gd name="connsiteX4" fmla="*/ 3392 w 924980"/>
                <a:gd name="connsiteY4" fmla="*/ 849080 h 1068938"/>
                <a:gd name="connsiteX5" fmla="*/ 1368 w 924980"/>
                <a:gd name="connsiteY5" fmla="*/ 838218 h 1068938"/>
                <a:gd name="connsiteX6" fmla="*/ 7519 w 924980"/>
                <a:gd name="connsiteY6" fmla="*/ 834833 h 1068938"/>
                <a:gd name="connsiteX7" fmla="*/ 354686 w 924980"/>
                <a:gd name="connsiteY7" fmla="*/ 824664 h 1068938"/>
                <a:gd name="connsiteX8" fmla="*/ 727743 w 924980"/>
                <a:gd name="connsiteY8" fmla="*/ 82383 h 1068938"/>
                <a:gd name="connsiteX9" fmla="*/ 848689 w 924980"/>
                <a:gd name="connsiteY9" fmla="*/ 0 h 1068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4980" h="1068938">
                  <a:moveTo>
                    <a:pt x="924981" y="202199"/>
                  </a:moveTo>
                  <a:lnTo>
                    <a:pt x="876985" y="225730"/>
                  </a:lnTo>
                  <a:lnTo>
                    <a:pt x="432206" y="993115"/>
                  </a:lnTo>
                  <a:cubicBezTo>
                    <a:pt x="397229" y="1047187"/>
                    <a:pt x="369950" y="1072339"/>
                    <a:pt x="350363" y="1068571"/>
                  </a:cubicBezTo>
                  <a:cubicBezTo>
                    <a:pt x="331337" y="1064837"/>
                    <a:pt x="215677" y="991675"/>
                    <a:pt x="3392" y="849080"/>
                  </a:cubicBezTo>
                  <a:cubicBezTo>
                    <a:pt x="-164" y="846638"/>
                    <a:pt x="-1068" y="841775"/>
                    <a:pt x="1368" y="838218"/>
                  </a:cubicBezTo>
                  <a:cubicBezTo>
                    <a:pt x="2768" y="836184"/>
                    <a:pt x="5048" y="834927"/>
                    <a:pt x="7519" y="834833"/>
                  </a:cubicBezTo>
                  <a:lnTo>
                    <a:pt x="354686" y="824664"/>
                  </a:lnTo>
                  <a:lnTo>
                    <a:pt x="727743" y="82383"/>
                  </a:lnTo>
                  <a:lnTo>
                    <a:pt x="848689" y="0"/>
                  </a:lnTo>
                </a:path>
              </a:pathLst>
            </a:custGeom>
            <a:noFill/>
            <a:ln w="19622" cap="rnd">
              <a:solidFill>
                <a:schemeClr val="tx1"/>
              </a:solid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B305DFBB-B5FC-E23A-E759-4C39F42A00CC}"/>
                </a:ext>
              </a:extLst>
            </p:cNvPr>
            <p:cNvSpPr/>
            <p:nvPr/>
          </p:nvSpPr>
          <p:spPr>
            <a:xfrm>
              <a:off x="5982846" y="4024808"/>
              <a:ext cx="247541" cy="183482"/>
            </a:xfrm>
            <a:custGeom>
              <a:avLst/>
              <a:gdLst>
                <a:gd name="connsiteX0" fmla="*/ 247542 w 247541"/>
                <a:gd name="connsiteY0" fmla="*/ 0 h 183482"/>
                <a:gd name="connsiteX1" fmla="*/ 108468 w 247541"/>
                <a:gd name="connsiteY1" fmla="*/ 81155 h 183482"/>
                <a:gd name="connsiteX2" fmla="*/ 0 w 247541"/>
                <a:gd name="connsiteY2" fmla="*/ 183483 h 183482"/>
              </a:gdLst>
              <a:ahLst/>
              <a:cxnLst>
                <a:cxn ang="0">
                  <a:pos x="connsiteX0" y="connsiteY0"/>
                </a:cxn>
                <a:cxn ang="0">
                  <a:pos x="connsiteX1" y="connsiteY1"/>
                </a:cxn>
                <a:cxn ang="0">
                  <a:pos x="connsiteX2" y="connsiteY2"/>
                </a:cxn>
              </a:cxnLst>
              <a:rect l="l" t="t" r="r" b="b"/>
              <a:pathLst>
                <a:path w="247541" h="183482">
                  <a:moveTo>
                    <a:pt x="247542" y="0"/>
                  </a:moveTo>
                  <a:cubicBezTo>
                    <a:pt x="247542" y="0"/>
                    <a:pt x="182303" y="99822"/>
                    <a:pt x="108468" y="81155"/>
                  </a:cubicBezTo>
                  <a:cubicBezTo>
                    <a:pt x="34633" y="62487"/>
                    <a:pt x="0" y="183483"/>
                    <a:pt x="0" y="183483"/>
                  </a:cubicBezTo>
                </a:path>
              </a:pathLst>
            </a:custGeom>
            <a:noFill/>
            <a:ln w="19622" cap="rnd">
              <a:solidFill>
                <a:srgbClr val="1D252E"/>
              </a:solid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12383869-C80E-B58E-0C43-C14683AF89DB}"/>
                </a:ext>
              </a:extLst>
            </p:cNvPr>
            <p:cNvSpPr/>
            <p:nvPr/>
          </p:nvSpPr>
          <p:spPr>
            <a:xfrm>
              <a:off x="7087769" y="4706763"/>
              <a:ext cx="126693" cy="691694"/>
            </a:xfrm>
            <a:custGeom>
              <a:avLst/>
              <a:gdLst>
                <a:gd name="connsiteX0" fmla="*/ 0 w 126693"/>
                <a:gd name="connsiteY0" fmla="*/ 598885 h 691694"/>
                <a:gd name="connsiteX1" fmla="*/ 126694 w 126693"/>
                <a:gd name="connsiteY1" fmla="*/ 598885 h 691694"/>
                <a:gd name="connsiteX2" fmla="*/ 126694 w 126693"/>
                <a:gd name="connsiteY2" fmla="*/ 0 h 691694"/>
                <a:gd name="connsiteX3" fmla="*/ 0 w 126693"/>
                <a:gd name="connsiteY3" fmla="*/ 0 h 691694"/>
              </a:gdLst>
              <a:ahLst/>
              <a:cxnLst>
                <a:cxn ang="0">
                  <a:pos x="connsiteX0" y="connsiteY0"/>
                </a:cxn>
                <a:cxn ang="0">
                  <a:pos x="connsiteX1" y="connsiteY1"/>
                </a:cxn>
                <a:cxn ang="0">
                  <a:pos x="connsiteX2" y="connsiteY2"/>
                </a:cxn>
                <a:cxn ang="0">
                  <a:pos x="connsiteX3" y="connsiteY3"/>
                </a:cxn>
              </a:cxnLst>
              <a:rect l="l" t="t" r="r" b="b"/>
              <a:pathLst>
                <a:path w="126693" h="691694">
                  <a:moveTo>
                    <a:pt x="0" y="598885"/>
                  </a:moveTo>
                  <a:cubicBezTo>
                    <a:pt x="0" y="722631"/>
                    <a:pt x="126694" y="722631"/>
                    <a:pt x="126694" y="598885"/>
                  </a:cubicBezTo>
                  <a:lnTo>
                    <a:pt x="126694" y="0"/>
                  </a:lnTo>
                  <a:lnTo>
                    <a:pt x="0" y="0"/>
                  </a:lnTo>
                  <a:close/>
                </a:path>
              </a:pathLst>
            </a:custGeom>
            <a:solidFill>
              <a:srgbClr val="FFFFFF"/>
            </a:solidFill>
            <a:ln w="19622" cap="rnd">
              <a:solidFill>
                <a:schemeClr val="tx1"/>
              </a:solid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9E863EAA-EDFE-6CF4-AFFB-42D0B8D6A0C9}"/>
                </a:ext>
              </a:extLst>
            </p:cNvPr>
            <p:cNvSpPr/>
            <p:nvPr/>
          </p:nvSpPr>
          <p:spPr>
            <a:xfrm>
              <a:off x="4104053" y="4706763"/>
              <a:ext cx="126693" cy="691694"/>
            </a:xfrm>
            <a:custGeom>
              <a:avLst/>
              <a:gdLst>
                <a:gd name="connsiteX0" fmla="*/ 0 w 126693"/>
                <a:gd name="connsiteY0" fmla="*/ 598885 h 691694"/>
                <a:gd name="connsiteX1" fmla="*/ 126694 w 126693"/>
                <a:gd name="connsiteY1" fmla="*/ 598885 h 691694"/>
                <a:gd name="connsiteX2" fmla="*/ 126694 w 126693"/>
                <a:gd name="connsiteY2" fmla="*/ 0 h 691694"/>
                <a:gd name="connsiteX3" fmla="*/ 0 w 126693"/>
                <a:gd name="connsiteY3" fmla="*/ 0 h 691694"/>
              </a:gdLst>
              <a:ahLst/>
              <a:cxnLst>
                <a:cxn ang="0">
                  <a:pos x="connsiteX0" y="connsiteY0"/>
                </a:cxn>
                <a:cxn ang="0">
                  <a:pos x="connsiteX1" y="connsiteY1"/>
                </a:cxn>
                <a:cxn ang="0">
                  <a:pos x="connsiteX2" y="connsiteY2"/>
                </a:cxn>
                <a:cxn ang="0">
                  <a:pos x="connsiteX3" y="connsiteY3"/>
                </a:cxn>
              </a:cxnLst>
              <a:rect l="l" t="t" r="r" b="b"/>
              <a:pathLst>
                <a:path w="126693" h="691694">
                  <a:moveTo>
                    <a:pt x="0" y="598885"/>
                  </a:moveTo>
                  <a:cubicBezTo>
                    <a:pt x="0" y="722631"/>
                    <a:pt x="126694" y="722631"/>
                    <a:pt x="126694" y="598885"/>
                  </a:cubicBezTo>
                  <a:lnTo>
                    <a:pt x="126694" y="0"/>
                  </a:lnTo>
                  <a:lnTo>
                    <a:pt x="0" y="0"/>
                  </a:lnTo>
                  <a:close/>
                </a:path>
              </a:pathLst>
            </a:custGeom>
            <a:solidFill>
              <a:srgbClr val="FFFFFF"/>
            </a:solidFill>
            <a:ln w="19622" cap="rnd">
              <a:solidFill>
                <a:schemeClr val="tx1"/>
              </a:solid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110A25CD-717E-F76C-986C-D5F7C28479EB}"/>
                </a:ext>
              </a:extLst>
            </p:cNvPr>
            <p:cNvSpPr/>
            <p:nvPr/>
          </p:nvSpPr>
          <p:spPr>
            <a:xfrm>
              <a:off x="4092067" y="3748921"/>
              <a:ext cx="3134579" cy="1010308"/>
            </a:xfrm>
            <a:custGeom>
              <a:avLst/>
              <a:gdLst>
                <a:gd name="connsiteX0" fmla="*/ 0 w 3134579"/>
                <a:gd name="connsiteY0" fmla="*/ 0 h 1010308"/>
                <a:gd name="connsiteX1" fmla="*/ 3134580 w 3134579"/>
                <a:gd name="connsiteY1" fmla="*/ 0 h 1010308"/>
                <a:gd name="connsiteX2" fmla="*/ 3134580 w 3134579"/>
                <a:gd name="connsiteY2" fmla="*/ 1010309 h 1010308"/>
                <a:gd name="connsiteX3" fmla="*/ 0 w 3134579"/>
                <a:gd name="connsiteY3" fmla="*/ 1010309 h 1010308"/>
              </a:gdLst>
              <a:ahLst/>
              <a:cxnLst>
                <a:cxn ang="0">
                  <a:pos x="connsiteX0" y="connsiteY0"/>
                </a:cxn>
                <a:cxn ang="0">
                  <a:pos x="connsiteX1" y="connsiteY1"/>
                </a:cxn>
                <a:cxn ang="0">
                  <a:pos x="connsiteX2" y="connsiteY2"/>
                </a:cxn>
                <a:cxn ang="0">
                  <a:pos x="connsiteX3" y="connsiteY3"/>
                </a:cxn>
              </a:cxnLst>
              <a:rect l="l" t="t" r="r" b="b"/>
              <a:pathLst>
                <a:path w="3134579" h="1010308">
                  <a:moveTo>
                    <a:pt x="0" y="0"/>
                  </a:moveTo>
                  <a:lnTo>
                    <a:pt x="3134580" y="0"/>
                  </a:lnTo>
                  <a:lnTo>
                    <a:pt x="3134580" y="1010309"/>
                  </a:lnTo>
                  <a:lnTo>
                    <a:pt x="0" y="1010309"/>
                  </a:lnTo>
                  <a:close/>
                </a:path>
              </a:pathLst>
            </a:custGeom>
            <a:solidFill>
              <a:schemeClr val="accent2"/>
            </a:solidFill>
            <a:ln w="490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3738919D-EF8B-4EA7-40DF-AAB413A823AA}"/>
                </a:ext>
              </a:extLst>
            </p:cNvPr>
            <p:cNvSpPr/>
            <p:nvPr/>
          </p:nvSpPr>
          <p:spPr>
            <a:xfrm>
              <a:off x="4113633" y="3925329"/>
              <a:ext cx="3088500" cy="4912"/>
            </a:xfrm>
            <a:custGeom>
              <a:avLst/>
              <a:gdLst>
                <a:gd name="connsiteX0" fmla="*/ 0 w 3088500"/>
                <a:gd name="connsiteY0" fmla="*/ 0 h 4912"/>
                <a:gd name="connsiteX1" fmla="*/ 3088500 w 3088500"/>
                <a:gd name="connsiteY1" fmla="*/ 0 h 4912"/>
              </a:gdLst>
              <a:ahLst/>
              <a:cxnLst>
                <a:cxn ang="0">
                  <a:pos x="connsiteX0" y="connsiteY0"/>
                </a:cxn>
                <a:cxn ang="0">
                  <a:pos x="connsiteX1" y="connsiteY1"/>
                </a:cxn>
              </a:cxnLst>
              <a:rect l="l" t="t" r="r" b="b"/>
              <a:pathLst>
                <a:path w="3088500" h="4912">
                  <a:moveTo>
                    <a:pt x="0" y="0"/>
                  </a:moveTo>
                  <a:lnTo>
                    <a:pt x="3088500" y="0"/>
                  </a:lnTo>
                </a:path>
              </a:pathLst>
            </a:custGeom>
            <a:ln w="19622" cap="rnd">
              <a:solidFill>
                <a:schemeClr val="tx1"/>
              </a:solid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438CFE2B-190B-F756-62DC-897FDCB7BF36}"/>
                </a:ext>
              </a:extLst>
            </p:cNvPr>
            <p:cNvSpPr/>
            <p:nvPr/>
          </p:nvSpPr>
          <p:spPr>
            <a:xfrm>
              <a:off x="3037197" y="3177936"/>
              <a:ext cx="860685" cy="1457754"/>
            </a:xfrm>
            <a:custGeom>
              <a:avLst/>
              <a:gdLst>
                <a:gd name="connsiteX0" fmla="*/ 238704 w 860685"/>
                <a:gd name="connsiteY0" fmla="*/ 1360623 h 1457754"/>
                <a:gd name="connsiteX1" fmla="*/ 179753 w 860685"/>
                <a:gd name="connsiteY1" fmla="*/ 1383712 h 1457754"/>
                <a:gd name="connsiteX2" fmla="*/ 386521 w 860685"/>
                <a:gd name="connsiteY2" fmla="*/ 1456269 h 1457754"/>
                <a:gd name="connsiteX3" fmla="*/ 425232 w 860685"/>
                <a:gd name="connsiteY3" fmla="*/ 1457743 h 1457754"/>
                <a:gd name="connsiteX4" fmla="*/ 856748 w 860685"/>
                <a:gd name="connsiteY4" fmla="*/ 968309 h 1457754"/>
                <a:gd name="connsiteX5" fmla="*/ 764294 w 860685"/>
                <a:gd name="connsiteY5" fmla="*/ 290381 h 1457754"/>
                <a:gd name="connsiteX6" fmla="*/ 463599 w 860685"/>
                <a:gd name="connsiteY6" fmla="*/ 6339 h 1457754"/>
                <a:gd name="connsiteX7" fmla="*/ 425674 w 860685"/>
                <a:gd name="connsiteY7" fmla="*/ 1427 h 1457754"/>
                <a:gd name="connsiteX8" fmla="*/ 80766 w 860685"/>
                <a:gd name="connsiteY8" fmla="*/ 135539 h 1457754"/>
                <a:gd name="connsiteX9" fmla="*/ 80766 w 860685"/>
                <a:gd name="connsiteY9" fmla="*/ 135539 h 1457754"/>
                <a:gd name="connsiteX10" fmla="*/ 6243 w 860685"/>
                <a:gd name="connsiteY10" fmla="*/ 285125 h 1457754"/>
                <a:gd name="connsiteX11" fmla="*/ 938 w 860685"/>
                <a:gd name="connsiteY11" fmla="*/ 340882 h 1457754"/>
                <a:gd name="connsiteX12" fmla="*/ 4 w 860685"/>
                <a:gd name="connsiteY12" fmla="*/ 1040817 h 1457754"/>
                <a:gd name="connsiteX13" fmla="*/ 179753 w 860685"/>
                <a:gd name="connsiteY13" fmla="*/ 1383564 h 1457754"/>
                <a:gd name="connsiteX14" fmla="*/ 238704 w 860685"/>
                <a:gd name="connsiteY14" fmla="*/ 1360426 h 145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60685" h="1457754">
                  <a:moveTo>
                    <a:pt x="238704" y="1360623"/>
                  </a:moveTo>
                  <a:lnTo>
                    <a:pt x="179753" y="1383712"/>
                  </a:lnTo>
                  <a:cubicBezTo>
                    <a:pt x="241150" y="1425551"/>
                    <a:pt x="312441" y="1450566"/>
                    <a:pt x="386521" y="1456269"/>
                  </a:cubicBezTo>
                  <a:cubicBezTo>
                    <a:pt x="399540" y="1457301"/>
                    <a:pt x="412459" y="1457841"/>
                    <a:pt x="425232" y="1457743"/>
                  </a:cubicBezTo>
                  <a:cubicBezTo>
                    <a:pt x="690508" y="1456957"/>
                    <a:pt x="891626" y="1223318"/>
                    <a:pt x="856748" y="968309"/>
                  </a:cubicBezTo>
                  <a:lnTo>
                    <a:pt x="764294" y="290381"/>
                  </a:lnTo>
                  <a:cubicBezTo>
                    <a:pt x="744644" y="146002"/>
                    <a:pt x="620701" y="33358"/>
                    <a:pt x="463599" y="6339"/>
                  </a:cubicBezTo>
                  <a:cubicBezTo>
                    <a:pt x="451170" y="4178"/>
                    <a:pt x="438496" y="2557"/>
                    <a:pt x="425674" y="1427"/>
                  </a:cubicBezTo>
                  <a:cubicBezTo>
                    <a:pt x="289253" y="-9675"/>
                    <a:pt x="160054" y="44854"/>
                    <a:pt x="80766" y="135539"/>
                  </a:cubicBezTo>
                  <a:lnTo>
                    <a:pt x="80766" y="135539"/>
                  </a:lnTo>
                  <a:cubicBezTo>
                    <a:pt x="43048" y="177875"/>
                    <a:pt x="17321" y="229515"/>
                    <a:pt x="6243" y="285125"/>
                  </a:cubicBezTo>
                  <a:cubicBezTo>
                    <a:pt x="2706" y="303498"/>
                    <a:pt x="928" y="322170"/>
                    <a:pt x="938" y="340882"/>
                  </a:cubicBezTo>
                  <a:lnTo>
                    <a:pt x="4" y="1040817"/>
                  </a:lnTo>
                  <a:cubicBezTo>
                    <a:pt x="-624" y="1177803"/>
                    <a:pt x="66707" y="1306192"/>
                    <a:pt x="179753" y="1383564"/>
                  </a:cubicBezTo>
                  <a:lnTo>
                    <a:pt x="238704" y="1360426"/>
                  </a:lnTo>
                </a:path>
              </a:pathLst>
            </a:custGeom>
            <a:solidFill>
              <a:schemeClr val="accent2"/>
            </a:solidFill>
            <a:ln w="490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A3323CE8-27B8-DECF-AA42-02E5F0BB45D9}"/>
                </a:ext>
              </a:extLst>
            </p:cNvPr>
            <p:cNvSpPr/>
            <p:nvPr/>
          </p:nvSpPr>
          <p:spPr>
            <a:xfrm>
              <a:off x="3091773" y="3232641"/>
              <a:ext cx="505799" cy="840407"/>
            </a:xfrm>
            <a:custGeom>
              <a:avLst/>
              <a:gdLst>
                <a:gd name="connsiteX0" fmla="*/ 505799 w 505799"/>
                <a:gd name="connsiteY0" fmla="*/ 22178 h 840407"/>
                <a:gd name="connsiteX1" fmla="*/ 12288 w 505799"/>
                <a:gd name="connsiteY1" fmla="*/ 206692 h 840407"/>
                <a:gd name="connsiteX2" fmla="*/ 6933 w 505799"/>
                <a:gd name="connsiteY2" fmla="*/ 840407 h 840407"/>
              </a:gdLst>
              <a:ahLst/>
              <a:cxnLst>
                <a:cxn ang="0">
                  <a:pos x="connsiteX0" y="connsiteY0"/>
                </a:cxn>
                <a:cxn ang="0">
                  <a:pos x="connsiteX1" y="connsiteY1"/>
                </a:cxn>
                <a:cxn ang="0">
                  <a:pos x="connsiteX2" y="connsiteY2"/>
                </a:cxn>
              </a:cxnLst>
              <a:rect l="l" t="t" r="r" b="b"/>
              <a:pathLst>
                <a:path w="505799" h="840407">
                  <a:moveTo>
                    <a:pt x="505799" y="22178"/>
                  </a:moveTo>
                  <a:cubicBezTo>
                    <a:pt x="340002" y="-52345"/>
                    <a:pt x="36359" y="74054"/>
                    <a:pt x="12288" y="206692"/>
                  </a:cubicBezTo>
                  <a:cubicBezTo>
                    <a:pt x="-11784" y="339330"/>
                    <a:pt x="6933" y="840407"/>
                    <a:pt x="6933" y="840407"/>
                  </a:cubicBezTo>
                </a:path>
              </a:pathLst>
            </a:custGeom>
            <a:noFill/>
            <a:ln w="19622" cap="rnd">
              <a:solidFill>
                <a:schemeClr val="tx1"/>
              </a:solid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146AC1CE-DAAA-1640-72F8-4128FB907792}"/>
                </a:ext>
              </a:extLst>
            </p:cNvPr>
            <p:cNvSpPr/>
            <p:nvPr/>
          </p:nvSpPr>
          <p:spPr>
            <a:xfrm>
              <a:off x="3208747" y="4738252"/>
              <a:ext cx="945856" cy="779567"/>
            </a:xfrm>
            <a:custGeom>
              <a:avLst/>
              <a:gdLst>
                <a:gd name="connsiteX0" fmla="*/ 862884 w 945856"/>
                <a:gd name="connsiteY0" fmla="*/ 696595 h 779567"/>
                <a:gd name="connsiteX1" fmla="*/ 531436 w 945856"/>
                <a:gd name="connsiteY1" fmla="*/ 696595 h 779567"/>
                <a:gd name="connsiteX2" fmla="*/ 531436 w 945856"/>
                <a:gd name="connsiteY2" fmla="*/ 0 h 779567"/>
                <a:gd name="connsiteX3" fmla="*/ 403711 w 945856"/>
                <a:gd name="connsiteY3" fmla="*/ 0 h 779567"/>
                <a:gd name="connsiteX4" fmla="*/ 403711 w 945856"/>
                <a:gd name="connsiteY4" fmla="*/ 696595 h 779567"/>
                <a:gd name="connsiteX5" fmla="*/ 82972 w 945856"/>
                <a:gd name="connsiteY5" fmla="*/ 696595 h 779567"/>
                <a:gd name="connsiteX6" fmla="*/ 0 w 945856"/>
                <a:gd name="connsiteY6" fmla="*/ 779568 h 779567"/>
                <a:gd name="connsiteX7" fmla="*/ 945856 w 945856"/>
                <a:gd name="connsiteY7" fmla="*/ 779568 h 779567"/>
                <a:gd name="connsiteX8" fmla="*/ 862884 w 945856"/>
                <a:gd name="connsiteY8" fmla="*/ 696595 h 77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5856" h="779567">
                  <a:moveTo>
                    <a:pt x="862884" y="696595"/>
                  </a:moveTo>
                  <a:lnTo>
                    <a:pt x="531436" y="696595"/>
                  </a:lnTo>
                  <a:lnTo>
                    <a:pt x="531436" y="0"/>
                  </a:lnTo>
                  <a:lnTo>
                    <a:pt x="403711" y="0"/>
                  </a:lnTo>
                  <a:lnTo>
                    <a:pt x="403711" y="696595"/>
                  </a:lnTo>
                  <a:lnTo>
                    <a:pt x="82972" y="696595"/>
                  </a:lnTo>
                  <a:cubicBezTo>
                    <a:pt x="37149" y="696595"/>
                    <a:pt x="0" y="733744"/>
                    <a:pt x="0" y="779568"/>
                  </a:cubicBezTo>
                  <a:lnTo>
                    <a:pt x="945856" y="779568"/>
                  </a:lnTo>
                  <a:cubicBezTo>
                    <a:pt x="945856" y="733744"/>
                    <a:pt x="908708" y="696595"/>
                    <a:pt x="862884" y="696595"/>
                  </a:cubicBezTo>
                  <a:close/>
                </a:path>
              </a:pathLst>
            </a:custGeom>
            <a:solidFill>
              <a:srgbClr val="FFFFFF"/>
            </a:solidFill>
            <a:ln w="490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86C677E5-59AB-17E7-0CEE-483E03A48B9E}"/>
                </a:ext>
              </a:extLst>
            </p:cNvPr>
            <p:cNvSpPr/>
            <p:nvPr/>
          </p:nvSpPr>
          <p:spPr>
            <a:xfrm>
              <a:off x="3997894" y="5489622"/>
              <a:ext cx="156709" cy="156709"/>
            </a:xfrm>
            <a:custGeom>
              <a:avLst/>
              <a:gdLst>
                <a:gd name="connsiteX0" fmla="*/ 156709 w 156709"/>
                <a:gd name="connsiteY0" fmla="*/ 78355 h 156709"/>
                <a:gd name="connsiteX1" fmla="*/ 78355 w 156709"/>
                <a:gd name="connsiteY1" fmla="*/ 156709 h 156709"/>
                <a:gd name="connsiteX2" fmla="*/ 0 w 156709"/>
                <a:gd name="connsiteY2" fmla="*/ 78355 h 156709"/>
                <a:gd name="connsiteX3" fmla="*/ 78355 w 156709"/>
                <a:gd name="connsiteY3" fmla="*/ 0 h 156709"/>
                <a:gd name="connsiteX4" fmla="*/ 156709 w 156709"/>
                <a:gd name="connsiteY4" fmla="*/ 78355 h 156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09" h="156709">
                  <a:moveTo>
                    <a:pt x="156709" y="78355"/>
                  </a:moveTo>
                  <a:cubicBezTo>
                    <a:pt x="156709" y="121629"/>
                    <a:pt x="121629" y="156709"/>
                    <a:pt x="78355" y="156709"/>
                  </a:cubicBezTo>
                  <a:cubicBezTo>
                    <a:pt x="35081" y="156709"/>
                    <a:pt x="0" y="121629"/>
                    <a:pt x="0" y="78355"/>
                  </a:cubicBezTo>
                  <a:cubicBezTo>
                    <a:pt x="0" y="35080"/>
                    <a:pt x="35080" y="0"/>
                    <a:pt x="78355" y="0"/>
                  </a:cubicBezTo>
                  <a:cubicBezTo>
                    <a:pt x="121629" y="0"/>
                    <a:pt x="156709" y="35080"/>
                    <a:pt x="156709" y="78355"/>
                  </a:cubicBezTo>
                  <a:close/>
                </a:path>
              </a:pathLst>
            </a:custGeom>
            <a:solidFill>
              <a:schemeClr val="tx1"/>
            </a:solidFill>
            <a:ln w="490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8E5090D3-8530-1930-EC82-5E3FFCFFEE3A}"/>
                </a:ext>
              </a:extLst>
            </p:cNvPr>
            <p:cNvSpPr/>
            <p:nvPr/>
          </p:nvSpPr>
          <p:spPr>
            <a:xfrm>
              <a:off x="3208747" y="5489622"/>
              <a:ext cx="156709" cy="156709"/>
            </a:xfrm>
            <a:custGeom>
              <a:avLst/>
              <a:gdLst>
                <a:gd name="connsiteX0" fmla="*/ 156709 w 156709"/>
                <a:gd name="connsiteY0" fmla="*/ 78355 h 156709"/>
                <a:gd name="connsiteX1" fmla="*/ 78355 w 156709"/>
                <a:gd name="connsiteY1" fmla="*/ 156709 h 156709"/>
                <a:gd name="connsiteX2" fmla="*/ 0 w 156709"/>
                <a:gd name="connsiteY2" fmla="*/ 78355 h 156709"/>
                <a:gd name="connsiteX3" fmla="*/ 78355 w 156709"/>
                <a:gd name="connsiteY3" fmla="*/ 0 h 156709"/>
                <a:gd name="connsiteX4" fmla="*/ 156709 w 156709"/>
                <a:gd name="connsiteY4" fmla="*/ 78355 h 156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09" h="156709">
                  <a:moveTo>
                    <a:pt x="156709" y="78355"/>
                  </a:moveTo>
                  <a:cubicBezTo>
                    <a:pt x="156709" y="121629"/>
                    <a:pt x="121629" y="156709"/>
                    <a:pt x="78355" y="156709"/>
                  </a:cubicBezTo>
                  <a:cubicBezTo>
                    <a:pt x="35081" y="156709"/>
                    <a:pt x="0" y="121629"/>
                    <a:pt x="0" y="78355"/>
                  </a:cubicBezTo>
                  <a:cubicBezTo>
                    <a:pt x="0" y="35080"/>
                    <a:pt x="35081" y="0"/>
                    <a:pt x="78355" y="0"/>
                  </a:cubicBezTo>
                  <a:cubicBezTo>
                    <a:pt x="121629" y="0"/>
                    <a:pt x="156709" y="35080"/>
                    <a:pt x="156709" y="78355"/>
                  </a:cubicBezTo>
                  <a:close/>
                </a:path>
              </a:pathLst>
            </a:custGeom>
            <a:solidFill>
              <a:schemeClr val="tx1"/>
            </a:solidFill>
            <a:ln w="490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D893AD5C-3E96-F632-2ED0-DB1097AD94EC}"/>
                </a:ext>
              </a:extLst>
            </p:cNvPr>
            <p:cNvSpPr/>
            <p:nvPr/>
          </p:nvSpPr>
          <p:spPr>
            <a:xfrm>
              <a:off x="3595165" y="4680776"/>
              <a:ext cx="173018" cy="154695"/>
            </a:xfrm>
            <a:custGeom>
              <a:avLst/>
              <a:gdLst>
                <a:gd name="connsiteX0" fmla="*/ 0 w 173018"/>
                <a:gd name="connsiteY0" fmla="*/ 0 h 154695"/>
                <a:gd name="connsiteX1" fmla="*/ 173019 w 173018"/>
                <a:gd name="connsiteY1" fmla="*/ 0 h 154695"/>
                <a:gd name="connsiteX2" fmla="*/ 173019 w 173018"/>
                <a:gd name="connsiteY2" fmla="*/ 154695 h 154695"/>
                <a:gd name="connsiteX3" fmla="*/ 0 w 173018"/>
                <a:gd name="connsiteY3" fmla="*/ 154695 h 154695"/>
              </a:gdLst>
              <a:ahLst/>
              <a:cxnLst>
                <a:cxn ang="0">
                  <a:pos x="connsiteX0" y="connsiteY0"/>
                </a:cxn>
                <a:cxn ang="0">
                  <a:pos x="connsiteX1" y="connsiteY1"/>
                </a:cxn>
                <a:cxn ang="0">
                  <a:pos x="connsiteX2" y="connsiteY2"/>
                </a:cxn>
                <a:cxn ang="0">
                  <a:pos x="connsiteX3" y="connsiteY3"/>
                </a:cxn>
              </a:cxnLst>
              <a:rect l="l" t="t" r="r" b="b"/>
              <a:pathLst>
                <a:path w="173018" h="154695">
                  <a:moveTo>
                    <a:pt x="0" y="0"/>
                  </a:moveTo>
                  <a:lnTo>
                    <a:pt x="173019" y="0"/>
                  </a:lnTo>
                  <a:lnTo>
                    <a:pt x="173019" y="154695"/>
                  </a:lnTo>
                  <a:lnTo>
                    <a:pt x="0" y="154695"/>
                  </a:lnTo>
                  <a:close/>
                </a:path>
              </a:pathLst>
            </a:custGeom>
            <a:solidFill>
              <a:srgbClr val="1D252E"/>
            </a:solidFill>
            <a:ln w="490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599CF04C-F432-7C61-A2DC-7AABFAD5C058}"/>
                </a:ext>
              </a:extLst>
            </p:cNvPr>
            <p:cNvSpPr/>
            <p:nvPr/>
          </p:nvSpPr>
          <p:spPr>
            <a:xfrm>
              <a:off x="3740183" y="4880470"/>
              <a:ext cx="414419" cy="637350"/>
            </a:xfrm>
            <a:custGeom>
              <a:avLst/>
              <a:gdLst>
                <a:gd name="connsiteX0" fmla="*/ 414420 w 414419"/>
                <a:gd name="connsiteY0" fmla="*/ 637350 h 637350"/>
                <a:gd name="connsiteX1" fmla="*/ 331448 w 414419"/>
                <a:gd name="connsiteY1" fmla="*/ 554378 h 637350"/>
                <a:gd name="connsiteX2" fmla="*/ 0 w 414419"/>
                <a:gd name="connsiteY2" fmla="*/ 554378 h 637350"/>
                <a:gd name="connsiteX3" fmla="*/ 0 w 414419"/>
                <a:gd name="connsiteY3" fmla="*/ 0 h 637350"/>
              </a:gdLst>
              <a:ahLst/>
              <a:cxnLst>
                <a:cxn ang="0">
                  <a:pos x="connsiteX0" y="connsiteY0"/>
                </a:cxn>
                <a:cxn ang="0">
                  <a:pos x="connsiteX1" y="connsiteY1"/>
                </a:cxn>
                <a:cxn ang="0">
                  <a:pos x="connsiteX2" y="connsiteY2"/>
                </a:cxn>
                <a:cxn ang="0">
                  <a:pos x="connsiteX3" y="connsiteY3"/>
                </a:cxn>
              </a:cxnLst>
              <a:rect l="l" t="t" r="r" b="b"/>
              <a:pathLst>
                <a:path w="414419" h="637350">
                  <a:moveTo>
                    <a:pt x="414420" y="637350"/>
                  </a:moveTo>
                  <a:cubicBezTo>
                    <a:pt x="414420" y="591526"/>
                    <a:pt x="377272" y="554378"/>
                    <a:pt x="331448" y="554378"/>
                  </a:cubicBezTo>
                  <a:lnTo>
                    <a:pt x="0" y="554378"/>
                  </a:lnTo>
                  <a:lnTo>
                    <a:pt x="0" y="0"/>
                  </a:lnTo>
                </a:path>
              </a:pathLst>
            </a:custGeom>
            <a:noFill/>
            <a:ln w="19622" cap="rnd">
              <a:solidFill>
                <a:schemeClr val="tx1"/>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505EF8FE-3DA1-D8AE-699A-0F6E2368F88E}"/>
                </a:ext>
              </a:extLst>
            </p:cNvPr>
            <p:cNvSpPr/>
            <p:nvPr/>
          </p:nvSpPr>
          <p:spPr>
            <a:xfrm>
              <a:off x="3378327" y="5517820"/>
              <a:ext cx="610626" cy="4912"/>
            </a:xfrm>
            <a:custGeom>
              <a:avLst/>
              <a:gdLst>
                <a:gd name="connsiteX0" fmla="*/ 0 w 610626"/>
                <a:gd name="connsiteY0" fmla="*/ 0 h 4912"/>
                <a:gd name="connsiteX1" fmla="*/ 610626 w 610626"/>
                <a:gd name="connsiteY1" fmla="*/ 0 h 4912"/>
              </a:gdLst>
              <a:ahLst/>
              <a:cxnLst>
                <a:cxn ang="0">
                  <a:pos x="connsiteX0" y="connsiteY0"/>
                </a:cxn>
                <a:cxn ang="0">
                  <a:pos x="connsiteX1" y="connsiteY1"/>
                </a:cxn>
              </a:cxnLst>
              <a:rect l="l" t="t" r="r" b="b"/>
              <a:pathLst>
                <a:path w="610626" h="4912">
                  <a:moveTo>
                    <a:pt x="0" y="0"/>
                  </a:moveTo>
                  <a:lnTo>
                    <a:pt x="610626" y="0"/>
                  </a:lnTo>
                </a:path>
              </a:pathLst>
            </a:custGeom>
            <a:ln w="19622" cap="rnd">
              <a:solidFill>
                <a:schemeClr val="tx1"/>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50BD56D7-F84C-56C4-D20B-65406B51E5C6}"/>
                </a:ext>
              </a:extLst>
            </p:cNvPr>
            <p:cNvSpPr/>
            <p:nvPr/>
          </p:nvSpPr>
          <p:spPr>
            <a:xfrm>
              <a:off x="3208747" y="4872168"/>
              <a:ext cx="403563" cy="645652"/>
            </a:xfrm>
            <a:custGeom>
              <a:avLst/>
              <a:gdLst>
                <a:gd name="connsiteX0" fmla="*/ 403563 w 403563"/>
                <a:gd name="connsiteY0" fmla="*/ 0 h 645652"/>
                <a:gd name="connsiteX1" fmla="*/ 403563 w 403563"/>
                <a:gd name="connsiteY1" fmla="*/ 562680 h 645652"/>
                <a:gd name="connsiteX2" fmla="*/ 82972 w 403563"/>
                <a:gd name="connsiteY2" fmla="*/ 562680 h 645652"/>
                <a:gd name="connsiteX3" fmla="*/ 0 w 403563"/>
                <a:gd name="connsiteY3" fmla="*/ 645652 h 645652"/>
              </a:gdLst>
              <a:ahLst/>
              <a:cxnLst>
                <a:cxn ang="0">
                  <a:pos x="connsiteX0" y="connsiteY0"/>
                </a:cxn>
                <a:cxn ang="0">
                  <a:pos x="connsiteX1" y="connsiteY1"/>
                </a:cxn>
                <a:cxn ang="0">
                  <a:pos x="connsiteX2" y="connsiteY2"/>
                </a:cxn>
                <a:cxn ang="0">
                  <a:pos x="connsiteX3" y="connsiteY3"/>
                </a:cxn>
              </a:cxnLst>
              <a:rect l="l" t="t" r="r" b="b"/>
              <a:pathLst>
                <a:path w="403563" h="645652">
                  <a:moveTo>
                    <a:pt x="403563" y="0"/>
                  </a:moveTo>
                  <a:lnTo>
                    <a:pt x="403563" y="562680"/>
                  </a:lnTo>
                  <a:lnTo>
                    <a:pt x="82972" y="562680"/>
                  </a:lnTo>
                  <a:cubicBezTo>
                    <a:pt x="37149" y="562680"/>
                    <a:pt x="0" y="599828"/>
                    <a:pt x="0" y="645652"/>
                  </a:cubicBezTo>
                </a:path>
              </a:pathLst>
            </a:custGeom>
            <a:noFill/>
            <a:ln w="19622" cap="rnd">
              <a:solidFill>
                <a:schemeClr val="tx1"/>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9E7448F3-1468-6E3C-1EFA-542BA9910755}"/>
                </a:ext>
              </a:extLst>
            </p:cNvPr>
            <p:cNvSpPr/>
            <p:nvPr/>
          </p:nvSpPr>
          <p:spPr>
            <a:xfrm>
              <a:off x="3137282" y="4478560"/>
              <a:ext cx="1165194" cy="334586"/>
            </a:xfrm>
            <a:custGeom>
              <a:avLst/>
              <a:gdLst>
                <a:gd name="connsiteX0" fmla="*/ 1087079 w 1165194"/>
                <a:gd name="connsiteY0" fmla="*/ 257679 h 334586"/>
                <a:gd name="connsiteX1" fmla="*/ 1106091 w 1165194"/>
                <a:gd name="connsiteY1" fmla="*/ 56265 h 334586"/>
                <a:gd name="connsiteX2" fmla="*/ 484706 w 1165194"/>
                <a:gd name="connsiteY2" fmla="*/ 4143 h 334586"/>
                <a:gd name="connsiteX3" fmla="*/ 19884 w 1165194"/>
                <a:gd name="connsiteY3" fmla="*/ 246969 h 334586"/>
                <a:gd name="connsiteX4" fmla="*/ 1087079 w 1165194"/>
                <a:gd name="connsiteY4" fmla="*/ 257679 h 334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194" h="334586">
                  <a:moveTo>
                    <a:pt x="1087079" y="257679"/>
                  </a:moveTo>
                  <a:cubicBezTo>
                    <a:pt x="1204980" y="187626"/>
                    <a:pt x="1170838" y="99888"/>
                    <a:pt x="1106091" y="56265"/>
                  </a:cubicBezTo>
                  <a:cubicBezTo>
                    <a:pt x="1041344" y="12642"/>
                    <a:pt x="614249" y="-9857"/>
                    <a:pt x="484706" y="4143"/>
                  </a:cubicBezTo>
                  <a:cubicBezTo>
                    <a:pt x="355163" y="18144"/>
                    <a:pt x="-99883" y="38531"/>
                    <a:pt x="19884" y="246969"/>
                  </a:cubicBezTo>
                  <a:cubicBezTo>
                    <a:pt x="103593" y="392969"/>
                    <a:pt x="969375" y="327731"/>
                    <a:pt x="1087079" y="257679"/>
                  </a:cubicBezTo>
                  <a:close/>
                </a:path>
              </a:pathLst>
            </a:custGeom>
            <a:solidFill>
              <a:schemeClr val="tx1"/>
            </a:solidFill>
            <a:ln w="490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005F22AF-6763-E67F-14F6-2DDD8222D911}"/>
                </a:ext>
              </a:extLst>
            </p:cNvPr>
            <p:cNvSpPr/>
            <p:nvPr/>
          </p:nvSpPr>
          <p:spPr>
            <a:xfrm>
              <a:off x="3968517" y="3134393"/>
              <a:ext cx="677294" cy="506010"/>
            </a:xfrm>
            <a:custGeom>
              <a:avLst/>
              <a:gdLst>
                <a:gd name="connsiteX0" fmla="*/ 0 w 677294"/>
                <a:gd name="connsiteY0" fmla="*/ 458457 h 506010"/>
                <a:gd name="connsiteX1" fmla="*/ 150225 w 677294"/>
                <a:gd name="connsiteY1" fmla="*/ 506010 h 506010"/>
                <a:gd name="connsiteX2" fmla="*/ 570294 w 677294"/>
                <a:gd name="connsiteY2" fmla="*/ 257781 h 506010"/>
                <a:gd name="connsiteX3" fmla="*/ 654298 w 677294"/>
                <a:gd name="connsiteY3" fmla="*/ 17067 h 506010"/>
                <a:gd name="connsiteX4" fmla="*/ 473911 w 677294"/>
                <a:gd name="connsiteY4" fmla="*/ 179180 h 506010"/>
                <a:gd name="connsiteX5" fmla="*/ 155285 w 677294"/>
                <a:gd name="connsiteY5" fmla="*/ 348122 h 506010"/>
                <a:gd name="connsiteX6" fmla="*/ 63028 w 677294"/>
                <a:gd name="connsiteY6" fmla="*/ 302337 h 506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7294" h="506010">
                  <a:moveTo>
                    <a:pt x="0" y="458457"/>
                  </a:moveTo>
                  <a:lnTo>
                    <a:pt x="150225" y="506010"/>
                  </a:lnTo>
                  <a:lnTo>
                    <a:pt x="570294" y="257781"/>
                  </a:lnTo>
                  <a:cubicBezTo>
                    <a:pt x="690012" y="180802"/>
                    <a:pt x="695023" y="85843"/>
                    <a:pt x="654298" y="17067"/>
                  </a:cubicBezTo>
                  <a:cubicBezTo>
                    <a:pt x="619125" y="-41883"/>
                    <a:pt x="525197" y="61575"/>
                    <a:pt x="473911" y="179180"/>
                  </a:cubicBezTo>
                  <a:lnTo>
                    <a:pt x="155285" y="348122"/>
                  </a:lnTo>
                  <a:lnTo>
                    <a:pt x="63028" y="302337"/>
                  </a:lnTo>
                </a:path>
              </a:pathLst>
            </a:custGeom>
            <a:solidFill>
              <a:srgbClr val="FFFFFF"/>
            </a:solidFill>
            <a:ln w="490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2B4F04DC-9C83-79EA-CC37-1D5338AD074B}"/>
                </a:ext>
              </a:extLst>
            </p:cNvPr>
            <p:cNvSpPr/>
            <p:nvPr/>
          </p:nvSpPr>
          <p:spPr>
            <a:xfrm>
              <a:off x="4001038" y="3134393"/>
              <a:ext cx="644970" cy="506010"/>
            </a:xfrm>
            <a:custGeom>
              <a:avLst/>
              <a:gdLst>
                <a:gd name="connsiteX0" fmla="*/ 0 w 644970"/>
                <a:gd name="connsiteY0" fmla="*/ 473883 h 506010"/>
                <a:gd name="connsiteX1" fmla="*/ 117900 w 644970"/>
                <a:gd name="connsiteY1" fmla="*/ 506010 h 506010"/>
                <a:gd name="connsiteX2" fmla="*/ 537970 w 644970"/>
                <a:gd name="connsiteY2" fmla="*/ 257781 h 506010"/>
                <a:gd name="connsiteX3" fmla="*/ 621974 w 644970"/>
                <a:gd name="connsiteY3" fmla="*/ 17067 h 506010"/>
                <a:gd name="connsiteX4" fmla="*/ 441586 w 644970"/>
                <a:gd name="connsiteY4" fmla="*/ 179180 h 506010"/>
                <a:gd name="connsiteX5" fmla="*/ 122960 w 644970"/>
                <a:gd name="connsiteY5" fmla="*/ 348122 h 506010"/>
                <a:gd name="connsiteX6" fmla="*/ 56936 w 644970"/>
                <a:gd name="connsiteY6" fmla="*/ 318647 h 506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4970" h="506010">
                  <a:moveTo>
                    <a:pt x="0" y="473883"/>
                  </a:moveTo>
                  <a:lnTo>
                    <a:pt x="117900" y="506010"/>
                  </a:lnTo>
                  <a:lnTo>
                    <a:pt x="537970" y="257781"/>
                  </a:lnTo>
                  <a:cubicBezTo>
                    <a:pt x="657688" y="180802"/>
                    <a:pt x="662699" y="85843"/>
                    <a:pt x="621974" y="17067"/>
                  </a:cubicBezTo>
                  <a:cubicBezTo>
                    <a:pt x="586800" y="-41883"/>
                    <a:pt x="492873" y="61575"/>
                    <a:pt x="441586" y="179180"/>
                  </a:cubicBezTo>
                  <a:lnTo>
                    <a:pt x="122960" y="348122"/>
                  </a:lnTo>
                  <a:lnTo>
                    <a:pt x="56936" y="318647"/>
                  </a:lnTo>
                </a:path>
              </a:pathLst>
            </a:custGeom>
            <a:noFill/>
            <a:ln w="19622" cap="rnd">
              <a:solidFill>
                <a:schemeClr val="tx1"/>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50E465AB-4CAA-B5A6-E388-04B97C9CA151}"/>
                </a:ext>
              </a:extLst>
            </p:cNvPr>
            <p:cNvSpPr/>
            <p:nvPr/>
          </p:nvSpPr>
          <p:spPr>
            <a:xfrm>
              <a:off x="3691156" y="3180165"/>
              <a:ext cx="347234" cy="480674"/>
            </a:xfrm>
            <a:custGeom>
              <a:avLst/>
              <a:gdLst>
                <a:gd name="connsiteX0" fmla="*/ 176065 w 347234"/>
                <a:gd name="connsiteY0" fmla="*/ 24596 h 480674"/>
                <a:gd name="connsiteX1" fmla="*/ 0 w 347234"/>
                <a:gd name="connsiteY1" fmla="*/ 33 h 480674"/>
                <a:gd name="connsiteX2" fmla="*/ 254469 w 347234"/>
                <a:gd name="connsiteY2" fmla="*/ 480674 h 480674"/>
                <a:gd name="connsiteX3" fmla="*/ 343533 w 347234"/>
                <a:gd name="connsiteY3" fmla="*/ 228662 h 480674"/>
                <a:gd name="connsiteX4" fmla="*/ 176065 w 347234"/>
                <a:gd name="connsiteY4" fmla="*/ 24596 h 480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234" h="480674">
                  <a:moveTo>
                    <a:pt x="176065" y="24596"/>
                  </a:moveTo>
                  <a:cubicBezTo>
                    <a:pt x="154401" y="26954"/>
                    <a:pt x="68579" y="-1097"/>
                    <a:pt x="0" y="33"/>
                  </a:cubicBezTo>
                  <a:lnTo>
                    <a:pt x="254469" y="480674"/>
                  </a:lnTo>
                  <a:cubicBezTo>
                    <a:pt x="254469" y="480674"/>
                    <a:pt x="369028" y="236276"/>
                    <a:pt x="343533" y="228662"/>
                  </a:cubicBezTo>
                  <a:cubicBezTo>
                    <a:pt x="318037" y="221047"/>
                    <a:pt x="197925" y="22189"/>
                    <a:pt x="176065" y="24596"/>
                  </a:cubicBezTo>
                  <a:close/>
                </a:path>
              </a:pathLst>
            </a:custGeom>
            <a:solidFill>
              <a:schemeClr val="tx1"/>
            </a:solidFill>
            <a:ln w="490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EF729D82-37D9-BDB5-AA91-D79F34795C93}"/>
                </a:ext>
              </a:extLst>
            </p:cNvPr>
            <p:cNvSpPr/>
            <p:nvPr/>
          </p:nvSpPr>
          <p:spPr>
            <a:xfrm>
              <a:off x="3409750" y="2794025"/>
              <a:ext cx="300487" cy="510754"/>
            </a:xfrm>
            <a:custGeom>
              <a:avLst/>
              <a:gdLst>
                <a:gd name="connsiteX0" fmla="*/ 231544 w 300487"/>
                <a:gd name="connsiteY0" fmla="*/ 0 h 510754"/>
                <a:gd name="connsiteX1" fmla="*/ 280423 w 300487"/>
                <a:gd name="connsiteY1" fmla="*/ 77765 h 510754"/>
                <a:gd name="connsiteX2" fmla="*/ 293392 w 300487"/>
                <a:gd name="connsiteY2" fmla="*/ 200578 h 510754"/>
                <a:gd name="connsiteX3" fmla="*/ 217985 w 300487"/>
                <a:gd name="connsiteY3" fmla="*/ 271122 h 510754"/>
                <a:gd name="connsiteX4" fmla="*/ 225305 w 300487"/>
                <a:gd name="connsiteY4" fmla="*/ 392903 h 510754"/>
                <a:gd name="connsiteX5" fmla="*/ 294375 w 300487"/>
                <a:gd name="connsiteY5" fmla="*/ 397030 h 510754"/>
                <a:gd name="connsiteX6" fmla="*/ 251488 w 300487"/>
                <a:gd name="connsiteY6" fmla="*/ 510754 h 510754"/>
                <a:gd name="connsiteX7" fmla="*/ 122879 w 300487"/>
                <a:gd name="connsiteY7" fmla="*/ 473861 h 510754"/>
                <a:gd name="connsiteX8" fmla="*/ 102934 w 300487"/>
                <a:gd name="connsiteY8" fmla="*/ 415992 h 510754"/>
                <a:gd name="connsiteX9" fmla="*/ 116886 w 300487"/>
                <a:gd name="connsiteY9" fmla="*/ 395065 h 510754"/>
                <a:gd name="connsiteX10" fmla="*/ 115805 w 300487"/>
                <a:gd name="connsiteY10" fmla="*/ 287186 h 510754"/>
                <a:gd name="connsiteX11" fmla="*/ 69922 w 300487"/>
                <a:gd name="connsiteY11" fmla="*/ 227351 h 510754"/>
                <a:gd name="connsiteX12" fmla="*/ 60932 w 300487"/>
                <a:gd name="connsiteY12" fmla="*/ 192472 h 510754"/>
                <a:gd name="connsiteX13" fmla="*/ 1097 w 300487"/>
                <a:gd name="connsiteY13" fmla="*/ 160541 h 510754"/>
                <a:gd name="connsiteX14" fmla="*/ 15049 w 300487"/>
                <a:gd name="connsiteY14" fmla="*/ 111661 h 510754"/>
                <a:gd name="connsiteX15" fmla="*/ 3112 w 300487"/>
                <a:gd name="connsiteY15" fmla="*/ 49862 h 510754"/>
                <a:gd name="connsiteX16" fmla="*/ 74884 w 300487"/>
                <a:gd name="connsiteY16" fmla="*/ 8990 h 510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487" h="510754">
                  <a:moveTo>
                    <a:pt x="231544" y="0"/>
                  </a:moveTo>
                  <a:lnTo>
                    <a:pt x="280423" y="77765"/>
                  </a:lnTo>
                  <a:cubicBezTo>
                    <a:pt x="303512" y="118048"/>
                    <a:pt x="304986" y="159018"/>
                    <a:pt x="293392" y="200578"/>
                  </a:cubicBezTo>
                  <a:cubicBezTo>
                    <a:pt x="271679" y="235703"/>
                    <a:pt x="247411" y="262034"/>
                    <a:pt x="217985" y="271122"/>
                  </a:cubicBezTo>
                  <a:lnTo>
                    <a:pt x="225305" y="392903"/>
                  </a:lnTo>
                  <a:lnTo>
                    <a:pt x="294375" y="397030"/>
                  </a:lnTo>
                  <a:lnTo>
                    <a:pt x="251488" y="510754"/>
                  </a:lnTo>
                  <a:lnTo>
                    <a:pt x="122879" y="473861"/>
                  </a:lnTo>
                  <a:lnTo>
                    <a:pt x="102934" y="415992"/>
                  </a:lnTo>
                  <a:lnTo>
                    <a:pt x="116886" y="395065"/>
                  </a:lnTo>
                  <a:lnTo>
                    <a:pt x="115805" y="287186"/>
                  </a:lnTo>
                  <a:lnTo>
                    <a:pt x="69922" y="227351"/>
                  </a:lnTo>
                  <a:lnTo>
                    <a:pt x="60932" y="192472"/>
                  </a:lnTo>
                  <a:cubicBezTo>
                    <a:pt x="60932" y="192472"/>
                    <a:pt x="6894" y="190458"/>
                    <a:pt x="1097" y="160541"/>
                  </a:cubicBezTo>
                  <a:cubicBezTo>
                    <a:pt x="-2459" y="142949"/>
                    <a:pt x="2743" y="124729"/>
                    <a:pt x="15049" y="111661"/>
                  </a:cubicBezTo>
                  <a:lnTo>
                    <a:pt x="3112" y="49862"/>
                  </a:lnTo>
                  <a:lnTo>
                    <a:pt x="74884" y="8990"/>
                  </a:lnTo>
                  <a:close/>
                </a:path>
              </a:pathLst>
            </a:custGeom>
            <a:solidFill>
              <a:srgbClr val="FFFFFF"/>
            </a:solidFill>
            <a:ln w="490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9EB3213A-42E2-EC05-D056-C1BE695097EE}"/>
                </a:ext>
              </a:extLst>
            </p:cNvPr>
            <p:cNvSpPr/>
            <p:nvPr/>
          </p:nvSpPr>
          <p:spPr>
            <a:xfrm>
              <a:off x="3411044" y="2899581"/>
              <a:ext cx="118195" cy="289213"/>
            </a:xfrm>
            <a:custGeom>
              <a:avLst/>
              <a:gdLst>
                <a:gd name="connsiteX0" fmla="*/ 118195 w 118195"/>
                <a:gd name="connsiteY0" fmla="*/ 289214 h 289213"/>
                <a:gd name="connsiteX1" fmla="*/ 112595 w 118195"/>
                <a:gd name="connsiteY1" fmla="*/ 178682 h 289213"/>
                <a:gd name="connsiteX2" fmla="*/ 73983 w 118195"/>
                <a:gd name="connsiteY2" fmla="*/ 128476 h 289213"/>
                <a:gd name="connsiteX3" fmla="*/ 57182 w 118195"/>
                <a:gd name="connsiteY3" fmla="*/ 83920 h 289213"/>
                <a:gd name="connsiteX4" fmla="*/ 0 w 118195"/>
                <a:gd name="connsiteY4" fmla="*/ 41918 h 289213"/>
                <a:gd name="connsiteX5" fmla="*/ 52171 w 118195"/>
                <a:gd name="connsiteY5" fmla="*/ 505 h 289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95" h="289213">
                  <a:moveTo>
                    <a:pt x="118195" y="289214"/>
                  </a:moveTo>
                  <a:lnTo>
                    <a:pt x="112595" y="178682"/>
                  </a:lnTo>
                  <a:cubicBezTo>
                    <a:pt x="112595" y="178682"/>
                    <a:pt x="79288" y="136729"/>
                    <a:pt x="73983" y="128476"/>
                  </a:cubicBezTo>
                  <a:cubicBezTo>
                    <a:pt x="68677" y="120223"/>
                    <a:pt x="63077" y="105387"/>
                    <a:pt x="57182" y="83920"/>
                  </a:cubicBezTo>
                  <a:cubicBezTo>
                    <a:pt x="19061" y="86931"/>
                    <a:pt x="0" y="72930"/>
                    <a:pt x="0" y="41918"/>
                  </a:cubicBezTo>
                  <a:cubicBezTo>
                    <a:pt x="0" y="10905"/>
                    <a:pt x="17390" y="-2899"/>
                    <a:pt x="52171" y="505"/>
                  </a:cubicBezTo>
                </a:path>
              </a:pathLst>
            </a:custGeom>
            <a:noFill/>
            <a:ln w="19622" cap="rnd">
              <a:solidFill>
                <a:srgbClr val="1D252E"/>
              </a:solidFill>
              <a:prstDash val="solid"/>
              <a:round/>
            </a:ln>
          </p:spPr>
          <p:txBody>
            <a:bodyPr rtlCol="0" anchor="ctr"/>
            <a:lstStyle/>
            <a:p>
              <a:endParaRPr lang="zh-CN" altLang="en-US"/>
            </a:p>
          </p:txBody>
        </p:sp>
        <p:sp>
          <p:nvSpPr>
            <p:cNvPr id="67" name="任意多边形: 形状 66">
              <a:extLst>
                <a:ext uri="{FF2B5EF4-FFF2-40B4-BE49-F238E27FC236}">
                  <a16:creationId xmlns:a16="http://schemas.microsoft.com/office/drawing/2014/main" id="{70D973D5-5B15-01DC-A3E8-3FDE5D7E3378}"/>
                </a:ext>
              </a:extLst>
            </p:cNvPr>
            <p:cNvSpPr/>
            <p:nvPr/>
          </p:nvSpPr>
          <p:spPr>
            <a:xfrm>
              <a:off x="3627735" y="2840498"/>
              <a:ext cx="86266" cy="346283"/>
            </a:xfrm>
            <a:custGeom>
              <a:avLst/>
              <a:gdLst>
                <a:gd name="connsiteX0" fmla="*/ 43918 w 86266"/>
                <a:gd name="connsiteY0" fmla="*/ 0 h 346283"/>
                <a:gd name="connsiteX1" fmla="*/ 85920 w 86266"/>
                <a:gd name="connsiteY1" fmla="*/ 109402 h 346283"/>
                <a:gd name="connsiteX2" fmla="*/ 0 w 86266"/>
                <a:gd name="connsiteY2" fmla="*/ 224502 h 346283"/>
                <a:gd name="connsiteX3" fmla="*/ 7320 w 86266"/>
                <a:gd name="connsiteY3" fmla="*/ 346283 h 346283"/>
                <a:gd name="connsiteX4" fmla="*/ 37237 w 86266"/>
                <a:gd name="connsiteY4" fmla="*/ 346283 h 3462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266" h="346283">
                  <a:moveTo>
                    <a:pt x="43918" y="0"/>
                  </a:moveTo>
                  <a:cubicBezTo>
                    <a:pt x="74705" y="41299"/>
                    <a:pt x="88705" y="77765"/>
                    <a:pt x="85920" y="109402"/>
                  </a:cubicBezTo>
                  <a:cubicBezTo>
                    <a:pt x="76326" y="173363"/>
                    <a:pt x="47686" y="211730"/>
                    <a:pt x="0" y="224502"/>
                  </a:cubicBezTo>
                  <a:lnTo>
                    <a:pt x="7320" y="346283"/>
                  </a:lnTo>
                  <a:lnTo>
                    <a:pt x="37237" y="346283"/>
                  </a:lnTo>
                </a:path>
              </a:pathLst>
            </a:custGeom>
            <a:noFill/>
            <a:ln w="19622" cap="rnd">
              <a:solidFill>
                <a:srgbClr val="1D252E"/>
              </a:solidFill>
              <a:prstDash val="solid"/>
              <a:round/>
            </a:ln>
          </p:spPr>
          <p:txBody>
            <a:bodyPr rtlCol="0" anchor="ctr"/>
            <a:lstStyle/>
            <a:p>
              <a:endParaRPr lang="zh-CN" altLang="en-US"/>
            </a:p>
          </p:txBody>
        </p:sp>
        <p:sp>
          <p:nvSpPr>
            <p:cNvPr id="68" name="任意多边形: 形状 67">
              <a:extLst>
                <a:ext uri="{FF2B5EF4-FFF2-40B4-BE49-F238E27FC236}">
                  <a16:creationId xmlns:a16="http://schemas.microsoft.com/office/drawing/2014/main" id="{BA7939B7-36E6-A916-D57A-0E3E137C9E0D}"/>
                </a:ext>
              </a:extLst>
            </p:cNvPr>
            <p:cNvSpPr/>
            <p:nvPr/>
          </p:nvSpPr>
          <p:spPr>
            <a:xfrm>
              <a:off x="3469847" y="4288501"/>
              <a:ext cx="1372901" cy="1042240"/>
            </a:xfrm>
            <a:custGeom>
              <a:avLst/>
              <a:gdLst>
                <a:gd name="connsiteX0" fmla="*/ 17636 w 1372901"/>
                <a:gd name="connsiteY0" fmla="*/ 395419 h 1042240"/>
                <a:gd name="connsiteX1" fmla="*/ 650123 w 1372901"/>
                <a:gd name="connsiteY1" fmla="*/ 412368 h 1042240"/>
                <a:gd name="connsiteX2" fmla="*/ 762275 w 1372901"/>
                <a:gd name="connsiteY2" fmla="*/ 1037879 h 1042240"/>
                <a:gd name="connsiteX3" fmla="*/ 975430 w 1372901"/>
                <a:gd name="connsiteY3" fmla="*/ 1038321 h 1042240"/>
                <a:gd name="connsiteX4" fmla="*/ 1071568 w 1372901"/>
                <a:gd name="connsiteY4" fmla="*/ 1002017 h 1042240"/>
                <a:gd name="connsiteX5" fmla="*/ 934607 w 1372901"/>
                <a:gd name="connsiteY5" fmla="*/ 255609 h 1042240"/>
                <a:gd name="connsiteX6" fmla="*/ 686475 w 1372901"/>
                <a:gd name="connsiteY6" fmla="*/ 218962 h 1042240"/>
                <a:gd name="connsiteX7" fmla="*/ 944530 w 1372901"/>
                <a:gd name="connsiteY7" fmla="*/ 236647 h 1042240"/>
                <a:gd name="connsiteX8" fmla="*/ 1087730 w 1372901"/>
                <a:gd name="connsiteY8" fmla="*/ 990424 h 1042240"/>
                <a:gd name="connsiteX9" fmla="*/ 1252103 w 1372901"/>
                <a:gd name="connsiteY9" fmla="*/ 972198 h 1042240"/>
                <a:gd name="connsiteX10" fmla="*/ 1372902 w 1372901"/>
                <a:gd name="connsiteY10" fmla="*/ 962373 h 1042240"/>
                <a:gd name="connsiteX11" fmla="*/ 1219385 w 1372901"/>
                <a:gd name="connsiteY11" fmla="*/ 178384 h 1042240"/>
                <a:gd name="connsiteX12" fmla="*/ 883811 w 1372901"/>
                <a:gd name="connsiteY12" fmla="*/ 7773 h 1042240"/>
                <a:gd name="connsiteX13" fmla="*/ 0 w 1372901"/>
                <a:gd name="connsiteY13" fmla="*/ 7773 h 1042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72901" h="1042240">
                  <a:moveTo>
                    <a:pt x="17636" y="395419"/>
                  </a:moveTo>
                  <a:lnTo>
                    <a:pt x="650123" y="412368"/>
                  </a:lnTo>
                  <a:lnTo>
                    <a:pt x="762275" y="1037879"/>
                  </a:lnTo>
                  <a:cubicBezTo>
                    <a:pt x="858070" y="1043543"/>
                    <a:pt x="929119" y="1043690"/>
                    <a:pt x="975430" y="1038321"/>
                  </a:cubicBezTo>
                  <a:cubicBezTo>
                    <a:pt x="1021740" y="1032951"/>
                    <a:pt x="1053784" y="1020847"/>
                    <a:pt x="1071568" y="1002017"/>
                  </a:cubicBezTo>
                  <a:lnTo>
                    <a:pt x="934607" y="255609"/>
                  </a:lnTo>
                  <a:lnTo>
                    <a:pt x="686475" y="218962"/>
                  </a:lnTo>
                  <a:lnTo>
                    <a:pt x="944530" y="236647"/>
                  </a:lnTo>
                  <a:lnTo>
                    <a:pt x="1087730" y="990424"/>
                  </a:lnTo>
                  <a:cubicBezTo>
                    <a:pt x="1162007" y="993568"/>
                    <a:pt x="1215898" y="976423"/>
                    <a:pt x="1252103" y="972198"/>
                  </a:cubicBezTo>
                  <a:cubicBezTo>
                    <a:pt x="1288308" y="967974"/>
                    <a:pt x="1328591" y="979174"/>
                    <a:pt x="1372902" y="962373"/>
                  </a:cubicBezTo>
                  <a:lnTo>
                    <a:pt x="1219385" y="178384"/>
                  </a:lnTo>
                  <a:cubicBezTo>
                    <a:pt x="1219385" y="178384"/>
                    <a:pt x="1201307" y="25261"/>
                    <a:pt x="883811" y="7773"/>
                  </a:cubicBezTo>
                  <a:cubicBezTo>
                    <a:pt x="566315" y="-9716"/>
                    <a:pt x="0" y="7773"/>
                    <a:pt x="0" y="7773"/>
                  </a:cubicBezTo>
                  <a:close/>
                </a:path>
              </a:pathLst>
            </a:custGeom>
            <a:solidFill>
              <a:schemeClr val="accent2"/>
            </a:solidFill>
            <a:ln w="490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4F2183B3-CE7E-B1B9-58DD-14A4CAD965FB}"/>
                </a:ext>
              </a:extLst>
            </p:cNvPr>
            <p:cNvSpPr/>
            <p:nvPr/>
          </p:nvSpPr>
          <p:spPr>
            <a:xfrm>
              <a:off x="3312909" y="4213055"/>
              <a:ext cx="698984" cy="484914"/>
            </a:xfrm>
            <a:custGeom>
              <a:avLst/>
              <a:gdLst>
                <a:gd name="connsiteX0" fmla="*/ 698985 w 698984"/>
                <a:gd name="connsiteY0" fmla="*/ 484915 h 484914"/>
                <a:gd name="connsiteX1" fmla="*/ 657327 w 698984"/>
                <a:gd name="connsiteY1" fmla="*/ 0 h 484914"/>
                <a:gd name="connsiteX2" fmla="*/ 3962 w 698984"/>
                <a:gd name="connsiteY2" fmla="*/ 0 h 484914"/>
                <a:gd name="connsiteX3" fmla="*/ 32 w 698984"/>
                <a:gd name="connsiteY3" fmla="*/ 202985 h 484914"/>
                <a:gd name="connsiteX4" fmla="*/ 174721 w 698984"/>
                <a:gd name="connsiteY4" fmla="*/ 470865 h 484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984" h="484914">
                  <a:moveTo>
                    <a:pt x="698985" y="484915"/>
                  </a:moveTo>
                  <a:lnTo>
                    <a:pt x="657327" y="0"/>
                  </a:lnTo>
                  <a:lnTo>
                    <a:pt x="3962" y="0"/>
                  </a:lnTo>
                  <a:lnTo>
                    <a:pt x="32" y="202985"/>
                  </a:lnTo>
                  <a:cubicBezTo>
                    <a:pt x="-1835" y="299173"/>
                    <a:pt x="78632" y="476465"/>
                    <a:pt x="174721" y="470865"/>
                  </a:cubicBezTo>
                  <a:close/>
                </a:path>
              </a:pathLst>
            </a:custGeom>
            <a:solidFill>
              <a:schemeClr val="accent2"/>
            </a:solidFill>
            <a:ln w="490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8E7A45BC-51F7-EBAE-7A3F-45C671EF2533}"/>
                </a:ext>
              </a:extLst>
            </p:cNvPr>
            <p:cNvSpPr/>
            <p:nvPr/>
          </p:nvSpPr>
          <p:spPr>
            <a:xfrm>
              <a:off x="3420329" y="2875144"/>
              <a:ext cx="47553" cy="10303"/>
            </a:xfrm>
            <a:custGeom>
              <a:avLst/>
              <a:gdLst>
                <a:gd name="connsiteX0" fmla="*/ 0 w 47553"/>
                <a:gd name="connsiteY0" fmla="*/ 10303 h 10303"/>
                <a:gd name="connsiteX1" fmla="*/ 47553 w 47553"/>
                <a:gd name="connsiteY1" fmla="*/ 478 h 10303"/>
              </a:gdLst>
              <a:ahLst/>
              <a:cxnLst>
                <a:cxn ang="0">
                  <a:pos x="connsiteX0" y="connsiteY0"/>
                </a:cxn>
                <a:cxn ang="0">
                  <a:pos x="connsiteX1" y="connsiteY1"/>
                </a:cxn>
              </a:cxnLst>
              <a:rect l="l" t="t" r="r" b="b"/>
              <a:pathLst>
                <a:path w="47553" h="10303">
                  <a:moveTo>
                    <a:pt x="0" y="10303"/>
                  </a:moveTo>
                  <a:cubicBezTo>
                    <a:pt x="14418" y="2090"/>
                    <a:pt x="31062" y="-1349"/>
                    <a:pt x="47553" y="478"/>
                  </a:cubicBezTo>
                </a:path>
              </a:pathLst>
            </a:custGeom>
            <a:noFill/>
            <a:ln w="19622" cap="rnd">
              <a:solidFill>
                <a:srgbClr val="1D252E"/>
              </a:solidFill>
              <a:prstDash val="solid"/>
              <a:round/>
            </a:ln>
          </p:spPr>
          <p:txBody>
            <a:bodyPr rtlCol="0" anchor="ctr"/>
            <a:lstStyle/>
            <a:p>
              <a:endParaRPr lang="zh-CN" altLang="en-US"/>
            </a:p>
          </p:txBody>
        </p:sp>
        <p:sp>
          <p:nvSpPr>
            <p:cNvPr id="71" name="任意多边形: 形状 70">
              <a:extLst>
                <a:ext uri="{FF2B5EF4-FFF2-40B4-BE49-F238E27FC236}">
                  <a16:creationId xmlns:a16="http://schemas.microsoft.com/office/drawing/2014/main" id="{49F7FF31-2B75-F252-8EB6-E2C53E9B0AD8}"/>
                </a:ext>
              </a:extLst>
            </p:cNvPr>
            <p:cNvSpPr/>
            <p:nvPr/>
          </p:nvSpPr>
          <p:spPr>
            <a:xfrm>
              <a:off x="3380623" y="2611084"/>
              <a:ext cx="313639" cy="258397"/>
            </a:xfrm>
            <a:custGeom>
              <a:avLst/>
              <a:gdLst>
                <a:gd name="connsiteX0" fmla="*/ 30422 w 313639"/>
                <a:gd name="connsiteY0" fmla="*/ 258398 h 258397"/>
                <a:gd name="connsiteX1" fmla="*/ 94726 w 313639"/>
                <a:gd name="connsiteY1" fmla="*/ 241548 h 258397"/>
                <a:gd name="connsiteX2" fmla="*/ 100916 w 313639"/>
                <a:gd name="connsiteY2" fmla="*/ 213989 h 258397"/>
                <a:gd name="connsiteX3" fmla="*/ 272854 w 313639"/>
                <a:gd name="connsiteY3" fmla="*/ 201806 h 258397"/>
                <a:gd name="connsiteX4" fmla="*/ 129851 w 313639"/>
                <a:gd name="connsiteY4" fmla="*/ 21762 h 258397"/>
                <a:gd name="connsiteX5" fmla="*/ 63385 w 313639"/>
                <a:gd name="connsiteY5" fmla="*/ 99134 h 258397"/>
                <a:gd name="connsiteX6" fmla="*/ 5859 w 313639"/>
                <a:gd name="connsiteY6" fmla="*/ 134553 h 258397"/>
                <a:gd name="connsiteX7" fmla="*/ 30422 w 313639"/>
                <a:gd name="connsiteY7" fmla="*/ 258398 h 25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639" h="258397">
                  <a:moveTo>
                    <a:pt x="30422" y="258398"/>
                  </a:moveTo>
                  <a:cubicBezTo>
                    <a:pt x="55279" y="247163"/>
                    <a:pt x="76712" y="241548"/>
                    <a:pt x="94726" y="241548"/>
                  </a:cubicBezTo>
                  <a:cubicBezTo>
                    <a:pt x="96362" y="233359"/>
                    <a:pt x="98426" y="224172"/>
                    <a:pt x="100916" y="213989"/>
                  </a:cubicBezTo>
                  <a:cubicBezTo>
                    <a:pt x="140708" y="255386"/>
                    <a:pt x="198022" y="251324"/>
                    <a:pt x="272854" y="201806"/>
                  </a:cubicBezTo>
                  <a:cubicBezTo>
                    <a:pt x="385204" y="127479"/>
                    <a:pt x="241562" y="-64256"/>
                    <a:pt x="129851" y="21762"/>
                  </a:cubicBezTo>
                  <a:cubicBezTo>
                    <a:pt x="89667" y="53531"/>
                    <a:pt x="67511" y="79322"/>
                    <a:pt x="63385" y="99134"/>
                  </a:cubicBezTo>
                  <a:cubicBezTo>
                    <a:pt x="30962" y="103850"/>
                    <a:pt x="11788" y="115655"/>
                    <a:pt x="5859" y="134553"/>
                  </a:cubicBezTo>
                  <a:cubicBezTo>
                    <a:pt x="-6948" y="160393"/>
                    <a:pt x="1241" y="201673"/>
                    <a:pt x="30422" y="258398"/>
                  </a:cubicBezTo>
                  <a:close/>
                </a:path>
              </a:pathLst>
            </a:custGeom>
            <a:solidFill>
              <a:schemeClr val="tx1"/>
            </a:solidFill>
            <a:ln w="490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3AC4B832-B966-DD9F-3A6F-03C3B26468E2}"/>
                </a:ext>
              </a:extLst>
            </p:cNvPr>
            <p:cNvSpPr/>
            <p:nvPr/>
          </p:nvSpPr>
          <p:spPr>
            <a:xfrm>
              <a:off x="3252918" y="3179077"/>
              <a:ext cx="745516" cy="1102967"/>
            </a:xfrm>
            <a:custGeom>
              <a:avLst/>
              <a:gdLst>
                <a:gd name="connsiteX0" fmla="*/ 252987 w 745516"/>
                <a:gd name="connsiteY0" fmla="*/ 20035 h 1102967"/>
                <a:gd name="connsiteX1" fmla="*/ 377814 w 745516"/>
                <a:gd name="connsiteY1" fmla="*/ 101975 h 1102967"/>
                <a:gd name="connsiteX2" fmla="*/ 433571 w 745516"/>
                <a:gd name="connsiteY2" fmla="*/ 1957 h 1102967"/>
                <a:gd name="connsiteX3" fmla="*/ 676741 w 745516"/>
                <a:gd name="connsiteY3" fmla="*/ 309922 h 1102967"/>
                <a:gd name="connsiteX4" fmla="*/ 714224 w 745516"/>
                <a:gd name="connsiteY4" fmla="*/ 643138 h 1102967"/>
                <a:gd name="connsiteX5" fmla="*/ 745516 w 745516"/>
                <a:gd name="connsiteY5" fmla="*/ 1021157 h 1102967"/>
                <a:gd name="connsiteX6" fmla="*/ 377912 w 745516"/>
                <a:gd name="connsiteY6" fmla="*/ 1102950 h 1102967"/>
                <a:gd name="connsiteX7" fmla="*/ 30450 w 745516"/>
                <a:gd name="connsiteY7" fmla="*/ 1027739 h 1102967"/>
                <a:gd name="connsiteX8" fmla="*/ 17186 w 745516"/>
                <a:gd name="connsiteY8" fmla="*/ 253183 h 1102967"/>
                <a:gd name="connsiteX9" fmla="*/ 101485 w 745516"/>
                <a:gd name="connsiteY9" fmla="*/ 81736 h 1102967"/>
                <a:gd name="connsiteX10" fmla="*/ 252987 w 745516"/>
                <a:gd name="connsiteY10" fmla="*/ 20035 h 1102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5516" h="1102967">
                  <a:moveTo>
                    <a:pt x="252987" y="20035"/>
                  </a:moveTo>
                  <a:cubicBezTo>
                    <a:pt x="264679" y="3086"/>
                    <a:pt x="330900" y="97996"/>
                    <a:pt x="377814" y="101975"/>
                  </a:cubicBezTo>
                  <a:cubicBezTo>
                    <a:pt x="424729" y="105954"/>
                    <a:pt x="423206" y="46808"/>
                    <a:pt x="433571" y="1957"/>
                  </a:cubicBezTo>
                  <a:cubicBezTo>
                    <a:pt x="612780" y="-28648"/>
                    <a:pt x="676741" y="309922"/>
                    <a:pt x="676741" y="309922"/>
                  </a:cubicBezTo>
                  <a:cubicBezTo>
                    <a:pt x="696160" y="433718"/>
                    <a:pt x="708658" y="544790"/>
                    <a:pt x="714224" y="643138"/>
                  </a:cubicBezTo>
                  <a:cubicBezTo>
                    <a:pt x="719789" y="741487"/>
                    <a:pt x="730224" y="867493"/>
                    <a:pt x="745516" y="1021157"/>
                  </a:cubicBezTo>
                  <a:cubicBezTo>
                    <a:pt x="584189" y="1074900"/>
                    <a:pt x="461656" y="1102164"/>
                    <a:pt x="377912" y="1102950"/>
                  </a:cubicBezTo>
                  <a:cubicBezTo>
                    <a:pt x="294169" y="1103736"/>
                    <a:pt x="178351" y="1078668"/>
                    <a:pt x="30450" y="1027739"/>
                  </a:cubicBezTo>
                  <a:cubicBezTo>
                    <a:pt x="30450" y="1027739"/>
                    <a:pt x="-28107" y="544299"/>
                    <a:pt x="17186" y="253183"/>
                  </a:cubicBezTo>
                  <a:cubicBezTo>
                    <a:pt x="27011" y="190843"/>
                    <a:pt x="55897" y="117057"/>
                    <a:pt x="101485" y="81736"/>
                  </a:cubicBezTo>
                  <a:cubicBezTo>
                    <a:pt x="156161" y="39439"/>
                    <a:pt x="246552" y="29368"/>
                    <a:pt x="252987" y="20035"/>
                  </a:cubicBezTo>
                  <a:close/>
                </a:path>
              </a:pathLst>
            </a:custGeom>
            <a:solidFill>
              <a:schemeClr val="tx1"/>
            </a:solidFill>
            <a:ln w="490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53FE1C28-456A-7AB4-44B7-4BEC452F7491}"/>
                </a:ext>
              </a:extLst>
            </p:cNvPr>
            <p:cNvSpPr/>
            <p:nvPr/>
          </p:nvSpPr>
          <p:spPr>
            <a:xfrm>
              <a:off x="4453677" y="5355953"/>
              <a:ext cx="157200" cy="188591"/>
            </a:xfrm>
            <a:custGeom>
              <a:avLst/>
              <a:gdLst>
                <a:gd name="connsiteX0" fmla="*/ 157201 w 157200"/>
                <a:gd name="connsiteY0" fmla="*/ 188591 h 188591"/>
                <a:gd name="connsiteX1" fmla="*/ 0 w 157200"/>
                <a:gd name="connsiteY1" fmla="*/ 51729 h 188591"/>
                <a:gd name="connsiteX2" fmla="*/ 0 w 157200"/>
                <a:gd name="connsiteY2" fmla="*/ 0 h 188591"/>
              </a:gdLst>
              <a:ahLst/>
              <a:cxnLst>
                <a:cxn ang="0">
                  <a:pos x="connsiteX0" y="connsiteY0"/>
                </a:cxn>
                <a:cxn ang="0">
                  <a:pos x="connsiteX1" y="connsiteY1"/>
                </a:cxn>
                <a:cxn ang="0">
                  <a:pos x="connsiteX2" y="connsiteY2"/>
                </a:cxn>
              </a:cxnLst>
              <a:rect l="l" t="t" r="r" b="b"/>
              <a:pathLst>
                <a:path w="157200" h="188591">
                  <a:moveTo>
                    <a:pt x="157201" y="188591"/>
                  </a:moveTo>
                  <a:cubicBezTo>
                    <a:pt x="84741" y="137992"/>
                    <a:pt x="983" y="75997"/>
                    <a:pt x="0" y="51729"/>
                  </a:cubicBezTo>
                  <a:lnTo>
                    <a:pt x="0" y="0"/>
                  </a:lnTo>
                </a:path>
              </a:pathLst>
            </a:custGeom>
            <a:noFill/>
            <a:ln w="19622" cap="rnd">
              <a:solidFill>
                <a:srgbClr val="1D252E"/>
              </a:solidFill>
              <a:prstDash val="solid"/>
              <a:round/>
            </a:ln>
          </p:spPr>
          <p:txBody>
            <a:bodyPr rtlCol="0" anchor="ctr"/>
            <a:lstStyle/>
            <a:p>
              <a:endParaRPr lang="zh-CN" altLang="en-US"/>
            </a:p>
          </p:txBody>
        </p:sp>
        <p:sp>
          <p:nvSpPr>
            <p:cNvPr id="74" name="任意多边形: 形状 73">
              <a:extLst>
                <a:ext uri="{FF2B5EF4-FFF2-40B4-BE49-F238E27FC236}">
                  <a16:creationId xmlns:a16="http://schemas.microsoft.com/office/drawing/2014/main" id="{0455BDC1-6C09-EE21-30BE-307D73825558}"/>
                </a:ext>
              </a:extLst>
            </p:cNvPr>
            <p:cNvSpPr/>
            <p:nvPr/>
          </p:nvSpPr>
          <p:spPr>
            <a:xfrm>
              <a:off x="4277011" y="5341854"/>
              <a:ext cx="425924" cy="288901"/>
            </a:xfrm>
            <a:custGeom>
              <a:avLst/>
              <a:gdLst>
                <a:gd name="connsiteX0" fmla="*/ 2370 w 425924"/>
                <a:gd name="connsiteY0" fmla="*/ 0 h 288901"/>
                <a:gd name="connsiteX1" fmla="*/ 5907 w 425924"/>
                <a:gd name="connsiteY1" fmla="*/ 79681 h 288901"/>
                <a:gd name="connsiteX2" fmla="*/ 7479 w 425924"/>
                <a:gd name="connsiteY2" fmla="*/ 281094 h 288901"/>
                <a:gd name="connsiteX3" fmla="*/ 420769 w 425924"/>
                <a:gd name="connsiteY3" fmla="*/ 262771 h 288901"/>
                <a:gd name="connsiteX4" fmla="*/ 333867 w 425924"/>
                <a:gd name="connsiteY4" fmla="*/ 202641 h 288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924" h="288901">
                  <a:moveTo>
                    <a:pt x="2370" y="0"/>
                  </a:moveTo>
                  <a:lnTo>
                    <a:pt x="5907" y="79681"/>
                  </a:lnTo>
                  <a:cubicBezTo>
                    <a:pt x="6742" y="97612"/>
                    <a:pt x="-8830" y="277361"/>
                    <a:pt x="7479" y="281094"/>
                  </a:cubicBezTo>
                  <a:cubicBezTo>
                    <a:pt x="23789" y="284828"/>
                    <a:pt x="479081" y="304281"/>
                    <a:pt x="420769" y="262771"/>
                  </a:cubicBezTo>
                  <a:cubicBezTo>
                    <a:pt x="401660" y="249163"/>
                    <a:pt x="369090" y="227253"/>
                    <a:pt x="333867" y="202641"/>
                  </a:cubicBezTo>
                </a:path>
              </a:pathLst>
            </a:custGeom>
            <a:noFill/>
            <a:ln w="19622" cap="rnd">
              <a:solidFill>
                <a:schemeClr val="tx1"/>
              </a:solidFill>
              <a:prstDash val="solid"/>
              <a:round/>
            </a:ln>
          </p:spPr>
          <p:txBody>
            <a:bodyPr rtlCol="0" anchor="ctr"/>
            <a:lstStyle/>
            <a:p>
              <a:endParaRPr lang="zh-CN" altLang="en-US"/>
            </a:p>
          </p:txBody>
        </p:sp>
        <p:sp>
          <p:nvSpPr>
            <p:cNvPr id="75" name="任意多边形: 形状 74">
              <a:extLst>
                <a:ext uri="{FF2B5EF4-FFF2-40B4-BE49-F238E27FC236}">
                  <a16:creationId xmlns:a16="http://schemas.microsoft.com/office/drawing/2014/main" id="{1CB126A9-CFF1-A097-B460-1A3C3C1CFB30}"/>
                </a:ext>
              </a:extLst>
            </p:cNvPr>
            <p:cNvSpPr/>
            <p:nvPr/>
          </p:nvSpPr>
          <p:spPr>
            <a:xfrm>
              <a:off x="4742631" y="5291795"/>
              <a:ext cx="327370" cy="334296"/>
            </a:xfrm>
            <a:custGeom>
              <a:avLst/>
              <a:gdLst>
                <a:gd name="connsiteX0" fmla="*/ 0 w 327370"/>
                <a:gd name="connsiteY0" fmla="*/ 334297 h 334296"/>
                <a:gd name="connsiteX1" fmla="*/ 315629 w 327370"/>
                <a:gd name="connsiteY1" fmla="*/ 334297 h 334296"/>
                <a:gd name="connsiteX2" fmla="*/ 327370 w 327370"/>
                <a:gd name="connsiteY2" fmla="*/ 322556 h 334296"/>
                <a:gd name="connsiteX3" fmla="*/ 322458 w 327370"/>
                <a:gd name="connsiteY3" fmla="*/ 313173 h 334296"/>
                <a:gd name="connsiteX4" fmla="*/ 59245 w 327370"/>
                <a:gd name="connsiteY4" fmla="*/ 86853 h 334296"/>
                <a:gd name="connsiteX5" fmla="*/ 55757 w 327370"/>
                <a:gd name="connsiteY5" fmla="*/ 0 h 33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370" h="334296">
                  <a:moveTo>
                    <a:pt x="0" y="334297"/>
                  </a:moveTo>
                  <a:lnTo>
                    <a:pt x="315629" y="334297"/>
                  </a:lnTo>
                  <a:cubicBezTo>
                    <a:pt x="322114" y="334297"/>
                    <a:pt x="327370" y="329040"/>
                    <a:pt x="327370" y="322556"/>
                  </a:cubicBezTo>
                  <a:cubicBezTo>
                    <a:pt x="327292" y="318832"/>
                    <a:pt x="325474" y="315359"/>
                    <a:pt x="322458" y="313173"/>
                  </a:cubicBezTo>
                  <a:cubicBezTo>
                    <a:pt x="146982" y="180668"/>
                    <a:pt x="59245" y="105226"/>
                    <a:pt x="59245" y="86853"/>
                  </a:cubicBezTo>
                  <a:lnTo>
                    <a:pt x="55757" y="0"/>
                  </a:lnTo>
                </a:path>
              </a:pathLst>
            </a:custGeom>
            <a:noFill/>
            <a:ln w="19622" cap="rnd">
              <a:solidFill>
                <a:schemeClr val="tx1"/>
              </a:solidFill>
              <a:prstDash val="solid"/>
              <a:round/>
            </a:ln>
          </p:spPr>
          <p:txBody>
            <a:bodyPr rtlCol="0" anchor="ctr"/>
            <a:lstStyle/>
            <a:p>
              <a:endParaRPr lang="zh-CN" altLang="en-US"/>
            </a:p>
          </p:txBody>
        </p:sp>
        <p:sp>
          <p:nvSpPr>
            <p:cNvPr id="76" name="任意多边形: 形状 75">
              <a:extLst>
                <a:ext uri="{FF2B5EF4-FFF2-40B4-BE49-F238E27FC236}">
                  <a16:creationId xmlns:a16="http://schemas.microsoft.com/office/drawing/2014/main" id="{F0A5FE50-88A4-9298-8117-233D9D41E3AF}"/>
                </a:ext>
              </a:extLst>
            </p:cNvPr>
            <p:cNvSpPr/>
            <p:nvPr/>
          </p:nvSpPr>
          <p:spPr>
            <a:xfrm>
              <a:off x="4646493" y="5294792"/>
              <a:ext cx="8556" cy="219098"/>
            </a:xfrm>
            <a:custGeom>
              <a:avLst/>
              <a:gdLst>
                <a:gd name="connsiteX0" fmla="*/ 0 w 8556"/>
                <a:gd name="connsiteY0" fmla="*/ 0 h 219098"/>
                <a:gd name="connsiteX1" fmla="*/ 7614 w 8556"/>
                <a:gd name="connsiteY1" fmla="*/ 219098 h 219098"/>
              </a:gdLst>
              <a:ahLst/>
              <a:cxnLst>
                <a:cxn ang="0">
                  <a:pos x="connsiteX0" y="connsiteY0"/>
                </a:cxn>
                <a:cxn ang="0">
                  <a:pos x="connsiteX1" y="connsiteY1"/>
                </a:cxn>
              </a:cxnLst>
              <a:rect l="l" t="t" r="r" b="b"/>
              <a:pathLst>
                <a:path w="8556" h="219098">
                  <a:moveTo>
                    <a:pt x="0" y="0"/>
                  </a:moveTo>
                  <a:cubicBezTo>
                    <a:pt x="7600" y="115641"/>
                    <a:pt x="10135" y="188675"/>
                    <a:pt x="7614" y="219098"/>
                  </a:cubicBezTo>
                </a:path>
              </a:pathLst>
            </a:custGeom>
            <a:noFill/>
            <a:ln w="19622" cap="rnd">
              <a:solidFill>
                <a:srgbClr val="1D252E"/>
              </a:solidFill>
              <a:prstDash val="solid"/>
              <a:round/>
            </a:ln>
          </p:spPr>
          <p:txBody>
            <a:bodyPr rtlCol="0" anchor="ctr"/>
            <a:lstStyle/>
            <a:p>
              <a:endParaRPr lang="zh-CN" altLang="en-US"/>
            </a:p>
          </p:txBody>
        </p:sp>
        <p:sp>
          <p:nvSpPr>
            <p:cNvPr id="77" name="任意多边形: 形状 76">
              <a:extLst>
                <a:ext uri="{FF2B5EF4-FFF2-40B4-BE49-F238E27FC236}">
                  <a16:creationId xmlns:a16="http://schemas.microsoft.com/office/drawing/2014/main" id="{9F828886-3C36-0E1A-AEED-F0E22EEEFC6F}"/>
                </a:ext>
              </a:extLst>
            </p:cNvPr>
            <p:cNvSpPr/>
            <p:nvPr/>
          </p:nvSpPr>
          <p:spPr>
            <a:xfrm>
              <a:off x="3331707" y="3547409"/>
              <a:ext cx="687801" cy="971598"/>
            </a:xfrm>
            <a:custGeom>
              <a:avLst/>
              <a:gdLst>
                <a:gd name="connsiteX0" fmla="*/ 0 w 687801"/>
                <a:gd name="connsiteY0" fmla="*/ 78404 h 971598"/>
                <a:gd name="connsiteX1" fmla="*/ 67596 w 687801"/>
                <a:gd name="connsiteY1" fmla="*/ 304085 h 971598"/>
                <a:gd name="connsiteX2" fmla="*/ 146983 w 687801"/>
                <a:gd name="connsiteY2" fmla="*/ 485799 h 971598"/>
                <a:gd name="connsiteX3" fmla="*/ 377773 w 687801"/>
                <a:gd name="connsiteY3" fmla="*/ 783252 h 971598"/>
                <a:gd name="connsiteX4" fmla="*/ 465609 w 687801"/>
                <a:gd name="connsiteY4" fmla="*/ 890689 h 971598"/>
                <a:gd name="connsiteX5" fmla="*/ 561354 w 687801"/>
                <a:gd name="connsiteY5" fmla="*/ 969191 h 971598"/>
                <a:gd name="connsiteX6" fmla="*/ 645161 w 687801"/>
                <a:gd name="connsiteY6" fmla="*/ 971598 h 971598"/>
                <a:gd name="connsiteX7" fmla="*/ 687802 w 687801"/>
                <a:gd name="connsiteY7" fmla="*/ 919624 h 971598"/>
                <a:gd name="connsiteX8" fmla="*/ 660930 w 687801"/>
                <a:gd name="connsiteY8" fmla="*/ 832868 h 971598"/>
                <a:gd name="connsiteX9" fmla="*/ 554476 w 687801"/>
                <a:gd name="connsiteY9" fmla="*/ 745524 h 971598"/>
                <a:gd name="connsiteX10" fmla="*/ 456619 w 687801"/>
                <a:gd name="connsiteY10" fmla="*/ 687114 h 971598"/>
                <a:gd name="connsiteX11" fmla="*/ 294063 w 687801"/>
                <a:gd name="connsiteY11" fmla="*/ 404497 h 971598"/>
                <a:gd name="connsiteX12" fmla="*/ 205933 w 687801"/>
                <a:gd name="connsiteY12" fmla="*/ 64796 h 971598"/>
                <a:gd name="connsiteX13" fmla="*/ 189328 w 687801"/>
                <a:gd name="connsiteY13" fmla="*/ 0 h 971598"/>
                <a:gd name="connsiteX14" fmla="*/ 0 w 687801"/>
                <a:gd name="connsiteY14" fmla="*/ 78404 h 971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7801" h="971598">
                  <a:moveTo>
                    <a:pt x="0" y="78404"/>
                  </a:moveTo>
                  <a:lnTo>
                    <a:pt x="67596" y="304085"/>
                  </a:lnTo>
                  <a:lnTo>
                    <a:pt x="146983" y="485799"/>
                  </a:lnTo>
                  <a:lnTo>
                    <a:pt x="377773" y="783252"/>
                  </a:lnTo>
                  <a:lnTo>
                    <a:pt x="465609" y="890689"/>
                  </a:lnTo>
                  <a:lnTo>
                    <a:pt x="561354" y="969191"/>
                  </a:lnTo>
                  <a:lnTo>
                    <a:pt x="645161" y="971598"/>
                  </a:lnTo>
                  <a:lnTo>
                    <a:pt x="687802" y="919624"/>
                  </a:lnTo>
                  <a:lnTo>
                    <a:pt x="660930" y="832868"/>
                  </a:lnTo>
                  <a:lnTo>
                    <a:pt x="554476" y="745524"/>
                  </a:lnTo>
                  <a:lnTo>
                    <a:pt x="456619" y="687114"/>
                  </a:lnTo>
                  <a:lnTo>
                    <a:pt x="294063" y="404497"/>
                  </a:lnTo>
                  <a:lnTo>
                    <a:pt x="205933" y="64796"/>
                  </a:lnTo>
                  <a:lnTo>
                    <a:pt x="189328" y="0"/>
                  </a:lnTo>
                  <a:lnTo>
                    <a:pt x="0" y="78404"/>
                  </a:lnTo>
                  <a:close/>
                </a:path>
              </a:pathLst>
            </a:custGeom>
            <a:solidFill>
              <a:srgbClr val="FFFFFF"/>
            </a:solidFill>
            <a:ln w="490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1FC02BE2-2832-439A-560A-1FE98E8BAEF7}"/>
                </a:ext>
              </a:extLst>
            </p:cNvPr>
            <p:cNvSpPr/>
            <p:nvPr/>
          </p:nvSpPr>
          <p:spPr>
            <a:xfrm>
              <a:off x="3274771" y="3414240"/>
              <a:ext cx="312583" cy="407877"/>
            </a:xfrm>
            <a:custGeom>
              <a:avLst/>
              <a:gdLst>
                <a:gd name="connsiteX0" fmla="*/ 212221 w 312583"/>
                <a:gd name="connsiteY0" fmla="*/ 15269 h 407877"/>
                <a:gd name="connsiteX1" fmla="*/ 0 w 312583"/>
                <a:gd name="connsiteY1" fmla="*/ 38996 h 407877"/>
                <a:gd name="connsiteX2" fmla="*/ 38023 w 312583"/>
                <a:gd name="connsiteY2" fmla="*/ 407877 h 407877"/>
                <a:gd name="connsiteX3" fmla="*/ 312584 w 312583"/>
                <a:gd name="connsiteY3" fmla="*/ 301079 h 407877"/>
                <a:gd name="connsiteX4" fmla="*/ 212221 w 312583"/>
                <a:gd name="connsiteY4" fmla="*/ 15269 h 407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583" h="407877">
                  <a:moveTo>
                    <a:pt x="212221" y="15269"/>
                  </a:moveTo>
                  <a:cubicBezTo>
                    <a:pt x="128954" y="-10473"/>
                    <a:pt x="57575" y="-4381"/>
                    <a:pt x="0" y="38996"/>
                  </a:cubicBezTo>
                  <a:lnTo>
                    <a:pt x="38023" y="407877"/>
                  </a:lnTo>
                  <a:cubicBezTo>
                    <a:pt x="38023" y="407877"/>
                    <a:pt x="211779" y="298525"/>
                    <a:pt x="312584" y="301079"/>
                  </a:cubicBezTo>
                  <a:cubicBezTo>
                    <a:pt x="303004" y="201404"/>
                    <a:pt x="212221" y="15269"/>
                    <a:pt x="212221" y="15269"/>
                  </a:cubicBezTo>
                  <a:close/>
                </a:path>
              </a:pathLst>
            </a:custGeom>
            <a:solidFill>
              <a:schemeClr val="tx1"/>
            </a:solidFill>
            <a:ln w="490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34334F11-2F20-6F02-86F4-ED8EB6016A1E}"/>
                </a:ext>
              </a:extLst>
            </p:cNvPr>
            <p:cNvSpPr/>
            <p:nvPr/>
          </p:nvSpPr>
          <p:spPr>
            <a:xfrm>
              <a:off x="3709480" y="4267437"/>
              <a:ext cx="307594" cy="249975"/>
            </a:xfrm>
            <a:custGeom>
              <a:avLst/>
              <a:gdLst>
                <a:gd name="connsiteX0" fmla="*/ 134063 w 307594"/>
                <a:gd name="connsiteY0" fmla="*/ 0 h 249975"/>
                <a:gd name="connsiteX1" fmla="*/ 286940 w 307594"/>
                <a:gd name="connsiteY1" fmla="*/ 125024 h 249975"/>
                <a:gd name="connsiteX2" fmla="*/ 277950 w 307594"/>
                <a:gd name="connsiteY2" fmla="*/ 238650 h 249975"/>
                <a:gd name="connsiteX3" fmla="*/ 0 w 307594"/>
                <a:gd name="connsiteY3" fmla="*/ 63224 h 249975"/>
              </a:gdLst>
              <a:ahLst/>
              <a:cxnLst>
                <a:cxn ang="0">
                  <a:pos x="connsiteX0" y="connsiteY0"/>
                </a:cxn>
                <a:cxn ang="0">
                  <a:pos x="connsiteX1" y="connsiteY1"/>
                </a:cxn>
                <a:cxn ang="0">
                  <a:pos x="connsiteX2" y="connsiteY2"/>
                </a:cxn>
                <a:cxn ang="0">
                  <a:pos x="connsiteX3" y="connsiteY3"/>
                </a:cxn>
              </a:cxnLst>
              <a:rect l="l" t="t" r="r" b="b"/>
              <a:pathLst>
                <a:path w="307594" h="249975">
                  <a:moveTo>
                    <a:pt x="134063" y="0"/>
                  </a:moveTo>
                  <a:cubicBezTo>
                    <a:pt x="159608" y="15278"/>
                    <a:pt x="247493" y="67449"/>
                    <a:pt x="286940" y="125024"/>
                  </a:cubicBezTo>
                  <a:cubicBezTo>
                    <a:pt x="313419" y="163636"/>
                    <a:pt x="318479" y="206964"/>
                    <a:pt x="277950" y="238650"/>
                  </a:cubicBezTo>
                  <a:cubicBezTo>
                    <a:pt x="124434" y="304281"/>
                    <a:pt x="0" y="63224"/>
                    <a:pt x="0" y="63224"/>
                  </a:cubicBezTo>
                </a:path>
              </a:pathLst>
            </a:custGeom>
            <a:noFill/>
            <a:ln w="19622" cap="rnd">
              <a:solidFill>
                <a:schemeClr val="tx1"/>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54CF17A7-445C-BE20-C60E-00A775E2BFC8}"/>
                </a:ext>
              </a:extLst>
            </p:cNvPr>
            <p:cNvSpPr/>
            <p:nvPr/>
          </p:nvSpPr>
          <p:spPr>
            <a:xfrm>
              <a:off x="4084747" y="4291557"/>
              <a:ext cx="646291" cy="445663"/>
            </a:xfrm>
            <a:custGeom>
              <a:avLst/>
              <a:gdLst>
                <a:gd name="connsiteX0" fmla="*/ 0 w 646291"/>
                <a:gd name="connsiteY0" fmla="*/ 0 h 445663"/>
                <a:gd name="connsiteX1" fmla="*/ 440948 w 646291"/>
                <a:gd name="connsiteY1" fmla="*/ 74670 h 445663"/>
                <a:gd name="connsiteX2" fmla="*/ 646291 w 646291"/>
                <a:gd name="connsiteY2" fmla="*/ 445664 h 445663"/>
              </a:gdLst>
              <a:ahLst/>
              <a:cxnLst>
                <a:cxn ang="0">
                  <a:pos x="connsiteX0" y="connsiteY0"/>
                </a:cxn>
                <a:cxn ang="0">
                  <a:pos x="connsiteX1" y="connsiteY1"/>
                </a:cxn>
                <a:cxn ang="0">
                  <a:pos x="connsiteX2" y="connsiteY2"/>
                </a:cxn>
              </a:cxnLst>
              <a:rect l="l" t="t" r="r" b="b"/>
              <a:pathLst>
                <a:path w="646291" h="445663">
                  <a:moveTo>
                    <a:pt x="0" y="0"/>
                  </a:moveTo>
                  <a:cubicBezTo>
                    <a:pt x="0" y="0"/>
                    <a:pt x="347659" y="4667"/>
                    <a:pt x="440948" y="74670"/>
                  </a:cubicBezTo>
                  <a:cubicBezTo>
                    <a:pt x="534236" y="144674"/>
                    <a:pt x="622957" y="345350"/>
                    <a:pt x="646291" y="445664"/>
                  </a:cubicBezTo>
                </a:path>
              </a:pathLst>
            </a:custGeom>
            <a:noFill/>
            <a:ln w="19622" cap="rnd">
              <a:solidFill>
                <a:schemeClr val="tx1"/>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8696BFDD-4C7E-CDC9-0E19-865CF13F815A}"/>
                </a:ext>
              </a:extLst>
            </p:cNvPr>
            <p:cNvSpPr/>
            <p:nvPr/>
          </p:nvSpPr>
          <p:spPr>
            <a:xfrm>
              <a:off x="4176022" y="4480542"/>
              <a:ext cx="272693" cy="277655"/>
            </a:xfrm>
            <a:custGeom>
              <a:avLst/>
              <a:gdLst>
                <a:gd name="connsiteX0" fmla="*/ 272694 w 272693"/>
                <a:gd name="connsiteY0" fmla="*/ 277655 h 277655"/>
                <a:gd name="connsiteX1" fmla="*/ 0 w 272693"/>
                <a:gd name="connsiteY1" fmla="*/ 0 h 277655"/>
              </a:gdLst>
              <a:ahLst/>
              <a:cxnLst>
                <a:cxn ang="0">
                  <a:pos x="connsiteX0" y="connsiteY0"/>
                </a:cxn>
                <a:cxn ang="0">
                  <a:pos x="connsiteX1" y="connsiteY1"/>
                </a:cxn>
              </a:cxnLst>
              <a:rect l="l" t="t" r="r" b="b"/>
              <a:pathLst>
                <a:path w="272693" h="277655">
                  <a:moveTo>
                    <a:pt x="272694" y="277655"/>
                  </a:moveTo>
                  <a:cubicBezTo>
                    <a:pt x="228481" y="63568"/>
                    <a:pt x="117164" y="246"/>
                    <a:pt x="0" y="0"/>
                  </a:cubicBezTo>
                </a:path>
              </a:pathLst>
            </a:custGeom>
            <a:noFill/>
            <a:ln w="19622" cap="rnd">
              <a:solidFill>
                <a:schemeClr val="tx1"/>
              </a:solid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C2A1DBE8-08C0-DE33-6B07-88BEDE4E0F1A}"/>
                </a:ext>
              </a:extLst>
            </p:cNvPr>
            <p:cNvSpPr/>
            <p:nvPr/>
          </p:nvSpPr>
          <p:spPr>
            <a:xfrm>
              <a:off x="3290000" y="4189033"/>
              <a:ext cx="52809" cy="356403"/>
            </a:xfrm>
            <a:custGeom>
              <a:avLst/>
              <a:gdLst>
                <a:gd name="connsiteX0" fmla="*/ 0 w 52809"/>
                <a:gd name="connsiteY0" fmla="*/ 0 h 356403"/>
                <a:gd name="connsiteX1" fmla="*/ 52810 w 52809"/>
                <a:gd name="connsiteY1" fmla="*/ 356403 h 356403"/>
              </a:gdLst>
              <a:ahLst/>
              <a:cxnLst>
                <a:cxn ang="0">
                  <a:pos x="connsiteX0" y="connsiteY0"/>
                </a:cxn>
                <a:cxn ang="0">
                  <a:pos x="connsiteX1" y="connsiteY1"/>
                </a:cxn>
              </a:cxnLst>
              <a:rect l="l" t="t" r="r" b="b"/>
              <a:pathLst>
                <a:path w="52809" h="356403">
                  <a:moveTo>
                    <a:pt x="0" y="0"/>
                  </a:moveTo>
                  <a:cubicBezTo>
                    <a:pt x="3832" y="25447"/>
                    <a:pt x="18471" y="276231"/>
                    <a:pt x="52810" y="356403"/>
                  </a:cubicBezTo>
                </a:path>
              </a:pathLst>
            </a:custGeom>
            <a:noFill/>
            <a:ln w="19622" cap="rnd">
              <a:solidFill>
                <a:srgbClr val="1D252E"/>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A3F864B6-58CC-6633-9F1F-4D34867ECCB1}"/>
                </a:ext>
              </a:extLst>
            </p:cNvPr>
            <p:cNvSpPr/>
            <p:nvPr/>
          </p:nvSpPr>
          <p:spPr>
            <a:xfrm>
              <a:off x="4800501" y="3675036"/>
              <a:ext cx="732996" cy="43132"/>
            </a:xfrm>
            <a:custGeom>
              <a:avLst/>
              <a:gdLst>
                <a:gd name="connsiteX0" fmla="*/ 0 w 732996"/>
                <a:gd name="connsiteY0" fmla="*/ 12920 h 43132"/>
                <a:gd name="connsiteX1" fmla="*/ 725530 w 732996"/>
                <a:gd name="connsiteY1" fmla="*/ 0 h 43132"/>
                <a:gd name="connsiteX2" fmla="*/ 732997 w 732996"/>
                <a:gd name="connsiteY2" fmla="*/ 38514 h 43132"/>
                <a:gd name="connsiteX3" fmla="*/ 3242 w 732996"/>
                <a:gd name="connsiteY3" fmla="*/ 43132 h 43132"/>
                <a:gd name="connsiteX4" fmla="*/ 0 w 732996"/>
                <a:gd name="connsiteY4" fmla="*/ 12920 h 4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996" h="43132">
                  <a:moveTo>
                    <a:pt x="0" y="12920"/>
                  </a:moveTo>
                  <a:lnTo>
                    <a:pt x="725530" y="0"/>
                  </a:lnTo>
                  <a:lnTo>
                    <a:pt x="732997" y="38514"/>
                  </a:lnTo>
                  <a:lnTo>
                    <a:pt x="3242" y="43132"/>
                  </a:lnTo>
                  <a:lnTo>
                    <a:pt x="0" y="12920"/>
                  </a:lnTo>
                  <a:close/>
                </a:path>
              </a:pathLst>
            </a:custGeom>
            <a:solidFill>
              <a:srgbClr val="FFFFFF"/>
            </a:solidFill>
            <a:ln w="490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E112450B-9992-16FD-43CE-A2FCC3984DF8}"/>
                </a:ext>
              </a:extLst>
            </p:cNvPr>
            <p:cNvSpPr/>
            <p:nvPr/>
          </p:nvSpPr>
          <p:spPr>
            <a:xfrm>
              <a:off x="4805315" y="3712519"/>
              <a:ext cx="890008" cy="31489"/>
            </a:xfrm>
            <a:custGeom>
              <a:avLst/>
              <a:gdLst>
                <a:gd name="connsiteX0" fmla="*/ 0 w 890008"/>
                <a:gd name="connsiteY0" fmla="*/ 5650 h 31489"/>
                <a:gd name="connsiteX1" fmla="*/ 3930 w 890008"/>
                <a:gd name="connsiteY1" fmla="*/ 31489 h 31489"/>
                <a:gd name="connsiteX2" fmla="*/ 878064 w 890008"/>
                <a:gd name="connsiteY2" fmla="*/ 30409 h 31489"/>
                <a:gd name="connsiteX3" fmla="*/ 889657 w 890008"/>
                <a:gd name="connsiteY3" fmla="*/ 19159 h 31489"/>
                <a:gd name="connsiteX4" fmla="*/ 890001 w 890008"/>
                <a:gd name="connsiteY4" fmla="*/ 8597 h 31489"/>
                <a:gd name="connsiteX5" fmla="*/ 882097 w 890008"/>
                <a:gd name="connsiteY5" fmla="*/ 5 h 31489"/>
                <a:gd name="connsiteX6" fmla="*/ 881699 w 890008"/>
                <a:gd name="connsiteY6" fmla="*/ 0 h 31489"/>
                <a:gd name="connsiteX7" fmla="*/ 741250 w 890008"/>
                <a:gd name="connsiteY7" fmla="*/ 0 h 31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0008" h="31489">
                  <a:moveTo>
                    <a:pt x="0" y="5650"/>
                  </a:moveTo>
                  <a:lnTo>
                    <a:pt x="3930" y="31489"/>
                  </a:lnTo>
                  <a:lnTo>
                    <a:pt x="878064" y="30409"/>
                  </a:lnTo>
                  <a:cubicBezTo>
                    <a:pt x="884293" y="30310"/>
                    <a:pt x="889372" y="25383"/>
                    <a:pt x="889657" y="19159"/>
                  </a:cubicBezTo>
                  <a:lnTo>
                    <a:pt x="890001" y="8597"/>
                  </a:lnTo>
                  <a:cubicBezTo>
                    <a:pt x="890192" y="4043"/>
                    <a:pt x="886656" y="197"/>
                    <a:pt x="882097" y="5"/>
                  </a:cubicBezTo>
                  <a:cubicBezTo>
                    <a:pt x="881964" y="0"/>
                    <a:pt x="881832" y="0"/>
                    <a:pt x="881699" y="0"/>
                  </a:cubicBezTo>
                  <a:lnTo>
                    <a:pt x="741250" y="0"/>
                  </a:lnTo>
                </a:path>
              </a:pathLst>
            </a:custGeom>
            <a:solidFill>
              <a:srgbClr val="FFFFFF"/>
            </a:solidFill>
            <a:ln w="490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46542429-7577-074B-7CEE-254470A470F8}"/>
                </a:ext>
              </a:extLst>
            </p:cNvPr>
            <p:cNvSpPr/>
            <p:nvPr/>
          </p:nvSpPr>
          <p:spPr>
            <a:xfrm>
              <a:off x="4798782" y="3712224"/>
              <a:ext cx="747783" cy="245"/>
            </a:xfrm>
            <a:custGeom>
              <a:avLst/>
              <a:gdLst>
                <a:gd name="connsiteX0" fmla="*/ 747784 w 747783"/>
                <a:gd name="connsiteY0" fmla="*/ 246 h 245"/>
                <a:gd name="connsiteX1" fmla="*/ 0 w 747783"/>
                <a:gd name="connsiteY1" fmla="*/ 0 h 245"/>
              </a:gdLst>
              <a:ahLst/>
              <a:cxnLst>
                <a:cxn ang="0">
                  <a:pos x="connsiteX0" y="connsiteY0"/>
                </a:cxn>
                <a:cxn ang="0">
                  <a:pos x="connsiteX1" y="connsiteY1"/>
                </a:cxn>
              </a:cxnLst>
              <a:rect l="l" t="t" r="r" b="b"/>
              <a:pathLst>
                <a:path w="747783" h="245">
                  <a:moveTo>
                    <a:pt x="747784" y="246"/>
                  </a:moveTo>
                  <a:lnTo>
                    <a:pt x="0" y="0"/>
                  </a:lnTo>
                </a:path>
              </a:pathLst>
            </a:custGeom>
            <a:ln w="490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C7500BBB-6BFB-AFB3-478B-82F5C1FD32D6}"/>
                </a:ext>
              </a:extLst>
            </p:cNvPr>
            <p:cNvSpPr/>
            <p:nvPr/>
          </p:nvSpPr>
          <p:spPr>
            <a:xfrm>
              <a:off x="4805020" y="3711929"/>
              <a:ext cx="890303" cy="30997"/>
            </a:xfrm>
            <a:custGeom>
              <a:avLst/>
              <a:gdLst>
                <a:gd name="connsiteX0" fmla="*/ 0 w 890303"/>
                <a:gd name="connsiteY0" fmla="*/ 0 h 30997"/>
                <a:gd name="connsiteX1" fmla="*/ 4667 w 890303"/>
                <a:gd name="connsiteY1" fmla="*/ 30261 h 30997"/>
                <a:gd name="connsiteX2" fmla="*/ 878358 w 890303"/>
                <a:gd name="connsiteY2" fmla="*/ 30998 h 30997"/>
                <a:gd name="connsiteX3" fmla="*/ 889952 w 890303"/>
                <a:gd name="connsiteY3" fmla="*/ 19748 h 30997"/>
                <a:gd name="connsiteX4" fmla="*/ 890296 w 890303"/>
                <a:gd name="connsiteY4" fmla="*/ 9186 h 30997"/>
                <a:gd name="connsiteX5" fmla="*/ 882391 w 890303"/>
                <a:gd name="connsiteY5" fmla="*/ 595 h 30997"/>
                <a:gd name="connsiteX6" fmla="*/ 881993 w 890303"/>
                <a:gd name="connsiteY6" fmla="*/ 589 h 30997"/>
                <a:gd name="connsiteX7" fmla="*/ 741545 w 890303"/>
                <a:gd name="connsiteY7" fmla="*/ 589 h 3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0303" h="30997">
                  <a:moveTo>
                    <a:pt x="0" y="0"/>
                  </a:moveTo>
                  <a:lnTo>
                    <a:pt x="4667" y="30261"/>
                  </a:lnTo>
                  <a:lnTo>
                    <a:pt x="878358" y="30998"/>
                  </a:lnTo>
                  <a:cubicBezTo>
                    <a:pt x="884587" y="30900"/>
                    <a:pt x="889667" y="25972"/>
                    <a:pt x="889952" y="19748"/>
                  </a:cubicBezTo>
                  <a:lnTo>
                    <a:pt x="890296" y="9186"/>
                  </a:lnTo>
                  <a:cubicBezTo>
                    <a:pt x="890487" y="4632"/>
                    <a:pt x="886950" y="786"/>
                    <a:pt x="882391" y="595"/>
                  </a:cubicBezTo>
                  <a:cubicBezTo>
                    <a:pt x="882259" y="589"/>
                    <a:pt x="882126" y="589"/>
                    <a:pt x="881993" y="589"/>
                  </a:cubicBezTo>
                  <a:lnTo>
                    <a:pt x="741545" y="589"/>
                  </a:lnTo>
                </a:path>
              </a:pathLst>
            </a:custGeom>
            <a:noFill/>
            <a:ln w="19622" cap="rnd">
              <a:solidFill>
                <a:schemeClr val="tx1"/>
              </a:solid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28B44F16-0D70-DDD1-9466-E09172BAEF22}"/>
                </a:ext>
              </a:extLst>
            </p:cNvPr>
            <p:cNvSpPr/>
            <p:nvPr/>
          </p:nvSpPr>
          <p:spPr>
            <a:xfrm>
              <a:off x="4733145" y="3216829"/>
              <a:ext cx="797294" cy="482573"/>
            </a:xfrm>
            <a:custGeom>
              <a:avLst/>
              <a:gdLst>
                <a:gd name="connsiteX0" fmla="*/ 300 w 797294"/>
                <a:gd name="connsiteY0" fmla="*/ 38334 h 482573"/>
                <a:gd name="connsiteX1" fmla="*/ 65292 w 797294"/>
                <a:gd name="connsiteY1" fmla="*/ 480117 h 482573"/>
                <a:gd name="connsiteX2" fmla="*/ 65292 w 797294"/>
                <a:gd name="connsiteY2" fmla="*/ 482328 h 482573"/>
                <a:gd name="connsiteX3" fmla="*/ 797257 w 797294"/>
                <a:gd name="connsiteY3" fmla="*/ 482573 h 482573"/>
                <a:gd name="connsiteX4" fmla="*/ 797257 w 797294"/>
                <a:gd name="connsiteY4" fmla="*/ 480362 h 482573"/>
                <a:gd name="connsiteX5" fmla="*/ 732854 w 797294"/>
                <a:gd name="connsiteY5" fmla="*/ 38580 h 482573"/>
                <a:gd name="connsiteX6" fmla="*/ 727402 w 797294"/>
                <a:gd name="connsiteY6" fmla="*/ 22860 h 482573"/>
                <a:gd name="connsiteX7" fmla="*/ 714826 w 797294"/>
                <a:gd name="connsiteY7" fmla="*/ 8859 h 482573"/>
                <a:gd name="connsiteX8" fmla="*/ 709029 w 797294"/>
                <a:gd name="connsiteY8" fmla="*/ 5175 h 482573"/>
                <a:gd name="connsiteX9" fmla="*/ 688936 w 797294"/>
                <a:gd name="connsiteY9" fmla="*/ 16 h 482573"/>
                <a:gd name="connsiteX10" fmla="*/ 34147 w 797294"/>
                <a:gd name="connsiteY10" fmla="*/ 16 h 482573"/>
                <a:gd name="connsiteX11" fmla="*/ 15 w 797294"/>
                <a:gd name="connsiteY11" fmla="*/ 32076 h 482573"/>
                <a:gd name="connsiteX12" fmla="*/ 447 w 797294"/>
                <a:gd name="connsiteY12" fmla="*/ 38531 h 482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7294" h="482573">
                  <a:moveTo>
                    <a:pt x="300" y="38334"/>
                  </a:moveTo>
                  <a:lnTo>
                    <a:pt x="65292" y="480117"/>
                  </a:lnTo>
                  <a:cubicBezTo>
                    <a:pt x="65292" y="480854"/>
                    <a:pt x="65292" y="481591"/>
                    <a:pt x="65292" y="482328"/>
                  </a:cubicBezTo>
                  <a:lnTo>
                    <a:pt x="797257" y="482573"/>
                  </a:lnTo>
                  <a:cubicBezTo>
                    <a:pt x="797307" y="481836"/>
                    <a:pt x="797307" y="481099"/>
                    <a:pt x="797257" y="480362"/>
                  </a:cubicBezTo>
                  <a:lnTo>
                    <a:pt x="732854" y="38580"/>
                  </a:lnTo>
                  <a:cubicBezTo>
                    <a:pt x="732103" y="33029"/>
                    <a:pt x="730251" y="27684"/>
                    <a:pt x="727402" y="22860"/>
                  </a:cubicBezTo>
                  <a:cubicBezTo>
                    <a:pt x="724198" y="17387"/>
                    <a:pt x="719920" y="12627"/>
                    <a:pt x="714826" y="8859"/>
                  </a:cubicBezTo>
                  <a:cubicBezTo>
                    <a:pt x="713003" y="7464"/>
                    <a:pt x="711067" y="6231"/>
                    <a:pt x="709029" y="5175"/>
                  </a:cubicBezTo>
                  <a:cubicBezTo>
                    <a:pt x="702858" y="1824"/>
                    <a:pt x="695957" y="56"/>
                    <a:pt x="688936" y="16"/>
                  </a:cubicBezTo>
                  <a:lnTo>
                    <a:pt x="34147" y="16"/>
                  </a:lnTo>
                  <a:cubicBezTo>
                    <a:pt x="15867" y="-553"/>
                    <a:pt x="590" y="13796"/>
                    <a:pt x="15" y="32076"/>
                  </a:cubicBezTo>
                  <a:cubicBezTo>
                    <a:pt x="-49" y="34237"/>
                    <a:pt x="93" y="36399"/>
                    <a:pt x="447" y="38531"/>
                  </a:cubicBezTo>
                </a:path>
              </a:pathLst>
            </a:custGeom>
            <a:solidFill>
              <a:schemeClr val="accent2"/>
            </a:solidFill>
            <a:ln w="490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A216CA50-6981-3BA8-70C1-16201EBC0E9D}"/>
                </a:ext>
              </a:extLst>
            </p:cNvPr>
            <p:cNvSpPr/>
            <p:nvPr/>
          </p:nvSpPr>
          <p:spPr>
            <a:xfrm>
              <a:off x="5045503" y="3389787"/>
              <a:ext cx="135599" cy="133087"/>
            </a:xfrm>
            <a:custGeom>
              <a:avLst/>
              <a:gdLst>
                <a:gd name="connsiteX0" fmla="*/ 134785 w 135599"/>
                <a:gd name="connsiteY0" fmla="*/ 66348 h 133087"/>
                <a:gd name="connsiteX1" fmla="*/ 87969 w 135599"/>
                <a:gd name="connsiteY1" fmla="*/ 132284 h 133087"/>
                <a:gd name="connsiteX2" fmla="*/ 76621 w 135599"/>
                <a:gd name="connsiteY2" fmla="*/ 133060 h 133087"/>
                <a:gd name="connsiteX3" fmla="*/ 772 w 135599"/>
                <a:gd name="connsiteY3" fmla="*/ 66544 h 133087"/>
                <a:gd name="connsiteX4" fmla="*/ 47927 w 135599"/>
                <a:gd name="connsiteY4" fmla="*/ 766 h 133087"/>
                <a:gd name="connsiteX5" fmla="*/ 59034 w 135599"/>
                <a:gd name="connsiteY5" fmla="*/ 29 h 133087"/>
                <a:gd name="connsiteX6" fmla="*/ 134834 w 135599"/>
                <a:gd name="connsiteY6" fmla="*/ 66593 h 133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599" h="133087">
                  <a:moveTo>
                    <a:pt x="134785" y="66348"/>
                  </a:moveTo>
                  <a:cubicBezTo>
                    <a:pt x="140066" y="97483"/>
                    <a:pt x="119104" y="127002"/>
                    <a:pt x="87969" y="132284"/>
                  </a:cubicBezTo>
                  <a:cubicBezTo>
                    <a:pt x="84221" y="132917"/>
                    <a:pt x="80418" y="133177"/>
                    <a:pt x="76621" y="133060"/>
                  </a:cubicBezTo>
                  <a:cubicBezTo>
                    <a:pt x="38569" y="132180"/>
                    <a:pt x="6613" y="104159"/>
                    <a:pt x="772" y="66544"/>
                  </a:cubicBezTo>
                  <a:cubicBezTo>
                    <a:pt x="-4372" y="35359"/>
                    <a:pt x="16742" y="5909"/>
                    <a:pt x="47927" y="766"/>
                  </a:cubicBezTo>
                  <a:cubicBezTo>
                    <a:pt x="51597" y="156"/>
                    <a:pt x="55315" y="-89"/>
                    <a:pt x="59034" y="29"/>
                  </a:cubicBezTo>
                  <a:cubicBezTo>
                    <a:pt x="97087" y="938"/>
                    <a:pt x="129018" y="28978"/>
                    <a:pt x="134834" y="66593"/>
                  </a:cubicBezTo>
                </a:path>
              </a:pathLst>
            </a:custGeom>
            <a:solidFill>
              <a:srgbClr val="FFFFFF"/>
            </a:solidFill>
            <a:ln w="4905" cap="flat">
              <a:solidFill>
                <a:schemeClr val="tx1"/>
              </a:solid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5AE6CE07-C442-7107-196A-5920BD9FFC65}"/>
                </a:ext>
              </a:extLst>
            </p:cNvPr>
            <p:cNvSpPr/>
            <p:nvPr/>
          </p:nvSpPr>
          <p:spPr>
            <a:xfrm>
              <a:off x="5061896" y="3384111"/>
              <a:ext cx="123795" cy="71925"/>
            </a:xfrm>
            <a:custGeom>
              <a:avLst/>
              <a:gdLst>
                <a:gd name="connsiteX0" fmla="*/ 0 w 123795"/>
                <a:gd name="connsiteY0" fmla="*/ 14743 h 71925"/>
                <a:gd name="connsiteX1" fmla="*/ 41855 w 123795"/>
                <a:gd name="connsiteY1" fmla="*/ 6 h 71925"/>
                <a:gd name="connsiteX2" fmla="*/ 123796 w 123795"/>
                <a:gd name="connsiteY2" fmla="*/ 71925 h 71925"/>
              </a:gdLst>
              <a:ahLst/>
              <a:cxnLst>
                <a:cxn ang="0">
                  <a:pos x="connsiteX0" y="connsiteY0"/>
                </a:cxn>
                <a:cxn ang="0">
                  <a:pos x="connsiteX1" y="connsiteY1"/>
                </a:cxn>
                <a:cxn ang="0">
                  <a:pos x="connsiteX2" y="connsiteY2"/>
                </a:cxn>
              </a:cxnLst>
              <a:rect l="l" t="t" r="r" b="b"/>
              <a:pathLst>
                <a:path w="123795" h="71925">
                  <a:moveTo>
                    <a:pt x="0" y="14743"/>
                  </a:moveTo>
                  <a:cubicBezTo>
                    <a:pt x="11766" y="5026"/>
                    <a:pt x="26596" y="-201"/>
                    <a:pt x="41855" y="6"/>
                  </a:cubicBezTo>
                  <a:cubicBezTo>
                    <a:pt x="82968" y="1013"/>
                    <a:pt x="117463" y="31294"/>
                    <a:pt x="123796" y="71925"/>
                  </a:cubicBezTo>
                </a:path>
              </a:pathLst>
            </a:custGeom>
            <a:noFill/>
            <a:ln w="19622" cap="rnd">
              <a:solidFill>
                <a:srgbClr val="1D252E"/>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B6BA7B36-0371-6BEE-E3C5-0424767178CE}"/>
                </a:ext>
              </a:extLst>
            </p:cNvPr>
            <p:cNvSpPr/>
            <p:nvPr/>
          </p:nvSpPr>
          <p:spPr>
            <a:xfrm>
              <a:off x="5040193" y="3421305"/>
              <a:ext cx="58104" cy="102622"/>
            </a:xfrm>
            <a:custGeom>
              <a:avLst/>
              <a:gdLst>
                <a:gd name="connsiteX0" fmla="*/ 58105 w 58104"/>
                <a:gd name="connsiteY0" fmla="*/ 102623 h 102622"/>
                <a:gd name="connsiteX1" fmla="*/ 677 w 58104"/>
                <a:gd name="connsiteY1" fmla="*/ 34781 h 102622"/>
                <a:gd name="connsiteX2" fmla="*/ 5098 w 58104"/>
                <a:gd name="connsiteY2" fmla="*/ 0 h 102622"/>
              </a:gdLst>
              <a:ahLst/>
              <a:cxnLst>
                <a:cxn ang="0">
                  <a:pos x="connsiteX0" y="connsiteY0"/>
                </a:cxn>
                <a:cxn ang="0">
                  <a:pos x="connsiteX1" y="connsiteY1"/>
                </a:cxn>
                <a:cxn ang="0">
                  <a:pos x="connsiteX2" y="connsiteY2"/>
                </a:cxn>
              </a:cxnLst>
              <a:rect l="l" t="t" r="r" b="b"/>
              <a:pathLst>
                <a:path w="58104" h="102622">
                  <a:moveTo>
                    <a:pt x="58105" y="102623"/>
                  </a:moveTo>
                  <a:cubicBezTo>
                    <a:pt x="27775" y="92542"/>
                    <a:pt x="5609" y="66363"/>
                    <a:pt x="677" y="34781"/>
                  </a:cubicBezTo>
                  <a:cubicBezTo>
                    <a:pt x="-1028" y="23000"/>
                    <a:pt x="500" y="10980"/>
                    <a:pt x="5098" y="0"/>
                  </a:cubicBezTo>
                </a:path>
              </a:pathLst>
            </a:custGeom>
            <a:noFill/>
            <a:ln w="19622" cap="rnd">
              <a:solidFill>
                <a:srgbClr val="1D252E"/>
              </a:solid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52DD33C3-64BB-FFBD-5F20-46CBAB345B86}"/>
                </a:ext>
              </a:extLst>
            </p:cNvPr>
            <p:cNvSpPr/>
            <p:nvPr/>
          </p:nvSpPr>
          <p:spPr>
            <a:xfrm>
              <a:off x="5143886" y="3456135"/>
              <a:ext cx="42674" cy="68775"/>
            </a:xfrm>
            <a:custGeom>
              <a:avLst/>
              <a:gdLst>
                <a:gd name="connsiteX0" fmla="*/ 41806 w 42674"/>
                <a:gd name="connsiteY0" fmla="*/ 0 h 68775"/>
                <a:gd name="connsiteX1" fmla="*/ 0 w 42674"/>
                <a:gd name="connsiteY1" fmla="*/ 68775 h 68775"/>
              </a:gdLst>
              <a:ahLst/>
              <a:cxnLst>
                <a:cxn ang="0">
                  <a:pos x="connsiteX0" y="connsiteY0"/>
                </a:cxn>
                <a:cxn ang="0">
                  <a:pos x="connsiteX1" y="connsiteY1"/>
                </a:cxn>
              </a:cxnLst>
              <a:rect l="l" t="t" r="r" b="b"/>
              <a:pathLst>
                <a:path w="42674" h="68775">
                  <a:moveTo>
                    <a:pt x="41806" y="0"/>
                  </a:moveTo>
                  <a:cubicBezTo>
                    <a:pt x="46910" y="30128"/>
                    <a:pt x="29097" y="59432"/>
                    <a:pt x="0" y="68775"/>
                  </a:cubicBezTo>
                </a:path>
              </a:pathLst>
            </a:custGeom>
            <a:noFill/>
            <a:ln w="19622" cap="rnd">
              <a:solidFill>
                <a:srgbClr val="1D252E"/>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3AFB3DA1-739A-5A89-29ED-CE829F48FF1D}"/>
                </a:ext>
              </a:extLst>
            </p:cNvPr>
            <p:cNvSpPr/>
            <p:nvPr/>
          </p:nvSpPr>
          <p:spPr>
            <a:xfrm>
              <a:off x="5185888" y="3245387"/>
              <a:ext cx="314843" cy="454800"/>
            </a:xfrm>
            <a:custGeom>
              <a:avLst/>
              <a:gdLst>
                <a:gd name="connsiteX0" fmla="*/ 314843 w 314843"/>
                <a:gd name="connsiteY0" fmla="*/ 454801 h 454800"/>
                <a:gd name="connsiteX1" fmla="*/ 255205 w 314843"/>
                <a:gd name="connsiteY1" fmla="*/ 35616 h 454800"/>
                <a:gd name="connsiteX2" fmla="*/ 214923 w 314843"/>
                <a:gd name="connsiteY2" fmla="*/ 0 h 454800"/>
                <a:gd name="connsiteX3" fmla="*/ 0 w 314843"/>
                <a:gd name="connsiteY3" fmla="*/ 1474 h 454800"/>
              </a:gdLst>
              <a:ahLst/>
              <a:cxnLst>
                <a:cxn ang="0">
                  <a:pos x="connsiteX0" y="connsiteY0"/>
                </a:cxn>
                <a:cxn ang="0">
                  <a:pos x="connsiteX1" y="connsiteY1"/>
                </a:cxn>
                <a:cxn ang="0">
                  <a:pos x="connsiteX2" y="connsiteY2"/>
                </a:cxn>
                <a:cxn ang="0">
                  <a:pos x="connsiteX3" y="connsiteY3"/>
                </a:cxn>
              </a:cxnLst>
              <a:rect l="l" t="t" r="r" b="b"/>
              <a:pathLst>
                <a:path w="314843" h="454800">
                  <a:moveTo>
                    <a:pt x="314843" y="454801"/>
                  </a:moveTo>
                  <a:lnTo>
                    <a:pt x="255205" y="35616"/>
                  </a:lnTo>
                  <a:cubicBezTo>
                    <a:pt x="252170" y="15558"/>
                    <a:pt x="235202" y="555"/>
                    <a:pt x="214923" y="0"/>
                  </a:cubicBezTo>
                  <a:lnTo>
                    <a:pt x="0" y="1474"/>
                  </a:lnTo>
                </a:path>
              </a:pathLst>
            </a:custGeom>
            <a:noFill/>
            <a:ln w="19622" cap="rnd">
              <a:solidFill>
                <a:schemeClr val="tx1"/>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6220696C-7F7A-9A81-AA1B-38ECF34BF515}"/>
                </a:ext>
              </a:extLst>
            </p:cNvPr>
            <p:cNvSpPr/>
            <p:nvPr/>
          </p:nvSpPr>
          <p:spPr>
            <a:xfrm>
              <a:off x="4011894" y="4692720"/>
              <a:ext cx="127480" cy="113718"/>
            </a:xfrm>
            <a:custGeom>
              <a:avLst/>
              <a:gdLst>
                <a:gd name="connsiteX0" fmla="*/ 0 w 127480"/>
                <a:gd name="connsiteY0" fmla="*/ 5250 h 113718"/>
                <a:gd name="connsiteX1" fmla="*/ 103163 w 127480"/>
                <a:gd name="connsiteY1" fmla="*/ 13257 h 113718"/>
                <a:gd name="connsiteX2" fmla="*/ 127480 w 127480"/>
                <a:gd name="connsiteY2" fmla="*/ 113718 h 113718"/>
              </a:gdLst>
              <a:ahLst/>
              <a:cxnLst>
                <a:cxn ang="0">
                  <a:pos x="connsiteX0" y="connsiteY0"/>
                </a:cxn>
                <a:cxn ang="0">
                  <a:pos x="connsiteX1" y="connsiteY1"/>
                </a:cxn>
                <a:cxn ang="0">
                  <a:pos x="connsiteX2" y="connsiteY2"/>
                </a:cxn>
              </a:cxnLst>
              <a:rect l="l" t="t" r="r" b="b"/>
              <a:pathLst>
                <a:path w="127480" h="113718">
                  <a:moveTo>
                    <a:pt x="0" y="5250"/>
                  </a:moveTo>
                  <a:cubicBezTo>
                    <a:pt x="0" y="5250"/>
                    <a:pt x="78600" y="-10814"/>
                    <a:pt x="103163" y="13257"/>
                  </a:cubicBezTo>
                  <a:cubicBezTo>
                    <a:pt x="127725" y="37329"/>
                    <a:pt x="127480" y="113718"/>
                    <a:pt x="127480" y="113718"/>
                  </a:cubicBezTo>
                </a:path>
              </a:pathLst>
            </a:custGeom>
            <a:noFill/>
            <a:ln w="19622" cap="rnd">
              <a:solidFill>
                <a:srgbClr val="1D252E"/>
              </a:solidFill>
              <a:prstDash val="solid"/>
              <a:miter/>
            </a:ln>
          </p:spPr>
          <p:txBody>
            <a:bodyPr rtlCol="0" anchor="ctr"/>
            <a:lstStyle/>
            <a:p>
              <a:endParaRPr lang="zh-CN" altLang="en-US"/>
            </a:p>
          </p:txBody>
        </p:sp>
      </p:grpSp>
      <p:sp>
        <p:nvSpPr>
          <p:cNvPr id="94" name="文本框 93">
            <a:extLst>
              <a:ext uri="{FF2B5EF4-FFF2-40B4-BE49-F238E27FC236}">
                <a16:creationId xmlns:a16="http://schemas.microsoft.com/office/drawing/2014/main" id="{0B6216E4-AB6A-B2CD-9DBC-7CD05C76B494}"/>
              </a:ext>
            </a:extLst>
          </p:cNvPr>
          <p:cNvSpPr txBox="1"/>
          <p:nvPr/>
        </p:nvSpPr>
        <p:spPr>
          <a:xfrm>
            <a:off x="5395378" y="3518804"/>
            <a:ext cx="2362229" cy="702052"/>
          </a:xfrm>
          <a:prstGeom prst="rect">
            <a:avLst/>
          </a:prstGeom>
          <a:noFill/>
        </p:spPr>
        <p:txBody>
          <a:bodyPr wrap="square" rtlCol="0">
            <a:spAutoFit/>
          </a:bodyPr>
          <a:lstStyle/>
          <a:p>
            <a:pP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95" name="文本框 94">
            <a:extLst>
              <a:ext uri="{FF2B5EF4-FFF2-40B4-BE49-F238E27FC236}">
                <a16:creationId xmlns:a16="http://schemas.microsoft.com/office/drawing/2014/main" id="{0D768322-F3FF-26F9-92C6-81617472FEFB}"/>
              </a:ext>
            </a:extLst>
          </p:cNvPr>
          <p:cNvSpPr txBox="1"/>
          <p:nvPr/>
        </p:nvSpPr>
        <p:spPr>
          <a:xfrm>
            <a:off x="5395378" y="3198763"/>
            <a:ext cx="1338828" cy="369332"/>
          </a:xfrm>
          <a:prstGeom prst="rect">
            <a:avLst/>
          </a:prstGeom>
          <a:noFill/>
        </p:spPr>
        <p:txBody>
          <a:bodyPr wrap="none" rtlCol="0">
            <a:spAutoFit/>
          </a:bodyPr>
          <a:lstStyle/>
          <a:p>
            <a:r>
              <a:rPr lang="zh-CN" altLang="en-US" b="1" dirty="0">
                <a:latin typeface="+mj-ea"/>
                <a:ea typeface="+mj-ea"/>
              </a:rPr>
              <a:t>请输入标题</a:t>
            </a:r>
          </a:p>
        </p:txBody>
      </p:sp>
      <p:sp>
        <p:nvSpPr>
          <p:cNvPr id="96" name="文本框 95">
            <a:extLst>
              <a:ext uri="{FF2B5EF4-FFF2-40B4-BE49-F238E27FC236}">
                <a16:creationId xmlns:a16="http://schemas.microsoft.com/office/drawing/2014/main" id="{857AE72A-1F29-867F-3683-9E9260CF02FD}"/>
              </a:ext>
            </a:extLst>
          </p:cNvPr>
          <p:cNvSpPr txBox="1"/>
          <p:nvPr/>
        </p:nvSpPr>
        <p:spPr>
          <a:xfrm>
            <a:off x="8594324" y="3518804"/>
            <a:ext cx="2362229" cy="702052"/>
          </a:xfrm>
          <a:prstGeom prst="rect">
            <a:avLst/>
          </a:prstGeom>
          <a:noFill/>
        </p:spPr>
        <p:txBody>
          <a:bodyPr wrap="square" rtlCol="0">
            <a:spAutoFit/>
          </a:bodyPr>
          <a:lstStyle/>
          <a:p>
            <a:pP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97" name="文本框 96">
            <a:extLst>
              <a:ext uri="{FF2B5EF4-FFF2-40B4-BE49-F238E27FC236}">
                <a16:creationId xmlns:a16="http://schemas.microsoft.com/office/drawing/2014/main" id="{E1985E9B-5146-D2B1-5E3F-1C1B12F65B09}"/>
              </a:ext>
            </a:extLst>
          </p:cNvPr>
          <p:cNvSpPr txBox="1"/>
          <p:nvPr/>
        </p:nvSpPr>
        <p:spPr>
          <a:xfrm>
            <a:off x="8594324" y="3198763"/>
            <a:ext cx="1338828" cy="369332"/>
          </a:xfrm>
          <a:prstGeom prst="rect">
            <a:avLst/>
          </a:prstGeom>
          <a:noFill/>
        </p:spPr>
        <p:txBody>
          <a:bodyPr wrap="none" rtlCol="0">
            <a:spAutoFit/>
          </a:bodyPr>
          <a:lstStyle/>
          <a:p>
            <a:r>
              <a:rPr lang="zh-CN" altLang="en-US" b="1" dirty="0">
                <a:latin typeface="+mj-ea"/>
                <a:ea typeface="+mj-ea"/>
              </a:rPr>
              <a:t>请输入标题</a:t>
            </a:r>
          </a:p>
        </p:txBody>
      </p:sp>
      <p:sp>
        <p:nvSpPr>
          <p:cNvPr id="98" name="文本框 97">
            <a:extLst>
              <a:ext uri="{FF2B5EF4-FFF2-40B4-BE49-F238E27FC236}">
                <a16:creationId xmlns:a16="http://schemas.microsoft.com/office/drawing/2014/main" id="{66FE8DCD-865C-7EE2-535D-904F828E5FB1}"/>
              </a:ext>
            </a:extLst>
          </p:cNvPr>
          <p:cNvSpPr txBox="1"/>
          <p:nvPr/>
        </p:nvSpPr>
        <p:spPr>
          <a:xfrm>
            <a:off x="5395378" y="4982386"/>
            <a:ext cx="2362229" cy="702052"/>
          </a:xfrm>
          <a:prstGeom prst="rect">
            <a:avLst/>
          </a:prstGeom>
          <a:noFill/>
        </p:spPr>
        <p:txBody>
          <a:bodyPr wrap="square" rtlCol="0">
            <a:spAutoFit/>
          </a:bodyPr>
          <a:lstStyle/>
          <a:p>
            <a:pP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99" name="文本框 98">
            <a:extLst>
              <a:ext uri="{FF2B5EF4-FFF2-40B4-BE49-F238E27FC236}">
                <a16:creationId xmlns:a16="http://schemas.microsoft.com/office/drawing/2014/main" id="{B5C8A430-43D5-2868-7124-AA2321E0EB55}"/>
              </a:ext>
            </a:extLst>
          </p:cNvPr>
          <p:cNvSpPr txBox="1"/>
          <p:nvPr/>
        </p:nvSpPr>
        <p:spPr>
          <a:xfrm>
            <a:off x="5395378" y="4662345"/>
            <a:ext cx="1338828" cy="369332"/>
          </a:xfrm>
          <a:prstGeom prst="rect">
            <a:avLst/>
          </a:prstGeom>
          <a:noFill/>
        </p:spPr>
        <p:txBody>
          <a:bodyPr wrap="none" rtlCol="0">
            <a:spAutoFit/>
          </a:bodyPr>
          <a:lstStyle/>
          <a:p>
            <a:r>
              <a:rPr lang="zh-CN" altLang="en-US" b="1" dirty="0">
                <a:latin typeface="+mj-ea"/>
                <a:ea typeface="+mj-ea"/>
              </a:rPr>
              <a:t>请输入标题</a:t>
            </a:r>
          </a:p>
        </p:txBody>
      </p:sp>
      <p:sp>
        <p:nvSpPr>
          <p:cNvPr id="100" name="文本框 99">
            <a:extLst>
              <a:ext uri="{FF2B5EF4-FFF2-40B4-BE49-F238E27FC236}">
                <a16:creationId xmlns:a16="http://schemas.microsoft.com/office/drawing/2014/main" id="{A78ABB80-17CE-D9A7-5602-BEF6B8531B45}"/>
              </a:ext>
            </a:extLst>
          </p:cNvPr>
          <p:cNvSpPr txBox="1"/>
          <p:nvPr/>
        </p:nvSpPr>
        <p:spPr>
          <a:xfrm>
            <a:off x="8594324" y="4982386"/>
            <a:ext cx="2362229" cy="702052"/>
          </a:xfrm>
          <a:prstGeom prst="rect">
            <a:avLst/>
          </a:prstGeom>
          <a:noFill/>
        </p:spPr>
        <p:txBody>
          <a:bodyPr wrap="square" rtlCol="0">
            <a:spAutoFit/>
          </a:bodyPr>
          <a:lstStyle/>
          <a:p>
            <a:pP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101" name="文本框 100">
            <a:extLst>
              <a:ext uri="{FF2B5EF4-FFF2-40B4-BE49-F238E27FC236}">
                <a16:creationId xmlns:a16="http://schemas.microsoft.com/office/drawing/2014/main" id="{ABD74E51-5297-98BB-EE47-92A57EDB0109}"/>
              </a:ext>
            </a:extLst>
          </p:cNvPr>
          <p:cNvSpPr txBox="1"/>
          <p:nvPr/>
        </p:nvSpPr>
        <p:spPr>
          <a:xfrm>
            <a:off x="8594324" y="4662345"/>
            <a:ext cx="1338828" cy="369332"/>
          </a:xfrm>
          <a:prstGeom prst="rect">
            <a:avLst/>
          </a:prstGeom>
          <a:noFill/>
        </p:spPr>
        <p:txBody>
          <a:bodyPr wrap="none" rtlCol="0">
            <a:spAutoFit/>
          </a:bodyPr>
          <a:lstStyle/>
          <a:p>
            <a:r>
              <a:rPr lang="zh-CN" altLang="en-US" b="1" dirty="0">
                <a:latin typeface="+mj-ea"/>
                <a:ea typeface="+mj-ea"/>
              </a:rPr>
              <a:t>请输入标题</a:t>
            </a:r>
          </a:p>
        </p:txBody>
      </p:sp>
      <p:grpSp>
        <p:nvGrpSpPr>
          <p:cNvPr id="102" name="组合 101">
            <a:extLst>
              <a:ext uri="{FF2B5EF4-FFF2-40B4-BE49-F238E27FC236}">
                <a16:creationId xmlns:a16="http://schemas.microsoft.com/office/drawing/2014/main" id="{96A5C71C-F8C6-DD12-6211-2F5750E27A19}"/>
              </a:ext>
            </a:extLst>
          </p:cNvPr>
          <p:cNvGrpSpPr/>
          <p:nvPr/>
        </p:nvGrpSpPr>
        <p:grpSpPr>
          <a:xfrm>
            <a:off x="4866483" y="4943874"/>
            <a:ext cx="513300" cy="513300"/>
            <a:chOff x="8473783" y="4698547"/>
            <a:chExt cx="440086" cy="440086"/>
          </a:xfrm>
        </p:grpSpPr>
        <p:sp>
          <p:nvSpPr>
            <p:cNvPr id="103" name="椭圆 102">
              <a:extLst>
                <a:ext uri="{FF2B5EF4-FFF2-40B4-BE49-F238E27FC236}">
                  <a16:creationId xmlns:a16="http://schemas.microsoft.com/office/drawing/2014/main" id="{68F098B0-FA27-977F-3DEF-55DCD656DB4C}"/>
                </a:ext>
              </a:extLst>
            </p:cNvPr>
            <p:cNvSpPr/>
            <p:nvPr userDrawn="1"/>
          </p:nvSpPr>
          <p:spPr>
            <a:xfrm>
              <a:off x="8473783" y="4698547"/>
              <a:ext cx="440086" cy="440086"/>
            </a:xfrm>
            <a:prstGeom prst="ellipse">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104" name="iconfont-11420-2986185">
              <a:extLst>
                <a:ext uri="{FF2B5EF4-FFF2-40B4-BE49-F238E27FC236}">
                  <a16:creationId xmlns:a16="http://schemas.microsoft.com/office/drawing/2014/main" id="{F9565EF7-48D4-B28B-DF5D-11D01904E168}"/>
                </a:ext>
              </a:extLst>
            </p:cNvPr>
            <p:cNvSpPr/>
            <p:nvPr userDrawn="1"/>
          </p:nvSpPr>
          <p:spPr>
            <a:xfrm>
              <a:off x="8561129" y="4796229"/>
              <a:ext cx="265394" cy="244722"/>
            </a:xfrm>
            <a:custGeom>
              <a:avLst/>
              <a:gdLst>
                <a:gd name="T0" fmla="*/ 11886 w 12891"/>
                <a:gd name="T1" fmla="*/ 4937 h 11886"/>
                <a:gd name="T2" fmla="*/ 10331 w 12891"/>
                <a:gd name="T3" fmla="*/ 10423 h 11886"/>
                <a:gd name="T4" fmla="*/ 9600 w 12891"/>
                <a:gd name="T5" fmla="*/ 10971 h 11886"/>
                <a:gd name="T6" fmla="*/ 1371 w 12891"/>
                <a:gd name="T7" fmla="*/ 10971 h 11886"/>
                <a:gd name="T8" fmla="*/ 1097 w 12891"/>
                <a:gd name="T9" fmla="*/ 10880 h 11886"/>
                <a:gd name="T10" fmla="*/ 1097 w 12891"/>
                <a:gd name="T11" fmla="*/ 10606 h 11886"/>
                <a:gd name="T12" fmla="*/ 2651 w 12891"/>
                <a:gd name="T13" fmla="*/ 5120 h 11886"/>
                <a:gd name="T14" fmla="*/ 3383 w 12891"/>
                <a:gd name="T15" fmla="*/ 4571 h 11886"/>
                <a:gd name="T16" fmla="*/ 11611 w 12891"/>
                <a:gd name="T17" fmla="*/ 4571 h 11886"/>
                <a:gd name="T18" fmla="*/ 11794 w 12891"/>
                <a:gd name="T19" fmla="*/ 4663 h 11886"/>
                <a:gd name="T20" fmla="*/ 11886 w 12891"/>
                <a:gd name="T21" fmla="*/ 4937 h 11886"/>
                <a:gd name="T22" fmla="*/ 914 w 12891"/>
                <a:gd name="T23" fmla="*/ 1371 h 11886"/>
                <a:gd name="T24" fmla="*/ 1371 w 12891"/>
                <a:gd name="T25" fmla="*/ 914 h 11886"/>
                <a:gd name="T26" fmla="*/ 4297 w 12891"/>
                <a:gd name="T27" fmla="*/ 914 h 11886"/>
                <a:gd name="T28" fmla="*/ 5120 w 12891"/>
                <a:gd name="T29" fmla="*/ 2469 h 11886"/>
                <a:gd name="T30" fmla="*/ 5486 w 12891"/>
                <a:gd name="T31" fmla="*/ 2743 h 11886"/>
                <a:gd name="T32" fmla="*/ 10514 w 12891"/>
                <a:gd name="T33" fmla="*/ 2743 h 11886"/>
                <a:gd name="T34" fmla="*/ 10971 w 12891"/>
                <a:gd name="T35" fmla="*/ 3200 h 11886"/>
                <a:gd name="T36" fmla="*/ 10971 w 12891"/>
                <a:gd name="T37" fmla="*/ 3657 h 11886"/>
                <a:gd name="T38" fmla="*/ 3383 w 12891"/>
                <a:gd name="T39" fmla="*/ 3657 h 11886"/>
                <a:gd name="T40" fmla="*/ 1829 w 12891"/>
                <a:gd name="T41" fmla="*/ 4937 h 11886"/>
                <a:gd name="T42" fmla="*/ 914 w 12891"/>
                <a:gd name="T43" fmla="*/ 8046 h 11886"/>
                <a:gd name="T44" fmla="*/ 914 w 12891"/>
                <a:gd name="T45" fmla="*/ 1371 h 11886"/>
                <a:gd name="T46" fmla="*/ 12617 w 12891"/>
                <a:gd name="T47" fmla="*/ 4114 h 11886"/>
                <a:gd name="T48" fmla="*/ 11886 w 12891"/>
                <a:gd name="T49" fmla="*/ 3657 h 11886"/>
                <a:gd name="T50" fmla="*/ 11886 w 12891"/>
                <a:gd name="T51" fmla="*/ 3200 h 11886"/>
                <a:gd name="T52" fmla="*/ 10514 w 12891"/>
                <a:gd name="T53" fmla="*/ 1829 h 11886"/>
                <a:gd name="T54" fmla="*/ 5760 w 12891"/>
                <a:gd name="T55" fmla="*/ 1829 h 11886"/>
                <a:gd name="T56" fmla="*/ 4937 w 12891"/>
                <a:gd name="T57" fmla="*/ 274 h 11886"/>
                <a:gd name="T58" fmla="*/ 4571 w 12891"/>
                <a:gd name="T59" fmla="*/ 0 h 11886"/>
                <a:gd name="T60" fmla="*/ 1371 w 12891"/>
                <a:gd name="T61" fmla="*/ 0 h 11886"/>
                <a:gd name="T62" fmla="*/ 0 w 12891"/>
                <a:gd name="T63" fmla="*/ 1371 h 11886"/>
                <a:gd name="T64" fmla="*/ 0 w 12891"/>
                <a:gd name="T65" fmla="*/ 10514 h 11886"/>
                <a:gd name="T66" fmla="*/ 549 w 12891"/>
                <a:gd name="T67" fmla="*/ 11611 h 11886"/>
                <a:gd name="T68" fmla="*/ 640 w 12891"/>
                <a:gd name="T69" fmla="*/ 11611 h 11886"/>
                <a:gd name="T70" fmla="*/ 1371 w 12891"/>
                <a:gd name="T71" fmla="*/ 11886 h 11886"/>
                <a:gd name="T72" fmla="*/ 9600 w 12891"/>
                <a:gd name="T73" fmla="*/ 11886 h 11886"/>
                <a:gd name="T74" fmla="*/ 11246 w 12891"/>
                <a:gd name="T75" fmla="*/ 10606 h 11886"/>
                <a:gd name="T76" fmla="*/ 12800 w 12891"/>
                <a:gd name="T77" fmla="*/ 5120 h 11886"/>
                <a:gd name="T78" fmla="*/ 12617 w 12891"/>
                <a:gd name="T79" fmla="*/ 4114 h 1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91" h="11886">
                  <a:moveTo>
                    <a:pt x="11886" y="4937"/>
                  </a:moveTo>
                  <a:lnTo>
                    <a:pt x="10331" y="10423"/>
                  </a:lnTo>
                  <a:cubicBezTo>
                    <a:pt x="10240" y="10697"/>
                    <a:pt x="9874" y="10971"/>
                    <a:pt x="9600" y="10971"/>
                  </a:cubicBezTo>
                  <a:lnTo>
                    <a:pt x="1371" y="10971"/>
                  </a:lnTo>
                  <a:cubicBezTo>
                    <a:pt x="1280" y="10971"/>
                    <a:pt x="1189" y="10971"/>
                    <a:pt x="1097" y="10880"/>
                  </a:cubicBezTo>
                  <a:cubicBezTo>
                    <a:pt x="1097" y="10789"/>
                    <a:pt x="1006" y="10697"/>
                    <a:pt x="1097" y="10606"/>
                  </a:cubicBezTo>
                  <a:lnTo>
                    <a:pt x="2651" y="5120"/>
                  </a:lnTo>
                  <a:cubicBezTo>
                    <a:pt x="2743" y="4846"/>
                    <a:pt x="3109" y="4571"/>
                    <a:pt x="3383" y="4571"/>
                  </a:cubicBezTo>
                  <a:lnTo>
                    <a:pt x="11611" y="4571"/>
                  </a:lnTo>
                  <a:cubicBezTo>
                    <a:pt x="11703" y="4571"/>
                    <a:pt x="11794" y="4571"/>
                    <a:pt x="11794" y="4663"/>
                  </a:cubicBezTo>
                  <a:cubicBezTo>
                    <a:pt x="11886" y="4663"/>
                    <a:pt x="11886" y="4754"/>
                    <a:pt x="11886" y="4937"/>
                  </a:cubicBezTo>
                  <a:close/>
                  <a:moveTo>
                    <a:pt x="914" y="1371"/>
                  </a:moveTo>
                  <a:cubicBezTo>
                    <a:pt x="914" y="1097"/>
                    <a:pt x="1097" y="914"/>
                    <a:pt x="1371" y="914"/>
                  </a:cubicBezTo>
                  <a:lnTo>
                    <a:pt x="4297" y="914"/>
                  </a:lnTo>
                  <a:lnTo>
                    <a:pt x="5120" y="2469"/>
                  </a:lnTo>
                  <a:cubicBezTo>
                    <a:pt x="5120" y="2651"/>
                    <a:pt x="5303" y="2743"/>
                    <a:pt x="5486" y="2743"/>
                  </a:cubicBezTo>
                  <a:lnTo>
                    <a:pt x="10514" y="2743"/>
                  </a:lnTo>
                  <a:cubicBezTo>
                    <a:pt x="10789" y="2743"/>
                    <a:pt x="10971" y="2926"/>
                    <a:pt x="10971" y="3200"/>
                  </a:cubicBezTo>
                  <a:lnTo>
                    <a:pt x="10971" y="3657"/>
                  </a:lnTo>
                  <a:lnTo>
                    <a:pt x="3383" y="3657"/>
                  </a:lnTo>
                  <a:cubicBezTo>
                    <a:pt x="2743" y="3657"/>
                    <a:pt x="2011" y="4206"/>
                    <a:pt x="1829" y="4937"/>
                  </a:cubicBezTo>
                  <a:lnTo>
                    <a:pt x="914" y="8046"/>
                  </a:lnTo>
                  <a:lnTo>
                    <a:pt x="914" y="1371"/>
                  </a:lnTo>
                  <a:close/>
                  <a:moveTo>
                    <a:pt x="12617" y="4114"/>
                  </a:moveTo>
                  <a:cubicBezTo>
                    <a:pt x="12434" y="3840"/>
                    <a:pt x="12160" y="3749"/>
                    <a:pt x="11886" y="3657"/>
                  </a:cubicBezTo>
                  <a:lnTo>
                    <a:pt x="11886" y="3200"/>
                  </a:lnTo>
                  <a:cubicBezTo>
                    <a:pt x="11886" y="2469"/>
                    <a:pt x="11246" y="1829"/>
                    <a:pt x="10514" y="1829"/>
                  </a:cubicBezTo>
                  <a:lnTo>
                    <a:pt x="5760" y="1829"/>
                  </a:lnTo>
                  <a:lnTo>
                    <a:pt x="4937" y="274"/>
                  </a:lnTo>
                  <a:cubicBezTo>
                    <a:pt x="4937" y="91"/>
                    <a:pt x="4754" y="0"/>
                    <a:pt x="4571" y="0"/>
                  </a:cubicBezTo>
                  <a:lnTo>
                    <a:pt x="1371" y="0"/>
                  </a:lnTo>
                  <a:cubicBezTo>
                    <a:pt x="640" y="0"/>
                    <a:pt x="0" y="640"/>
                    <a:pt x="0" y="1371"/>
                  </a:cubicBezTo>
                  <a:lnTo>
                    <a:pt x="0" y="10514"/>
                  </a:lnTo>
                  <a:cubicBezTo>
                    <a:pt x="0" y="10971"/>
                    <a:pt x="274" y="11429"/>
                    <a:pt x="549" y="11611"/>
                  </a:cubicBezTo>
                  <a:lnTo>
                    <a:pt x="640" y="11611"/>
                  </a:lnTo>
                  <a:cubicBezTo>
                    <a:pt x="823" y="11794"/>
                    <a:pt x="1097" y="11886"/>
                    <a:pt x="1371" y="11886"/>
                  </a:cubicBezTo>
                  <a:lnTo>
                    <a:pt x="9600" y="11886"/>
                  </a:lnTo>
                  <a:cubicBezTo>
                    <a:pt x="10331" y="11886"/>
                    <a:pt x="10971" y="11337"/>
                    <a:pt x="11246" y="10606"/>
                  </a:cubicBezTo>
                  <a:lnTo>
                    <a:pt x="12800" y="5120"/>
                  </a:lnTo>
                  <a:cubicBezTo>
                    <a:pt x="12891" y="4754"/>
                    <a:pt x="12800" y="4389"/>
                    <a:pt x="12617" y="41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5" name="组合 104">
            <a:extLst>
              <a:ext uri="{FF2B5EF4-FFF2-40B4-BE49-F238E27FC236}">
                <a16:creationId xmlns:a16="http://schemas.microsoft.com/office/drawing/2014/main" id="{F1E05CE0-ED01-FD5E-79F9-5860E5A5C2C1}"/>
              </a:ext>
            </a:extLst>
          </p:cNvPr>
          <p:cNvGrpSpPr/>
          <p:nvPr/>
        </p:nvGrpSpPr>
        <p:grpSpPr>
          <a:xfrm>
            <a:off x="4808714" y="3471552"/>
            <a:ext cx="513300" cy="513301"/>
            <a:chOff x="9193691" y="4698542"/>
            <a:chExt cx="440085" cy="440086"/>
          </a:xfrm>
        </p:grpSpPr>
        <p:sp>
          <p:nvSpPr>
            <p:cNvPr id="106" name="椭圆 105">
              <a:extLst>
                <a:ext uri="{FF2B5EF4-FFF2-40B4-BE49-F238E27FC236}">
                  <a16:creationId xmlns:a16="http://schemas.microsoft.com/office/drawing/2014/main" id="{B3CC410D-A634-E1FC-2F02-0A1B8A6E6924}"/>
                </a:ext>
              </a:extLst>
            </p:cNvPr>
            <p:cNvSpPr/>
            <p:nvPr userDrawn="1"/>
          </p:nvSpPr>
          <p:spPr>
            <a:xfrm>
              <a:off x="9193691" y="4698542"/>
              <a:ext cx="440085" cy="440086"/>
            </a:xfrm>
            <a:prstGeom prst="ellipse">
              <a:avLst/>
            </a:prstGeom>
            <a:solidFill>
              <a:schemeClr val="tx1"/>
            </a:solidFill>
            <a:ln>
              <a:noFill/>
            </a:ln>
            <a:effectLst>
              <a:outerShdw blurRad="63500" sx="102000" sy="102000" algn="ctr" rotWithShape="0">
                <a:schemeClr val="tx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7" name="files_384688">
              <a:extLst>
                <a:ext uri="{FF2B5EF4-FFF2-40B4-BE49-F238E27FC236}">
                  <a16:creationId xmlns:a16="http://schemas.microsoft.com/office/drawing/2014/main" id="{C681A0F0-3E9D-ED43-0E62-13D630B2E5D4}"/>
                </a:ext>
              </a:extLst>
            </p:cNvPr>
            <p:cNvSpPr/>
            <p:nvPr userDrawn="1"/>
          </p:nvSpPr>
          <p:spPr>
            <a:xfrm>
              <a:off x="9309542" y="4796218"/>
              <a:ext cx="208413" cy="244745"/>
            </a:xfrm>
            <a:custGeom>
              <a:avLst/>
              <a:gdLst>
                <a:gd name="connsiteX0" fmla="*/ 208084 w 516115"/>
                <a:gd name="connsiteY0" fmla="*/ 499604 h 606087"/>
                <a:gd name="connsiteX1" fmla="*/ 353475 w 516115"/>
                <a:gd name="connsiteY1" fmla="*/ 499604 h 606087"/>
                <a:gd name="connsiteX2" fmla="*/ 370237 w 516115"/>
                <a:gd name="connsiteY2" fmla="*/ 516434 h 606087"/>
                <a:gd name="connsiteX3" fmla="*/ 353386 w 516115"/>
                <a:gd name="connsiteY3" fmla="*/ 533264 h 606087"/>
                <a:gd name="connsiteX4" fmla="*/ 208084 w 516115"/>
                <a:gd name="connsiteY4" fmla="*/ 533264 h 606087"/>
                <a:gd name="connsiteX5" fmla="*/ 191232 w 516115"/>
                <a:gd name="connsiteY5" fmla="*/ 516434 h 606087"/>
                <a:gd name="connsiteX6" fmla="*/ 208084 w 516115"/>
                <a:gd name="connsiteY6" fmla="*/ 499604 h 606087"/>
                <a:gd name="connsiteX7" fmla="*/ 57715 w 516115"/>
                <a:gd name="connsiteY7" fmla="*/ 493962 h 606087"/>
                <a:gd name="connsiteX8" fmla="*/ 112561 w 516115"/>
                <a:gd name="connsiteY8" fmla="*/ 548727 h 606087"/>
                <a:gd name="connsiteX9" fmla="*/ 112561 w 516115"/>
                <a:gd name="connsiteY9" fmla="*/ 493962 h 606087"/>
                <a:gd name="connsiteX10" fmla="*/ 208084 w 516115"/>
                <a:gd name="connsiteY10" fmla="*/ 413443 h 606087"/>
                <a:gd name="connsiteX11" fmla="*/ 353475 w 516115"/>
                <a:gd name="connsiteY11" fmla="*/ 413443 h 606087"/>
                <a:gd name="connsiteX12" fmla="*/ 370237 w 516115"/>
                <a:gd name="connsiteY12" fmla="*/ 430273 h 606087"/>
                <a:gd name="connsiteX13" fmla="*/ 353386 w 516115"/>
                <a:gd name="connsiteY13" fmla="*/ 447103 h 606087"/>
                <a:gd name="connsiteX14" fmla="*/ 208084 w 516115"/>
                <a:gd name="connsiteY14" fmla="*/ 447103 h 606087"/>
                <a:gd name="connsiteX15" fmla="*/ 191232 w 516115"/>
                <a:gd name="connsiteY15" fmla="*/ 430273 h 606087"/>
                <a:gd name="connsiteX16" fmla="*/ 208084 w 516115"/>
                <a:gd name="connsiteY16" fmla="*/ 413443 h 606087"/>
                <a:gd name="connsiteX17" fmla="*/ 208084 w 516115"/>
                <a:gd name="connsiteY17" fmla="*/ 327283 h 606087"/>
                <a:gd name="connsiteX18" fmla="*/ 353475 w 516115"/>
                <a:gd name="connsiteY18" fmla="*/ 327283 h 606087"/>
                <a:gd name="connsiteX19" fmla="*/ 370237 w 516115"/>
                <a:gd name="connsiteY19" fmla="*/ 344113 h 606087"/>
                <a:gd name="connsiteX20" fmla="*/ 353386 w 516115"/>
                <a:gd name="connsiteY20" fmla="*/ 360943 h 606087"/>
                <a:gd name="connsiteX21" fmla="*/ 208084 w 516115"/>
                <a:gd name="connsiteY21" fmla="*/ 360943 h 606087"/>
                <a:gd name="connsiteX22" fmla="*/ 191232 w 516115"/>
                <a:gd name="connsiteY22" fmla="*/ 344113 h 606087"/>
                <a:gd name="connsiteX23" fmla="*/ 208084 w 516115"/>
                <a:gd name="connsiteY23" fmla="*/ 327283 h 606087"/>
                <a:gd name="connsiteX24" fmla="*/ 97498 w 516115"/>
                <a:gd name="connsiteY24" fmla="*/ 306514 h 606087"/>
                <a:gd name="connsiteX25" fmla="*/ 97498 w 516115"/>
                <a:gd name="connsiteY25" fmla="*/ 340150 h 606087"/>
                <a:gd name="connsiteX26" fmla="*/ 131204 w 516115"/>
                <a:gd name="connsiteY26" fmla="*/ 340150 h 606087"/>
                <a:gd name="connsiteX27" fmla="*/ 131204 w 516115"/>
                <a:gd name="connsiteY27" fmla="*/ 306514 h 606087"/>
                <a:gd name="connsiteX28" fmla="*/ 80644 w 516115"/>
                <a:gd name="connsiteY28" fmla="*/ 272877 h 606087"/>
                <a:gd name="connsiteX29" fmla="*/ 148058 w 516115"/>
                <a:gd name="connsiteY29" fmla="*/ 272877 h 606087"/>
                <a:gd name="connsiteX30" fmla="*/ 164911 w 516115"/>
                <a:gd name="connsiteY30" fmla="*/ 289695 h 606087"/>
                <a:gd name="connsiteX31" fmla="*/ 164911 w 516115"/>
                <a:gd name="connsiteY31" fmla="*/ 356968 h 606087"/>
                <a:gd name="connsiteX32" fmla="*/ 148058 w 516115"/>
                <a:gd name="connsiteY32" fmla="*/ 373786 h 606087"/>
                <a:gd name="connsiteX33" fmla="*/ 80644 w 516115"/>
                <a:gd name="connsiteY33" fmla="*/ 373786 h 606087"/>
                <a:gd name="connsiteX34" fmla="*/ 63791 w 516115"/>
                <a:gd name="connsiteY34" fmla="*/ 356968 h 606087"/>
                <a:gd name="connsiteX35" fmla="*/ 63791 w 516115"/>
                <a:gd name="connsiteY35" fmla="*/ 289695 h 606087"/>
                <a:gd name="connsiteX36" fmla="*/ 80644 w 516115"/>
                <a:gd name="connsiteY36" fmla="*/ 272877 h 606087"/>
                <a:gd name="connsiteX37" fmla="*/ 208086 w 516115"/>
                <a:gd name="connsiteY37" fmla="*/ 240981 h 606087"/>
                <a:gd name="connsiteX38" fmla="*/ 353492 w 516115"/>
                <a:gd name="connsiteY38" fmla="*/ 240981 h 606087"/>
                <a:gd name="connsiteX39" fmla="*/ 370256 w 516115"/>
                <a:gd name="connsiteY39" fmla="*/ 257811 h 606087"/>
                <a:gd name="connsiteX40" fmla="*/ 353402 w 516115"/>
                <a:gd name="connsiteY40" fmla="*/ 274641 h 606087"/>
                <a:gd name="connsiteX41" fmla="*/ 208086 w 516115"/>
                <a:gd name="connsiteY41" fmla="*/ 274641 h 606087"/>
                <a:gd name="connsiteX42" fmla="*/ 191232 w 516115"/>
                <a:gd name="connsiteY42" fmla="*/ 257811 h 606087"/>
                <a:gd name="connsiteX43" fmla="*/ 208086 w 516115"/>
                <a:gd name="connsiteY43" fmla="*/ 240981 h 606087"/>
                <a:gd name="connsiteX44" fmla="*/ 97498 w 516115"/>
                <a:gd name="connsiteY44" fmla="*/ 179348 h 606087"/>
                <a:gd name="connsiteX45" fmla="*/ 97498 w 516115"/>
                <a:gd name="connsiteY45" fmla="*/ 212977 h 606087"/>
                <a:gd name="connsiteX46" fmla="*/ 131204 w 516115"/>
                <a:gd name="connsiteY46" fmla="*/ 212977 h 606087"/>
                <a:gd name="connsiteX47" fmla="*/ 131204 w 516115"/>
                <a:gd name="connsiteY47" fmla="*/ 179348 h 606087"/>
                <a:gd name="connsiteX48" fmla="*/ 208084 w 516115"/>
                <a:gd name="connsiteY48" fmla="*/ 154891 h 606087"/>
                <a:gd name="connsiteX49" fmla="*/ 353475 w 516115"/>
                <a:gd name="connsiteY49" fmla="*/ 154891 h 606087"/>
                <a:gd name="connsiteX50" fmla="*/ 370237 w 516115"/>
                <a:gd name="connsiteY50" fmla="*/ 171721 h 606087"/>
                <a:gd name="connsiteX51" fmla="*/ 353386 w 516115"/>
                <a:gd name="connsiteY51" fmla="*/ 188551 h 606087"/>
                <a:gd name="connsiteX52" fmla="*/ 208084 w 516115"/>
                <a:gd name="connsiteY52" fmla="*/ 188551 h 606087"/>
                <a:gd name="connsiteX53" fmla="*/ 191232 w 516115"/>
                <a:gd name="connsiteY53" fmla="*/ 171721 h 606087"/>
                <a:gd name="connsiteX54" fmla="*/ 208084 w 516115"/>
                <a:gd name="connsiteY54" fmla="*/ 154891 h 606087"/>
                <a:gd name="connsiteX55" fmla="*/ 80644 w 516115"/>
                <a:gd name="connsiteY55" fmla="*/ 145718 h 606087"/>
                <a:gd name="connsiteX56" fmla="*/ 148058 w 516115"/>
                <a:gd name="connsiteY56" fmla="*/ 145718 h 606087"/>
                <a:gd name="connsiteX57" fmla="*/ 164911 w 516115"/>
                <a:gd name="connsiteY57" fmla="*/ 162533 h 606087"/>
                <a:gd name="connsiteX58" fmla="*/ 164911 w 516115"/>
                <a:gd name="connsiteY58" fmla="*/ 229882 h 606087"/>
                <a:gd name="connsiteX59" fmla="*/ 148058 w 516115"/>
                <a:gd name="connsiteY59" fmla="*/ 246697 h 606087"/>
                <a:gd name="connsiteX60" fmla="*/ 80644 w 516115"/>
                <a:gd name="connsiteY60" fmla="*/ 246697 h 606087"/>
                <a:gd name="connsiteX61" fmla="*/ 63791 w 516115"/>
                <a:gd name="connsiteY61" fmla="*/ 229882 h 606087"/>
                <a:gd name="connsiteX62" fmla="*/ 63791 w 516115"/>
                <a:gd name="connsiteY62" fmla="*/ 162533 h 606087"/>
                <a:gd name="connsiteX63" fmla="*/ 80644 w 516115"/>
                <a:gd name="connsiteY63" fmla="*/ 145718 h 606087"/>
                <a:gd name="connsiteX64" fmla="*/ 48753 w 516115"/>
                <a:gd name="connsiteY64" fmla="*/ 115705 h 606087"/>
                <a:gd name="connsiteX65" fmla="*/ 33876 w 516115"/>
                <a:gd name="connsiteY65" fmla="*/ 130649 h 606087"/>
                <a:gd name="connsiteX66" fmla="*/ 33876 w 516115"/>
                <a:gd name="connsiteY66" fmla="*/ 460225 h 606087"/>
                <a:gd name="connsiteX67" fmla="*/ 129320 w 516115"/>
                <a:gd name="connsiteY67" fmla="*/ 460225 h 606087"/>
                <a:gd name="connsiteX68" fmla="*/ 146168 w 516115"/>
                <a:gd name="connsiteY68" fmla="*/ 477049 h 606087"/>
                <a:gd name="connsiteX69" fmla="*/ 146168 w 516115"/>
                <a:gd name="connsiteY69" fmla="*/ 572351 h 606087"/>
                <a:gd name="connsiteX70" fmla="*/ 385271 w 516115"/>
                <a:gd name="connsiteY70" fmla="*/ 572351 h 606087"/>
                <a:gd name="connsiteX71" fmla="*/ 400238 w 516115"/>
                <a:gd name="connsiteY71" fmla="*/ 557407 h 606087"/>
                <a:gd name="connsiteX72" fmla="*/ 400238 w 516115"/>
                <a:gd name="connsiteY72" fmla="*/ 130649 h 606087"/>
                <a:gd name="connsiteX73" fmla="*/ 385271 w 516115"/>
                <a:gd name="connsiteY73" fmla="*/ 115705 h 606087"/>
                <a:gd name="connsiteX74" fmla="*/ 131023 w 516115"/>
                <a:gd name="connsiteY74" fmla="*/ 33646 h 606087"/>
                <a:gd name="connsiteX75" fmla="*/ 116056 w 516115"/>
                <a:gd name="connsiteY75" fmla="*/ 48591 h 606087"/>
                <a:gd name="connsiteX76" fmla="*/ 116056 w 516115"/>
                <a:gd name="connsiteY76" fmla="*/ 81969 h 606087"/>
                <a:gd name="connsiteX77" fmla="*/ 385271 w 516115"/>
                <a:gd name="connsiteY77" fmla="*/ 81969 h 606087"/>
                <a:gd name="connsiteX78" fmla="*/ 434024 w 516115"/>
                <a:gd name="connsiteY78" fmla="*/ 130649 h 606087"/>
                <a:gd name="connsiteX79" fmla="*/ 434024 w 516115"/>
                <a:gd name="connsiteY79" fmla="*/ 490382 h 606087"/>
                <a:gd name="connsiteX80" fmla="*/ 467452 w 516115"/>
                <a:gd name="connsiteY80" fmla="*/ 490382 h 606087"/>
                <a:gd name="connsiteX81" fmla="*/ 482418 w 516115"/>
                <a:gd name="connsiteY81" fmla="*/ 475438 h 606087"/>
                <a:gd name="connsiteX82" fmla="*/ 482329 w 516115"/>
                <a:gd name="connsiteY82" fmla="*/ 475438 h 606087"/>
                <a:gd name="connsiteX83" fmla="*/ 482329 w 516115"/>
                <a:gd name="connsiteY83" fmla="*/ 48591 h 606087"/>
                <a:gd name="connsiteX84" fmla="*/ 467362 w 516115"/>
                <a:gd name="connsiteY84" fmla="*/ 33646 h 606087"/>
                <a:gd name="connsiteX85" fmla="*/ 131023 w 516115"/>
                <a:gd name="connsiteY85" fmla="*/ 0 h 606087"/>
                <a:gd name="connsiteX86" fmla="*/ 467452 w 516115"/>
                <a:gd name="connsiteY86" fmla="*/ 0 h 606087"/>
                <a:gd name="connsiteX87" fmla="*/ 516115 w 516115"/>
                <a:gd name="connsiteY87" fmla="*/ 48680 h 606087"/>
                <a:gd name="connsiteX88" fmla="*/ 516115 w 516115"/>
                <a:gd name="connsiteY88" fmla="*/ 475349 h 606087"/>
                <a:gd name="connsiteX89" fmla="*/ 467362 w 516115"/>
                <a:gd name="connsiteY89" fmla="*/ 524029 h 606087"/>
                <a:gd name="connsiteX90" fmla="*/ 433934 w 516115"/>
                <a:gd name="connsiteY90" fmla="*/ 524029 h 606087"/>
                <a:gd name="connsiteX91" fmla="*/ 433934 w 516115"/>
                <a:gd name="connsiteY91" fmla="*/ 557407 h 606087"/>
                <a:gd name="connsiteX92" fmla="*/ 385182 w 516115"/>
                <a:gd name="connsiteY92" fmla="*/ 606087 h 606087"/>
                <a:gd name="connsiteX93" fmla="*/ 142315 w 516115"/>
                <a:gd name="connsiteY93" fmla="*/ 606087 h 606087"/>
                <a:gd name="connsiteX94" fmla="*/ 107901 w 516115"/>
                <a:gd name="connsiteY94" fmla="*/ 591948 h 606087"/>
                <a:gd name="connsiteX95" fmla="*/ 14249 w 516115"/>
                <a:gd name="connsiteY95" fmla="*/ 498346 h 606087"/>
                <a:gd name="connsiteX96" fmla="*/ 0 w 516115"/>
                <a:gd name="connsiteY96" fmla="*/ 463984 h 606087"/>
                <a:gd name="connsiteX97" fmla="*/ 0 w 516115"/>
                <a:gd name="connsiteY97" fmla="*/ 130738 h 606087"/>
                <a:gd name="connsiteX98" fmla="*/ 48753 w 516115"/>
                <a:gd name="connsiteY98" fmla="*/ 82058 h 606087"/>
                <a:gd name="connsiteX99" fmla="*/ 82270 w 516115"/>
                <a:gd name="connsiteY99" fmla="*/ 82058 h 606087"/>
                <a:gd name="connsiteX100" fmla="*/ 82270 w 516115"/>
                <a:gd name="connsiteY100" fmla="*/ 48680 h 606087"/>
                <a:gd name="connsiteX101" fmla="*/ 131023 w 516115"/>
                <a:gd name="connsiteY101"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16115" h="606087">
                  <a:moveTo>
                    <a:pt x="208084" y="499604"/>
                  </a:moveTo>
                  <a:lnTo>
                    <a:pt x="353475" y="499604"/>
                  </a:lnTo>
                  <a:cubicBezTo>
                    <a:pt x="362708" y="499604"/>
                    <a:pt x="370327" y="507214"/>
                    <a:pt x="370237" y="516434"/>
                  </a:cubicBezTo>
                  <a:cubicBezTo>
                    <a:pt x="370237" y="525744"/>
                    <a:pt x="362708" y="533264"/>
                    <a:pt x="353386" y="533264"/>
                  </a:cubicBezTo>
                  <a:lnTo>
                    <a:pt x="208084" y="533264"/>
                  </a:lnTo>
                  <a:cubicBezTo>
                    <a:pt x="198762" y="533264"/>
                    <a:pt x="191232" y="525744"/>
                    <a:pt x="191232" y="516434"/>
                  </a:cubicBezTo>
                  <a:cubicBezTo>
                    <a:pt x="191232" y="507124"/>
                    <a:pt x="198762" y="499604"/>
                    <a:pt x="208084" y="499604"/>
                  </a:cubicBezTo>
                  <a:close/>
                  <a:moveTo>
                    <a:pt x="57715" y="493962"/>
                  </a:moveTo>
                  <a:lnTo>
                    <a:pt x="112561" y="548727"/>
                  </a:lnTo>
                  <a:lnTo>
                    <a:pt x="112561" y="493962"/>
                  </a:lnTo>
                  <a:close/>
                  <a:moveTo>
                    <a:pt x="208084" y="413443"/>
                  </a:moveTo>
                  <a:lnTo>
                    <a:pt x="353475" y="413443"/>
                  </a:lnTo>
                  <a:cubicBezTo>
                    <a:pt x="362708" y="413443"/>
                    <a:pt x="370327" y="420963"/>
                    <a:pt x="370237" y="430273"/>
                  </a:cubicBezTo>
                  <a:cubicBezTo>
                    <a:pt x="370237" y="439583"/>
                    <a:pt x="362708" y="447103"/>
                    <a:pt x="353386" y="447103"/>
                  </a:cubicBezTo>
                  <a:lnTo>
                    <a:pt x="208084" y="447103"/>
                  </a:lnTo>
                  <a:cubicBezTo>
                    <a:pt x="198762" y="447103"/>
                    <a:pt x="191232" y="439583"/>
                    <a:pt x="191232" y="430273"/>
                  </a:cubicBezTo>
                  <a:cubicBezTo>
                    <a:pt x="191232" y="420963"/>
                    <a:pt x="198762" y="413443"/>
                    <a:pt x="208084" y="413443"/>
                  </a:cubicBezTo>
                  <a:close/>
                  <a:moveTo>
                    <a:pt x="208084" y="327283"/>
                  </a:moveTo>
                  <a:lnTo>
                    <a:pt x="353475" y="327283"/>
                  </a:lnTo>
                  <a:cubicBezTo>
                    <a:pt x="362708" y="327283"/>
                    <a:pt x="370327" y="334803"/>
                    <a:pt x="370237" y="344113"/>
                  </a:cubicBezTo>
                  <a:cubicBezTo>
                    <a:pt x="370237" y="353423"/>
                    <a:pt x="362708" y="360943"/>
                    <a:pt x="353386" y="360943"/>
                  </a:cubicBezTo>
                  <a:lnTo>
                    <a:pt x="208084" y="360943"/>
                  </a:lnTo>
                  <a:cubicBezTo>
                    <a:pt x="198762" y="360943"/>
                    <a:pt x="191232" y="353423"/>
                    <a:pt x="191232" y="344113"/>
                  </a:cubicBezTo>
                  <a:cubicBezTo>
                    <a:pt x="191232" y="334803"/>
                    <a:pt x="198762" y="327283"/>
                    <a:pt x="208084" y="327283"/>
                  </a:cubicBezTo>
                  <a:close/>
                  <a:moveTo>
                    <a:pt x="97498" y="306514"/>
                  </a:moveTo>
                  <a:lnTo>
                    <a:pt x="97498" y="340150"/>
                  </a:lnTo>
                  <a:lnTo>
                    <a:pt x="131204" y="340150"/>
                  </a:lnTo>
                  <a:lnTo>
                    <a:pt x="131204" y="306514"/>
                  </a:lnTo>
                  <a:close/>
                  <a:moveTo>
                    <a:pt x="80644" y="272877"/>
                  </a:moveTo>
                  <a:lnTo>
                    <a:pt x="148058" y="272877"/>
                  </a:lnTo>
                  <a:cubicBezTo>
                    <a:pt x="157381" y="272877"/>
                    <a:pt x="164911" y="280392"/>
                    <a:pt x="164911" y="289695"/>
                  </a:cubicBezTo>
                  <a:lnTo>
                    <a:pt x="164911" y="356968"/>
                  </a:lnTo>
                  <a:cubicBezTo>
                    <a:pt x="164911" y="366272"/>
                    <a:pt x="157381" y="373786"/>
                    <a:pt x="148058" y="373786"/>
                  </a:cubicBezTo>
                  <a:lnTo>
                    <a:pt x="80644" y="373786"/>
                  </a:lnTo>
                  <a:cubicBezTo>
                    <a:pt x="71321" y="373786"/>
                    <a:pt x="63791" y="366272"/>
                    <a:pt x="63791" y="356968"/>
                  </a:cubicBezTo>
                  <a:lnTo>
                    <a:pt x="63791" y="289695"/>
                  </a:lnTo>
                  <a:cubicBezTo>
                    <a:pt x="63791" y="280392"/>
                    <a:pt x="71321" y="272877"/>
                    <a:pt x="80644" y="272877"/>
                  </a:cubicBezTo>
                  <a:close/>
                  <a:moveTo>
                    <a:pt x="208086" y="240981"/>
                  </a:moveTo>
                  <a:lnTo>
                    <a:pt x="353492" y="240981"/>
                  </a:lnTo>
                  <a:cubicBezTo>
                    <a:pt x="362726" y="240981"/>
                    <a:pt x="370256" y="248501"/>
                    <a:pt x="370256" y="257811"/>
                  </a:cubicBezTo>
                  <a:cubicBezTo>
                    <a:pt x="370256" y="267121"/>
                    <a:pt x="362726" y="274641"/>
                    <a:pt x="353402" y="274641"/>
                  </a:cubicBezTo>
                  <a:lnTo>
                    <a:pt x="208086" y="274641"/>
                  </a:lnTo>
                  <a:cubicBezTo>
                    <a:pt x="198762" y="274641"/>
                    <a:pt x="191232" y="267121"/>
                    <a:pt x="191232" y="257811"/>
                  </a:cubicBezTo>
                  <a:cubicBezTo>
                    <a:pt x="191232" y="248501"/>
                    <a:pt x="198762" y="240981"/>
                    <a:pt x="208086" y="240981"/>
                  </a:cubicBezTo>
                  <a:close/>
                  <a:moveTo>
                    <a:pt x="97498" y="179348"/>
                  </a:moveTo>
                  <a:lnTo>
                    <a:pt x="97498" y="212977"/>
                  </a:lnTo>
                  <a:lnTo>
                    <a:pt x="131204" y="212977"/>
                  </a:lnTo>
                  <a:lnTo>
                    <a:pt x="131204" y="179348"/>
                  </a:lnTo>
                  <a:close/>
                  <a:moveTo>
                    <a:pt x="208084" y="154891"/>
                  </a:moveTo>
                  <a:lnTo>
                    <a:pt x="353475" y="154891"/>
                  </a:lnTo>
                  <a:cubicBezTo>
                    <a:pt x="362708" y="154891"/>
                    <a:pt x="370327" y="162411"/>
                    <a:pt x="370237" y="171721"/>
                  </a:cubicBezTo>
                  <a:cubicBezTo>
                    <a:pt x="370237" y="181031"/>
                    <a:pt x="362708" y="188551"/>
                    <a:pt x="353386" y="188551"/>
                  </a:cubicBezTo>
                  <a:lnTo>
                    <a:pt x="208084" y="188551"/>
                  </a:lnTo>
                  <a:cubicBezTo>
                    <a:pt x="198762" y="188551"/>
                    <a:pt x="191232" y="181031"/>
                    <a:pt x="191232" y="171721"/>
                  </a:cubicBezTo>
                  <a:cubicBezTo>
                    <a:pt x="191232" y="162411"/>
                    <a:pt x="198762" y="154891"/>
                    <a:pt x="208084" y="154891"/>
                  </a:cubicBezTo>
                  <a:close/>
                  <a:moveTo>
                    <a:pt x="80644" y="145718"/>
                  </a:moveTo>
                  <a:lnTo>
                    <a:pt x="148058" y="145718"/>
                  </a:lnTo>
                  <a:cubicBezTo>
                    <a:pt x="157381" y="145718"/>
                    <a:pt x="164911" y="153231"/>
                    <a:pt x="164911" y="162533"/>
                  </a:cubicBezTo>
                  <a:lnTo>
                    <a:pt x="164911" y="229882"/>
                  </a:lnTo>
                  <a:cubicBezTo>
                    <a:pt x="164911" y="239184"/>
                    <a:pt x="157381" y="246697"/>
                    <a:pt x="148058" y="246697"/>
                  </a:cubicBezTo>
                  <a:lnTo>
                    <a:pt x="80644" y="246697"/>
                  </a:lnTo>
                  <a:cubicBezTo>
                    <a:pt x="71321" y="246697"/>
                    <a:pt x="63791" y="239184"/>
                    <a:pt x="63791" y="229882"/>
                  </a:cubicBezTo>
                  <a:lnTo>
                    <a:pt x="63791" y="162533"/>
                  </a:lnTo>
                  <a:cubicBezTo>
                    <a:pt x="63791" y="153231"/>
                    <a:pt x="71321" y="145718"/>
                    <a:pt x="80644" y="145718"/>
                  </a:cubicBezTo>
                  <a:close/>
                  <a:moveTo>
                    <a:pt x="48753" y="115705"/>
                  </a:moveTo>
                  <a:cubicBezTo>
                    <a:pt x="40508" y="115705"/>
                    <a:pt x="33876" y="122416"/>
                    <a:pt x="33876" y="130649"/>
                  </a:cubicBezTo>
                  <a:lnTo>
                    <a:pt x="33876" y="460225"/>
                  </a:lnTo>
                  <a:lnTo>
                    <a:pt x="129320" y="460225"/>
                  </a:lnTo>
                  <a:cubicBezTo>
                    <a:pt x="138640" y="460225"/>
                    <a:pt x="146168" y="467742"/>
                    <a:pt x="146168" y="477049"/>
                  </a:cubicBezTo>
                  <a:lnTo>
                    <a:pt x="146168" y="572351"/>
                  </a:lnTo>
                  <a:lnTo>
                    <a:pt x="385271" y="572351"/>
                  </a:lnTo>
                  <a:cubicBezTo>
                    <a:pt x="393516" y="572351"/>
                    <a:pt x="400238" y="565640"/>
                    <a:pt x="400238" y="557407"/>
                  </a:cubicBezTo>
                  <a:lnTo>
                    <a:pt x="400238" y="130649"/>
                  </a:lnTo>
                  <a:cubicBezTo>
                    <a:pt x="400238" y="122416"/>
                    <a:pt x="393516" y="115705"/>
                    <a:pt x="385271" y="115705"/>
                  </a:cubicBezTo>
                  <a:close/>
                  <a:moveTo>
                    <a:pt x="131023" y="33646"/>
                  </a:moveTo>
                  <a:cubicBezTo>
                    <a:pt x="122778" y="33646"/>
                    <a:pt x="116056" y="40358"/>
                    <a:pt x="116056" y="48591"/>
                  </a:cubicBezTo>
                  <a:lnTo>
                    <a:pt x="116056" y="81969"/>
                  </a:lnTo>
                  <a:lnTo>
                    <a:pt x="385271" y="81969"/>
                  </a:lnTo>
                  <a:cubicBezTo>
                    <a:pt x="412157" y="81969"/>
                    <a:pt x="434024" y="103803"/>
                    <a:pt x="434024" y="130649"/>
                  </a:cubicBezTo>
                  <a:lnTo>
                    <a:pt x="434024" y="490382"/>
                  </a:lnTo>
                  <a:lnTo>
                    <a:pt x="467452" y="490382"/>
                  </a:lnTo>
                  <a:cubicBezTo>
                    <a:pt x="475697" y="490382"/>
                    <a:pt x="482418" y="483671"/>
                    <a:pt x="482418" y="475438"/>
                  </a:cubicBezTo>
                  <a:lnTo>
                    <a:pt x="482329" y="475438"/>
                  </a:lnTo>
                  <a:lnTo>
                    <a:pt x="482329" y="48591"/>
                  </a:lnTo>
                  <a:cubicBezTo>
                    <a:pt x="482329" y="40358"/>
                    <a:pt x="475607" y="33646"/>
                    <a:pt x="467362" y="33646"/>
                  </a:cubicBezTo>
                  <a:close/>
                  <a:moveTo>
                    <a:pt x="131023" y="0"/>
                  </a:moveTo>
                  <a:lnTo>
                    <a:pt x="467452" y="0"/>
                  </a:lnTo>
                  <a:cubicBezTo>
                    <a:pt x="494248" y="0"/>
                    <a:pt x="516115" y="21834"/>
                    <a:pt x="516115" y="48680"/>
                  </a:cubicBezTo>
                  <a:lnTo>
                    <a:pt x="516115" y="475349"/>
                  </a:lnTo>
                  <a:cubicBezTo>
                    <a:pt x="516115" y="502194"/>
                    <a:pt x="494248" y="524029"/>
                    <a:pt x="467362" y="524029"/>
                  </a:cubicBezTo>
                  <a:lnTo>
                    <a:pt x="433934" y="524029"/>
                  </a:lnTo>
                  <a:lnTo>
                    <a:pt x="433934" y="557407"/>
                  </a:lnTo>
                  <a:cubicBezTo>
                    <a:pt x="433934" y="584253"/>
                    <a:pt x="412068" y="606087"/>
                    <a:pt x="385182" y="606087"/>
                  </a:cubicBezTo>
                  <a:lnTo>
                    <a:pt x="142315" y="606087"/>
                  </a:lnTo>
                  <a:cubicBezTo>
                    <a:pt x="129320" y="606087"/>
                    <a:pt x="117132" y="601076"/>
                    <a:pt x="107901" y="591948"/>
                  </a:cubicBezTo>
                  <a:lnTo>
                    <a:pt x="14249" y="498346"/>
                  </a:lnTo>
                  <a:cubicBezTo>
                    <a:pt x="5019" y="489219"/>
                    <a:pt x="0" y="477049"/>
                    <a:pt x="0" y="463984"/>
                  </a:cubicBezTo>
                  <a:lnTo>
                    <a:pt x="0" y="130738"/>
                  </a:lnTo>
                  <a:cubicBezTo>
                    <a:pt x="0" y="103893"/>
                    <a:pt x="21867" y="82058"/>
                    <a:pt x="48753" y="82058"/>
                  </a:cubicBezTo>
                  <a:lnTo>
                    <a:pt x="82270" y="82058"/>
                  </a:lnTo>
                  <a:lnTo>
                    <a:pt x="82270" y="48680"/>
                  </a:lnTo>
                  <a:cubicBezTo>
                    <a:pt x="82270" y="21834"/>
                    <a:pt x="104137" y="0"/>
                    <a:pt x="13102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8" name="组合 107">
            <a:extLst>
              <a:ext uri="{FF2B5EF4-FFF2-40B4-BE49-F238E27FC236}">
                <a16:creationId xmlns:a16="http://schemas.microsoft.com/office/drawing/2014/main" id="{2B782654-6369-F2FF-9ACA-B1330CEF9646}"/>
              </a:ext>
            </a:extLst>
          </p:cNvPr>
          <p:cNvGrpSpPr/>
          <p:nvPr/>
        </p:nvGrpSpPr>
        <p:grpSpPr>
          <a:xfrm>
            <a:off x="7975014" y="4943873"/>
            <a:ext cx="513300" cy="513301"/>
            <a:chOff x="9193691" y="4698542"/>
            <a:chExt cx="440085" cy="440086"/>
          </a:xfrm>
        </p:grpSpPr>
        <p:sp>
          <p:nvSpPr>
            <p:cNvPr id="109" name="椭圆 108">
              <a:extLst>
                <a:ext uri="{FF2B5EF4-FFF2-40B4-BE49-F238E27FC236}">
                  <a16:creationId xmlns:a16="http://schemas.microsoft.com/office/drawing/2014/main" id="{CC1D046C-F1AA-6805-7D21-82A3710B841F}"/>
                </a:ext>
              </a:extLst>
            </p:cNvPr>
            <p:cNvSpPr/>
            <p:nvPr userDrawn="1"/>
          </p:nvSpPr>
          <p:spPr>
            <a:xfrm>
              <a:off x="9193691" y="4698542"/>
              <a:ext cx="440085" cy="440086"/>
            </a:xfrm>
            <a:prstGeom prst="ellipse">
              <a:avLst/>
            </a:prstGeom>
            <a:solidFill>
              <a:schemeClr val="tx1"/>
            </a:solidFill>
            <a:ln>
              <a:noFill/>
            </a:ln>
            <a:effectLst>
              <a:outerShdw blurRad="63500" sx="102000" sy="102000" algn="ctr" rotWithShape="0">
                <a:schemeClr val="tx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0" name="files_384688">
              <a:extLst>
                <a:ext uri="{FF2B5EF4-FFF2-40B4-BE49-F238E27FC236}">
                  <a16:creationId xmlns:a16="http://schemas.microsoft.com/office/drawing/2014/main" id="{73B07147-DB3B-BC64-50E9-F6084A3CFCC5}"/>
                </a:ext>
              </a:extLst>
            </p:cNvPr>
            <p:cNvSpPr/>
            <p:nvPr userDrawn="1"/>
          </p:nvSpPr>
          <p:spPr>
            <a:xfrm>
              <a:off x="9309542" y="4796218"/>
              <a:ext cx="208413" cy="244745"/>
            </a:xfrm>
            <a:custGeom>
              <a:avLst/>
              <a:gdLst>
                <a:gd name="connsiteX0" fmla="*/ 208084 w 516115"/>
                <a:gd name="connsiteY0" fmla="*/ 499604 h 606087"/>
                <a:gd name="connsiteX1" fmla="*/ 353475 w 516115"/>
                <a:gd name="connsiteY1" fmla="*/ 499604 h 606087"/>
                <a:gd name="connsiteX2" fmla="*/ 370237 w 516115"/>
                <a:gd name="connsiteY2" fmla="*/ 516434 h 606087"/>
                <a:gd name="connsiteX3" fmla="*/ 353386 w 516115"/>
                <a:gd name="connsiteY3" fmla="*/ 533264 h 606087"/>
                <a:gd name="connsiteX4" fmla="*/ 208084 w 516115"/>
                <a:gd name="connsiteY4" fmla="*/ 533264 h 606087"/>
                <a:gd name="connsiteX5" fmla="*/ 191232 w 516115"/>
                <a:gd name="connsiteY5" fmla="*/ 516434 h 606087"/>
                <a:gd name="connsiteX6" fmla="*/ 208084 w 516115"/>
                <a:gd name="connsiteY6" fmla="*/ 499604 h 606087"/>
                <a:gd name="connsiteX7" fmla="*/ 57715 w 516115"/>
                <a:gd name="connsiteY7" fmla="*/ 493962 h 606087"/>
                <a:gd name="connsiteX8" fmla="*/ 112561 w 516115"/>
                <a:gd name="connsiteY8" fmla="*/ 548727 h 606087"/>
                <a:gd name="connsiteX9" fmla="*/ 112561 w 516115"/>
                <a:gd name="connsiteY9" fmla="*/ 493962 h 606087"/>
                <a:gd name="connsiteX10" fmla="*/ 208084 w 516115"/>
                <a:gd name="connsiteY10" fmla="*/ 413443 h 606087"/>
                <a:gd name="connsiteX11" fmla="*/ 353475 w 516115"/>
                <a:gd name="connsiteY11" fmla="*/ 413443 h 606087"/>
                <a:gd name="connsiteX12" fmla="*/ 370237 w 516115"/>
                <a:gd name="connsiteY12" fmla="*/ 430273 h 606087"/>
                <a:gd name="connsiteX13" fmla="*/ 353386 w 516115"/>
                <a:gd name="connsiteY13" fmla="*/ 447103 h 606087"/>
                <a:gd name="connsiteX14" fmla="*/ 208084 w 516115"/>
                <a:gd name="connsiteY14" fmla="*/ 447103 h 606087"/>
                <a:gd name="connsiteX15" fmla="*/ 191232 w 516115"/>
                <a:gd name="connsiteY15" fmla="*/ 430273 h 606087"/>
                <a:gd name="connsiteX16" fmla="*/ 208084 w 516115"/>
                <a:gd name="connsiteY16" fmla="*/ 413443 h 606087"/>
                <a:gd name="connsiteX17" fmla="*/ 208084 w 516115"/>
                <a:gd name="connsiteY17" fmla="*/ 327283 h 606087"/>
                <a:gd name="connsiteX18" fmla="*/ 353475 w 516115"/>
                <a:gd name="connsiteY18" fmla="*/ 327283 h 606087"/>
                <a:gd name="connsiteX19" fmla="*/ 370237 w 516115"/>
                <a:gd name="connsiteY19" fmla="*/ 344113 h 606087"/>
                <a:gd name="connsiteX20" fmla="*/ 353386 w 516115"/>
                <a:gd name="connsiteY20" fmla="*/ 360943 h 606087"/>
                <a:gd name="connsiteX21" fmla="*/ 208084 w 516115"/>
                <a:gd name="connsiteY21" fmla="*/ 360943 h 606087"/>
                <a:gd name="connsiteX22" fmla="*/ 191232 w 516115"/>
                <a:gd name="connsiteY22" fmla="*/ 344113 h 606087"/>
                <a:gd name="connsiteX23" fmla="*/ 208084 w 516115"/>
                <a:gd name="connsiteY23" fmla="*/ 327283 h 606087"/>
                <a:gd name="connsiteX24" fmla="*/ 97498 w 516115"/>
                <a:gd name="connsiteY24" fmla="*/ 306514 h 606087"/>
                <a:gd name="connsiteX25" fmla="*/ 97498 w 516115"/>
                <a:gd name="connsiteY25" fmla="*/ 340150 h 606087"/>
                <a:gd name="connsiteX26" fmla="*/ 131204 w 516115"/>
                <a:gd name="connsiteY26" fmla="*/ 340150 h 606087"/>
                <a:gd name="connsiteX27" fmla="*/ 131204 w 516115"/>
                <a:gd name="connsiteY27" fmla="*/ 306514 h 606087"/>
                <a:gd name="connsiteX28" fmla="*/ 80644 w 516115"/>
                <a:gd name="connsiteY28" fmla="*/ 272877 h 606087"/>
                <a:gd name="connsiteX29" fmla="*/ 148058 w 516115"/>
                <a:gd name="connsiteY29" fmla="*/ 272877 h 606087"/>
                <a:gd name="connsiteX30" fmla="*/ 164911 w 516115"/>
                <a:gd name="connsiteY30" fmla="*/ 289695 h 606087"/>
                <a:gd name="connsiteX31" fmla="*/ 164911 w 516115"/>
                <a:gd name="connsiteY31" fmla="*/ 356968 h 606087"/>
                <a:gd name="connsiteX32" fmla="*/ 148058 w 516115"/>
                <a:gd name="connsiteY32" fmla="*/ 373786 h 606087"/>
                <a:gd name="connsiteX33" fmla="*/ 80644 w 516115"/>
                <a:gd name="connsiteY33" fmla="*/ 373786 h 606087"/>
                <a:gd name="connsiteX34" fmla="*/ 63791 w 516115"/>
                <a:gd name="connsiteY34" fmla="*/ 356968 h 606087"/>
                <a:gd name="connsiteX35" fmla="*/ 63791 w 516115"/>
                <a:gd name="connsiteY35" fmla="*/ 289695 h 606087"/>
                <a:gd name="connsiteX36" fmla="*/ 80644 w 516115"/>
                <a:gd name="connsiteY36" fmla="*/ 272877 h 606087"/>
                <a:gd name="connsiteX37" fmla="*/ 208086 w 516115"/>
                <a:gd name="connsiteY37" fmla="*/ 240981 h 606087"/>
                <a:gd name="connsiteX38" fmla="*/ 353492 w 516115"/>
                <a:gd name="connsiteY38" fmla="*/ 240981 h 606087"/>
                <a:gd name="connsiteX39" fmla="*/ 370256 w 516115"/>
                <a:gd name="connsiteY39" fmla="*/ 257811 h 606087"/>
                <a:gd name="connsiteX40" fmla="*/ 353402 w 516115"/>
                <a:gd name="connsiteY40" fmla="*/ 274641 h 606087"/>
                <a:gd name="connsiteX41" fmla="*/ 208086 w 516115"/>
                <a:gd name="connsiteY41" fmla="*/ 274641 h 606087"/>
                <a:gd name="connsiteX42" fmla="*/ 191232 w 516115"/>
                <a:gd name="connsiteY42" fmla="*/ 257811 h 606087"/>
                <a:gd name="connsiteX43" fmla="*/ 208086 w 516115"/>
                <a:gd name="connsiteY43" fmla="*/ 240981 h 606087"/>
                <a:gd name="connsiteX44" fmla="*/ 97498 w 516115"/>
                <a:gd name="connsiteY44" fmla="*/ 179348 h 606087"/>
                <a:gd name="connsiteX45" fmla="*/ 97498 w 516115"/>
                <a:gd name="connsiteY45" fmla="*/ 212977 h 606087"/>
                <a:gd name="connsiteX46" fmla="*/ 131204 w 516115"/>
                <a:gd name="connsiteY46" fmla="*/ 212977 h 606087"/>
                <a:gd name="connsiteX47" fmla="*/ 131204 w 516115"/>
                <a:gd name="connsiteY47" fmla="*/ 179348 h 606087"/>
                <a:gd name="connsiteX48" fmla="*/ 208084 w 516115"/>
                <a:gd name="connsiteY48" fmla="*/ 154891 h 606087"/>
                <a:gd name="connsiteX49" fmla="*/ 353475 w 516115"/>
                <a:gd name="connsiteY49" fmla="*/ 154891 h 606087"/>
                <a:gd name="connsiteX50" fmla="*/ 370237 w 516115"/>
                <a:gd name="connsiteY50" fmla="*/ 171721 h 606087"/>
                <a:gd name="connsiteX51" fmla="*/ 353386 w 516115"/>
                <a:gd name="connsiteY51" fmla="*/ 188551 h 606087"/>
                <a:gd name="connsiteX52" fmla="*/ 208084 w 516115"/>
                <a:gd name="connsiteY52" fmla="*/ 188551 h 606087"/>
                <a:gd name="connsiteX53" fmla="*/ 191232 w 516115"/>
                <a:gd name="connsiteY53" fmla="*/ 171721 h 606087"/>
                <a:gd name="connsiteX54" fmla="*/ 208084 w 516115"/>
                <a:gd name="connsiteY54" fmla="*/ 154891 h 606087"/>
                <a:gd name="connsiteX55" fmla="*/ 80644 w 516115"/>
                <a:gd name="connsiteY55" fmla="*/ 145718 h 606087"/>
                <a:gd name="connsiteX56" fmla="*/ 148058 w 516115"/>
                <a:gd name="connsiteY56" fmla="*/ 145718 h 606087"/>
                <a:gd name="connsiteX57" fmla="*/ 164911 w 516115"/>
                <a:gd name="connsiteY57" fmla="*/ 162533 h 606087"/>
                <a:gd name="connsiteX58" fmla="*/ 164911 w 516115"/>
                <a:gd name="connsiteY58" fmla="*/ 229882 h 606087"/>
                <a:gd name="connsiteX59" fmla="*/ 148058 w 516115"/>
                <a:gd name="connsiteY59" fmla="*/ 246697 h 606087"/>
                <a:gd name="connsiteX60" fmla="*/ 80644 w 516115"/>
                <a:gd name="connsiteY60" fmla="*/ 246697 h 606087"/>
                <a:gd name="connsiteX61" fmla="*/ 63791 w 516115"/>
                <a:gd name="connsiteY61" fmla="*/ 229882 h 606087"/>
                <a:gd name="connsiteX62" fmla="*/ 63791 w 516115"/>
                <a:gd name="connsiteY62" fmla="*/ 162533 h 606087"/>
                <a:gd name="connsiteX63" fmla="*/ 80644 w 516115"/>
                <a:gd name="connsiteY63" fmla="*/ 145718 h 606087"/>
                <a:gd name="connsiteX64" fmla="*/ 48753 w 516115"/>
                <a:gd name="connsiteY64" fmla="*/ 115705 h 606087"/>
                <a:gd name="connsiteX65" fmla="*/ 33876 w 516115"/>
                <a:gd name="connsiteY65" fmla="*/ 130649 h 606087"/>
                <a:gd name="connsiteX66" fmla="*/ 33876 w 516115"/>
                <a:gd name="connsiteY66" fmla="*/ 460225 h 606087"/>
                <a:gd name="connsiteX67" fmla="*/ 129320 w 516115"/>
                <a:gd name="connsiteY67" fmla="*/ 460225 h 606087"/>
                <a:gd name="connsiteX68" fmla="*/ 146168 w 516115"/>
                <a:gd name="connsiteY68" fmla="*/ 477049 h 606087"/>
                <a:gd name="connsiteX69" fmla="*/ 146168 w 516115"/>
                <a:gd name="connsiteY69" fmla="*/ 572351 h 606087"/>
                <a:gd name="connsiteX70" fmla="*/ 385271 w 516115"/>
                <a:gd name="connsiteY70" fmla="*/ 572351 h 606087"/>
                <a:gd name="connsiteX71" fmla="*/ 400238 w 516115"/>
                <a:gd name="connsiteY71" fmla="*/ 557407 h 606087"/>
                <a:gd name="connsiteX72" fmla="*/ 400238 w 516115"/>
                <a:gd name="connsiteY72" fmla="*/ 130649 h 606087"/>
                <a:gd name="connsiteX73" fmla="*/ 385271 w 516115"/>
                <a:gd name="connsiteY73" fmla="*/ 115705 h 606087"/>
                <a:gd name="connsiteX74" fmla="*/ 131023 w 516115"/>
                <a:gd name="connsiteY74" fmla="*/ 33646 h 606087"/>
                <a:gd name="connsiteX75" fmla="*/ 116056 w 516115"/>
                <a:gd name="connsiteY75" fmla="*/ 48591 h 606087"/>
                <a:gd name="connsiteX76" fmla="*/ 116056 w 516115"/>
                <a:gd name="connsiteY76" fmla="*/ 81969 h 606087"/>
                <a:gd name="connsiteX77" fmla="*/ 385271 w 516115"/>
                <a:gd name="connsiteY77" fmla="*/ 81969 h 606087"/>
                <a:gd name="connsiteX78" fmla="*/ 434024 w 516115"/>
                <a:gd name="connsiteY78" fmla="*/ 130649 h 606087"/>
                <a:gd name="connsiteX79" fmla="*/ 434024 w 516115"/>
                <a:gd name="connsiteY79" fmla="*/ 490382 h 606087"/>
                <a:gd name="connsiteX80" fmla="*/ 467452 w 516115"/>
                <a:gd name="connsiteY80" fmla="*/ 490382 h 606087"/>
                <a:gd name="connsiteX81" fmla="*/ 482418 w 516115"/>
                <a:gd name="connsiteY81" fmla="*/ 475438 h 606087"/>
                <a:gd name="connsiteX82" fmla="*/ 482329 w 516115"/>
                <a:gd name="connsiteY82" fmla="*/ 475438 h 606087"/>
                <a:gd name="connsiteX83" fmla="*/ 482329 w 516115"/>
                <a:gd name="connsiteY83" fmla="*/ 48591 h 606087"/>
                <a:gd name="connsiteX84" fmla="*/ 467362 w 516115"/>
                <a:gd name="connsiteY84" fmla="*/ 33646 h 606087"/>
                <a:gd name="connsiteX85" fmla="*/ 131023 w 516115"/>
                <a:gd name="connsiteY85" fmla="*/ 0 h 606087"/>
                <a:gd name="connsiteX86" fmla="*/ 467452 w 516115"/>
                <a:gd name="connsiteY86" fmla="*/ 0 h 606087"/>
                <a:gd name="connsiteX87" fmla="*/ 516115 w 516115"/>
                <a:gd name="connsiteY87" fmla="*/ 48680 h 606087"/>
                <a:gd name="connsiteX88" fmla="*/ 516115 w 516115"/>
                <a:gd name="connsiteY88" fmla="*/ 475349 h 606087"/>
                <a:gd name="connsiteX89" fmla="*/ 467362 w 516115"/>
                <a:gd name="connsiteY89" fmla="*/ 524029 h 606087"/>
                <a:gd name="connsiteX90" fmla="*/ 433934 w 516115"/>
                <a:gd name="connsiteY90" fmla="*/ 524029 h 606087"/>
                <a:gd name="connsiteX91" fmla="*/ 433934 w 516115"/>
                <a:gd name="connsiteY91" fmla="*/ 557407 h 606087"/>
                <a:gd name="connsiteX92" fmla="*/ 385182 w 516115"/>
                <a:gd name="connsiteY92" fmla="*/ 606087 h 606087"/>
                <a:gd name="connsiteX93" fmla="*/ 142315 w 516115"/>
                <a:gd name="connsiteY93" fmla="*/ 606087 h 606087"/>
                <a:gd name="connsiteX94" fmla="*/ 107901 w 516115"/>
                <a:gd name="connsiteY94" fmla="*/ 591948 h 606087"/>
                <a:gd name="connsiteX95" fmla="*/ 14249 w 516115"/>
                <a:gd name="connsiteY95" fmla="*/ 498346 h 606087"/>
                <a:gd name="connsiteX96" fmla="*/ 0 w 516115"/>
                <a:gd name="connsiteY96" fmla="*/ 463984 h 606087"/>
                <a:gd name="connsiteX97" fmla="*/ 0 w 516115"/>
                <a:gd name="connsiteY97" fmla="*/ 130738 h 606087"/>
                <a:gd name="connsiteX98" fmla="*/ 48753 w 516115"/>
                <a:gd name="connsiteY98" fmla="*/ 82058 h 606087"/>
                <a:gd name="connsiteX99" fmla="*/ 82270 w 516115"/>
                <a:gd name="connsiteY99" fmla="*/ 82058 h 606087"/>
                <a:gd name="connsiteX100" fmla="*/ 82270 w 516115"/>
                <a:gd name="connsiteY100" fmla="*/ 48680 h 606087"/>
                <a:gd name="connsiteX101" fmla="*/ 131023 w 516115"/>
                <a:gd name="connsiteY101"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16115" h="606087">
                  <a:moveTo>
                    <a:pt x="208084" y="499604"/>
                  </a:moveTo>
                  <a:lnTo>
                    <a:pt x="353475" y="499604"/>
                  </a:lnTo>
                  <a:cubicBezTo>
                    <a:pt x="362708" y="499604"/>
                    <a:pt x="370327" y="507214"/>
                    <a:pt x="370237" y="516434"/>
                  </a:cubicBezTo>
                  <a:cubicBezTo>
                    <a:pt x="370237" y="525744"/>
                    <a:pt x="362708" y="533264"/>
                    <a:pt x="353386" y="533264"/>
                  </a:cubicBezTo>
                  <a:lnTo>
                    <a:pt x="208084" y="533264"/>
                  </a:lnTo>
                  <a:cubicBezTo>
                    <a:pt x="198762" y="533264"/>
                    <a:pt x="191232" y="525744"/>
                    <a:pt x="191232" y="516434"/>
                  </a:cubicBezTo>
                  <a:cubicBezTo>
                    <a:pt x="191232" y="507124"/>
                    <a:pt x="198762" y="499604"/>
                    <a:pt x="208084" y="499604"/>
                  </a:cubicBezTo>
                  <a:close/>
                  <a:moveTo>
                    <a:pt x="57715" y="493962"/>
                  </a:moveTo>
                  <a:lnTo>
                    <a:pt x="112561" y="548727"/>
                  </a:lnTo>
                  <a:lnTo>
                    <a:pt x="112561" y="493962"/>
                  </a:lnTo>
                  <a:close/>
                  <a:moveTo>
                    <a:pt x="208084" y="413443"/>
                  </a:moveTo>
                  <a:lnTo>
                    <a:pt x="353475" y="413443"/>
                  </a:lnTo>
                  <a:cubicBezTo>
                    <a:pt x="362708" y="413443"/>
                    <a:pt x="370327" y="420963"/>
                    <a:pt x="370237" y="430273"/>
                  </a:cubicBezTo>
                  <a:cubicBezTo>
                    <a:pt x="370237" y="439583"/>
                    <a:pt x="362708" y="447103"/>
                    <a:pt x="353386" y="447103"/>
                  </a:cubicBezTo>
                  <a:lnTo>
                    <a:pt x="208084" y="447103"/>
                  </a:lnTo>
                  <a:cubicBezTo>
                    <a:pt x="198762" y="447103"/>
                    <a:pt x="191232" y="439583"/>
                    <a:pt x="191232" y="430273"/>
                  </a:cubicBezTo>
                  <a:cubicBezTo>
                    <a:pt x="191232" y="420963"/>
                    <a:pt x="198762" y="413443"/>
                    <a:pt x="208084" y="413443"/>
                  </a:cubicBezTo>
                  <a:close/>
                  <a:moveTo>
                    <a:pt x="208084" y="327283"/>
                  </a:moveTo>
                  <a:lnTo>
                    <a:pt x="353475" y="327283"/>
                  </a:lnTo>
                  <a:cubicBezTo>
                    <a:pt x="362708" y="327283"/>
                    <a:pt x="370327" y="334803"/>
                    <a:pt x="370237" y="344113"/>
                  </a:cubicBezTo>
                  <a:cubicBezTo>
                    <a:pt x="370237" y="353423"/>
                    <a:pt x="362708" y="360943"/>
                    <a:pt x="353386" y="360943"/>
                  </a:cubicBezTo>
                  <a:lnTo>
                    <a:pt x="208084" y="360943"/>
                  </a:lnTo>
                  <a:cubicBezTo>
                    <a:pt x="198762" y="360943"/>
                    <a:pt x="191232" y="353423"/>
                    <a:pt x="191232" y="344113"/>
                  </a:cubicBezTo>
                  <a:cubicBezTo>
                    <a:pt x="191232" y="334803"/>
                    <a:pt x="198762" y="327283"/>
                    <a:pt x="208084" y="327283"/>
                  </a:cubicBezTo>
                  <a:close/>
                  <a:moveTo>
                    <a:pt x="97498" y="306514"/>
                  </a:moveTo>
                  <a:lnTo>
                    <a:pt x="97498" y="340150"/>
                  </a:lnTo>
                  <a:lnTo>
                    <a:pt x="131204" y="340150"/>
                  </a:lnTo>
                  <a:lnTo>
                    <a:pt x="131204" y="306514"/>
                  </a:lnTo>
                  <a:close/>
                  <a:moveTo>
                    <a:pt x="80644" y="272877"/>
                  </a:moveTo>
                  <a:lnTo>
                    <a:pt x="148058" y="272877"/>
                  </a:lnTo>
                  <a:cubicBezTo>
                    <a:pt x="157381" y="272877"/>
                    <a:pt x="164911" y="280392"/>
                    <a:pt x="164911" y="289695"/>
                  </a:cubicBezTo>
                  <a:lnTo>
                    <a:pt x="164911" y="356968"/>
                  </a:lnTo>
                  <a:cubicBezTo>
                    <a:pt x="164911" y="366272"/>
                    <a:pt x="157381" y="373786"/>
                    <a:pt x="148058" y="373786"/>
                  </a:cubicBezTo>
                  <a:lnTo>
                    <a:pt x="80644" y="373786"/>
                  </a:lnTo>
                  <a:cubicBezTo>
                    <a:pt x="71321" y="373786"/>
                    <a:pt x="63791" y="366272"/>
                    <a:pt x="63791" y="356968"/>
                  </a:cubicBezTo>
                  <a:lnTo>
                    <a:pt x="63791" y="289695"/>
                  </a:lnTo>
                  <a:cubicBezTo>
                    <a:pt x="63791" y="280392"/>
                    <a:pt x="71321" y="272877"/>
                    <a:pt x="80644" y="272877"/>
                  </a:cubicBezTo>
                  <a:close/>
                  <a:moveTo>
                    <a:pt x="208086" y="240981"/>
                  </a:moveTo>
                  <a:lnTo>
                    <a:pt x="353492" y="240981"/>
                  </a:lnTo>
                  <a:cubicBezTo>
                    <a:pt x="362726" y="240981"/>
                    <a:pt x="370256" y="248501"/>
                    <a:pt x="370256" y="257811"/>
                  </a:cubicBezTo>
                  <a:cubicBezTo>
                    <a:pt x="370256" y="267121"/>
                    <a:pt x="362726" y="274641"/>
                    <a:pt x="353402" y="274641"/>
                  </a:cubicBezTo>
                  <a:lnTo>
                    <a:pt x="208086" y="274641"/>
                  </a:lnTo>
                  <a:cubicBezTo>
                    <a:pt x="198762" y="274641"/>
                    <a:pt x="191232" y="267121"/>
                    <a:pt x="191232" y="257811"/>
                  </a:cubicBezTo>
                  <a:cubicBezTo>
                    <a:pt x="191232" y="248501"/>
                    <a:pt x="198762" y="240981"/>
                    <a:pt x="208086" y="240981"/>
                  </a:cubicBezTo>
                  <a:close/>
                  <a:moveTo>
                    <a:pt x="97498" y="179348"/>
                  </a:moveTo>
                  <a:lnTo>
                    <a:pt x="97498" y="212977"/>
                  </a:lnTo>
                  <a:lnTo>
                    <a:pt x="131204" y="212977"/>
                  </a:lnTo>
                  <a:lnTo>
                    <a:pt x="131204" y="179348"/>
                  </a:lnTo>
                  <a:close/>
                  <a:moveTo>
                    <a:pt x="208084" y="154891"/>
                  </a:moveTo>
                  <a:lnTo>
                    <a:pt x="353475" y="154891"/>
                  </a:lnTo>
                  <a:cubicBezTo>
                    <a:pt x="362708" y="154891"/>
                    <a:pt x="370327" y="162411"/>
                    <a:pt x="370237" y="171721"/>
                  </a:cubicBezTo>
                  <a:cubicBezTo>
                    <a:pt x="370237" y="181031"/>
                    <a:pt x="362708" y="188551"/>
                    <a:pt x="353386" y="188551"/>
                  </a:cubicBezTo>
                  <a:lnTo>
                    <a:pt x="208084" y="188551"/>
                  </a:lnTo>
                  <a:cubicBezTo>
                    <a:pt x="198762" y="188551"/>
                    <a:pt x="191232" y="181031"/>
                    <a:pt x="191232" y="171721"/>
                  </a:cubicBezTo>
                  <a:cubicBezTo>
                    <a:pt x="191232" y="162411"/>
                    <a:pt x="198762" y="154891"/>
                    <a:pt x="208084" y="154891"/>
                  </a:cubicBezTo>
                  <a:close/>
                  <a:moveTo>
                    <a:pt x="80644" y="145718"/>
                  </a:moveTo>
                  <a:lnTo>
                    <a:pt x="148058" y="145718"/>
                  </a:lnTo>
                  <a:cubicBezTo>
                    <a:pt x="157381" y="145718"/>
                    <a:pt x="164911" y="153231"/>
                    <a:pt x="164911" y="162533"/>
                  </a:cubicBezTo>
                  <a:lnTo>
                    <a:pt x="164911" y="229882"/>
                  </a:lnTo>
                  <a:cubicBezTo>
                    <a:pt x="164911" y="239184"/>
                    <a:pt x="157381" y="246697"/>
                    <a:pt x="148058" y="246697"/>
                  </a:cubicBezTo>
                  <a:lnTo>
                    <a:pt x="80644" y="246697"/>
                  </a:lnTo>
                  <a:cubicBezTo>
                    <a:pt x="71321" y="246697"/>
                    <a:pt x="63791" y="239184"/>
                    <a:pt x="63791" y="229882"/>
                  </a:cubicBezTo>
                  <a:lnTo>
                    <a:pt x="63791" y="162533"/>
                  </a:lnTo>
                  <a:cubicBezTo>
                    <a:pt x="63791" y="153231"/>
                    <a:pt x="71321" y="145718"/>
                    <a:pt x="80644" y="145718"/>
                  </a:cubicBezTo>
                  <a:close/>
                  <a:moveTo>
                    <a:pt x="48753" y="115705"/>
                  </a:moveTo>
                  <a:cubicBezTo>
                    <a:pt x="40508" y="115705"/>
                    <a:pt x="33876" y="122416"/>
                    <a:pt x="33876" y="130649"/>
                  </a:cubicBezTo>
                  <a:lnTo>
                    <a:pt x="33876" y="460225"/>
                  </a:lnTo>
                  <a:lnTo>
                    <a:pt x="129320" y="460225"/>
                  </a:lnTo>
                  <a:cubicBezTo>
                    <a:pt x="138640" y="460225"/>
                    <a:pt x="146168" y="467742"/>
                    <a:pt x="146168" y="477049"/>
                  </a:cubicBezTo>
                  <a:lnTo>
                    <a:pt x="146168" y="572351"/>
                  </a:lnTo>
                  <a:lnTo>
                    <a:pt x="385271" y="572351"/>
                  </a:lnTo>
                  <a:cubicBezTo>
                    <a:pt x="393516" y="572351"/>
                    <a:pt x="400238" y="565640"/>
                    <a:pt x="400238" y="557407"/>
                  </a:cubicBezTo>
                  <a:lnTo>
                    <a:pt x="400238" y="130649"/>
                  </a:lnTo>
                  <a:cubicBezTo>
                    <a:pt x="400238" y="122416"/>
                    <a:pt x="393516" y="115705"/>
                    <a:pt x="385271" y="115705"/>
                  </a:cubicBezTo>
                  <a:close/>
                  <a:moveTo>
                    <a:pt x="131023" y="33646"/>
                  </a:moveTo>
                  <a:cubicBezTo>
                    <a:pt x="122778" y="33646"/>
                    <a:pt x="116056" y="40358"/>
                    <a:pt x="116056" y="48591"/>
                  </a:cubicBezTo>
                  <a:lnTo>
                    <a:pt x="116056" y="81969"/>
                  </a:lnTo>
                  <a:lnTo>
                    <a:pt x="385271" y="81969"/>
                  </a:lnTo>
                  <a:cubicBezTo>
                    <a:pt x="412157" y="81969"/>
                    <a:pt x="434024" y="103803"/>
                    <a:pt x="434024" y="130649"/>
                  </a:cubicBezTo>
                  <a:lnTo>
                    <a:pt x="434024" y="490382"/>
                  </a:lnTo>
                  <a:lnTo>
                    <a:pt x="467452" y="490382"/>
                  </a:lnTo>
                  <a:cubicBezTo>
                    <a:pt x="475697" y="490382"/>
                    <a:pt x="482418" y="483671"/>
                    <a:pt x="482418" y="475438"/>
                  </a:cubicBezTo>
                  <a:lnTo>
                    <a:pt x="482329" y="475438"/>
                  </a:lnTo>
                  <a:lnTo>
                    <a:pt x="482329" y="48591"/>
                  </a:lnTo>
                  <a:cubicBezTo>
                    <a:pt x="482329" y="40358"/>
                    <a:pt x="475607" y="33646"/>
                    <a:pt x="467362" y="33646"/>
                  </a:cubicBezTo>
                  <a:close/>
                  <a:moveTo>
                    <a:pt x="131023" y="0"/>
                  </a:moveTo>
                  <a:lnTo>
                    <a:pt x="467452" y="0"/>
                  </a:lnTo>
                  <a:cubicBezTo>
                    <a:pt x="494248" y="0"/>
                    <a:pt x="516115" y="21834"/>
                    <a:pt x="516115" y="48680"/>
                  </a:cubicBezTo>
                  <a:lnTo>
                    <a:pt x="516115" y="475349"/>
                  </a:lnTo>
                  <a:cubicBezTo>
                    <a:pt x="516115" y="502194"/>
                    <a:pt x="494248" y="524029"/>
                    <a:pt x="467362" y="524029"/>
                  </a:cubicBezTo>
                  <a:lnTo>
                    <a:pt x="433934" y="524029"/>
                  </a:lnTo>
                  <a:lnTo>
                    <a:pt x="433934" y="557407"/>
                  </a:lnTo>
                  <a:cubicBezTo>
                    <a:pt x="433934" y="584253"/>
                    <a:pt x="412068" y="606087"/>
                    <a:pt x="385182" y="606087"/>
                  </a:cubicBezTo>
                  <a:lnTo>
                    <a:pt x="142315" y="606087"/>
                  </a:lnTo>
                  <a:cubicBezTo>
                    <a:pt x="129320" y="606087"/>
                    <a:pt x="117132" y="601076"/>
                    <a:pt x="107901" y="591948"/>
                  </a:cubicBezTo>
                  <a:lnTo>
                    <a:pt x="14249" y="498346"/>
                  </a:lnTo>
                  <a:cubicBezTo>
                    <a:pt x="5019" y="489219"/>
                    <a:pt x="0" y="477049"/>
                    <a:pt x="0" y="463984"/>
                  </a:cubicBezTo>
                  <a:lnTo>
                    <a:pt x="0" y="130738"/>
                  </a:lnTo>
                  <a:cubicBezTo>
                    <a:pt x="0" y="103893"/>
                    <a:pt x="21867" y="82058"/>
                    <a:pt x="48753" y="82058"/>
                  </a:cubicBezTo>
                  <a:lnTo>
                    <a:pt x="82270" y="82058"/>
                  </a:lnTo>
                  <a:lnTo>
                    <a:pt x="82270" y="48680"/>
                  </a:lnTo>
                  <a:cubicBezTo>
                    <a:pt x="82270" y="21834"/>
                    <a:pt x="104137" y="0"/>
                    <a:pt x="13102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1" name="组合 110">
            <a:extLst>
              <a:ext uri="{FF2B5EF4-FFF2-40B4-BE49-F238E27FC236}">
                <a16:creationId xmlns:a16="http://schemas.microsoft.com/office/drawing/2014/main" id="{30BBFC71-86DB-D70B-D4F8-E63C3ED65A94}"/>
              </a:ext>
            </a:extLst>
          </p:cNvPr>
          <p:cNvGrpSpPr/>
          <p:nvPr/>
        </p:nvGrpSpPr>
        <p:grpSpPr>
          <a:xfrm>
            <a:off x="7983950" y="3449345"/>
            <a:ext cx="513300" cy="513300"/>
            <a:chOff x="8473783" y="4698547"/>
            <a:chExt cx="440086" cy="440086"/>
          </a:xfrm>
        </p:grpSpPr>
        <p:sp>
          <p:nvSpPr>
            <p:cNvPr id="112" name="椭圆 111">
              <a:extLst>
                <a:ext uri="{FF2B5EF4-FFF2-40B4-BE49-F238E27FC236}">
                  <a16:creationId xmlns:a16="http://schemas.microsoft.com/office/drawing/2014/main" id="{5C32C667-533F-5EA3-FD17-63D97CD4E078}"/>
                </a:ext>
              </a:extLst>
            </p:cNvPr>
            <p:cNvSpPr/>
            <p:nvPr userDrawn="1"/>
          </p:nvSpPr>
          <p:spPr>
            <a:xfrm>
              <a:off x="8473783" y="4698547"/>
              <a:ext cx="440086" cy="440086"/>
            </a:xfrm>
            <a:prstGeom prst="ellipse">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113" name="iconfont-11420-2986185">
              <a:extLst>
                <a:ext uri="{FF2B5EF4-FFF2-40B4-BE49-F238E27FC236}">
                  <a16:creationId xmlns:a16="http://schemas.microsoft.com/office/drawing/2014/main" id="{A0E3831F-3EBC-63B3-D6BF-E953F9CD3C31}"/>
                </a:ext>
              </a:extLst>
            </p:cNvPr>
            <p:cNvSpPr/>
            <p:nvPr userDrawn="1"/>
          </p:nvSpPr>
          <p:spPr>
            <a:xfrm>
              <a:off x="8561129" y="4796229"/>
              <a:ext cx="265394" cy="244722"/>
            </a:xfrm>
            <a:custGeom>
              <a:avLst/>
              <a:gdLst>
                <a:gd name="T0" fmla="*/ 11886 w 12891"/>
                <a:gd name="T1" fmla="*/ 4937 h 11886"/>
                <a:gd name="T2" fmla="*/ 10331 w 12891"/>
                <a:gd name="T3" fmla="*/ 10423 h 11886"/>
                <a:gd name="T4" fmla="*/ 9600 w 12891"/>
                <a:gd name="T5" fmla="*/ 10971 h 11886"/>
                <a:gd name="T6" fmla="*/ 1371 w 12891"/>
                <a:gd name="T7" fmla="*/ 10971 h 11886"/>
                <a:gd name="T8" fmla="*/ 1097 w 12891"/>
                <a:gd name="T9" fmla="*/ 10880 h 11886"/>
                <a:gd name="T10" fmla="*/ 1097 w 12891"/>
                <a:gd name="T11" fmla="*/ 10606 h 11886"/>
                <a:gd name="T12" fmla="*/ 2651 w 12891"/>
                <a:gd name="T13" fmla="*/ 5120 h 11886"/>
                <a:gd name="T14" fmla="*/ 3383 w 12891"/>
                <a:gd name="T15" fmla="*/ 4571 h 11886"/>
                <a:gd name="T16" fmla="*/ 11611 w 12891"/>
                <a:gd name="T17" fmla="*/ 4571 h 11886"/>
                <a:gd name="T18" fmla="*/ 11794 w 12891"/>
                <a:gd name="T19" fmla="*/ 4663 h 11886"/>
                <a:gd name="T20" fmla="*/ 11886 w 12891"/>
                <a:gd name="T21" fmla="*/ 4937 h 11886"/>
                <a:gd name="T22" fmla="*/ 914 w 12891"/>
                <a:gd name="T23" fmla="*/ 1371 h 11886"/>
                <a:gd name="T24" fmla="*/ 1371 w 12891"/>
                <a:gd name="T25" fmla="*/ 914 h 11886"/>
                <a:gd name="T26" fmla="*/ 4297 w 12891"/>
                <a:gd name="T27" fmla="*/ 914 h 11886"/>
                <a:gd name="T28" fmla="*/ 5120 w 12891"/>
                <a:gd name="T29" fmla="*/ 2469 h 11886"/>
                <a:gd name="T30" fmla="*/ 5486 w 12891"/>
                <a:gd name="T31" fmla="*/ 2743 h 11886"/>
                <a:gd name="T32" fmla="*/ 10514 w 12891"/>
                <a:gd name="T33" fmla="*/ 2743 h 11886"/>
                <a:gd name="T34" fmla="*/ 10971 w 12891"/>
                <a:gd name="T35" fmla="*/ 3200 h 11886"/>
                <a:gd name="T36" fmla="*/ 10971 w 12891"/>
                <a:gd name="T37" fmla="*/ 3657 h 11886"/>
                <a:gd name="T38" fmla="*/ 3383 w 12891"/>
                <a:gd name="T39" fmla="*/ 3657 h 11886"/>
                <a:gd name="T40" fmla="*/ 1829 w 12891"/>
                <a:gd name="T41" fmla="*/ 4937 h 11886"/>
                <a:gd name="T42" fmla="*/ 914 w 12891"/>
                <a:gd name="T43" fmla="*/ 8046 h 11886"/>
                <a:gd name="T44" fmla="*/ 914 w 12891"/>
                <a:gd name="T45" fmla="*/ 1371 h 11886"/>
                <a:gd name="T46" fmla="*/ 12617 w 12891"/>
                <a:gd name="T47" fmla="*/ 4114 h 11886"/>
                <a:gd name="T48" fmla="*/ 11886 w 12891"/>
                <a:gd name="T49" fmla="*/ 3657 h 11886"/>
                <a:gd name="T50" fmla="*/ 11886 w 12891"/>
                <a:gd name="T51" fmla="*/ 3200 h 11886"/>
                <a:gd name="T52" fmla="*/ 10514 w 12891"/>
                <a:gd name="T53" fmla="*/ 1829 h 11886"/>
                <a:gd name="T54" fmla="*/ 5760 w 12891"/>
                <a:gd name="T55" fmla="*/ 1829 h 11886"/>
                <a:gd name="T56" fmla="*/ 4937 w 12891"/>
                <a:gd name="T57" fmla="*/ 274 h 11886"/>
                <a:gd name="T58" fmla="*/ 4571 w 12891"/>
                <a:gd name="T59" fmla="*/ 0 h 11886"/>
                <a:gd name="T60" fmla="*/ 1371 w 12891"/>
                <a:gd name="T61" fmla="*/ 0 h 11886"/>
                <a:gd name="T62" fmla="*/ 0 w 12891"/>
                <a:gd name="T63" fmla="*/ 1371 h 11886"/>
                <a:gd name="T64" fmla="*/ 0 w 12891"/>
                <a:gd name="T65" fmla="*/ 10514 h 11886"/>
                <a:gd name="T66" fmla="*/ 549 w 12891"/>
                <a:gd name="T67" fmla="*/ 11611 h 11886"/>
                <a:gd name="T68" fmla="*/ 640 w 12891"/>
                <a:gd name="T69" fmla="*/ 11611 h 11886"/>
                <a:gd name="T70" fmla="*/ 1371 w 12891"/>
                <a:gd name="T71" fmla="*/ 11886 h 11886"/>
                <a:gd name="T72" fmla="*/ 9600 w 12891"/>
                <a:gd name="T73" fmla="*/ 11886 h 11886"/>
                <a:gd name="T74" fmla="*/ 11246 w 12891"/>
                <a:gd name="T75" fmla="*/ 10606 h 11886"/>
                <a:gd name="T76" fmla="*/ 12800 w 12891"/>
                <a:gd name="T77" fmla="*/ 5120 h 11886"/>
                <a:gd name="T78" fmla="*/ 12617 w 12891"/>
                <a:gd name="T79" fmla="*/ 4114 h 1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91" h="11886">
                  <a:moveTo>
                    <a:pt x="11886" y="4937"/>
                  </a:moveTo>
                  <a:lnTo>
                    <a:pt x="10331" y="10423"/>
                  </a:lnTo>
                  <a:cubicBezTo>
                    <a:pt x="10240" y="10697"/>
                    <a:pt x="9874" y="10971"/>
                    <a:pt x="9600" y="10971"/>
                  </a:cubicBezTo>
                  <a:lnTo>
                    <a:pt x="1371" y="10971"/>
                  </a:lnTo>
                  <a:cubicBezTo>
                    <a:pt x="1280" y="10971"/>
                    <a:pt x="1189" y="10971"/>
                    <a:pt x="1097" y="10880"/>
                  </a:cubicBezTo>
                  <a:cubicBezTo>
                    <a:pt x="1097" y="10789"/>
                    <a:pt x="1006" y="10697"/>
                    <a:pt x="1097" y="10606"/>
                  </a:cubicBezTo>
                  <a:lnTo>
                    <a:pt x="2651" y="5120"/>
                  </a:lnTo>
                  <a:cubicBezTo>
                    <a:pt x="2743" y="4846"/>
                    <a:pt x="3109" y="4571"/>
                    <a:pt x="3383" y="4571"/>
                  </a:cubicBezTo>
                  <a:lnTo>
                    <a:pt x="11611" y="4571"/>
                  </a:lnTo>
                  <a:cubicBezTo>
                    <a:pt x="11703" y="4571"/>
                    <a:pt x="11794" y="4571"/>
                    <a:pt x="11794" y="4663"/>
                  </a:cubicBezTo>
                  <a:cubicBezTo>
                    <a:pt x="11886" y="4663"/>
                    <a:pt x="11886" y="4754"/>
                    <a:pt x="11886" y="4937"/>
                  </a:cubicBezTo>
                  <a:close/>
                  <a:moveTo>
                    <a:pt x="914" y="1371"/>
                  </a:moveTo>
                  <a:cubicBezTo>
                    <a:pt x="914" y="1097"/>
                    <a:pt x="1097" y="914"/>
                    <a:pt x="1371" y="914"/>
                  </a:cubicBezTo>
                  <a:lnTo>
                    <a:pt x="4297" y="914"/>
                  </a:lnTo>
                  <a:lnTo>
                    <a:pt x="5120" y="2469"/>
                  </a:lnTo>
                  <a:cubicBezTo>
                    <a:pt x="5120" y="2651"/>
                    <a:pt x="5303" y="2743"/>
                    <a:pt x="5486" y="2743"/>
                  </a:cubicBezTo>
                  <a:lnTo>
                    <a:pt x="10514" y="2743"/>
                  </a:lnTo>
                  <a:cubicBezTo>
                    <a:pt x="10789" y="2743"/>
                    <a:pt x="10971" y="2926"/>
                    <a:pt x="10971" y="3200"/>
                  </a:cubicBezTo>
                  <a:lnTo>
                    <a:pt x="10971" y="3657"/>
                  </a:lnTo>
                  <a:lnTo>
                    <a:pt x="3383" y="3657"/>
                  </a:lnTo>
                  <a:cubicBezTo>
                    <a:pt x="2743" y="3657"/>
                    <a:pt x="2011" y="4206"/>
                    <a:pt x="1829" y="4937"/>
                  </a:cubicBezTo>
                  <a:lnTo>
                    <a:pt x="914" y="8046"/>
                  </a:lnTo>
                  <a:lnTo>
                    <a:pt x="914" y="1371"/>
                  </a:lnTo>
                  <a:close/>
                  <a:moveTo>
                    <a:pt x="12617" y="4114"/>
                  </a:moveTo>
                  <a:cubicBezTo>
                    <a:pt x="12434" y="3840"/>
                    <a:pt x="12160" y="3749"/>
                    <a:pt x="11886" y="3657"/>
                  </a:cubicBezTo>
                  <a:lnTo>
                    <a:pt x="11886" y="3200"/>
                  </a:lnTo>
                  <a:cubicBezTo>
                    <a:pt x="11886" y="2469"/>
                    <a:pt x="11246" y="1829"/>
                    <a:pt x="10514" y="1829"/>
                  </a:cubicBezTo>
                  <a:lnTo>
                    <a:pt x="5760" y="1829"/>
                  </a:lnTo>
                  <a:lnTo>
                    <a:pt x="4937" y="274"/>
                  </a:lnTo>
                  <a:cubicBezTo>
                    <a:pt x="4937" y="91"/>
                    <a:pt x="4754" y="0"/>
                    <a:pt x="4571" y="0"/>
                  </a:cubicBezTo>
                  <a:lnTo>
                    <a:pt x="1371" y="0"/>
                  </a:lnTo>
                  <a:cubicBezTo>
                    <a:pt x="640" y="0"/>
                    <a:pt x="0" y="640"/>
                    <a:pt x="0" y="1371"/>
                  </a:cubicBezTo>
                  <a:lnTo>
                    <a:pt x="0" y="10514"/>
                  </a:lnTo>
                  <a:cubicBezTo>
                    <a:pt x="0" y="10971"/>
                    <a:pt x="274" y="11429"/>
                    <a:pt x="549" y="11611"/>
                  </a:cubicBezTo>
                  <a:lnTo>
                    <a:pt x="640" y="11611"/>
                  </a:lnTo>
                  <a:cubicBezTo>
                    <a:pt x="823" y="11794"/>
                    <a:pt x="1097" y="11886"/>
                    <a:pt x="1371" y="11886"/>
                  </a:cubicBezTo>
                  <a:lnTo>
                    <a:pt x="9600" y="11886"/>
                  </a:lnTo>
                  <a:cubicBezTo>
                    <a:pt x="10331" y="11886"/>
                    <a:pt x="10971" y="11337"/>
                    <a:pt x="11246" y="10606"/>
                  </a:cubicBezTo>
                  <a:lnTo>
                    <a:pt x="12800" y="5120"/>
                  </a:lnTo>
                  <a:cubicBezTo>
                    <a:pt x="12891" y="4754"/>
                    <a:pt x="12800" y="4389"/>
                    <a:pt x="12617" y="41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45413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3770C5-ACAA-CA6C-41D3-7933395F4964}"/>
              </a:ext>
            </a:extLst>
          </p:cNvPr>
          <p:cNvSpPr>
            <a:spLocks noGrp="1"/>
          </p:cNvSpPr>
          <p:nvPr>
            <p:ph type="title"/>
          </p:nvPr>
        </p:nvSpPr>
        <p:spPr/>
        <p:txBody>
          <a:bodyPr/>
          <a:lstStyle/>
          <a:p>
            <a:r>
              <a:rPr lang="zh-CN" altLang="en-US" dirty="0"/>
              <a:t>企业管理法则</a:t>
            </a:r>
          </a:p>
        </p:txBody>
      </p:sp>
      <p:sp>
        <p:nvSpPr>
          <p:cNvPr id="3" name="文本占位符 2">
            <a:extLst>
              <a:ext uri="{FF2B5EF4-FFF2-40B4-BE49-F238E27FC236}">
                <a16:creationId xmlns:a16="http://schemas.microsoft.com/office/drawing/2014/main" id="{8D67D22A-0DEC-5439-B214-BEF03DFEC675}"/>
              </a:ext>
            </a:extLst>
          </p:cNvPr>
          <p:cNvSpPr>
            <a:spLocks noGrp="1"/>
          </p:cNvSpPr>
          <p:nvPr>
            <p:ph type="body" sz="quarter" idx="10"/>
          </p:nvPr>
        </p:nvSpPr>
        <p:spPr>
          <a:xfrm>
            <a:off x="1160918" y="1273345"/>
            <a:ext cx="4085452" cy="313932"/>
          </a:xfrm>
        </p:spPr>
        <p:txBody>
          <a:bodyPr/>
          <a:lstStyle/>
          <a:p>
            <a:r>
              <a:rPr lang="en-US" altLang="zh-CN" dirty="0"/>
              <a:t>QI YE GUAN LI FA ZE</a:t>
            </a:r>
            <a:endParaRPr lang="zh-CN" altLang="en-US" dirty="0"/>
          </a:p>
        </p:txBody>
      </p:sp>
      <p:grpSp>
        <p:nvGrpSpPr>
          <p:cNvPr id="202" name="组合 201">
            <a:extLst>
              <a:ext uri="{FF2B5EF4-FFF2-40B4-BE49-F238E27FC236}">
                <a16:creationId xmlns:a16="http://schemas.microsoft.com/office/drawing/2014/main" id="{F72C78BE-DCF8-80E3-6895-76892AE7A5B0}"/>
              </a:ext>
            </a:extLst>
          </p:cNvPr>
          <p:cNvGrpSpPr/>
          <p:nvPr/>
        </p:nvGrpSpPr>
        <p:grpSpPr>
          <a:xfrm>
            <a:off x="4808714" y="3192964"/>
            <a:ext cx="2948893" cy="1022093"/>
            <a:chOff x="4808714" y="3192964"/>
            <a:chExt cx="2948893" cy="1022093"/>
          </a:xfrm>
        </p:grpSpPr>
        <p:sp>
          <p:nvSpPr>
            <p:cNvPr id="96" name="文本框 95">
              <a:extLst>
                <a:ext uri="{FF2B5EF4-FFF2-40B4-BE49-F238E27FC236}">
                  <a16:creationId xmlns:a16="http://schemas.microsoft.com/office/drawing/2014/main" id="{140235BD-E0E7-F5F7-4EE4-85D6ED8CE5C3}"/>
                </a:ext>
              </a:extLst>
            </p:cNvPr>
            <p:cNvSpPr txBox="1"/>
            <p:nvPr/>
          </p:nvSpPr>
          <p:spPr>
            <a:xfrm>
              <a:off x="5395378" y="3513005"/>
              <a:ext cx="2362229" cy="702052"/>
            </a:xfrm>
            <a:prstGeom prst="rect">
              <a:avLst/>
            </a:prstGeom>
            <a:noFill/>
          </p:spPr>
          <p:txBody>
            <a:bodyPr wrap="square" rtlCol="0">
              <a:spAutoFit/>
            </a:bodyPr>
            <a:lstStyle/>
            <a:p>
              <a:pP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97" name="文本框 96">
              <a:extLst>
                <a:ext uri="{FF2B5EF4-FFF2-40B4-BE49-F238E27FC236}">
                  <a16:creationId xmlns:a16="http://schemas.microsoft.com/office/drawing/2014/main" id="{CFDCD3AB-9B1E-B933-E3AE-1BB61B021293}"/>
                </a:ext>
              </a:extLst>
            </p:cNvPr>
            <p:cNvSpPr txBox="1"/>
            <p:nvPr/>
          </p:nvSpPr>
          <p:spPr>
            <a:xfrm>
              <a:off x="5395378" y="3192964"/>
              <a:ext cx="1338828" cy="369332"/>
            </a:xfrm>
            <a:prstGeom prst="rect">
              <a:avLst/>
            </a:prstGeom>
            <a:noFill/>
          </p:spPr>
          <p:txBody>
            <a:bodyPr wrap="none" rtlCol="0">
              <a:spAutoFit/>
            </a:bodyPr>
            <a:lstStyle/>
            <a:p>
              <a:r>
                <a:rPr lang="zh-CN" altLang="en-US" b="1" dirty="0">
                  <a:latin typeface="+mj-ea"/>
                  <a:ea typeface="+mj-ea"/>
                </a:rPr>
                <a:t>请输入标题</a:t>
              </a:r>
            </a:p>
          </p:txBody>
        </p:sp>
        <p:grpSp>
          <p:nvGrpSpPr>
            <p:cNvPr id="100" name="组合 99">
              <a:extLst>
                <a:ext uri="{FF2B5EF4-FFF2-40B4-BE49-F238E27FC236}">
                  <a16:creationId xmlns:a16="http://schemas.microsoft.com/office/drawing/2014/main" id="{01169F0C-BF62-829C-2B5D-921AACAD80A8}"/>
                </a:ext>
              </a:extLst>
            </p:cNvPr>
            <p:cNvGrpSpPr/>
            <p:nvPr/>
          </p:nvGrpSpPr>
          <p:grpSpPr>
            <a:xfrm>
              <a:off x="4808714" y="3474492"/>
              <a:ext cx="513300" cy="513300"/>
              <a:chOff x="8473783" y="4698547"/>
              <a:chExt cx="440086" cy="440086"/>
            </a:xfrm>
          </p:grpSpPr>
          <p:sp>
            <p:nvSpPr>
              <p:cNvPr id="101" name="椭圆 100">
                <a:extLst>
                  <a:ext uri="{FF2B5EF4-FFF2-40B4-BE49-F238E27FC236}">
                    <a16:creationId xmlns:a16="http://schemas.microsoft.com/office/drawing/2014/main" id="{E598E1B6-4B7A-7F7E-3BBE-F30AA2663DA4}"/>
                  </a:ext>
                </a:extLst>
              </p:cNvPr>
              <p:cNvSpPr/>
              <p:nvPr userDrawn="1"/>
            </p:nvSpPr>
            <p:spPr>
              <a:xfrm>
                <a:off x="8473783" y="4698547"/>
                <a:ext cx="440086" cy="440086"/>
              </a:xfrm>
              <a:prstGeom prst="ellipse">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102" name="iconfont-11420-2986185">
                <a:extLst>
                  <a:ext uri="{FF2B5EF4-FFF2-40B4-BE49-F238E27FC236}">
                    <a16:creationId xmlns:a16="http://schemas.microsoft.com/office/drawing/2014/main" id="{9C3BC7FC-0333-9722-F50F-2653A20D8FA8}"/>
                  </a:ext>
                </a:extLst>
              </p:cNvPr>
              <p:cNvSpPr/>
              <p:nvPr userDrawn="1"/>
            </p:nvSpPr>
            <p:spPr>
              <a:xfrm>
                <a:off x="8561129" y="4796229"/>
                <a:ext cx="265394" cy="244722"/>
              </a:xfrm>
              <a:custGeom>
                <a:avLst/>
                <a:gdLst>
                  <a:gd name="T0" fmla="*/ 11886 w 12891"/>
                  <a:gd name="T1" fmla="*/ 4937 h 11886"/>
                  <a:gd name="T2" fmla="*/ 10331 w 12891"/>
                  <a:gd name="T3" fmla="*/ 10423 h 11886"/>
                  <a:gd name="T4" fmla="*/ 9600 w 12891"/>
                  <a:gd name="T5" fmla="*/ 10971 h 11886"/>
                  <a:gd name="T6" fmla="*/ 1371 w 12891"/>
                  <a:gd name="T7" fmla="*/ 10971 h 11886"/>
                  <a:gd name="T8" fmla="*/ 1097 w 12891"/>
                  <a:gd name="T9" fmla="*/ 10880 h 11886"/>
                  <a:gd name="T10" fmla="*/ 1097 w 12891"/>
                  <a:gd name="T11" fmla="*/ 10606 h 11886"/>
                  <a:gd name="T12" fmla="*/ 2651 w 12891"/>
                  <a:gd name="T13" fmla="*/ 5120 h 11886"/>
                  <a:gd name="T14" fmla="*/ 3383 w 12891"/>
                  <a:gd name="T15" fmla="*/ 4571 h 11886"/>
                  <a:gd name="T16" fmla="*/ 11611 w 12891"/>
                  <a:gd name="T17" fmla="*/ 4571 h 11886"/>
                  <a:gd name="T18" fmla="*/ 11794 w 12891"/>
                  <a:gd name="T19" fmla="*/ 4663 h 11886"/>
                  <a:gd name="T20" fmla="*/ 11886 w 12891"/>
                  <a:gd name="T21" fmla="*/ 4937 h 11886"/>
                  <a:gd name="T22" fmla="*/ 914 w 12891"/>
                  <a:gd name="T23" fmla="*/ 1371 h 11886"/>
                  <a:gd name="T24" fmla="*/ 1371 w 12891"/>
                  <a:gd name="T25" fmla="*/ 914 h 11886"/>
                  <a:gd name="T26" fmla="*/ 4297 w 12891"/>
                  <a:gd name="T27" fmla="*/ 914 h 11886"/>
                  <a:gd name="T28" fmla="*/ 5120 w 12891"/>
                  <a:gd name="T29" fmla="*/ 2469 h 11886"/>
                  <a:gd name="T30" fmla="*/ 5486 w 12891"/>
                  <a:gd name="T31" fmla="*/ 2743 h 11886"/>
                  <a:gd name="T32" fmla="*/ 10514 w 12891"/>
                  <a:gd name="T33" fmla="*/ 2743 h 11886"/>
                  <a:gd name="T34" fmla="*/ 10971 w 12891"/>
                  <a:gd name="T35" fmla="*/ 3200 h 11886"/>
                  <a:gd name="T36" fmla="*/ 10971 w 12891"/>
                  <a:gd name="T37" fmla="*/ 3657 h 11886"/>
                  <a:gd name="T38" fmla="*/ 3383 w 12891"/>
                  <a:gd name="T39" fmla="*/ 3657 h 11886"/>
                  <a:gd name="T40" fmla="*/ 1829 w 12891"/>
                  <a:gd name="T41" fmla="*/ 4937 h 11886"/>
                  <a:gd name="T42" fmla="*/ 914 w 12891"/>
                  <a:gd name="T43" fmla="*/ 8046 h 11886"/>
                  <a:gd name="T44" fmla="*/ 914 w 12891"/>
                  <a:gd name="T45" fmla="*/ 1371 h 11886"/>
                  <a:gd name="T46" fmla="*/ 12617 w 12891"/>
                  <a:gd name="T47" fmla="*/ 4114 h 11886"/>
                  <a:gd name="T48" fmla="*/ 11886 w 12891"/>
                  <a:gd name="T49" fmla="*/ 3657 h 11886"/>
                  <a:gd name="T50" fmla="*/ 11886 w 12891"/>
                  <a:gd name="T51" fmla="*/ 3200 h 11886"/>
                  <a:gd name="T52" fmla="*/ 10514 w 12891"/>
                  <a:gd name="T53" fmla="*/ 1829 h 11886"/>
                  <a:gd name="T54" fmla="*/ 5760 w 12891"/>
                  <a:gd name="T55" fmla="*/ 1829 h 11886"/>
                  <a:gd name="T56" fmla="*/ 4937 w 12891"/>
                  <a:gd name="T57" fmla="*/ 274 h 11886"/>
                  <a:gd name="T58" fmla="*/ 4571 w 12891"/>
                  <a:gd name="T59" fmla="*/ 0 h 11886"/>
                  <a:gd name="T60" fmla="*/ 1371 w 12891"/>
                  <a:gd name="T61" fmla="*/ 0 h 11886"/>
                  <a:gd name="T62" fmla="*/ 0 w 12891"/>
                  <a:gd name="T63" fmla="*/ 1371 h 11886"/>
                  <a:gd name="T64" fmla="*/ 0 w 12891"/>
                  <a:gd name="T65" fmla="*/ 10514 h 11886"/>
                  <a:gd name="T66" fmla="*/ 549 w 12891"/>
                  <a:gd name="T67" fmla="*/ 11611 h 11886"/>
                  <a:gd name="T68" fmla="*/ 640 w 12891"/>
                  <a:gd name="T69" fmla="*/ 11611 h 11886"/>
                  <a:gd name="T70" fmla="*/ 1371 w 12891"/>
                  <a:gd name="T71" fmla="*/ 11886 h 11886"/>
                  <a:gd name="T72" fmla="*/ 9600 w 12891"/>
                  <a:gd name="T73" fmla="*/ 11886 h 11886"/>
                  <a:gd name="T74" fmla="*/ 11246 w 12891"/>
                  <a:gd name="T75" fmla="*/ 10606 h 11886"/>
                  <a:gd name="T76" fmla="*/ 12800 w 12891"/>
                  <a:gd name="T77" fmla="*/ 5120 h 11886"/>
                  <a:gd name="T78" fmla="*/ 12617 w 12891"/>
                  <a:gd name="T79" fmla="*/ 4114 h 1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91" h="11886">
                    <a:moveTo>
                      <a:pt x="11886" y="4937"/>
                    </a:moveTo>
                    <a:lnTo>
                      <a:pt x="10331" y="10423"/>
                    </a:lnTo>
                    <a:cubicBezTo>
                      <a:pt x="10240" y="10697"/>
                      <a:pt x="9874" y="10971"/>
                      <a:pt x="9600" y="10971"/>
                    </a:cubicBezTo>
                    <a:lnTo>
                      <a:pt x="1371" y="10971"/>
                    </a:lnTo>
                    <a:cubicBezTo>
                      <a:pt x="1280" y="10971"/>
                      <a:pt x="1189" y="10971"/>
                      <a:pt x="1097" y="10880"/>
                    </a:cubicBezTo>
                    <a:cubicBezTo>
                      <a:pt x="1097" y="10789"/>
                      <a:pt x="1006" y="10697"/>
                      <a:pt x="1097" y="10606"/>
                    </a:cubicBezTo>
                    <a:lnTo>
                      <a:pt x="2651" y="5120"/>
                    </a:lnTo>
                    <a:cubicBezTo>
                      <a:pt x="2743" y="4846"/>
                      <a:pt x="3109" y="4571"/>
                      <a:pt x="3383" y="4571"/>
                    </a:cubicBezTo>
                    <a:lnTo>
                      <a:pt x="11611" y="4571"/>
                    </a:lnTo>
                    <a:cubicBezTo>
                      <a:pt x="11703" y="4571"/>
                      <a:pt x="11794" y="4571"/>
                      <a:pt x="11794" y="4663"/>
                    </a:cubicBezTo>
                    <a:cubicBezTo>
                      <a:pt x="11886" y="4663"/>
                      <a:pt x="11886" y="4754"/>
                      <a:pt x="11886" y="4937"/>
                    </a:cubicBezTo>
                    <a:close/>
                    <a:moveTo>
                      <a:pt x="914" y="1371"/>
                    </a:moveTo>
                    <a:cubicBezTo>
                      <a:pt x="914" y="1097"/>
                      <a:pt x="1097" y="914"/>
                      <a:pt x="1371" y="914"/>
                    </a:cubicBezTo>
                    <a:lnTo>
                      <a:pt x="4297" y="914"/>
                    </a:lnTo>
                    <a:lnTo>
                      <a:pt x="5120" y="2469"/>
                    </a:lnTo>
                    <a:cubicBezTo>
                      <a:pt x="5120" y="2651"/>
                      <a:pt x="5303" y="2743"/>
                      <a:pt x="5486" y="2743"/>
                    </a:cubicBezTo>
                    <a:lnTo>
                      <a:pt x="10514" y="2743"/>
                    </a:lnTo>
                    <a:cubicBezTo>
                      <a:pt x="10789" y="2743"/>
                      <a:pt x="10971" y="2926"/>
                      <a:pt x="10971" y="3200"/>
                    </a:cubicBezTo>
                    <a:lnTo>
                      <a:pt x="10971" y="3657"/>
                    </a:lnTo>
                    <a:lnTo>
                      <a:pt x="3383" y="3657"/>
                    </a:lnTo>
                    <a:cubicBezTo>
                      <a:pt x="2743" y="3657"/>
                      <a:pt x="2011" y="4206"/>
                      <a:pt x="1829" y="4937"/>
                    </a:cubicBezTo>
                    <a:lnTo>
                      <a:pt x="914" y="8046"/>
                    </a:lnTo>
                    <a:lnTo>
                      <a:pt x="914" y="1371"/>
                    </a:lnTo>
                    <a:close/>
                    <a:moveTo>
                      <a:pt x="12617" y="4114"/>
                    </a:moveTo>
                    <a:cubicBezTo>
                      <a:pt x="12434" y="3840"/>
                      <a:pt x="12160" y="3749"/>
                      <a:pt x="11886" y="3657"/>
                    </a:cubicBezTo>
                    <a:lnTo>
                      <a:pt x="11886" y="3200"/>
                    </a:lnTo>
                    <a:cubicBezTo>
                      <a:pt x="11886" y="2469"/>
                      <a:pt x="11246" y="1829"/>
                      <a:pt x="10514" y="1829"/>
                    </a:cubicBezTo>
                    <a:lnTo>
                      <a:pt x="5760" y="1829"/>
                    </a:lnTo>
                    <a:lnTo>
                      <a:pt x="4937" y="274"/>
                    </a:lnTo>
                    <a:cubicBezTo>
                      <a:pt x="4937" y="91"/>
                      <a:pt x="4754" y="0"/>
                      <a:pt x="4571" y="0"/>
                    </a:cubicBezTo>
                    <a:lnTo>
                      <a:pt x="1371" y="0"/>
                    </a:lnTo>
                    <a:cubicBezTo>
                      <a:pt x="640" y="0"/>
                      <a:pt x="0" y="640"/>
                      <a:pt x="0" y="1371"/>
                    </a:cubicBezTo>
                    <a:lnTo>
                      <a:pt x="0" y="10514"/>
                    </a:lnTo>
                    <a:cubicBezTo>
                      <a:pt x="0" y="10971"/>
                      <a:pt x="274" y="11429"/>
                      <a:pt x="549" y="11611"/>
                    </a:cubicBezTo>
                    <a:lnTo>
                      <a:pt x="640" y="11611"/>
                    </a:lnTo>
                    <a:cubicBezTo>
                      <a:pt x="823" y="11794"/>
                      <a:pt x="1097" y="11886"/>
                      <a:pt x="1371" y="11886"/>
                    </a:cubicBezTo>
                    <a:lnTo>
                      <a:pt x="9600" y="11886"/>
                    </a:lnTo>
                    <a:cubicBezTo>
                      <a:pt x="10331" y="11886"/>
                      <a:pt x="10971" y="11337"/>
                      <a:pt x="11246" y="10606"/>
                    </a:cubicBezTo>
                    <a:lnTo>
                      <a:pt x="12800" y="5120"/>
                    </a:lnTo>
                    <a:cubicBezTo>
                      <a:pt x="12891" y="4754"/>
                      <a:pt x="12800" y="4389"/>
                      <a:pt x="12617" y="41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03" name="组合 202">
            <a:extLst>
              <a:ext uri="{FF2B5EF4-FFF2-40B4-BE49-F238E27FC236}">
                <a16:creationId xmlns:a16="http://schemas.microsoft.com/office/drawing/2014/main" id="{016FEBBE-7E56-1F32-0528-377C1150591C}"/>
              </a:ext>
            </a:extLst>
          </p:cNvPr>
          <p:cNvGrpSpPr/>
          <p:nvPr/>
        </p:nvGrpSpPr>
        <p:grpSpPr>
          <a:xfrm>
            <a:off x="4808714" y="1729382"/>
            <a:ext cx="2948893" cy="1022093"/>
            <a:chOff x="4808714" y="1729382"/>
            <a:chExt cx="2948893" cy="1022093"/>
          </a:xfrm>
        </p:grpSpPr>
        <p:sp>
          <p:nvSpPr>
            <p:cNvPr id="92" name="文本框 91">
              <a:extLst>
                <a:ext uri="{FF2B5EF4-FFF2-40B4-BE49-F238E27FC236}">
                  <a16:creationId xmlns:a16="http://schemas.microsoft.com/office/drawing/2014/main" id="{0C489F8B-71C9-FC0C-2F39-F9C81328021F}"/>
                </a:ext>
              </a:extLst>
            </p:cNvPr>
            <p:cNvSpPr txBox="1"/>
            <p:nvPr/>
          </p:nvSpPr>
          <p:spPr>
            <a:xfrm>
              <a:off x="5395378" y="2049423"/>
              <a:ext cx="2362229" cy="702052"/>
            </a:xfrm>
            <a:prstGeom prst="rect">
              <a:avLst/>
            </a:prstGeom>
            <a:noFill/>
          </p:spPr>
          <p:txBody>
            <a:bodyPr wrap="square" rtlCol="0">
              <a:spAutoFit/>
            </a:bodyPr>
            <a:lstStyle/>
            <a:p>
              <a:pP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93" name="文本框 92">
              <a:extLst>
                <a:ext uri="{FF2B5EF4-FFF2-40B4-BE49-F238E27FC236}">
                  <a16:creationId xmlns:a16="http://schemas.microsoft.com/office/drawing/2014/main" id="{16361A92-F943-2B48-E76E-C6EAFC8FF197}"/>
                </a:ext>
              </a:extLst>
            </p:cNvPr>
            <p:cNvSpPr txBox="1"/>
            <p:nvPr/>
          </p:nvSpPr>
          <p:spPr>
            <a:xfrm>
              <a:off x="5395378" y="1729382"/>
              <a:ext cx="1338828" cy="369332"/>
            </a:xfrm>
            <a:prstGeom prst="rect">
              <a:avLst/>
            </a:prstGeom>
            <a:noFill/>
          </p:spPr>
          <p:txBody>
            <a:bodyPr wrap="none" rtlCol="0">
              <a:spAutoFit/>
            </a:bodyPr>
            <a:lstStyle/>
            <a:p>
              <a:r>
                <a:rPr lang="zh-CN" altLang="en-US" b="1" dirty="0">
                  <a:latin typeface="+mj-ea"/>
                  <a:ea typeface="+mj-ea"/>
                </a:rPr>
                <a:t>请输入标题</a:t>
              </a:r>
            </a:p>
          </p:txBody>
        </p:sp>
        <p:grpSp>
          <p:nvGrpSpPr>
            <p:cNvPr id="103" name="组合 102">
              <a:extLst>
                <a:ext uri="{FF2B5EF4-FFF2-40B4-BE49-F238E27FC236}">
                  <a16:creationId xmlns:a16="http://schemas.microsoft.com/office/drawing/2014/main" id="{B26433C1-24D9-8E83-1943-41C37B01C3C4}"/>
                </a:ext>
              </a:extLst>
            </p:cNvPr>
            <p:cNvGrpSpPr/>
            <p:nvPr/>
          </p:nvGrpSpPr>
          <p:grpSpPr>
            <a:xfrm>
              <a:off x="4808714" y="1991068"/>
              <a:ext cx="513300" cy="513301"/>
              <a:chOff x="9193691" y="4698542"/>
              <a:chExt cx="440085" cy="440086"/>
            </a:xfrm>
          </p:grpSpPr>
          <p:sp>
            <p:nvSpPr>
              <p:cNvPr id="104" name="椭圆 103">
                <a:extLst>
                  <a:ext uri="{FF2B5EF4-FFF2-40B4-BE49-F238E27FC236}">
                    <a16:creationId xmlns:a16="http://schemas.microsoft.com/office/drawing/2014/main" id="{16194D72-F4DF-1856-1C28-73EF047C8A9A}"/>
                  </a:ext>
                </a:extLst>
              </p:cNvPr>
              <p:cNvSpPr/>
              <p:nvPr userDrawn="1"/>
            </p:nvSpPr>
            <p:spPr>
              <a:xfrm>
                <a:off x="9193691" y="4698542"/>
                <a:ext cx="440085" cy="440086"/>
              </a:xfrm>
              <a:prstGeom prst="ellipse">
                <a:avLst/>
              </a:prstGeom>
              <a:solidFill>
                <a:schemeClr val="tx1"/>
              </a:solidFill>
              <a:ln>
                <a:noFill/>
              </a:ln>
              <a:effectLst>
                <a:outerShdw blurRad="63500" sx="102000" sy="102000" algn="ctr" rotWithShape="0">
                  <a:schemeClr val="tx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5" name="files_384688">
                <a:extLst>
                  <a:ext uri="{FF2B5EF4-FFF2-40B4-BE49-F238E27FC236}">
                    <a16:creationId xmlns:a16="http://schemas.microsoft.com/office/drawing/2014/main" id="{A6D6859A-0D21-B8B7-BF30-7AECB3DA7480}"/>
                  </a:ext>
                </a:extLst>
              </p:cNvPr>
              <p:cNvSpPr/>
              <p:nvPr userDrawn="1"/>
            </p:nvSpPr>
            <p:spPr>
              <a:xfrm>
                <a:off x="9309542" y="4796218"/>
                <a:ext cx="208413" cy="244745"/>
              </a:xfrm>
              <a:custGeom>
                <a:avLst/>
                <a:gdLst>
                  <a:gd name="connsiteX0" fmla="*/ 208084 w 516115"/>
                  <a:gd name="connsiteY0" fmla="*/ 499604 h 606087"/>
                  <a:gd name="connsiteX1" fmla="*/ 353475 w 516115"/>
                  <a:gd name="connsiteY1" fmla="*/ 499604 h 606087"/>
                  <a:gd name="connsiteX2" fmla="*/ 370237 w 516115"/>
                  <a:gd name="connsiteY2" fmla="*/ 516434 h 606087"/>
                  <a:gd name="connsiteX3" fmla="*/ 353386 w 516115"/>
                  <a:gd name="connsiteY3" fmla="*/ 533264 h 606087"/>
                  <a:gd name="connsiteX4" fmla="*/ 208084 w 516115"/>
                  <a:gd name="connsiteY4" fmla="*/ 533264 h 606087"/>
                  <a:gd name="connsiteX5" fmla="*/ 191232 w 516115"/>
                  <a:gd name="connsiteY5" fmla="*/ 516434 h 606087"/>
                  <a:gd name="connsiteX6" fmla="*/ 208084 w 516115"/>
                  <a:gd name="connsiteY6" fmla="*/ 499604 h 606087"/>
                  <a:gd name="connsiteX7" fmla="*/ 57715 w 516115"/>
                  <a:gd name="connsiteY7" fmla="*/ 493962 h 606087"/>
                  <a:gd name="connsiteX8" fmla="*/ 112561 w 516115"/>
                  <a:gd name="connsiteY8" fmla="*/ 548727 h 606087"/>
                  <a:gd name="connsiteX9" fmla="*/ 112561 w 516115"/>
                  <a:gd name="connsiteY9" fmla="*/ 493962 h 606087"/>
                  <a:gd name="connsiteX10" fmla="*/ 208084 w 516115"/>
                  <a:gd name="connsiteY10" fmla="*/ 413443 h 606087"/>
                  <a:gd name="connsiteX11" fmla="*/ 353475 w 516115"/>
                  <a:gd name="connsiteY11" fmla="*/ 413443 h 606087"/>
                  <a:gd name="connsiteX12" fmla="*/ 370237 w 516115"/>
                  <a:gd name="connsiteY12" fmla="*/ 430273 h 606087"/>
                  <a:gd name="connsiteX13" fmla="*/ 353386 w 516115"/>
                  <a:gd name="connsiteY13" fmla="*/ 447103 h 606087"/>
                  <a:gd name="connsiteX14" fmla="*/ 208084 w 516115"/>
                  <a:gd name="connsiteY14" fmla="*/ 447103 h 606087"/>
                  <a:gd name="connsiteX15" fmla="*/ 191232 w 516115"/>
                  <a:gd name="connsiteY15" fmla="*/ 430273 h 606087"/>
                  <a:gd name="connsiteX16" fmla="*/ 208084 w 516115"/>
                  <a:gd name="connsiteY16" fmla="*/ 413443 h 606087"/>
                  <a:gd name="connsiteX17" fmla="*/ 208084 w 516115"/>
                  <a:gd name="connsiteY17" fmla="*/ 327283 h 606087"/>
                  <a:gd name="connsiteX18" fmla="*/ 353475 w 516115"/>
                  <a:gd name="connsiteY18" fmla="*/ 327283 h 606087"/>
                  <a:gd name="connsiteX19" fmla="*/ 370237 w 516115"/>
                  <a:gd name="connsiteY19" fmla="*/ 344113 h 606087"/>
                  <a:gd name="connsiteX20" fmla="*/ 353386 w 516115"/>
                  <a:gd name="connsiteY20" fmla="*/ 360943 h 606087"/>
                  <a:gd name="connsiteX21" fmla="*/ 208084 w 516115"/>
                  <a:gd name="connsiteY21" fmla="*/ 360943 h 606087"/>
                  <a:gd name="connsiteX22" fmla="*/ 191232 w 516115"/>
                  <a:gd name="connsiteY22" fmla="*/ 344113 h 606087"/>
                  <a:gd name="connsiteX23" fmla="*/ 208084 w 516115"/>
                  <a:gd name="connsiteY23" fmla="*/ 327283 h 606087"/>
                  <a:gd name="connsiteX24" fmla="*/ 97498 w 516115"/>
                  <a:gd name="connsiteY24" fmla="*/ 306514 h 606087"/>
                  <a:gd name="connsiteX25" fmla="*/ 97498 w 516115"/>
                  <a:gd name="connsiteY25" fmla="*/ 340150 h 606087"/>
                  <a:gd name="connsiteX26" fmla="*/ 131204 w 516115"/>
                  <a:gd name="connsiteY26" fmla="*/ 340150 h 606087"/>
                  <a:gd name="connsiteX27" fmla="*/ 131204 w 516115"/>
                  <a:gd name="connsiteY27" fmla="*/ 306514 h 606087"/>
                  <a:gd name="connsiteX28" fmla="*/ 80644 w 516115"/>
                  <a:gd name="connsiteY28" fmla="*/ 272877 h 606087"/>
                  <a:gd name="connsiteX29" fmla="*/ 148058 w 516115"/>
                  <a:gd name="connsiteY29" fmla="*/ 272877 h 606087"/>
                  <a:gd name="connsiteX30" fmla="*/ 164911 w 516115"/>
                  <a:gd name="connsiteY30" fmla="*/ 289695 h 606087"/>
                  <a:gd name="connsiteX31" fmla="*/ 164911 w 516115"/>
                  <a:gd name="connsiteY31" fmla="*/ 356968 h 606087"/>
                  <a:gd name="connsiteX32" fmla="*/ 148058 w 516115"/>
                  <a:gd name="connsiteY32" fmla="*/ 373786 h 606087"/>
                  <a:gd name="connsiteX33" fmla="*/ 80644 w 516115"/>
                  <a:gd name="connsiteY33" fmla="*/ 373786 h 606087"/>
                  <a:gd name="connsiteX34" fmla="*/ 63791 w 516115"/>
                  <a:gd name="connsiteY34" fmla="*/ 356968 h 606087"/>
                  <a:gd name="connsiteX35" fmla="*/ 63791 w 516115"/>
                  <a:gd name="connsiteY35" fmla="*/ 289695 h 606087"/>
                  <a:gd name="connsiteX36" fmla="*/ 80644 w 516115"/>
                  <a:gd name="connsiteY36" fmla="*/ 272877 h 606087"/>
                  <a:gd name="connsiteX37" fmla="*/ 208086 w 516115"/>
                  <a:gd name="connsiteY37" fmla="*/ 240981 h 606087"/>
                  <a:gd name="connsiteX38" fmla="*/ 353492 w 516115"/>
                  <a:gd name="connsiteY38" fmla="*/ 240981 h 606087"/>
                  <a:gd name="connsiteX39" fmla="*/ 370256 w 516115"/>
                  <a:gd name="connsiteY39" fmla="*/ 257811 h 606087"/>
                  <a:gd name="connsiteX40" fmla="*/ 353402 w 516115"/>
                  <a:gd name="connsiteY40" fmla="*/ 274641 h 606087"/>
                  <a:gd name="connsiteX41" fmla="*/ 208086 w 516115"/>
                  <a:gd name="connsiteY41" fmla="*/ 274641 h 606087"/>
                  <a:gd name="connsiteX42" fmla="*/ 191232 w 516115"/>
                  <a:gd name="connsiteY42" fmla="*/ 257811 h 606087"/>
                  <a:gd name="connsiteX43" fmla="*/ 208086 w 516115"/>
                  <a:gd name="connsiteY43" fmla="*/ 240981 h 606087"/>
                  <a:gd name="connsiteX44" fmla="*/ 97498 w 516115"/>
                  <a:gd name="connsiteY44" fmla="*/ 179348 h 606087"/>
                  <a:gd name="connsiteX45" fmla="*/ 97498 w 516115"/>
                  <a:gd name="connsiteY45" fmla="*/ 212977 h 606087"/>
                  <a:gd name="connsiteX46" fmla="*/ 131204 w 516115"/>
                  <a:gd name="connsiteY46" fmla="*/ 212977 h 606087"/>
                  <a:gd name="connsiteX47" fmla="*/ 131204 w 516115"/>
                  <a:gd name="connsiteY47" fmla="*/ 179348 h 606087"/>
                  <a:gd name="connsiteX48" fmla="*/ 208084 w 516115"/>
                  <a:gd name="connsiteY48" fmla="*/ 154891 h 606087"/>
                  <a:gd name="connsiteX49" fmla="*/ 353475 w 516115"/>
                  <a:gd name="connsiteY49" fmla="*/ 154891 h 606087"/>
                  <a:gd name="connsiteX50" fmla="*/ 370237 w 516115"/>
                  <a:gd name="connsiteY50" fmla="*/ 171721 h 606087"/>
                  <a:gd name="connsiteX51" fmla="*/ 353386 w 516115"/>
                  <a:gd name="connsiteY51" fmla="*/ 188551 h 606087"/>
                  <a:gd name="connsiteX52" fmla="*/ 208084 w 516115"/>
                  <a:gd name="connsiteY52" fmla="*/ 188551 h 606087"/>
                  <a:gd name="connsiteX53" fmla="*/ 191232 w 516115"/>
                  <a:gd name="connsiteY53" fmla="*/ 171721 h 606087"/>
                  <a:gd name="connsiteX54" fmla="*/ 208084 w 516115"/>
                  <a:gd name="connsiteY54" fmla="*/ 154891 h 606087"/>
                  <a:gd name="connsiteX55" fmla="*/ 80644 w 516115"/>
                  <a:gd name="connsiteY55" fmla="*/ 145718 h 606087"/>
                  <a:gd name="connsiteX56" fmla="*/ 148058 w 516115"/>
                  <a:gd name="connsiteY56" fmla="*/ 145718 h 606087"/>
                  <a:gd name="connsiteX57" fmla="*/ 164911 w 516115"/>
                  <a:gd name="connsiteY57" fmla="*/ 162533 h 606087"/>
                  <a:gd name="connsiteX58" fmla="*/ 164911 w 516115"/>
                  <a:gd name="connsiteY58" fmla="*/ 229882 h 606087"/>
                  <a:gd name="connsiteX59" fmla="*/ 148058 w 516115"/>
                  <a:gd name="connsiteY59" fmla="*/ 246697 h 606087"/>
                  <a:gd name="connsiteX60" fmla="*/ 80644 w 516115"/>
                  <a:gd name="connsiteY60" fmla="*/ 246697 h 606087"/>
                  <a:gd name="connsiteX61" fmla="*/ 63791 w 516115"/>
                  <a:gd name="connsiteY61" fmla="*/ 229882 h 606087"/>
                  <a:gd name="connsiteX62" fmla="*/ 63791 w 516115"/>
                  <a:gd name="connsiteY62" fmla="*/ 162533 h 606087"/>
                  <a:gd name="connsiteX63" fmla="*/ 80644 w 516115"/>
                  <a:gd name="connsiteY63" fmla="*/ 145718 h 606087"/>
                  <a:gd name="connsiteX64" fmla="*/ 48753 w 516115"/>
                  <a:gd name="connsiteY64" fmla="*/ 115705 h 606087"/>
                  <a:gd name="connsiteX65" fmla="*/ 33876 w 516115"/>
                  <a:gd name="connsiteY65" fmla="*/ 130649 h 606087"/>
                  <a:gd name="connsiteX66" fmla="*/ 33876 w 516115"/>
                  <a:gd name="connsiteY66" fmla="*/ 460225 h 606087"/>
                  <a:gd name="connsiteX67" fmla="*/ 129320 w 516115"/>
                  <a:gd name="connsiteY67" fmla="*/ 460225 h 606087"/>
                  <a:gd name="connsiteX68" fmla="*/ 146168 w 516115"/>
                  <a:gd name="connsiteY68" fmla="*/ 477049 h 606087"/>
                  <a:gd name="connsiteX69" fmla="*/ 146168 w 516115"/>
                  <a:gd name="connsiteY69" fmla="*/ 572351 h 606087"/>
                  <a:gd name="connsiteX70" fmla="*/ 385271 w 516115"/>
                  <a:gd name="connsiteY70" fmla="*/ 572351 h 606087"/>
                  <a:gd name="connsiteX71" fmla="*/ 400238 w 516115"/>
                  <a:gd name="connsiteY71" fmla="*/ 557407 h 606087"/>
                  <a:gd name="connsiteX72" fmla="*/ 400238 w 516115"/>
                  <a:gd name="connsiteY72" fmla="*/ 130649 h 606087"/>
                  <a:gd name="connsiteX73" fmla="*/ 385271 w 516115"/>
                  <a:gd name="connsiteY73" fmla="*/ 115705 h 606087"/>
                  <a:gd name="connsiteX74" fmla="*/ 131023 w 516115"/>
                  <a:gd name="connsiteY74" fmla="*/ 33646 h 606087"/>
                  <a:gd name="connsiteX75" fmla="*/ 116056 w 516115"/>
                  <a:gd name="connsiteY75" fmla="*/ 48591 h 606087"/>
                  <a:gd name="connsiteX76" fmla="*/ 116056 w 516115"/>
                  <a:gd name="connsiteY76" fmla="*/ 81969 h 606087"/>
                  <a:gd name="connsiteX77" fmla="*/ 385271 w 516115"/>
                  <a:gd name="connsiteY77" fmla="*/ 81969 h 606087"/>
                  <a:gd name="connsiteX78" fmla="*/ 434024 w 516115"/>
                  <a:gd name="connsiteY78" fmla="*/ 130649 h 606087"/>
                  <a:gd name="connsiteX79" fmla="*/ 434024 w 516115"/>
                  <a:gd name="connsiteY79" fmla="*/ 490382 h 606087"/>
                  <a:gd name="connsiteX80" fmla="*/ 467452 w 516115"/>
                  <a:gd name="connsiteY80" fmla="*/ 490382 h 606087"/>
                  <a:gd name="connsiteX81" fmla="*/ 482418 w 516115"/>
                  <a:gd name="connsiteY81" fmla="*/ 475438 h 606087"/>
                  <a:gd name="connsiteX82" fmla="*/ 482329 w 516115"/>
                  <a:gd name="connsiteY82" fmla="*/ 475438 h 606087"/>
                  <a:gd name="connsiteX83" fmla="*/ 482329 w 516115"/>
                  <a:gd name="connsiteY83" fmla="*/ 48591 h 606087"/>
                  <a:gd name="connsiteX84" fmla="*/ 467362 w 516115"/>
                  <a:gd name="connsiteY84" fmla="*/ 33646 h 606087"/>
                  <a:gd name="connsiteX85" fmla="*/ 131023 w 516115"/>
                  <a:gd name="connsiteY85" fmla="*/ 0 h 606087"/>
                  <a:gd name="connsiteX86" fmla="*/ 467452 w 516115"/>
                  <a:gd name="connsiteY86" fmla="*/ 0 h 606087"/>
                  <a:gd name="connsiteX87" fmla="*/ 516115 w 516115"/>
                  <a:gd name="connsiteY87" fmla="*/ 48680 h 606087"/>
                  <a:gd name="connsiteX88" fmla="*/ 516115 w 516115"/>
                  <a:gd name="connsiteY88" fmla="*/ 475349 h 606087"/>
                  <a:gd name="connsiteX89" fmla="*/ 467362 w 516115"/>
                  <a:gd name="connsiteY89" fmla="*/ 524029 h 606087"/>
                  <a:gd name="connsiteX90" fmla="*/ 433934 w 516115"/>
                  <a:gd name="connsiteY90" fmla="*/ 524029 h 606087"/>
                  <a:gd name="connsiteX91" fmla="*/ 433934 w 516115"/>
                  <a:gd name="connsiteY91" fmla="*/ 557407 h 606087"/>
                  <a:gd name="connsiteX92" fmla="*/ 385182 w 516115"/>
                  <a:gd name="connsiteY92" fmla="*/ 606087 h 606087"/>
                  <a:gd name="connsiteX93" fmla="*/ 142315 w 516115"/>
                  <a:gd name="connsiteY93" fmla="*/ 606087 h 606087"/>
                  <a:gd name="connsiteX94" fmla="*/ 107901 w 516115"/>
                  <a:gd name="connsiteY94" fmla="*/ 591948 h 606087"/>
                  <a:gd name="connsiteX95" fmla="*/ 14249 w 516115"/>
                  <a:gd name="connsiteY95" fmla="*/ 498346 h 606087"/>
                  <a:gd name="connsiteX96" fmla="*/ 0 w 516115"/>
                  <a:gd name="connsiteY96" fmla="*/ 463984 h 606087"/>
                  <a:gd name="connsiteX97" fmla="*/ 0 w 516115"/>
                  <a:gd name="connsiteY97" fmla="*/ 130738 h 606087"/>
                  <a:gd name="connsiteX98" fmla="*/ 48753 w 516115"/>
                  <a:gd name="connsiteY98" fmla="*/ 82058 h 606087"/>
                  <a:gd name="connsiteX99" fmla="*/ 82270 w 516115"/>
                  <a:gd name="connsiteY99" fmla="*/ 82058 h 606087"/>
                  <a:gd name="connsiteX100" fmla="*/ 82270 w 516115"/>
                  <a:gd name="connsiteY100" fmla="*/ 48680 h 606087"/>
                  <a:gd name="connsiteX101" fmla="*/ 131023 w 516115"/>
                  <a:gd name="connsiteY101"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16115" h="606087">
                    <a:moveTo>
                      <a:pt x="208084" y="499604"/>
                    </a:moveTo>
                    <a:lnTo>
                      <a:pt x="353475" y="499604"/>
                    </a:lnTo>
                    <a:cubicBezTo>
                      <a:pt x="362708" y="499604"/>
                      <a:pt x="370327" y="507214"/>
                      <a:pt x="370237" y="516434"/>
                    </a:cubicBezTo>
                    <a:cubicBezTo>
                      <a:pt x="370237" y="525744"/>
                      <a:pt x="362708" y="533264"/>
                      <a:pt x="353386" y="533264"/>
                    </a:cubicBezTo>
                    <a:lnTo>
                      <a:pt x="208084" y="533264"/>
                    </a:lnTo>
                    <a:cubicBezTo>
                      <a:pt x="198762" y="533264"/>
                      <a:pt x="191232" y="525744"/>
                      <a:pt x="191232" y="516434"/>
                    </a:cubicBezTo>
                    <a:cubicBezTo>
                      <a:pt x="191232" y="507124"/>
                      <a:pt x="198762" y="499604"/>
                      <a:pt x="208084" y="499604"/>
                    </a:cubicBezTo>
                    <a:close/>
                    <a:moveTo>
                      <a:pt x="57715" y="493962"/>
                    </a:moveTo>
                    <a:lnTo>
                      <a:pt x="112561" y="548727"/>
                    </a:lnTo>
                    <a:lnTo>
                      <a:pt x="112561" y="493962"/>
                    </a:lnTo>
                    <a:close/>
                    <a:moveTo>
                      <a:pt x="208084" y="413443"/>
                    </a:moveTo>
                    <a:lnTo>
                      <a:pt x="353475" y="413443"/>
                    </a:lnTo>
                    <a:cubicBezTo>
                      <a:pt x="362708" y="413443"/>
                      <a:pt x="370327" y="420963"/>
                      <a:pt x="370237" y="430273"/>
                    </a:cubicBezTo>
                    <a:cubicBezTo>
                      <a:pt x="370237" y="439583"/>
                      <a:pt x="362708" y="447103"/>
                      <a:pt x="353386" y="447103"/>
                    </a:cubicBezTo>
                    <a:lnTo>
                      <a:pt x="208084" y="447103"/>
                    </a:lnTo>
                    <a:cubicBezTo>
                      <a:pt x="198762" y="447103"/>
                      <a:pt x="191232" y="439583"/>
                      <a:pt x="191232" y="430273"/>
                    </a:cubicBezTo>
                    <a:cubicBezTo>
                      <a:pt x="191232" y="420963"/>
                      <a:pt x="198762" y="413443"/>
                      <a:pt x="208084" y="413443"/>
                    </a:cubicBezTo>
                    <a:close/>
                    <a:moveTo>
                      <a:pt x="208084" y="327283"/>
                    </a:moveTo>
                    <a:lnTo>
                      <a:pt x="353475" y="327283"/>
                    </a:lnTo>
                    <a:cubicBezTo>
                      <a:pt x="362708" y="327283"/>
                      <a:pt x="370327" y="334803"/>
                      <a:pt x="370237" y="344113"/>
                    </a:cubicBezTo>
                    <a:cubicBezTo>
                      <a:pt x="370237" y="353423"/>
                      <a:pt x="362708" y="360943"/>
                      <a:pt x="353386" y="360943"/>
                    </a:cubicBezTo>
                    <a:lnTo>
                      <a:pt x="208084" y="360943"/>
                    </a:lnTo>
                    <a:cubicBezTo>
                      <a:pt x="198762" y="360943"/>
                      <a:pt x="191232" y="353423"/>
                      <a:pt x="191232" y="344113"/>
                    </a:cubicBezTo>
                    <a:cubicBezTo>
                      <a:pt x="191232" y="334803"/>
                      <a:pt x="198762" y="327283"/>
                      <a:pt x="208084" y="327283"/>
                    </a:cubicBezTo>
                    <a:close/>
                    <a:moveTo>
                      <a:pt x="97498" y="306514"/>
                    </a:moveTo>
                    <a:lnTo>
                      <a:pt x="97498" y="340150"/>
                    </a:lnTo>
                    <a:lnTo>
                      <a:pt x="131204" y="340150"/>
                    </a:lnTo>
                    <a:lnTo>
                      <a:pt x="131204" y="306514"/>
                    </a:lnTo>
                    <a:close/>
                    <a:moveTo>
                      <a:pt x="80644" y="272877"/>
                    </a:moveTo>
                    <a:lnTo>
                      <a:pt x="148058" y="272877"/>
                    </a:lnTo>
                    <a:cubicBezTo>
                      <a:pt x="157381" y="272877"/>
                      <a:pt x="164911" y="280392"/>
                      <a:pt x="164911" y="289695"/>
                    </a:cubicBezTo>
                    <a:lnTo>
                      <a:pt x="164911" y="356968"/>
                    </a:lnTo>
                    <a:cubicBezTo>
                      <a:pt x="164911" y="366272"/>
                      <a:pt x="157381" y="373786"/>
                      <a:pt x="148058" y="373786"/>
                    </a:cubicBezTo>
                    <a:lnTo>
                      <a:pt x="80644" y="373786"/>
                    </a:lnTo>
                    <a:cubicBezTo>
                      <a:pt x="71321" y="373786"/>
                      <a:pt x="63791" y="366272"/>
                      <a:pt x="63791" y="356968"/>
                    </a:cubicBezTo>
                    <a:lnTo>
                      <a:pt x="63791" y="289695"/>
                    </a:lnTo>
                    <a:cubicBezTo>
                      <a:pt x="63791" y="280392"/>
                      <a:pt x="71321" y="272877"/>
                      <a:pt x="80644" y="272877"/>
                    </a:cubicBezTo>
                    <a:close/>
                    <a:moveTo>
                      <a:pt x="208086" y="240981"/>
                    </a:moveTo>
                    <a:lnTo>
                      <a:pt x="353492" y="240981"/>
                    </a:lnTo>
                    <a:cubicBezTo>
                      <a:pt x="362726" y="240981"/>
                      <a:pt x="370256" y="248501"/>
                      <a:pt x="370256" y="257811"/>
                    </a:cubicBezTo>
                    <a:cubicBezTo>
                      <a:pt x="370256" y="267121"/>
                      <a:pt x="362726" y="274641"/>
                      <a:pt x="353402" y="274641"/>
                    </a:cubicBezTo>
                    <a:lnTo>
                      <a:pt x="208086" y="274641"/>
                    </a:lnTo>
                    <a:cubicBezTo>
                      <a:pt x="198762" y="274641"/>
                      <a:pt x="191232" y="267121"/>
                      <a:pt x="191232" y="257811"/>
                    </a:cubicBezTo>
                    <a:cubicBezTo>
                      <a:pt x="191232" y="248501"/>
                      <a:pt x="198762" y="240981"/>
                      <a:pt x="208086" y="240981"/>
                    </a:cubicBezTo>
                    <a:close/>
                    <a:moveTo>
                      <a:pt x="97498" y="179348"/>
                    </a:moveTo>
                    <a:lnTo>
                      <a:pt x="97498" y="212977"/>
                    </a:lnTo>
                    <a:lnTo>
                      <a:pt x="131204" y="212977"/>
                    </a:lnTo>
                    <a:lnTo>
                      <a:pt x="131204" y="179348"/>
                    </a:lnTo>
                    <a:close/>
                    <a:moveTo>
                      <a:pt x="208084" y="154891"/>
                    </a:moveTo>
                    <a:lnTo>
                      <a:pt x="353475" y="154891"/>
                    </a:lnTo>
                    <a:cubicBezTo>
                      <a:pt x="362708" y="154891"/>
                      <a:pt x="370327" y="162411"/>
                      <a:pt x="370237" y="171721"/>
                    </a:cubicBezTo>
                    <a:cubicBezTo>
                      <a:pt x="370237" y="181031"/>
                      <a:pt x="362708" y="188551"/>
                      <a:pt x="353386" y="188551"/>
                    </a:cubicBezTo>
                    <a:lnTo>
                      <a:pt x="208084" y="188551"/>
                    </a:lnTo>
                    <a:cubicBezTo>
                      <a:pt x="198762" y="188551"/>
                      <a:pt x="191232" y="181031"/>
                      <a:pt x="191232" y="171721"/>
                    </a:cubicBezTo>
                    <a:cubicBezTo>
                      <a:pt x="191232" y="162411"/>
                      <a:pt x="198762" y="154891"/>
                      <a:pt x="208084" y="154891"/>
                    </a:cubicBezTo>
                    <a:close/>
                    <a:moveTo>
                      <a:pt x="80644" y="145718"/>
                    </a:moveTo>
                    <a:lnTo>
                      <a:pt x="148058" y="145718"/>
                    </a:lnTo>
                    <a:cubicBezTo>
                      <a:pt x="157381" y="145718"/>
                      <a:pt x="164911" y="153231"/>
                      <a:pt x="164911" y="162533"/>
                    </a:cubicBezTo>
                    <a:lnTo>
                      <a:pt x="164911" y="229882"/>
                    </a:lnTo>
                    <a:cubicBezTo>
                      <a:pt x="164911" y="239184"/>
                      <a:pt x="157381" y="246697"/>
                      <a:pt x="148058" y="246697"/>
                    </a:cubicBezTo>
                    <a:lnTo>
                      <a:pt x="80644" y="246697"/>
                    </a:lnTo>
                    <a:cubicBezTo>
                      <a:pt x="71321" y="246697"/>
                      <a:pt x="63791" y="239184"/>
                      <a:pt x="63791" y="229882"/>
                    </a:cubicBezTo>
                    <a:lnTo>
                      <a:pt x="63791" y="162533"/>
                    </a:lnTo>
                    <a:cubicBezTo>
                      <a:pt x="63791" y="153231"/>
                      <a:pt x="71321" y="145718"/>
                      <a:pt x="80644" y="145718"/>
                    </a:cubicBezTo>
                    <a:close/>
                    <a:moveTo>
                      <a:pt x="48753" y="115705"/>
                    </a:moveTo>
                    <a:cubicBezTo>
                      <a:pt x="40508" y="115705"/>
                      <a:pt x="33876" y="122416"/>
                      <a:pt x="33876" y="130649"/>
                    </a:cubicBezTo>
                    <a:lnTo>
                      <a:pt x="33876" y="460225"/>
                    </a:lnTo>
                    <a:lnTo>
                      <a:pt x="129320" y="460225"/>
                    </a:lnTo>
                    <a:cubicBezTo>
                      <a:pt x="138640" y="460225"/>
                      <a:pt x="146168" y="467742"/>
                      <a:pt x="146168" y="477049"/>
                    </a:cubicBezTo>
                    <a:lnTo>
                      <a:pt x="146168" y="572351"/>
                    </a:lnTo>
                    <a:lnTo>
                      <a:pt x="385271" y="572351"/>
                    </a:lnTo>
                    <a:cubicBezTo>
                      <a:pt x="393516" y="572351"/>
                      <a:pt x="400238" y="565640"/>
                      <a:pt x="400238" y="557407"/>
                    </a:cubicBezTo>
                    <a:lnTo>
                      <a:pt x="400238" y="130649"/>
                    </a:lnTo>
                    <a:cubicBezTo>
                      <a:pt x="400238" y="122416"/>
                      <a:pt x="393516" y="115705"/>
                      <a:pt x="385271" y="115705"/>
                    </a:cubicBezTo>
                    <a:close/>
                    <a:moveTo>
                      <a:pt x="131023" y="33646"/>
                    </a:moveTo>
                    <a:cubicBezTo>
                      <a:pt x="122778" y="33646"/>
                      <a:pt x="116056" y="40358"/>
                      <a:pt x="116056" y="48591"/>
                    </a:cubicBezTo>
                    <a:lnTo>
                      <a:pt x="116056" y="81969"/>
                    </a:lnTo>
                    <a:lnTo>
                      <a:pt x="385271" y="81969"/>
                    </a:lnTo>
                    <a:cubicBezTo>
                      <a:pt x="412157" y="81969"/>
                      <a:pt x="434024" y="103803"/>
                      <a:pt x="434024" y="130649"/>
                    </a:cubicBezTo>
                    <a:lnTo>
                      <a:pt x="434024" y="490382"/>
                    </a:lnTo>
                    <a:lnTo>
                      <a:pt x="467452" y="490382"/>
                    </a:lnTo>
                    <a:cubicBezTo>
                      <a:pt x="475697" y="490382"/>
                      <a:pt x="482418" y="483671"/>
                      <a:pt x="482418" y="475438"/>
                    </a:cubicBezTo>
                    <a:lnTo>
                      <a:pt x="482329" y="475438"/>
                    </a:lnTo>
                    <a:lnTo>
                      <a:pt x="482329" y="48591"/>
                    </a:lnTo>
                    <a:cubicBezTo>
                      <a:pt x="482329" y="40358"/>
                      <a:pt x="475607" y="33646"/>
                      <a:pt x="467362" y="33646"/>
                    </a:cubicBezTo>
                    <a:close/>
                    <a:moveTo>
                      <a:pt x="131023" y="0"/>
                    </a:moveTo>
                    <a:lnTo>
                      <a:pt x="467452" y="0"/>
                    </a:lnTo>
                    <a:cubicBezTo>
                      <a:pt x="494248" y="0"/>
                      <a:pt x="516115" y="21834"/>
                      <a:pt x="516115" y="48680"/>
                    </a:cubicBezTo>
                    <a:lnTo>
                      <a:pt x="516115" y="475349"/>
                    </a:lnTo>
                    <a:cubicBezTo>
                      <a:pt x="516115" y="502194"/>
                      <a:pt x="494248" y="524029"/>
                      <a:pt x="467362" y="524029"/>
                    </a:cubicBezTo>
                    <a:lnTo>
                      <a:pt x="433934" y="524029"/>
                    </a:lnTo>
                    <a:lnTo>
                      <a:pt x="433934" y="557407"/>
                    </a:lnTo>
                    <a:cubicBezTo>
                      <a:pt x="433934" y="584253"/>
                      <a:pt x="412068" y="606087"/>
                      <a:pt x="385182" y="606087"/>
                    </a:cubicBezTo>
                    <a:lnTo>
                      <a:pt x="142315" y="606087"/>
                    </a:lnTo>
                    <a:cubicBezTo>
                      <a:pt x="129320" y="606087"/>
                      <a:pt x="117132" y="601076"/>
                      <a:pt x="107901" y="591948"/>
                    </a:cubicBezTo>
                    <a:lnTo>
                      <a:pt x="14249" y="498346"/>
                    </a:lnTo>
                    <a:cubicBezTo>
                      <a:pt x="5019" y="489219"/>
                      <a:pt x="0" y="477049"/>
                      <a:pt x="0" y="463984"/>
                    </a:cubicBezTo>
                    <a:lnTo>
                      <a:pt x="0" y="130738"/>
                    </a:lnTo>
                    <a:cubicBezTo>
                      <a:pt x="0" y="103893"/>
                      <a:pt x="21867" y="82058"/>
                      <a:pt x="48753" y="82058"/>
                    </a:cubicBezTo>
                    <a:lnTo>
                      <a:pt x="82270" y="82058"/>
                    </a:lnTo>
                    <a:lnTo>
                      <a:pt x="82270" y="48680"/>
                    </a:lnTo>
                    <a:cubicBezTo>
                      <a:pt x="82270" y="21834"/>
                      <a:pt x="104137" y="0"/>
                      <a:pt x="13102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99" name="组合 198">
            <a:extLst>
              <a:ext uri="{FF2B5EF4-FFF2-40B4-BE49-F238E27FC236}">
                <a16:creationId xmlns:a16="http://schemas.microsoft.com/office/drawing/2014/main" id="{6E34A5A2-6156-7E91-9521-1F1D5EEFB9D6}"/>
              </a:ext>
            </a:extLst>
          </p:cNvPr>
          <p:cNvGrpSpPr/>
          <p:nvPr/>
        </p:nvGrpSpPr>
        <p:grpSpPr>
          <a:xfrm>
            <a:off x="8197253" y="3192964"/>
            <a:ext cx="2981539" cy="1022093"/>
            <a:chOff x="7975014" y="3192964"/>
            <a:chExt cx="2981539" cy="1022093"/>
          </a:xfrm>
        </p:grpSpPr>
        <p:sp>
          <p:nvSpPr>
            <p:cNvPr id="98" name="文本框 97">
              <a:extLst>
                <a:ext uri="{FF2B5EF4-FFF2-40B4-BE49-F238E27FC236}">
                  <a16:creationId xmlns:a16="http://schemas.microsoft.com/office/drawing/2014/main" id="{36FB4BB0-AE64-DD79-44D3-81121F5052EF}"/>
                </a:ext>
              </a:extLst>
            </p:cNvPr>
            <p:cNvSpPr txBox="1"/>
            <p:nvPr/>
          </p:nvSpPr>
          <p:spPr>
            <a:xfrm>
              <a:off x="8594324" y="3513005"/>
              <a:ext cx="2362229" cy="702052"/>
            </a:xfrm>
            <a:prstGeom prst="rect">
              <a:avLst/>
            </a:prstGeom>
            <a:noFill/>
          </p:spPr>
          <p:txBody>
            <a:bodyPr wrap="square" rtlCol="0">
              <a:spAutoFit/>
            </a:bodyPr>
            <a:lstStyle/>
            <a:p>
              <a:pP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99" name="文本框 98">
              <a:extLst>
                <a:ext uri="{FF2B5EF4-FFF2-40B4-BE49-F238E27FC236}">
                  <a16:creationId xmlns:a16="http://schemas.microsoft.com/office/drawing/2014/main" id="{AB58DEB9-EFEB-C1C6-D4C0-2294E7DB9F09}"/>
                </a:ext>
              </a:extLst>
            </p:cNvPr>
            <p:cNvSpPr txBox="1"/>
            <p:nvPr/>
          </p:nvSpPr>
          <p:spPr>
            <a:xfrm>
              <a:off x="8594324" y="3192964"/>
              <a:ext cx="1338828" cy="369332"/>
            </a:xfrm>
            <a:prstGeom prst="rect">
              <a:avLst/>
            </a:prstGeom>
            <a:noFill/>
          </p:spPr>
          <p:txBody>
            <a:bodyPr wrap="none" rtlCol="0">
              <a:spAutoFit/>
            </a:bodyPr>
            <a:lstStyle/>
            <a:p>
              <a:r>
                <a:rPr lang="zh-CN" altLang="en-US" b="1" dirty="0">
                  <a:latin typeface="+mj-ea"/>
                  <a:ea typeface="+mj-ea"/>
                </a:rPr>
                <a:t>请输入标题</a:t>
              </a:r>
            </a:p>
          </p:txBody>
        </p:sp>
        <p:grpSp>
          <p:nvGrpSpPr>
            <p:cNvPr id="106" name="组合 105">
              <a:extLst>
                <a:ext uri="{FF2B5EF4-FFF2-40B4-BE49-F238E27FC236}">
                  <a16:creationId xmlns:a16="http://schemas.microsoft.com/office/drawing/2014/main" id="{68150517-E89D-20AD-1D78-178976512E03}"/>
                </a:ext>
              </a:extLst>
            </p:cNvPr>
            <p:cNvGrpSpPr/>
            <p:nvPr/>
          </p:nvGrpSpPr>
          <p:grpSpPr>
            <a:xfrm>
              <a:off x="7975014" y="3474492"/>
              <a:ext cx="513300" cy="513301"/>
              <a:chOff x="9193691" y="4698542"/>
              <a:chExt cx="440085" cy="440086"/>
            </a:xfrm>
          </p:grpSpPr>
          <p:sp>
            <p:nvSpPr>
              <p:cNvPr id="107" name="椭圆 106">
                <a:extLst>
                  <a:ext uri="{FF2B5EF4-FFF2-40B4-BE49-F238E27FC236}">
                    <a16:creationId xmlns:a16="http://schemas.microsoft.com/office/drawing/2014/main" id="{1C54B7DA-CFFD-0354-0C62-809ED7B59D7C}"/>
                  </a:ext>
                </a:extLst>
              </p:cNvPr>
              <p:cNvSpPr/>
              <p:nvPr userDrawn="1"/>
            </p:nvSpPr>
            <p:spPr>
              <a:xfrm>
                <a:off x="9193691" y="4698542"/>
                <a:ext cx="440085" cy="440086"/>
              </a:xfrm>
              <a:prstGeom prst="ellipse">
                <a:avLst/>
              </a:prstGeom>
              <a:solidFill>
                <a:schemeClr val="tx1"/>
              </a:solidFill>
              <a:ln>
                <a:noFill/>
              </a:ln>
              <a:effectLst>
                <a:outerShdw blurRad="63500" sx="102000" sy="102000" algn="ctr" rotWithShape="0">
                  <a:schemeClr val="tx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8" name="files_384688">
                <a:extLst>
                  <a:ext uri="{FF2B5EF4-FFF2-40B4-BE49-F238E27FC236}">
                    <a16:creationId xmlns:a16="http://schemas.microsoft.com/office/drawing/2014/main" id="{0725AF54-0E0B-0E69-9AA8-22A2720C37F6}"/>
                  </a:ext>
                </a:extLst>
              </p:cNvPr>
              <p:cNvSpPr/>
              <p:nvPr userDrawn="1"/>
            </p:nvSpPr>
            <p:spPr>
              <a:xfrm>
                <a:off x="9309542" y="4796218"/>
                <a:ext cx="208413" cy="244745"/>
              </a:xfrm>
              <a:custGeom>
                <a:avLst/>
                <a:gdLst>
                  <a:gd name="connsiteX0" fmla="*/ 208084 w 516115"/>
                  <a:gd name="connsiteY0" fmla="*/ 499604 h 606087"/>
                  <a:gd name="connsiteX1" fmla="*/ 353475 w 516115"/>
                  <a:gd name="connsiteY1" fmla="*/ 499604 h 606087"/>
                  <a:gd name="connsiteX2" fmla="*/ 370237 w 516115"/>
                  <a:gd name="connsiteY2" fmla="*/ 516434 h 606087"/>
                  <a:gd name="connsiteX3" fmla="*/ 353386 w 516115"/>
                  <a:gd name="connsiteY3" fmla="*/ 533264 h 606087"/>
                  <a:gd name="connsiteX4" fmla="*/ 208084 w 516115"/>
                  <a:gd name="connsiteY4" fmla="*/ 533264 h 606087"/>
                  <a:gd name="connsiteX5" fmla="*/ 191232 w 516115"/>
                  <a:gd name="connsiteY5" fmla="*/ 516434 h 606087"/>
                  <a:gd name="connsiteX6" fmla="*/ 208084 w 516115"/>
                  <a:gd name="connsiteY6" fmla="*/ 499604 h 606087"/>
                  <a:gd name="connsiteX7" fmla="*/ 57715 w 516115"/>
                  <a:gd name="connsiteY7" fmla="*/ 493962 h 606087"/>
                  <a:gd name="connsiteX8" fmla="*/ 112561 w 516115"/>
                  <a:gd name="connsiteY8" fmla="*/ 548727 h 606087"/>
                  <a:gd name="connsiteX9" fmla="*/ 112561 w 516115"/>
                  <a:gd name="connsiteY9" fmla="*/ 493962 h 606087"/>
                  <a:gd name="connsiteX10" fmla="*/ 208084 w 516115"/>
                  <a:gd name="connsiteY10" fmla="*/ 413443 h 606087"/>
                  <a:gd name="connsiteX11" fmla="*/ 353475 w 516115"/>
                  <a:gd name="connsiteY11" fmla="*/ 413443 h 606087"/>
                  <a:gd name="connsiteX12" fmla="*/ 370237 w 516115"/>
                  <a:gd name="connsiteY12" fmla="*/ 430273 h 606087"/>
                  <a:gd name="connsiteX13" fmla="*/ 353386 w 516115"/>
                  <a:gd name="connsiteY13" fmla="*/ 447103 h 606087"/>
                  <a:gd name="connsiteX14" fmla="*/ 208084 w 516115"/>
                  <a:gd name="connsiteY14" fmla="*/ 447103 h 606087"/>
                  <a:gd name="connsiteX15" fmla="*/ 191232 w 516115"/>
                  <a:gd name="connsiteY15" fmla="*/ 430273 h 606087"/>
                  <a:gd name="connsiteX16" fmla="*/ 208084 w 516115"/>
                  <a:gd name="connsiteY16" fmla="*/ 413443 h 606087"/>
                  <a:gd name="connsiteX17" fmla="*/ 208084 w 516115"/>
                  <a:gd name="connsiteY17" fmla="*/ 327283 h 606087"/>
                  <a:gd name="connsiteX18" fmla="*/ 353475 w 516115"/>
                  <a:gd name="connsiteY18" fmla="*/ 327283 h 606087"/>
                  <a:gd name="connsiteX19" fmla="*/ 370237 w 516115"/>
                  <a:gd name="connsiteY19" fmla="*/ 344113 h 606087"/>
                  <a:gd name="connsiteX20" fmla="*/ 353386 w 516115"/>
                  <a:gd name="connsiteY20" fmla="*/ 360943 h 606087"/>
                  <a:gd name="connsiteX21" fmla="*/ 208084 w 516115"/>
                  <a:gd name="connsiteY21" fmla="*/ 360943 h 606087"/>
                  <a:gd name="connsiteX22" fmla="*/ 191232 w 516115"/>
                  <a:gd name="connsiteY22" fmla="*/ 344113 h 606087"/>
                  <a:gd name="connsiteX23" fmla="*/ 208084 w 516115"/>
                  <a:gd name="connsiteY23" fmla="*/ 327283 h 606087"/>
                  <a:gd name="connsiteX24" fmla="*/ 97498 w 516115"/>
                  <a:gd name="connsiteY24" fmla="*/ 306514 h 606087"/>
                  <a:gd name="connsiteX25" fmla="*/ 97498 w 516115"/>
                  <a:gd name="connsiteY25" fmla="*/ 340150 h 606087"/>
                  <a:gd name="connsiteX26" fmla="*/ 131204 w 516115"/>
                  <a:gd name="connsiteY26" fmla="*/ 340150 h 606087"/>
                  <a:gd name="connsiteX27" fmla="*/ 131204 w 516115"/>
                  <a:gd name="connsiteY27" fmla="*/ 306514 h 606087"/>
                  <a:gd name="connsiteX28" fmla="*/ 80644 w 516115"/>
                  <a:gd name="connsiteY28" fmla="*/ 272877 h 606087"/>
                  <a:gd name="connsiteX29" fmla="*/ 148058 w 516115"/>
                  <a:gd name="connsiteY29" fmla="*/ 272877 h 606087"/>
                  <a:gd name="connsiteX30" fmla="*/ 164911 w 516115"/>
                  <a:gd name="connsiteY30" fmla="*/ 289695 h 606087"/>
                  <a:gd name="connsiteX31" fmla="*/ 164911 w 516115"/>
                  <a:gd name="connsiteY31" fmla="*/ 356968 h 606087"/>
                  <a:gd name="connsiteX32" fmla="*/ 148058 w 516115"/>
                  <a:gd name="connsiteY32" fmla="*/ 373786 h 606087"/>
                  <a:gd name="connsiteX33" fmla="*/ 80644 w 516115"/>
                  <a:gd name="connsiteY33" fmla="*/ 373786 h 606087"/>
                  <a:gd name="connsiteX34" fmla="*/ 63791 w 516115"/>
                  <a:gd name="connsiteY34" fmla="*/ 356968 h 606087"/>
                  <a:gd name="connsiteX35" fmla="*/ 63791 w 516115"/>
                  <a:gd name="connsiteY35" fmla="*/ 289695 h 606087"/>
                  <a:gd name="connsiteX36" fmla="*/ 80644 w 516115"/>
                  <a:gd name="connsiteY36" fmla="*/ 272877 h 606087"/>
                  <a:gd name="connsiteX37" fmla="*/ 208086 w 516115"/>
                  <a:gd name="connsiteY37" fmla="*/ 240981 h 606087"/>
                  <a:gd name="connsiteX38" fmla="*/ 353492 w 516115"/>
                  <a:gd name="connsiteY38" fmla="*/ 240981 h 606087"/>
                  <a:gd name="connsiteX39" fmla="*/ 370256 w 516115"/>
                  <a:gd name="connsiteY39" fmla="*/ 257811 h 606087"/>
                  <a:gd name="connsiteX40" fmla="*/ 353402 w 516115"/>
                  <a:gd name="connsiteY40" fmla="*/ 274641 h 606087"/>
                  <a:gd name="connsiteX41" fmla="*/ 208086 w 516115"/>
                  <a:gd name="connsiteY41" fmla="*/ 274641 h 606087"/>
                  <a:gd name="connsiteX42" fmla="*/ 191232 w 516115"/>
                  <a:gd name="connsiteY42" fmla="*/ 257811 h 606087"/>
                  <a:gd name="connsiteX43" fmla="*/ 208086 w 516115"/>
                  <a:gd name="connsiteY43" fmla="*/ 240981 h 606087"/>
                  <a:gd name="connsiteX44" fmla="*/ 97498 w 516115"/>
                  <a:gd name="connsiteY44" fmla="*/ 179348 h 606087"/>
                  <a:gd name="connsiteX45" fmla="*/ 97498 w 516115"/>
                  <a:gd name="connsiteY45" fmla="*/ 212977 h 606087"/>
                  <a:gd name="connsiteX46" fmla="*/ 131204 w 516115"/>
                  <a:gd name="connsiteY46" fmla="*/ 212977 h 606087"/>
                  <a:gd name="connsiteX47" fmla="*/ 131204 w 516115"/>
                  <a:gd name="connsiteY47" fmla="*/ 179348 h 606087"/>
                  <a:gd name="connsiteX48" fmla="*/ 208084 w 516115"/>
                  <a:gd name="connsiteY48" fmla="*/ 154891 h 606087"/>
                  <a:gd name="connsiteX49" fmla="*/ 353475 w 516115"/>
                  <a:gd name="connsiteY49" fmla="*/ 154891 h 606087"/>
                  <a:gd name="connsiteX50" fmla="*/ 370237 w 516115"/>
                  <a:gd name="connsiteY50" fmla="*/ 171721 h 606087"/>
                  <a:gd name="connsiteX51" fmla="*/ 353386 w 516115"/>
                  <a:gd name="connsiteY51" fmla="*/ 188551 h 606087"/>
                  <a:gd name="connsiteX52" fmla="*/ 208084 w 516115"/>
                  <a:gd name="connsiteY52" fmla="*/ 188551 h 606087"/>
                  <a:gd name="connsiteX53" fmla="*/ 191232 w 516115"/>
                  <a:gd name="connsiteY53" fmla="*/ 171721 h 606087"/>
                  <a:gd name="connsiteX54" fmla="*/ 208084 w 516115"/>
                  <a:gd name="connsiteY54" fmla="*/ 154891 h 606087"/>
                  <a:gd name="connsiteX55" fmla="*/ 80644 w 516115"/>
                  <a:gd name="connsiteY55" fmla="*/ 145718 h 606087"/>
                  <a:gd name="connsiteX56" fmla="*/ 148058 w 516115"/>
                  <a:gd name="connsiteY56" fmla="*/ 145718 h 606087"/>
                  <a:gd name="connsiteX57" fmla="*/ 164911 w 516115"/>
                  <a:gd name="connsiteY57" fmla="*/ 162533 h 606087"/>
                  <a:gd name="connsiteX58" fmla="*/ 164911 w 516115"/>
                  <a:gd name="connsiteY58" fmla="*/ 229882 h 606087"/>
                  <a:gd name="connsiteX59" fmla="*/ 148058 w 516115"/>
                  <a:gd name="connsiteY59" fmla="*/ 246697 h 606087"/>
                  <a:gd name="connsiteX60" fmla="*/ 80644 w 516115"/>
                  <a:gd name="connsiteY60" fmla="*/ 246697 h 606087"/>
                  <a:gd name="connsiteX61" fmla="*/ 63791 w 516115"/>
                  <a:gd name="connsiteY61" fmla="*/ 229882 h 606087"/>
                  <a:gd name="connsiteX62" fmla="*/ 63791 w 516115"/>
                  <a:gd name="connsiteY62" fmla="*/ 162533 h 606087"/>
                  <a:gd name="connsiteX63" fmla="*/ 80644 w 516115"/>
                  <a:gd name="connsiteY63" fmla="*/ 145718 h 606087"/>
                  <a:gd name="connsiteX64" fmla="*/ 48753 w 516115"/>
                  <a:gd name="connsiteY64" fmla="*/ 115705 h 606087"/>
                  <a:gd name="connsiteX65" fmla="*/ 33876 w 516115"/>
                  <a:gd name="connsiteY65" fmla="*/ 130649 h 606087"/>
                  <a:gd name="connsiteX66" fmla="*/ 33876 w 516115"/>
                  <a:gd name="connsiteY66" fmla="*/ 460225 h 606087"/>
                  <a:gd name="connsiteX67" fmla="*/ 129320 w 516115"/>
                  <a:gd name="connsiteY67" fmla="*/ 460225 h 606087"/>
                  <a:gd name="connsiteX68" fmla="*/ 146168 w 516115"/>
                  <a:gd name="connsiteY68" fmla="*/ 477049 h 606087"/>
                  <a:gd name="connsiteX69" fmla="*/ 146168 w 516115"/>
                  <a:gd name="connsiteY69" fmla="*/ 572351 h 606087"/>
                  <a:gd name="connsiteX70" fmla="*/ 385271 w 516115"/>
                  <a:gd name="connsiteY70" fmla="*/ 572351 h 606087"/>
                  <a:gd name="connsiteX71" fmla="*/ 400238 w 516115"/>
                  <a:gd name="connsiteY71" fmla="*/ 557407 h 606087"/>
                  <a:gd name="connsiteX72" fmla="*/ 400238 w 516115"/>
                  <a:gd name="connsiteY72" fmla="*/ 130649 h 606087"/>
                  <a:gd name="connsiteX73" fmla="*/ 385271 w 516115"/>
                  <a:gd name="connsiteY73" fmla="*/ 115705 h 606087"/>
                  <a:gd name="connsiteX74" fmla="*/ 131023 w 516115"/>
                  <a:gd name="connsiteY74" fmla="*/ 33646 h 606087"/>
                  <a:gd name="connsiteX75" fmla="*/ 116056 w 516115"/>
                  <a:gd name="connsiteY75" fmla="*/ 48591 h 606087"/>
                  <a:gd name="connsiteX76" fmla="*/ 116056 w 516115"/>
                  <a:gd name="connsiteY76" fmla="*/ 81969 h 606087"/>
                  <a:gd name="connsiteX77" fmla="*/ 385271 w 516115"/>
                  <a:gd name="connsiteY77" fmla="*/ 81969 h 606087"/>
                  <a:gd name="connsiteX78" fmla="*/ 434024 w 516115"/>
                  <a:gd name="connsiteY78" fmla="*/ 130649 h 606087"/>
                  <a:gd name="connsiteX79" fmla="*/ 434024 w 516115"/>
                  <a:gd name="connsiteY79" fmla="*/ 490382 h 606087"/>
                  <a:gd name="connsiteX80" fmla="*/ 467452 w 516115"/>
                  <a:gd name="connsiteY80" fmla="*/ 490382 h 606087"/>
                  <a:gd name="connsiteX81" fmla="*/ 482418 w 516115"/>
                  <a:gd name="connsiteY81" fmla="*/ 475438 h 606087"/>
                  <a:gd name="connsiteX82" fmla="*/ 482329 w 516115"/>
                  <a:gd name="connsiteY82" fmla="*/ 475438 h 606087"/>
                  <a:gd name="connsiteX83" fmla="*/ 482329 w 516115"/>
                  <a:gd name="connsiteY83" fmla="*/ 48591 h 606087"/>
                  <a:gd name="connsiteX84" fmla="*/ 467362 w 516115"/>
                  <a:gd name="connsiteY84" fmla="*/ 33646 h 606087"/>
                  <a:gd name="connsiteX85" fmla="*/ 131023 w 516115"/>
                  <a:gd name="connsiteY85" fmla="*/ 0 h 606087"/>
                  <a:gd name="connsiteX86" fmla="*/ 467452 w 516115"/>
                  <a:gd name="connsiteY86" fmla="*/ 0 h 606087"/>
                  <a:gd name="connsiteX87" fmla="*/ 516115 w 516115"/>
                  <a:gd name="connsiteY87" fmla="*/ 48680 h 606087"/>
                  <a:gd name="connsiteX88" fmla="*/ 516115 w 516115"/>
                  <a:gd name="connsiteY88" fmla="*/ 475349 h 606087"/>
                  <a:gd name="connsiteX89" fmla="*/ 467362 w 516115"/>
                  <a:gd name="connsiteY89" fmla="*/ 524029 h 606087"/>
                  <a:gd name="connsiteX90" fmla="*/ 433934 w 516115"/>
                  <a:gd name="connsiteY90" fmla="*/ 524029 h 606087"/>
                  <a:gd name="connsiteX91" fmla="*/ 433934 w 516115"/>
                  <a:gd name="connsiteY91" fmla="*/ 557407 h 606087"/>
                  <a:gd name="connsiteX92" fmla="*/ 385182 w 516115"/>
                  <a:gd name="connsiteY92" fmla="*/ 606087 h 606087"/>
                  <a:gd name="connsiteX93" fmla="*/ 142315 w 516115"/>
                  <a:gd name="connsiteY93" fmla="*/ 606087 h 606087"/>
                  <a:gd name="connsiteX94" fmla="*/ 107901 w 516115"/>
                  <a:gd name="connsiteY94" fmla="*/ 591948 h 606087"/>
                  <a:gd name="connsiteX95" fmla="*/ 14249 w 516115"/>
                  <a:gd name="connsiteY95" fmla="*/ 498346 h 606087"/>
                  <a:gd name="connsiteX96" fmla="*/ 0 w 516115"/>
                  <a:gd name="connsiteY96" fmla="*/ 463984 h 606087"/>
                  <a:gd name="connsiteX97" fmla="*/ 0 w 516115"/>
                  <a:gd name="connsiteY97" fmla="*/ 130738 h 606087"/>
                  <a:gd name="connsiteX98" fmla="*/ 48753 w 516115"/>
                  <a:gd name="connsiteY98" fmla="*/ 82058 h 606087"/>
                  <a:gd name="connsiteX99" fmla="*/ 82270 w 516115"/>
                  <a:gd name="connsiteY99" fmla="*/ 82058 h 606087"/>
                  <a:gd name="connsiteX100" fmla="*/ 82270 w 516115"/>
                  <a:gd name="connsiteY100" fmla="*/ 48680 h 606087"/>
                  <a:gd name="connsiteX101" fmla="*/ 131023 w 516115"/>
                  <a:gd name="connsiteY101"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16115" h="606087">
                    <a:moveTo>
                      <a:pt x="208084" y="499604"/>
                    </a:moveTo>
                    <a:lnTo>
                      <a:pt x="353475" y="499604"/>
                    </a:lnTo>
                    <a:cubicBezTo>
                      <a:pt x="362708" y="499604"/>
                      <a:pt x="370327" y="507214"/>
                      <a:pt x="370237" y="516434"/>
                    </a:cubicBezTo>
                    <a:cubicBezTo>
                      <a:pt x="370237" y="525744"/>
                      <a:pt x="362708" y="533264"/>
                      <a:pt x="353386" y="533264"/>
                    </a:cubicBezTo>
                    <a:lnTo>
                      <a:pt x="208084" y="533264"/>
                    </a:lnTo>
                    <a:cubicBezTo>
                      <a:pt x="198762" y="533264"/>
                      <a:pt x="191232" y="525744"/>
                      <a:pt x="191232" y="516434"/>
                    </a:cubicBezTo>
                    <a:cubicBezTo>
                      <a:pt x="191232" y="507124"/>
                      <a:pt x="198762" y="499604"/>
                      <a:pt x="208084" y="499604"/>
                    </a:cubicBezTo>
                    <a:close/>
                    <a:moveTo>
                      <a:pt x="57715" y="493962"/>
                    </a:moveTo>
                    <a:lnTo>
                      <a:pt x="112561" y="548727"/>
                    </a:lnTo>
                    <a:lnTo>
                      <a:pt x="112561" y="493962"/>
                    </a:lnTo>
                    <a:close/>
                    <a:moveTo>
                      <a:pt x="208084" y="413443"/>
                    </a:moveTo>
                    <a:lnTo>
                      <a:pt x="353475" y="413443"/>
                    </a:lnTo>
                    <a:cubicBezTo>
                      <a:pt x="362708" y="413443"/>
                      <a:pt x="370327" y="420963"/>
                      <a:pt x="370237" y="430273"/>
                    </a:cubicBezTo>
                    <a:cubicBezTo>
                      <a:pt x="370237" y="439583"/>
                      <a:pt x="362708" y="447103"/>
                      <a:pt x="353386" y="447103"/>
                    </a:cubicBezTo>
                    <a:lnTo>
                      <a:pt x="208084" y="447103"/>
                    </a:lnTo>
                    <a:cubicBezTo>
                      <a:pt x="198762" y="447103"/>
                      <a:pt x="191232" y="439583"/>
                      <a:pt x="191232" y="430273"/>
                    </a:cubicBezTo>
                    <a:cubicBezTo>
                      <a:pt x="191232" y="420963"/>
                      <a:pt x="198762" y="413443"/>
                      <a:pt x="208084" y="413443"/>
                    </a:cubicBezTo>
                    <a:close/>
                    <a:moveTo>
                      <a:pt x="208084" y="327283"/>
                    </a:moveTo>
                    <a:lnTo>
                      <a:pt x="353475" y="327283"/>
                    </a:lnTo>
                    <a:cubicBezTo>
                      <a:pt x="362708" y="327283"/>
                      <a:pt x="370327" y="334803"/>
                      <a:pt x="370237" y="344113"/>
                    </a:cubicBezTo>
                    <a:cubicBezTo>
                      <a:pt x="370237" y="353423"/>
                      <a:pt x="362708" y="360943"/>
                      <a:pt x="353386" y="360943"/>
                    </a:cubicBezTo>
                    <a:lnTo>
                      <a:pt x="208084" y="360943"/>
                    </a:lnTo>
                    <a:cubicBezTo>
                      <a:pt x="198762" y="360943"/>
                      <a:pt x="191232" y="353423"/>
                      <a:pt x="191232" y="344113"/>
                    </a:cubicBezTo>
                    <a:cubicBezTo>
                      <a:pt x="191232" y="334803"/>
                      <a:pt x="198762" y="327283"/>
                      <a:pt x="208084" y="327283"/>
                    </a:cubicBezTo>
                    <a:close/>
                    <a:moveTo>
                      <a:pt x="97498" y="306514"/>
                    </a:moveTo>
                    <a:lnTo>
                      <a:pt x="97498" y="340150"/>
                    </a:lnTo>
                    <a:lnTo>
                      <a:pt x="131204" y="340150"/>
                    </a:lnTo>
                    <a:lnTo>
                      <a:pt x="131204" y="306514"/>
                    </a:lnTo>
                    <a:close/>
                    <a:moveTo>
                      <a:pt x="80644" y="272877"/>
                    </a:moveTo>
                    <a:lnTo>
                      <a:pt x="148058" y="272877"/>
                    </a:lnTo>
                    <a:cubicBezTo>
                      <a:pt x="157381" y="272877"/>
                      <a:pt x="164911" y="280392"/>
                      <a:pt x="164911" y="289695"/>
                    </a:cubicBezTo>
                    <a:lnTo>
                      <a:pt x="164911" y="356968"/>
                    </a:lnTo>
                    <a:cubicBezTo>
                      <a:pt x="164911" y="366272"/>
                      <a:pt x="157381" y="373786"/>
                      <a:pt x="148058" y="373786"/>
                    </a:cubicBezTo>
                    <a:lnTo>
                      <a:pt x="80644" y="373786"/>
                    </a:lnTo>
                    <a:cubicBezTo>
                      <a:pt x="71321" y="373786"/>
                      <a:pt x="63791" y="366272"/>
                      <a:pt x="63791" y="356968"/>
                    </a:cubicBezTo>
                    <a:lnTo>
                      <a:pt x="63791" y="289695"/>
                    </a:lnTo>
                    <a:cubicBezTo>
                      <a:pt x="63791" y="280392"/>
                      <a:pt x="71321" y="272877"/>
                      <a:pt x="80644" y="272877"/>
                    </a:cubicBezTo>
                    <a:close/>
                    <a:moveTo>
                      <a:pt x="208086" y="240981"/>
                    </a:moveTo>
                    <a:lnTo>
                      <a:pt x="353492" y="240981"/>
                    </a:lnTo>
                    <a:cubicBezTo>
                      <a:pt x="362726" y="240981"/>
                      <a:pt x="370256" y="248501"/>
                      <a:pt x="370256" y="257811"/>
                    </a:cubicBezTo>
                    <a:cubicBezTo>
                      <a:pt x="370256" y="267121"/>
                      <a:pt x="362726" y="274641"/>
                      <a:pt x="353402" y="274641"/>
                    </a:cubicBezTo>
                    <a:lnTo>
                      <a:pt x="208086" y="274641"/>
                    </a:lnTo>
                    <a:cubicBezTo>
                      <a:pt x="198762" y="274641"/>
                      <a:pt x="191232" y="267121"/>
                      <a:pt x="191232" y="257811"/>
                    </a:cubicBezTo>
                    <a:cubicBezTo>
                      <a:pt x="191232" y="248501"/>
                      <a:pt x="198762" y="240981"/>
                      <a:pt x="208086" y="240981"/>
                    </a:cubicBezTo>
                    <a:close/>
                    <a:moveTo>
                      <a:pt x="97498" y="179348"/>
                    </a:moveTo>
                    <a:lnTo>
                      <a:pt x="97498" y="212977"/>
                    </a:lnTo>
                    <a:lnTo>
                      <a:pt x="131204" y="212977"/>
                    </a:lnTo>
                    <a:lnTo>
                      <a:pt x="131204" y="179348"/>
                    </a:lnTo>
                    <a:close/>
                    <a:moveTo>
                      <a:pt x="208084" y="154891"/>
                    </a:moveTo>
                    <a:lnTo>
                      <a:pt x="353475" y="154891"/>
                    </a:lnTo>
                    <a:cubicBezTo>
                      <a:pt x="362708" y="154891"/>
                      <a:pt x="370327" y="162411"/>
                      <a:pt x="370237" y="171721"/>
                    </a:cubicBezTo>
                    <a:cubicBezTo>
                      <a:pt x="370237" y="181031"/>
                      <a:pt x="362708" y="188551"/>
                      <a:pt x="353386" y="188551"/>
                    </a:cubicBezTo>
                    <a:lnTo>
                      <a:pt x="208084" y="188551"/>
                    </a:lnTo>
                    <a:cubicBezTo>
                      <a:pt x="198762" y="188551"/>
                      <a:pt x="191232" y="181031"/>
                      <a:pt x="191232" y="171721"/>
                    </a:cubicBezTo>
                    <a:cubicBezTo>
                      <a:pt x="191232" y="162411"/>
                      <a:pt x="198762" y="154891"/>
                      <a:pt x="208084" y="154891"/>
                    </a:cubicBezTo>
                    <a:close/>
                    <a:moveTo>
                      <a:pt x="80644" y="145718"/>
                    </a:moveTo>
                    <a:lnTo>
                      <a:pt x="148058" y="145718"/>
                    </a:lnTo>
                    <a:cubicBezTo>
                      <a:pt x="157381" y="145718"/>
                      <a:pt x="164911" y="153231"/>
                      <a:pt x="164911" y="162533"/>
                    </a:cubicBezTo>
                    <a:lnTo>
                      <a:pt x="164911" y="229882"/>
                    </a:lnTo>
                    <a:cubicBezTo>
                      <a:pt x="164911" y="239184"/>
                      <a:pt x="157381" y="246697"/>
                      <a:pt x="148058" y="246697"/>
                    </a:cubicBezTo>
                    <a:lnTo>
                      <a:pt x="80644" y="246697"/>
                    </a:lnTo>
                    <a:cubicBezTo>
                      <a:pt x="71321" y="246697"/>
                      <a:pt x="63791" y="239184"/>
                      <a:pt x="63791" y="229882"/>
                    </a:cubicBezTo>
                    <a:lnTo>
                      <a:pt x="63791" y="162533"/>
                    </a:lnTo>
                    <a:cubicBezTo>
                      <a:pt x="63791" y="153231"/>
                      <a:pt x="71321" y="145718"/>
                      <a:pt x="80644" y="145718"/>
                    </a:cubicBezTo>
                    <a:close/>
                    <a:moveTo>
                      <a:pt x="48753" y="115705"/>
                    </a:moveTo>
                    <a:cubicBezTo>
                      <a:pt x="40508" y="115705"/>
                      <a:pt x="33876" y="122416"/>
                      <a:pt x="33876" y="130649"/>
                    </a:cubicBezTo>
                    <a:lnTo>
                      <a:pt x="33876" y="460225"/>
                    </a:lnTo>
                    <a:lnTo>
                      <a:pt x="129320" y="460225"/>
                    </a:lnTo>
                    <a:cubicBezTo>
                      <a:pt x="138640" y="460225"/>
                      <a:pt x="146168" y="467742"/>
                      <a:pt x="146168" y="477049"/>
                    </a:cubicBezTo>
                    <a:lnTo>
                      <a:pt x="146168" y="572351"/>
                    </a:lnTo>
                    <a:lnTo>
                      <a:pt x="385271" y="572351"/>
                    </a:lnTo>
                    <a:cubicBezTo>
                      <a:pt x="393516" y="572351"/>
                      <a:pt x="400238" y="565640"/>
                      <a:pt x="400238" y="557407"/>
                    </a:cubicBezTo>
                    <a:lnTo>
                      <a:pt x="400238" y="130649"/>
                    </a:lnTo>
                    <a:cubicBezTo>
                      <a:pt x="400238" y="122416"/>
                      <a:pt x="393516" y="115705"/>
                      <a:pt x="385271" y="115705"/>
                    </a:cubicBezTo>
                    <a:close/>
                    <a:moveTo>
                      <a:pt x="131023" y="33646"/>
                    </a:moveTo>
                    <a:cubicBezTo>
                      <a:pt x="122778" y="33646"/>
                      <a:pt x="116056" y="40358"/>
                      <a:pt x="116056" y="48591"/>
                    </a:cubicBezTo>
                    <a:lnTo>
                      <a:pt x="116056" y="81969"/>
                    </a:lnTo>
                    <a:lnTo>
                      <a:pt x="385271" y="81969"/>
                    </a:lnTo>
                    <a:cubicBezTo>
                      <a:pt x="412157" y="81969"/>
                      <a:pt x="434024" y="103803"/>
                      <a:pt x="434024" y="130649"/>
                    </a:cubicBezTo>
                    <a:lnTo>
                      <a:pt x="434024" y="490382"/>
                    </a:lnTo>
                    <a:lnTo>
                      <a:pt x="467452" y="490382"/>
                    </a:lnTo>
                    <a:cubicBezTo>
                      <a:pt x="475697" y="490382"/>
                      <a:pt x="482418" y="483671"/>
                      <a:pt x="482418" y="475438"/>
                    </a:cubicBezTo>
                    <a:lnTo>
                      <a:pt x="482329" y="475438"/>
                    </a:lnTo>
                    <a:lnTo>
                      <a:pt x="482329" y="48591"/>
                    </a:lnTo>
                    <a:cubicBezTo>
                      <a:pt x="482329" y="40358"/>
                      <a:pt x="475607" y="33646"/>
                      <a:pt x="467362" y="33646"/>
                    </a:cubicBezTo>
                    <a:close/>
                    <a:moveTo>
                      <a:pt x="131023" y="0"/>
                    </a:moveTo>
                    <a:lnTo>
                      <a:pt x="467452" y="0"/>
                    </a:lnTo>
                    <a:cubicBezTo>
                      <a:pt x="494248" y="0"/>
                      <a:pt x="516115" y="21834"/>
                      <a:pt x="516115" y="48680"/>
                    </a:cubicBezTo>
                    <a:lnTo>
                      <a:pt x="516115" y="475349"/>
                    </a:lnTo>
                    <a:cubicBezTo>
                      <a:pt x="516115" y="502194"/>
                      <a:pt x="494248" y="524029"/>
                      <a:pt x="467362" y="524029"/>
                    </a:cubicBezTo>
                    <a:lnTo>
                      <a:pt x="433934" y="524029"/>
                    </a:lnTo>
                    <a:lnTo>
                      <a:pt x="433934" y="557407"/>
                    </a:lnTo>
                    <a:cubicBezTo>
                      <a:pt x="433934" y="584253"/>
                      <a:pt x="412068" y="606087"/>
                      <a:pt x="385182" y="606087"/>
                    </a:cubicBezTo>
                    <a:lnTo>
                      <a:pt x="142315" y="606087"/>
                    </a:lnTo>
                    <a:cubicBezTo>
                      <a:pt x="129320" y="606087"/>
                      <a:pt x="117132" y="601076"/>
                      <a:pt x="107901" y="591948"/>
                    </a:cubicBezTo>
                    <a:lnTo>
                      <a:pt x="14249" y="498346"/>
                    </a:lnTo>
                    <a:cubicBezTo>
                      <a:pt x="5019" y="489219"/>
                      <a:pt x="0" y="477049"/>
                      <a:pt x="0" y="463984"/>
                    </a:cubicBezTo>
                    <a:lnTo>
                      <a:pt x="0" y="130738"/>
                    </a:lnTo>
                    <a:cubicBezTo>
                      <a:pt x="0" y="103893"/>
                      <a:pt x="21867" y="82058"/>
                      <a:pt x="48753" y="82058"/>
                    </a:cubicBezTo>
                    <a:lnTo>
                      <a:pt x="82270" y="82058"/>
                    </a:lnTo>
                    <a:lnTo>
                      <a:pt x="82270" y="48680"/>
                    </a:lnTo>
                    <a:cubicBezTo>
                      <a:pt x="82270" y="21834"/>
                      <a:pt x="104137" y="0"/>
                      <a:pt x="13102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200" name="组合 199">
            <a:extLst>
              <a:ext uri="{FF2B5EF4-FFF2-40B4-BE49-F238E27FC236}">
                <a16:creationId xmlns:a16="http://schemas.microsoft.com/office/drawing/2014/main" id="{66E68E8A-8833-1AD4-CD60-79757C02F7FD}"/>
              </a:ext>
            </a:extLst>
          </p:cNvPr>
          <p:cNvGrpSpPr/>
          <p:nvPr/>
        </p:nvGrpSpPr>
        <p:grpSpPr>
          <a:xfrm>
            <a:off x="8197253" y="1729382"/>
            <a:ext cx="2981539" cy="1022093"/>
            <a:chOff x="7975014" y="1729382"/>
            <a:chExt cx="2981539" cy="1022093"/>
          </a:xfrm>
        </p:grpSpPr>
        <p:sp>
          <p:nvSpPr>
            <p:cNvPr id="94" name="文本框 93">
              <a:extLst>
                <a:ext uri="{FF2B5EF4-FFF2-40B4-BE49-F238E27FC236}">
                  <a16:creationId xmlns:a16="http://schemas.microsoft.com/office/drawing/2014/main" id="{9B83BF8F-E170-37B4-DAB2-210F2A5207B6}"/>
                </a:ext>
              </a:extLst>
            </p:cNvPr>
            <p:cNvSpPr txBox="1"/>
            <p:nvPr/>
          </p:nvSpPr>
          <p:spPr>
            <a:xfrm>
              <a:off x="8594324" y="2049423"/>
              <a:ext cx="2362229" cy="702052"/>
            </a:xfrm>
            <a:prstGeom prst="rect">
              <a:avLst/>
            </a:prstGeom>
            <a:noFill/>
          </p:spPr>
          <p:txBody>
            <a:bodyPr wrap="square" rtlCol="0">
              <a:spAutoFit/>
            </a:bodyPr>
            <a:lstStyle/>
            <a:p>
              <a:pP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95" name="文本框 94">
              <a:extLst>
                <a:ext uri="{FF2B5EF4-FFF2-40B4-BE49-F238E27FC236}">
                  <a16:creationId xmlns:a16="http://schemas.microsoft.com/office/drawing/2014/main" id="{D75EC4AA-10DB-E234-5C5C-8E2D76B81C6A}"/>
                </a:ext>
              </a:extLst>
            </p:cNvPr>
            <p:cNvSpPr txBox="1"/>
            <p:nvPr/>
          </p:nvSpPr>
          <p:spPr>
            <a:xfrm>
              <a:off x="8594324" y="1729382"/>
              <a:ext cx="1338828" cy="369332"/>
            </a:xfrm>
            <a:prstGeom prst="rect">
              <a:avLst/>
            </a:prstGeom>
            <a:noFill/>
          </p:spPr>
          <p:txBody>
            <a:bodyPr wrap="none" rtlCol="0">
              <a:spAutoFit/>
            </a:bodyPr>
            <a:lstStyle/>
            <a:p>
              <a:r>
                <a:rPr lang="zh-CN" altLang="en-US" b="1" dirty="0">
                  <a:latin typeface="+mj-ea"/>
                  <a:ea typeface="+mj-ea"/>
                </a:rPr>
                <a:t>请输入标题</a:t>
              </a:r>
            </a:p>
          </p:txBody>
        </p:sp>
        <p:grpSp>
          <p:nvGrpSpPr>
            <p:cNvPr id="109" name="组合 108">
              <a:extLst>
                <a:ext uri="{FF2B5EF4-FFF2-40B4-BE49-F238E27FC236}">
                  <a16:creationId xmlns:a16="http://schemas.microsoft.com/office/drawing/2014/main" id="{3BEEE616-C353-8ED2-CD7F-62F1E686B509}"/>
                </a:ext>
              </a:extLst>
            </p:cNvPr>
            <p:cNvGrpSpPr/>
            <p:nvPr/>
          </p:nvGrpSpPr>
          <p:grpSpPr>
            <a:xfrm>
              <a:off x="7975014" y="1991068"/>
              <a:ext cx="513300" cy="513300"/>
              <a:chOff x="8473783" y="4698547"/>
              <a:chExt cx="440086" cy="440086"/>
            </a:xfrm>
          </p:grpSpPr>
          <p:sp>
            <p:nvSpPr>
              <p:cNvPr id="110" name="椭圆 109">
                <a:extLst>
                  <a:ext uri="{FF2B5EF4-FFF2-40B4-BE49-F238E27FC236}">
                    <a16:creationId xmlns:a16="http://schemas.microsoft.com/office/drawing/2014/main" id="{A381B024-5EF7-0AE5-E1AE-343738BF24D2}"/>
                  </a:ext>
                </a:extLst>
              </p:cNvPr>
              <p:cNvSpPr/>
              <p:nvPr userDrawn="1"/>
            </p:nvSpPr>
            <p:spPr>
              <a:xfrm>
                <a:off x="8473783" y="4698547"/>
                <a:ext cx="440086" cy="440086"/>
              </a:xfrm>
              <a:prstGeom prst="ellipse">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111" name="iconfont-11420-2986185">
                <a:extLst>
                  <a:ext uri="{FF2B5EF4-FFF2-40B4-BE49-F238E27FC236}">
                    <a16:creationId xmlns:a16="http://schemas.microsoft.com/office/drawing/2014/main" id="{A9E1AB9A-4B94-0BD6-F766-5E4DFA22D32B}"/>
                  </a:ext>
                </a:extLst>
              </p:cNvPr>
              <p:cNvSpPr/>
              <p:nvPr userDrawn="1"/>
            </p:nvSpPr>
            <p:spPr>
              <a:xfrm>
                <a:off x="8561129" y="4796229"/>
                <a:ext cx="265394" cy="244722"/>
              </a:xfrm>
              <a:custGeom>
                <a:avLst/>
                <a:gdLst>
                  <a:gd name="T0" fmla="*/ 11886 w 12891"/>
                  <a:gd name="T1" fmla="*/ 4937 h 11886"/>
                  <a:gd name="T2" fmla="*/ 10331 w 12891"/>
                  <a:gd name="T3" fmla="*/ 10423 h 11886"/>
                  <a:gd name="T4" fmla="*/ 9600 w 12891"/>
                  <a:gd name="T5" fmla="*/ 10971 h 11886"/>
                  <a:gd name="T6" fmla="*/ 1371 w 12891"/>
                  <a:gd name="T7" fmla="*/ 10971 h 11886"/>
                  <a:gd name="T8" fmla="*/ 1097 w 12891"/>
                  <a:gd name="T9" fmla="*/ 10880 h 11886"/>
                  <a:gd name="T10" fmla="*/ 1097 w 12891"/>
                  <a:gd name="T11" fmla="*/ 10606 h 11886"/>
                  <a:gd name="T12" fmla="*/ 2651 w 12891"/>
                  <a:gd name="T13" fmla="*/ 5120 h 11886"/>
                  <a:gd name="T14" fmla="*/ 3383 w 12891"/>
                  <a:gd name="T15" fmla="*/ 4571 h 11886"/>
                  <a:gd name="T16" fmla="*/ 11611 w 12891"/>
                  <a:gd name="T17" fmla="*/ 4571 h 11886"/>
                  <a:gd name="T18" fmla="*/ 11794 w 12891"/>
                  <a:gd name="T19" fmla="*/ 4663 h 11886"/>
                  <a:gd name="T20" fmla="*/ 11886 w 12891"/>
                  <a:gd name="T21" fmla="*/ 4937 h 11886"/>
                  <a:gd name="T22" fmla="*/ 914 w 12891"/>
                  <a:gd name="T23" fmla="*/ 1371 h 11886"/>
                  <a:gd name="T24" fmla="*/ 1371 w 12891"/>
                  <a:gd name="T25" fmla="*/ 914 h 11886"/>
                  <a:gd name="T26" fmla="*/ 4297 w 12891"/>
                  <a:gd name="T27" fmla="*/ 914 h 11886"/>
                  <a:gd name="T28" fmla="*/ 5120 w 12891"/>
                  <a:gd name="T29" fmla="*/ 2469 h 11886"/>
                  <a:gd name="T30" fmla="*/ 5486 w 12891"/>
                  <a:gd name="T31" fmla="*/ 2743 h 11886"/>
                  <a:gd name="T32" fmla="*/ 10514 w 12891"/>
                  <a:gd name="T33" fmla="*/ 2743 h 11886"/>
                  <a:gd name="T34" fmla="*/ 10971 w 12891"/>
                  <a:gd name="T35" fmla="*/ 3200 h 11886"/>
                  <a:gd name="T36" fmla="*/ 10971 w 12891"/>
                  <a:gd name="T37" fmla="*/ 3657 h 11886"/>
                  <a:gd name="T38" fmla="*/ 3383 w 12891"/>
                  <a:gd name="T39" fmla="*/ 3657 h 11886"/>
                  <a:gd name="T40" fmla="*/ 1829 w 12891"/>
                  <a:gd name="T41" fmla="*/ 4937 h 11886"/>
                  <a:gd name="T42" fmla="*/ 914 w 12891"/>
                  <a:gd name="T43" fmla="*/ 8046 h 11886"/>
                  <a:gd name="T44" fmla="*/ 914 w 12891"/>
                  <a:gd name="T45" fmla="*/ 1371 h 11886"/>
                  <a:gd name="T46" fmla="*/ 12617 w 12891"/>
                  <a:gd name="T47" fmla="*/ 4114 h 11886"/>
                  <a:gd name="T48" fmla="*/ 11886 w 12891"/>
                  <a:gd name="T49" fmla="*/ 3657 h 11886"/>
                  <a:gd name="T50" fmla="*/ 11886 w 12891"/>
                  <a:gd name="T51" fmla="*/ 3200 h 11886"/>
                  <a:gd name="T52" fmla="*/ 10514 w 12891"/>
                  <a:gd name="T53" fmla="*/ 1829 h 11886"/>
                  <a:gd name="T54" fmla="*/ 5760 w 12891"/>
                  <a:gd name="T55" fmla="*/ 1829 h 11886"/>
                  <a:gd name="T56" fmla="*/ 4937 w 12891"/>
                  <a:gd name="T57" fmla="*/ 274 h 11886"/>
                  <a:gd name="T58" fmla="*/ 4571 w 12891"/>
                  <a:gd name="T59" fmla="*/ 0 h 11886"/>
                  <a:gd name="T60" fmla="*/ 1371 w 12891"/>
                  <a:gd name="T61" fmla="*/ 0 h 11886"/>
                  <a:gd name="T62" fmla="*/ 0 w 12891"/>
                  <a:gd name="T63" fmla="*/ 1371 h 11886"/>
                  <a:gd name="T64" fmla="*/ 0 w 12891"/>
                  <a:gd name="T65" fmla="*/ 10514 h 11886"/>
                  <a:gd name="T66" fmla="*/ 549 w 12891"/>
                  <a:gd name="T67" fmla="*/ 11611 h 11886"/>
                  <a:gd name="T68" fmla="*/ 640 w 12891"/>
                  <a:gd name="T69" fmla="*/ 11611 h 11886"/>
                  <a:gd name="T70" fmla="*/ 1371 w 12891"/>
                  <a:gd name="T71" fmla="*/ 11886 h 11886"/>
                  <a:gd name="T72" fmla="*/ 9600 w 12891"/>
                  <a:gd name="T73" fmla="*/ 11886 h 11886"/>
                  <a:gd name="T74" fmla="*/ 11246 w 12891"/>
                  <a:gd name="T75" fmla="*/ 10606 h 11886"/>
                  <a:gd name="T76" fmla="*/ 12800 w 12891"/>
                  <a:gd name="T77" fmla="*/ 5120 h 11886"/>
                  <a:gd name="T78" fmla="*/ 12617 w 12891"/>
                  <a:gd name="T79" fmla="*/ 4114 h 1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91" h="11886">
                    <a:moveTo>
                      <a:pt x="11886" y="4937"/>
                    </a:moveTo>
                    <a:lnTo>
                      <a:pt x="10331" y="10423"/>
                    </a:lnTo>
                    <a:cubicBezTo>
                      <a:pt x="10240" y="10697"/>
                      <a:pt x="9874" y="10971"/>
                      <a:pt x="9600" y="10971"/>
                    </a:cubicBezTo>
                    <a:lnTo>
                      <a:pt x="1371" y="10971"/>
                    </a:lnTo>
                    <a:cubicBezTo>
                      <a:pt x="1280" y="10971"/>
                      <a:pt x="1189" y="10971"/>
                      <a:pt x="1097" y="10880"/>
                    </a:cubicBezTo>
                    <a:cubicBezTo>
                      <a:pt x="1097" y="10789"/>
                      <a:pt x="1006" y="10697"/>
                      <a:pt x="1097" y="10606"/>
                    </a:cubicBezTo>
                    <a:lnTo>
                      <a:pt x="2651" y="5120"/>
                    </a:lnTo>
                    <a:cubicBezTo>
                      <a:pt x="2743" y="4846"/>
                      <a:pt x="3109" y="4571"/>
                      <a:pt x="3383" y="4571"/>
                    </a:cubicBezTo>
                    <a:lnTo>
                      <a:pt x="11611" y="4571"/>
                    </a:lnTo>
                    <a:cubicBezTo>
                      <a:pt x="11703" y="4571"/>
                      <a:pt x="11794" y="4571"/>
                      <a:pt x="11794" y="4663"/>
                    </a:cubicBezTo>
                    <a:cubicBezTo>
                      <a:pt x="11886" y="4663"/>
                      <a:pt x="11886" y="4754"/>
                      <a:pt x="11886" y="4937"/>
                    </a:cubicBezTo>
                    <a:close/>
                    <a:moveTo>
                      <a:pt x="914" y="1371"/>
                    </a:moveTo>
                    <a:cubicBezTo>
                      <a:pt x="914" y="1097"/>
                      <a:pt x="1097" y="914"/>
                      <a:pt x="1371" y="914"/>
                    </a:cubicBezTo>
                    <a:lnTo>
                      <a:pt x="4297" y="914"/>
                    </a:lnTo>
                    <a:lnTo>
                      <a:pt x="5120" y="2469"/>
                    </a:lnTo>
                    <a:cubicBezTo>
                      <a:pt x="5120" y="2651"/>
                      <a:pt x="5303" y="2743"/>
                      <a:pt x="5486" y="2743"/>
                    </a:cubicBezTo>
                    <a:lnTo>
                      <a:pt x="10514" y="2743"/>
                    </a:lnTo>
                    <a:cubicBezTo>
                      <a:pt x="10789" y="2743"/>
                      <a:pt x="10971" y="2926"/>
                      <a:pt x="10971" y="3200"/>
                    </a:cubicBezTo>
                    <a:lnTo>
                      <a:pt x="10971" y="3657"/>
                    </a:lnTo>
                    <a:lnTo>
                      <a:pt x="3383" y="3657"/>
                    </a:lnTo>
                    <a:cubicBezTo>
                      <a:pt x="2743" y="3657"/>
                      <a:pt x="2011" y="4206"/>
                      <a:pt x="1829" y="4937"/>
                    </a:cubicBezTo>
                    <a:lnTo>
                      <a:pt x="914" y="8046"/>
                    </a:lnTo>
                    <a:lnTo>
                      <a:pt x="914" y="1371"/>
                    </a:lnTo>
                    <a:close/>
                    <a:moveTo>
                      <a:pt x="12617" y="4114"/>
                    </a:moveTo>
                    <a:cubicBezTo>
                      <a:pt x="12434" y="3840"/>
                      <a:pt x="12160" y="3749"/>
                      <a:pt x="11886" y="3657"/>
                    </a:cubicBezTo>
                    <a:lnTo>
                      <a:pt x="11886" y="3200"/>
                    </a:lnTo>
                    <a:cubicBezTo>
                      <a:pt x="11886" y="2469"/>
                      <a:pt x="11246" y="1829"/>
                      <a:pt x="10514" y="1829"/>
                    </a:cubicBezTo>
                    <a:lnTo>
                      <a:pt x="5760" y="1829"/>
                    </a:lnTo>
                    <a:lnTo>
                      <a:pt x="4937" y="274"/>
                    </a:lnTo>
                    <a:cubicBezTo>
                      <a:pt x="4937" y="91"/>
                      <a:pt x="4754" y="0"/>
                      <a:pt x="4571" y="0"/>
                    </a:cubicBezTo>
                    <a:lnTo>
                      <a:pt x="1371" y="0"/>
                    </a:lnTo>
                    <a:cubicBezTo>
                      <a:pt x="640" y="0"/>
                      <a:pt x="0" y="640"/>
                      <a:pt x="0" y="1371"/>
                    </a:cubicBezTo>
                    <a:lnTo>
                      <a:pt x="0" y="10514"/>
                    </a:lnTo>
                    <a:cubicBezTo>
                      <a:pt x="0" y="10971"/>
                      <a:pt x="274" y="11429"/>
                      <a:pt x="549" y="11611"/>
                    </a:cubicBezTo>
                    <a:lnTo>
                      <a:pt x="640" y="11611"/>
                    </a:lnTo>
                    <a:cubicBezTo>
                      <a:pt x="823" y="11794"/>
                      <a:pt x="1097" y="11886"/>
                      <a:pt x="1371" y="11886"/>
                    </a:cubicBezTo>
                    <a:lnTo>
                      <a:pt x="9600" y="11886"/>
                    </a:lnTo>
                    <a:cubicBezTo>
                      <a:pt x="10331" y="11886"/>
                      <a:pt x="10971" y="11337"/>
                      <a:pt x="11246" y="10606"/>
                    </a:cubicBezTo>
                    <a:lnTo>
                      <a:pt x="12800" y="5120"/>
                    </a:lnTo>
                    <a:cubicBezTo>
                      <a:pt x="12891" y="4754"/>
                      <a:pt x="12800" y="4389"/>
                      <a:pt x="12617" y="41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01" name="组合 200">
            <a:extLst>
              <a:ext uri="{FF2B5EF4-FFF2-40B4-BE49-F238E27FC236}">
                <a16:creationId xmlns:a16="http://schemas.microsoft.com/office/drawing/2014/main" id="{107C70D3-F1B4-F499-4952-A7A6633DD8F6}"/>
              </a:ext>
            </a:extLst>
          </p:cNvPr>
          <p:cNvGrpSpPr/>
          <p:nvPr/>
        </p:nvGrpSpPr>
        <p:grpSpPr>
          <a:xfrm>
            <a:off x="4808714" y="4579694"/>
            <a:ext cx="2948893" cy="1022093"/>
            <a:chOff x="4808714" y="4579694"/>
            <a:chExt cx="2948893" cy="1022093"/>
          </a:xfrm>
        </p:grpSpPr>
        <p:sp>
          <p:nvSpPr>
            <p:cNvPr id="112" name="文本框 111">
              <a:extLst>
                <a:ext uri="{FF2B5EF4-FFF2-40B4-BE49-F238E27FC236}">
                  <a16:creationId xmlns:a16="http://schemas.microsoft.com/office/drawing/2014/main" id="{39782B07-F1EE-28F9-19D1-03463B00A157}"/>
                </a:ext>
              </a:extLst>
            </p:cNvPr>
            <p:cNvSpPr txBox="1"/>
            <p:nvPr/>
          </p:nvSpPr>
          <p:spPr>
            <a:xfrm>
              <a:off x="5395378" y="4899735"/>
              <a:ext cx="2362229" cy="702052"/>
            </a:xfrm>
            <a:prstGeom prst="rect">
              <a:avLst/>
            </a:prstGeom>
            <a:noFill/>
          </p:spPr>
          <p:txBody>
            <a:bodyPr wrap="square" rtlCol="0">
              <a:spAutoFit/>
            </a:bodyPr>
            <a:lstStyle/>
            <a:p>
              <a:pP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113" name="文本框 112">
              <a:extLst>
                <a:ext uri="{FF2B5EF4-FFF2-40B4-BE49-F238E27FC236}">
                  <a16:creationId xmlns:a16="http://schemas.microsoft.com/office/drawing/2014/main" id="{5DFBD190-88AA-5A0B-FB4E-A2F3FE993F5E}"/>
                </a:ext>
              </a:extLst>
            </p:cNvPr>
            <p:cNvSpPr txBox="1"/>
            <p:nvPr/>
          </p:nvSpPr>
          <p:spPr>
            <a:xfrm>
              <a:off x="5395378" y="4579694"/>
              <a:ext cx="1338828" cy="369332"/>
            </a:xfrm>
            <a:prstGeom prst="rect">
              <a:avLst/>
            </a:prstGeom>
            <a:noFill/>
          </p:spPr>
          <p:txBody>
            <a:bodyPr wrap="none" rtlCol="0">
              <a:spAutoFit/>
            </a:bodyPr>
            <a:lstStyle/>
            <a:p>
              <a:r>
                <a:rPr lang="zh-CN" altLang="en-US" b="1" dirty="0">
                  <a:latin typeface="+mj-ea"/>
                  <a:ea typeface="+mj-ea"/>
                </a:rPr>
                <a:t>请输入标题</a:t>
              </a:r>
            </a:p>
          </p:txBody>
        </p:sp>
        <p:grpSp>
          <p:nvGrpSpPr>
            <p:cNvPr id="116" name="组合 115">
              <a:extLst>
                <a:ext uri="{FF2B5EF4-FFF2-40B4-BE49-F238E27FC236}">
                  <a16:creationId xmlns:a16="http://schemas.microsoft.com/office/drawing/2014/main" id="{8653AC30-B063-AB3B-FACA-A3474D8DC3E2}"/>
                </a:ext>
              </a:extLst>
            </p:cNvPr>
            <p:cNvGrpSpPr/>
            <p:nvPr/>
          </p:nvGrpSpPr>
          <p:grpSpPr>
            <a:xfrm>
              <a:off x="4808714" y="4841380"/>
              <a:ext cx="513300" cy="513301"/>
              <a:chOff x="9193691" y="4698542"/>
              <a:chExt cx="440085" cy="440086"/>
            </a:xfrm>
          </p:grpSpPr>
          <p:sp>
            <p:nvSpPr>
              <p:cNvPr id="117" name="椭圆 116">
                <a:extLst>
                  <a:ext uri="{FF2B5EF4-FFF2-40B4-BE49-F238E27FC236}">
                    <a16:creationId xmlns:a16="http://schemas.microsoft.com/office/drawing/2014/main" id="{5B6FCBF8-7226-AD2E-E4DF-EEB7B36AC1E6}"/>
                  </a:ext>
                </a:extLst>
              </p:cNvPr>
              <p:cNvSpPr/>
              <p:nvPr userDrawn="1"/>
            </p:nvSpPr>
            <p:spPr>
              <a:xfrm>
                <a:off x="9193691" y="4698542"/>
                <a:ext cx="440085" cy="440086"/>
              </a:xfrm>
              <a:prstGeom prst="ellipse">
                <a:avLst/>
              </a:prstGeom>
              <a:solidFill>
                <a:schemeClr val="tx1"/>
              </a:solidFill>
              <a:ln>
                <a:noFill/>
              </a:ln>
              <a:effectLst>
                <a:outerShdw blurRad="63500" sx="102000" sy="102000" algn="ctr" rotWithShape="0">
                  <a:schemeClr val="tx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8" name="files_384688">
                <a:extLst>
                  <a:ext uri="{FF2B5EF4-FFF2-40B4-BE49-F238E27FC236}">
                    <a16:creationId xmlns:a16="http://schemas.microsoft.com/office/drawing/2014/main" id="{49526A8D-190F-ADAB-BF8C-A0327E00F47B}"/>
                  </a:ext>
                </a:extLst>
              </p:cNvPr>
              <p:cNvSpPr/>
              <p:nvPr userDrawn="1"/>
            </p:nvSpPr>
            <p:spPr>
              <a:xfrm>
                <a:off x="9309542" y="4796218"/>
                <a:ext cx="208413" cy="244745"/>
              </a:xfrm>
              <a:custGeom>
                <a:avLst/>
                <a:gdLst>
                  <a:gd name="connsiteX0" fmla="*/ 208084 w 516115"/>
                  <a:gd name="connsiteY0" fmla="*/ 499604 h 606087"/>
                  <a:gd name="connsiteX1" fmla="*/ 353475 w 516115"/>
                  <a:gd name="connsiteY1" fmla="*/ 499604 h 606087"/>
                  <a:gd name="connsiteX2" fmla="*/ 370237 w 516115"/>
                  <a:gd name="connsiteY2" fmla="*/ 516434 h 606087"/>
                  <a:gd name="connsiteX3" fmla="*/ 353386 w 516115"/>
                  <a:gd name="connsiteY3" fmla="*/ 533264 h 606087"/>
                  <a:gd name="connsiteX4" fmla="*/ 208084 w 516115"/>
                  <a:gd name="connsiteY4" fmla="*/ 533264 h 606087"/>
                  <a:gd name="connsiteX5" fmla="*/ 191232 w 516115"/>
                  <a:gd name="connsiteY5" fmla="*/ 516434 h 606087"/>
                  <a:gd name="connsiteX6" fmla="*/ 208084 w 516115"/>
                  <a:gd name="connsiteY6" fmla="*/ 499604 h 606087"/>
                  <a:gd name="connsiteX7" fmla="*/ 57715 w 516115"/>
                  <a:gd name="connsiteY7" fmla="*/ 493962 h 606087"/>
                  <a:gd name="connsiteX8" fmla="*/ 112561 w 516115"/>
                  <a:gd name="connsiteY8" fmla="*/ 548727 h 606087"/>
                  <a:gd name="connsiteX9" fmla="*/ 112561 w 516115"/>
                  <a:gd name="connsiteY9" fmla="*/ 493962 h 606087"/>
                  <a:gd name="connsiteX10" fmla="*/ 208084 w 516115"/>
                  <a:gd name="connsiteY10" fmla="*/ 413443 h 606087"/>
                  <a:gd name="connsiteX11" fmla="*/ 353475 w 516115"/>
                  <a:gd name="connsiteY11" fmla="*/ 413443 h 606087"/>
                  <a:gd name="connsiteX12" fmla="*/ 370237 w 516115"/>
                  <a:gd name="connsiteY12" fmla="*/ 430273 h 606087"/>
                  <a:gd name="connsiteX13" fmla="*/ 353386 w 516115"/>
                  <a:gd name="connsiteY13" fmla="*/ 447103 h 606087"/>
                  <a:gd name="connsiteX14" fmla="*/ 208084 w 516115"/>
                  <a:gd name="connsiteY14" fmla="*/ 447103 h 606087"/>
                  <a:gd name="connsiteX15" fmla="*/ 191232 w 516115"/>
                  <a:gd name="connsiteY15" fmla="*/ 430273 h 606087"/>
                  <a:gd name="connsiteX16" fmla="*/ 208084 w 516115"/>
                  <a:gd name="connsiteY16" fmla="*/ 413443 h 606087"/>
                  <a:gd name="connsiteX17" fmla="*/ 208084 w 516115"/>
                  <a:gd name="connsiteY17" fmla="*/ 327283 h 606087"/>
                  <a:gd name="connsiteX18" fmla="*/ 353475 w 516115"/>
                  <a:gd name="connsiteY18" fmla="*/ 327283 h 606087"/>
                  <a:gd name="connsiteX19" fmla="*/ 370237 w 516115"/>
                  <a:gd name="connsiteY19" fmla="*/ 344113 h 606087"/>
                  <a:gd name="connsiteX20" fmla="*/ 353386 w 516115"/>
                  <a:gd name="connsiteY20" fmla="*/ 360943 h 606087"/>
                  <a:gd name="connsiteX21" fmla="*/ 208084 w 516115"/>
                  <a:gd name="connsiteY21" fmla="*/ 360943 h 606087"/>
                  <a:gd name="connsiteX22" fmla="*/ 191232 w 516115"/>
                  <a:gd name="connsiteY22" fmla="*/ 344113 h 606087"/>
                  <a:gd name="connsiteX23" fmla="*/ 208084 w 516115"/>
                  <a:gd name="connsiteY23" fmla="*/ 327283 h 606087"/>
                  <a:gd name="connsiteX24" fmla="*/ 97498 w 516115"/>
                  <a:gd name="connsiteY24" fmla="*/ 306514 h 606087"/>
                  <a:gd name="connsiteX25" fmla="*/ 97498 w 516115"/>
                  <a:gd name="connsiteY25" fmla="*/ 340150 h 606087"/>
                  <a:gd name="connsiteX26" fmla="*/ 131204 w 516115"/>
                  <a:gd name="connsiteY26" fmla="*/ 340150 h 606087"/>
                  <a:gd name="connsiteX27" fmla="*/ 131204 w 516115"/>
                  <a:gd name="connsiteY27" fmla="*/ 306514 h 606087"/>
                  <a:gd name="connsiteX28" fmla="*/ 80644 w 516115"/>
                  <a:gd name="connsiteY28" fmla="*/ 272877 h 606087"/>
                  <a:gd name="connsiteX29" fmla="*/ 148058 w 516115"/>
                  <a:gd name="connsiteY29" fmla="*/ 272877 h 606087"/>
                  <a:gd name="connsiteX30" fmla="*/ 164911 w 516115"/>
                  <a:gd name="connsiteY30" fmla="*/ 289695 h 606087"/>
                  <a:gd name="connsiteX31" fmla="*/ 164911 w 516115"/>
                  <a:gd name="connsiteY31" fmla="*/ 356968 h 606087"/>
                  <a:gd name="connsiteX32" fmla="*/ 148058 w 516115"/>
                  <a:gd name="connsiteY32" fmla="*/ 373786 h 606087"/>
                  <a:gd name="connsiteX33" fmla="*/ 80644 w 516115"/>
                  <a:gd name="connsiteY33" fmla="*/ 373786 h 606087"/>
                  <a:gd name="connsiteX34" fmla="*/ 63791 w 516115"/>
                  <a:gd name="connsiteY34" fmla="*/ 356968 h 606087"/>
                  <a:gd name="connsiteX35" fmla="*/ 63791 w 516115"/>
                  <a:gd name="connsiteY35" fmla="*/ 289695 h 606087"/>
                  <a:gd name="connsiteX36" fmla="*/ 80644 w 516115"/>
                  <a:gd name="connsiteY36" fmla="*/ 272877 h 606087"/>
                  <a:gd name="connsiteX37" fmla="*/ 208086 w 516115"/>
                  <a:gd name="connsiteY37" fmla="*/ 240981 h 606087"/>
                  <a:gd name="connsiteX38" fmla="*/ 353492 w 516115"/>
                  <a:gd name="connsiteY38" fmla="*/ 240981 h 606087"/>
                  <a:gd name="connsiteX39" fmla="*/ 370256 w 516115"/>
                  <a:gd name="connsiteY39" fmla="*/ 257811 h 606087"/>
                  <a:gd name="connsiteX40" fmla="*/ 353402 w 516115"/>
                  <a:gd name="connsiteY40" fmla="*/ 274641 h 606087"/>
                  <a:gd name="connsiteX41" fmla="*/ 208086 w 516115"/>
                  <a:gd name="connsiteY41" fmla="*/ 274641 h 606087"/>
                  <a:gd name="connsiteX42" fmla="*/ 191232 w 516115"/>
                  <a:gd name="connsiteY42" fmla="*/ 257811 h 606087"/>
                  <a:gd name="connsiteX43" fmla="*/ 208086 w 516115"/>
                  <a:gd name="connsiteY43" fmla="*/ 240981 h 606087"/>
                  <a:gd name="connsiteX44" fmla="*/ 97498 w 516115"/>
                  <a:gd name="connsiteY44" fmla="*/ 179348 h 606087"/>
                  <a:gd name="connsiteX45" fmla="*/ 97498 w 516115"/>
                  <a:gd name="connsiteY45" fmla="*/ 212977 h 606087"/>
                  <a:gd name="connsiteX46" fmla="*/ 131204 w 516115"/>
                  <a:gd name="connsiteY46" fmla="*/ 212977 h 606087"/>
                  <a:gd name="connsiteX47" fmla="*/ 131204 w 516115"/>
                  <a:gd name="connsiteY47" fmla="*/ 179348 h 606087"/>
                  <a:gd name="connsiteX48" fmla="*/ 208084 w 516115"/>
                  <a:gd name="connsiteY48" fmla="*/ 154891 h 606087"/>
                  <a:gd name="connsiteX49" fmla="*/ 353475 w 516115"/>
                  <a:gd name="connsiteY49" fmla="*/ 154891 h 606087"/>
                  <a:gd name="connsiteX50" fmla="*/ 370237 w 516115"/>
                  <a:gd name="connsiteY50" fmla="*/ 171721 h 606087"/>
                  <a:gd name="connsiteX51" fmla="*/ 353386 w 516115"/>
                  <a:gd name="connsiteY51" fmla="*/ 188551 h 606087"/>
                  <a:gd name="connsiteX52" fmla="*/ 208084 w 516115"/>
                  <a:gd name="connsiteY52" fmla="*/ 188551 h 606087"/>
                  <a:gd name="connsiteX53" fmla="*/ 191232 w 516115"/>
                  <a:gd name="connsiteY53" fmla="*/ 171721 h 606087"/>
                  <a:gd name="connsiteX54" fmla="*/ 208084 w 516115"/>
                  <a:gd name="connsiteY54" fmla="*/ 154891 h 606087"/>
                  <a:gd name="connsiteX55" fmla="*/ 80644 w 516115"/>
                  <a:gd name="connsiteY55" fmla="*/ 145718 h 606087"/>
                  <a:gd name="connsiteX56" fmla="*/ 148058 w 516115"/>
                  <a:gd name="connsiteY56" fmla="*/ 145718 h 606087"/>
                  <a:gd name="connsiteX57" fmla="*/ 164911 w 516115"/>
                  <a:gd name="connsiteY57" fmla="*/ 162533 h 606087"/>
                  <a:gd name="connsiteX58" fmla="*/ 164911 w 516115"/>
                  <a:gd name="connsiteY58" fmla="*/ 229882 h 606087"/>
                  <a:gd name="connsiteX59" fmla="*/ 148058 w 516115"/>
                  <a:gd name="connsiteY59" fmla="*/ 246697 h 606087"/>
                  <a:gd name="connsiteX60" fmla="*/ 80644 w 516115"/>
                  <a:gd name="connsiteY60" fmla="*/ 246697 h 606087"/>
                  <a:gd name="connsiteX61" fmla="*/ 63791 w 516115"/>
                  <a:gd name="connsiteY61" fmla="*/ 229882 h 606087"/>
                  <a:gd name="connsiteX62" fmla="*/ 63791 w 516115"/>
                  <a:gd name="connsiteY62" fmla="*/ 162533 h 606087"/>
                  <a:gd name="connsiteX63" fmla="*/ 80644 w 516115"/>
                  <a:gd name="connsiteY63" fmla="*/ 145718 h 606087"/>
                  <a:gd name="connsiteX64" fmla="*/ 48753 w 516115"/>
                  <a:gd name="connsiteY64" fmla="*/ 115705 h 606087"/>
                  <a:gd name="connsiteX65" fmla="*/ 33876 w 516115"/>
                  <a:gd name="connsiteY65" fmla="*/ 130649 h 606087"/>
                  <a:gd name="connsiteX66" fmla="*/ 33876 w 516115"/>
                  <a:gd name="connsiteY66" fmla="*/ 460225 h 606087"/>
                  <a:gd name="connsiteX67" fmla="*/ 129320 w 516115"/>
                  <a:gd name="connsiteY67" fmla="*/ 460225 h 606087"/>
                  <a:gd name="connsiteX68" fmla="*/ 146168 w 516115"/>
                  <a:gd name="connsiteY68" fmla="*/ 477049 h 606087"/>
                  <a:gd name="connsiteX69" fmla="*/ 146168 w 516115"/>
                  <a:gd name="connsiteY69" fmla="*/ 572351 h 606087"/>
                  <a:gd name="connsiteX70" fmla="*/ 385271 w 516115"/>
                  <a:gd name="connsiteY70" fmla="*/ 572351 h 606087"/>
                  <a:gd name="connsiteX71" fmla="*/ 400238 w 516115"/>
                  <a:gd name="connsiteY71" fmla="*/ 557407 h 606087"/>
                  <a:gd name="connsiteX72" fmla="*/ 400238 w 516115"/>
                  <a:gd name="connsiteY72" fmla="*/ 130649 h 606087"/>
                  <a:gd name="connsiteX73" fmla="*/ 385271 w 516115"/>
                  <a:gd name="connsiteY73" fmla="*/ 115705 h 606087"/>
                  <a:gd name="connsiteX74" fmla="*/ 131023 w 516115"/>
                  <a:gd name="connsiteY74" fmla="*/ 33646 h 606087"/>
                  <a:gd name="connsiteX75" fmla="*/ 116056 w 516115"/>
                  <a:gd name="connsiteY75" fmla="*/ 48591 h 606087"/>
                  <a:gd name="connsiteX76" fmla="*/ 116056 w 516115"/>
                  <a:gd name="connsiteY76" fmla="*/ 81969 h 606087"/>
                  <a:gd name="connsiteX77" fmla="*/ 385271 w 516115"/>
                  <a:gd name="connsiteY77" fmla="*/ 81969 h 606087"/>
                  <a:gd name="connsiteX78" fmla="*/ 434024 w 516115"/>
                  <a:gd name="connsiteY78" fmla="*/ 130649 h 606087"/>
                  <a:gd name="connsiteX79" fmla="*/ 434024 w 516115"/>
                  <a:gd name="connsiteY79" fmla="*/ 490382 h 606087"/>
                  <a:gd name="connsiteX80" fmla="*/ 467452 w 516115"/>
                  <a:gd name="connsiteY80" fmla="*/ 490382 h 606087"/>
                  <a:gd name="connsiteX81" fmla="*/ 482418 w 516115"/>
                  <a:gd name="connsiteY81" fmla="*/ 475438 h 606087"/>
                  <a:gd name="connsiteX82" fmla="*/ 482329 w 516115"/>
                  <a:gd name="connsiteY82" fmla="*/ 475438 h 606087"/>
                  <a:gd name="connsiteX83" fmla="*/ 482329 w 516115"/>
                  <a:gd name="connsiteY83" fmla="*/ 48591 h 606087"/>
                  <a:gd name="connsiteX84" fmla="*/ 467362 w 516115"/>
                  <a:gd name="connsiteY84" fmla="*/ 33646 h 606087"/>
                  <a:gd name="connsiteX85" fmla="*/ 131023 w 516115"/>
                  <a:gd name="connsiteY85" fmla="*/ 0 h 606087"/>
                  <a:gd name="connsiteX86" fmla="*/ 467452 w 516115"/>
                  <a:gd name="connsiteY86" fmla="*/ 0 h 606087"/>
                  <a:gd name="connsiteX87" fmla="*/ 516115 w 516115"/>
                  <a:gd name="connsiteY87" fmla="*/ 48680 h 606087"/>
                  <a:gd name="connsiteX88" fmla="*/ 516115 w 516115"/>
                  <a:gd name="connsiteY88" fmla="*/ 475349 h 606087"/>
                  <a:gd name="connsiteX89" fmla="*/ 467362 w 516115"/>
                  <a:gd name="connsiteY89" fmla="*/ 524029 h 606087"/>
                  <a:gd name="connsiteX90" fmla="*/ 433934 w 516115"/>
                  <a:gd name="connsiteY90" fmla="*/ 524029 h 606087"/>
                  <a:gd name="connsiteX91" fmla="*/ 433934 w 516115"/>
                  <a:gd name="connsiteY91" fmla="*/ 557407 h 606087"/>
                  <a:gd name="connsiteX92" fmla="*/ 385182 w 516115"/>
                  <a:gd name="connsiteY92" fmla="*/ 606087 h 606087"/>
                  <a:gd name="connsiteX93" fmla="*/ 142315 w 516115"/>
                  <a:gd name="connsiteY93" fmla="*/ 606087 h 606087"/>
                  <a:gd name="connsiteX94" fmla="*/ 107901 w 516115"/>
                  <a:gd name="connsiteY94" fmla="*/ 591948 h 606087"/>
                  <a:gd name="connsiteX95" fmla="*/ 14249 w 516115"/>
                  <a:gd name="connsiteY95" fmla="*/ 498346 h 606087"/>
                  <a:gd name="connsiteX96" fmla="*/ 0 w 516115"/>
                  <a:gd name="connsiteY96" fmla="*/ 463984 h 606087"/>
                  <a:gd name="connsiteX97" fmla="*/ 0 w 516115"/>
                  <a:gd name="connsiteY97" fmla="*/ 130738 h 606087"/>
                  <a:gd name="connsiteX98" fmla="*/ 48753 w 516115"/>
                  <a:gd name="connsiteY98" fmla="*/ 82058 h 606087"/>
                  <a:gd name="connsiteX99" fmla="*/ 82270 w 516115"/>
                  <a:gd name="connsiteY99" fmla="*/ 82058 h 606087"/>
                  <a:gd name="connsiteX100" fmla="*/ 82270 w 516115"/>
                  <a:gd name="connsiteY100" fmla="*/ 48680 h 606087"/>
                  <a:gd name="connsiteX101" fmla="*/ 131023 w 516115"/>
                  <a:gd name="connsiteY101"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16115" h="606087">
                    <a:moveTo>
                      <a:pt x="208084" y="499604"/>
                    </a:moveTo>
                    <a:lnTo>
                      <a:pt x="353475" y="499604"/>
                    </a:lnTo>
                    <a:cubicBezTo>
                      <a:pt x="362708" y="499604"/>
                      <a:pt x="370327" y="507214"/>
                      <a:pt x="370237" y="516434"/>
                    </a:cubicBezTo>
                    <a:cubicBezTo>
                      <a:pt x="370237" y="525744"/>
                      <a:pt x="362708" y="533264"/>
                      <a:pt x="353386" y="533264"/>
                    </a:cubicBezTo>
                    <a:lnTo>
                      <a:pt x="208084" y="533264"/>
                    </a:lnTo>
                    <a:cubicBezTo>
                      <a:pt x="198762" y="533264"/>
                      <a:pt x="191232" y="525744"/>
                      <a:pt x="191232" y="516434"/>
                    </a:cubicBezTo>
                    <a:cubicBezTo>
                      <a:pt x="191232" y="507124"/>
                      <a:pt x="198762" y="499604"/>
                      <a:pt x="208084" y="499604"/>
                    </a:cubicBezTo>
                    <a:close/>
                    <a:moveTo>
                      <a:pt x="57715" y="493962"/>
                    </a:moveTo>
                    <a:lnTo>
                      <a:pt x="112561" y="548727"/>
                    </a:lnTo>
                    <a:lnTo>
                      <a:pt x="112561" y="493962"/>
                    </a:lnTo>
                    <a:close/>
                    <a:moveTo>
                      <a:pt x="208084" y="413443"/>
                    </a:moveTo>
                    <a:lnTo>
                      <a:pt x="353475" y="413443"/>
                    </a:lnTo>
                    <a:cubicBezTo>
                      <a:pt x="362708" y="413443"/>
                      <a:pt x="370327" y="420963"/>
                      <a:pt x="370237" y="430273"/>
                    </a:cubicBezTo>
                    <a:cubicBezTo>
                      <a:pt x="370237" y="439583"/>
                      <a:pt x="362708" y="447103"/>
                      <a:pt x="353386" y="447103"/>
                    </a:cubicBezTo>
                    <a:lnTo>
                      <a:pt x="208084" y="447103"/>
                    </a:lnTo>
                    <a:cubicBezTo>
                      <a:pt x="198762" y="447103"/>
                      <a:pt x="191232" y="439583"/>
                      <a:pt x="191232" y="430273"/>
                    </a:cubicBezTo>
                    <a:cubicBezTo>
                      <a:pt x="191232" y="420963"/>
                      <a:pt x="198762" y="413443"/>
                      <a:pt x="208084" y="413443"/>
                    </a:cubicBezTo>
                    <a:close/>
                    <a:moveTo>
                      <a:pt x="208084" y="327283"/>
                    </a:moveTo>
                    <a:lnTo>
                      <a:pt x="353475" y="327283"/>
                    </a:lnTo>
                    <a:cubicBezTo>
                      <a:pt x="362708" y="327283"/>
                      <a:pt x="370327" y="334803"/>
                      <a:pt x="370237" y="344113"/>
                    </a:cubicBezTo>
                    <a:cubicBezTo>
                      <a:pt x="370237" y="353423"/>
                      <a:pt x="362708" y="360943"/>
                      <a:pt x="353386" y="360943"/>
                    </a:cubicBezTo>
                    <a:lnTo>
                      <a:pt x="208084" y="360943"/>
                    </a:lnTo>
                    <a:cubicBezTo>
                      <a:pt x="198762" y="360943"/>
                      <a:pt x="191232" y="353423"/>
                      <a:pt x="191232" y="344113"/>
                    </a:cubicBezTo>
                    <a:cubicBezTo>
                      <a:pt x="191232" y="334803"/>
                      <a:pt x="198762" y="327283"/>
                      <a:pt x="208084" y="327283"/>
                    </a:cubicBezTo>
                    <a:close/>
                    <a:moveTo>
                      <a:pt x="97498" y="306514"/>
                    </a:moveTo>
                    <a:lnTo>
                      <a:pt x="97498" y="340150"/>
                    </a:lnTo>
                    <a:lnTo>
                      <a:pt x="131204" y="340150"/>
                    </a:lnTo>
                    <a:lnTo>
                      <a:pt x="131204" y="306514"/>
                    </a:lnTo>
                    <a:close/>
                    <a:moveTo>
                      <a:pt x="80644" y="272877"/>
                    </a:moveTo>
                    <a:lnTo>
                      <a:pt x="148058" y="272877"/>
                    </a:lnTo>
                    <a:cubicBezTo>
                      <a:pt x="157381" y="272877"/>
                      <a:pt x="164911" y="280392"/>
                      <a:pt x="164911" y="289695"/>
                    </a:cubicBezTo>
                    <a:lnTo>
                      <a:pt x="164911" y="356968"/>
                    </a:lnTo>
                    <a:cubicBezTo>
                      <a:pt x="164911" y="366272"/>
                      <a:pt x="157381" y="373786"/>
                      <a:pt x="148058" y="373786"/>
                    </a:cubicBezTo>
                    <a:lnTo>
                      <a:pt x="80644" y="373786"/>
                    </a:lnTo>
                    <a:cubicBezTo>
                      <a:pt x="71321" y="373786"/>
                      <a:pt x="63791" y="366272"/>
                      <a:pt x="63791" y="356968"/>
                    </a:cubicBezTo>
                    <a:lnTo>
                      <a:pt x="63791" y="289695"/>
                    </a:lnTo>
                    <a:cubicBezTo>
                      <a:pt x="63791" y="280392"/>
                      <a:pt x="71321" y="272877"/>
                      <a:pt x="80644" y="272877"/>
                    </a:cubicBezTo>
                    <a:close/>
                    <a:moveTo>
                      <a:pt x="208086" y="240981"/>
                    </a:moveTo>
                    <a:lnTo>
                      <a:pt x="353492" y="240981"/>
                    </a:lnTo>
                    <a:cubicBezTo>
                      <a:pt x="362726" y="240981"/>
                      <a:pt x="370256" y="248501"/>
                      <a:pt x="370256" y="257811"/>
                    </a:cubicBezTo>
                    <a:cubicBezTo>
                      <a:pt x="370256" y="267121"/>
                      <a:pt x="362726" y="274641"/>
                      <a:pt x="353402" y="274641"/>
                    </a:cubicBezTo>
                    <a:lnTo>
                      <a:pt x="208086" y="274641"/>
                    </a:lnTo>
                    <a:cubicBezTo>
                      <a:pt x="198762" y="274641"/>
                      <a:pt x="191232" y="267121"/>
                      <a:pt x="191232" y="257811"/>
                    </a:cubicBezTo>
                    <a:cubicBezTo>
                      <a:pt x="191232" y="248501"/>
                      <a:pt x="198762" y="240981"/>
                      <a:pt x="208086" y="240981"/>
                    </a:cubicBezTo>
                    <a:close/>
                    <a:moveTo>
                      <a:pt x="97498" y="179348"/>
                    </a:moveTo>
                    <a:lnTo>
                      <a:pt x="97498" y="212977"/>
                    </a:lnTo>
                    <a:lnTo>
                      <a:pt x="131204" y="212977"/>
                    </a:lnTo>
                    <a:lnTo>
                      <a:pt x="131204" y="179348"/>
                    </a:lnTo>
                    <a:close/>
                    <a:moveTo>
                      <a:pt x="208084" y="154891"/>
                    </a:moveTo>
                    <a:lnTo>
                      <a:pt x="353475" y="154891"/>
                    </a:lnTo>
                    <a:cubicBezTo>
                      <a:pt x="362708" y="154891"/>
                      <a:pt x="370327" y="162411"/>
                      <a:pt x="370237" y="171721"/>
                    </a:cubicBezTo>
                    <a:cubicBezTo>
                      <a:pt x="370237" y="181031"/>
                      <a:pt x="362708" y="188551"/>
                      <a:pt x="353386" y="188551"/>
                    </a:cubicBezTo>
                    <a:lnTo>
                      <a:pt x="208084" y="188551"/>
                    </a:lnTo>
                    <a:cubicBezTo>
                      <a:pt x="198762" y="188551"/>
                      <a:pt x="191232" y="181031"/>
                      <a:pt x="191232" y="171721"/>
                    </a:cubicBezTo>
                    <a:cubicBezTo>
                      <a:pt x="191232" y="162411"/>
                      <a:pt x="198762" y="154891"/>
                      <a:pt x="208084" y="154891"/>
                    </a:cubicBezTo>
                    <a:close/>
                    <a:moveTo>
                      <a:pt x="80644" y="145718"/>
                    </a:moveTo>
                    <a:lnTo>
                      <a:pt x="148058" y="145718"/>
                    </a:lnTo>
                    <a:cubicBezTo>
                      <a:pt x="157381" y="145718"/>
                      <a:pt x="164911" y="153231"/>
                      <a:pt x="164911" y="162533"/>
                    </a:cubicBezTo>
                    <a:lnTo>
                      <a:pt x="164911" y="229882"/>
                    </a:lnTo>
                    <a:cubicBezTo>
                      <a:pt x="164911" y="239184"/>
                      <a:pt x="157381" y="246697"/>
                      <a:pt x="148058" y="246697"/>
                    </a:cubicBezTo>
                    <a:lnTo>
                      <a:pt x="80644" y="246697"/>
                    </a:lnTo>
                    <a:cubicBezTo>
                      <a:pt x="71321" y="246697"/>
                      <a:pt x="63791" y="239184"/>
                      <a:pt x="63791" y="229882"/>
                    </a:cubicBezTo>
                    <a:lnTo>
                      <a:pt x="63791" y="162533"/>
                    </a:lnTo>
                    <a:cubicBezTo>
                      <a:pt x="63791" y="153231"/>
                      <a:pt x="71321" y="145718"/>
                      <a:pt x="80644" y="145718"/>
                    </a:cubicBezTo>
                    <a:close/>
                    <a:moveTo>
                      <a:pt x="48753" y="115705"/>
                    </a:moveTo>
                    <a:cubicBezTo>
                      <a:pt x="40508" y="115705"/>
                      <a:pt x="33876" y="122416"/>
                      <a:pt x="33876" y="130649"/>
                    </a:cubicBezTo>
                    <a:lnTo>
                      <a:pt x="33876" y="460225"/>
                    </a:lnTo>
                    <a:lnTo>
                      <a:pt x="129320" y="460225"/>
                    </a:lnTo>
                    <a:cubicBezTo>
                      <a:pt x="138640" y="460225"/>
                      <a:pt x="146168" y="467742"/>
                      <a:pt x="146168" y="477049"/>
                    </a:cubicBezTo>
                    <a:lnTo>
                      <a:pt x="146168" y="572351"/>
                    </a:lnTo>
                    <a:lnTo>
                      <a:pt x="385271" y="572351"/>
                    </a:lnTo>
                    <a:cubicBezTo>
                      <a:pt x="393516" y="572351"/>
                      <a:pt x="400238" y="565640"/>
                      <a:pt x="400238" y="557407"/>
                    </a:cubicBezTo>
                    <a:lnTo>
                      <a:pt x="400238" y="130649"/>
                    </a:lnTo>
                    <a:cubicBezTo>
                      <a:pt x="400238" y="122416"/>
                      <a:pt x="393516" y="115705"/>
                      <a:pt x="385271" y="115705"/>
                    </a:cubicBezTo>
                    <a:close/>
                    <a:moveTo>
                      <a:pt x="131023" y="33646"/>
                    </a:moveTo>
                    <a:cubicBezTo>
                      <a:pt x="122778" y="33646"/>
                      <a:pt x="116056" y="40358"/>
                      <a:pt x="116056" y="48591"/>
                    </a:cubicBezTo>
                    <a:lnTo>
                      <a:pt x="116056" y="81969"/>
                    </a:lnTo>
                    <a:lnTo>
                      <a:pt x="385271" y="81969"/>
                    </a:lnTo>
                    <a:cubicBezTo>
                      <a:pt x="412157" y="81969"/>
                      <a:pt x="434024" y="103803"/>
                      <a:pt x="434024" y="130649"/>
                    </a:cubicBezTo>
                    <a:lnTo>
                      <a:pt x="434024" y="490382"/>
                    </a:lnTo>
                    <a:lnTo>
                      <a:pt x="467452" y="490382"/>
                    </a:lnTo>
                    <a:cubicBezTo>
                      <a:pt x="475697" y="490382"/>
                      <a:pt x="482418" y="483671"/>
                      <a:pt x="482418" y="475438"/>
                    </a:cubicBezTo>
                    <a:lnTo>
                      <a:pt x="482329" y="475438"/>
                    </a:lnTo>
                    <a:lnTo>
                      <a:pt x="482329" y="48591"/>
                    </a:lnTo>
                    <a:cubicBezTo>
                      <a:pt x="482329" y="40358"/>
                      <a:pt x="475607" y="33646"/>
                      <a:pt x="467362" y="33646"/>
                    </a:cubicBezTo>
                    <a:close/>
                    <a:moveTo>
                      <a:pt x="131023" y="0"/>
                    </a:moveTo>
                    <a:lnTo>
                      <a:pt x="467452" y="0"/>
                    </a:lnTo>
                    <a:cubicBezTo>
                      <a:pt x="494248" y="0"/>
                      <a:pt x="516115" y="21834"/>
                      <a:pt x="516115" y="48680"/>
                    </a:cubicBezTo>
                    <a:lnTo>
                      <a:pt x="516115" y="475349"/>
                    </a:lnTo>
                    <a:cubicBezTo>
                      <a:pt x="516115" y="502194"/>
                      <a:pt x="494248" y="524029"/>
                      <a:pt x="467362" y="524029"/>
                    </a:cubicBezTo>
                    <a:lnTo>
                      <a:pt x="433934" y="524029"/>
                    </a:lnTo>
                    <a:lnTo>
                      <a:pt x="433934" y="557407"/>
                    </a:lnTo>
                    <a:cubicBezTo>
                      <a:pt x="433934" y="584253"/>
                      <a:pt x="412068" y="606087"/>
                      <a:pt x="385182" y="606087"/>
                    </a:cubicBezTo>
                    <a:lnTo>
                      <a:pt x="142315" y="606087"/>
                    </a:lnTo>
                    <a:cubicBezTo>
                      <a:pt x="129320" y="606087"/>
                      <a:pt x="117132" y="601076"/>
                      <a:pt x="107901" y="591948"/>
                    </a:cubicBezTo>
                    <a:lnTo>
                      <a:pt x="14249" y="498346"/>
                    </a:lnTo>
                    <a:cubicBezTo>
                      <a:pt x="5019" y="489219"/>
                      <a:pt x="0" y="477049"/>
                      <a:pt x="0" y="463984"/>
                    </a:cubicBezTo>
                    <a:lnTo>
                      <a:pt x="0" y="130738"/>
                    </a:lnTo>
                    <a:cubicBezTo>
                      <a:pt x="0" y="103893"/>
                      <a:pt x="21867" y="82058"/>
                      <a:pt x="48753" y="82058"/>
                    </a:cubicBezTo>
                    <a:lnTo>
                      <a:pt x="82270" y="82058"/>
                    </a:lnTo>
                    <a:lnTo>
                      <a:pt x="82270" y="48680"/>
                    </a:lnTo>
                    <a:cubicBezTo>
                      <a:pt x="82270" y="21834"/>
                      <a:pt x="104137" y="0"/>
                      <a:pt x="13102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98" name="组合 197">
            <a:extLst>
              <a:ext uri="{FF2B5EF4-FFF2-40B4-BE49-F238E27FC236}">
                <a16:creationId xmlns:a16="http://schemas.microsoft.com/office/drawing/2014/main" id="{FCC1ADC6-06B9-1D54-94F2-E4EADD54C379}"/>
              </a:ext>
            </a:extLst>
          </p:cNvPr>
          <p:cNvGrpSpPr/>
          <p:nvPr/>
        </p:nvGrpSpPr>
        <p:grpSpPr>
          <a:xfrm>
            <a:off x="8197253" y="4579694"/>
            <a:ext cx="2981539" cy="1022093"/>
            <a:chOff x="7975014" y="4579694"/>
            <a:chExt cx="2981539" cy="1022093"/>
          </a:xfrm>
        </p:grpSpPr>
        <p:sp>
          <p:nvSpPr>
            <p:cNvPr id="114" name="文本框 113">
              <a:extLst>
                <a:ext uri="{FF2B5EF4-FFF2-40B4-BE49-F238E27FC236}">
                  <a16:creationId xmlns:a16="http://schemas.microsoft.com/office/drawing/2014/main" id="{8A75D161-4E93-5B48-B30A-2A9C002CEE18}"/>
                </a:ext>
              </a:extLst>
            </p:cNvPr>
            <p:cNvSpPr txBox="1"/>
            <p:nvPr/>
          </p:nvSpPr>
          <p:spPr>
            <a:xfrm>
              <a:off x="8594324" y="4899735"/>
              <a:ext cx="2362229" cy="702052"/>
            </a:xfrm>
            <a:prstGeom prst="rect">
              <a:avLst/>
            </a:prstGeom>
            <a:noFill/>
          </p:spPr>
          <p:txBody>
            <a:bodyPr wrap="square" rtlCol="0">
              <a:spAutoFit/>
            </a:bodyPr>
            <a:lstStyle/>
            <a:p>
              <a:pP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115" name="文本框 114">
              <a:extLst>
                <a:ext uri="{FF2B5EF4-FFF2-40B4-BE49-F238E27FC236}">
                  <a16:creationId xmlns:a16="http://schemas.microsoft.com/office/drawing/2014/main" id="{2CF268B9-B7D7-BE95-2142-524FC249C069}"/>
                </a:ext>
              </a:extLst>
            </p:cNvPr>
            <p:cNvSpPr txBox="1"/>
            <p:nvPr/>
          </p:nvSpPr>
          <p:spPr>
            <a:xfrm>
              <a:off x="8594324" y="4579694"/>
              <a:ext cx="1338828" cy="369332"/>
            </a:xfrm>
            <a:prstGeom prst="rect">
              <a:avLst/>
            </a:prstGeom>
            <a:noFill/>
          </p:spPr>
          <p:txBody>
            <a:bodyPr wrap="none" rtlCol="0">
              <a:spAutoFit/>
            </a:bodyPr>
            <a:lstStyle/>
            <a:p>
              <a:r>
                <a:rPr lang="zh-CN" altLang="en-US" b="1" dirty="0">
                  <a:latin typeface="+mj-ea"/>
                  <a:ea typeface="+mj-ea"/>
                </a:rPr>
                <a:t>请输入标题</a:t>
              </a:r>
            </a:p>
          </p:txBody>
        </p:sp>
        <p:grpSp>
          <p:nvGrpSpPr>
            <p:cNvPr id="119" name="组合 118">
              <a:extLst>
                <a:ext uri="{FF2B5EF4-FFF2-40B4-BE49-F238E27FC236}">
                  <a16:creationId xmlns:a16="http://schemas.microsoft.com/office/drawing/2014/main" id="{42703F79-E690-4F62-47D8-478614984A59}"/>
                </a:ext>
              </a:extLst>
            </p:cNvPr>
            <p:cNvGrpSpPr/>
            <p:nvPr/>
          </p:nvGrpSpPr>
          <p:grpSpPr>
            <a:xfrm>
              <a:off x="7975014" y="4841380"/>
              <a:ext cx="513300" cy="513300"/>
              <a:chOff x="8473783" y="4698547"/>
              <a:chExt cx="440086" cy="440086"/>
            </a:xfrm>
          </p:grpSpPr>
          <p:sp>
            <p:nvSpPr>
              <p:cNvPr id="120" name="椭圆 119">
                <a:extLst>
                  <a:ext uri="{FF2B5EF4-FFF2-40B4-BE49-F238E27FC236}">
                    <a16:creationId xmlns:a16="http://schemas.microsoft.com/office/drawing/2014/main" id="{76117CE6-53AF-0EAF-F091-B9BFA31A73C3}"/>
                  </a:ext>
                </a:extLst>
              </p:cNvPr>
              <p:cNvSpPr/>
              <p:nvPr userDrawn="1"/>
            </p:nvSpPr>
            <p:spPr>
              <a:xfrm>
                <a:off x="8473783" y="4698547"/>
                <a:ext cx="440086" cy="440086"/>
              </a:xfrm>
              <a:prstGeom prst="ellipse">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121" name="iconfont-11420-2986185">
                <a:extLst>
                  <a:ext uri="{FF2B5EF4-FFF2-40B4-BE49-F238E27FC236}">
                    <a16:creationId xmlns:a16="http://schemas.microsoft.com/office/drawing/2014/main" id="{744416A4-9C16-4C05-FDCF-97604C620F22}"/>
                  </a:ext>
                </a:extLst>
              </p:cNvPr>
              <p:cNvSpPr/>
              <p:nvPr userDrawn="1"/>
            </p:nvSpPr>
            <p:spPr>
              <a:xfrm>
                <a:off x="8561129" y="4796229"/>
                <a:ext cx="265394" cy="244722"/>
              </a:xfrm>
              <a:custGeom>
                <a:avLst/>
                <a:gdLst>
                  <a:gd name="T0" fmla="*/ 11886 w 12891"/>
                  <a:gd name="T1" fmla="*/ 4937 h 11886"/>
                  <a:gd name="T2" fmla="*/ 10331 w 12891"/>
                  <a:gd name="T3" fmla="*/ 10423 h 11886"/>
                  <a:gd name="T4" fmla="*/ 9600 w 12891"/>
                  <a:gd name="T5" fmla="*/ 10971 h 11886"/>
                  <a:gd name="T6" fmla="*/ 1371 w 12891"/>
                  <a:gd name="T7" fmla="*/ 10971 h 11886"/>
                  <a:gd name="T8" fmla="*/ 1097 w 12891"/>
                  <a:gd name="T9" fmla="*/ 10880 h 11886"/>
                  <a:gd name="T10" fmla="*/ 1097 w 12891"/>
                  <a:gd name="T11" fmla="*/ 10606 h 11886"/>
                  <a:gd name="T12" fmla="*/ 2651 w 12891"/>
                  <a:gd name="T13" fmla="*/ 5120 h 11886"/>
                  <a:gd name="T14" fmla="*/ 3383 w 12891"/>
                  <a:gd name="T15" fmla="*/ 4571 h 11886"/>
                  <a:gd name="T16" fmla="*/ 11611 w 12891"/>
                  <a:gd name="T17" fmla="*/ 4571 h 11886"/>
                  <a:gd name="T18" fmla="*/ 11794 w 12891"/>
                  <a:gd name="T19" fmla="*/ 4663 h 11886"/>
                  <a:gd name="T20" fmla="*/ 11886 w 12891"/>
                  <a:gd name="T21" fmla="*/ 4937 h 11886"/>
                  <a:gd name="T22" fmla="*/ 914 w 12891"/>
                  <a:gd name="T23" fmla="*/ 1371 h 11886"/>
                  <a:gd name="T24" fmla="*/ 1371 w 12891"/>
                  <a:gd name="T25" fmla="*/ 914 h 11886"/>
                  <a:gd name="T26" fmla="*/ 4297 w 12891"/>
                  <a:gd name="T27" fmla="*/ 914 h 11886"/>
                  <a:gd name="T28" fmla="*/ 5120 w 12891"/>
                  <a:gd name="T29" fmla="*/ 2469 h 11886"/>
                  <a:gd name="T30" fmla="*/ 5486 w 12891"/>
                  <a:gd name="T31" fmla="*/ 2743 h 11886"/>
                  <a:gd name="T32" fmla="*/ 10514 w 12891"/>
                  <a:gd name="T33" fmla="*/ 2743 h 11886"/>
                  <a:gd name="T34" fmla="*/ 10971 w 12891"/>
                  <a:gd name="T35" fmla="*/ 3200 h 11886"/>
                  <a:gd name="T36" fmla="*/ 10971 w 12891"/>
                  <a:gd name="T37" fmla="*/ 3657 h 11886"/>
                  <a:gd name="T38" fmla="*/ 3383 w 12891"/>
                  <a:gd name="T39" fmla="*/ 3657 h 11886"/>
                  <a:gd name="T40" fmla="*/ 1829 w 12891"/>
                  <a:gd name="T41" fmla="*/ 4937 h 11886"/>
                  <a:gd name="T42" fmla="*/ 914 w 12891"/>
                  <a:gd name="T43" fmla="*/ 8046 h 11886"/>
                  <a:gd name="T44" fmla="*/ 914 w 12891"/>
                  <a:gd name="T45" fmla="*/ 1371 h 11886"/>
                  <a:gd name="T46" fmla="*/ 12617 w 12891"/>
                  <a:gd name="T47" fmla="*/ 4114 h 11886"/>
                  <a:gd name="T48" fmla="*/ 11886 w 12891"/>
                  <a:gd name="T49" fmla="*/ 3657 h 11886"/>
                  <a:gd name="T50" fmla="*/ 11886 w 12891"/>
                  <a:gd name="T51" fmla="*/ 3200 h 11886"/>
                  <a:gd name="T52" fmla="*/ 10514 w 12891"/>
                  <a:gd name="T53" fmla="*/ 1829 h 11886"/>
                  <a:gd name="T54" fmla="*/ 5760 w 12891"/>
                  <a:gd name="T55" fmla="*/ 1829 h 11886"/>
                  <a:gd name="T56" fmla="*/ 4937 w 12891"/>
                  <a:gd name="T57" fmla="*/ 274 h 11886"/>
                  <a:gd name="T58" fmla="*/ 4571 w 12891"/>
                  <a:gd name="T59" fmla="*/ 0 h 11886"/>
                  <a:gd name="T60" fmla="*/ 1371 w 12891"/>
                  <a:gd name="T61" fmla="*/ 0 h 11886"/>
                  <a:gd name="T62" fmla="*/ 0 w 12891"/>
                  <a:gd name="T63" fmla="*/ 1371 h 11886"/>
                  <a:gd name="T64" fmla="*/ 0 w 12891"/>
                  <a:gd name="T65" fmla="*/ 10514 h 11886"/>
                  <a:gd name="T66" fmla="*/ 549 w 12891"/>
                  <a:gd name="T67" fmla="*/ 11611 h 11886"/>
                  <a:gd name="T68" fmla="*/ 640 w 12891"/>
                  <a:gd name="T69" fmla="*/ 11611 h 11886"/>
                  <a:gd name="T70" fmla="*/ 1371 w 12891"/>
                  <a:gd name="T71" fmla="*/ 11886 h 11886"/>
                  <a:gd name="T72" fmla="*/ 9600 w 12891"/>
                  <a:gd name="T73" fmla="*/ 11886 h 11886"/>
                  <a:gd name="T74" fmla="*/ 11246 w 12891"/>
                  <a:gd name="T75" fmla="*/ 10606 h 11886"/>
                  <a:gd name="T76" fmla="*/ 12800 w 12891"/>
                  <a:gd name="T77" fmla="*/ 5120 h 11886"/>
                  <a:gd name="T78" fmla="*/ 12617 w 12891"/>
                  <a:gd name="T79" fmla="*/ 4114 h 1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91" h="11886">
                    <a:moveTo>
                      <a:pt x="11886" y="4937"/>
                    </a:moveTo>
                    <a:lnTo>
                      <a:pt x="10331" y="10423"/>
                    </a:lnTo>
                    <a:cubicBezTo>
                      <a:pt x="10240" y="10697"/>
                      <a:pt x="9874" y="10971"/>
                      <a:pt x="9600" y="10971"/>
                    </a:cubicBezTo>
                    <a:lnTo>
                      <a:pt x="1371" y="10971"/>
                    </a:lnTo>
                    <a:cubicBezTo>
                      <a:pt x="1280" y="10971"/>
                      <a:pt x="1189" y="10971"/>
                      <a:pt x="1097" y="10880"/>
                    </a:cubicBezTo>
                    <a:cubicBezTo>
                      <a:pt x="1097" y="10789"/>
                      <a:pt x="1006" y="10697"/>
                      <a:pt x="1097" y="10606"/>
                    </a:cubicBezTo>
                    <a:lnTo>
                      <a:pt x="2651" y="5120"/>
                    </a:lnTo>
                    <a:cubicBezTo>
                      <a:pt x="2743" y="4846"/>
                      <a:pt x="3109" y="4571"/>
                      <a:pt x="3383" y="4571"/>
                    </a:cubicBezTo>
                    <a:lnTo>
                      <a:pt x="11611" y="4571"/>
                    </a:lnTo>
                    <a:cubicBezTo>
                      <a:pt x="11703" y="4571"/>
                      <a:pt x="11794" y="4571"/>
                      <a:pt x="11794" y="4663"/>
                    </a:cubicBezTo>
                    <a:cubicBezTo>
                      <a:pt x="11886" y="4663"/>
                      <a:pt x="11886" y="4754"/>
                      <a:pt x="11886" y="4937"/>
                    </a:cubicBezTo>
                    <a:close/>
                    <a:moveTo>
                      <a:pt x="914" y="1371"/>
                    </a:moveTo>
                    <a:cubicBezTo>
                      <a:pt x="914" y="1097"/>
                      <a:pt x="1097" y="914"/>
                      <a:pt x="1371" y="914"/>
                    </a:cubicBezTo>
                    <a:lnTo>
                      <a:pt x="4297" y="914"/>
                    </a:lnTo>
                    <a:lnTo>
                      <a:pt x="5120" y="2469"/>
                    </a:lnTo>
                    <a:cubicBezTo>
                      <a:pt x="5120" y="2651"/>
                      <a:pt x="5303" y="2743"/>
                      <a:pt x="5486" y="2743"/>
                    </a:cubicBezTo>
                    <a:lnTo>
                      <a:pt x="10514" y="2743"/>
                    </a:lnTo>
                    <a:cubicBezTo>
                      <a:pt x="10789" y="2743"/>
                      <a:pt x="10971" y="2926"/>
                      <a:pt x="10971" y="3200"/>
                    </a:cubicBezTo>
                    <a:lnTo>
                      <a:pt x="10971" y="3657"/>
                    </a:lnTo>
                    <a:lnTo>
                      <a:pt x="3383" y="3657"/>
                    </a:lnTo>
                    <a:cubicBezTo>
                      <a:pt x="2743" y="3657"/>
                      <a:pt x="2011" y="4206"/>
                      <a:pt x="1829" y="4937"/>
                    </a:cubicBezTo>
                    <a:lnTo>
                      <a:pt x="914" y="8046"/>
                    </a:lnTo>
                    <a:lnTo>
                      <a:pt x="914" y="1371"/>
                    </a:lnTo>
                    <a:close/>
                    <a:moveTo>
                      <a:pt x="12617" y="4114"/>
                    </a:moveTo>
                    <a:cubicBezTo>
                      <a:pt x="12434" y="3840"/>
                      <a:pt x="12160" y="3749"/>
                      <a:pt x="11886" y="3657"/>
                    </a:cubicBezTo>
                    <a:lnTo>
                      <a:pt x="11886" y="3200"/>
                    </a:lnTo>
                    <a:cubicBezTo>
                      <a:pt x="11886" y="2469"/>
                      <a:pt x="11246" y="1829"/>
                      <a:pt x="10514" y="1829"/>
                    </a:cubicBezTo>
                    <a:lnTo>
                      <a:pt x="5760" y="1829"/>
                    </a:lnTo>
                    <a:lnTo>
                      <a:pt x="4937" y="274"/>
                    </a:lnTo>
                    <a:cubicBezTo>
                      <a:pt x="4937" y="91"/>
                      <a:pt x="4754" y="0"/>
                      <a:pt x="4571" y="0"/>
                    </a:cubicBezTo>
                    <a:lnTo>
                      <a:pt x="1371" y="0"/>
                    </a:lnTo>
                    <a:cubicBezTo>
                      <a:pt x="640" y="0"/>
                      <a:pt x="0" y="640"/>
                      <a:pt x="0" y="1371"/>
                    </a:cubicBezTo>
                    <a:lnTo>
                      <a:pt x="0" y="10514"/>
                    </a:lnTo>
                    <a:cubicBezTo>
                      <a:pt x="0" y="10971"/>
                      <a:pt x="274" y="11429"/>
                      <a:pt x="549" y="11611"/>
                    </a:cubicBezTo>
                    <a:lnTo>
                      <a:pt x="640" y="11611"/>
                    </a:lnTo>
                    <a:cubicBezTo>
                      <a:pt x="823" y="11794"/>
                      <a:pt x="1097" y="11886"/>
                      <a:pt x="1371" y="11886"/>
                    </a:cubicBezTo>
                    <a:lnTo>
                      <a:pt x="9600" y="11886"/>
                    </a:lnTo>
                    <a:cubicBezTo>
                      <a:pt x="10331" y="11886"/>
                      <a:pt x="10971" y="11337"/>
                      <a:pt x="11246" y="10606"/>
                    </a:cubicBezTo>
                    <a:lnTo>
                      <a:pt x="12800" y="5120"/>
                    </a:lnTo>
                    <a:cubicBezTo>
                      <a:pt x="12891" y="4754"/>
                      <a:pt x="12800" y="4389"/>
                      <a:pt x="12617" y="41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97" name="组合 196">
            <a:extLst>
              <a:ext uri="{FF2B5EF4-FFF2-40B4-BE49-F238E27FC236}">
                <a16:creationId xmlns:a16="http://schemas.microsoft.com/office/drawing/2014/main" id="{AD87E649-782C-4757-8049-2B20527E31EA}"/>
              </a:ext>
            </a:extLst>
          </p:cNvPr>
          <p:cNvGrpSpPr/>
          <p:nvPr/>
        </p:nvGrpSpPr>
        <p:grpSpPr>
          <a:xfrm>
            <a:off x="977478" y="2236614"/>
            <a:ext cx="3308173" cy="3427219"/>
            <a:chOff x="1120051" y="2377858"/>
            <a:chExt cx="3055504" cy="3165458"/>
          </a:xfrm>
        </p:grpSpPr>
        <p:sp>
          <p:nvSpPr>
            <p:cNvPr id="124" name="任意多边形: 形状 123">
              <a:extLst>
                <a:ext uri="{FF2B5EF4-FFF2-40B4-BE49-F238E27FC236}">
                  <a16:creationId xmlns:a16="http://schemas.microsoft.com/office/drawing/2014/main" id="{9D1A9948-4277-7D1E-7E7B-9F08498C176F}"/>
                </a:ext>
              </a:extLst>
            </p:cNvPr>
            <p:cNvSpPr/>
            <p:nvPr/>
          </p:nvSpPr>
          <p:spPr>
            <a:xfrm>
              <a:off x="1899840" y="2377858"/>
              <a:ext cx="2275715" cy="1999582"/>
            </a:xfrm>
            <a:custGeom>
              <a:avLst/>
              <a:gdLst>
                <a:gd name="connsiteX0" fmla="*/ 2275716 w 2275715"/>
                <a:gd name="connsiteY0" fmla="*/ 88455 h 1999582"/>
                <a:gd name="connsiteX1" fmla="*/ 2275716 w 2275715"/>
                <a:gd name="connsiteY1" fmla="*/ 1911128 h 1999582"/>
                <a:gd name="connsiteX2" fmla="*/ 2168339 w 2275715"/>
                <a:gd name="connsiteY2" fmla="*/ 1999583 h 1999582"/>
                <a:gd name="connsiteX3" fmla="*/ 80763 w 2275715"/>
                <a:gd name="connsiteY3" fmla="*/ 1999583 h 1999582"/>
                <a:gd name="connsiteX4" fmla="*/ 0 w 2275715"/>
                <a:gd name="connsiteY4" fmla="*/ 1911128 h 1999582"/>
                <a:gd name="connsiteX5" fmla="*/ 0 w 2275715"/>
                <a:gd name="connsiteY5" fmla="*/ 88455 h 1999582"/>
                <a:gd name="connsiteX6" fmla="*/ 80763 w 2275715"/>
                <a:gd name="connsiteY6" fmla="*/ 0 h 1999582"/>
                <a:gd name="connsiteX7" fmla="*/ 2168339 w 2275715"/>
                <a:gd name="connsiteY7" fmla="*/ 0 h 1999582"/>
                <a:gd name="connsiteX8" fmla="*/ 2275716 w 2275715"/>
                <a:gd name="connsiteY8" fmla="*/ 88455 h 199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5715" h="1999582">
                  <a:moveTo>
                    <a:pt x="2275716" y="88455"/>
                  </a:moveTo>
                  <a:lnTo>
                    <a:pt x="2275716" y="1911128"/>
                  </a:lnTo>
                  <a:cubicBezTo>
                    <a:pt x="2275716" y="1959932"/>
                    <a:pt x="2227565" y="1999583"/>
                    <a:pt x="2168339" y="1999583"/>
                  </a:cubicBezTo>
                  <a:lnTo>
                    <a:pt x="80763" y="1999583"/>
                  </a:lnTo>
                  <a:cubicBezTo>
                    <a:pt x="36190" y="1999583"/>
                    <a:pt x="0" y="1959855"/>
                    <a:pt x="0" y="1911128"/>
                  </a:cubicBezTo>
                  <a:lnTo>
                    <a:pt x="0" y="88455"/>
                  </a:lnTo>
                  <a:cubicBezTo>
                    <a:pt x="0" y="39613"/>
                    <a:pt x="36267" y="0"/>
                    <a:pt x="80763" y="0"/>
                  </a:cubicBezTo>
                  <a:lnTo>
                    <a:pt x="2168339" y="0"/>
                  </a:lnTo>
                  <a:cubicBezTo>
                    <a:pt x="2227565" y="-77"/>
                    <a:pt x="2275716" y="39613"/>
                    <a:pt x="2275716" y="88455"/>
                  </a:cubicBezTo>
                  <a:close/>
                </a:path>
              </a:pathLst>
            </a:custGeom>
            <a:solidFill>
              <a:schemeClr val="accent2"/>
            </a:solidFill>
            <a:ln w="3842"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929BCD6F-D5D0-5042-EA5C-E5B4C22A4004}"/>
                </a:ext>
              </a:extLst>
            </p:cNvPr>
            <p:cNvSpPr/>
            <p:nvPr/>
          </p:nvSpPr>
          <p:spPr>
            <a:xfrm>
              <a:off x="1910646" y="2388627"/>
              <a:ext cx="2250486" cy="95608"/>
            </a:xfrm>
            <a:custGeom>
              <a:avLst/>
              <a:gdLst>
                <a:gd name="connsiteX0" fmla="*/ 2250487 w 2250486"/>
                <a:gd name="connsiteY0" fmla="*/ 69956 h 95608"/>
                <a:gd name="connsiteX1" fmla="*/ 2250487 w 2250486"/>
                <a:gd name="connsiteY1" fmla="*/ 95608 h 95608"/>
                <a:gd name="connsiteX2" fmla="*/ 0 w 2250486"/>
                <a:gd name="connsiteY2" fmla="*/ 95608 h 95608"/>
                <a:gd name="connsiteX3" fmla="*/ 0 w 2250486"/>
                <a:gd name="connsiteY3" fmla="*/ 69956 h 95608"/>
                <a:gd name="connsiteX4" fmla="*/ 69956 w 2250486"/>
                <a:gd name="connsiteY4" fmla="*/ 0 h 95608"/>
                <a:gd name="connsiteX5" fmla="*/ 69995 w 2250486"/>
                <a:gd name="connsiteY5" fmla="*/ 0 h 95608"/>
                <a:gd name="connsiteX6" fmla="*/ 2157532 w 2250486"/>
                <a:gd name="connsiteY6" fmla="*/ 0 h 95608"/>
                <a:gd name="connsiteX7" fmla="*/ 2250487 w 2250486"/>
                <a:gd name="connsiteY7" fmla="*/ 69956 h 9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0486" h="95608">
                  <a:moveTo>
                    <a:pt x="2250487" y="69956"/>
                  </a:moveTo>
                  <a:lnTo>
                    <a:pt x="2250487" y="95608"/>
                  </a:lnTo>
                  <a:lnTo>
                    <a:pt x="0" y="95608"/>
                  </a:lnTo>
                  <a:lnTo>
                    <a:pt x="0" y="69956"/>
                  </a:lnTo>
                  <a:cubicBezTo>
                    <a:pt x="0" y="31321"/>
                    <a:pt x="31321" y="0"/>
                    <a:pt x="69956" y="0"/>
                  </a:cubicBezTo>
                  <a:cubicBezTo>
                    <a:pt x="69969" y="0"/>
                    <a:pt x="69982" y="0"/>
                    <a:pt x="69995" y="0"/>
                  </a:cubicBezTo>
                  <a:lnTo>
                    <a:pt x="2157532" y="0"/>
                  </a:lnTo>
                  <a:cubicBezTo>
                    <a:pt x="2208875" y="0"/>
                    <a:pt x="2250487" y="31344"/>
                    <a:pt x="2250487" y="69956"/>
                  </a:cubicBezTo>
                  <a:close/>
                </a:path>
              </a:pathLst>
            </a:custGeom>
            <a:noFill/>
            <a:ln w="15367" cap="rnd">
              <a:solidFill>
                <a:schemeClr val="tx1"/>
              </a:solidFill>
              <a:prstDash val="solid"/>
              <a:round/>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63B54D44-D629-ADFA-746E-C32BAA5034DD}"/>
                </a:ext>
              </a:extLst>
            </p:cNvPr>
            <p:cNvSpPr/>
            <p:nvPr/>
          </p:nvSpPr>
          <p:spPr>
            <a:xfrm>
              <a:off x="2034368" y="2422586"/>
              <a:ext cx="27690" cy="27690"/>
            </a:xfrm>
            <a:custGeom>
              <a:avLst/>
              <a:gdLst>
                <a:gd name="connsiteX0" fmla="*/ 27690 w 27690"/>
                <a:gd name="connsiteY0" fmla="*/ 13845 h 27690"/>
                <a:gd name="connsiteX1" fmla="*/ 13845 w 27690"/>
                <a:gd name="connsiteY1" fmla="*/ 27690 h 27690"/>
                <a:gd name="connsiteX2" fmla="*/ 0 w 27690"/>
                <a:gd name="connsiteY2" fmla="*/ 13845 h 27690"/>
                <a:gd name="connsiteX3" fmla="*/ 13845 w 27690"/>
                <a:gd name="connsiteY3" fmla="*/ 0 h 27690"/>
                <a:gd name="connsiteX4" fmla="*/ 27690 w 27690"/>
                <a:gd name="connsiteY4" fmla="*/ 13845 h 27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90" h="27690">
                  <a:moveTo>
                    <a:pt x="27690" y="13845"/>
                  </a:moveTo>
                  <a:cubicBezTo>
                    <a:pt x="27690" y="21492"/>
                    <a:pt x="21492" y="27690"/>
                    <a:pt x="13845" y="27690"/>
                  </a:cubicBezTo>
                  <a:cubicBezTo>
                    <a:pt x="6199" y="27690"/>
                    <a:pt x="0" y="21492"/>
                    <a:pt x="0" y="13845"/>
                  </a:cubicBezTo>
                  <a:cubicBezTo>
                    <a:pt x="0" y="6199"/>
                    <a:pt x="6199" y="0"/>
                    <a:pt x="13845" y="0"/>
                  </a:cubicBezTo>
                  <a:cubicBezTo>
                    <a:pt x="21492" y="0"/>
                    <a:pt x="27690" y="6199"/>
                    <a:pt x="27690" y="13845"/>
                  </a:cubicBezTo>
                  <a:close/>
                </a:path>
              </a:pathLst>
            </a:custGeom>
            <a:solidFill>
              <a:srgbClr val="1D252E"/>
            </a:solidFill>
            <a:ln w="3842" cap="flat">
              <a:solidFill>
                <a:schemeClr val="tx1"/>
              </a:solid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2A0F47B4-9981-4553-1A85-2B654A140401}"/>
                </a:ext>
              </a:extLst>
            </p:cNvPr>
            <p:cNvSpPr/>
            <p:nvPr/>
          </p:nvSpPr>
          <p:spPr>
            <a:xfrm>
              <a:off x="1994871" y="2422586"/>
              <a:ext cx="27690" cy="27690"/>
            </a:xfrm>
            <a:custGeom>
              <a:avLst/>
              <a:gdLst>
                <a:gd name="connsiteX0" fmla="*/ 27690 w 27690"/>
                <a:gd name="connsiteY0" fmla="*/ 13845 h 27690"/>
                <a:gd name="connsiteX1" fmla="*/ 13845 w 27690"/>
                <a:gd name="connsiteY1" fmla="*/ 27690 h 27690"/>
                <a:gd name="connsiteX2" fmla="*/ 0 w 27690"/>
                <a:gd name="connsiteY2" fmla="*/ 13845 h 27690"/>
                <a:gd name="connsiteX3" fmla="*/ 13845 w 27690"/>
                <a:gd name="connsiteY3" fmla="*/ 0 h 27690"/>
                <a:gd name="connsiteX4" fmla="*/ 27690 w 27690"/>
                <a:gd name="connsiteY4" fmla="*/ 13845 h 27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90" h="27690">
                  <a:moveTo>
                    <a:pt x="27690" y="13845"/>
                  </a:moveTo>
                  <a:cubicBezTo>
                    <a:pt x="27690" y="21492"/>
                    <a:pt x="21492" y="27690"/>
                    <a:pt x="13845" y="27690"/>
                  </a:cubicBezTo>
                  <a:cubicBezTo>
                    <a:pt x="6199" y="27690"/>
                    <a:pt x="0" y="21492"/>
                    <a:pt x="0" y="13845"/>
                  </a:cubicBezTo>
                  <a:cubicBezTo>
                    <a:pt x="0" y="6199"/>
                    <a:pt x="6199" y="0"/>
                    <a:pt x="13845" y="0"/>
                  </a:cubicBezTo>
                  <a:cubicBezTo>
                    <a:pt x="21492" y="0"/>
                    <a:pt x="27690" y="6199"/>
                    <a:pt x="27690" y="13845"/>
                  </a:cubicBezTo>
                  <a:close/>
                </a:path>
              </a:pathLst>
            </a:custGeom>
            <a:solidFill>
              <a:srgbClr val="1D252E"/>
            </a:solidFill>
            <a:ln w="3842" cap="flat">
              <a:solidFill>
                <a:schemeClr val="tx1"/>
              </a:solid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B72A8D55-69A4-A213-E7EA-6551F1FA01CB}"/>
                </a:ext>
              </a:extLst>
            </p:cNvPr>
            <p:cNvSpPr/>
            <p:nvPr/>
          </p:nvSpPr>
          <p:spPr>
            <a:xfrm>
              <a:off x="1955374" y="2422586"/>
              <a:ext cx="27690" cy="27690"/>
            </a:xfrm>
            <a:custGeom>
              <a:avLst/>
              <a:gdLst>
                <a:gd name="connsiteX0" fmla="*/ 27690 w 27690"/>
                <a:gd name="connsiteY0" fmla="*/ 13845 h 27690"/>
                <a:gd name="connsiteX1" fmla="*/ 13845 w 27690"/>
                <a:gd name="connsiteY1" fmla="*/ 27690 h 27690"/>
                <a:gd name="connsiteX2" fmla="*/ 0 w 27690"/>
                <a:gd name="connsiteY2" fmla="*/ 13845 h 27690"/>
                <a:gd name="connsiteX3" fmla="*/ 13845 w 27690"/>
                <a:gd name="connsiteY3" fmla="*/ 0 h 27690"/>
                <a:gd name="connsiteX4" fmla="*/ 27690 w 27690"/>
                <a:gd name="connsiteY4" fmla="*/ 13845 h 27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90" h="27690">
                  <a:moveTo>
                    <a:pt x="27690" y="13845"/>
                  </a:moveTo>
                  <a:cubicBezTo>
                    <a:pt x="27690" y="21492"/>
                    <a:pt x="21492" y="27690"/>
                    <a:pt x="13845" y="27690"/>
                  </a:cubicBezTo>
                  <a:cubicBezTo>
                    <a:pt x="6199" y="27690"/>
                    <a:pt x="0" y="21492"/>
                    <a:pt x="0" y="13845"/>
                  </a:cubicBezTo>
                  <a:cubicBezTo>
                    <a:pt x="0" y="6199"/>
                    <a:pt x="6199" y="0"/>
                    <a:pt x="13845" y="0"/>
                  </a:cubicBezTo>
                  <a:cubicBezTo>
                    <a:pt x="21492" y="0"/>
                    <a:pt x="27690" y="6199"/>
                    <a:pt x="27690" y="13845"/>
                  </a:cubicBezTo>
                  <a:close/>
                </a:path>
              </a:pathLst>
            </a:custGeom>
            <a:solidFill>
              <a:srgbClr val="1D252E"/>
            </a:solidFill>
            <a:ln w="3842" cap="flat">
              <a:solidFill>
                <a:schemeClr val="tx1"/>
              </a:solid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B7CB1B9B-BE1C-C85D-D214-A85F34C2E3C2}"/>
                </a:ext>
              </a:extLst>
            </p:cNvPr>
            <p:cNvSpPr/>
            <p:nvPr/>
          </p:nvSpPr>
          <p:spPr>
            <a:xfrm>
              <a:off x="1925222" y="2424086"/>
              <a:ext cx="16537" cy="1709257"/>
            </a:xfrm>
            <a:custGeom>
              <a:avLst/>
              <a:gdLst>
                <a:gd name="connsiteX0" fmla="*/ 0 w 16537"/>
                <a:gd name="connsiteY0" fmla="*/ 26190 h 1709257"/>
                <a:gd name="connsiteX1" fmla="*/ 731 w 16537"/>
                <a:gd name="connsiteY1" fmla="*/ 24190 h 1709257"/>
                <a:gd name="connsiteX2" fmla="*/ 0 w 16537"/>
                <a:gd name="connsiteY2" fmla="*/ 26190 h 1709257"/>
                <a:gd name="connsiteX3" fmla="*/ 16537 w 16537"/>
                <a:gd name="connsiteY3" fmla="*/ 0 h 1709257"/>
                <a:gd name="connsiteX4" fmla="*/ 16537 w 16537"/>
                <a:gd name="connsiteY4" fmla="*/ 0 h 1709257"/>
                <a:gd name="connsiteX5" fmla="*/ 115 w 16537"/>
                <a:gd name="connsiteY5" fmla="*/ 1707566 h 1709257"/>
                <a:gd name="connsiteX6" fmla="*/ 731 w 16537"/>
                <a:gd name="connsiteY6" fmla="*/ 1709258 h 1709257"/>
                <a:gd name="connsiteX7" fmla="*/ 115 w 16537"/>
                <a:gd name="connsiteY7" fmla="*/ 1707566 h 1709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537" h="1709257">
                  <a:moveTo>
                    <a:pt x="0" y="26190"/>
                  </a:moveTo>
                  <a:cubicBezTo>
                    <a:pt x="231" y="25498"/>
                    <a:pt x="462" y="24844"/>
                    <a:pt x="731" y="24190"/>
                  </a:cubicBezTo>
                  <a:cubicBezTo>
                    <a:pt x="462" y="25037"/>
                    <a:pt x="231" y="25498"/>
                    <a:pt x="0" y="26190"/>
                  </a:cubicBezTo>
                  <a:close/>
                  <a:moveTo>
                    <a:pt x="16537" y="0"/>
                  </a:moveTo>
                  <a:lnTo>
                    <a:pt x="16537" y="0"/>
                  </a:lnTo>
                  <a:close/>
                  <a:moveTo>
                    <a:pt x="115" y="1707566"/>
                  </a:moveTo>
                  <a:cubicBezTo>
                    <a:pt x="308" y="1708143"/>
                    <a:pt x="500" y="1708719"/>
                    <a:pt x="731" y="1709258"/>
                  </a:cubicBezTo>
                  <a:cubicBezTo>
                    <a:pt x="500" y="1708719"/>
                    <a:pt x="308" y="1708143"/>
                    <a:pt x="115" y="1707566"/>
                  </a:cubicBezTo>
                  <a:close/>
                </a:path>
              </a:pathLst>
            </a:custGeom>
            <a:gradFill>
              <a:gsLst>
                <a:gs pos="0">
                  <a:srgbClr val="C57DB2"/>
                </a:gs>
                <a:gs pos="50000">
                  <a:srgbClr val="8D9C99"/>
                </a:gs>
                <a:gs pos="100000">
                  <a:srgbClr val="56BC80"/>
                </a:gs>
              </a:gsLst>
              <a:lin ang="5400000" scaled="1"/>
            </a:gradFill>
            <a:ln w="3842" cap="flat">
              <a:solidFill>
                <a:schemeClr val="tx1"/>
              </a:solid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51B77BCD-1F9A-4A9A-F0E1-C5DBCB7B94F8}"/>
                </a:ext>
              </a:extLst>
            </p:cNvPr>
            <p:cNvSpPr/>
            <p:nvPr/>
          </p:nvSpPr>
          <p:spPr>
            <a:xfrm>
              <a:off x="2027215" y="2876475"/>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solidFill>
              <a:schemeClr val="tx1"/>
            </a:solidFill>
            <a:ln w="3842"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10C453EA-E8B6-08F1-620D-14F821438724}"/>
                </a:ext>
              </a:extLst>
            </p:cNvPr>
            <p:cNvSpPr/>
            <p:nvPr/>
          </p:nvSpPr>
          <p:spPr>
            <a:xfrm>
              <a:off x="2027215" y="2626955"/>
              <a:ext cx="2017350" cy="179832"/>
            </a:xfrm>
            <a:custGeom>
              <a:avLst/>
              <a:gdLst>
                <a:gd name="connsiteX0" fmla="*/ 0 w 2017350"/>
                <a:gd name="connsiteY0" fmla="*/ 0 h 179832"/>
                <a:gd name="connsiteX1" fmla="*/ 2017350 w 2017350"/>
                <a:gd name="connsiteY1" fmla="*/ 0 h 179832"/>
                <a:gd name="connsiteX2" fmla="*/ 2017350 w 2017350"/>
                <a:gd name="connsiteY2" fmla="*/ 179833 h 179832"/>
                <a:gd name="connsiteX3" fmla="*/ 0 w 2017350"/>
                <a:gd name="connsiteY3" fmla="*/ 179833 h 179832"/>
              </a:gdLst>
              <a:ahLst/>
              <a:cxnLst>
                <a:cxn ang="0">
                  <a:pos x="connsiteX0" y="connsiteY0"/>
                </a:cxn>
                <a:cxn ang="0">
                  <a:pos x="connsiteX1" y="connsiteY1"/>
                </a:cxn>
                <a:cxn ang="0">
                  <a:pos x="connsiteX2" y="connsiteY2"/>
                </a:cxn>
                <a:cxn ang="0">
                  <a:pos x="connsiteX3" y="connsiteY3"/>
                </a:cxn>
              </a:cxnLst>
              <a:rect l="l" t="t" r="r" b="b"/>
              <a:pathLst>
                <a:path w="2017350" h="179832">
                  <a:moveTo>
                    <a:pt x="0" y="0"/>
                  </a:moveTo>
                  <a:lnTo>
                    <a:pt x="2017350" y="0"/>
                  </a:lnTo>
                  <a:lnTo>
                    <a:pt x="2017350" y="179833"/>
                  </a:lnTo>
                  <a:lnTo>
                    <a:pt x="0" y="179833"/>
                  </a:lnTo>
                  <a:close/>
                </a:path>
              </a:pathLst>
            </a:custGeom>
            <a:solidFill>
              <a:srgbClr val="FFFFFF"/>
            </a:solidFill>
            <a:ln w="3842"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7B154DBB-3488-2140-DE50-E4FA0BDAD224}"/>
                </a:ext>
              </a:extLst>
            </p:cNvPr>
            <p:cNvSpPr/>
            <p:nvPr/>
          </p:nvSpPr>
          <p:spPr>
            <a:xfrm>
              <a:off x="2027215" y="3063615"/>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noFill/>
            <a:ln w="16059" cap="rnd">
              <a:solidFill>
                <a:schemeClr val="tx1"/>
              </a:solidFill>
              <a:prstDash val="solid"/>
              <a:round/>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9F6A0BC7-C8DA-1061-FA52-2994594F60B6}"/>
                </a:ext>
              </a:extLst>
            </p:cNvPr>
            <p:cNvSpPr/>
            <p:nvPr/>
          </p:nvSpPr>
          <p:spPr>
            <a:xfrm>
              <a:off x="2027215" y="3812098"/>
              <a:ext cx="350204" cy="106107"/>
            </a:xfrm>
            <a:custGeom>
              <a:avLst/>
              <a:gdLst>
                <a:gd name="connsiteX0" fmla="*/ 0 w 350204"/>
                <a:gd name="connsiteY0" fmla="*/ 0 h 106107"/>
                <a:gd name="connsiteX1" fmla="*/ 350205 w 350204"/>
                <a:gd name="connsiteY1" fmla="*/ 0 h 106107"/>
                <a:gd name="connsiteX2" fmla="*/ 350205 w 350204"/>
                <a:gd name="connsiteY2" fmla="*/ 106108 h 106107"/>
                <a:gd name="connsiteX3" fmla="*/ 0 w 350204"/>
                <a:gd name="connsiteY3" fmla="*/ 106108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8"/>
                  </a:lnTo>
                  <a:lnTo>
                    <a:pt x="0" y="106108"/>
                  </a:lnTo>
                  <a:close/>
                </a:path>
              </a:pathLst>
            </a:custGeom>
            <a:noFill/>
            <a:ln w="16059" cap="rnd">
              <a:solidFill>
                <a:schemeClr val="tx1"/>
              </a:solidFill>
              <a:prstDash val="solid"/>
              <a:round/>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C1F5C7E0-D728-01B7-5A0F-EB5AC4CDDAF9}"/>
                </a:ext>
              </a:extLst>
            </p:cNvPr>
            <p:cNvSpPr/>
            <p:nvPr/>
          </p:nvSpPr>
          <p:spPr>
            <a:xfrm>
              <a:off x="2027215" y="3250717"/>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noFill/>
            <a:ln w="16059" cap="rnd">
              <a:solidFill>
                <a:schemeClr val="tx1"/>
              </a:solidFill>
              <a:prstDash val="solid"/>
              <a:round/>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F04AE99F-69DC-B1FA-570D-B57CF01F1248}"/>
                </a:ext>
              </a:extLst>
            </p:cNvPr>
            <p:cNvSpPr/>
            <p:nvPr/>
          </p:nvSpPr>
          <p:spPr>
            <a:xfrm>
              <a:off x="2027215" y="3437857"/>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noFill/>
            <a:ln w="16059" cap="rnd">
              <a:solidFill>
                <a:schemeClr val="tx1"/>
              </a:solidFill>
              <a:prstDash val="solid"/>
              <a:round/>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3E028795-1743-2791-7A0E-CB886A4DEC03}"/>
                </a:ext>
              </a:extLst>
            </p:cNvPr>
            <p:cNvSpPr/>
            <p:nvPr/>
          </p:nvSpPr>
          <p:spPr>
            <a:xfrm>
              <a:off x="2027215" y="3624958"/>
              <a:ext cx="350204" cy="106107"/>
            </a:xfrm>
            <a:custGeom>
              <a:avLst/>
              <a:gdLst>
                <a:gd name="connsiteX0" fmla="*/ 0 w 350204"/>
                <a:gd name="connsiteY0" fmla="*/ 0 h 106107"/>
                <a:gd name="connsiteX1" fmla="*/ 350205 w 350204"/>
                <a:gd name="connsiteY1" fmla="*/ 0 h 106107"/>
                <a:gd name="connsiteX2" fmla="*/ 350205 w 350204"/>
                <a:gd name="connsiteY2" fmla="*/ 106108 h 106107"/>
                <a:gd name="connsiteX3" fmla="*/ 0 w 350204"/>
                <a:gd name="connsiteY3" fmla="*/ 106108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8"/>
                  </a:lnTo>
                  <a:lnTo>
                    <a:pt x="0" y="106108"/>
                  </a:lnTo>
                  <a:close/>
                </a:path>
              </a:pathLst>
            </a:custGeom>
            <a:solidFill>
              <a:schemeClr val="tx1"/>
            </a:solidFill>
            <a:ln w="3842"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1B635061-4FEB-35A6-3355-A2689BAD4EDE}"/>
                </a:ext>
              </a:extLst>
            </p:cNvPr>
            <p:cNvSpPr/>
            <p:nvPr/>
          </p:nvSpPr>
          <p:spPr>
            <a:xfrm>
              <a:off x="2027215" y="3999199"/>
              <a:ext cx="350204" cy="106107"/>
            </a:xfrm>
            <a:custGeom>
              <a:avLst/>
              <a:gdLst>
                <a:gd name="connsiteX0" fmla="*/ 0 w 350204"/>
                <a:gd name="connsiteY0" fmla="*/ 0 h 106107"/>
                <a:gd name="connsiteX1" fmla="*/ 350205 w 350204"/>
                <a:gd name="connsiteY1" fmla="*/ 0 h 106107"/>
                <a:gd name="connsiteX2" fmla="*/ 350205 w 350204"/>
                <a:gd name="connsiteY2" fmla="*/ 106108 h 106107"/>
                <a:gd name="connsiteX3" fmla="*/ 0 w 350204"/>
                <a:gd name="connsiteY3" fmla="*/ 106108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8"/>
                  </a:lnTo>
                  <a:lnTo>
                    <a:pt x="0" y="106108"/>
                  </a:lnTo>
                  <a:close/>
                </a:path>
              </a:pathLst>
            </a:custGeom>
            <a:solidFill>
              <a:schemeClr val="tx1"/>
            </a:solidFill>
            <a:ln w="3842"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92333C79-43B8-93B0-AA03-84369A0A8DA7}"/>
                </a:ext>
              </a:extLst>
            </p:cNvPr>
            <p:cNvSpPr/>
            <p:nvPr/>
          </p:nvSpPr>
          <p:spPr>
            <a:xfrm>
              <a:off x="2444030" y="2876475"/>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solidFill>
              <a:schemeClr val="tx1"/>
            </a:solidFill>
            <a:ln w="3842"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E698056D-208A-D2CD-E0EC-AE553C684DFE}"/>
                </a:ext>
              </a:extLst>
            </p:cNvPr>
            <p:cNvSpPr/>
            <p:nvPr/>
          </p:nvSpPr>
          <p:spPr>
            <a:xfrm>
              <a:off x="2469490" y="3087036"/>
              <a:ext cx="299208" cy="59303"/>
            </a:xfrm>
            <a:custGeom>
              <a:avLst/>
              <a:gdLst>
                <a:gd name="connsiteX0" fmla="*/ 0 w 299208"/>
                <a:gd name="connsiteY0" fmla="*/ 0 h 59303"/>
                <a:gd name="connsiteX1" fmla="*/ 299209 w 299208"/>
                <a:gd name="connsiteY1" fmla="*/ 0 h 59303"/>
                <a:gd name="connsiteX2" fmla="*/ 299209 w 299208"/>
                <a:gd name="connsiteY2" fmla="*/ 59303 h 59303"/>
                <a:gd name="connsiteX3" fmla="*/ 0 w 299208"/>
                <a:gd name="connsiteY3" fmla="*/ 59303 h 59303"/>
              </a:gdLst>
              <a:ahLst/>
              <a:cxnLst>
                <a:cxn ang="0">
                  <a:pos x="connsiteX0" y="connsiteY0"/>
                </a:cxn>
                <a:cxn ang="0">
                  <a:pos x="connsiteX1" y="connsiteY1"/>
                </a:cxn>
                <a:cxn ang="0">
                  <a:pos x="connsiteX2" y="connsiteY2"/>
                </a:cxn>
                <a:cxn ang="0">
                  <a:pos x="connsiteX3" y="connsiteY3"/>
                </a:cxn>
              </a:cxnLst>
              <a:rect l="l" t="t" r="r" b="b"/>
              <a:pathLst>
                <a:path w="299208" h="59303">
                  <a:moveTo>
                    <a:pt x="0" y="0"/>
                  </a:moveTo>
                  <a:lnTo>
                    <a:pt x="299209" y="0"/>
                  </a:lnTo>
                  <a:lnTo>
                    <a:pt x="299209" y="59303"/>
                  </a:lnTo>
                  <a:lnTo>
                    <a:pt x="0" y="59303"/>
                  </a:lnTo>
                  <a:close/>
                </a:path>
              </a:pathLst>
            </a:custGeom>
            <a:solidFill>
              <a:srgbClr val="FFFFFF"/>
            </a:solidFill>
            <a:ln w="3842"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D55C9D54-406A-2D8C-6D79-F3E279C75374}"/>
                </a:ext>
              </a:extLst>
            </p:cNvPr>
            <p:cNvSpPr/>
            <p:nvPr/>
          </p:nvSpPr>
          <p:spPr>
            <a:xfrm>
              <a:off x="2443991" y="3100497"/>
              <a:ext cx="312207" cy="69225"/>
            </a:xfrm>
            <a:custGeom>
              <a:avLst/>
              <a:gdLst>
                <a:gd name="connsiteX0" fmla="*/ 312208 w 312207"/>
                <a:gd name="connsiteY0" fmla="*/ 69226 h 69225"/>
                <a:gd name="connsiteX1" fmla="*/ 0 w 312207"/>
                <a:gd name="connsiteY1" fmla="*/ 69226 h 69225"/>
                <a:gd name="connsiteX2" fmla="*/ 0 w 312207"/>
                <a:gd name="connsiteY2" fmla="*/ 0 h 69225"/>
              </a:gdLst>
              <a:ahLst/>
              <a:cxnLst>
                <a:cxn ang="0">
                  <a:pos x="connsiteX0" y="connsiteY0"/>
                </a:cxn>
                <a:cxn ang="0">
                  <a:pos x="connsiteX1" y="connsiteY1"/>
                </a:cxn>
                <a:cxn ang="0">
                  <a:pos x="connsiteX2" y="connsiteY2"/>
                </a:cxn>
              </a:cxnLst>
              <a:rect l="l" t="t" r="r" b="b"/>
              <a:pathLst>
                <a:path w="312207" h="69225">
                  <a:moveTo>
                    <a:pt x="312208" y="69226"/>
                  </a:moveTo>
                  <a:lnTo>
                    <a:pt x="0" y="69226"/>
                  </a:lnTo>
                  <a:lnTo>
                    <a:pt x="0" y="0"/>
                  </a:lnTo>
                </a:path>
              </a:pathLst>
            </a:custGeom>
            <a:noFill/>
            <a:ln w="16059" cap="rnd">
              <a:solidFill>
                <a:schemeClr val="tx1"/>
              </a:solidFill>
              <a:prstDash val="solid"/>
              <a:round/>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F4889389-C04D-EE55-419B-E39BCEBAD4AF}"/>
                </a:ext>
              </a:extLst>
            </p:cNvPr>
            <p:cNvSpPr/>
            <p:nvPr/>
          </p:nvSpPr>
          <p:spPr>
            <a:xfrm>
              <a:off x="2471413" y="3063615"/>
              <a:ext cx="322783" cy="68418"/>
            </a:xfrm>
            <a:custGeom>
              <a:avLst/>
              <a:gdLst>
                <a:gd name="connsiteX0" fmla="*/ 0 w 322783"/>
                <a:gd name="connsiteY0" fmla="*/ 0 h 68418"/>
                <a:gd name="connsiteX1" fmla="*/ 322784 w 322783"/>
                <a:gd name="connsiteY1" fmla="*/ 0 h 68418"/>
                <a:gd name="connsiteX2" fmla="*/ 322784 w 322783"/>
                <a:gd name="connsiteY2" fmla="*/ 68418 h 68418"/>
              </a:gdLst>
              <a:ahLst/>
              <a:cxnLst>
                <a:cxn ang="0">
                  <a:pos x="connsiteX0" y="connsiteY0"/>
                </a:cxn>
                <a:cxn ang="0">
                  <a:pos x="connsiteX1" y="connsiteY1"/>
                </a:cxn>
                <a:cxn ang="0">
                  <a:pos x="connsiteX2" y="connsiteY2"/>
                </a:cxn>
              </a:cxnLst>
              <a:rect l="l" t="t" r="r" b="b"/>
              <a:pathLst>
                <a:path w="322783" h="68418">
                  <a:moveTo>
                    <a:pt x="0" y="0"/>
                  </a:moveTo>
                  <a:lnTo>
                    <a:pt x="322784" y="0"/>
                  </a:lnTo>
                  <a:lnTo>
                    <a:pt x="322784" y="68418"/>
                  </a:lnTo>
                </a:path>
              </a:pathLst>
            </a:custGeom>
            <a:noFill/>
            <a:ln w="16059" cap="rnd">
              <a:solidFill>
                <a:schemeClr val="tx1"/>
              </a:solidFill>
              <a:prstDash val="solid"/>
              <a:round/>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ABE62DC7-E076-26AF-E462-E3D29063710C}"/>
                </a:ext>
              </a:extLst>
            </p:cNvPr>
            <p:cNvSpPr/>
            <p:nvPr/>
          </p:nvSpPr>
          <p:spPr>
            <a:xfrm>
              <a:off x="2886305" y="3274138"/>
              <a:ext cx="299208" cy="59303"/>
            </a:xfrm>
            <a:custGeom>
              <a:avLst/>
              <a:gdLst>
                <a:gd name="connsiteX0" fmla="*/ 0 w 299208"/>
                <a:gd name="connsiteY0" fmla="*/ 0 h 59303"/>
                <a:gd name="connsiteX1" fmla="*/ 299209 w 299208"/>
                <a:gd name="connsiteY1" fmla="*/ 0 h 59303"/>
                <a:gd name="connsiteX2" fmla="*/ 299209 w 299208"/>
                <a:gd name="connsiteY2" fmla="*/ 59303 h 59303"/>
                <a:gd name="connsiteX3" fmla="*/ 0 w 299208"/>
                <a:gd name="connsiteY3" fmla="*/ 59303 h 59303"/>
              </a:gdLst>
              <a:ahLst/>
              <a:cxnLst>
                <a:cxn ang="0">
                  <a:pos x="connsiteX0" y="connsiteY0"/>
                </a:cxn>
                <a:cxn ang="0">
                  <a:pos x="connsiteX1" y="connsiteY1"/>
                </a:cxn>
                <a:cxn ang="0">
                  <a:pos x="connsiteX2" y="connsiteY2"/>
                </a:cxn>
                <a:cxn ang="0">
                  <a:pos x="connsiteX3" y="connsiteY3"/>
                </a:cxn>
              </a:cxnLst>
              <a:rect l="l" t="t" r="r" b="b"/>
              <a:pathLst>
                <a:path w="299208" h="59303">
                  <a:moveTo>
                    <a:pt x="0" y="0"/>
                  </a:moveTo>
                  <a:lnTo>
                    <a:pt x="299209" y="0"/>
                  </a:lnTo>
                  <a:lnTo>
                    <a:pt x="299209" y="59303"/>
                  </a:lnTo>
                  <a:lnTo>
                    <a:pt x="0" y="59303"/>
                  </a:lnTo>
                  <a:close/>
                </a:path>
              </a:pathLst>
            </a:custGeom>
            <a:solidFill>
              <a:srgbClr val="FFFFFF"/>
            </a:solidFill>
            <a:ln w="3842"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10655AC8-F28F-B3AE-B8E4-0B27F46C1725}"/>
                </a:ext>
              </a:extLst>
            </p:cNvPr>
            <p:cNvSpPr/>
            <p:nvPr/>
          </p:nvSpPr>
          <p:spPr>
            <a:xfrm>
              <a:off x="2860807" y="3287637"/>
              <a:ext cx="312169" cy="69225"/>
            </a:xfrm>
            <a:custGeom>
              <a:avLst/>
              <a:gdLst>
                <a:gd name="connsiteX0" fmla="*/ 312169 w 312169"/>
                <a:gd name="connsiteY0" fmla="*/ 69226 h 69225"/>
                <a:gd name="connsiteX1" fmla="*/ 0 w 312169"/>
                <a:gd name="connsiteY1" fmla="*/ 69226 h 69225"/>
                <a:gd name="connsiteX2" fmla="*/ 0 w 312169"/>
                <a:gd name="connsiteY2" fmla="*/ 0 h 69225"/>
              </a:gdLst>
              <a:ahLst/>
              <a:cxnLst>
                <a:cxn ang="0">
                  <a:pos x="connsiteX0" y="connsiteY0"/>
                </a:cxn>
                <a:cxn ang="0">
                  <a:pos x="connsiteX1" y="connsiteY1"/>
                </a:cxn>
                <a:cxn ang="0">
                  <a:pos x="connsiteX2" y="connsiteY2"/>
                </a:cxn>
              </a:cxnLst>
              <a:rect l="l" t="t" r="r" b="b"/>
              <a:pathLst>
                <a:path w="312169" h="69225">
                  <a:moveTo>
                    <a:pt x="312169" y="69226"/>
                  </a:moveTo>
                  <a:lnTo>
                    <a:pt x="0" y="69226"/>
                  </a:lnTo>
                  <a:lnTo>
                    <a:pt x="0" y="0"/>
                  </a:lnTo>
                </a:path>
              </a:pathLst>
            </a:custGeom>
            <a:noFill/>
            <a:ln w="16059" cap="rnd">
              <a:solidFill>
                <a:schemeClr val="tx1"/>
              </a:solidFill>
              <a:prstDash val="solid"/>
              <a:round/>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F4EEF76B-E231-B357-263F-D598735401A3}"/>
                </a:ext>
              </a:extLst>
            </p:cNvPr>
            <p:cNvSpPr/>
            <p:nvPr/>
          </p:nvSpPr>
          <p:spPr>
            <a:xfrm>
              <a:off x="2888189" y="3250717"/>
              <a:ext cx="322822" cy="68418"/>
            </a:xfrm>
            <a:custGeom>
              <a:avLst/>
              <a:gdLst>
                <a:gd name="connsiteX0" fmla="*/ 0 w 322822"/>
                <a:gd name="connsiteY0" fmla="*/ 0 h 68418"/>
                <a:gd name="connsiteX1" fmla="*/ 322822 w 322822"/>
                <a:gd name="connsiteY1" fmla="*/ 0 h 68418"/>
                <a:gd name="connsiteX2" fmla="*/ 322822 w 322822"/>
                <a:gd name="connsiteY2" fmla="*/ 68418 h 68418"/>
              </a:gdLst>
              <a:ahLst/>
              <a:cxnLst>
                <a:cxn ang="0">
                  <a:pos x="connsiteX0" y="connsiteY0"/>
                </a:cxn>
                <a:cxn ang="0">
                  <a:pos x="connsiteX1" y="connsiteY1"/>
                </a:cxn>
                <a:cxn ang="0">
                  <a:pos x="connsiteX2" y="connsiteY2"/>
                </a:cxn>
              </a:cxnLst>
              <a:rect l="l" t="t" r="r" b="b"/>
              <a:pathLst>
                <a:path w="322822" h="68418">
                  <a:moveTo>
                    <a:pt x="0" y="0"/>
                  </a:moveTo>
                  <a:lnTo>
                    <a:pt x="322822" y="0"/>
                  </a:lnTo>
                  <a:lnTo>
                    <a:pt x="322822" y="68418"/>
                  </a:lnTo>
                </a:path>
              </a:pathLst>
            </a:custGeom>
            <a:noFill/>
            <a:ln w="16059" cap="rnd">
              <a:solidFill>
                <a:schemeClr val="tx1"/>
              </a:solidFill>
              <a:prstDash val="solid"/>
              <a:round/>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CEE88A98-2C16-11A7-BC39-D973E11AA56C}"/>
                </a:ext>
              </a:extLst>
            </p:cNvPr>
            <p:cNvSpPr/>
            <p:nvPr/>
          </p:nvSpPr>
          <p:spPr>
            <a:xfrm>
              <a:off x="2469490" y="3648379"/>
              <a:ext cx="299208" cy="59303"/>
            </a:xfrm>
            <a:custGeom>
              <a:avLst/>
              <a:gdLst>
                <a:gd name="connsiteX0" fmla="*/ 0 w 299208"/>
                <a:gd name="connsiteY0" fmla="*/ 0 h 59303"/>
                <a:gd name="connsiteX1" fmla="*/ 299209 w 299208"/>
                <a:gd name="connsiteY1" fmla="*/ 0 h 59303"/>
                <a:gd name="connsiteX2" fmla="*/ 299209 w 299208"/>
                <a:gd name="connsiteY2" fmla="*/ 59303 h 59303"/>
                <a:gd name="connsiteX3" fmla="*/ 0 w 299208"/>
                <a:gd name="connsiteY3" fmla="*/ 59303 h 59303"/>
              </a:gdLst>
              <a:ahLst/>
              <a:cxnLst>
                <a:cxn ang="0">
                  <a:pos x="connsiteX0" y="connsiteY0"/>
                </a:cxn>
                <a:cxn ang="0">
                  <a:pos x="connsiteX1" y="connsiteY1"/>
                </a:cxn>
                <a:cxn ang="0">
                  <a:pos x="connsiteX2" y="connsiteY2"/>
                </a:cxn>
                <a:cxn ang="0">
                  <a:pos x="connsiteX3" y="connsiteY3"/>
                </a:cxn>
              </a:cxnLst>
              <a:rect l="l" t="t" r="r" b="b"/>
              <a:pathLst>
                <a:path w="299208" h="59303">
                  <a:moveTo>
                    <a:pt x="0" y="0"/>
                  </a:moveTo>
                  <a:lnTo>
                    <a:pt x="299209" y="0"/>
                  </a:lnTo>
                  <a:lnTo>
                    <a:pt x="299209" y="59303"/>
                  </a:lnTo>
                  <a:lnTo>
                    <a:pt x="0" y="59303"/>
                  </a:lnTo>
                  <a:close/>
                </a:path>
              </a:pathLst>
            </a:custGeom>
            <a:solidFill>
              <a:srgbClr val="FFFFFF"/>
            </a:solidFill>
            <a:ln w="3842"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02F26870-7F5A-C1E2-6745-AE9880EBF0D3}"/>
                </a:ext>
              </a:extLst>
            </p:cNvPr>
            <p:cNvSpPr/>
            <p:nvPr/>
          </p:nvSpPr>
          <p:spPr>
            <a:xfrm>
              <a:off x="2443991" y="3661840"/>
              <a:ext cx="312207" cy="69264"/>
            </a:xfrm>
            <a:custGeom>
              <a:avLst/>
              <a:gdLst>
                <a:gd name="connsiteX0" fmla="*/ 312208 w 312207"/>
                <a:gd name="connsiteY0" fmla="*/ 69264 h 69264"/>
                <a:gd name="connsiteX1" fmla="*/ 0 w 312207"/>
                <a:gd name="connsiteY1" fmla="*/ 69264 h 69264"/>
                <a:gd name="connsiteX2" fmla="*/ 0 w 312207"/>
                <a:gd name="connsiteY2" fmla="*/ 0 h 69264"/>
              </a:gdLst>
              <a:ahLst/>
              <a:cxnLst>
                <a:cxn ang="0">
                  <a:pos x="connsiteX0" y="connsiteY0"/>
                </a:cxn>
                <a:cxn ang="0">
                  <a:pos x="connsiteX1" y="connsiteY1"/>
                </a:cxn>
                <a:cxn ang="0">
                  <a:pos x="connsiteX2" y="connsiteY2"/>
                </a:cxn>
              </a:cxnLst>
              <a:rect l="l" t="t" r="r" b="b"/>
              <a:pathLst>
                <a:path w="312207" h="69264">
                  <a:moveTo>
                    <a:pt x="312208" y="69264"/>
                  </a:moveTo>
                  <a:lnTo>
                    <a:pt x="0" y="69264"/>
                  </a:lnTo>
                  <a:lnTo>
                    <a:pt x="0" y="0"/>
                  </a:lnTo>
                </a:path>
              </a:pathLst>
            </a:custGeom>
            <a:noFill/>
            <a:ln w="16059" cap="rnd">
              <a:solidFill>
                <a:schemeClr val="tx1"/>
              </a:solidFill>
              <a:prstDash val="solid"/>
              <a:round/>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8AF88631-64CD-35D7-E587-FD19ECF78D66}"/>
                </a:ext>
              </a:extLst>
            </p:cNvPr>
            <p:cNvSpPr/>
            <p:nvPr/>
          </p:nvSpPr>
          <p:spPr>
            <a:xfrm>
              <a:off x="2471413" y="3624958"/>
              <a:ext cx="322783" cy="68418"/>
            </a:xfrm>
            <a:custGeom>
              <a:avLst/>
              <a:gdLst>
                <a:gd name="connsiteX0" fmla="*/ 0 w 322783"/>
                <a:gd name="connsiteY0" fmla="*/ 0 h 68418"/>
                <a:gd name="connsiteX1" fmla="*/ 322784 w 322783"/>
                <a:gd name="connsiteY1" fmla="*/ 0 h 68418"/>
                <a:gd name="connsiteX2" fmla="*/ 322784 w 322783"/>
                <a:gd name="connsiteY2" fmla="*/ 68418 h 68418"/>
              </a:gdLst>
              <a:ahLst/>
              <a:cxnLst>
                <a:cxn ang="0">
                  <a:pos x="connsiteX0" y="connsiteY0"/>
                </a:cxn>
                <a:cxn ang="0">
                  <a:pos x="connsiteX1" y="connsiteY1"/>
                </a:cxn>
                <a:cxn ang="0">
                  <a:pos x="connsiteX2" y="connsiteY2"/>
                </a:cxn>
              </a:cxnLst>
              <a:rect l="l" t="t" r="r" b="b"/>
              <a:pathLst>
                <a:path w="322783" h="68418">
                  <a:moveTo>
                    <a:pt x="0" y="0"/>
                  </a:moveTo>
                  <a:lnTo>
                    <a:pt x="322784" y="0"/>
                  </a:lnTo>
                  <a:lnTo>
                    <a:pt x="322784" y="68418"/>
                  </a:lnTo>
                </a:path>
              </a:pathLst>
            </a:custGeom>
            <a:noFill/>
            <a:ln w="16059" cap="rnd">
              <a:solidFill>
                <a:schemeClr val="tx1"/>
              </a:solidFill>
              <a:prstDash val="solid"/>
              <a:round/>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E81C324B-F574-1A71-3927-300D852828BA}"/>
                </a:ext>
              </a:extLst>
            </p:cNvPr>
            <p:cNvSpPr/>
            <p:nvPr/>
          </p:nvSpPr>
          <p:spPr>
            <a:xfrm>
              <a:off x="3303082" y="3274138"/>
              <a:ext cx="299208" cy="59303"/>
            </a:xfrm>
            <a:custGeom>
              <a:avLst/>
              <a:gdLst>
                <a:gd name="connsiteX0" fmla="*/ 0 w 299208"/>
                <a:gd name="connsiteY0" fmla="*/ 0 h 59303"/>
                <a:gd name="connsiteX1" fmla="*/ 299209 w 299208"/>
                <a:gd name="connsiteY1" fmla="*/ 0 h 59303"/>
                <a:gd name="connsiteX2" fmla="*/ 299209 w 299208"/>
                <a:gd name="connsiteY2" fmla="*/ 59303 h 59303"/>
                <a:gd name="connsiteX3" fmla="*/ 0 w 299208"/>
                <a:gd name="connsiteY3" fmla="*/ 59303 h 59303"/>
              </a:gdLst>
              <a:ahLst/>
              <a:cxnLst>
                <a:cxn ang="0">
                  <a:pos x="connsiteX0" y="connsiteY0"/>
                </a:cxn>
                <a:cxn ang="0">
                  <a:pos x="connsiteX1" y="connsiteY1"/>
                </a:cxn>
                <a:cxn ang="0">
                  <a:pos x="connsiteX2" y="connsiteY2"/>
                </a:cxn>
                <a:cxn ang="0">
                  <a:pos x="connsiteX3" y="connsiteY3"/>
                </a:cxn>
              </a:cxnLst>
              <a:rect l="l" t="t" r="r" b="b"/>
              <a:pathLst>
                <a:path w="299208" h="59303">
                  <a:moveTo>
                    <a:pt x="0" y="0"/>
                  </a:moveTo>
                  <a:lnTo>
                    <a:pt x="299209" y="0"/>
                  </a:lnTo>
                  <a:lnTo>
                    <a:pt x="299209" y="59303"/>
                  </a:lnTo>
                  <a:lnTo>
                    <a:pt x="0" y="59303"/>
                  </a:lnTo>
                  <a:close/>
                </a:path>
              </a:pathLst>
            </a:custGeom>
            <a:solidFill>
              <a:srgbClr val="FFFFFF"/>
            </a:solidFill>
            <a:ln w="3842"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00F6B7F8-2D0F-A98D-0902-466C3E779A73}"/>
                </a:ext>
              </a:extLst>
            </p:cNvPr>
            <p:cNvSpPr/>
            <p:nvPr/>
          </p:nvSpPr>
          <p:spPr>
            <a:xfrm>
              <a:off x="3277583" y="3287637"/>
              <a:ext cx="312207" cy="69225"/>
            </a:xfrm>
            <a:custGeom>
              <a:avLst/>
              <a:gdLst>
                <a:gd name="connsiteX0" fmla="*/ 312208 w 312207"/>
                <a:gd name="connsiteY0" fmla="*/ 69226 h 69225"/>
                <a:gd name="connsiteX1" fmla="*/ 0 w 312207"/>
                <a:gd name="connsiteY1" fmla="*/ 69226 h 69225"/>
                <a:gd name="connsiteX2" fmla="*/ 0 w 312207"/>
                <a:gd name="connsiteY2" fmla="*/ 0 h 69225"/>
              </a:gdLst>
              <a:ahLst/>
              <a:cxnLst>
                <a:cxn ang="0">
                  <a:pos x="connsiteX0" y="connsiteY0"/>
                </a:cxn>
                <a:cxn ang="0">
                  <a:pos x="connsiteX1" y="connsiteY1"/>
                </a:cxn>
                <a:cxn ang="0">
                  <a:pos x="connsiteX2" y="connsiteY2"/>
                </a:cxn>
              </a:cxnLst>
              <a:rect l="l" t="t" r="r" b="b"/>
              <a:pathLst>
                <a:path w="312207" h="69225">
                  <a:moveTo>
                    <a:pt x="312208" y="69226"/>
                  </a:moveTo>
                  <a:lnTo>
                    <a:pt x="0" y="69226"/>
                  </a:lnTo>
                  <a:lnTo>
                    <a:pt x="0" y="0"/>
                  </a:lnTo>
                </a:path>
              </a:pathLst>
            </a:custGeom>
            <a:noFill/>
            <a:ln w="16059" cap="rnd">
              <a:solidFill>
                <a:schemeClr val="tx1"/>
              </a:solidFill>
              <a:prstDash val="solid"/>
              <a:round/>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559109EB-C4E7-1306-217E-BF16ECABF989}"/>
                </a:ext>
              </a:extLst>
            </p:cNvPr>
            <p:cNvSpPr/>
            <p:nvPr/>
          </p:nvSpPr>
          <p:spPr>
            <a:xfrm>
              <a:off x="3304966" y="3250717"/>
              <a:ext cx="322822" cy="68418"/>
            </a:xfrm>
            <a:custGeom>
              <a:avLst/>
              <a:gdLst>
                <a:gd name="connsiteX0" fmla="*/ 0 w 322822"/>
                <a:gd name="connsiteY0" fmla="*/ 0 h 68418"/>
                <a:gd name="connsiteX1" fmla="*/ 322822 w 322822"/>
                <a:gd name="connsiteY1" fmla="*/ 0 h 68418"/>
                <a:gd name="connsiteX2" fmla="*/ 322822 w 322822"/>
                <a:gd name="connsiteY2" fmla="*/ 68418 h 68418"/>
              </a:gdLst>
              <a:ahLst/>
              <a:cxnLst>
                <a:cxn ang="0">
                  <a:pos x="connsiteX0" y="connsiteY0"/>
                </a:cxn>
                <a:cxn ang="0">
                  <a:pos x="connsiteX1" y="connsiteY1"/>
                </a:cxn>
                <a:cxn ang="0">
                  <a:pos x="connsiteX2" y="connsiteY2"/>
                </a:cxn>
              </a:cxnLst>
              <a:rect l="l" t="t" r="r" b="b"/>
              <a:pathLst>
                <a:path w="322822" h="68418">
                  <a:moveTo>
                    <a:pt x="0" y="0"/>
                  </a:moveTo>
                  <a:lnTo>
                    <a:pt x="322822" y="0"/>
                  </a:lnTo>
                  <a:lnTo>
                    <a:pt x="322822" y="68418"/>
                  </a:lnTo>
                </a:path>
              </a:pathLst>
            </a:custGeom>
            <a:noFill/>
            <a:ln w="16059" cap="rnd">
              <a:solidFill>
                <a:schemeClr val="tx1"/>
              </a:solidFill>
              <a:prstDash val="solid"/>
              <a:round/>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578662BF-CAB7-478F-ADF9-7C7B6B8BFFB4}"/>
                </a:ext>
              </a:extLst>
            </p:cNvPr>
            <p:cNvSpPr/>
            <p:nvPr/>
          </p:nvSpPr>
          <p:spPr>
            <a:xfrm>
              <a:off x="3303082" y="4022621"/>
              <a:ext cx="299208" cy="59303"/>
            </a:xfrm>
            <a:custGeom>
              <a:avLst/>
              <a:gdLst>
                <a:gd name="connsiteX0" fmla="*/ 0 w 299208"/>
                <a:gd name="connsiteY0" fmla="*/ 0 h 59303"/>
                <a:gd name="connsiteX1" fmla="*/ 299209 w 299208"/>
                <a:gd name="connsiteY1" fmla="*/ 0 h 59303"/>
                <a:gd name="connsiteX2" fmla="*/ 299209 w 299208"/>
                <a:gd name="connsiteY2" fmla="*/ 59303 h 59303"/>
                <a:gd name="connsiteX3" fmla="*/ 0 w 299208"/>
                <a:gd name="connsiteY3" fmla="*/ 59303 h 59303"/>
              </a:gdLst>
              <a:ahLst/>
              <a:cxnLst>
                <a:cxn ang="0">
                  <a:pos x="connsiteX0" y="connsiteY0"/>
                </a:cxn>
                <a:cxn ang="0">
                  <a:pos x="connsiteX1" y="connsiteY1"/>
                </a:cxn>
                <a:cxn ang="0">
                  <a:pos x="connsiteX2" y="connsiteY2"/>
                </a:cxn>
                <a:cxn ang="0">
                  <a:pos x="connsiteX3" y="connsiteY3"/>
                </a:cxn>
              </a:cxnLst>
              <a:rect l="l" t="t" r="r" b="b"/>
              <a:pathLst>
                <a:path w="299208" h="59303">
                  <a:moveTo>
                    <a:pt x="0" y="0"/>
                  </a:moveTo>
                  <a:lnTo>
                    <a:pt x="299209" y="0"/>
                  </a:lnTo>
                  <a:lnTo>
                    <a:pt x="299209" y="59303"/>
                  </a:lnTo>
                  <a:lnTo>
                    <a:pt x="0" y="59303"/>
                  </a:lnTo>
                  <a:close/>
                </a:path>
              </a:pathLst>
            </a:custGeom>
            <a:solidFill>
              <a:srgbClr val="FFFFFF"/>
            </a:solidFill>
            <a:ln w="3842"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9690DAE4-2CA2-9E01-5EE9-81A0F8C2C7B3}"/>
                </a:ext>
              </a:extLst>
            </p:cNvPr>
            <p:cNvSpPr/>
            <p:nvPr/>
          </p:nvSpPr>
          <p:spPr>
            <a:xfrm>
              <a:off x="3277583" y="4036081"/>
              <a:ext cx="312207" cy="69225"/>
            </a:xfrm>
            <a:custGeom>
              <a:avLst/>
              <a:gdLst>
                <a:gd name="connsiteX0" fmla="*/ 312208 w 312207"/>
                <a:gd name="connsiteY0" fmla="*/ 69226 h 69225"/>
                <a:gd name="connsiteX1" fmla="*/ 0 w 312207"/>
                <a:gd name="connsiteY1" fmla="*/ 69226 h 69225"/>
                <a:gd name="connsiteX2" fmla="*/ 0 w 312207"/>
                <a:gd name="connsiteY2" fmla="*/ 0 h 69225"/>
              </a:gdLst>
              <a:ahLst/>
              <a:cxnLst>
                <a:cxn ang="0">
                  <a:pos x="connsiteX0" y="connsiteY0"/>
                </a:cxn>
                <a:cxn ang="0">
                  <a:pos x="connsiteX1" y="connsiteY1"/>
                </a:cxn>
                <a:cxn ang="0">
                  <a:pos x="connsiteX2" y="connsiteY2"/>
                </a:cxn>
              </a:cxnLst>
              <a:rect l="l" t="t" r="r" b="b"/>
              <a:pathLst>
                <a:path w="312207" h="69225">
                  <a:moveTo>
                    <a:pt x="312208" y="69226"/>
                  </a:moveTo>
                  <a:lnTo>
                    <a:pt x="0" y="69226"/>
                  </a:lnTo>
                  <a:lnTo>
                    <a:pt x="0" y="0"/>
                  </a:lnTo>
                </a:path>
              </a:pathLst>
            </a:custGeom>
            <a:noFill/>
            <a:ln w="16059" cap="rnd">
              <a:solidFill>
                <a:schemeClr val="tx1"/>
              </a:solidFill>
              <a:prstDash val="solid"/>
              <a:round/>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3F8E2747-317D-FC59-A356-BF707A365B6A}"/>
                </a:ext>
              </a:extLst>
            </p:cNvPr>
            <p:cNvSpPr/>
            <p:nvPr/>
          </p:nvSpPr>
          <p:spPr>
            <a:xfrm>
              <a:off x="3304966" y="3999199"/>
              <a:ext cx="322822" cy="68418"/>
            </a:xfrm>
            <a:custGeom>
              <a:avLst/>
              <a:gdLst>
                <a:gd name="connsiteX0" fmla="*/ 0 w 322822"/>
                <a:gd name="connsiteY0" fmla="*/ 0 h 68418"/>
                <a:gd name="connsiteX1" fmla="*/ 322822 w 322822"/>
                <a:gd name="connsiteY1" fmla="*/ 0 h 68418"/>
                <a:gd name="connsiteX2" fmla="*/ 322822 w 322822"/>
                <a:gd name="connsiteY2" fmla="*/ 68418 h 68418"/>
              </a:gdLst>
              <a:ahLst/>
              <a:cxnLst>
                <a:cxn ang="0">
                  <a:pos x="connsiteX0" y="connsiteY0"/>
                </a:cxn>
                <a:cxn ang="0">
                  <a:pos x="connsiteX1" y="connsiteY1"/>
                </a:cxn>
                <a:cxn ang="0">
                  <a:pos x="connsiteX2" y="connsiteY2"/>
                </a:cxn>
              </a:cxnLst>
              <a:rect l="l" t="t" r="r" b="b"/>
              <a:pathLst>
                <a:path w="322822" h="68418">
                  <a:moveTo>
                    <a:pt x="0" y="0"/>
                  </a:moveTo>
                  <a:lnTo>
                    <a:pt x="322822" y="0"/>
                  </a:lnTo>
                  <a:lnTo>
                    <a:pt x="322822" y="68418"/>
                  </a:lnTo>
                </a:path>
              </a:pathLst>
            </a:custGeom>
            <a:noFill/>
            <a:ln w="16059" cap="rnd">
              <a:solidFill>
                <a:schemeClr val="tx1"/>
              </a:solidFill>
              <a:prstDash val="solid"/>
              <a:round/>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745F3A73-DA72-8A7A-956D-A931A0E281F7}"/>
                </a:ext>
              </a:extLst>
            </p:cNvPr>
            <p:cNvSpPr/>
            <p:nvPr/>
          </p:nvSpPr>
          <p:spPr>
            <a:xfrm>
              <a:off x="2444030" y="3812098"/>
              <a:ext cx="350204" cy="106107"/>
            </a:xfrm>
            <a:custGeom>
              <a:avLst/>
              <a:gdLst>
                <a:gd name="connsiteX0" fmla="*/ 0 w 350204"/>
                <a:gd name="connsiteY0" fmla="*/ 0 h 106107"/>
                <a:gd name="connsiteX1" fmla="*/ 350205 w 350204"/>
                <a:gd name="connsiteY1" fmla="*/ 0 h 106107"/>
                <a:gd name="connsiteX2" fmla="*/ 350205 w 350204"/>
                <a:gd name="connsiteY2" fmla="*/ 106108 h 106107"/>
                <a:gd name="connsiteX3" fmla="*/ 0 w 350204"/>
                <a:gd name="connsiteY3" fmla="*/ 106108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8"/>
                  </a:lnTo>
                  <a:lnTo>
                    <a:pt x="0" y="106108"/>
                  </a:lnTo>
                  <a:close/>
                </a:path>
              </a:pathLst>
            </a:custGeom>
            <a:noFill/>
            <a:ln w="16059" cap="rnd">
              <a:solidFill>
                <a:schemeClr val="tx1"/>
              </a:solidFill>
              <a:prstDash val="solid"/>
              <a:round/>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75770CD2-CE0D-6D67-F405-95B62B8F814D}"/>
                </a:ext>
              </a:extLst>
            </p:cNvPr>
            <p:cNvSpPr/>
            <p:nvPr/>
          </p:nvSpPr>
          <p:spPr>
            <a:xfrm>
              <a:off x="2444030" y="3250717"/>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noFill/>
            <a:ln w="16059" cap="rnd">
              <a:solidFill>
                <a:schemeClr val="tx1"/>
              </a:solidFill>
              <a:prstDash val="solid"/>
              <a:round/>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64643AAA-73B3-3E73-9731-488FDCEB671C}"/>
                </a:ext>
              </a:extLst>
            </p:cNvPr>
            <p:cNvSpPr/>
            <p:nvPr/>
          </p:nvSpPr>
          <p:spPr>
            <a:xfrm>
              <a:off x="2444030" y="3437857"/>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noFill/>
            <a:ln w="16059" cap="rnd">
              <a:solidFill>
                <a:schemeClr val="tx1"/>
              </a:solidFill>
              <a:prstDash val="solid"/>
              <a:round/>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759ED6CD-AC19-9761-315D-73A8EACA2093}"/>
                </a:ext>
              </a:extLst>
            </p:cNvPr>
            <p:cNvSpPr/>
            <p:nvPr/>
          </p:nvSpPr>
          <p:spPr>
            <a:xfrm>
              <a:off x="2444030" y="3999199"/>
              <a:ext cx="350204" cy="106107"/>
            </a:xfrm>
            <a:custGeom>
              <a:avLst/>
              <a:gdLst>
                <a:gd name="connsiteX0" fmla="*/ 0 w 350204"/>
                <a:gd name="connsiteY0" fmla="*/ 0 h 106107"/>
                <a:gd name="connsiteX1" fmla="*/ 350205 w 350204"/>
                <a:gd name="connsiteY1" fmla="*/ 0 h 106107"/>
                <a:gd name="connsiteX2" fmla="*/ 350205 w 350204"/>
                <a:gd name="connsiteY2" fmla="*/ 106108 h 106107"/>
                <a:gd name="connsiteX3" fmla="*/ 0 w 350204"/>
                <a:gd name="connsiteY3" fmla="*/ 106108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8"/>
                  </a:lnTo>
                  <a:lnTo>
                    <a:pt x="0" y="106108"/>
                  </a:lnTo>
                  <a:close/>
                </a:path>
              </a:pathLst>
            </a:custGeom>
            <a:solidFill>
              <a:schemeClr val="tx1"/>
            </a:solidFill>
            <a:ln w="3842"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C516C413-F237-EA24-E4B1-D0553E4B668F}"/>
                </a:ext>
              </a:extLst>
            </p:cNvPr>
            <p:cNvSpPr/>
            <p:nvPr/>
          </p:nvSpPr>
          <p:spPr>
            <a:xfrm>
              <a:off x="2860807" y="2876475"/>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solidFill>
              <a:schemeClr val="tx1"/>
            </a:solidFill>
            <a:ln w="3842"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3A168DF9-4B5F-C485-8A67-4E0EBC73DDAC}"/>
                </a:ext>
              </a:extLst>
            </p:cNvPr>
            <p:cNvSpPr/>
            <p:nvPr/>
          </p:nvSpPr>
          <p:spPr>
            <a:xfrm>
              <a:off x="2860807" y="3063615"/>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noFill/>
            <a:ln w="16059" cap="rnd">
              <a:solidFill>
                <a:schemeClr val="tx1"/>
              </a:solidFill>
              <a:prstDash val="solid"/>
              <a:round/>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CA3E5D8D-B7F1-46DC-6BC3-1C7F4E6C3856}"/>
                </a:ext>
              </a:extLst>
            </p:cNvPr>
            <p:cNvSpPr/>
            <p:nvPr/>
          </p:nvSpPr>
          <p:spPr>
            <a:xfrm>
              <a:off x="2860807" y="3812098"/>
              <a:ext cx="350204" cy="106107"/>
            </a:xfrm>
            <a:custGeom>
              <a:avLst/>
              <a:gdLst>
                <a:gd name="connsiteX0" fmla="*/ 0 w 350204"/>
                <a:gd name="connsiteY0" fmla="*/ 0 h 106107"/>
                <a:gd name="connsiteX1" fmla="*/ 350205 w 350204"/>
                <a:gd name="connsiteY1" fmla="*/ 0 h 106107"/>
                <a:gd name="connsiteX2" fmla="*/ 350205 w 350204"/>
                <a:gd name="connsiteY2" fmla="*/ 106108 h 106107"/>
                <a:gd name="connsiteX3" fmla="*/ 0 w 350204"/>
                <a:gd name="connsiteY3" fmla="*/ 106108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8"/>
                  </a:lnTo>
                  <a:lnTo>
                    <a:pt x="0" y="106108"/>
                  </a:lnTo>
                  <a:close/>
                </a:path>
              </a:pathLst>
            </a:custGeom>
            <a:noFill/>
            <a:ln w="16059" cap="rnd">
              <a:solidFill>
                <a:schemeClr val="tx1"/>
              </a:solidFill>
              <a:prstDash val="solid"/>
              <a:round/>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69793737-CD39-45BD-4B79-B537831EF65F}"/>
                </a:ext>
              </a:extLst>
            </p:cNvPr>
            <p:cNvSpPr/>
            <p:nvPr/>
          </p:nvSpPr>
          <p:spPr>
            <a:xfrm>
              <a:off x="2860807" y="3437857"/>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solidFill>
              <a:schemeClr val="tx1"/>
            </a:solidFill>
            <a:ln w="3842"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D78CDB5F-6118-9563-ACED-79A2120DABF0}"/>
                </a:ext>
              </a:extLst>
            </p:cNvPr>
            <p:cNvSpPr/>
            <p:nvPr/>
          </p:nvSpPr>
          <p:spPr>
            <a:xfrm>
              <a:off x="2860807" y="3624958"/>
              <a:ext cx="350204" cy="106107"/>
            </a:xfrm>
            <a:custGeom>
              <a:avLst/>
              <a:gdLst>
                <a:gd name="connsiteX0" fmla="*/ 0 w 350204"/>
                <a:gd name="connsiteY0" fmla="*/ 0 h 106107"/>
                <a:gd name="connsiteX1" fmla="*/ 350205 w 350204"/>
                <a:gd name="connsiteY1" fmla="*/ 0 h 106107"/>
                <a:gd name="connsiteX2" fmla="*/ 350205 w 350204"/>
                <a:gd name="connsiteY2" fmla="*/ 106108 h 106107"/>
                <a:gd name="connsiteX3" fmla="*/ 0 w 350204"/>
                <a:gd name="connsiteY3" fmla="*/ 106108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8"/>
                  </a:lnTo>
                  <a:lnTo>
                    <a:pt x="0" y="106108"/>
                  </a:lnTo>
                  <a:close/>
                </a:path>
              </a:pathLst>
            </a:custGeom>
            <a:solidFill>
              <a:schemeClr val="tx1"/>
            </a:solidFill>
            <a:ln w="3842"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94DDD993-DE41-3539-16E2-4EECDE2C3963}"/>
                </a:ext>
              </a:extLst>
            </p:cNvPr>
            <p:cNvSpPr/>
            <p:nvPr/>
          </p:nvSpPr>
          <p:spPr>
            <a:xfrm>
              <a:off x="2860807" y="3999199"/>
              <a:ext cx="350204" cy="106107"/>
            </a:xfrm>
            <a:custGeom>
              <a:avLst/>
              <a:gdLst>
                <a:gd name="connsiteX0" fmla="*/ 0 w 350204"/>
                <a:gd name="connsiteY0" fmla="*/ 0 h 106107"/>
                <a:gd name="connsiteX1" fmla="*/ 350205 w 350204"/>
                <a:gd name="connsiteY1" fmla="*/ 0 h 106107"/>
                <a:gd name="connsiteX2" fmla="*/ 350205 w 350204"/>
                <a:gd name="connsiteY2" fmla="*/ 106108 h 106107"/>
                <a:gd name="connsiteX3" fmla="*/ 0 w 350204"/>
                <a:gd name="connsiteY3" fmla="*/ 106108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8"/>
                  </a:lnTo>
                  <a:lnTo>
                    <a:pt x="0" y="106108"/>
                  </a:lnTo>
                  <a:close/>
                </a:path>
              </a:pathLst>
            </a:custGeom>
            <a:solidFill>
              <a:schemeClr val="tx1"/>
            </a:solidFill>
            <a:ln w="3842"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19957601-6D2C-37DD-B8A5-324C9025650A}"/>
                </a:ext>
              </a:extLst>
            </p:cNvPr>
            <p:cNvSpPr/>
            <p:nvPr/>
          </p:nvSpPr>
          <p:spPr>
            <a:xfrm>
              <a:off x="3277583" y="2876475"/>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solidFill>
              <a:schemeClr val="tx1"/>
            </a:solidFill>
            <a:ln w="3842"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CA1E5880-3E1E-7A12-CDFC-93B32ECC532E}"/>
                </a:ext>
              </a:extLst>
            </p:cNvPr>
            <p:cNvSpPr/>
            <p:nvPr/>
          </p:nvSpPr>
          <p:spPr>
            <a:xfrm>
              <a:off x="3277583" y="3063615"/>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noFill/>
            <a:ln w="16059" cap="rnd">
              <a:solidFill>
                <a:schemeClr val="tx1"/>
              </a:solidFill>
              <a:prstDash val="solid"/>
              <a:round/>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0224B802-2973-7B50-062F-32F6803FBA45}"/>
                </a:ext>
              </a:extLst>
            </p:cNvPr>
            <p:cNvSpPr/>
            <p:nvPr/>
          </p:nvSpPr>
          <p:spPr>
            <a:xfrm>
              <a:off x="3277583" y="3812098"/>
              <a:ext cx="350204" cy="106107"/>
            </a:xfrm>
            <a:custGeom>
              <a:avLst/>
              <a:gdLst>
                <a:gd name="connsiteX0" fmla="*/ 0 w 350204"/>
                <a:gd name="connsiteY0" fmla="*/ 0 h 106107"/>
                <a:gd name="connsiteX1" fmla="*/ 350205 w 350204"/>
                <a:gd name="connsiteY1" fmla="*/ 0 h 106107"/>
                <a:gd name="connsiteX2" fmla="*/ 350205 w 350204"/>
                <a:gd name="connsiteY2" fmla="*/ 106108 h 106107"/>
                <a:gd name="connsiteX3" fmla="*/ 0 w 350204"/>
                <a:gd name="connsiteY3" fmla="*/ 106108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8"/>
                  </a:lnTo>
                  <a:lnTo>
                    <a:pt x="0" y="106108"/>
                  </a:lnTo>
                  <a:close/>
                </a:path>
              </a:pathLst>
            </a:custGeom>
            <a:noFill/>
            <a:ln w="16059" cap="rnd">
              <a:solidFill>
                <a:schemeClr val="tx1"/>
              </a:solidFill>
              <a:prstDash val="solid"/>
              <a:round/>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3C003634-60CA-5A1C-D0B7-B928EB5BB1EA}"/>
                </a:ext>
              </a:extLst>
            </p:cNvPr>
            <p:cNvSpPr/>
            <p:nvPr/>
          </p:nvSpPr>
          <p:spPr>
            <a:xfrm>
              <a:off x="3277583" y="3437857"/>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noFill/>
            <a:ln w="16059" cap="rnd">
              <a:solidFill>
                <a:schemeClr val="tx1"/>
              </a:solidFill>
              <a:prstDash val="solid"/>
              <a:round/>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6BA47C18-BA09-DA32-7C0E-52CBF88618EA}"/>
                </a:ext>
              </a:extLst>
            </p:cNvPr>
            <p:cNvSpPr/>
            <p:nvPr/>
          </p:nvSpPr>
          <p:spPr>
            <a:xfrm>
              <a:off x="3277583" y="3624958"/>
              <a:ext cx="350204" cy="106107"/>
            </a:xfrm>
            <a:custGeom>
              <a:avLst/>
              <a:gdLst>
                <a:gd name="connsiteX0" fmla="*/ 0 w 350204"/>
                <a:gd name="connsiteY0" fmla="*/ 0 h 106107"/>
                <a:gd name="connsiteX1" fmla="*/ 350205 w 350204"/>
                <a:gd name="connsiteY1" fmla="*/ 0 h 106107"/>
                <a:gd name="connsiteX2" fmla="*/ 350205 w 350204"/>
                <a:gd name="connsiteY2" fmla="*/ 106108 h 106107"/>
                <a:gd name="connsiteX3" fmla="*/ 0 w 350204"/>
                <a:gd name="connsiteY3" fmla="*/ 106108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8"/>
                  </a:lnTo>
                  <a:lnTo>
                    <a:pt x="0" y="106108"/>
                  </a:lnTo>
                  <a:close/>
                </a:path>
              </a:pathLst>
            </a:custGeom>
            <a:noFill/>
            <a:ln w="16059" cap="rnd">
              <a:solidFill>
                <a:schemeClr val="tx1"/>
              </a:solidFill>
              <a:prstDash val="solid"/>
              <a:round/>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45E8A454-C30A-C938-522F-D80887DC45CD}"/>
                </a:ext>
              </a:extLst>
            </p:cNvPr>
            <p:cNvSpPr/>
            <p:nvPr/>
          </p:nvSpPr>
          <p:spPr>
            <a:xfrm>
              <a:off x="3694360" y="2876475"/>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solidFill>
              <a:schemeClr val="tx1"/>
            </a:solidFill>
            <a:ln w="3842"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F44C8187-A3AF-9033-00A2-0926C47884FA}"/>
                </a:ext>
              </a:extLst>
            </p:cNvPr>
            <p:cNvSpPr/>
            <p:nvPr/>
          </p:nvSpPr>
          <p:spPr>
            <a:xfrm>
              <a:off x="3694360" y="3063615"/>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noFill/>
            <a:ln w="16059" cap="rnd">
              <a:solidFill>
                <a:schemeClr val="tx1"/>
              </a:solidFill>
              <a:prstDash val="solid"/>
              <a:round/>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8E687582-D53F-BCCA-9326-AC7AC2C11D19}"/>
                </a:ext>
              </a:extLst>
            </p:cNvPr>
            <p:cNvSpPr/>
            <p:nvPr/>
          </p:nvSpPr>
          <p:spPr>
            <a:xfrm>
              <a:off x="3694360" y="3812098"/>
              <a:ext cx="350204" cy="106107"/>
            </a:xfrm>
            <a:custGeom>
              <a:avLst/>
              <a:gdLst>
                <a:gd name="connsiteX0" fmla="*/ 0 w 350204"/>
                <a:gd name="connsiteY0" fmla="*/ 0 h 106107"/>
                <a:gd name="connsiteX1" fmla="*/ 350205 w 350204"/>
                <a:gd name="connsiteY1" fmla="*/ 0 h 106107"/>
                <a:gd name="connsiteX2" fmla="*/ 350205 w 350204"/>
                <a:gd name="connsiteY2" fmla="*/ 106108 h 106107"/>
                <a:gd name="connsiteX3" fmla="*/ 0 w 350204"/>
                <a:gd name="connsiteY3" fmla="*/ 106108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8"/>
                  </a:lnTo>
                  <a:lnTo>
                    <a:pt x="0" y="106108"/>
                  </a:lnTo>
                  <a:close/>
                </a:path>
              </a:pathLst>
            </a:custGeom>
            <a:noFill/>
            <a:ln w="16059" cap="rnd">
              <a:solidFill>
                <a:schemeClr val="tx1"/>
              </a:solidFill>
              <a:prstDash val="solid"/>
              <a:round/>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8E94F4B8-189F-9C54-11D0-70CD1852B486}"/>
                </a:ext>
              </a:extLst>
            </p:cNvPr>
            <p:cNvSpPr/>
            <p:nvPr/>
          </p:nvSpPr>
          <p:spPr>
            <a:xfrm>
              <a:off x="3694360" y="3250717"/>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noFill/>
            <a:ln w="16059" cap="rnd">
              <a:solidFill>
                <a:schemeClr val="tx1"/>
              </a:solidFill>
              <a:prstDash val="solid"/>
              <a:round/>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14A02ACD-C354-DAF4-D4E7-E588A057974D}"/>
                </a:ext>
              </a:extLst>
            </p:cNvPr>
            <p:cNvSpPr/>
            <p:nvPr/>
          </p:nvSpPr>
          <p:spPr>
            <a:xfrm>
              <a:off x="3694360" y="3437857"/>
              <a:ext cx="350204" cy="106107"/>
            </a:xfrm>
            <a:custGeom>
              <a:avLst/>
              <a:gdLst>
                <a:gd name="connsiteX0" fmla="*/ 0 w 350204"/>
                <a:gd name="connsiteY0" fmla="*/ 0 h 106107"/>
                <a:gd name="connsiteX1" fmla="*/ 350205 w 350204"/>
                <a:gd name="connsiteY1" fmla="*/ 0 h 106107"/>
                <a:gd name="connsiteX2" fmla="*/ 350205 w 350204"/>
                <a:gd name="connsiteY2" fmla="*/ 106107 h 106107"/>
                <a:gd name="connsiteX3" fmla="*/ 0 w 350204"/>
                <a:gd name="connsiteY3" fmla="*/ 106107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7"/>
                  </a:lnTo>
                  <a:lnTo>
                    <a:pt x="0" y="106107"/>
                  </a:lnTo>
                  <a:close/>
                </a:path>
              </a:pathLst>
            </a:custGeom>
            <a:noFill/>
            <a:ln w="16059" cap="rnd">
              <a:solidFill>
                <a:schemeClr val="tx1"/>
              </a:solidFill>
              <a:prstDash val="solid"/>
              <a:round/>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241D00A5-5CC3-4FB7-81D4-C8B21EE23295}"/>
                </a:ext>
              </a:extLst>
            </p:cNvPr>
            <p:cNvSpPr/>
            <p:nvPr/>
          </p:nvSpPr>
          <p:spPr>
            <a:xfrm>
              <a:off x="3694360" y="3624958"/>
              <a:ext cx="350204" cy="106107"/>
            </a:xfrm>
            <a:custGeom>
              <a:avLst/>
              <a:gdLst>
                <a:gd name="connsiteX0" fmla="*/ 0 w 350204"/>
                <a:gd name="connsiteY0" fmla="*/ 0 h 106107"/>
                <a:gd name="connsiteX1" fmla="*/ 350205 w 350204"/>
                <a:gd name="connsiteY1" fmla="*/ 0 h 106107"/>
                <a:gd name="connsiteX2" fmla="*/ 350205 w 350204"/>
                <a:gd name="connsiteY2" fmla="*/ 106108 h 106107"/>
                <a:gd name="connsiteX3" fmla="*/ 0 w 350204"/>
                <a:gd name="connsiteY3" fmla="*/ 106108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8"/>
                  </a:lnTo>
                  <a:lnTo>
                    <a:pt x="0" y="106108"/>
                  </a:lnTo>
                  <a:close/>
                </a:path>
              </a:pathLst>
            </a:custGeom>
            <a:solidFill>
              <a:schemeClr val="tx1"/>
            </a:solidFill>
            <a:ln w="3842"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E8A85D71-38A0-07AB-902E-CD0D1DA27CB3}"/>
                </a:ext>
              </a:extLst>
            </p:cNvPr>
            <p:cNvSpPr/>
            <p:nvPr/>
          </p:nvSpPr>
          <p:spPr>
            <a:xfrm>
              <a:off x="3694360" y="3999199"/>
              <a:ext cx="350204" cy="106107"/>
            </a:xfrm>
            <a:custGeom>
              <a:avLst/>
              <a:gdLst>
                <a:gd name="connsiteX0" fmla="*/ 0 w 350204"/>
                <a:gd name="connsiteY0" fmla="*/ 0 h 106107"/>
                <a:gd name="connsiteX1" fmla="*/ 350205 w 350204"/>
                <a:gd name="connsiteY1" fmla="*/ 0 h 106107"/>
                <a:gd name="connsiteX2" fmla="*/ 350205 w 350204"/>
                <a:gd name="connsiteY2" fmla="*/ 106108 h 106107"/>
                <a:gd name="connsiteX3" fmla="*/ 0 w 350204"/>
                <a:gd name="connsiteY3" fmla="*/ 106108 h 106107"/>
              </a:gdLst>
              <a:ahLst/>
              <a:cxnLst>
                <a:cxn ang="0">
                  <a:pos x="connsiteX0" y="connsiteY0"/>
                </a:cxn>
                <a:cxn ang="0">
                  <a:pos x="connsiteX1" y="connsiteY1"/>
                </a:cxn>
                <a:cxn ang="0">
                  <a:pos x="connsiteX2" y="connsiteY2"/>
                </a:cxn>
                <a:cxn ang="0">
                  <a:pos x="connsiteX3" y="connsiteY3"/>
                </a:cxn>
              </a:cxnLst>
              <a:rect l="l" t="t" r="r" b="b"/>
              <a:pathLst>
                <a:path w="350204" h="106107">
                  <a:moveTo>
                    <a:pt x="0" y="0"/>
                  </a:moveTo>
                  <a:lnTo>
                    <a:pt x="350205" y="0"/>
                  </a:lnTo>
                  <a:lnTo>
                    <a:pt x="350205" y="106108"/>
                  </a:lnTo>
                  <a:lnTo>
                    <a:pt x="0" y="106108"/>
                  </a:lnTo>
                  <a:close/>
                </a:path>
              </a:pathLst>
            </a:custGeom>
            <a:solidFill>
              <a:schemeClr val="tx1"/>
            </a:solidFill>
            <a:ln w="3842"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CE0B3868-607A-426F-E158-40FFFDBC5F4B}"/>
                </a:ext>
              </a:extLst>
            </p:cNvPr>
            <p:cNvSpPr/>
            <p:nvPr/>
          </p:nvSpPr>
          <p:spPr>
            <a:xfrm>
              <a:off x="1184836" y="5302641"/>
              <a:ext cx="271668" cy="228773"/>
            </a:xfrm>
            <a:custGeom>
              <a:avLst/>
              <a:gdLst>
                <a:gd name="connsiteX0" fmla="*/ 5826 w 271668"/>
                <a:gd name="connsiteY0" fmla="*/ 14576 h 228773"/>
                <a:gd name="connsiteX1" fmla="*/ 7902 w 271668"/>
                <a:gd name="connsiteY1" fmla="*/ 105031 h 228773"/>
                <a:gd name="connsiteX2" fmla="*/ 3403 w 271668"/>
                <a:gd name="connsiteY2" fmla="*/ 228099 h 228773"/>
                <a:gd name="connsiteX3" fmla="*/ 268152 w 271668"/>
                <a:gd name="connsiteY3" fmla="*/ 204792 h 228773"/>
                <a:gd name="connsiteX4" fmla="*/ 112472 w 271668"/>
                <a:gd name="connsiteY4" fmla="*/ 101185 h 228773"/>
                <a:gd name="connsiteX5" fmla="*/ 114279 w 271668"/>
                <a:gd name="connsiteY5" fmla="*/ 0 h 22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668" h="228773">
                  <a:moveTo>
                    <a:pt x="5826" y="14576"/>
                  </a:moveTo>
                  <a:cubicBezTo>
                    <a:pt x="5826" y="39766"/>
                    <a:pt x="7902" y="97685"/>
                    <a:pt x="7902" y="105031"/>
                  </a:cubicBezTo>
                  <a:cubicBezTo>
                    <a:pt x="7902" y="115992"/>
                    <a:pt x="-6327" y="225291"/>
                    <a:pt x="3403" y="228099"/>
                  </a:cubicBezTo>
                  <a:cubicBezTo>
                    <a:pt x="13133" y="230906"/>
                    <a:pt x="306880" y="225291"/>
                    <a:pt x="268152" y="204792"/>
                  </a:cubicBezTo>
                  <a:cubicBezTo>
                    <a:pt x="229424" y="184294"/>
                    <a:pt x="112472" y="123183"/>
                    <a:pt x="112472" y="101185"/>
                  </a:cubicBezTo>
                  <a:lnTo>
                    <a:pt x="114279" y="0"/>
                  </a:lnTo>
                  <a:close/>
                </a:path>
              </a:pathLst>
            </a:custGeom>
            <a:solidFill>
              <a:srgbClr val="FFFFFF"/>
            </a:solidFill>
            <a:ln w="3842" cap="flat">
              <a:solidFill>
                <a:schemeClr val="tx1"/>
              </a:solid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2C171538-96B1-BC2B-280E-D898E710B023}"/>
                </a:ext>
              </a:extLst>
            </p:cNvPr>
            <p:cNvSpPr/>
            <p:nvPr/>
          </p:nvSpPr>
          <p:spPr>
            <a:xfrm>
              <a:off x="1184836" y="5358945"/>
              <a:ext cx="271668" cy="172469"/>
            </a:xfrm>
            <a:custGeom>
              <a:avLst/>
              <a:gdLst>
                <a:gd name="connsiteX0" fmla="*/ 7902 w 271668"/>
                <a:gd name="connsiteY0" fmla="*/ 0 h 172469"/>
                <a:gd name="connsiteX1" fmla="*/ 7902 w 271668"/>
                <a:gd name="connsiteY1" fmla="*/ 48727 h 172469"/>
                <a:gd name="connsiteX2" fmla="*/ 3403 w 271668"/>
                <a:gd name="connsiteY2" fmla="*/ 171795 h 172469"/>
                <a:gd name="connsiteX3" fmla="*/ 268152 w 271668"/>
                <a:gd name="connsiteY3" fmla="*/ 148489 h 172469"/>
                <a:gd name="connsiteX4" fmla="*/ 112472 w 271668"/>
                <a:gd name="connsiteY4" fmla="*/ 44881 h 172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668" h="172469">
                  <a:moveTo>
                    <a:pt x="7902" y="0"/>
                  </a:moveTo>
                  <a:lnTo>
                    <a:pt x="7902" y="48727"/>
                  </a:lnTo>
                  <a:cubicBezTo>
                    <a:pt x="7902" y="59688"/>
                    <a:pt x="-6327" y="168987"/>
                    <a:pt x="3403" y="171795"/>
                  </a:cubicBezTo>
                  <a:cubicBezTo>
                    <a:pt x="13133" y="174603"/>
                    <a:pt x="306880" y="168987"/>
                    <a:pt x="268152" y="148489"/>
                  </a:cubicBezTo>
                  <a:cubicBezTo>
                    <a:pt x="229424" y="127991"/>
                    <a:pt x="112472" y="66880"/>
                    <a:pt x="112472" y="44881"/>
                  </a:cubicBezTo>
                </a:path>
              </a:pathLst>
            </a:custGeom>
            <a:noFill/>
            <a:ln w="11525" cap="rnd">
              <a:solidFill>
                <a:srgbClr val="1D252E"/>
              </a:solidFill>
              <a:prstDash val="solid"/>
              <a:round/>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8C6FA51C-5321-5D6D-C7D9-E3CDC931A3A9}"/>
                </a:ext>
              </a:extLst>
            </p:cNvPr>
            <p:cNvSpPr/>
            <p:nvPr/>
          </p:nvSpPr>
          <p:spPr>
            <a:xfrm>
              <a:off x="1516099" y="5302757"/>
              <a:ext cx="272515" cy="240559"/>
            </a:xfrm>
            <a:custGeom>
              <a:avLst/>
              <a:gdLst>
                <a:gd name="connsiteX0" fmla="*/ 0 w 272515"/>
                <a:gd name="connsiteY0" fmla="*/ 26344 h 240559"/>
                <a:gd name="connsiteX1" fmla="*/ 2923 w 272515"/>
                <a:gd name="connsiteY1" fmla="*/ 171987 h 240559"/>
                <a:gd name="connsiteX2" fmla="*/ 2923 w 272515"/>
                <a:gd name="connsiteY2" fmla="*/ 240559 h 240559"/>
                <a:gd name="connsiteX3" fmla="*/ 266711 w 272515"/>
                <a:gd name="connsiteY3" fmla="*/ 215638 h 240559"/>
                <a:gd name="connsiteX4" fmla="*/ 272379 w 272515"/>
                <a:gd name="connsiteY4" fmla="*/ 207193 h 240559"/>
                <a:gd name="connsiteX5" fmla="*/ 268518 w 272515"/>
                <a:gd name="connsiteY5" fmla="*/ 202139 h 240559"/>
                <a:gd name="connsiteX6" fmla="*/ 93262 w 272515"/>
                <a:gd name="connsiteY6" fmla="*/ 89378 h 240559"/>
                <a:gd name="connsiteX7" fmla="*/ 92993 w 272515"/>
                <a:gd name="connsiteY7" fmla="*/ 0 h 240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5" h="240559">
                  <a:moveTo>
                    <a:pt x="0" y="26344"/>
                  </a:moveTo>
                  <a:cubicBezTo>
                    <a:pt x="3269" y="81148"/>
                    <a:pt x="4230" y="155950"/>
                    <a:pt x="2923" y="171987"/>
                  </a:cubicBezTo>
                  <a:cubicBezTo>
                    <a:pt x="1332" y="194817"/>
                    <a:pt x="1332" y="217729"/>
                    <a:pt x="2923" y="240559"/>
                  </a:cubicBezTo>
                  <a:lnTo>
                    <a:pt x="266711" y="215638"/>
                  </a:lnTo>
                  <a:cubicBezTo>
                    <a:pt x="270608" y="214871"/>
                    <a:pt x="273146" y="211090"/>
                    <a:pt x="272379" y="207193"/>
                  </a:cubicBezTo>
                  <a:cubicBezTo>
                    <a:pt x="271947" y="205000"/>
                    <a:pt x="270521" y="203132"/>
                    <a:pt x="268518" y="202139"/>
                  </a:cubicBezTo>
                  <a:cubicBezTo>
                    <a:pt x="147912" y="142912"/>
                    <a:pt x="93262" y="100608"/>
                    <a:pt x="93262" y="89378"/>
                  </a:cubicBezTo>
                  <a:lnTo>
                    <a:pt x="92993" y="0"/>
                  </a:lnTo>
                </a:path>
              </a:pathLst>
            </a:custGeom>
            <a:solidFill>
              <a:srgbClr val="FFFFFF"/>
            </a:solidFill>
            <a:ln w="3842" cap="flat">
              <a:solidFill>
                <a:schemeClr val="tx1"/>
              </a:solid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D3F328E1-1D1E-0A0F-0E4A-D168F8780F99}"/>
                </a:ext>
              </a:extLst>
            </p:cNvPr>
            <p:cNvSpPr/>
            <p:nvPr/>
          </p:nvSpPr>
          <p:spPr>
            <a:xfrm>
              <a:off x="1516099" y="5368483"/>
              <a:ext cx="272515" cy="174833"/>
            </a:xfrm>
            <a:custGeom>
              <a:avLst/>
              <a:gdLst>
                <a:gd name="connsiteX0" fmla="*/ 0 w 272515"/>
                <a:gd name="connsiteY0" fmla="*/ 0 h 174833"/>
                <a:gd name="connsiteX1" fmla="*/ 2923 w 272515"/>
                <a:gd name="connsiteY1" fmla="*/ 106261 h 174833"/>
                <a:gd name="connsiteX2" fmla="*/ 2923 w 272515"/>
                <a:gd name="connsiteY2" fmla="*/ 174833 h 174833"/>
                <a:gd name="connsiteX3" fmla="*/ 266711 w 272515"/>
                <a:gd name="connsiteY3" fmla="*/ 149912 h 174833"/>
                <a:gd name="connsiteX4" fmla="*/ 272379 w 272515"/>
                <a:gd name="connsiteY4" fmla="*/ 141467 h 174833"/>
                <a:gd name="connsiteX5" fmla="*/ 268518 w 272515"/>
                <a:gd name="connsiteY5" fmla="*/ 136413 h 174833"/>
                <a:gd name="connsiteX6" fmla="*/ 93262 w 272515"/>
                <a:gd name="connsiteY6" fmla="*/ 23652 h 174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515" h="174833">
                  <a:moveTo>
                    <a:pt x="0" y="0"/>
                  </a:moveTo>
                  <a:cubicBezTo>
                    <a:pt x="3256" y="54816"/>
                    <a:pt x="4230" y="90237"/>
                    <a:pt x="2923" y="106261"/>
                  </a:cubicBezTo>
                  <a:cubicBezTo>
                    <a:pt x="1332" y="129091"/>
                    <a:pt x="1332" y="152003"/>
                    <a:pt x="2923" y="174833"/>
                  </a:cubicBezTo>
                  <a:lnTo>
                    <a:pt x="266711" y="149912"/>
                  </a:lnTo>
                  <a:cubicBezTo>
                    <a:pt x="270608" y="149145"/>
                    <a:pt x="273146" y="145364"/>
                    <a:pt x="272379" y="141467"/>
                  </a:cubicBezTo>
                  <a:cubicBezTo>
                    <a:pt x="271947" y="139274"/>
                    <a:pt x="270521" y="137406"/>
                    <a:pt x="268518" y="136413"/>
                  </a:cubicBezTo>
                  <a:cubicBezTo>
                    <a:pt x="147912" y="77186"/>
                    <a:pt x="93262" y="34882"/>
                    <a:pt x="93262" y="23652"/>
                  </a:cubicBezTo>
                </a:path>
              </a:pathLst>
            </a:custGeom>
            <a:noFill/>
            <a:ln w="11525" cap="rnd">
              <a:solidFill>
                <a:srgbClr val="1D252E"/>
              </a:solidFill>
              <a:prstDash val="solid"/>
              <a:round/>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3C59880F-2D84-4AFB-F2DA-6A4052321232}"/>
                </a:ext>
              </a:extLst>
            </p:cNvPr>
            <p:cNvSpPr/>
            <p:nvPr/>
          </p:nvSpPr>
          <p:spPr>
            <a:xfrm>
              <a:off x="1132725" y="3923090"/>
              <a:ext cx="84095" cy="528154"/>
            </a:xfrm>
            <a:custGeom>
              <a:avLst/>
              <a:gdLst>
                <a:gd name="connsiteX0" fmla="*/ 74897 w 84095"/>
                <a:gd name="connsiteY0" fmla="*/ 377895 h 528154"/>
                <a:gd name="connsiteX1" fmla="*/ 83588 w 84095"/>
                <a:gd name="connsiteY1" fmla="*/ 435583 h 528154"/>
                <a:gd name="connsiteX2" fmla="*/ 23631 w 84095"/>
                <a:gd name="connsiteY2" fmla="*/ 527461 h 528154"/>
                <a:gd name="connsiteX3" fmla="*/ 13248 w 84095"/>
                <a:gd name="connsiteY3" fmla="*/ 430122 h 528154"/>
                <a:gd name="connsiteX4" fmla="*/ 6979 w 84095"/>
                <a:gd name="connsiteY4" fmla="*/ 158104 h 528154"/>
                <a:gd name="connsiteX5" fmla="*/ 6556 w 84095"/>
                <a:gd name="connsiteY5" fmla="*/ 40535 h 528154"/>
                <a:gd name="connsiteX6" fmla="*/ 8748 w 84095"/>
                <a:gd name="connsiteY6" fmla="*/ 0 h 528154"/>
                <a:gd name="connsiteX7" fmla="*/ 71897 w 84095"/>
                <a:gd name="connsiteY7" fmla="*/ 79763 h 528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095" h="528154">
                  <a:moveTo>
                    <a:pt x="74897" y="377895"/>
                  </a:moveTo>
                  <a:cubicBezTo>
                    <a:pt x="76435" y="407970"/>
                    <a:pt x="86434" y="398855"/>
                    <a:pt x="83588" y="435583"/>
                  </a:cubicBezTo>
                  <a:cubicBezTo>
                    <a:pt x="81550" y="464158"/>
                    <a:pt x="70436" y="535960"/>
                    <a:pt x="23631" y="527461"/>
                  </a:cubicBezTo>
                  <a:cubicBezTo>
                    <a:pt x="-12366" y="520923"/>
                    <a:pt x="95" y="469773"/>
                    <a:pt x="13248" y="430122"/>
                  </a:cubicBezTo>
                  <a:cubicBezTo>
                    <a:pt x="39476" y="351397"/>
                    <a:pt x="14517" y="251404"/>
                    <a:pt x="6979" y="158104"/>
                  </a:cubicBezTo>
                  <a:cubicBezTo>
                    <a:pt x="4594" y="128414"/>
                    <a:pt x="5979" y="82917"/>
                    <a:pt x="6556" y="40535"/>
                  </a:cubicBezTo>
                  <a:lnTo>
                    <a:pt x="8748" y="0"/>
                  </a:lnTo>
                  <a:lnTo>
                    <a:pt x="71897" y="79763"/>
                  </a:lnTo>
                  <a:close/>
                </a:path>
              </a:pathLst>
            </a:custGeom>
            <a:solidFill>
              <a:srgbClr val="FFFFFF"/>
            </a:solidFill>
            <a:ln w="3842"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B8C8B291-8C43-3785-BB74-BFF7D5892897}"/>
                </a:ext>
              </a:extLst>
            </p:cNvPr>
            <p:cNvSpPr/>
            <p:nvPr/>
          </p:nvSpPr>
          <p:spPr>
            <a:xfrm>
              <a:off x="1132725" y="3963625"/>
              <a:ext cx="84095" cy="487619"/>
            </a:xfrm>
            <a:custGeom>
              <a:avLst/>
              <a:gdLst>
                <a:gd name="connsiteX0" fmla="*/ 74897 w 84095"/>
                <a:gd name="connsiteY0" fmla="*/ 337360 h 487619"/>
                <a:gd name="connsiteX1" fmla="*/ 83588 w 84095"/>
                <a:gd name="connsiteY1" fmla="*/ 395048 h 487619"/>
                <a:gd name="connsiteX2" fmla="*/ 23631 w 84095"/>
                <a:gd name="connsiteY2" fmla="*/ 486925 h 487619"/>
                <a:gd name="connsiteX3" fmla="*/ 13248 w 84095"/>
                <a:gd name="connsiteY3" fmla="*/ 389586 h 487619"/>
                <a:gd name="connsiteX4" fmla="*/ 6979 w 84095"/>
                <a:gd name="connsiteY4" fmla="*/ 117568 h 487619"/>
                <a:gd name="connsiteX5" fmla="*/ 6556 w 84095"/>
                <a:gd name="connsiteY5" fmla="*/ 0 h 48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095" h="487619">
                  <a:moveTo>
                    <a:pt x="74897" y="337360"/>
                  </a:moveTo>
                  <a:cubicBezTo>
                    <a:pt x="76435" y="367434"/>
                    <a:pt x="86434" y="358320"/>
                    <a:pt x="83588" y="395048"/>
                  </a:cubicBezTo>
                  <a:cubicBezTo>
                    <a:pt x="81550" y="423623"/>
                    <a:pt x="70436" y="495425"/>
                    <a:pt x="23631" y="486925"/>
                  </a:cubicBezTo>
                  <a:cubicBezTo>
                    <a:pt x="-12366" y="480388"/>
                    <a:pt x="95" y="429237"/>
                    <a:pt x="13248" y="389586"/>
                  </a:cubicBezTo>
                  <a:cubicBezTo>
                    <a:pt x="39476" y="310862"/>
                    <a:pt x="14517" y="210869"/>
                    <a:pt x="6979" y="117568"/>
                  </a:cubicBezTo>
                  <a:cubicBezTo>
                    <a:pt x="4594" y="87878"/>
                    <a:pt x="5979" y="42382"/>
                    <a:pt x="6556" y="0"/>
                  </a:cubicBezTo>
                </a:path>
              </a:pathLst>
            </a:custGeom>
            <a:noFill/>
            <a:ln w="11525" cap="rnd">
              <a:solidFill>
                <a:schemeClr val="tx1"/>
              </a:solidFill>
              <a:prstDash val="solid"/>
              <a:round/>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23A33EDF-B865-3AC4-0D11-D1F5C29EE83F}"/>
                </a:ext>
              </a:extLst>
            </p:cNvPr>
            <p:cNvSpPr/>
            <p:nvPr/>
          </p:nvSpPr>
          <p:spPr>
            <a:xfrm>
              <a:off x="1278540" y="3454163"/>
              <a:ext cx="187139" cy="293055"/>
            </a:xfrm>
            <a:custGeom>
              <a:avLst/>
              <a:gdLst>
                <a:gd name="connsiteX0" fmla="*/ 158950 w 187139"/>
                <a:gd name="connsiteY0" fmla="*/ 38 h 293055"/>
                <a:gd name="connsiteX1" fmla="*/ 181256 w 187139"/>
                <a:gd name="connsiteY1" fmla="*/ 46189 h 293055"/>
                <a:gd name="connsiteX2" fmla="*/ 172218 w 187139"/>
                <a:gd name="connsiteY2" fmla="*/ 124837 h 293055"/>
                <a:gd name="connsiteX3" fmla="*/ 124914 w 187139"/>
                <a:gd name="connsiteY3" fmla="*/ 157873 h 293055"/>
                <a:gd name="connsiteX4" fmla="*/ 128760 w 187139"/>
                <a:gd name="connsiteY4" fmla="*/ 240098 h 293055"/>
                <a:gd name="connsiteX5" fmla="*/ 187140 w 187139"/>
                <a:gd name="connsiteY5" fmla="*/ 245443 h 293055"/>
                <a:gd name="connsiteX6" fmla="*/ 80494 w 187139"/>
                <a:gd name="connsiteY6" fmla="*/ 293055 h 293055"/>
                <a:gd name="connsiteX7" fmla="*/ 0 w 187139"/>
                <a:gd name="connsiteY7" fmla="*/ 263596 h 293055"/>
                <a:gd name="connsiteX8" fmla="*/ 56304 w 187139"/>
                <a:gd name="connsiteY8" fmla="*/ 244367 h 293055"/>
                <a:gd name="connsiteX9" fmla="*/ 56304 w 187139"/>
                <a:gd name="connsiteY9" fmla="*/ 152566 h 293055"/>
                <a:gd name="connsiteX10" fmla="*/ 27498 w 187139"/>
                <a:gd name="connsiteY10" fmla="*/ 101916 h 293055"/>
                <a:gd name="connsiteX11" fmla="*/ 30959 w 187139"/>
                <a:gd name="connsiteY11" fmla="*/ 72418 h 293055"/>
                <a:gd name="connsiteX12" fmla="*/ 130029 w 187139"/>
                <a:gd name="connsiteY12" fmla="*/ 0 h 29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7139" h="293055">
                  <a:moveTo>
                    <a:pt x="158950" y="38"/>
                  </a:moveTo>
                  <a:lnTo>
                    <a:pt x="181256" y="46189"/>
                  </a:lnTo>
                  <a:cubicBezTo>
                    <a:pt x="189947" y="74687"/>
                    <a:pt x="190563" y="94762"/>
                    <a:pt x="172218" y="124837"/>
                  </a:cubicBezTo>
                  <a:cubicBezTo>
                    <a:pt x="155527" y="139644"/>
                    <a:pt x="145912" y="148143"/>
                    <a:pt x="124914" y="157873"/>
                  </a:cubicBezTo>
                  <a:lnTo>
                    <a:pt x="128760" y="240098"/>
                  </a:lnTo>
                  <a:cubicBezTo>
                    <a:pt x="158411" y="237559"/>
                    <a:pt x="173064" y="237982"/>
                    <a:pt x="187140" y="245443"/>
                  </a:cubicBezTo>
                  <a:cubicBezTo>
                    <a:pt x="165872" y="268519"/>
                    <a:pt x="133490" y="293055"/>
                    <a:pt x="80494" y="293055"/>
                  </a:cubicBezTo>
                  <a:cubicBezTo>
                    <a:pt x="27498" y="293055"/>
                    <a:pt x="0" y="263596"/>
                    <a:pt x="0" y="263596"/>
                  </a:cubicBezTo>
                  <a:lnTo>
                    <a:pt x="56304" y="244367"/>
                  </a:lnTo>
                  <a:lnTo>
                    <a:pt x="56304" y="152566"/>
                  </a:lnTo>
                  <a:cubicBezTo>
                    <a:pt x="33921" y="139028"/>
                    <a:pt x="28959" y="127837"/>
                    <a:pt x="27498" y="101916"/>
                  </a:cubicBezTo>
                  <a:lnTo>
                    <a:pt x="30959" y="72418"/>
                  </a:lnTo>
                  <a:lnTo>
                    <a:pt x="130029" y="0"/>
                  </a:lnTo>
                  <a:close/>
                </a:path>
              </a:pathLst>
            </a:custGeom>
            <a:solidFill>
              <a:srgbClr val="FFFFFF"/>
            </a:solidFill>
            <a:ln w="3842"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ADC8C999-30F7-1BCB-6D44-760CA2486FE8}"/>
                </a:ext>
              </a:extLst>
            </p:cNvPr>
            <p:cNvSpPr/>
            <p:nvPr/>
          </p:nvSpPr>
          <p:spPr>
            <a:xfrm>
              <a:off x="1305922" y="3558771"/>
              <a:ext cx="28805" cy="149450"/>
            </a:xfrm>
            <a:custGeom>
              <a:avLst/>
              <a:gdLst>
                <a:gd name="connsiteX0" fmla="*/ 2346 w 28805"/>
                <a:gd name="connsiteY0" fmla="*/ 149451 h 149450"/>
                <a:gd name="connsiteX1" fmla="*/ 28806 w 28805"/>
                <a:gd name="connsiteY1" fmla="*/ 139720 h 149450"/>
                <a:gd name="connsiteX2" fmla="*/ 28806 w 28805"/>
                <a:gd name="connsiteY2" fmla="*/ 47996 h 149450"/>
                <a:gd name="connsiteX3" fmla="*/ 0 w 28805"/>
                <a:gd name="connsiteY3" fmla="*/ 0 h 149450"/>
              </a:gdLst>
              <a:ahLst/>
              <a:cxnLst>
                <a:cxn ang="0">
                  <a:pos x="connsiteX0" y="connsiteY0"/>
                </a:cxn>
                <a:cxn ang="0">
                  <a:pos x="connsiteX1" y="connsiteY1"/>
                </a:cxn>
                <a:cxn ang="0">
                  <a:pos x="connsiteX2" y="connsiteY2"/>
                </a:cxn>
                <a:cxn ang="0">
                  <a:pos x="connsiteX3" y="connsiteY3"/>
                </a:cxn>
              </a:cxnLst>
              <a:rect l="l" t="t" r="r" b="b"/>
              <a:pathLst>
                <a:path w="28805" h="149450">
                  <a:moveTo>
                    <a:pt x="2346" y="149451"/>
                  </a:moveTo>
                  <a:cubicBezTo>
                    <a:pt x="11115" y="146105"/>
                    <a:pt x="19922" y="142797"/>
                    <a:pt x="28806" y="139720"/>
                  </a:cubicBezTo>
                  <a:cubicBezTo>
                    <a:pt x="27459" y="108953"/>
                    <a:pt x="27690" y="78609"/>
                    <a:pt x="28806" y="47996"/>
                  </a:cubicBezTo>
                  <a:cubicBezTo>
                    <a:pt x="8576" y="36651"/>
                    <a:pt x="961" y="23267"/>
                    <a:pt x="0" y="0"/>
                  </a:cubicBezTo>
                </a:path>
              </a:pathLst>
            </a:custGeom>
            <a:noFill/>
            <a:ln w="11525" cap="rnd">
              <a:solidFill>
                <a:schemeClr val="tx1"/>
              </a:solidFill>
              <a:prstDash val="solid"/>
              <a:round/>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B6143FEE-937D-AD8C-99E4-92B356A4CDD0}"/>
                </a:ext>
              </a:extLst>
            </p:cNvPr>
            <p:cNvSpPr/>
            <p:nvPr/>
          </p:nvSpPr>
          <p:spPr>
            <a:xfrm>
              <a:off x="1403453" y="3486853"/>
              <a:ext cx="64025" cy="207253"/>
            </a:xfrm>
            <a:custGeom>
              <a:avLst/>
              <a:gdLst>
                <a:gd name="connsiteX0" fmla="*/ 49150 w 64025"/>
                <a:gd name="connsiteY0" fmla="*/ 0 h 207253"/>
                <a:gd name="connsiteX1" fmla="*/ 58150 w 64025"/>
                <a:gd name="connsiteY1" fmla="*/ 73072 h 207253"/>
                <a:gd name="connsiteX2" fmla="*/ 0 w 64025"/>
                <a:gd name="connsiteY2" fmla="*/ 125029 h 207253"/>
                <a:gd name="connsiteX3" fmla="*/ 3846 w 64025"/>
                <a:gd name="connsiteY3" fmla="*/ 207254 h 207253"/>
                <a:gd name="connsiteX4" fmla="*/ 38189 w 64025"/>
                <a:gd name="connsiteY4" fmla="*/ 207254 h 207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25" h="207253">
                  <a:moveTo>
                    <a:pt x="49150" y="0"/>
                  </a:moveTo>
                  <a:cubicBezTo>
                    <a:pt x="63418" y="22806"/>
                    <a:pt x="69418" y="47304"/>
                    <a:pt x="58150" y="73072"/>
                  </a:cubicBezTo>
                  <a:cubicBezTo>
                    <a:pt x="46266" y="99993"/>
                    <a:pt x="27383" y="115107"/>
                    <a:pt x="0" y="125029"/>
                  </a:cubicBezTo>
                  <a:cubicBezTo>
                    <a:pt x="1115" y="152412"/>
                    <a:pt x="2500" y="179871"/>
                    <a:pt x="3846" y="207254"/>
                  </a:cubicBezTo>
                  <a:cubicBezTo>
                    <a:pt x="15245" y="205752"/>
                    <a:pt x="26791" y="205752"/>
                    <a:pt x="38189" y="207254"/>
                  </a:cubicBezTo>
                </a:path>
              </a:pathLst>
            </a:custGeom>
            <a:noFill/>
            <a:ln w="11525" cap="rnd">
              <a:solidFill>
                <a:schemeClr val="tx1"/>
              </a:solidFill>
              <a:prstDash val="solid"/>
              <a:round/>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E668CD2C-EE7D-FB67-F09E-CADF91C5D4F2}"/>
                </a:ext>
              </a:extLst>
            </p:cNvPr>
            <p:cNvSpPr/>
            <p:nvPr/>
          </p:nvSpPr>
          <p:spPr>
            <a:xfrm>
              <a:off x="1147934" y="4242028"/>
              <a:ext cx="506193" cy="1094493"/>
            </a:xfrm>
            <a:custGeom>
              <a:avLst/>
              <a:gdLst>
                <a:gd name="connsiteX0" fmla="*/ 485810 w 506193"/>
                <a:gd name="connsiteY0" fmla="*/ 0 h 1094493"/>
                <a:gd name="connsiteX1" fmla="*/ 506193 w 506193"/>
                <a:gd name="connsiteY1" fmla="*/ 1071997 h 1094493"/>
                <a:gd name="connsiteX2" fmla="*/ 380818 w 506193"/>
                <a:gd name="connsiteY2" fmla="*/ 1093842 h 1094493"/>
                <a:gd name="connsiteX3" fmla="*/ 317592 w 506193"/>
                <a:gd name="connsiteY3" fmla="*/ 1082304 h 1094493"/>
                <a:gd name="connsiteX4" fmla="*/ 298362 w 506193"/>
                <a:gd name="connsiteY4" fmla="*/ 220253 h 1094493"/>
                <a:gd name="connsiteX5" fmla="*/ 265096 w 506193"/>
                <a:gd name="connsiteY5" fmla="*/ 220253 h 1094493"/>
                <a:gd name="connsiteX6" fmla="*/ 232252 w 506193"/>
                <a:gd name="connsiteY6" fmla="*/ 212061 h 1094493"/>
                <a:gd name="connsiteX7" fmla="*/ 174564 w 506193"/>
                <a:gd name="connsiteY7" fmla="*/ 1074305 h 1094493"/>
                <a:gd name="connsiteX8" fmla="*/ 75764 w 506193"/>
                <a:gd name="connsiteY8" fmla="*/ 1090188 h 1094493"/>
                <a:gd name="connsiteX9" fmla="*/ 0 w 506193"/>
                <a:gd name="connsiteY9" fmla="*/ 1083573 h 1094493"/>
                <a:gd name="connsiteX10" fmla="*/ 90186 w 506193"/>
                <a:gd name="connsiteY10" fmla="*/ 21345 h 109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193" h="1094493">
                  <a:moveTo>
                    <a:pt x="485810" y="0"/>
                  </a:moveTo>
                  <a:cubicBezTo>
                    <a:pt x="492502" y="357358"/>
                    <a:pt x="499296" y="714690"/>
                    <a:pt x="506193" y="1071997"/>
                  </a:cubicBezTo>
                  <a:cubicBezTo>
                    <a:pt x="469581" y="1080804"/>
                    <a:pt x="413162" y="1091842"/>
                    <a:pt x="380818" y="1093842"/>
                  </a:cubicBezTo>
                  <a:cubicBezTo>
                    <a:pt x="348474" y="1095842"/>
                    <a:pt x="341705" y="1093573"/>
                    <a:pt x="317592" y="1082304"/>
                  </a:cubicBezTo>
                  <a:cubicBezTo>
                    <a:pt x="311592" y="794903"/>
                    <a:pt x="304593" y="507616"/>
                    <a:pt x="298362" y="220253"/>
                  </a:cubicBezTo>
                  <a:cubicBezTo>
                    <a:pt x="287298" y="221291"/>
                    <a:pt x="276160" y="221291"/>
                    <a:pt x="265096" y="220253"/>
                  </a:cubicBezTo>
                  <a:cubicBezTo>
                    <a:pt x="253927" y="218501"/>
                    <a:pt x="242936" y="215759"/>
                    <a:pt x="232252" y="212061"/>
                  </a:cubicBezTo>
                  <a:cubicBezTo>
                    <a:pt x="212997" y="499476"/>
                    <a:pt x="193768" y="786890"/>
                    <a:pt x="174564" y="1074305"/>
                  </a:cubicBezTo>
                  <a:cubicBezTo>
                    <a:pt x="143797" y="1080728"/>
                    <a:pt x="105338" y="1088496"/>
                    <a:pt x="75764" y="1090188"/>
                  </a:cubicBezTo>
                  <a:cubicBezTo>
                    <a:pt x="46189" y="1091880"/>
                    <a:pt x="26921" y="1087650"/>
                    <a:pt x="0" y="1083573"/>
                  </a:cubicBezTo>
                  <a:cubicBezTo>
                    <a:pt x="30229" y="729471"/>
                    <a:pt x="60290" y="375395"/>
                    <a:pt x="90186" y="21345"/>
                  </a:cubicBezTo>
                  <a:close/>
                </a:path>
              </a:pathLst>
            </a:custGeom>
            <a:solidFill>
              <a:schemeClr val="tx1"/>
            </a:solidFill>
            <a:ln w="3842"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0BA54549-AE30-B30E-2A9B-D756BB623DCC}"/>
                </a:ext>
              </a:extLst>
            </p:cNvPr>
            <p:cNvSpPr/>
            <p:nvPr/>
          </p:nvSpPr>
          <p:spPr>
            <a:xfrm>
              <a:off x="1280988" y="3357052"/>
              <a:ext cx="184568" cy="193550"/>
            </a:xfrm>
            <a:custGeom>
              <a:avLst/>
              <a:gdLst>
                <a:gd name="connsiteX0" fmla="*/ 21511 w 184568"/>
                <a:gd name="connsiteY0" fmla="*/ 184297 h 193550"/>
                <a:gd name="connsiteX1" fmla="*/ 102774 w 184568"/>
                <a:gd name="connsiteY1" fmla="*/ 191066 h 193550"/>
                <a:gd name="connsiteX2" fmla="*/ 130541 w 184568"/>
                <a:gd name="connsiteY2" fmla="*/ 112302 h 193550"/>
                <a:gd name="connsiteX3" fmla="*/ 182345 w 184568"/>
                <a:gd name="connsiteY3" fmla="*/ 81074 h 193550"/>
                <a:gd name="connsiteX4" fmla="*/ 79160 w 184568"/>
                <a:gd name="connsiteY4" fmla="*/ 965 h 193550"/>
                <a:gd name="connsiteX5" fmla="*/ 38625 w 184568"/>
                <a:gd name="connsiteY5" fmla="*/ 38231 h 193550"/>
                <a:gd name="connsiteX6" fmla="*/ 3320 w 184568"/>
                <a:gd name="connsiteY6" fmla="*/ 59883 h 193550"/>
                <a:gd name="connsiteX7" fmla="*/ 21511 w 184568"/>
                <a:gd name="connsiteY7" fmla="*/ 184297 h 19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68" h="193550">
                  <a:moveTo>
                    <a:pt x="21511" y="184297"/>
                  </a:moveTo>
                  <a:cubicBezTo>
                    <a:pt x="47543" y="193611"/>
                    <a:pt x="75560" y="195945"/>
                    <a:pt x="102774" y="191066"/>
                  </a:cubicBezTo>
                  <a:cubicBezTo>
                    <a:pt x="135656" y="179144"/>
                    <a:pt x="129964" y="140108"/>
                    <a:pt x="130541" y="112302"/>
                  </a:cubicBezTo>
                  <a:cubicBezTo>
                    <a:pt x="150617" y="88266"/>
                    <a:pt x="171961" y="127686"/>
                    <a:pt x="182345" y="81074"/>
                  </a:cubicBezTo>
                  <a:cubicBezTo>
                    <a:pt x="195883" y="20425"/>
                    <a:pt x="145886" y="-5497"/>
                    <a:pt x="79160" y="965"/>
                  </a:cubicBezTo>
                  <a:cubicBezTo>
                    <a:pt x="58085" y="3003"/>
                    <a:pt x="41932" y="14887"/>
                    <a:pt x="38625" y="38231"/>
                  </a:cubicBezTo>
                  <a:cubicBezTo>
                    <a:pt x="23242" y="41077"/>
                    <a:pt x="9935" y="44961"/>
                    <a:pt x="3320" y="59883"/>
                  </a:cubicBezTo>
                  <a:cubicBezTo>
                    <a:pt x="-6141" y="99957"/>
                    <a:pt x="6089" y="146838"/>
                    <a:pt x="21511" y="184297"/>
                  </a:cubicBezTo>
                  <a:close/>
                </a:path>
              </a:pathLst>
            </a:custGeom>
            <a:solidFill>
              <a:schemeClr val="tx1"/>
            </a:solidFill>
            <a:ln w="3842"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17417457-D405-301E-15E7-01912B9962B3}"/>
                </a:ext>
              </a:extLst>
            </p:cNvPr>
            <p:cNvSpPr/>
            <p:nvPr/>
          </p:nvSpPr>
          <p:spPr>
            <a:xfrm>
              <a:off x="1163663" y="3693068"/>
              <a:ext cx="499616" cy="639417"/>
            </a:xfrm>
            <a:custGeom>
              <a:avLst/>
              <a:gdLst>
                <a:gd name="connsiteX0" fmla="*/ 499617 w 499616"/>
                <a:gd name="connsiteY0" fmla="*/ 573573 h 639417"/>
                <a:gd name="connsiteX1" fmla="*/ 291940 w 499616"/>
                <a:gd name="connsiteY1" fmla="*/ 639414 h 639417"/>
                <a:gd name="connsiteX2" fmla="*/ 34536 w 499616"/>
                <a:gd name="connsiteY2" fmla="*/ 591072 h 639417"/>
                <a:gd name="connsiteX3" fmla="*/ 27690 w 499616"/>
                <a:gd name="connsiteY3" fmla="*/ 419584 h 639417"/>
                <a:gd name="connsiteX4" fmla="*/ 18153 w 499616"/>
                <a:gd name="connsiteY4" fmla="*/ 295824 h 639417"/>
                <a:gd name="connsiteX5" fmla="*/ 0 w 499616"/>
                <a:gd name="connsiteY5" fmla="*/ 74110 h 639417"/>
                <a:gd name="connsiteX6" fmla="*/ 6192 w 499616"/>
                <a:gd name="connsiteY6" fmla="*/ 66687 h 639417"/>
                <a:gd name="connsiteX7" fmla="*/ 121837 w 499616"/>
                <a:gd name="connsiteY7" fmla="*/ 18729 h 639417"/>
                <a:gd name="connsiteX8" fmla="*/ 232252 w 499616"/>
                <a:gd name="connsiteY8" fmla="*/ 31344 h 639417"/>
                <a:gd name="connsiteX9" fmla="*/ 292940 w 499616"/>
                <a:gd name="connsiteY9" fmla="*/ 0 h 639417"/>
                <a:gd name="connsiteX10" fmla="*/ 347974 w 499616"/>
                <a:gd name="connsiteY10" fmla="*/ 6384 h 639417"/>
                <a:gd name="connsiteX11" fmla="*/ 348705 w 499616"/>
                <a:gd name="connsiteY11" fmla="*/ 6384 h 639417"/>
                <a:gd name="connsiteX12" fmla="*/ 391548 w 499616"/>
                <a:gd name="connsiteY12" fmla="*/ 20806 h 639417"/>
                <a:gd name="connsiteX13" fmla="*/ 427161 w 499616"/>
                <a:gd name="connsiteY13" fmla="*/ 237098 h 639417"/>
                <a:gd name="connsiteX14" fmla="*/ 499617 w 499616"/>
                <a:gd name="connsiteY14" fmla="*/ 573573 h 63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9616" h="639417">
                  <a:moveTo>
                    <a:pt x="499617" y="573573"/>
                  </a:moveTo>
                  <a:cubicBezTo>
                    <a:pt x="431276" y="609032"/>
                    <a:pt x="373818" y="639799"/>
                    <a:pt x="291940" y="639414"/>
                  </a:cubicBezTo>
                  <a:cubicBezTo>
                    <a:pt x="210061" y="639029"/>
                    <a:pt x="114261" y="615070"/>
                    <a:pt x="34536" y="591072"/>
                  </a:cubicBezTo>
                  <a:cubicBezTo>
                    <a:pt x="29959" y="515577"/>
                    <a:pt x="33421" y="510308"/>
                    <a:pt x="27690" y="419584"/>
                  </a:cubicBezTo>
                  <a:cubicBezTo>
                    <a:pt x="25498" y="385164"/>
                    <a:pt x="21998" y="341898"/>
                    <a:pt x="18153" y="295824"/>
                  </a:cubicBezTo>
                  <a:cubicBezTo>
                    <a:pt x="11730" y="220714"/>
                    <a:pt x="4384" y="138144"/>
                    <a:pt x="0" y="74110"/>
                  </a:cubicBezTo>
                  <a:cubicBezTo>
                    <a:pt x="2000" y="71533"/>
                    <a:pt x="4038" y="68995"/>
                    <a:pt x="6192" y="66687"/>
                  </a:cubicBezTo>
                  <a:cubicBezTo>
                    <a:pt x="36536" y="33074"/>
                    <a:pt x="79263" y="24998"/>
                    <a:pt x="121837" y="18729"/>
                  </a:cubicBezTo>
                  <a:cubicBezTo>
                    <a:pt x="149681" y="42497"/>
                    <a:pt x="202254" y="37036"/>
                    <a:pt x="232252" y="31344"/>
                  </a:cubicBezTo>
                  <a:cubicBezTo>
                    <a:pt x="258904" y="26267"/>
                    <a:pt x="280787" y="22191"/>
                    <a:pt x="292940" y="0"/>
                  </a:cubicBezTo>
                  <a:cubicBezTo>
                    <a:pt x="311428" y="622"/>
                    <a:pt x="329835" y="2757"/>
                    <a:pt x="347974" y="6384"/>
                  </a:cubicBezTo>
                  <a:cubicBezTo>
                    <a:pt x="348215" y="6330"/>
                    <a:pt x="348464" y="6330"/>
                    <a:pt x="348705" y="6384"/>
                  </a:cubicBezTo>
                  <a:cubicBezTo>
                    <a:pt x="363363" y="9990"/>
                    <a:pt x="377694" y="14814"/>
                    <a:pt x="391548" y="20806"/>
                  </a:cubicBezTo>
                  <a:cubicBezTo>
                    <a:pt x="405085" y="92493"/>
                    <a:pt x="415815" y="164872"/>
                    <a:pt x="427161" y="237098"/>
                  </a:cubicBezTo>
                  <a:cubicBezTo>
                    <a:pt x="444775" y="350666"/>
                    <a:pt x="464427" y="463619"/>
                    <a:pt x="499617" y="573573"/>
                  </a:cubicBezTo>
                  <a:close/>
                </a:path>
              </a:pathLst>
            </a:custGeom>
            <a:solidFill>
              <a:schemeClr val="accent2"/>
            </a:solidFill>
            <a:ln w="3842"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D21EF67A-3A99-C9E8-3BF0-4043BB4CC99F}"/>
                </a:ext>
              </a:extLst>
            </p:cNvPr>
            <p:cNvSpPr/>
            <p:nvPr/>
          </p:nvSpPr>
          <p:spPr>
            <a:xfrm>
              <a:off x="1613249" y="3828251"/>
              <a:ext cx="173368" cy="587194"/>
            </a:xfrm>
            <a:custGeom>
              <a:avLst/>
              <a:gdLst>
                <a:gd name="connsiteX0" fmla="*/ 29072 w 173368"/>
                <a:gd name="connsiteY0" fmla="*/ 102646 h 587194"/>
                <a:gd name="connsiteX1" fmla="*/ 69607 w 173368"/>
                <a:gd name="connsiteY1" fmla="*/ 158758 h 587194"/>
                <a:gd name="connsiteX2" fmla="*/ 14880 w 173368"/>
                <a:gd name="connsiteY2" fmla="*/ 446082 h 587194"/>
                <a:gd name="connsiteX3" fmla="*/ 574 w 173368"/>
                <a:gd name="connsiteY3" fmla="*/ 474119 h 587194"/>
                <a:gd name="connsiteX4" fmla="*/ 57993 w 173368"/>
                <a:gd name="connsiteY4" fmla="*/ 546806 h 587194"/>
                <a:gd name="connsiteX5" fmla="*/ 173369 w 173368"/>
                <a:gd name="connsiteY5" fmla="*/ 114992 h 587194"/>
                <a:gd name="connsiteX6" fmla="*/ 102028 w 173368"/>
                <a:gd name="connsiteY6" fmla="*/ 22268 h 587194"/>
                <a:gd name="connsiteX7" fmla="*/ 83491 w 173368"/>
                <a:gd name="connsiteY7" fmla="*/ 0 h 58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368" h="587194">
                  <a:moveTo>
                    <a:pt x="29072" y="102646"/>
                  </a:moveTo>
                  <a:cubicBezTo>
                    <a:pt x="45416" y="113953"/>
                    <a:pt x="55377" y="144374"/>
                    <a:pt x="69607" y="158758"/>
                  </a:cubicBezTo>
                  <a:cubicBezTo>
                    <a:pt x="46032" y="254904"/>
                    <a:pt x="10035" y="347744"/>
                    <a:pt x="14880" y="446082"/>
                  </a:cubicBezTo>
                  <a:cubicBezTo>
                    <a:pt x="15534" y="459389"/>
                    <a:pt x="997" y="470042"/>
                    <a:pt x="574" y="474119"/>
                  </a:cubicBezTo>
                  <a:cubicBezTo>
                    <a:pt x="-5157" y="525730"/>
                    <a:pt x="33341" y="651413"/>
                    <a:pt x="57993" y="546806"/>
                  </a:cubicBezTo>
                  <a:cubicBezTo>
                    <a:pt x="30879" y="417892"/>
                    <a:pt x="143486" y="245867"/>
                    <a:pt x="173369" y="114992"/>
                  </a:cubicBezTo>
                  <a:cubicBezTo>
                    <a:pt x="148409" y="88763"/>
                    <a:pt x="125411" y="49920"/>
                    <a:pt x="102028" y="22268"/>
                  </a:cubicBezTo>
                  <a:lnTo>
                    <a:pt x="83491" y="0"/>
                  </a:lnTo>
                  <a:close/>
                </a:path>
              </a:pathLst>
            </a:custGeom>
            <a:solidFill>
              <a:srgbClr val="FFFFFF"/>
            </a:solidFill>
            <a:ln w="3842"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857D3172-6F63-F7FA-C86B-074804F4FC6B}"/>
                </a:ext>
              </a:extLst>
            </p:cNvPr>
            <p:cNvSpPr/>
            <p:nvPr/>
          </p:nvSpPr>
          <p:spPr>
            <a:xfrm>
              <a:off x="1613249" y="3850518"/>
              <a:ext cx="173368" cy="564926"/>
            </a:xfrm>
            <a:custGeom>
              <a:avLst/>
              <a:gdLst>
                <a:gd name="connsiteX0" fmla="*/ 102028 w 173368"/>
                <a:gd name="connsiteY0" fmla="*/ 0 h 564926"/>
                <a:gd name="connsiteX1" fmla="*/ 173369 w 173368"/>
                <a:gd name="connsiteY1" fmla="*/ 92724 h 564926"/>
                <a:gd name="connsiteX2" fmla="*/ 57993 w 173368"/>
                <a:gd name="connsiteY2" fmla="*/ 524538 h 564926"/>
                <a:gd name="connsiteX3" fmla="*/ 574 w 173368"/>
                <a:gd name="connsiteY3" fmla="*/ 451851 h 564926"/>
                <a:gd name="connsiteX4" fmla="*/ 14880 w 173368"/>
                <a:gd name="connsiteY4" fmla="*/ 423815 h 564926"/>
                <a:gd name="connsiteX5" fmla="*/ 69607 w 173368"/>
                <a:gd name="connsiteY5" fmla="*/ 136490 h 564926"/>
                <a:gd name="connsiteX6" fmla="*/ 50147 w 173368"/>
                <a:gd name="connsiteY6" fmla="*/ 107300 h 56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368" h="564926">
                  <a:moveTo>
                    <a:pt x="102028" y="0"/>
                  </a:moveTo>
                  <a:cubicBezTo>
                    <a:pt x="125411" y="27652"/>
                    <a:pt x="148409" y="66495"/>
                    <a:pt x="173369" y="92724"/>
                  </a:cubicBezTo>
                  <a:cubicBezTo>
                    <a:pt x="143486" y="223483"/>
                    <a:pt x="30879" y="395624"/>
                    <a:pt x="57993" y="524538"/>
                  </a:cubicBezTo>
                  <a:cubicBezTo>
                    <a:pt x="33341" y="629146"/>
                    <a:pt x="-5157" y="503463"/>
                    <a:pt x="574" y="451851"/>
                  </a:cubicBezTo>
                  <a:cubicBezTo>
                    <a:pt x="997" y="447774"/>
                    <a:pt x="15534" y="437121"/>
                    <a:pt x="14880" y="423815"/>
                  </a:cubicBezTo>
                  <a:cubicBezTo>
                    <a:pt x="10035" y="325476"/>
                    <a:pt x="46032" y="232598"/>
                    <a:pt x="69607" y="136490"/>
                  </a:cubicBezTo>
                  <a:cubicBezTo>
                    <a:pt x="62492" y="129298"/>
                    <a:pt x="56454" y="118106"/>
                    <a:pt x="50147" y="107300"/>
                  </a:cubicBezTo>
                </a:path>
              </a:pathLst>
            </a:custGeom>
            <a:noFill/>
            <a:ln w="11525" cap="rnd">
              <a:solidFill>
                <a:schemeClr val="tx1"/>
              </a:solidFill>
              <a:prstDash val="solid"/>
              <a:round/>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BB406F95-D6B3-1B9C-4E8B-669E5E0F0589}"/>
                </a:ext>
              </a:extLst>
            </p:cNvPr>
            <p:cNvSpPr/>
            <p:nvPr/>
          </p:nvSpPr>
          <p:spPr>
            <a:xfrm>
              <a:off x="1511407" y="3699491"/>
              <a:ext cx="195177" cy="250135"/>
            </a:xfrm>
            <a:custGeom>
              <a:avLst/>
              <a:gdLst>
                <a:gd name="connsiteX0" fmla="*/ 195178 w 195177"/>
                <a:gd name="connsiteY0" fmla="*/ 123222 h 250135"/>
                <a:gd name="connsiteX1" fmla="*/ 137028 w 195177"/>
                <a:gd name="connsiteY1" fmla="*/ 250135 h 250135"/>
                <a:gd name="connsiteX2" fmla="*/ 79340 w 195177"/>
                <a:gd name="connsiteY2" fmla="*/ 230906 h 250135"/>
                <a:gd name="connsiteX3" fmla="*/ 8845 w 195177"/>
                <a:gd name="connsiteY3" fmla="*/ 207215 h 250135"/>
                <a:gd name="connsiteX4" fmla="*/ 0 w 195177"/>
                <a:gd name="connsiteY4" fmla="*/ 0 h 250135"/>
                <a:gd name="connsiteX5" fmla="*/ 0 w 195177"/>
                <a:gd name="connsiteY5" fmla="*/ 0 h 250135"/>
                <a:gd name="connsiteX6" fmla="*/ 731 w 195177"/>
                <a:gd name="connsiteY6" fmla="*/ 0 h 250135"/>
                <a:gd name="connsiteX7" fmla="*/ 43574 w 195177"/>
                <a:gd name="connsiteY7" fmla="*/ 14422 h 250135"/>
                <a:gd name="connsiteX8" fmla="*/ 195178 w 195177"/>
                <a:gd name="connsiteY8" fmla="*/ 123222 h 25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5177" h="250135">
                  <a:moveTo>
                    <a:pt x="195178" y="123222"/>
                  </a:moveTo>
                  <a:cubicBezTo>
                    <a:pt x="172795" y="164526"/>
                    <a:pt x="150335" y="204985"/>
                    <a:pt x="137028" y="250135"/>
                  </a:cubicBezTo>
                  <a:lnTo>
                    <a:pt x="79340" y="230906"/>
                  </a:lnTo>
                  <a:lnTo>
                    <a:pt x="8845" y="207215"/>
                  </a:lnTo>
                  <a:cubicBezTo>
                    <a:pt x="5846" y="136221"/>
                    <a:pt x="2923" y="70995"/>
                    <a:pt x="0" y="0"/>
                  </a:cubicBezTo>
                  <a:lnTo>
                    <a:pt x="0" y="0"/>
                  </a:lnTo>
                  <a:lnTo>
                    <a:pt x="731" y="0"/>
                  </a:lnTo>
                  <a:cubicBezTo>
                    <a:pt x="15389" y="3606"/>
                    <a:pt x="29719" y="8430"/>
                    <a:pt x="43574" y="14422"/>
                  </a:cubicBezTo>
                  <a:cubicBezTo>
                    <a:pt x="100762" y="38997"/>
                    <a:pt x="149758" y="80955"/>
                    <a:pt x="195178" y="123222"/>
                  </a:cubicBezTo>
                  <a:close/>
                </a:path>
              </a:pathLst>
            </a:custGeom>
            <a:solidFill>
              <a:schemeClr val="accent2"/>
            </a:solidFill>
            <a:ln w="3842"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32A058F2-BD3C-63DA-CA05-F1CC56C9E10A}"/>
                </a:ext>
              </a:extLst>
            </p:cNvPr>
            <p:cNvSpPr/>
            <p:nvPr/>
          </p:nvSpPr>
          <p:spPr>
            <a:xfrm>
              <a:off x="1120051" y="3759756"/>
              <a:ext cx="95915" cy="247317"/>
            </a:xfrm>
            <a:custGeom>
              <a:avLst/>
              <a:gdLst>
                <a:gd name="connsiteX0" fmla="*/ 95916 w 95915"/>
                <a:gd name="connsiteY0" fmla="*/ 231829 h 247317"/>
                <a:gd name="connsiteX1" fmla="*/ 78187 w 95915"/>
                <a:gd name="connsiteY1" fmla="*/ 242982 h 247317"/>
                <a:gd name="connsiteX2" fmla="*/ 61534 w 95915"/>
                <a:gd name="connsiteY2" fmla="*/ 229137 h 247317"/>
                <a:gd name="connsiteX3" fmla="*/ 0 w 95915"/>
                <a:gd name="connsiteY3" fmla="*/ 164565 h 247317"/>
                <a:gd name="connsiteX4" fmla="*/ 43343 w 95915"/>
                <a:gd name="connsiteY4" fmla="*/ 7422 h 247317"/>
                <a:gd name="connsiteX5" fmla="*/ 49535 w 95915"/>
                <a:gd name="connsiteY5" fmla="*/ 0 h 247317"/>
                <a:gd name="connsiteX6" fmla="*/ 95916 w 95915"/>
                <a:gd name="connsiteY6" fmla="*/ 231829 h 247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915" h="247317">
                  <a:moveTo>
                    <a:pt x="95916" y="231829"/>
                  </a:moveTo>
                  <a:cubicBezTo>
                    <a:pt x="88763" y="234636"/>
                    <a:pt x="97993" y="256404"/>
                    <a:pt x="78187" y="242982"/>
                  </a:cubicBezTo>
                  <a:cubicBezTo>
                    <a:pt x="72300" y="238786"/>
                    <a:pt x="66734" y="234158"/>
                    <a:pt x="61534" y="229137"/>
                  </a:cubicBezTo>
                  <a:cubicBezTo>
                    <a:pt x="41382" y="210369"/>
                    <a:pt x="15576" y="181294"/>
                    <a:pt x="0" y="164565"/>
                  </a:cubicBezTo>
                  <a:cubicBezTo>
                    <a:pt x="11538" y="118760"/>
                    <a:pt x="33151" y="35459"/>
                    <a:pt x="43343" y="7422"/>
                  </a:cubicBezTo>
                  <a:cubicBezTo>
                    <a:pt x="45343" y="4846"/>
                    <a:pt x="47381" y="2308"/>
                    <a:pt x="49535" y="0"/>
                  </a:cubicBezTo>
                  <a:cubicBezTo>
                    <a:pt x="57342" y="18460"/>
                    <a:pt x="79302" y="160334"/>
                    <a:pt x="95916" y="231829"/>
                  </a:cubicBezTo>
                  <a:close/>
                </a:path>
              </a:pathLst>
            </a:custGeom>
            <a:solidFill>
              <a:schemeClr val="accent2"/>
            </a:solidFill>
            <a:ln w="3842"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2D7502A2-A180-1662-5783-48405B638BE8}"/>
                </a:ext>
              </a:extLst>
            </p:cNvPr>
            <p:cNvSpPr/>
            <p:nvPr/>
          </p:nvSpPr>
          <p:spPr>
            <a:xfrm>
              <a:off x="1420991" y="3475161"/>
              <a:ext cx="20229" cy="2461"/>
            </a:xfrm>
            <a:custGeom>
              <a:avLst/>
              <a:gdLst>
                <a:gd name="connsiteX0" fmla="*/ 0 w 20229"/>
                <a:gd name="connsiteY0" fmla="*/ 2461 h 2461"/>
                <a:gd name="connsiteX1" fmla="*/ 20229 w 20229"/>
                <a:gd name="connsiteY1" fmla="*/ 0 h 2461"/>
              </a:gdLst>
              <a:ahLst/>
              <a:cxnLst>
                <a:cxn ang="0">
                  <a:pos x="connsiteX0" y="connsiteY0"/>
                </a:cxn>
                <a:cxn ang="0">
                  <a:pos x="connsiteX1" y="connsiteY1"/>
                </a:cxn>
              </a:cxnLst>
              <a:rect l="l" t="t" r="r" b="b"/>
              <a:pathLst>
                <a:path w="20229" h="2461">
                  <a:moveTo>
                    <a:pt x="0" y="2461"/>
                  </a:moveTo>
                  <a:lnTo>
                    <a:pt x="20229" y="0"/>
                  </a:lnTo>
                  <a:close/>
                </a:path>
              </a:pathLst>
            </a:custGeom>
            <a:noFill/>
            <a:ln w="11525" cap="rnd">
              <a:solidFill>
                <a:schemeClr val="tx1"/>
              </a:solidFill>
              <a:prstDash val="solid"/>
              <a:round/>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81D07F46-092B-DDDE-EA52-3EC015F1C2AB}"/>
                </a:ext>
              </a:extLst>
            </p:cNvPr>
            <p:cNvSpPr/>
            <p:nvPr/>
          </p:nvSpPr>
          <p:spPr>
            <a:xfrm>
              <a:off x="1153052" y="4346789"/>
              <a:ext cx="31802" cy="55838"/>
            </a:xfrm>
            <a:custGeom>
              <a:avLst/>
              <a:gdLst>
                <a:gd name="connsiteX0" fmla="*/ 12573 w 31802"/>
                <a:gd name="connsiteY0" fmla="*/ 0 h 55838"/>
                <a:gd name="connsiteX1" fmla="*/ 420 w 31802"/>
                <a:gd name="connsiteY1" fmla="*/ 55727 h 55838"/>
                <a:gd name="connsiteX2" fmla="*/ 31802 w 31802"/>
                <a:gd name="connsiteY2" fmla="*/ 13845 h 55838"/>
              </a:gdLst>
              <a:ahLst/>
              <a:cxnLst>
                <a:cxn ang="0">
                  <a:pos x="connsiteX0" y="connsiteY0"/>
                </a:cxn>
                <a:cxn ang="0">
                  <a:pos x="connsiteX1" y="connsiteY1"/>
                </a:cxn>
                <a:cxn ang="0">
                  <a:pos x="connsiteX2" y="connsiteY2"/>
                </a:cxn>
              </a:cxnLst>
              <a:rect l="l" t="t" r="r" b="b"/>
              <a:pathLst>
                <a:path w="31802" h="55838">
                  <a:moveTo>
                    <a:pt x="12573" y="0"/>
                  </a:moveTo>
                  <a:cubicBezTo>
                    <a:pt x="6035" y="17422"/>
                    <a:pt x="-1926" y="36882"/>
                    <a:pt x="420" y="55727"/>
                  </a:cubicBezTo>
                  <a:cubicBezTo>
                    <a:pt x="18188" y="57919"/>
                    <a:pt x="26802" y="27383"/>
                    <a:pt x="31802" y="13845"/>
                  </a:cubicBezTo>
                </a:path>
              </a:pathLst>
            </a:custGeom>
            <a:noFill/>
            <a:ln w="11525" cap="rnd">
              <a:solidFill>
                <a:schemeClr val="tx1"/>
              </a:solidFill>
              <a:prstDash val="solid"/>
              <a:round/>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DC34650C-0B6F-52C0-D9FC-565725819AC0}"/>
                </a:ext>
              </a:extLst>
            </p:cNvPr>
            <p:cNvSpPr/>
            <p:nvPr/>
          </p:nvSpPr>
          <p:spPr>
            <a:xfrm>
              <a:off x="2027215" y="2626955"/>
              <a:ext cx="2017350" cy="179832"/>
            </a:xfrm>
            <a:custGeom>
              <a:avLst/>
              <a:gdLst>
                <a:gd name="connsiteX0" fmla="*/ 0 w 2017350"/>
                <a:gd name="connsiteY0" fmla="*/ 179833 h 179832"/>
                <a:gd name="connsiteX1" fmla="*/ 2017350 w 2017350"/>
                <a:gd name="connsiteY1" fmla="*/ 179833 h 179832"/>
                <a:gd name="connsiteX2" fmla="*/ 2017350 w 2017350"/>
                <a:gd name="connsiteY2" fmla="*/ 0 h 179832"/>
              </a:gdLst>
              <a:ahLst/>
              <a:cxnLst>
                <a:cxn ang="0">
                  <a:pos x="connsiteX0" y="connsiteY0"/>
                </a:cxn>
                <a:cxn ang="0">
                  <a:pos x="connsiteX1" y="connsiteY1"/>
                </a:cxn>
                <a:cxn ang="0">
                  <a:pos x="connsiteX2" y="connsiteY2"/>
                </a:cxn>
              </a:cxnLst>
              <a:rect l="l" t="t" r="r" b="b"/>
              <a:pathLst>
                <a:path w="2017350" h="179832">
                  <a:moveTo>
                    <a:pt x="0" y="179833"/>
                  </a:moveTo>
                  <a:lnTo>
                    <a:pt x="2017350" y="179833"/>
                  </a:lnTo>
                  <a:lnTo>
                    <a:pt x="2017350" y="0"/>
                  </a:lnTo>
                </a:path>
              </a:pathLst>
            </a:custGeom>
            <a:noFill/>
            <a:ln w="15367" cap="rnd">
              <a:solidFill>
                <a:schemeClr val="tx1"/>
              </a:solidFill>
              <a:prstDash val="solid"/>
              <a:round/>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31161B88-00CB-F7D3-9AA0-E16F8F400118}"/>
                </a:ext>
              </a:extLst>
            </p:cNvPr>
            <p:cNvSpPr/>
            <p:nvPr/>
          </p:nvSpPr>
          <p:spPr>
            <a:xfrm>
              <a:off x="2027215" y="2626955"/>
              <a:ext cx="1950316" cy="119029"/>
            </a:xfrm>
            <a:custGeom>
              <a:avLst/>
              <a:gdLst>
                <a:gd name="connsiteX0" fmla="*/ 1950317 w 1950316"/>
                <a:gd name="connsiteY0" fmla="*/ 0 h 119029"/>
                <a:gd name="connsiteX1" fmla="*/ 0 w 1950316"/>
                <a:gd name="connsiteY1" fmla="*/ 0 h 119029"/>
                <a:gd name="connsiteX2" fmla="*/ 0 w 1950316"/>
                <a:gd name="connsiteY2" fmla="*/ 119030 h 119029"/>
              </a:gdLst>
              <a:ahLst/>
              <a:cxnLst>
                <a:cxn ang="0">
                  <a:pos x="connsiteX0" y="connsiteY0"/>
                </a:cxn>
                <a:cxn ang="0">
                  <a:pos x="connsiteX1" y="connsiteY1"/>
                </a:cxn>
                <a:cxn ang="0">
                  <a:pos x="connsiteX2" y="connsiteY2"/>
                </a:cxn>
              </a:cxnLst>
              <a:rect l="l" t="t" r="r" b="b"/>
              <a:pathLst>
                <a:path w="1950316" h="119029">
                  <a:moveTo>
                    <a:pt x="1950317" y="0"/>
                  </a:moveTo>
                  <a:lnTo>
                    <a:pt x="0" y="0"/>
                  </a:lnTo>
                  <a:lnTo>
                    <a:pt x="0" y="119030"/>
                  </a:lnTo>
                </a:path>
              </a:pathLst>
            </a:custGeom>
            <a:noFill/>
            <a:ln w="15367" cap="rnd">
              <a:solidFill>
                <a:schemeClr val="tx1"/>
              </a:solidFill>
              <a:prstDash val="solid"/>
              <a:round/>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8FC4B975-2DAE-45FC-6599-E799A78DA61A}"/>
                </a:ext>
              </a:extLst>
            </p:cNvPr>
            <p:cNvSpPr/>
            <p:nvPr/>
          </p:nvSpPr>
          <p:spPr>
            <a:xfrm>
              <a:off x="1899763" y="4301715"/>
              <a:ext cx="2275792" cy="99146"/>
            </a:xfrm>
            <a:custGeom>
              <a:avLst/>
              <a:gdLst>
                <a:gd name="connsiteX0" fmla="*/ 0 w 2275792"/>
                <a:gd name="connsiteY0" fmla="*/ 0 h 99146"/>
                <a:gd name="connsiteX1" fmla="*/ 2275793 w 2275792"/>
                <a:gd name="connsiteY1" fmla="*/ 0 h 99146"/>
                <a:gd name="connsiteX2" fmla="*/ 2275793 w 2275792"/>
                <a:gd name="connsiteY2" fmla="*/ 99147 h 99146"/>
                <a:gd name="connsiteX3" fmla="*/ 0 w 2275792"/>
                <a:gd name="connsiteY3" fmla="*/ 99147 h 99146"/>
              </a:gdLst>
              <a:ahLst/>
              <a:cxnLst>
                <a:cxn ang="0">
                  <a:pos x="connsiteX0" y="connsiteY0"/>
                </a:cxn>
                <a:cxn ang="0">
                  <a:pos x="connsiteX1" y="connsiteY1"/>
                </a:cxn>
                <a:cxn ang="0">
                  <a:pos x="connsiteX2" y="connsiteY2"/>
                </a:cxn>
                <a:cxn ang="0">
                  <a:pos x="connsiteX3" y="connsiteY3"/>
                </a:cxn>
              </a:cxnLst>
              <a:rect l="l" t="t" r="r" b="b"/>
              <a:pathLst>
                <a:path w="2275792" h="99146">
                  <a:moveTo>
                    <a:pt x="0" y="0"/>
                  </a:moveTo>
                  <a:lnTo>
                    <a:pt x="2275793" y="0"/>
                  </a:lnTo>
                  <a:lnTo>
                    <a:pt x="2275793" y="99147"/>
                  </a:lnTo>
                  <a:lnTo>
                    <a:pt x="0" y="99147"/>
                  </a:lnTo>
                  <a:close/>
                </a:path>
              </a:pathLst>
            </a:custGeom>
            <a:solidFill>
              <a:schemeClr val="tx1"/>
            </a:solidFill>
            <a:ln w="3842"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5884486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弧形 126">
            <a:extLst>
              <a:ext uri="{FF2B5EF4-FFF2-40B4-BE49-F238E27FC236}">
                <a16:creationId xmlns:a16="http://schemas.microsoft.com/office/drawing/2014/main" id="{5DE3698D-F83E-D182-712E-FCA9DC6D4F2A}"/>
              </a:ext>
            </a:extLst>
          </p:cNvPr>
          <p:cNvSpPr/>
          <p:nvPr/>
        </p:nvSpPr>
        <p:spPr>
          <a:xfrm rot="19071495">
            <a:off x="-694612" y="1991407"/>
            <a:ext cx="13769648" cy="13769648"/>
          </a:xfrm>
          <a:prstGeom prst="arc">
            <a:avLst>
              <a:gd name="adj1" fmla="val 16774932"/>
              <a:gd name="adj2" fmla="val 20822918"/>
            </a:avLst>
          </a:prstGeom>
          <a:ln w="25400">
            <a:solidFill>
              <a:schemeClr val="accent2"/>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D43224A6-8B24-E190-EC26-6F449F152B47}"/>
              </a:ext>
            </a:extLst>
          </p:cNvPr>
          <p:cNvSpPr>
            <a:spLocks noGrp="1"/>
          </p:cNvSpPr>
          <p:nvPr>
            <p:ph type="title"/>
          </p:nvPr>
        </p:nvSpPr>
        <p:spPr/>
        <p:txBody>
          <a:bodyPr/>
          <a:lstStyle/>
          <a:p>
            <a:r>
              <a:rPr lang="zh-CN" altLang="en-US" dirty="0"/>
              <a:t>企业管理法则</a:t>
            </a:r>
          </a:p>
        </p:txBody>
      </p:sp>
      <p:sp>
        <p:nvSpPr>
          <p:cNvPr id="3" name="文本占位符 2">
            <a:extLst>
              <a:ext uri="{FF2B5EF4-FFF2-40B4-BE49-F238E27FC236}">
                <a16:creationId xmlns:a16="http://schemas.microsoft.com/office/drawing/2014/main" id="{D4AE5DA4-8C86-2C2D-ED1F-DA4739CF13F9}"/>
              </a:ext>
            </a:extLst>
          </p:cNvPr>
          <p:cNvSpPr>
            <a:spLocks noGrp="1"/>
          </p:cNvSpPr>
          <p:nvPr>
            <p:ph type="body" sz="quarter" idx="10"/>
          </p:nvPr>
        </p:nvSpPr>
        <p:spPr/>
        <p:txBody>
          <a:bodyPr/>
          <a:lstStyle/>
          <a:p>
            <a:r>
              <a:rPr lang="en-US" altLang="zh-CN" dirty="0"/>
              <a:t>QI YE GUAN LI FA ZE</a:t>
            </a:r>
            <a:endParaRPr lang="zh-CN" altLang="en-US" dirty="0"/>
          </a:p>
        </p:txBody>
      </p:sp>
      <p:sp>
        <p:nvSpPr>
          <p:cNvPr id="57" name="任意多边形: 形状 56">
            <a:extLst>
              <a:ext uri="{FF2B5EF4-FFF2-40B4-BE49-F238E27FC236}">
                <a16:creationId xmlns:a16="http://schemas.microsoft.com/office/drawing/2014/main" id="{C2A57C1D-BC47-D07F-85AE-BD9CBD3E299A}"/>
              </a:ext>
            </a:extLst>
          </p:cNvPr>
          <p:cNvSpPr/>
          <p:nvPr/>
        </p:nvSpPr>
        <p:spPr>
          <a:xfrm>
            <a:off x="4626215" y="3198642"/>
            <a:ext cx="3105545" cy="3105545"/>
          </a:xfrm>
          <a:custGeom>
            <a:avLst/>
            <a:gdLst>
              <a:gd name="connsiteX0" fmla="*/ 0 w 3105545"/>
              <a:gd name="connsiteY0" fmla="*/ 0 h 3105545"/>
              <a:gd name="connsiteX1" fmla="*/ 3105545 w 3105545"/>
              <a:gd name="connsiteY1" fmla="*/ 0 h 3105545"/>
              <a:gd name="connsiteX2" fmla="*/ 3105545 w 3105545"/>
              <a:gd name="connsiteY2" fmla="*/ 3105545 h 3105545"/>
              <a:gd name="connsiteX3" fmla="*/ 0 w 3105545"/>
              <a:gd name="connsiteY3" fmla="*/ 3105545 h 3105545"/>
            </a:gdLst>
            <a:ahLst/>
            <a:cxnLst>
              <a:cxn ang="0">
                <a:pos x="connsiteX0" y="connsiteY0"/>
              </a:cxn>
              <a:cxn ang="0">
                <a:pos x="connsiteX1" y="connsiteY1"/>
              </a:cxn>
              <a:cxn ang="0">
                <a:pos x="connsiteX2" y="connsiteY2"/>
              </a:cxn>
              <a:cxn ang="0">
                <a:pos x="connsiteX3" y="connsiteY3"/>
              </a:cxn>
            </a:cxnLst>
            <a:rect l="l" t="t" r="r" b="b"/>
            <a:pathLst>
              <a:path w="3105545" h="3105545">
                <a:moveTo>
                  <a:pt x="0" y="0"/>
                </a:moveTo>
                <a:lnTo>
                  <a:pt x="3105545" y="0"/>
                </a:lnTo>
                <a:lnTo>
                  <a:pt x="3105545" y="3105545"/>
                </a:lnTo>
                <a:lnTo>
                  <a:pt x="0" y="3105545"/>
                </a:lnTo>
                <a:close/>
              </a:path>
            </a:pathLst>
          </a:custGeom>
          <a:noFill/>
          <a:ln w="2588" cap="flat">
            <a:noFill/>
            <a:prstDash val="solid"/>
            <a:miter/>
          </a:ln>
        </p:spPr>
        <p:txBody>
          <a:bodyPr rtlCol="0" anchor="ctr"/>
          <a:lstStyle/>
          <a:p>
            <a:endParaRPr lang="zh-CN" altLang="en-US"/>
          </a:p>
        </p:txBody>
      </p:sp>
      <p:grpSp>
        <p:nvGrpSpPr>
          <p:cNvPr id="59" name="组合 58">
            <a:extLst>
              <a:ext uri="{FF2B5EF4-FFF2-40B4-BE49-F238E27FC236}">
                <a16:creationId xmlns:a16="http://schemas.microsoft.com/office/drawing/2014/main" id="{03899093-ABCE-0C73-9A39-B680C8F68139}"/>
              </a:ext>
            </a:extLst>
          </p:cNvPr>
          <p:cNvGrpSpPr/>
          <p:nvPr/>
        </p:nvGrpSpPr>
        <p:grpSpPr>
          <a:xfrm>
            <a:off x="4412580" y="3803963"/>
            <a:ext cx="3354005" cy="2391618"/>
            <a:chOff x="4195289" y="3744338"/>
            <a:chExt cx="3899691" cy="2780727"/>
          </a:xfrm>
        </p:grpSpPr>
        <p:sp>
          <p:nvSpPr>
            <p:cNvPr id="60" name="椭圆 59">
              <a:extLst>
                <a:ext uri="{FF2B5EF4-FFF2-40B4-BE49-F238E27FC236}">
                  <a16:creationId xmlns:a16="http://schemas.microsoft.com/office/drawing/2014/main" id="{AA0EE265-8C71-EAB7-82D7-FDA9404B940F}"/>
                </a:ext>
              </a:extLst>
            </p:cNvPr>
            <p:cNvSpPr/>
            <p:nvPr/>
          </p:nvSpPr>
          <p:spPr>
            <a:xfrm>
              <a:off x="4195289" y="4782538"/>
              <a:ext cx="3899691" cy="1742527"/>
            </a:xfrm>
            <a:prstGeom prst="ellipse">
              <a:avLst/>
            </a:prstGeom>
            <a:noFill/>
            <a:ln w="57150">
              <a:gradFill>
                <a:gsLst>
                  <a:gs pos="0">
                    <a:schemeClr val="accent1">
                      <a:lumMod val="5000"/>
                      <a:lumOff val="95000"/>
                      <a:alpha val="0"/>
                    </a:schemeClr>
                  </a:gs>
                  <a:gs pos="19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120A27F4-4100-9027-5F5E-8683719B3E1E}"/>
                </a:ext>
              </a:extLst>
            </p:cNvPr>
            <p:cNvSpPr/>
            <p:nvPr/>
          </p:nvSpPr>
          <p:spPr>
            <a:xfrm>
              <a:off x="4900382" y="4782538"/>
              <a:ext cx="2489505" cy="1132927"/>
            </a:xfrm>
            <a:prstGeom prst="ellipse">
              <a:avLst/>
            </a:prstGeom>
            <a:noFill/>
            <a:ln w="57150">
              <a:gradFill>
                <a:gsLst>
                  <a:gs pos="0">
                    <a:schemeClr val="accent1">
                      <a:lumMod val="5000"/>
                      <a:lumOff val="95000"/>
                      <a:alpha val="0"/>
                    </a:schemeClr>
                  </a:gs>
                  <a:gs pos="19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形状 61">
              <a:extLst>
                <a:ext uri="{FF2B5EF4-FFF2-40B4-BE49-F238E27FC236}">
                  <a16:creationId xmlns:a16="http://schemas.microsoft.com/office/drawing/2014/main" id="{7A42B4DE-7386-29EF-CDE1-83832619D3EF}"/>
                </a:ext>
              </a:extLst>
            </p:cNvPr>
            <p:cNvSpPr/>
            <p:nvPr/>
          </p:nvSpPr>
          <p:spPr>
            <a:xfrm>
              <a:off x="5179416" y="5079028"/>
              <a:ext cx="297174" cy="351211"/>
            </a:xfrm>
            <a:custGeom>
              <a:avLst/>
              <a:gdLst>
                <a:gd name="connsiteX0" fmla="*/ 0 w 297174"/>
                <a:gd name="connsiteY0" fmla="*/ 0 h 351211"/>
                <a:gd name="connsiteX1" fmla="*/ 297175 w 297174"/>
                <a:gd name="connsiteY1" fmla="*/ 0 h 351211"/>
                <a:gd name="connsiteX2" fmla="*/ 297175 w 297174"/>
                <a:gd name="connsiteY2" fmla="*/ 351211 h 351211"/>
                <a:gd name="connsiteX3" fmla="*/ 0 w 297174"/>
                <a:gd name="connsiteY3" fmla="*/ 351211 h 351211"/>
              </a:gdLst>
              <a:ahLst/>
              <a:cxnLst>
                <a:cxn ang="0">
                  <a:pos x="connsiteX0" y="connsiteY0"/>
                </a:cxn>
                <a:cxn ang="0">
                  <a:pos x="connsiteX1" y="connsiteY1"/>
                </a:cxn>
                <a:cxn ang="0">
                  <a:pos x="connsiteX2" y="connsiteY2"/>
                </a:cxn>
                <a:cxn ang="0">
                  <a:pos x="connsiteX3" y="connsiteY3"/>
                </a:cxn>
              </a:cxnLst>
              <a:rect l="l" t="t" r="r" b="b"/>
              <a:pathLst>
                <a:path w="297174" h="351211">
                  <a:moveTo>
                    <a:pt x="0" y="0"/>
                  </a:moveTo>
                  <a:lnTo>
                    <a:pt x="297175" y="0"/>
                  </a:lnTo>
                  <a:lnTo>
                    <a:pt x="297175" y="351211"/>
                  </a:lnTo>
                  <a:lnTo>
                    <a:pt x="0" y="351211"/>
                  </a:lnTo>
                  <a:close/>
                </a:path>
              </a:pathLst>
            </a:custGeom>
            <a:solidFill>
              <a:schemeClr val="accent2"/>
            </a:solidFill>
            <a:ln w="2588"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11845B34-51E0-FCE5-54D2-AFADF4895196}"/>
                </a:ext>
              </a:extLst>
            </p:cNvPr>
            <p:cNvSpPr/>
            <p:nvPr/>
          </p:nvSpPr>
          <p:spPr>
            <a:xfrm>
              <a:off x="5519809" y="4862908"/>
              <a:ext cx="297174" cy="567331"/>
            </a:xfrm>
            <a:custGeom>
              <a:avLst/>
              <a:gdLst>
                <a:gd name="connsiteX0" fmla="*/ 0 w 297174"/>
                <a:gd name="connsiteY0" fmla="*/ 0 h 567331"/>
                <a:gd name="connsiteX1" fmla="*/ 297175 w 297174"/>
                <a:gd name="connsiteY1" fmla="*/ 0 h 567331"/>
                <a:gd name="connsiteX2" fmla="*/ 297175 w 297174"/>
                <a:gd name="connsiteY2" fmla="*/ 567331 h 567331"/>
                <a:gd name="connsiteX3" fmla="*/ 0 w 297174"/>
                <a:gd name="connsiteY3" fmla="*/ 567331 h 567331"/>
              </a:gdLst>
              <a:ahLst/>
              <a:cxnLst>
                <a:cxn ang="0">
                  <a:pos x="connsiteX0" y="connsiteY0"/>
                </a:cxn>
                <a:cxn ang="0">
                  <a:pos x="connsiteX1" y="connsiteY1"/>
                </a:cxn>
                <a:cxn ang="0">
                  <a:pos x="connsiteX2" y="connsiteY2"/>
                </a:cxn>
                <a:cxn ang="0">
                  <a:pos x="connsiteX3" y="connsiteY3"/>
                </a:cxn>
              </a:cxnLst>
              <a:rect l="l" t="t" r="r" b="b"/>
              <a:pathLst>
                <a:path w="297174" h="567331">
                  <a:moveTo>
                    <a:pt x="0" y="0"/>
                  </a:moveTo>
                  <a:lnTo>
                    <a:pt x="297175" y="0"/>
                  </a:lnTo>
                  <a:lnTo>
                    <a:pt x="297175" y="567331"/>
                  </a:lnTo>
                  <a:lnTo>
                    <a:pt x="0" y="567331"/>
                  </a:lnTo>
                  <a:close/>
                </a:path>
              </a:pathLst>
            </a:custGeom>
            <a:solidFill>
              <a:schemeClr val="accent2"/>
            </a:solidFill>
            <a:ln w="2588"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D5A971D4-C6D0-6C19-18EA-49ECEA7E4E3D}"/>
                </a:ext>
              </a:extLst>
            </p:cNvPr>
            <p:cNvSpPr/>
            <p:nvPr/>
          </p:nvSpPr>
          <p:spPr>
            <a:xfrm>
              <a:off x="5860203" y="4711616"/>
              <a:ext cx="297174" cy="718623"/>
            </a:xfrm>
            <a:custGeom>
              <a:avLst/>
              <a:gdLst>
                <a:gd name="connsiteX0" fmla="*/ 0 w 297174"/>
                <a:gd name="connsiteY0" fmla="*/ 0 h 718623"/>
                <a:gd name="connsiteX1" fmla="*/ 297175 w 297174"/>
                <a:gd name="connsiteY1" fmla="*/ 0 h 718623"/>
                <a:gd name="connsiteX2" fmla="*/ 297175 w 297174"/>
                <a:gd name="connsiteY2" fmla="*/ 718623 h 718623"/>
                <a:gd name="connsiteX3" fmla="*/ 0 w 297174"/>
                <a:gd name="connsiteY3" fmla="*/ 718623 h 718623"/>
              </a:gdLst>
              <a:ahLst/>
              <a:cxnLst>
                <a:cxn ang="0">
                  <a:pos x="connsiteX0" y="connsiteY0"/>
                </a:cxn>
                <a:cxn ang="0">
                  <a:pos x="connsiteX1" y="connsiteY1"/>
                </a:cxn>
                <a:cxn ang="0">
                  <a:pos x="connsiteX2" y="connsiteY2"/>
                </a:cxn>
                <a:cxn ang="0">
                  <a:pos x="connsiteX3" y="connsiteY3"/>
                </a:cxn>
              </a:cxnLst>
              <a:rect l="l" t="t" r="r" b="b"/>
              <a:pathLst>
                <a:path w="297174" h="718623">
                  <a:moveTo>
                    <a:pt x="0" y="0"/>
                  </a:moveTo>
                  <a:lnTo>
                    <a:pt x="297175" y="0"/>
                  </a:lnTo>
                  <a:lnTo>
                    <a:pt x="297175" y="718623"/>
                  </a:lnTo>
                  <a:lnTo>
                    <a:pt x="0" y="718623"/>
                  </a:lnTo>
                  <a:close/>
                </a:path>
              </a:pathLst>
            </a:custGeom>
            <a:solidFill>
              <a:schemeClr val="accent2"/>
            </a:solidFill>
            <a:ln w="2588" cap="flat">
              <a:solidFill>
                <a:schemeClr val="tx1"/>
              </a:solid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57F09E8D-4101-0AA7-E495-27CDBCFD56DD}"/>
                </a:ext>
              </a:extLst>
            </p:cNvPr>
            <p:cNvSpPr/>
            <p:nvPr/>
          </p:nvSpPr>
          <p:spPr>
            <a:xfrm>
              <a:off x="6200596" y="4544124"/>
              <a:ext cx="297174" cy="886115"/>
            </a:xfrm>
            <a:custGeom>
              <a:avLst/>
              <a:gdLst>
                <a:gd name="connsiteX0" fmla="*/ 0 w 297174"/>
                <a:gd name="connsiteY0" fmla="*/ 0 h 886115"/>
                <a:gd name="connsiteX1" fmla="*/ 297175 w 297174"/>
                <a:gd name="connsiteY1" fmla="*/ 0 h 886115"/>
                <a:gd name="connsiteX2" fmla="*/ 297175 w 297174"/>
                <a:gd name="connsiteY2" fmla="*/ 886116 h 886115"/>
                <a:gd name="connsiteX3" fmla="*/ 0 w 297174"/>
                <a:gd name="connsiteY3" fmla="*/ 886116 h 886115"/>
              </a:gdLst>
              <a:ahLst/>
              <a:cxnLst>
                <a:cxn ang="0">
                  <a:pos x="connsiteX0" y="connsiteY0"/>
                </a:cxn>
                <a:cxn ang="0">
                  <a:pos x="connsiteX1" y="connsiteY1"/>
                </a:cxn>
                <a:cxn ang="0">
                  <a:pos x="connsiteX2" y="connsiteY2"/>
                </a:cxn>
                <a:cxn ang="0">
                  <a:pos x="connsiteX3" y="connsiteY3"/>
                </a:cxn>
              </a:cxnLst>
              <a:rect l="l" t="t" r="r" b="b"/>
              <a:pathLst>
                <a:path w="297174" h="886115">
                  <a:moveTo>
                    <a:pt x="0" y="0"/>
                  </a:moveTo>
                  <a:lnTo>
                    <a:pt x="297175" y="0"/>
                  </a:lnTo>
                  <a:lnTo>
                    <a:pt x="297175" y="886116"/>
                  </a:lnTo>
                  <a:lnTo>
                    <a:pt x="0" y="886116"/>
                  </a:lnTo>
                  <a:close/>
                </a:path>
              </a:pathLst>
            </a:custGeom>
            <a:solidFill>
              <a:schemeClr val="accent2"/>
            </a:solidFill>
            <a:ln w="2588"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921C33A6-CA64-0667-DFA0-CD633CE3AC48}"/>
                </a:ext>
              </a:extLst>
            </p:cNvPr>
            <p:cNvSpPr/>
            <p:nvPr/>
          </p:nvSpPr>
          <p:spPr>
            <a:xfrm>
              <a:off x="6540990" y="4390296"/>
              <a:ext cx="297174" cy="1039943"/>
            </a:xfrm>
            <a:custGeom>
              <a:avLst/>
              <a:gdLst>
                <a:gd name="connsiteX0" fmla="*/ 0 w 297174"/>
                <a:gd name="connsiteY0" fmla="*/ 0 h 1039943"/>
                <a:gd name="connsiteX1" fmla="*/ 297175 w 297174"/>
                <a:gd name="connsiteY1" fmla="*/ 0 h 1039943"/>
                <a:gd name="connsiteX2" fmla="*/ 297175 w 297174"/>
                <a:gd name="connsiteY2" fmla="*/ 1039944 h 1039943"/>
                <a:gd name="connsiteX3" fmla="*/ 0 w 297174"/>
                <a:gd name="connsiteY3" fmla="*/ 1039944 h 1039943"/>
              </a:gdLst>
              <a:ahLst/>
              <a:cxnLst>
                <a:cxn ang="0">
                  <a:pos x="connsiteX0" y="connsiteY0"/>
                </a:cxn>
                <a:cxn ang="0">
                  <a:pos x="connsiteX1" y="connsiteY1"/>
                </a:cxn>
                <a:cxn ang="0">
                  <a:pos x="connsiteX2" y="connsiteY2"/>
                </a:cxn>
                <a:cxn ang="0">
                  <a:pos x="connsiteX3" y="connsiteY3"/>
                </a:cxn>
              </a:cxnLst>
              <a:rect l="l" t="t" r="r" b="b"/>
              <a:pathLst>
                <a:path w="297174" h="1039943">
                  <a:moveTo>
                    <a:pt x="0" y="0"/>
                  </a:moveTo>
                  <a:lnTo>
                    <a:pt x="297175" y="0"/>
                  </a:lnTo>
                  <a:lnTo>
                    <a:pt x="297175" y="1039944"/>
                  </a:lnTo>
                  <a:lnTo>
                    <a:pt x="0" y="1039944"/>
                  </a:lnTo>
                  <a:close/>
                </a:path>
              </a:pathLst>
            </a:custGeom>
            <a:solidFill>
              <a:schemeClr val="accent2"/>
            </a:solidFill>
            <a:ln w="2588"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739EF18C-1215-83FA-8429-D8099C754422}"/>
                </a:ext>
              </a:extLst>
            </p:cNvPr>
            <p:cNvSpPr/>
            <p:nvPr/>
          </p:nvSpPr>
          <p:spPr>
            <a:xfrm>
              <a:off x="6881384" y="4209864"/>
              <a:ext cx="297174" cy="1220375"/>
            </a:xfrm>
            <a:custGeom>
              <a:avLst/>
              <a:gdLst>
                <a:gd name="connsiteX0" fmla="*/ 0 w 297174"/>
                <a:gd name="connsiteY0" fmla="*/ 0 h 1220375"/>
                <a:gd name="connsiteX1" fmla="*/ 297175 w 297174"/>
                <a:gd name="connsiteY1" fmla="*/ 0 h 1220375"/>
                <a:gd name="connsiteX2" fmla="*/ 297175 w 297174"/>
                <a:gd name="connsiteY2" fmla="*/ 1220376 h 1220375"/>
                <a:gd name="connsiteX3" fmla="*/ 0 w 297174"/>
                <a:gd name="connsiteY3" fmla="*/ 1220376 h 1220375"/>
              </a:gdLst>
              <a:ahLst/>
              <a:cxnLst>
                <a:cxn ang="0">
                  <a:pos x="connsiteX0" y="connsiteY0"/>
                </a:cxn>
                <a:cxn ang="0">
                  <a:pos x="connsiteX1" y="connsiteY1"/>
                </a:cxn>
                <a:cxn ang="0">
                  <a:pos x="connsiteX2" y="connsiteY2"/>
                </a:cxn>
                <a:cxn ang="0">
                  <a:pos x="connsiteX3" y="connsiteY3"/>
                </a:cxn>
              </a:cxnLst>
              <a:rect l="l" t="t" r="r" b="b"/>
              <a:pathLst>
                <a:path w="297174" h="1220375">
                  <a:moveTo>
                    <a:pt x="0" y="0"/>
                  </a:moveTo>
                  <a:lnTo>
                    <a:pt x="297175" y="0"/>
                  </a:lnTo>
                  <a:lnTo>
                    <a:pt x="297175" y="1220376"/>
                  </a:lnTo>
                  <a:lnTo>
                    <a:pt x="0" y="1220376"/>
                  </a:lnTo>
                  <a:close/>
                </a:path>
              </a:pathLst>
            </a:custGeom>
            <a:solidFill>
              <a:schemeClr val="accent2"/>
            </a:solidFill>
            <a:ln w="2588"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FA17598E-DE8A-D1D4-0D30-BD4F18AAF505}"/>
                </a:ext>
              </a:extLst>
            </p:cNvPr>
            <p:cNvSpPr/>
            <p:nvPr/>
          </p:nvSpPr>
          <p:spPr>
            <a:xfrm>
              <a:off x="5179416" y="5361503"/>
              <a:ext cx="297174" cy="68736"/>
            </a:xfrm>
            <a:custGeom>
              <a:avLst/>
              <a:gdLst>
                <a:gd name="connsiteX0" fmla="*/ 0 w 297174"/>
                <a:gd name="connsiteY0" fmla="*/ 0 h 68736"/>
                <a:gd name="connsiteX1" fmla="*/ 297175 w 297174"/>
                <a:gd name="connsiteY1" fmla="*/ 0 h 68736"/>
                <a:gd name="connsiteX2" fmla="*/ 297175 w 297174"/>
                <a:gd name="connsiteY2" fmla="*/ 68736 h 68736"/>
                <a:gd name="connsiteX3" fmla="*/ 0 w 297174"/>
                <a:gd name="connsiteY3" fmla="*/ 68736 h 68736"/>
              </a:gdLst>
              <a:ahLst/>
              <a:cxnLst>
                <a:cxn ang="0">
                  <a:pos x="connsiteX0" y="connsiteY0"/>
                </a:cxn>
                <a:cxn ang="0">
                  <a:pos x="connsiteX1" y="connsiteY1"/>
                </a:cxn>
                <a:cxn ang="0">
                  <a:pos x="connsiteX2" y="connsiteY2"/>
                </a:cxn>
                <a:cxn ang="0">
                  <a:pos x="connsiteX3" y="connsiteY3"/>
                </a:cxn>
              </a:cxnLst>
              <a:rect l="l" t="t" r="r" b="b"/>
              <a:pathLst>
                <a:path w="297174" h="68736">
                  <a:moveTo>
                    <a:pt x="0" y="0"/>
                  </a:moveTo>
                  <a:lnTo>
                    <a:pt x="297175" y="0"/>
                  </a:lnTo>
                  <a:lnTo>
                    <a:pt x="297175" y="68736"/>
                  </a:lnTo>
                  <a:lnTo>
                    <a:pt x="0" y="68736"/>
                  </a:lnTo>
                  <a:close/>
                </a:path>
              </a:pathLst>
            </a:custGeom>
            <a:solidFill>
              <a:schemeClr val="tx1"/>
            </a:solidFill>
            <a:ln w="2588"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256393B8-1AA7-9EC0-BAC7-AC3532F2E0BE}"/>
                </a:ext>
              </a:extLst>
            </p:cNvPr>
            <p:cNvSpPr/>
            <p:nvPr/>
          </p:nvSpPr>
          <p:spPr>
            <a:xfrm>
              <a:off x="5519809" y="5361503"/>
              <a:ext cx="297174" cy="68736"/>
            </a:xfrm>
            <a:custGeom>
              <a:avLst/>
              <a:gdLst>
                <a:gd name="connsiteX0" fmla="*/ 0 w 297174"/>
                <a:gd name="connsiteY0" fmla="*/ 0 h 68736"/>
                <a:gd name="connsiteX1" fmla="*/ 297175 w 297174"/>
                <a:gd name="connsiteY1" fmla="*/ 0 h 68736"/>
                <a:gd name="connsiteX2" fmla="*/ 297175 w 297174"/>
                <a:gd name="connsiteY2" fmla="*/ 68736 h 68736"/>
                <a:gd name="connsiteX3" fmla="*/ 0 w 297174"/>
                <a:gd name="connsiteY3" fmla="*/ 68736 h 68736"/>
              </a:gdLst>
              <a:ahLst/>
              <a:cxnLst>
                <a:cxn ang="0">
                  <a:pos x="connsiteX0" y="connsiteY0"/>
                </a:cxn>
                <a:cxn ang="0">
                  <a:pos x="connsiteX1" y="connsiteY1"/>
                </a:cxn>
                <a:cxn ang="0">
                  <a:pos x="connsiteX2" y="connsiteY2"/>
                </a:cxn>
                <a:cxn ang="0">
                  <a:pos x="connsiteX3" y="connsiteY3"/>
                </a:cxn>
              </a:cxnLst>
              <a:rect l="l" t="t" r="r" b="b"/>
              <a:pathLst>
                <a:path w="297174" h="68736">
                  <a:moveTo>
                    <a:pt x="0" y="0"/>
                  </a:moveTo>
                  <a:lnTo>
                    <a:pt x="297175" y="0"/>
                  </a:lnTo>
                  <a:lnTo>
                    <a:pt x="297175" y="68736"/>
                  </a:lnTo>
                  <a:lnTo>
                    <a:pt x="0" y="68736"/>
                  </a:lnTo>
                  <a:close/>
                </a:path>
              </a:pathLst>
            </a:custGeom>
            <a:solidFill>
              <a:schemeClr val="tx1"/>
            </a:solidFill>
            <a:ln w="2588"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797034B0-2B87-A7EE-3B62-FDBEBD92CD1C}"/>
                </a:ext>
              </a:extLst>
            </p:cNvPr>
            <p:cNvSpPr/>
            <p:nvPr/>
          </p:nvSpPr>
          <p:spPr>
            <a:xfrm>
              <a:off x="5860203" y="5361503"/>
              <a:ext cx="297174" cy="68736"/>
            </a:xfrm>
            <a:custGeom>
              <a:avLst/>
              <a:gdLst>
                <a:gd name="connsiteX0" fmla="*/ 0 w 297174"/>
                <a:gd name="connsiteY0" fmla="*/ 0 h 68736"/>
                <a:gd name="connsiteX1" fmla="*/ 297175 w 297174"/>
                <a:gd name="connsiteY1" fmla="*/ 0 h 68736"/>
                <a:gd name="connsiteX2" fmla="*/ 297175 w 297174"/>
                <a:gd name="connsiteY2" fmla="*/ 68736 h 68736"/>
                <a:gd name="connsiteX3" fmla="*/ 0 w 297174"/>
                <a:gd name="connsiteY3" fmla="*/ 68736 h 68736"/>
              </a:gdLst>
              <a:ahLst/>
              <a:cxnLst>
                <a:cxn ang="0">
                  <a:pos x="connsiteX0" y="connsiteY0"/>
                </a:cxn>
                <a:cxn ang="0">
                  <a:pos x="connsiteX1" y="connsiteY1"/>
                </a:cxn>
                <a:cxn ang="0">
                  <a:pos x="connsiteX2" y="connsiteY2"/>
                </a:cxn>
                <a:cxn ang="0">
                  <a:pos x="connsiteX3" y="connsiteY3"/>
                </a:cxn>
              </a:cxnLst>
              <a:rect l="l" t="t" r="r" b="b"/>
              <a:pathLst>
                <a:path w="297174" h="68736">
                  <a:moveTo>
                    <a:pt x="0" y="0"/>
                  </a:moveTo>
                  <a:lnTo>
                    <a:pt x="297175" y="0"/>
                  </a:lnTo>
                  <a:lnTo>
                    <a:pt x="297175" y="68736"/>
                  </a:lnTo>
                  <a:lnTo>
                    <a:pt x="0" y="68736"/>
                  </a:lnTo>
                  <a:close/>
                </a:path>
              </a:pathLst>
            </a:custGeom>
            <a:solidFill>
              <a:schemeClr val="tx1"/>
            </a:solidFill>
            <a:ln w="2588"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8802F770-2F39-06FF-09BF-71C07FC6C3C6}"/>
                </a:ext>
              </a:extLst>
            </p:cNvPr>
            <p:cNvSpPr/>
            <p:nvPr/>
          </p:nvSpPr>
          <p:spPr>
            <a:xfrm>
              <a:off x="6200596" y="5361503"/>
              <a:ext cx="297174" cy="68736"/>
            </a:xfrm>
            <a:custGeom>
              <a:avLst/>
              <a:gdLst>
                <a:gd name="connsiteX0" fmla="*/ 0 w 297174"/>
                <a:gd name="connsiteY0" fmla="*/ 0 h 68736"/>
                <a:gd name="connsiteX1" fmla="*/ 297175 w 297174"/>
                <a:gd name="connsiteY1" fmla="*/ 0 h 68736"/>
                <a:gd name="connsiteX2" fmla="*/ 297175 w 297174"/>
                <a:gd name="connsiteY2" fmla="*/ 68736 h 68736"/>
                <a:gd name="connsiteX3" fmla="*/ 0 w 297174"/>
                <a:gd name="connsiteY3" fmla="*/ 68736 h 68736"/>
              </a:gdLst>
              <a:ahLst/>
              <a:cxnLst>
                <a:cxn ang="0">
                  <a:pos x="connsiteX0" y="connsiteY0"/>
                </a:cxn>
                <a:cxn ang="0">
                  <a:pos x="connsiteX1" y="connsiteY1"/>
                </a:cxn>
                <a:cxn ang="0">
                  <a:pos x="connsiteX2" y="connsiteY2"/>
                </a:cxn>
                <a:cxn ang="0">
                  <a:pos x="connsiteX3" y="connsiteY3"/>
                </a:cxn>
              </a:cxnLst>
              <a:rect l="l" t="t" r="r" b="b"/>
              <a:pathLst>
                <a:path w="297174" h="68736">
                  <a:moveTo>
                    <a:pt x="0" y="0"/>
                  </a:moveTo>
                  <a:lnTo>
                    <a:pt x="297175" y="0"/>
                  </a:lnTo>
                  <a:lnTo>
                    <a:pt x="297175" y="68736"/>
                  </a:lnTo>
                  <a:lnTo>
                    <a:pt x="0" y="68736"/>
                  </a:lnTo>
                  <a:close/>
                </a:path>
              </a:pathLst>
            </a:custGeom>
            <a:solidFill>
              <a:schemeClr val="tx1"/>
            </a:solidFill>
            <a:ln w="2588"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E30AAA05-6D45-AAA4-5544-ECC7775217A6}"/>
                </a:ext>
              </a:extLst>
            </p:cNvPr>
            <p:cNvSpPr/>
            <p:nvPr/>
          </p:nvSpPr>
          <p:spPr>
            <a:xfrm>
              <a:off x="6540990" y="5361503"/>
              <a:ext cx="297174" cy="68736"/>
            </a:xfrm>
            <a:custGeom>
              <a:avLst/>
              <a:gdLst>
                <a:gd name="connsiteX0" fmla="*/ 0 w 297174"/>
                <a:gd name="connsiteY0" fmla="*/ 0 h 68736"/>
                <a:gd name="connsiteX1" fmla="*/ 297175 w 297174"/>
                <a:gd name="connsiteY1" fmla="*/ 0 h 68736"/>
                <a:gd name="connsiteX2" fmla="*/ 297175 w 297174"/>
                <a:gd name="connsiteY2" fmla="*/ 68736 h 68736"/>
                <a:gd name="connsiteX3" fmla="*/ 0 w 297174"/>
                <a:gd name="connsiteY3" fmla="*/ 68736 h 68736"/>
              </a:gdLst>
              <a:ahLst/>
              <a:cxnLst>
                <a:cxn ang="0">
                  <a:pos x="connsiteX0" y="connsiteY0"/>
                </a:cxn>
                <a:cxn ang="0">
                  <a:pos x="connsiteX1" y="connsiteY1"/>
                </a:cxn>
                <a:cxn ang="0">
                  <a:pos x="connsiteX2" y="connsiteY2"/>
                </a:cxn>
                <a:cxn ang="0">
                  <a:pos x="connsiteX3" y="connsiteY3"/>
                </a:cxn>
              </a:cxnLst>
              <a:rect l="l" t="t" r="r" b="b"/>
              <a:pathLst>
                <a:path w="297174" h="68736">
                  <a:moveTo>
                    <a:pt x="0" y="0"/>
                  </a:moveTo>
                  <a:lnTo>
                    <a:pt x="297175" y="0"/>
                  </a:lnTo>
                  <a:lnTo>
                    <a:pt x="297175" y="68736"/>
                  </a:lnTo>
                  <a:lnTo>
                    <a:pt x="0" y="68736"/>
                  </a:lnTo>
                  <a:close/>
                </a:path>
              </a:pathLst>
            </a:custGeom>
            <a:solidFill>
              <a:schemeClr val="tx1"/>
            </a:solidFill>
            <a:ln w="2588"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209AB9FF-A196-10CB-96DF-7C47EC735185}"/>
                </a:ext>
              </a:extLst>
            </p:cNvPr>
            <p:cNvSpPr/>
            <p:nvPr/>
          </p:nvSpPr>
          <p:spPr>
            <a:xfrm>
              <a:off x="6881384" y="5361503"/>
              <a:ext cx="297174" cy="68736"/>
            </a:xfrm>
            <a:custGeom>
              <a:avLst/>
              <a:gdLst>
                <a:gd name="connsiteX0" fmla="*/ 0 w 297174"/>
                <a:gd name="connsiteY0" fmla="*/ 0 h 68736"/>
                <a:gd name="connsiteX1" fmla="*/ 297175 w 297174"/>
                <a:gd name="connsiteY1" fmla="*/ 0 h 68736"/>
                <a:gd name="connsiteX2" fmla="*/ 297175 w 297174"/>
                <a:gd name="connsiteY2" fmla="*/ 68736 h 68736"/>
                <a:gd name="connsiteX3" fmla="*/ 0 w 297174"/>
                <a:gd name="connsiteY3" fmla="*/ 68736 h 68736"/>
              </a:gdLst>
              <a:ahLst/>
              <a:cxnLst>
                <a:cxn ang="0">
                  <a:pos x="connsiteX0" y="connsiteY0"/>
                </a:cxn>
                <a:cxn ang="0">
                  <a:pos x="connsiteX1" y="connsiteY1"/>
                </a:cxn>
                <a:cxn ang="0">
                  <a:pos x="connsiteX2" y="connsiteY2"/>
                </a:cxn>
                <a:cxn ang="0">
                  <a:pos x="connsiteX3" y="connsiteY3"/>
                </a:cxn>
              </a:cxnLst>
              <a:rect l="l" t="t" r="r" b="b"/>
              <a:pathLst>
                <a:path w="297174" h="68736">
                  <a:moveTo>
                    <a:pt x="0" y="0"/>
                  </a:moveTo>
                  <a:lnTo>
                    <a:pt x="297175" y="0"/>
                  </a:lnTo>
                  <a:lnTo>
                    <a:pt x="297175" y="68736"/>
                  </a:lnTo>
                  <a:lnTo>
                    <a:pt x="0" y="68736"/>
                  </a:lnTo>
                  <a:close/>
                </a:path>
              </a:pathLst>
            </a:custGeom>
            <a:solidFill>
              <a:schemeClr val="tx1"/>
            </a:solidFill>
            <a:ln w="2588"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9396E08A-4A8C-8734-D8F9-92C0FCA13B87}"/>
                </a:ext>
              </a:extLst>
            </p:cNvPr>
            <p:cNvSpPr/>
            <p:nvPr/>
          </p:nvSpPr>
          <p:spPr>
            <a:xfrm>
              <a:off x="5551020" y="4903643"/>
              <a:ext cx="2587" cy="467643"/>
            </a:xfrm>
            <a:custGeom>
              <a:avLst/>
              <a:gdLst>
                <a:gd name="connsiteX0" fmla="*/ 0 w 2587"/>
                <a:gd name="connsiteY0" fmla="*/ 467643 h 467643"/>
                <a:gd name="connsiteX1" fmla="*/ 0 w 2587"/>
                <a:gd name="connsiteY1" fmla="*/ 0 h 467643"/>
              </a:gdLst>
              <a:ahLst/>
              <a:cxnLst>
                <a:cxn ang="0">
                  <a:pos x="connsiteX0" y="connsiteY0"/>
                </a:cxn>
                <a:cxn ang="0">
                  <a:pos x="connsiteX1" y="connsiteY1"/>
                </a:cxn>
              </a:cxnLst>
              <a:rect l="l" t="t" r="r" b="b"/>
              <a:pathLst>
                <a:path w="2587" h="467643">
                  <a:moveTo>
                    <a:pt x="0" y="467643"/>
                  </a:moveTo>
                  <a:lnTo>
                    <a:pt x="0" y="0"/>
                  </a:lnTo>
                </a:path>
              </a:pathLst>
            </a:custGeom>
            <a:ln w="10351" cap="rnd">
              <a:solidFill>
                <a:schemeClr val="tx1"/>
              </a:solidFill>
              <a:prstDash val="solid"/>
              <a:round/>
            </a:ln>
          </p:spPr>
          <p:txBody>
            <a:bodyPr rtlCol="0" anchor="ctr"/>
            <a:lstStyle/>
            <a:p>
              <a:endParaRPr lang="zh-CN" altLang="en-US"/>
            </a:p>
          </p:txBody>
        </p:sp>
        <p:sp>
          <p:nvSpPr>
            <p:cNvPr id="75" name="任意多边形: 形状 74">
              <a:extLst>
                <a:ext uri="{FF2B5EF4-FFF2-40B4-BE49-F238E27FC236}">
                  <a16:creationId xmlns:a16="http://schemas.microsoft.com/office/drawing/2014/main" id="{091C7CDD-DF13-AAEE-78C8-CCC6A9B15B7D}"/>
                </a:ext>
              </a:extLst>
            </p:cNvPr>
            <p:cNvSpPr/>
            <p:nvPr/>
          </p:nvSpPr>
          <p:spPr>
            <a:xfrm>
              <a:off x="5893354" y="4771683"/>
              <a:ext cx="2587" cy="599603"/>
            </a:xfrm>
            <a:custGeom>
              <a:avLst/>
              <a:gdLst>
                <a:gd name="connsiteX0" fmla="*/ 0 w 2587"/>
                <a:gd name="connsiteY0" fmla="*/ 599603 h 599603"/>
                <a:gd name="connsiteX1" fmla="*/ 0 w 2587"/>
                <a:gd name="connsiteY1" fmla="*/ 0 h 599603"/>
              </a:gdLst>
              <a:ahLst/>
              <a:cxnLst>
                <a:cxn ang="0">
                  <a:pos x="connsiteX0" y="connsiteY0"/>
                </a:cxn>
                <a:cxn ang="0">
                  <a:pos x="connsiteX1" y="connsiteY1"/>
                </a:cxn>
              </a:cxnLst>
              <a:rect l="l" t="t" r="r" b="b"/>
              <a:pathLst>
                <a:path w="2587" h="599603">
                  <a:moveTo>
                    <a:pt x="0" y="599603"/>
                  </a:moveTo>
                  <a:lnTo>
                    <a:pt x="0" y="0"/>
                  </a:lnTo>
                </a:path>
              </a:pathLst>
            </a:custGeom>
            <a:ln w="10351" cap="rnd">
              <a:solidFill>
                <a:schemeClr val="tx1"/>
              </a:solidFill>
              <a:prstDash val="solid"/>
              <a:round/>
            </a:ln>
          </p:spPr>
          <p:txBody>
            <a:bodyPr rtlCol="0" anchor="ctr"/>
            <a:lstStyle/>
            <a:p>
              <a:endParaRPr lang="zh-CN" altLang="en-US"/>
            </a:p>
          </p:txBody>
        </p:sp>
        <p:sp>
          <p:nvSpPr>
            <p:cNvPr id="76" name="任意多边形: 形状 75">
              <a:extLst>
                <a:ext uri="{FF2B5EF4-FFF2-40B4-BE49-F238E27FC236}">
                  <a16:creationId xmlns:a16="http://schemas.microsoft.com/office/drawing/2014/main" id="{03CA90AC-2AEB-EC62-16AC-271F998CF3BD}"/>
                </a:ext>
              </a:extLst>
            </p:cNvPr>
            <p:cNvSpPr/>
            <p:nvPr/>
          </p:nvSpPr>
          <p:spPr>
            <a:xfrm>
              <a:off x="6235689" y="4603388"/>
              <a:ext cx="2587" cy="767897"/>
            </a:xfrm>
            <a:custGeom>
              <a:avLst/>
              <a:gdLst>
                <a:gd name="connsiteX0" fmla="*/ 0 w 2587"/>
                <a:gd name="connsiteY0" fmla="*/ 767898 h 767897"/>
                <a:gd name="connsiteX1" fmla="*/ 0 w 2587"/>
                <a:gd name="connsiteY1" fmla="*/ 0 h 767897"/>
              </a:gdLst>
              <a:ahLst/>
              <a:cxnLst>
                <a:cxn ang="0">
                  <a:pos x="connsiteX0" y="connsiteY0"/>
                </a:cxn>
                <a:cxn ang="0">
                  <a:pos x="connsiteX1" y="connsiteY1"/>
                </a:cxn>
              </a:cxnLst>
              <a:rect l="l" t="t" r="r" b="b"/>
              <a:pathLst>
                <a:path w="2587" h="767897">
                  <a:moveTo>
                    <a:pt x="0" y="767898"/>
                  </a:moveTo>
                  <a:lnTo>
                    <a:pt x="0" y="0"/>
                  </a:lnTo>
                </a:path>
              </a:pathLst>
            </a:custGeom>
            <a:ln w="10351" cap="rnd">
              <a:solidFill>
                <a:schemeClr val="tx1"/>
              </a:solidFill>
              <a:prstDash val="solid"/>
              <a:round/>
            </a:ln>
          </p:spPr>
          <p:txBody>
            <a:bodyPr rtlCol="0" anchor="ctr"/>
            <a:lstStyle/>
            <a:p>
              <a:endParaRPr lang="zh-CN" altLang="en-US"/>
            </a:p>
          </p:txBody>
        </p:sp>
        <p:sp>
          <p:nvSpPr>
            <p:cNvPr id="77" name="任意多边形: 形状 76">
              <a:extLst>
                <a:ext uri="{FF2B5EF4-FFF2-40B4-BE49-F238E27FC236}">
                  <a16:creationId xmlns:a16="http://schemas.microsoft.com/office/drawing/2014/main" id="{C214E10F-6157-34B4-8648-FDC0658CD789}"/>
                </a:ext>
              </a:extLst>
            </p:cNvPr>
            <p:cNvSpPr/>
            <p:nvPr/>
          </p:nvSpPr>
          <p:spPr>
            <a:xfrm>
              <a:off x="6577998" y="4442728"/>
              <a:ext cx="2587" cy="928557"/>
            </a:xfrm>
            <a:custGeom>
              <a:avLst/>
              <a:gdLst>
                <a:gd name="connsiteX0" fmla="*/ 0 w 2587"/>
                <a:gd name="connsiteY0" fmla="*/ 928558 h 928557"/>
                <a:gd name="connsiteX1" fmla="*/ 0 w 2587"/>
                <a:gd name="connsiteY1" fmla="*/ 0 h 928557"/>
              </a:gdLst>
              <a:ahLst/>
              <a:cxnLst>
                <a:cxn ang="0">
                  <a:pos x="connsiteX0" y="connsiteY0"/>
                </a:cxn>
                <a:cxn ang="0">
                  <a:pos x="connsiteX1" y="connsiteY1"/>
                </a:cxn>
              </a:cxnLst>
              <a:rect l="l" t="t" r="r" b="b"/>
              <a:pathLst>
                <a:path w="2587" h="928557">
                  <a:moveTo>
                    <a:pt x="0" y="928558"/>
                  </a:moveTo>
                  <a:lnTo>
                    <a:pt x="0" y="0"/>
                  </a:lnTo>
                </a:path>
              </a:pathLst>
            </a:custGeom>
            <a:ln w="10351" cap="rnd">
              <a:solidFill>
                <a:schemeClr val="tx1"/>
              </a:solidFill>
              <a:prstDash val="solid"/>
              <a:round/>
            </a:ln>
          </p:spPr>
          <p:txBody>
            <a:bodyPr rtlCol="0" anchor="ctr"/>
            <a:lstStyle/>
            <a:p>
              <a:endParaRPr lang="zh-CN" altLang="en-US"/>
            </a:p>
          </p:txBody>
        </p:sp>
        <p:sp>
          <p:nvSpPr>
            <p:cNvPr id="78" name="任意多边形: 形状 77">
              <a:extLst>
                <a:ext uri="{FF2B5EF4-FFF2-40B4-BE49-F238E27FC236}">
                  <a16:creationId xmlns:a16="http://schemas.microsoft.com/office/drawing/2014/main" id="{D071BD99-C55A-D8F5-3FC1-D07C976A2A70}"/>
                </a:ext>
              </a:extLst>
            </p:cNvPr>
            <p:cNvSpPr/>
            <p:nvPr/>
          </p:nvSpPr>
          <p:spPr>
            <a:xfrm>
              <a:off x="6920332" y="4270603"/>
              <a:ext cx="2587" cy="1100682"/>
            </a:xfrm>
            <a:custGeom>
              <a:avLst/>
              <a:gdLst>
                <a:gd name="connsiteX0" fmla="*/ 0 w 2587"/>
                <a:gd name="connsiteY0" fmla="*/ 1100683 h 1100682"/>
                <a:gd name="connsiteX1" fmla="*/ 0 w 2587"/>
                <a:gd name="connsiteY1" fmla="*/ 0 h 1100682"/>
              </a:gdLst>
              <a:ahLst/>
              <a:cxnLst>
                <a:cxn ang="0">
                  <a:pos x="connsiteX0" y="connsiteY0"/>
                </a:cxn>
                <a:cxn ang="0">
                  <a:pos x="connsiteX1" y="connsiteY1"/>
                </a:cxn>
              </a:cxnLst>
              <a:rect l="l" t="t" r="r" b="b"/>
              <a:pathLst>
                <a:path w="2587" h="1100682">
                  <a:moveTo>
                    <a:pt x="0" y="1100683"/>
                  </a:moveTo>
                  <a:lnTo>
                    <a:pt x="0" y="0"/>
                  </a:lnTo>
                </a:path>
              </a:pathLst>
            </a:custGeom>
            <a:ln w="10351" cap="rnd">
              <a:solidFill>
                <a:schemeClr val="tx1"/>
              </a:solidFill>
              <a:prstDash val="solid"/>
              <a:round/>
            </a:ln>
          </p:spPr>
          <p:txBody>
            <a:bodyPr rtlCol="0" anchor="ctr"/>
            <a:lstStyle/>
            <a:p>
              <a:endParaRPr lang="zh-CN" altLang="en-US"/>
            </a:p>
          </p:txBody>
        </p:sp>
        <p:sp>
          <p:nvSpPr>
            <p:cNvPr id="79" name="任意多边形: 形状 78">
              <a:extLst>
                <a:ext uri="{FF2B5EF4-FFF2-40B4-BE49-F238E27FC236}">
                  <a16:creationId xmlns:a16="http://schemas.microsoft.com/office/drawing/2014/main" id="{DF30D257-5242-5BC0-04DC-913EA8BF4287}"/>
                </a:ext>
              </a:extLst>
            </p:cNvPr>
            <p:cNvSpPr/>
            <p:nvPr/>
          </p:nvSpPr>
          <p:spPr>
            <a:xfrm>
              <a:off x="5208711" y="5117822"/>
              <a:ext cx="2587" cy="253464"/>
            </a:xfrm>
            <a:custGeom>
              <a:avLst/>
              <a:gdLst>
                <a:gd name="connsiteX0" fmla="*/ 0 w 2587"/>
                <a:gd name="connsiteY0" fmla="*/ 253464 h 253464"/>
                <a:gd name="connsiteX1" fmla="*/ 0 w 2587"/>
                <a:gd name="connsiteY1" fmla="*/ 0 h 253464"/>
              </a:gdLst>
              <a:ahLst/>
              <a:cxnLst>
                <a:cxn ang="0">
                  <a:pos x="connsiteX0" y="connsiteY0"/>
                </a:cxn>
                <a:cxn ang="0">
                  <a:pos x="connsiteX1" y="connsiteY1"/>
                </a:cxn>
              </a:cxnLst>
              <a:rect l="l" t="t" r="r" b="b"/>
              <a:pathLst>
                <a:path w="2587" h="253464">
                  <a:moveTo>
                    <a:pt x="0" y="253464"/>
                  </a:moveTo>
                  <a:lnTo>
                    <a:pt x="0" y="0"/>
                  </a:lnTo>
                </a:path>
              </a:pathLst>
            </a:custGeom>
            <a:ln w="10351" cap="rnd">
              <a:solidFill>
                <a:schemeClr val="tx1"/>
              </a:solidFill>
              <a:prstDash val="solid"/>
              <a:round/>
            </a:ln>
          </p:spPr>
          <p:txBody>
            <a:bodyPr rtlCol="0" anchor="ctr"/>
            <a:lstStyle/>
            <a:p>
              <a:endParaRPr lang="zh-CN" altLang="en-US"/>
            </a:p>
          </p:txBody>
        </p:sp>
        <p:sp>
          <p:nvSpPr>
            <p:cNvPr id="80" name="任意多边形: 形状 79">
              <a:extLst>
                <a:ext uri="{FF2B5EF4-FFF2-40B4-BE49-F238E27FC236}">
                  <a16:creationId xmlns:a16="http://schemas.microsoft.com/office/drawing/2014/main" id="{A4A7F971-7204-136D-D538-3CCA6DA8A415}"/>
                </a:ext>
              </a:extLst>
            </p:cNvPr>
            <p:cNvSpPr/>
            <p:nvPr/>
          </p:nvSpPr>
          <p:spPr>
            <a:xfrm rot="2616001">
              <a:off x="5376177" y="4095673"/>
              <a:ext cx="251186" cy="158822"/>
            </a:xfrm>
            <a:custGeom>
              <a:avLst/>
              <a:gdLst>
                <a:gd name="connsiteX0" fmla="*/ 239049 w 251186"/>
                <a:gd name="connsiteY0" fmla="*/ 0 h 158822"/>
                <a:gd name="connsiteX1" fmla="*/ 251187 w 251186"/>
                <a:gd name="connsiteY1" fmla="*/ 0 h 158822"/>
                <a:gd name="connsiteX2" fmla="*/ 251187 w 251186"/>
                <a:gd name="connsiteY2" fmla="*/ 158823 h 158822"/>
                <a:gd name="connsiteX3" fmla="*/ 239049 w 251186"/>
                <a:gd name="connsiteY3" fmla="*/ 158823 h 158822"/>
                <a:gd name="connsiteX4" fmla="*/ 12138 w 251186"/>
                <a:gd name="connsiteY4" fmla="*/ 158823 h 158822"/>
                <a:gd name="connsiteX5" fmla="*/ 0 w 251186"/>
                <a:gd name="connsiteY5" fmla="*/ 158823 h 158822"/>
                <a:gd name="connsiteX6" fmla="*/ 0 w 251186"/>
                <a:gd name="connsiteY6" fmla="*/ 0 h 158822"/>
                <a:gd name="connsiteX7" fmla="*/ 12138 w 251186"/>
                <a:gd name="connsiteY7" fmla="*/ 0 h 15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186" h="158822">
                  <a:moveTo>
                    <a:pt x="239049" y="0"/>
                  </a:moveTo>
                  <a:cubicBezTo>
                    <a:pt x="245753" y="0"/>
                    <a:pt x="251187" y="0"/>
                    <a:pt x="251187" y="0"/>
                  </a:cubicBezTo>
                  <a:lnTo>
                    <a:pt x="251187" y="158823"/>
                  </a:lnTo>
                  <a:cubicBezTo>
                    <a:pt x="251187" y="158823"/>
                    <a:pt x="245753" y="158823"/>
                    <a:pt x="239049" y="158823"/>
                  </a:cubicBezTo>
                  <a:lnTo>
                    <a:pt x="12138" y="158823"/>
                  </a:lnTo>
                  <a:cubicBezTo>
                    <a:pt x="5434" y="158823"/>
                    <a:pt x="0" y="158823"/>
                    <a:pt x="0" y="158823"/>
                  </a:cubicBezTo>
                  <a:lnTo>
                    <a:pt x="0" y="0"/>
                  </a:lnTo>
                  <a:cubicBezTo>
                    <a:pt x="0" y="0"/>
                    <a:pt x="5434" y="0"/>
                    <a:pt x="12138" y="0"/>
                  </a:cubicBezTo>
                  <a:close/>
                </a:path>
              </a:pathLst>
            </a:custGeom>
            <a:solidFill>
              <a:schemeClr val="accent2"/>
            </a:solidFill>
            <a:ln w="2588"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A67A04BF-1CDD-6198-1728-CBC126BD45A3}"/>
                </a:ext>
              </a:extLst>
            </p:cNvPr>
            <p:cNvSpPr/>
            <p:nvPr/>
          </p:nvSpPr>
          <p:spPr>
            <a:xfrm>
              <a:off x="5529510" y="4064762"/>
              <a:ext cx="78968" cy="76598"/>
            </a:xfrm>
            <a:custGeom>
              <a:avLst/>
              <a:gdLst>
                <a:gd name="connsiteX0" fmla="*/ 58984 w 78968"/>
                <a:gd name="connsiteY0" fmla="*/ 76598 h 76598"/>
                <a:gd name="connsiteX1" fmla="*/ 55438 w 78968"/>
                <a:gd name="connsiteY1" fmla="*/ 75149 h 76598"/>
                <a:gd name="connsiteX2" fmla="*/ 55257 w 78968"/>
                <a:gd name="connsiteY2" fmla="*/ 67851 h 76598"/>
                <a:gd name="connsiteX3" fmla="*/ 64548 w 78968"/>
                <a:gd name="connsiteY3" fmla="*/ 58069 h 76598"/>
                <a:gd name="connsiteX4" fmla="*/ 67679 w 78968"/>
                <a:gd name="connsiteY4" fmla="*/ 41325 h 76598"/>
                <a:gd name="connsiteX5" fmla="*/ 35899 w 78968"/>
                <a:gd name="connsiteY5" fmla="*/ 11045 h 76598"/>
                <a:gd name="connsiteX6" fmla="*/ 19285 w 78968"/>
                <a:gd name="connsiteY6" fmla="*/ 14979 h 76598"/>
                <a:gd name="connsiteX7" fmla="*/ 8933 w 78968"/>
                <a:gd name="connsiteY7" fmla="*/ 25952 h 76598"/>
                <a:gd name="connsiteX8" fmla="*/ 1609 w 78968"/>
                <a:gd name="connsiteY8" fmla="*/ 26133 h 76598"/>
                <a:gd name="connsiteX9" fmla="*/ 1428 w 78968"/>
                <a:gd name="connsiteY9" fmla="*/ 18809 h 76598"/>
                <a:gd name="connsiteX10" fmla="*/ 11780 w 78968"/>
                <a:gd name="connsiteY10" fmla="*/ 7836 h 76598"/>
                <a:gd name="connsiteX11" fmla="*/ 38306 w 78968"/>
                <a:gd name="connsiteY11" fmla="*/ 978 h 76598"/>
                <a:gd name="connsiteX12" fmla="*/ 77565 w 78968"/>
                <a:gd name="connsiteY12" fmla="*/ 38400 h 76598"/>
                <a:gd name="connsiteX13" fmla="*/ 72027 w 78968"/>
                <a:gd name="connsiteY13" fmla="*/ 65211 h 76598"/>
                <a:gd name="connsiteX14" fmla="*/ 62711 w 78968"/>
                <a:gd name="connsiteY14" fmla="*/ 74968 h 76598"/>
                <a:gd name="connsiteX15" fmla="*/ 58984 w 78968"/>
                <a:gd name="connsiteY15" fmla="*/ 76598 h 76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8968" h="76598">
                  <a:moveTo>
                    <a:pt x="58984" y="76598"/>
                  </a:moveTo>
                  <a:cubicBezTo>
                    <a:pt x="57662" y="76585"/>
                    <a:pt x="56391" y="76068"/>
                    <a:pt x="55438" y="75149"/>
                  </a:cubicBezTo>
                  <a:cubicBezTo>
                    <a:pt x="53381" y="73180"/>
                    <a:pt x="53301" y="69919"/>
                    <a:pt x="55257" y="67851"/>
                  </a:cubicBezTo>
                  <a:lnTo>
                    <a:pt x="64548" y="58069"/>
                  </a:lnTo>
                  <a:cubicBezTo>
                    <a:pt x="68637" y="53798"/>
                    <a:pt x="69724" y="48157"/>
                    <a:pt x="67679" y="41325"/>
                  </a:cubicBezTo>
                  <a:cubicBezTo>
                    <a:pt x="63798" y="28126"/>
                    <a:pt x="49227" y="14280"/>
                    <a:pt x="35899" y="11045"/>
                  </a:cubicBezTo>
                  <a:cubicBezTo>
                    <a:pt x="28964" y="9363"/>
                    <a:pt x="23374" y="10683"/>
                    <a:pt x="19285" y="14979"/>
                  </a:cubicBezTo>
                  <a:lnTo>
                    <a:pt x="8933" y="25952"/>
                  </a:lnTo>
                  <a:cubicBezTo>
                    <a:pt x="6961" y="28025"/>
                    <a:pt x="3682" y="28105"/>
                    <a:pt x="1609" y="26133"/>
                  </a:cubicBezTo>
                  <a:cubicBezTo>
                    <a:pt x="-464" y="24161"/>
                    <a:pt x="-544" y="20882"/>
                    <a:pt x="1428" y="18809"/>
                  </a:cubicBezTo>
                  <a:lnTo>
                    <a:pt x="11780" y="7836"/>
                  </a:lnTo>
                  <a:cubicBezTo>
                    <a:pt x="18405" y="875"/>
                    <a:pt x="27825" y="-1558"/>
                    <a:pt x="38306" y="978"/>
                  </a:cubicBezTo>
                  <a:cubicBezTo>
                    <a:pt x="55361" y="5119"/>
                    <a:pt x="72622" y="21553"/>
                    <a:pt x="77565" y="38400"/>
                  </a:cubicBezTo>
                  <a:cubicBezTo>
                    <a:pt x="80619" y="48752"/>
                    <a:pt x="78652" y="58250"/>
                    <a:pt x="72027" y="65211"/>
                  </a:cubicBezTo>
                  <a:lnTo>
                    <a:pt x="62711" y="74968"/>
                  </a:lnTo>
                  <a:cubicBezTo>
                    <a:pt x="61743" y="75998"/>
                    <a:pt x="60397" y="76585"/>
                    <a:pt x="58984" y="76598"/>
                  </a:cubicBezTo>
                  <a:close/>
                </a:path>
              </a:pathLst>
            </a:custGeom>
            <a:solidFill>
              <a:srgbClr val="1D252E"/>
            </a:solidFill>
            <a:ln w="2588" cap="flat">
              <a:solidFill>
                <a:schemeClr val="tx1"/>
              </a:solid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6FFB8299-A5BA-5390-FF84-5805C2BA6A3C}"/>
                </a:ext>
              </a:extLst>
            </p:cNvPr>
            <p:cNvSpPr/>
            <p:nvPr/>
          </p:nvSpPr>
          <p:spPr>
            <a:xfrm>
              <a:off x="5517351" y="4075817"/>
              <a:ext cx="29674" cy="29053"/>
            </a:xfrm>
            <a:custGeom>
              <a:avLst/>
              <a:gdLst>
                <a:gd name="connsiteX0" fmla="*/ 0 w 29674"/>
                <a:gd name="connsiteY0" fmla="*/ 4080 h 29053"/>
                <a:gd name="connsiteX1" fmla="*/ 1139 w 29674"/>
                <a:gd name="connsiteY1" fmla="*/ 2605 h 29053"/>
                <a:gd name="connsiteX2" fmla="*/ 1139 w 29674"/>
                <a:gd name="connsiteY2" fmla="*/ 2605 h 29053"/>
                <a:gd name="connsiteX3" fmla="*/ 13069 w 29674"/>
                <a:gd name="connsiteY3" fmla="*/ 2320 h 29053"/>
                <a:gd name="connsiteX4" fmla="*/ 27070 w 29674"/>
                <a:gd name="connsiteY4" fmla="*/ 15648 h 29053"/>
                <a:gd name="connsiteX5" fmla="*/ 27355 w 29674"/>
                <a:gd name="connsiteY5" fmla="*/ 27579 h 29053"/>
                <a:gd name="connsiteX6" fmla="*/ 27355 w 29674"/>
                <a:gd name="connsiteY6" fmla="*/ 27579 h 29053"/>
                <a:gd name="connsiteX7" fmla="*/ 25465 w 29674"/>
                <a:gd name="connsiteY7" fmla="*/ 29054 h 29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74" h="29053">
                  <a:moveTo>
                    <a:pt x="0" y="4080"/>
                  </a:moveTo>
                  <a:cubicBezTo>
                    <a:pt x="334" y="3555"/>
                    <a:pt x="714" y="3060"/>
                    <a:pt x="1139" y="2605"/>
                  </a:cubicBezTo>
                  <a:lnTo>
                    <a:pt x="1139" y="2605"/>
                  </a:lnTo>
                  <a:cubicBezTo>
                    <a:pt x="4361" y="-754"/>
                    <a:pt x="9692" y="-881"/>
                    <a:pt x="13069" y="2320"/>
                  </a:cubicBezTo>
                  <a:lnTo>
                    <a:pt x="27070" y="15648"/>
                  </a:lnTo>
                  <a:cubicBezTo>
                    <a:pt x="30429" y="18870"/>
                    <a:pt x="30556" y="24201"/>
                    <a:pt x="27355" y="27579"/>
                  </a:cubicBezTo>
                  <a:lnTo>
                    <a:pt x="27355" y="27579"/>
                  </a:lnTo>
                  <a:cubicBezTo>
                    <a:pt x="26803" y="28164"/>
                    <a:pt x="26167" y="28660"/>
                    <a:pt x="25465" y="29054"/>
                  </a:cubicBezTo>
                </a:path>
              </a:pathLst>
            </a:custGeom>
            <a:solidFill>
              <a:srgbClr val="1D252E"/>
            </a:solidFill>
            <a:ln w="2588" cap="flat">
              <a:solidFill>
                <a:schemeClr val="tx1"/>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47AAABF8-8052-1E01-F49B-C9512586D141}"/>
                </a:ext>
              </a:extLst>
            </p:cNvPr>
            <p:cNvSpPr/>
            <p:nvPr/>
          </p:nvSpPr>
          <p:spPr>
            <a:xfrm>
              <a:off x="5570067" y="4126024"/>
              <a:ext cx="29674" cy="28974"/>
            </a:xfrm>
            <a:custGeom>
              <a:avLst/>
              <a:gdLst>
                <a:gd name="connsiteX0" fmla="*/ 0 w 29674"/>
                <a:gd name="connsiteY0" fmla="*/ 4105 h 28974"/>
                <a:gd name="connsiteX1" fmla="*/ 1139 w 29674"/>
                <a:gd name="connsiteY1" fmla="*/ 2629 h 28974"/>
                <a:gd name="connsiteX2" fmla="*/ 1139 w 29674"/>
                <a:gd name="connsiteY2" fmla="*/ 2629 h 28974"/>
                <a:gd name="connsiteX3" fmla="*/ 13067 w 29674"/>
                <a:gd name="connsiteY3" fmla="*/ 2316 h 28974"/>
                <a:gd name="connsiteX4" fmla="*/ 13069 w 29674"/>
                <a:gd name="connsiteY4" fmla="*/ 2319 h 28974"/>
                <a:gd name="connsiteX5" fmla="*/ 27070 w 29674"/>
                <a:gd name="connsiteY5" fmla="*/ 15647 h 28974"/>
                <a:gd name="connsiteX6" fmla="*/ 27355 w 29674"/>
                <a:gd name="connsiteY6" fmla="*/ 27577 h 28974"/>
                <a:gd name="connsiteX7" fmla="*/ 27355 w 29674"/>
                <a:gd name="connsiteY7" fmla="*/ 27577 h 28974"/>
                <a:gd name="connsiteX8" fmla="*/ 25647 w 29674"/>
                <a:gd name="connsiteY8" fmla="*/ 28975 h 2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74" h="28974">
                  <a:moveTo>
                    <a:pt x="0" y="4105"/>
                  </a:moveTo>
                  <a:cubicBezTo>
                    <a:pt x="318" y="3569"/>
                    <a:pt x="701" y="3074"/>
                    <a:pt x="1139" y="2629"/>
                  </a:cubicBezTo>
                  <a:lnTo>
                    <a:pt x="1139" y="2629"/>
                  </a:lnTo>
                  <a:cubicBezTo>
                    <a:pt x="4345" y="-751"/>
                    <a:pt x="9687" y="-890"/>
                    <a:pt x="13067" y="2316"/>
                  </a:cubicBezTo>
                  <a:cubicBezTo>
                    <a:pt x="13067" y="2316"/>
                    <a:pt x="13069" y="2319"/>
                    <a:pt x="13069" y="2319"/>
                  </a:cubicBezTo>
                  <a:lnTo>
                    <a:pt x="27070" y="15647"/>
                  </a:lnTo>
                  <a:cubicBezTo>
                    <a:pt x="30429" y="18869"/>
                    <a:pt x="30556" y="24200"/>
                    <a:pt x="27355" y="27577"/>
                  </a:cubicBezTo>
                  <a:lnTo>
                    <a:pt x="27355" y="27577"/>
                  </a:lnTo>
                  <a:cubicBezTo>
                    <a:pt x="26840" y="28108"/>
                    <a:pt x="26268" y="28576"/>
                    <a:pt x="25647" y="28975"/>
                  </a:cubicBezTo>
                </a:path>
              </a:pathLst>
            </a:custGeom>
            <a:solidFill>
              <a:srgbClr val="1D252E"/>
            </a:solidFill>
            <a:ln w="2588" cap="flat">
              <a:solidFill>
                <a:schemeClr val="tx1"/>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796FF14A-15DD-2759-A151-FBD5A59B0A1D}"/>
                </a:ext>
              </a:extLst>
            </p:cNvPr>
            <p:cNvSpPr/>
            <p:nvPr/>
          </p:nvSpPr>
          <p:spPr>
            <a:xfrm rot="2616001">
              <a:off x="5504360" y="4145719"/>
              <a:ext cx="16899" cy="36205"/>
            </a:xfrm>
            <a:custGeom>
              <a:avLst/>
              <a:gdLst>
                <a:gd name="connsiteX0" fmla="*/ 8463 w 16899"/>
                <a:gd name="connsiteY0" fmla="*/ 0 h 36205"/>
                <a:gd name="connsiteX1" fmla="*/ 16899 w 16899"/>
                <a:gd name="connsiteY1" fmla="*/ 0 h 36205"/>
                <a:gd name="connsiteX2" fmla="*/ 16899 w 16899"/>
                <a:gd name="connsiteY2" fmla="*/ 36205 h 36205"/>
                <a:gd name="connsiteX3" fmla="*/ 8463 w 16899"/>
                <a:gd name="connsiteY3" fmla="*/ 36205 h 36205"/>
                <a:gd name="connsiteX4" fmla="*/ 8437 w 16899"/>
                <a:gd name="connsiteY4" fmla="*/ 36205 h 36205"/>
                <a:gd name="connsiteX5" fmla="*/ 0 w 16899"/>
                <a:gd name="connsiteY5" fmla="*/ 36205 h 36205"/>
                <a:gd name="connsiteX6" fmla="*/ 0 w 16899"/>
                <a:gd name="connsiteY6" fmla="*/ 0 h 36205"/>
                <a:gd name="connsiteX7" fmla="*/ 8437 w 16899"/>
                <a:gd name="connsiteY7" fmla="*/ 0 h 3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99" h="36205">
                  <a:moveTo>
                    <a:pt x="8463" y="0"/>
                  </a:moveTo>
                  <a:cubicBezTo>
                    <a:pt x="13122" y="0"/>
                    <a:pt x="16899" y="0"/>
                    <a:pt x="16899" y="0"/>
                  </a:cubicBezTo>
                  <a:lnTo>
                    <a:pt x="16899" y="36205"/>
                  </a:lnTo>
                  <a:cubicBezTo>
                    <a:pt x="16899" y="36205"/>
                    <a:pt x="13122" y="36205"/>
                    <a:pt x="8463" y="36205"/>
                  </a:cubicBezTo>
                  <a:lnTo>
                    <a:pt x="8437" y="36205"/>
                  </a:lnTo>
                  <a:cubicBezTo>
                    <a:pt x="3777" y="36205"/>
                    <a:pt x="0" y="36205"/>
                    <a:pt x="0" y="36205"/>
                  </a:cubicBezTo>
                  <a:lnTo>
                    <a:pt x="0" y="0"/>
                  </a:lnTo>
                  <a:cubicBezTo>
                    <a:pt x="0" y="0"/>
                    <a:pt x="3777" y="0"/>
                    <a:pt x="8437" y="0"/>
                  </a:cubicBezTo>
                  <a:close/>
                </a:path>
              </a:pathLst>
            </a:custGeom>
            <a:solidFill>
              <a:srgbClr val="1D252E"/>
            </a:solidFill>
            <a:ln w="2588" cap="flat">
              <a:solidFill>
                <a:schemeClr val="tx1"/>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99CA38E8-EABA-E2D8-1E4D-10A286E212A6}"/>
                </a:ext>
              </a:extLst>
            </p:cNvPr>
            <p:cNvSpPr/>
            <p:nvPr/>
          </p:nvSpPr>
          <p:spPr>
            <a:xfrm>
              <a:off x="5435042" y="4063748"/>
              <a:ext cx="179356" cy="173037"/>
            </a:xfrm>
            <a:custGeom>
              <a:avLst/>
              <a:gdLst>
                <a:gd name="connsiteX0" fmla="*/ 11373 w 179356"/>
                <a:gd name="connsiteY0" fmla="*/ 0 h 173037"/>
                <a:gd name="connsiteX1" fmla="*/ 296 w 179356"/>
                <a:gd name="connsiteY1" fmla="*/ 11620 h 173037"/>
                <a:gd name="connsiteX2" fmla="*/ 169419 w 179356"/>
                <a:gd name="connsiteY2" fmla="*/ 172694 h 173037"/>
                <a:gd name="connsiteX3" fmla="*/ 179357 w 179356"/>
                <a:gd name="connsiteY3" fmla="*/ 162342 h 173037"/>
              </a:gdLst>
              <a:ahLst/>
              <a:cxnLst>
                <a:cxn ang="0">
                  <a:pos x="connsiteX0" y="connsiteY0"/>
                </a:cxn>
                <a:cxn ang="0">
                  <a:pos x="connsiteX1" y="connsiteY1"/>
                </a:cxn>
                <a:cxn ang="0">
                  <a:pos x="connsiteX2" y="connsiteY2"/>
                </a:cxn>
                <a:cxn ang="0">
                  <a:pos x="connsiteX3" y="connsiteY3"/>
                </a:cxn>
              </a:cxnLst>
              <a:rect l="l" t="t" r="r" b="b"/>
              <a:pathLst>
                <a:path w="179356" h="173037">
                  <a:moveTo>
                    <a:pt x="11373" y="0"/>
                  </a:moveTo>
                  <a:lnTo>
                    <a:pt x="296" y="11620"/>
                  </a:lnTo>
                  <a:cubicBezTo>
                    <a:pt x="-8011" y="20341"/>
                    <a:pt x="161112" y="181441"/>
                    <a:pt x="169419" y="172694"/>
                  </a:cubicBezTo>
                  <a:lnTo>
                    <a:pt x="179357" y="162342"/>
                  </a:lnTo>
                </a:path>
              </a:pathLst>
            </a:custGeom>
            <a:noFill/>
            <a:ln w="5175" cap="rnd">
              <a:solidFill>
                <a:schemeClr val="tx1"/>
              </a:solidFill>
              <a:prstDash val="solid"/>
              <a:round/>
            </a:ln>
          </p:spPr>
          <p:txBody>
            <a:bodyPr rtlCol="0" anchor="ctr"/>
            <a:lstStyle/>
            <a:p>
              <a:endParaRPr lang="zh-CN" altLang="en-US"/>
            </a:p>
          </p:txBody>
        </p:sp>
        <p:sp>
          <p:nvSpPr>
            <p:cNvPr id="86" name="任意多边形: 形状 85">
              <a:extLst>
                <a:ext uri="{FF2B5EF4-FFF2-40B4-BE49-F238E27FC236}">
                  <a16:creationId xmlns:a16="http://schemas.microsoft.com/office/drawing/2014/main" id="{27AE72AC-4992-00D1-03C2-059A3E44E753}"/>
                </a:ext>
              </a:extLst>
            </p:cNvPr>
            <p:cNvSpPr/>
            <p:nvPr/>
          </p:nvSpPr>
          <p:spPr>
            <a:xfrm>
              <a:off x="5559585" y="3902027"/>
              <a:ext cx="232813" cy="207619"/>
            </a:xfrm>
            <a:custGeom>
              <a:avLst/>
              <a:gdLst>
                <a:gd name="connsiteX0" fmla="*/ 232813 w 232813"/>
                <a:gd name="connsiteY0" fmla="*/ 54114 h 207619"/>
                <a:gd name="connsiteX1" fmla="*/ 68349 w 232813"/>
                <a:gd name="connsiteY1" fmla="*/ 166043 h 207619"/>
                <a:gd name="connsiteX2" fmla="*/ 56807 w 232813"/>
                <a:gd name="connsiteY2" fmla="*/ 206752 h 207619"/>
                <a:gd name="connsiteX3" fmla="*/ 46455 w 232813"/>
                <a:gd name="connsiteY3" fmla="*/ 192259 h 207619"/>
                <a:gd name="connsiteX4" fmla="*/ 6445 w 232813"/>
                <a:gd name="connsiteY4" fmla="*/ 196943 h 207619"/>
                <a:gd name="connsiteX5" fmla="*/ 54892 w 232813"/>
                <a:gd name="connsiteY5" fmla="*/ 125671 h 207619"/>
                <a:gd name="connsiteX6" fmla="*/ 222462 w 232813"/>
                <a:gd name="connsiteY6" fmla="*/ 0 h 207619"/>
                <a:gd name="connsiteX7" fmla="*/ 232813 w 232813"/>
                <a:gd name="connsiteY7" fmla="*/ 54114 h 20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813" h="207619">
                  <a:moveTo>
                    <a:pt x="232813" y="54114"/>
                  </a:moveTo>
                  <a:cubicBezTo>
                    <a:pt x="195055" y="62810"/>
                    <a:pt x="86232" y="126577"/>
                    <a:pt x="68349" y="166043"/>
                  </a:cubicBezTo>
                  <a:cubicBezTo>
                    <a:pt x="67081" y="173238"/>
                    <a:pt x="62578" y="199687"/>
                    <a:pt x="56807" y="206752"/>
                  </a:cubicBezTo>
                  <a:cubicBezTo>
                    <a:pt x="46791" y="211928"/>
                    <a:pt x="46455" y="192259"/>
                    <a:pt x="46455" y="192259"/>
                  </a:cubicBezTo>
                  <a:cubicBezTo>
                    <a:pt x="46455" y="192259"/>
                    <a:pt x="18427" y="210168"/>
                    <a:pt x="6445" y="196943"/>
                  </a:cubicBezTo>
                  <a:cubicBezTo>
                    <a:pt x="-18736" y="169071"/>
                    <a:pt x="36750" y="135842"/>
                    <a:pt x="54892" y="125671"/>
                  </a:cubicBezTo>
                  <a:cubicBezTo>
                    <a:pt x="89751" y="83203"/>
                    <a:pt x="152509" y="11025"/>
                    <a:pt x="222462" y="0"/>
                  </a:cubicBezTo>
                  <a:cubicBezTo>
                    <a:pt x="230070" y="11698"/>
                    <a:pt x="232632" y="33100"/>
                    <a:pt x="232813" y="54114"/>
                  </a:cubicBezTo>
                  <a:close/>
                </a:path>
              </a:pathLst>
            </a:custGeom>
            <a:solidFill>
              <a:srgbClr val="FFFFFF"/>
            </a:solidFill>
            <a:ln w="2588"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37C01704-EFB8-8F30-F17A-DA7E21FE5AF3}"/>
                </a:ext>
              </a:extLst>
            </p:cNvPr>
            <p:cNvSpPr/>
            <p:nvPr/>
          </p:nvSpPr>
          <p:spPr>
            <a:xfrm>
              <a:off x="5559611" y="3908652"/>
              <a:ext cx="207580" cy="196974"/>
            </a:xfrm>
            <a:custGeom>
              <a:avLst/>
              <a:gdLst>
                <a:gd name="connsiteX0" fmla="*/ 46144 w 207580"/>
                <a:gd name="connsiteY0" fmla="*/ 184909 h 196974"/>
                <a:gd name="connsiteX1" fmla="*/ 6445 w 207580"/>
                <a:gd name="connsiteY1" fmla="*/ 190318 h 196974"/>
                <a:gd name="connsiteX2" fmla="*/ 54892 w 207580"/>
                <a:gd name="connsiteY2" fmla="*/ 119046 h 196974"/>
                <a:gd name="connsiteX3" fmla="*/ 207581 w 207580"/>
                <a:gd name="connsiteY3" fmla="*/ 0 h 196974"/>
              </a:gdLst>
              <a:ahLst/>
              <a:cxnLst>
                <a:cxn ang="0">
                  <a:pos x="connsiteX0" y="connsiteY0"/>
                </a:cxn>
                <a:cxn ang="0">
                  <a:pos x="connsiteX1" y="connsiteY1"/>
                </a:cxn>
                <a:cxn ang="0">
                  <a:pos x="connsiteX2" y="connsiteY2"/>
                </a:cxn>
                <a:cxn ang="0">
                  <a:pos x="connsiteX3" y="connsiteY3"/>
                </a:cxn>
              </a:cxnLst>
              <a:rect l="l" t="t" r="r" b="b"/>
              <a:pathLst>
                <a:path w="207580" h="196974">
                  <a:moveTo>
                    <a:pt x="46144" y="184909"/>
                  </a:moveTo>
                  <a:cubicBezTo>
                    <a:pt x="33205" y="196063"/>
                    <a:pt x="17677" y="202663"/>
                    <a:pt x="6445" y="190318"/>
                  </a:cubicBezTo>
                  <a:cubicBezTo>
                    <a:pt x="-18736" y="162446"/>
                    <a:pt x="36750" y="129217"/>
                    <a:pt x="54892" y="119046"/>
                  </a:cubicBezTo>
                  <a:cubicBezTo>
                    <a:pt x="88043" y="78674"/>
                    <a:pt x="142546" y="15864"/>
                    <a:pt x="207581" y="0"/>
                  </a:cubicBezTo>
                </a:path>
              </a:pathLst>
            </a:custGeom>
            <a:noFill/>
            <a:ln w="5175" cap="rnd">
              <a:solidFill>
                <a:schemeClr val="tx1"/>
              </a:solidFill>
              <a:prstDash val="solid"/>
              <a:round/>
            </a:ln>
          </p:spPr>
          <p:txBody>
            <a:bodyPr rtlCol="0" anchor="ctr"/>
            <a:lstStyle/>
            <a:p>
              <a:endParaRPr lang="zh-CN" altLang="en-US"/>
            </a:p>
          </p:txBody>
        </p:sp>
        <p:sp>
          <p:nvSpPr>
            <p:cNvPr id="88" name="任意多边形: 形状 87">
              <a:extLst>
                <a:ext uri="{FF2B5EF4-FFF2-40B4-BE49-F238E27FC236}">
                  <a16:creationId xmlns:a16="http://schemas.microsoft.com/office/drawing/2014/main" id="{F04650BD-211C-95FC-5305-6CE68AD0DC8B}"/>
                </a:ext>
              </a:extLst>
            </p:cNvPr>
            <p:cNvSpPr/>
            <p:nvPr/>
          </p:nvSpPr>
          <p:spPr>
            <a:xfrm>
              <a:off x="5606195" y="3965095"/>
              <a:ext cx="159314" cy="144772"/>
            </a:xfrm>
            <a:custGeom>
              <a:avLst/>
              <a:gdLst>
                <a:gd name="connsiteX0" fmla="*/ 0 w 159314"/>
                <a:gd name="connsiteY0" fmla="*/ 127120 h 144772"/>
                <a:gd name="connsiteX1" fmla="*/ 9342 w 159314"/>
                <a:gd name="connsiteY1" fmla="*/ 143942 h 144772"/>
                <a:gd name="connsiteX2" fmla="*/ 21480 w 159314"/>
                <a:gd name="connsiteY2" fmla="*/ 102768 h 144772"/>
                <a:gd name="connsiteX3" fmla="*/ 159314 w 159314"/>
                <a:gd name="connsiteY3" fmla="*/ 0 h 144772"/>
              </a:gdLst>
              <a:ahLst/>
              <a:cxnLst>
                <a:cxn ang="0">
                  <a:pos x="connsiteX0" y="connsiteY0"/>
                </a:cxn>
                <a:cxn ang="0">
                  <a:pos x="connsiteX1" y="connsiteY1"/>
                </a:cxn>
                <a:cxn ang="0">
                  <a:pos x="connsiteX2" y="connsiteY2"/>
                </a:cxn>
                <a:cxn ang="0">
                  <a:pos x="connsiteX3" y="connsiteY3"/>
                </a:cxn>
              </a:cxnLst>
              <a:rect l="l" t="t" r="r" b="b"/>
              <a:pathLst>
                <a:path w="159314" h="144772">
                  <a:moveTo>
                    <a:pt x="0" y="127120"/>
                  </a:moveTo>
                  <a:cubicBezTo>
                    <a:pt x="499" y="141440"/>
                    <a:pt x="3615" y="147048"/>
                    <a:pt x="9342" y="143942"/>
                  </a:cubicBezTo>
                  <a:cubicBezTo>
                    <a:pt x="15062" y="140862"/>
                    <a:pt x="21480" y="102768"/>
                    <a:pt x="21480" y="102768"/>
                  </a:cubicBezTo>
                  <a:cubicBezTo>
                    <a:pt x="32142" y="72566"/>
                    <a:pt x="115811" y="19436"/>
                    <a:pt x="159314" y="0"/>
                  </a:cubicBezTo>
                </a:path>
              </a:pathLst>
            </a:custGeom>
            <a:noFill/>
            <a:ln w="5175" cap="rnd">
              <a:solidFill>
                <a:schemeClr val="tx1"/>
              </a:solidFill>
              <a:prstDash val="solid"/>
              <a:round/>
            </a:ln>
          </p:spPr>
          <p:txBody>
            <a:bodyPr rtlCol="0" anchor="ctr"/>
            <a:lstStyle/>
            <a:p>
              <a:endParaRPr lang="zh-CN" altLang="en-US"/>
            </a:p>
          </p:txBody>
        </p:sp>
        <p:sp>
          <p:nvSpPr>
            <p:cNvPr id="89" name="任意多边形: 形状 88">
              <a:extLst>
                <a:ext uri="{FF2B5EF4-FFF2-40B4-BE49-F238E27FC236}">
                  <a16:creationId xmlns:a16="http://schemas.microsoft.com/office/drawing/2014/main" id="{60AF7233-C2CE-AA6F-76AD-618A92687F89}"/>
                </a:ext>
              </a:extLst>
            </p:cNvPr>
            <p:cNvSpPr/>
            <p:nvPr/>
          </p:nvSpPr>
          <p:spPr>
            <a:xfrm>
              <a:off x="5812377" y="4591380"/>
              <a:ext cx="125318" cy="114246"/>
            </a:xfrm>
            <a:custGeom>
              <a:avLst/>
              <a:gdLst>
                <a:gd name="connsiteX0" fmla="*/ 32091 w 125318"/>
                <a:gd name="connsiteY0" fmla="*/ 0 h 114246"/>
                <a:gd name="connsiteX1" fmla="*/ 0 w 125318"/>
                <a:gd name="connsiteY1" fmla="*/ 77975 h 114246"/>
                <a:gd name="connsiteX2" fmla="*/ 124972 w 125318"/>
                <a:gd name="connsiteY2" fmla="*/ 114025 h 114246"/>
                <a:gd name="connsiteX3" fmla="*/ 60480 w 125318"/>
                <a:gd name="connsiteY3" fmla="*/ 36387 h 114246"/>
                <a:gd name="connsiteX4" fmla="*/ 71169 w 125318"/>
                <a:gd name="connsiteY4" fmla="*/ 15683 h 114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318" h="114246">
                  <a:moveTo>
                    <a:pt x="32091" y="0"/>
                  </a:moveTo>
                  <a:lnTo>
                    <a:pt x="0" y="77975"/>
                  </a:lnTo>
                  <a:cubicBezTo>
                    <a:pt x="0" y="77975"/>
                    <a:pt x="121013" y="117545"/>
                    <a:pt x="124972" y="114025"/>
                  </a:cubicBezTo>
                  <a:cubicBezTo>
                    <a:pt x="130148" y="109445"/>
                    <a:pt x="75801" y="88146"/>
                    <a:pt x="60480" y="36387"/>
                  </a:cubicBezTo>
                  <a:lnTo>
                    <a:pt x="71169" y="15683"/>
                  </a:lnTo>
                </a:path>
              </a:pathLst>
            </a:custGeom>
            <a:solidFill>
              <a:srgbClr val="FFFFFF"/>
            </a:solidFill>
            <a:ln w="2588"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1C27D697-9FE1-1E4B-5BAD-4068F8606117}"/>
                </a:ext>
              </a:extLst>
            </p:cNvPr>
            <p:cNvSpPr/>
            <p:nvPr/>
          </p:nvSpPr>
          <p:spPr>
            <a:xfrm>
              <a:off x="5812274" y="4602094"/>
              <a:ext cx="125421" cy="103532"/>
            </a:xfrm>
            <a:custGeom>
              <a:avLst/>
              <a:gdLst>
                <a:gd name="connsiteX0" fmla="*/ 27691 w 125421"/>
                <a:gd name="connsiteY0" fmla="*/ 0 h 103532"/>
                <a:gd name="connsiteX1" fmla="*/ 0 w 125421"/>
                <a:gd name="connsiteY1" fmla="*/ 67287 h 103532"/>
                <a:gd name="connsiteX2" fmla="*/ 125076 w 125421"/>
                <a:gd name="connsiteY2" fmla="*/ 103311 h 103532"/>
                <a:gd name="connsiteX3" fmla="*/ 60584 w 125421"/>
                <a:gd name="connsiteY3" fmla="*/ 25673 h 103532"/>
              </a:gdLst>
              <a:ahLst/>
              <a:cxnLst>
                <a:cxn ang="0">
                  <a:pos x="connsiteX0" y="connsiteY0"/>
                </a:cxn>
                <a:cxn ang="0">
                  <a:pos x="connsiteX1" y="connsiteY1"/>
                </a:cxn>
                <a:cxn ang="0">
                  <a:pos x="connsiteX2" y="connsiteY2"/>
                </a:cxn>
                <a:cxn ang="0">
                  <a:pos x="connsiteX3" y="connsiteY3"/>
                </a:cxn>
              </a:cxnLst>
              <a:rect l="l" t="t" r="r" b="b"/>
              <a:pathLst>
                <a:path w="125421" h="103532">
                  <a:moveTo>
                    <a:pt x="27691" y="0"/>
                  </a:moveTo>
                  <a:lnTo>
                    <a:pt x="0" y="67287"/>
                  </a:lnTo>
                  <a:cubicBezTo>
                    <a:pt x="0" y="67287"/>
                    <a:pt x="121116" y="106831"/>
                    <a:pt x="125076" y="103311"/>
                  </a:cubicBezTo>
                  <a:cubicBezTo>
                    <a:pt x="130252" y="98731"/>
                    <a:pt x="75905" y="77432"/>
                    <a:pt x="60584" y="25673"/>
                  </a:cubicBezTo>
                </a:path>
              </a:pathLst>
            </a:custGeom>
            <a:noFill/>
            <a:ln w="5175" cap="rnd">
              <a:solidFill>
                <a:schemeClr val="tx1"/>
              </a:solidFill>
              <a:prstDash val="solid"/>
              <a:round/>
            </a:ln>
          </p:spPr>
          <p:txBody>
            <a:bodyPr rtlCol="0" anchor="ctr"/>
            <a:lstStyle/>
            <a:p>
              <a:endParaRPr lang="zh-CN" altLang="en-US"/>
            </a:p>
          </p:txBody>
        </p:sp>
        <p:sp>
          <p:nvSpPr>
            <p:cNvPr id="91" name="任意多边形: 形状 90">
              <a:extLst>
                <a:ext uri="{FF2B5EF4-FFF2-40B4-BE49-F238E27FC236}">
                  <a16:creationId xmlns:a16="http://schemas.microsoft.com/office/drawing/2014/main" id="{1402BED2-CCB7-5504-7D2F-73E15333063E}"/>
                </a:ext>
              </a:extLst>
            </p:cNvPr>
            <p:cNvSpPr/>
            <p:nvPr/>
          </p:nvSpPr>
          <p:spPr>
            <a:xfrm>
              <a:off x="5506429" y="4493426"/>
              <a:ext cx="84470" cy="149118"/>
            </a:xfrm>
            <a:custGeom>
              <a:avLst/>
              <a:gdLst>
                <a:gd name="connsiteX0" fmla="*/ 63897 w 84470"/>
                <a:gd name="connsiteY0" fmla="*/ 0 h 149118"/>
                <a:gd name="connsiteX1" fmla="*/ 0 w 84470"/>
                <a:gd name="connsiteY1" fmla="*/ 49171 h 149118"/>
                <a:gd name="connsiteX2" fmla="*/ 55693 w 84470"/>
                <a:gd name="connsiteY2" fmla="*/ 149118 h 149118"/>
                <a:gd name="connsiteX3" fmla="*/ 65838 w 84470"/>
                <a:gd name="connsiteY3" fmla="*/ 46609 h 149118"/>
                <a:gd name="connsiteX4" fmla="*/ 84471 w 84470"/>
                <a:gd name="connsiteY4" fmla="*/ 34627 h 149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70" h="149118">
                  <a:moveTo>
                    <a:pt x="63897" y="0"/>
                  </a:moveTo>
                  <a:lnTo>
                    <a:pt x="0" y="49171"/>
                  </a:lnTo>
                  <a:cubicBezTo>
                    <a:pt x="0" y="49171"/>
                    <a:pt x="50931" y="148989"/>
                    <a:pt x="55693" y="149118"/>
                  </a:cubicBezTo>
                  <a:cubicBezTo>
                    <a:pt x="61826" y="149299"/>
                    <a:pt x="50258" y="99274"/>
                    <a:pt x="65838" y="46609"/>
                  </a:cubicBezTo>
                  <a:lnTo>
                    <a:pt x="84471" y="34627"/>
                  </a:lnTo>
                </a:path>
              </a:pathLst>
            </a:custGeom>
            <a:solidFill>
              <a:srgbClr val="FFFFFF"/>
            </a:solidFill>
            <a:ln w="2588"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E320D124-FBF2-7EE9-3748-A7D8BAE0DDA7}"/>
                </a:ext>
              </a:extLst>
            </p:cNvPr>
            <p:cNvSpPr/>
            <p:nvPr/>
          </p:nvSpPr>
          <p:spPr>
            <a:xfrm>
              <a:off x="5506429" y="4500181"/>
              <a:ext cx="65837" cy="142312"/>
            </a:xfrm>
            <a:custGeom>
              <a:avLst/>
              <a:gdLst>
                <a:gd name="connsiteX0" fmla="*/ 55098 w 65837"/>
                <a:gd name="connsiteY0" fmla="*/ 0 h 142312"/>
                <a:gd name="connsiteX1" fmla="*/ 0 w 65837"/>
                <a:gd name="connsiteY1" fmla="*/ 42365 h 142312"/>
                <a:gd name="connsiteX2" fmla="*/ 55693 w 65837"/>
                <a:gd name="connsiteY2" fmla="*/ 142312 h 142312"/>
                <a:gd name="connsiteX3" fmla="*/ 65838 w 65837"/>
                <a:gd name="connsiteY3" fmla="*/ 39803 h 142312"/>
              </a:gdLst>
              <a:ahLst/>
              <a:cxnLst>
                <a:cxn ang="0">
                  <a:pos x="connsiteX0" y="connsiteY0"/>
                </a:cxn>
                <a:cxn ang="0">
                  <a:pos x="connsiteX1" y="connsiteY1"/>
                </a:cxn>
                <a:cxn ang="0">
                  <a:pos x="connsiteX2" y="connsiteY2"/>
                </a:cxn>
                <a:cxn ang="0">
                  <a:pos x="connsiteX3" y="connsiteY3"/>
                </a:cxn>
              </a:cxnLst>
              <a:rect l="l" t="t" r="r" b="b"/>
              <a:pathLst>
                <a:path w="65837" h="142312">
                  <a:moveTo>
                    <a:pt x="55098" y="0"/>
                  </a:moveTo>
                  <a:lnTo>
                    <a:pt x="0" y="42365"/>
                  </a:lnTo>
                  <a:cubicBezTo>
                    <a:pt x="0" y="42365"/>
                    <a:pt x="50931" y="142182"/>
                    <a:pt x="55693" y="142312"/>
                  </a:cubicBezTo>
                  <a:cubicBezTo>
                    <a:pt x="61826" y="142493"/>
                    <a:pt x="50258" y="92468"/>
                    <a:pt x="65838" y="39803"/>
                  </a:cubicBezTo>
                </a:path>
              </a:pathLst>
            </a:custGeom>
            <a:noFill/>
            <a:ln w="5175" cap="rnd">
              <a:solidFill>
                <a:schemeClr val="tx1"/>
              </a:solidFill>
              <a:prstDash val="solid"/>
              <a:round/>
            </a:ln>
          </p:spPr>
          <p:txBody>
            <a:bodyPr rtlCol="0" anchor="ctr"/>
            <a:lstStyle/>
            <a:p>
              <a:endParaRPr lang="zh-CN" altLang="en-US"/>
            </a:p>
          </p:txBody>
        </p:sp>
        <p:sp>
          <p:nvSpPr>
            <p:cNvPr id="93" name="任意多边形: 形状 92">
              <a:extLst>
                <a:ext uri="{FF2B5EF4-FFF2-40B4-BE49-F238E27FC236}">
                  <a16:creationId xmlns:a16="http://schemas.microsoft.com/office/drawing/2014/main" id="{992E15CA-F9D7-3DE2-5568-69717FA57914}"/>
                </a:ext>
              </a:extLst>
            </p:cNvPr>
            <p:cNvSpPr/>
            <p:nvPr/>
          </p:nvSpPr>
          <p:spPr>
            <a:xfrm>
              <a:off x="5868044" y="3790719"/>
              <a:ext cx="96530" cy="132813"/>
            </a:xfrm>
            <a:custGeom>
              <a:avLst/>
              <a:gdLst>
                <a:gd name="connsiteX0" fmla="*/ 0 w 96530"/>
                <a:gd name="connsiteY0" fmla="*/ 99714 h 132813"/>
                <a:gd name="connsiteX1" fmla="*/ 25880 w 96530"/>
                <a:gd name="connsiteY1" fmla="*/ 99015 h 132813"/>
                <a:gd name="connsiteX2" fmla="*/ 37448 w 96530"/>
                <a:gd name="connsiteY2" fmla="*/ 61593 h 132813"/>
                <a:gd name="connsiteX3" fmla="*/ 31211 w 96530"/>
                <a:gd name="connsiteY3" fmla="*/ 39596 h 132813"/>
                <a:gd name="connsiteX4" fmla="*/ 22334 w 96530"/>
                <a:gd name="connsiteY4" fmla="*/ 36878 h 132813"/>
                <a:gd name="connsiteX5" fmla="*/ 19410 w 96530"/>
                <a:gd name="connsiteY5" fmla="*/ 27458 h 132813"/>
                <a:gd name="connsiteX6" fmla="*/ 23654 w 96530"/>
                <a:gd name="connsiteY6" fmla="*/ 18814 h 132813"/>
                <a:gd name="connsiteX7" fmla="*/ 27018 w 96530"/>
                <a:gd name="connsiteY7" fmla="*/ 16666 h 132813"/>
                <a:gd name="connsiteX8" fmla="*/ 26268 w 96530"/>
                <a:gd name="connsiteY8" fmla="*/ 0 h 132813"/>
                <a:gd name="connsiteX9" fmla="*/ 87602 w 96530"/>
                <a:gd name="connsiteY9" fmla="*/ 7246 h 132813"/>
                <a:gd name="connsiteX10" fmla="*/ 90759 w 96530"/>
                <a:gd name="connsiteY10" fmla="*/ 9834 h 132813"/>
                <a:gd name="connsiteX11" fmla="*/ 95703 w 96530"/>
                <a:gd name="connsiteY11" fmla="*/ 27070 h 132813"/>
                <a:gd name="connsiteX12" fmla="*/ 96531 w 96530"/>
                <a:gd name="connsiteY12" fmla="*/ 45677 h 132813"/>
                <a:gd name="connsiteX13" fmla="*/ 89802 w 96530"/>
                <a:gd name="connsiteY13" fmla="*/ 60092 h 132813"/>
                <a:gd name="connsiteX14" fmla="*/ 69875 w 96530"/>
                <a:gd name="connsiteY14" fmla="*/ 72566 h 132813"/>
                <a:gd name="connsiteX15" fmla="*/ 66252 w 96530"/>
                <a:gd name="connsiteY15" fmla="*/ 71453 h 132813"/>
                <a:gd name="connsiteX16" fmla="*/ 56133 w 96530"/>
                <a:gd name="connsiteY16" fmla="*/ 106210 h 132813"/>
                <a:gd name="connsiteX17" fmla="*/ 82012 w 96530"/>
                <a:gd name="connsiteY17" fmla="*/ 114853 h 132813"/>
                <a:gd name="connsiteX18" fmla="*/ 53208 w 96530"/>
                <a:gd name="connsiteY18" fmla="*/ 132814 h 132813"/>
                <a:gd name="connsiteX19" fmla="*/ 1087 w 96530"/>
                <a:gd name="connsiteY19" fmla="*/ 123937 h 13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6530" h="132813">
                  <a:moveTo>
                    <a:pt x="0" y="99714"/>
                  </a:moveTo>
                  <a:lnTo>
                    <a:pt x="25880" y="99015"/>
                  </a:lnTo>
                  <a:lnTo>
                    <a:pt x="37448" y="61593"/>
                  </a:lnTo>
                  <a:cubicBezTo>
                    <a:pt x="30797" y="50620"/>
                    <a:pt x="32091" y="51992"/>
                    <a:pt x="31211" y="39596"/>
                  </a:cubicBezTo>
                  <a:lnTo>
                    <a:pt x="22334" y="36878"/>
                  </a:lnTo>
                  <a:lnTo>
                    <a:pt x="19410" y="27458"/>
                  </a:lnTo>
                  <a:lnTo>
                    <a:pt x="23654" y="18814"/>
                  </a:lnTo>
                  <a:lnTo>
                    <a:pt x="27018" y="16666"/>
                  </a:lnTo>
                  <a:lnTo>
                    <a:pt x="26268" y="0"/>
                  </a:lnTo>
                  <a:lnTo>
                    <a:pt x="87602" y="7246"/>
                  </a:lnTo>
                  <a:lnTo>
                    <a:pt x="90759" y="9834"/>
                  </a:lnTo>
                  <a:lnTo>
                    <a:pt x="95703" y="27070"/>
                  </a:lnTo>
                  <a:lnTo>
                    <a:pt x="96531" y="45677"/>
                  </a:lnTo>
                  <a:lnTo>
                    <a:pt x="89802" y="60092"/>
                  </a:lnTo>
                  <a:cubicBezTo>
                    <a:pt x="81055" y="68451"/>
                    <a:pt x="81184" y="68270"/>
                    <a:pt x="69875" y="72566"/>
                  </a:cubicBezTo>
                  <a:lnTo>
                    <a:pt x="66252" y="71453"/>
                  </a:lnTo>
                  <a:lnTo>
                    <a:pt x="56133" y="106210"/>
                  </a:lnTo>
                  <a:lnTo>
                    <a:pt x="82012" y="114853"/>
                  </a:lnTo>
                  <a:lnTo>
                    <a:pt x="53208" y="132814"/>
                  </a:lnTo>
                  <a:lnTo>
                    <a:pt x="1087" y="123937"/>
                  </a:lnTo>
                  <a:close/>
                </a:path>
              </a:pathLst>
            </a:custGeom>
            <a:solidFill>
              <a:srgbClr val="FFFFFF"/>
            </a:solidFill>
            <a:ln w="2588" cap="flat">
              <a:solidFill>
                <a:schemeClr val="tx1"/>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0D32CE35-8915-7927-8140-ACFD84585021}"/>
                </a:ext>
              </a:extLst>
            </p:cNvPr>
            <p:cNvSpPr/>
            <p:nvPr/>
          </p:nvSpPr>
          <p:spPr>
            <a:xfrm>
              <a:off x="5881993" y="3807453"/>
              <a:ext cx="23498" cy="82953"/>
            </a:xfrm>
            <a:custGeom>
              <a:avLst/>
              <a:gdLst>
                <a:gd name="connsiteX0" fmla="*/ 0 w 23498"/>
                <a:gd name="connsiteY0" fmla="*/ 82954 h 82953"/>
                <a:gd name="connsiteX1" fmla="*/ 12034 w 23498"/>
                <a:gd name="connsiteY1" fmla="*/ 82281 h 82953"/>
                <a:gd name="connsiteX2" fmla="*/ 23499 w 23498"/>
                <a:gd name="connsiteY2" fmla="*/ 44781 h 82953"/>
                <a:gd name="connsiteX3" fmla="*/ 17339 w 23498"/>
                <a:gd name="connsiteY3" fmla="*/ 22861 h 82953"/>
                <a:gd name="connsiteX4" fmla="*/ 22515 w 23498"/>
                <a:gd name="connsiteY4" fmla="*/ 1640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98" h="82953">
                  <a:moveTo>
                    <a:pt x="0" y="82954"/>
                  </a:moveTo>
                  <a:cubicBezTo>
                    <a:pt x="4891" y="82591"/>
                    <a:pt x="8903" y="82358"/>
                    <a:pt x="12034" y="82281"/>
                  </a:cubicBezTo>
                  <a:cubicBezTo>
                    <a:pt x="14881" y="70894"/>
                    <a:pt x="18703" y="58394"/>
                    <a:pt x="23499" y="44781"/>
                  </a:cubicBezTo>
                  <a:cubicBezTo>
                    <a:pt x="17106" y="35905"/>
                    <a:pt x="17262" y="34429"/>
                    <a:pt x="17339" y="22861"/>
                  </a:cubicBezTo>
                  <a:cubicBezTo>
                    <a:pt x="-2355" y="20584"/>
                    <a:pt x="5202" y="-6900"/>
                    <a:pt x="22515" y="1640"/>
                  </a:cubicBezTo>
                </a:path>
              </a:pathLst>
            </a:custGeom>
            <a:noFill/>
            <a:ln w="5175" cap="rnd">
              <a:solidFill>
                <a:schemeClr val="tx1"/>
              </a:solidFill>
              <a:prstDash val="solid"/>
              <a:round/>
            </a:ln>
          </p:spPr>
          <p:txBody>
            <a:bodyPr rtlCol="0" anchor="ctr"/>
            <a:lstStyle/>
            <a:p>
              <a:endParaRPr lang="zh-CN" altLang="en-US"/>
            </a:p>
          </p:txBody>
        </p:sp>
        <p:sp>
          <p:nvSpPr>
            <p:cNvPr id="95" name="任意多边形: 形状 94">
              <a:extLst>
                <a:ext uri="{FF2B5EF4-FFF2-40B4-BE49-F238E27FC236}">
                  <a16:creationId xmlns:a16="http://schemas.microsoft.com/office/drawing/2014/main" id="{83E8FFAF-FAD6-13B6-EF77-B7DB59D1213A}"/>
                </a:ext>
              </a:extLst>
            </p:cNvPr>
            <p:cNvSpPr/>
            <p:nvPr/>
          </p:nvSpPr>
          <p:spPr>
            <a:xfrm>
              <a:off x="5924746" y="3810180"/>
              <a:ext cx="40255" cy="91898"/>
            </a:xfrm>
            <a:custGeom>
              <a:avLst/>
              <a:gdLst>
                <a:gd name="connsiteX0" fmla="*/ 36309 w 40255"/>
                <a:gd name="connsiteY0" fmla="*/ 0 h 91898"/>
                <a:gd name="connsiteX1" fmla="*/ 8178 w 40255"/>
                <a:gd name="connsiteY1" fmla="*/ 52717 h 91898"/>
                <a:gd name="connsiteX2" fmla="*/ 0 w 40255"/>
                <a:gd name="connsiteY2" fmla="*/ 86360 h 91898"/>
                <a:gd name="connsiteX3" fmla="*/ 14622 w 40255"/>
                <a:gd name="connsiteY3" fmla="*/ 91898 h 91898"/>
              </a:gdLst>
              <a:ahLst/>
              <a:cxnLst>
                <a:cxn ang="0">
                  <a:pos x="connsiteX0" y="connsiteY0"/>
                </a:cxn>
                <a:cxn ang="0">
                  <a:pos x="connsiteX1" y="connsiteY1"/>
                </a:cxn>
                <a:cxn ang="0">
                  <a:pos x="connsiteX2" y="connsiteY2"/>
                </a:cxn>
                <a:cxn ang="0">
                  <a:pos x="connsiteX3" y="connsiteY3"/>
                </a:cxn>
              </a:cxnLst>
              <a:rect l="l" t="t" r="r" b="b"/>
              <a:pathLst>
                <a:path w="40255" h="91898">
                  <a:moveTo>
                    <a:pt x="36309" y="0"/>
                  </a:moveTo>
                  <a:cubicBezTo>
                    <a:pt x="48162" y="25310"/>
                    <a:pt x="31728" y="53415"/>
                    <a:pt x="8178" y="52717"/>
                  </a:cubicBezTo>
                  <a:lnTo>
                    <a:pt x="0" y="86360"/>
                  </a:lnTo>
                  <a:lnTo>
                    <a:pt x="14622" y="91898"/>
                  </a:lnTo>
                </a:path>
              </a:pathLst>
            </a:custGeom>
            <a:noFill/>
            <a:ln w="5175" cap="rnd">
              <a:solidFill>
                <a:schemeClr val="tx1"/>
              </a:solidFill>
              <a:prstDash val="solid"/>
              <a:round/>
            </a:ln>
          </p:spPr>
          <p:txBody>
            <a:bodyPr rtlCol="0" anchor="ctr"/>
            <a:lstStyle/>
            <a:p>
              <a:endParaRPr lang="zh-CN" altLang="en-US"/>
            </a:p>
          </p:txBody>
        </p:sp>
        <p:sp>
          <p:nvSpPr>
            <p:cNvPr id="96" name="任意多边形: 形状 95">
              <a:extLst>
                <a:ext uri="{FF2B5EF4-FFF2-40B4-BE49-F238E27FC236}">
                  <a16:creationId xmlns:a16="http://schemas.microsoft.com/office/drawing/2014/main" id="{957B7C13-C6A6-C6F9-3E5D-764A4EB23097}"/>
                </a:ext>
              </a:extLst>
            </p:cNvPr>
            <p:cNvSpPr/>
            <p:nvPr/>
          </p:nvSpPr>
          <p:spPr>
            <a:xfrm>
              <a:off x="5894855" y="3801693"/>
              <a:ext cx="12629" cy="1681"/>
            </a:xfrm>
            <a:custGeom>
              <a:avLst/>
              <a:gdLst>
                <a:gd name="connsiteX0" fmla="*/ 0 w 12629"/>
                <a:gd name="connsiteY0" fmla="*/ 517 h 1681"/>
                <a:gd name="connsiteX1" fmla="*/ 12629 w 12629"/>
                <a:gd name="connsiteY1" fmla="*/ 1681 h 1681"/>
              </a:gdLst>
              <a:ahLst/>
              <a:cxnLst>
                <a:cxn ang="0">
                  <a:pos x="connsiteX0" y="connsiteY0"/>
                </a:cxn>
                <a:cxn ang="0">
                  <a:pos x="connsiteX1" y="connsiteY1"/>
                </a:cxn>
              </a:cxnLst>
              <a:rect l="l" t="t" r="r" b="b"/>
              <a:pathLst>
                <a:path w="12629" h="1681">
                  <a:moveTo>
                    <a:pt x="0" y="517"/>
                  </a:moveTo>
                  <a:cubicBezTo>
                    <a:pt x="4226" y="-456"/>
                    <a:pt x="8652" y="-48"/>
                    <a:pt x="12629" y="1681"/>
                  </a:cubicBezTo>
                </a:path>
              </a:pathLst>
            </a:custGeom>
            <a:noFill/>
            <a:ln w="5175" cap="rnd">
              <a:solidFill>
                <a:schemeClr val="tx1"/>
              </a:solidFill>
              <a:prstDash val="solid"/>
              <a:round/>
            </a:ln>
          </p:spPr>
          <p:txBody>
            <a:bodyPr rtlCol="0" anchor="ctr"/>
            <a:lstStyle/>
            <a:p>
              <a:endParaRPr lang="zh-CN" altLang="en-US"/>
            </a:p>
          </p:txBody>
        </p:sp>
        <p:sp>
          <p:nvSpPr>
            <p:cNvPr id="97" name="任意多边形: 形状 96">
              <a:extLst>
                <a:ext uri="{FF2B5EF4-FFF2-40B4-BE49-F238E27FC236}">
                  <a16:creationId xmlns:a16="http://schemas.microsoft.com/office/drawing/2014/main" id="{445347C4-9CE1-2758-6441-9BEA7E8ABA92}"/>
                </a:ext>
              </a:extLst>
            </p:cNvPr>
            <p:cNvSpPr/>
            <p:nvPr/>
          </p:nvSpPr>
          <p:spPr>
            <a:xfrm>
              <a:off x="5892231" y="3744338"/>
              <a:ext cx="83930" cy="60905"/>
            </a:xfrm>
            <a:custGeom>
              <a:avLst/>
              <a:gdLst>
                <a:gd name="connsiteX0" fmla="*/ 1511 w 83930"/>
                <a:gd name="connsiteY0" fmla="*/ 53187 h 60905"/>
                <a:gd name="connsiteX1" fmla="*/ 18851 w 83930"/>
                <a:gd name="connsiteY1" fmla="*/ 53911 h 60905"/>
                <a:gd name="connsiteX2" fmla="*/ 22525 w 83930"/>
                <a:gd name="connsiteY2" fmla="*/ 47493 h 60905"/>
                <a:gd name="connsiteX3" fmla="*/ 66521 w 83930"/>
                <a:gd name="connsiteY3" fmla="*/ 57612 h 60905"/>
                <a:gd name="connsiteX4" fmla="*/ 22060 w 83930"/>
                <a:gd name="connsiteY4" fmla="*/ 15946 h 60905"/>
                <a:gd name="connsiteX5" fmla="*/ 1511 w 83930"/>
                <a:gd name="connsiteY5" fmla="*/ 53187 h 6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930" h="60905">
                  <a:moveTo>
                    <a:pt x="1511" y="53187"/>
                  </a:moveTo>
                  <a:cubicBezTo>
                    <a:pt x="7277" y="52209"/>
                    <a:pt x="13185" y="52454"/>
                    <a:pt x="18851" y="53911"/>
                  </a:cubicBezTo>
                  <a:cubicBezTo>
                    <a:pt x="19886" y="51971"/>
                    <a:pt x="21102" y="49848"/>
                    <a:pt x="22525" y="47493"/>
                  </a:cubicBezTo>
                  <a:cubicBezTo>
                    <a:pt x="29288" y="60865"/>
                    <a:pt x="43954" y="64237"/>
                    <a:pt x="66521" y="57612"/>
                  </a:cubicBezTo>
                  <a:cubicBezTo>
                    <a:pt x="109144" y="40195"/>
                    <a:pt x="65408" y="-31439"/>
                    <a:pt x="22060" y="15946"/>
                  </a:cubicBezTo>
                  <a:cubicBezTo>
                    <a:pt x="-947" y="13177"/>
                    <a:pt x="-2008" y="29455"/>
                    <a:pt x="1511" y="53187"/>
                  </a:cubicBezTo>
                  <a:close/>
                </a:path>
              </a:pathLst>
            </a:custGeom>
            <a:solidFill>
              <a:schemeClr val="tx1"/>
            </a:solidFill>
            <a:ln w="2588"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551C2903-5E26-953E-E988-3F0DDFE6F567}"/>
                </a:ext>
              </a:extLst>
            </p:cNvPr>
            <p:cNvSpPr/>
            <p:nvPr/>
          </p:nvSpPr>
          <p:spPr>
            <a:xfrm>
              <a:off x="5981500" y="3956500"/>
              <a:ext cx="239156" cy="143169"/>
            </a:xfrm>
            <a:custGeom>
              <a:avLst/>
              <a:gdLst>
                <a:gd name="connsiteX0" fmla="*/ 60636 w 239156"/>
                <a:gd name="connsiteY0" fmla="*/ 86027 h 143169"/>
                <a:gd name="connsiteX1" fmla="*/ 47515 w 239156"/>
                <a:gd name="connsiteY1" fmla="*/ 55826 h 143169"/>
                <a:gd name="connsiteX2" fmla="*/ 0 w 239156"/>
                <a:gd name="connsiteY2" fmla="*/ 83905 h 143169"/>
                <a:gd name="connsiteX3" fmla="*/ 22929 w 239156"/>
                <a:gd name="connsiteY3" fmla="*/ 125623 h 143169"/>
                <a:gd name="connsiteX4" fmla="*/ 46066 w 239156"/>
                <a:gd name="connsiteY4" fmla="*/ 141720 h 143169"/>
                <a:gd name="connsiteX5" fmla="*/ 177016 w 239156"/>
                <a:gd name="connsiteY5" fmla="*/ 70473 h 143169"/>
                <a:gd name="connsiteX6" fmla="*/ 184780 w 239156"/>
                <a:gd name="connsiteY6" fmla="*/ 63486 h 143169"/>
                <a:gd name="connsiteX7" fmla="*/ 234494 w 239156"/>
                <a:gd name="connsiteY7" fmla="*/ 20966 h 143169"/>
                <a:gd name="connsiteX8" fmla="*/ 207606 w 239156"/>
                <a:gd name="connsiteY8" fmla="*/ 4610 h 143169"/>
                <a:gd name="connsiteX9" fmla="*/ 179138 w 239156"/>
                <a:gd name="connsiteY9" fmla="*/ 32120 h 143169"/>
                <a:gd name="connsiteX10" fmla="*/ 164542 w 239156"/>
                <a:gd name="connsiteY10" fmla="*/ 47829 h 143169"/>
                <a:gd name="connsiteX11" fmla="*/ 60610 w 239156"/>
                <a:gd name="connsiteY11" fmla="*/ 86027 h 14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156" h="143169">
                  <a:moveTo>
                    <a:pt x="60636" y="86027"/>
                  </a:moveTo>
                  <a:lnTo>
                    <a:pt x="47515" y="55826"/>
                  </a:lnTo>
                  <a:lnTo>
                    <a:pt x="0" y="83905"/>
                  </a:lnTo>
                  <a:lnTo>
                    <a:pt x="22929" y="125623"/>
                  </a:lnTo>
                  <a:cubicBezTo>
                    <a:pt x="22929" y="125623"/>
                    <a:pt x="23525" y="149147"/>
                    <a:pt x="46066" y="141720"/>
                  </a:cubicBezTo>
                  <a:cubicBezTo>
                    <a:pt x="62551" y="148086"/>
                    <a:pt x="177016" y="70473"/>
                    <a:pt x="177016" y="70473"/>
                  </a:cubicBezTo>
                  <a:lnTo>
                    <a:pt x="184780" y="63486"/>
                  </a:lnTo>
                  <a:cubicBezTo>
                    <a:pt x="207399" y="51237"/>
                    <a:pt x="223969" y="37063"/>
                    <a:pt x="234494" y="20966"/>
                  </a:cubicBezTo>
                  <a:cubicBezTo>
                    <a:pt x="250307" y="-3180"/>
                    <a:pt x="221995" y="-3154"/>
                    <a:pt x="207606" y="4610"/>
                  </a:cubicBezTo>
                  <a:cubicBezTo>
                    <a:pt x="193217" y="12374"/>
                    <a:pt x="183279" y="25702"/>
                    <a:pt x="179138" y="32120"/>
                  </a:cubicBezTo>
                  <a:cubicBezTo>
                    <a:pt x="175652" y="38486"/>
                    <a:pt x="170637" y="43885"/>
                    <a:pt x="164542" y="47829"/>
                  </a:cubicBezTo>
                  <a:cubicBezTo>
                    <a:pt x="144486" y="56576"/>
                    <a:pt x="81728" y="75261"/>
                    <a:pt x="60610" y="86027"/>
                  </a:cubicBezTo>
                </a:path>
              </a:pathLst>
            </a:custGeom>
            <a:solidFill>
              <a:srgbClr val="FFFFFF"/>
            </a:solidFill>
            <a:ln w="2588"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3295F642-E0FD-9521-A678-8A5ACD7DC343}"/>
                </a:ext>
              </a:extLst>
            </p:cNvPr>
            <p:cNvSpPr/>
            <p:nvPr/>
          </p:nvSpPr>
          <p:spPr>
            <a:xfrm>
              <a:off x="5992059" y="3956506"/>
              <a:ext cx="228623" cy="143115"/>
            </a:xfrm>
            <a:custGeom>
              <a:avLst/>
              <a:gdLst>
                <a:gd name="connsiteX0" fmla="*/ 38354 w 228623"/>
                <a:gd name="connsiteY0" fmla="*/ 91248 h 143115"/>
                <a:gd name="connsiteX1" fmla="*/ 154009 w 228623"/>
                <a:gd name="connsiteY1" fmla="*/ 47822 h 143115"/>
                <a:gd name="connsiteX2" fmla="*/ 168605 w 228623"/>
                <a:gd name="connsiteY2" fmla="*/ 32113 h 143115"/>
                <a:gd name="connsiteX3" fmla="*/ 197073 w 228623"/>
                <a:gd name="connsiteY3" fmla="*/ 4603 h 143115"/>
                <a:gd name="connsiteX4" fmla="*/ 223962 w 228623"/>
                <a:gd name="connsiteY4" fmla="*/ 20959 h 143115"/>
                <a:gd name="connsiteX5" fmla="*/ 174247 w 228623"/>
                <a:gd name="connsiteY5" fmla="*/ 63479 h 143115"/>
                <a:gd name="connsiteX6" fmla="*/ 166483 w 228623"/>
                <a:gd name="connsiteY6" fmla="*/ 70467 h 143115"/>
                <a:gd name="connsiteX7" fmla="*/ 23654 w 228623"/>
                <a:gd name="connsiteY7" fmla="*/ 142800 h 143115"/>
                <a:gd name="connsiteX8" fmla="*/ 12396 w 228623"/>
                <a:gd name="connsiteY8" fmla="*/ 125616 h 143115"/>
                <a:gd name="connsiteX9" fmla="*/ 0 w 228623"/>
                <a:gd name="connsiteY9" fmla="*/ 105741 h 143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23" h="143115">
                  <a:moveTo>
                    <a:pt x="38354" y="91248"/>
                  </a:moveTo>
                  <a:cubicBezTo>
                    <a:pt x="59368" y="80482"/>
                    <a:pt x="133953" y="56570"/>
                    <a:pt x="154009" y="47822"/>
                  </a:cubicBezTo>
                  <a:cubicBezTo>
                    <a:pt x="160104" y="43878"/>
                    <a:pt x="165119" y="38480"/>
                    <a:pt x="168605" y="32113"/>
                  </a:cubicBezTo>
                  <a:cubicBezTo>
                    <a:pt x="172720" y="25695"/>
                    <a:pt x="182684" y="12367"/>
                    <a:pt x="197073" y="4603"/>
                  </a:cubicBezTo>
                  <a:cubicBezTo>
                    <a:pt x="211462" y="-3160"/>
                    <a:pt x="239774" y="-3160"/>
                    <a:pt x="223962" y="20959"/>
                  </a:cubicBezTo>
                  <a:cubicBezTo>
                    <a:pt x="213436" y="37075"/>
                    <a:pt x="196866" y="51246"/>
                    <a:pt x="174247" y="63479"/>
                  </a:cubicBezTo>
                  <a:lnTo>
                    <a:pt x="166483" y="70467"/>
                  </a:lnTo>
                  <a:cubicBezTo>
                    <a:pt x="166483" y="70467"/>
                    <a:pt x="57246" y="148675"/>
                    <a:pt x="23654" y="142800"/>
                  </a:cubicBezTo>
                  <a:cubicBezTo>
                    <a:pt x="14182" y="141118"/>
                    <a:pt x="12396" y="125616"/>
                    <a:pt x="12396" y="125616"/>
                  </a:cubicBezTo>
                  <a:lnTo>
                    <a:pt x="0" y="105741"/>
                  </a:lnTo>
                </a:path>
              </a:pathLst>
            </a:custGeom>
            <a:noFill/>
            <a:ln w="5175" cap="rnd">
              <a:solidFill>
                <a:schemeClr val="tx1"/>
              </a:solidFill>
              <a:prstDash val="solid"/>
              <a:round/>
            </a:ln>
          </p:spPr>
          <p:txBody>
            <a:bodyPr rtlCol="0" anchor="ctr"/>
            <a:lstStyle/>
            <a:p>
              <a:endParaRPr lang="zh-CN" altLang="en-US"/>
            </a:p>
          </p:txBody>
        </p:sp>
        <p:sp>
          <p:nvSpPr>
            <p:cNvPr id="100" name="任意多边形: 形状 99">
              <a:extLst>
                <a:ext uri="{FF2B5EF4-FFF2-40B4-BE49-F238E27FC236}">
                  <a16:creationId xmlns:a16="http://schemas.microsoft.com/office/drawing/2014/main" id="{FF9531AA-9A52-9919-C30B-06899DA25616}"/>
                </a:ext>
              </a:extLst>
            </p:cNvPr>
            <p:cNvSpPr/>
            <p:nvPr/>
          </p:nvSpPr>
          <p:spPr>
            <a:xfrm>
              <a:off x="5564581" y="4110249"/>
              <a:ext cx="434206" cy="510866"/>
            </a:xfrm>
            <a:custGeom>
              <a:avLst/>
              <a:gdLst>
                <a:gd name="connsiteX0" fmla="*/ 338763 w 434206"/>
                <a:gd name="connsiteY0" fmla="*/ 510867 h 510866"/>
                <a:gd name="connsiteX1" fmla="*/ 434207 w 434206"/>
                <a:gd name="connsiteY1" fmla="*/ 262579 h 510866"/>
                <a:gd name="connsiteX2" fmla="*/ 367878 w 434206"/>
                <a:gd name="connsiteY2" fmla="*/ 62582 h 510866"/>
                <a:gd name="connsiteX3" fmla="*/ 233304 w 434206"/>
                <a:gd name="connsiteY3" fmla="*/ 1066 h 510866"/>
                <a:gd name="connsiteX4" fmla="*/ 194625 w 434206"/>
                <a:gd name="connsiteY4" fmla="*/ 23519 h 510866"/>
                <a:gd name="connsiteX5" fmla="*/ 193915 w 434206"/>
                <a:gd name="connsiteY5" fmla="*/ 26945 h 510866"/>
                <a:gd name="connsiteX6" fmla="*/ 165034 w 434206"/>
                <a:gd name="connsiteY6" fmla="*/ 192367 h 510866"/>
                <a:gd name="connsiteX7" fmla="*/ 0 w 434206"/>
                <a:gd name="connsiteY7" fmla="*/ 370341 h 510866"/>
                <a:gd name="connsiteX8" fmla="*/ 37292 w 434206"/>
                <a:gd name="connsiteY8" fmla="*/ 438223 h 510866"/>
                <a:gd name="connsiteX9" fmla="*/ 237600 w 434206"/>
                <a:gd name="connsiteY9" fmla="*/ 260275 h 510866"/>
                <a:gd name="connsiteX10" fmla="*/ 279525 w 434206"/>
                <a:gd name="connsiteY10" fmla="*/ 177073 h 510866"/>
                <a:gd name="connsiteX11" fmla="*/ 332837 w 434206"/>
                <a:gd name="connsiteY11" fmla="*/ 266046 h 510866"/>
                <a:gd name="connsiteX12" fmla="*/ 257786 w 434206"/>
                <a:gd name="connsiteY12" fmla="*/ 477042 h 510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4206" h="510866">
                  <a:moveTo>
                    <a:pt x="338763" y="510867"/>
                  </a:moveTo>
                  <a:lnTo>
                    <a:pt x="434207" y="262579"/>
                  </a:lnTo>
                  <a:lnTo>
                    <a:pt x="367878" y="62582"/>
                  </a:lnTo>
                  <a:lnTo>
                    <a:pt x="233304" y="1066"/>
                  </a:lnTo>
                  <a:cubicBezTo>
                    <a:pt x="216423" y="-3414"/>
                    <a:pt x="199104" y="6638"/>
                    <a:pt x="194625" y="23519"/>
                  </a:cubicBezTo>
                  <a:cubicBezTo>
                    <a:pt x="194324" y="24647"/>
                    <a:pt x="194089" y="25791"/>
                    <a:pt x="193915" y="26945"/>
                  </a:cubicBezTo>
                  <a:lnTo>
                    <a:pt x="165034" y="192367"/>
                  </a:lnTo>
                  <a:lnTo>
                    <a:pt x="0" y="370341"/>
                  </a:lnTo>
                  <a:lnTo>
                    <a:pt x="37292" y="438223"/>
                  </a:lnTo>
                  <a:lnTo>
                    <a:pt x="237600" y="260275"/>
                  </a:lnTo>
                  <a:lnTo>
                    <a:pt x="279525" y="177073"/>
                  </a:lnTo>
                  <a:lnTo>
                    <a:pt x="332837" y="266046"/>
                  </a:lnTo>
                  <a:lnTo>
                    <a:pt x="257786" y="477042"/>
                  </a:lnTo>
                  <a:close/>
                </a:path>
              </a:pathLst>
            </a:custGeom>
            <a:solidFill>
              <a:schemeClr val="tx1"/>
            </a:solidFill>
            <a:ln w="2588"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D4789901-AA31-9A61-6C59-22E5A1AF4E4A}"/>
                </a:ext>
              </a:extLst>
            </p:cNvPr>
            <p:cNvSpPr/>
            <p:nvPr/>
          </p:nvSpPr>
          <p:spPr>
            <a:xfrm>
              <a:off x="5616258" y="3885216"/>
              <a:ext cx="545105" cy="294112"/>
            </a:xfrm>
            <a:custGeom>
              <a:avLst/>
              <a:gdLst>
                <a:gd name="connsiteX0" fmla="*/ 525178 w 545105"/>
                <a:gd name="connsiteY0" fmla="*/ 114325 h 294112"/>
                <a:gd name="connsiteX1" fmla="*/ 458538 w 545105"/>
                <a:gd name="connsiteY1" fmla="*/ 139040 h 294112"/>
                <a:gd name="connsiteX2" fmla="*/ 393839 w 545105"/>
                <a:gd name="connsiteY2" fmla="*/ 47607 h 294112"/>
                <a:gd name="connsiteX3" fmla="*/ 328778 w 545105"/>
                <a:gd name="connsiteY3" fmla="*/ 17406 h 294112"/>
                <a:gd name="connsiteX4" fmla="*/ 255254 w 545105"/>
                <a:gd name="connsiteY4" fmla="*/ 2862 h 294112"/>
                <a:gd name="connsiteX5" fmla="*/ 85847 w 545105"/>
                <a:gd name="connsiteY5" fmla="*/ 49729 h 294112"/>
                <a:gd name="connsiteX6" fmla="*/ 30 w 545105"/>
                <a:gd name="connsiteY6" fmla="*/ 132285 h 294112"/>
                <a:gd name="connsiteX7" fmla="*/ 22132 w 545105"/>
                <a:gd name="connsiteY7" fmla="*/ 176617 h 294112"/>
                <a:gd name="connsiteX8" fmla="*/ 181058 w 545105"/>
                <a:gd name="connsiteY8" fmla="*/ 92897 h 294112"/>
                <a:gd name="connsiteX9" fmla="*/ 145680 w 545105"/>
                <a:gd name="connsiteY9" fmla="*/ 241005 h 294112"/>
                <a:gd name="connsiteX10" fmla="*/ 324793 w 545105"/>
                <a:gd name="connsiteY10" fmla="*/ 294058 h 294112"/>
                <a:gd name="connsiteX11" fmla="*/ 365734 w 545105"/>
                <a:gd name="connsiteY11" fmla="*/ 163237 h 294112"/>
                <a:gd name="connsiteX12" fmla="*/ 366562 w 545105"/>
                <a:gd name="connsiteY12" fmla="*/ 162694 h 294112"/>
                <a:gd name="connsiteX13" fmla="*/ 394409 w 545105"/>
                <a:gd name="connsiteY13" fmla="*/ 218982 h 294112"/>
                <a:gd name="connsiteX14" fmla="*/ 545105 w 545105"/>
                <a:gd name="connsiteY14" fmla="*/ 147839 h 294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105" h="294112">
                  <a:moveTo>
                    <a:pt x="525178" y="114325"/>
                  </a:moveTo>
                  <a:cubicBezTo>
                    <a:pt x="502021" y="119754"/>
                    <a:pt x="479635" y="128057"/>
                    <a:pt x="458538" y="139040"/>
                  </a:cubicBezTo>
                  <a:cubicBezTo>
                    <a:pt x="404502" y="167921"/>
                    <a:pt x="406262" y="70795"/>
                    <a:pt x="393839" y="47607"/>
                  </a:cubicBezTo>
                  <a:cubicBezTo>
                    <a:pt x="376526" y="33451"/>
                    <a:pt x="338819" y="16552"/>
                    <a:pt x="328778" y="17406"/>
                  </a:cubicBezTo>
                  <a:cubicBezTo>
                    <a:pt x="317132" y="39818"/>
                    <a:pt x="267754" y="34901"/>
                    <a:pt x="255254" y="2862"/>
                  </a:cubicBezTo>
                  <a:cubicBezTo>
                    <a:pt x="218609" y="-7361"/>
                    <a:pt x="148708" y="10160"/>
                    <a:pt x="85847" y="49729"/>
                  </a:cubicBezTo>
                  <a:cubicBezTo>
                    <a:pt x="53498" y="70071"/>
                    <a:pt x="936" y="128999"/>
                    <a:pt x="30" y="132285"/>
                  </a:cubicBezTo>
                  <a:cubicBezTo>
                    <a:pt x="-875" y="135572"/>
                    <a:pt x="18715" y="176073"/>
                    <a:pt x="22132" y="176617"/>
                  </a:cubicBezTo>
                  <a:cubicBezTo>
                    <a:pt x="25548" y="177160"/>
                    <a:pt x="192031" y="34745"/>
                    <a:pt x="181058" y="92897"/>
                  </a:cubicBezTo>
                  <a:cubicBezTo>
                    <a:pt x="177202" y="113264"/>
                    <a:pt x="145680" y="241005"/>
                    <a:pt x="145680" y="241005"/>
                  </a:cubicBezTo>
                  <a:cubicBezTo>
                    <a:pt x="218143" y="291988"/>
                    <a:pt x="234137" y="294602"/>
                    <a:pt x="324793" y="294058"/>
                  </a:cubicBezTo>
                  <a:lnTo>
                    <a:pt x="365734" y="163237"/>
                  </a:lnTo>
                  <a:lnTo>
                    <a:pt x="366562" y="162694"/>
                  </a:lnTo>
                  <a:cubicBezTo>
                    <a:pt x="369357" y="176617"/>
                    <a:pt x="377147" y="206171"/>
                    <a:pt x="394409" y="218982"/>
                  </a:cubicBezTo>
                  <a:cubicBezTo>
                    <a:pt x="417390" y="236010"/>
                    <a:pt x="545105" y="147839"/>
                    <a:pt x="545105" y="147839"/>
                  </a:cubicBezTo>
                  <a:close/>
                </a:path>
              </a:pathLst>
            </a:custGeom>
            <a:solidFill>
              <a:schemeClr val="accent2"/>
            </a:solidFill>
            <a:ln w="2588"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1080DE64-8FED-05C3-BC60-3FEA86AAFEA0}"/>
                </a:ext>
              </a:extLst>
            </p:cNvPr>
            <p:cNvSpPr/>
            <p:nvPr/>
          </p:nvSpPr>
          <p:spPr>
            <a:xfrm>
              <a:off x="5784169" y="3977802"/>
              <a:ext cx="14026" cy="57349"/>
            </a:xfrm>
            <a:custGeom>
              <a:avLst/>
              <a:gdLst>
                <a:gd name="connsiteX0" fmla="*/ 0 w 14026"/>
                <a:gd name="connsiteY0" fmla="*/ 57349 h 57349"/>
                <a:gd name="connsiteX1" fmla="*/ 14027 w 14026"/>
                <a:gd name="connsiteY1" fmla="*/ 0 h 57349"/>
              </a:gdLst>
              <a:ahLst/>
              <a:cxnLst>
                <a:cxn ang="0">
                  <a:pos x="connsiteX0" y="connsiteY0"/>
                </a:cxn>
                <a:cxn ang="0">
                  <a:pos x="connsiteX1" y="connsiteY1"/>
                </a:cxn>
              </a:cxnLst>
              <a:rect l="l" t="t" r="r" b="b"/>
              <a:pathLst>
                <a:path w="14026" h="57349">
                  <a:moveTo>
                    <a:pt x="0" y="57349"/>
                  </a:moveTo>
                  <a:lnTo>
                    <a:pt x="14027" y="0"/>
                  </a:lnTo>
                </a:path>
              </a:pathLst>
            </a:custGeom>
            <a:ln w="5175" cap="rnd">
              <a:solidFill>
                <a:schemeClr val="tx1"/>
              </a:solidFill>
              <a:prstDash val="solid"/>
              <a:round/>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A84E4D43-64C2-4BA1-D059-F868B9800BAF}"/>
                </a:ext>
              </a:extLst>
            </p:cNvPr>
            <p:cNvSpPr/>
            <p:nvPr/>
          </p:nvSpPr>
          <p:spPr>
            <a:xfrm>
              <a:off x="5969311" y="3997393"/>
              <a:ext cx="24326" cy="96944"/>
            </a:xfrm>
            <a:custGeom>
              <a:avLst/>
              <a:gdLst>
                <a:gd name="connsiteX0" fmla="*/ 24327 w 24326"/>
                <a:gd name="connsiteY0" fmla="*/ 0 h 96944"/>
                <a:gd name="connsiteX1" fmla="*/ 0 w 24326"/>
                <a:gd name="connsiteY1" fmla="*/ 96945 h 96944"/>
              </a:gdLst>
              <a:ahLst/>
              <a:cxnLst>
                <a:cxn ang="0">
                  <a:pos x="connsiteX0" y="connsiteY0"/>
                </a:cxn>
                <a:cxn ang="0">
                  <a:pos x="connsiteX1" y="connsiteY1"/>
                </a:cxn>
              </a:cxnLst>
              <a:rect l="l" t="t" r="r" b="b"/>
              <a:pathLst>
                <a:path w="24326" h="96944">
                  <a:moveTo>
                    <a:pt x="24327" y="0"/>
                  </a:moveTo>
                  <a:cubicBezTo>
                    <a:pt x="24327" y="0"/>
                    <a:pt x="12370" y="58643"/>
                    <a:pt x="0" y="96945"/>
                  </a:cubicBezTo>
                </a:path>
              </a:pathLst>
            </a:custGeom>
            <a:noFill/>
            <a:ln w="5175" cap="rnd">
              <a:solidFill>
                <a:schemeClr val="tx1"/>
              </a:solidFill>
              <a:prstDash val="solid"/>
              <a:round/>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FA2CAD4A-4DF7-2F1B-7480-1C5BDEBA540D}"/>
                </a:ext>
              </a:extLst>
            </p:cNvPr>
            <p:cNvSpPr/>
            <p:nvPr/>
          </p:nvSpPr>
          <p:spPr>
            <a:xfrm>
              <a:off x="5872056" y="4118585"/>
              <a:ext cx="61075" cy="16447"/>
            </a:xfrm>
            <a:custGeom>
              <a:avLst/>
              <a:gdLst>
                <a:gd name="connsiteX0" fmla="*/ 61076 w 61075"/>
                <a:gd name="connsiteY0" fmla="*/ 105 h 16447"/>
                <a:gd name="connsiteX1" fmla="*/ 0 w 61075"/>
                <a:gd name="connsiteY1" fmla="*/ 16435 h 16447"/>
              </a:gdLst>
              <a:ahLst/>
              <a:cxnLst>
                <a:cxn ang="0">
                  <a:pos x="connsiteX0" y="connsiteY0"/>
                </a:cxn>
                <a:cxn ang="0">
                  <a:pos x="connsiteX1" y="connsiteY1"/>
                </a:cxn>
              </a:cxnLst>
              <a:rect l="l" t="t" r="r" b="b"/>
              <a:pathLst>
                <a:path w="61075" h="16447">
                  <a:moveTo>
                    <a:pt x="61076" y="105"/>
                  </a:moveTo>
                  <a:cubicBezTo>
                    <a:pt x="33540" y="-1552"/>
                    <a:pt x="26682" y="17004"/>
                    <a:pt x="0" y="16435"/>
                  </a:cubicBezTo>
                </a:path>
              </a:pathLst>
            </a:custGeom>
            <a:noFill/>
            <a:ln w="5175" cap="rnd">
              <a:solidFill>
                <a:schemeClr val="tx1"/>
              </a:solidFill>
              <a:prstDash val="solid"/>
              <a:round/>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61D55C03-3D71-0649-FE2D-B59CCE544C02}"/>
                </a:ext>
              </a:extLst>
            </p:cNvPr>
            <p:cNvSpPr/>
            <p:nvPr/>
          </p:nvSpPr>
          <p:spPr>
            <a:xfrm>
              <a:off x="6158082" y="3974520"/>
              <a:ext cx="36131" cy="25926"/>
            </a:xfrm>
            <a:custGeom>
              <a:avLst/>
              <a:gdLst>
                <a:gd name="connsiteX0" fmla="*/ 2195 w 36131"/>
                <a:gd name="connsiteY0" fmla="*/ 25926 h 25926"/>
                <a:gd name="connsiteX1" fmla="*/ 35967 w 36131"/>
                <a:gd name="connsiteY1" fmla="*/ 5378 h 25926"/>
                <a:gd name="connsiteX2" fmla="*/ 19560 w 36131"/>
                <a:gd name="connsiteY2" fmla="*/ 1651 h 25926"/>
                <a:gd name="connsiteX3" fmla="*/ 2195 w 36131"/>
                <a:gd name="connsiteY3" fmla="*/ 25926 h 25926"/>
              </a:gdLst>
              <a:ahLst/>
              <a:cxnLst>
                <a:cxn ang="0">
                  <a:pos x="connsiteX0" y="connsiteY0"/>
                </a:cxn>
                <a:cxn ang="0">
                  <a:pos x="connsiteX1" y="connsiteY1"/>
                </a:cxn>
                <a:cxn ang="0">
                  <a:pos x="connsiteX2" y="connsiteY2"/>
                </a:cxn>
                <a:cxn ang="0">
                  <a:pos x="connsiteX3" y="connsiteY3"/>
                </a:cxn>
              </a:cxnLst>
              <a:rect l="l" t="t" r="r" b="b"/>
              <a:pathLst>
                <a:path w="36131" h="25926">
                  <a:moveTo>
                    <a:pt x="2195" y="25926"/>
                  </a:moveTo>
                  <a:cubicBezTo>
                    <a:pt x="23501" y="17800"/>
                    <a:pt x="34759" y="10950"/>
                    <a:pt x="35967" y="5378"/>
                  </a:cubicBezTo>
                  <a:cubicBezTo>
                    <a:pt x="37176" y="-194"/>
                    <a:pt x="31705" y="-1436"/>
                    <a:pt x="19560" y="1651"/>
                  </a:cubicBezTo>
                  <a:cubicBezTo>
                    <a:pt x="19560" y="1651"/>
                    <a:pt x="-7795" y="24089"/>
                    <a:pt x="2195" y="25926"/>
                  </a:cubicBezTo>
                  <a:close/>
                </a:path>
              </a:pathLst>
            </a:custGeom>
            <a:solidFill>
              <a:srgbClr val="FFFFFF"/>
            </a:solidFill>
            <a:ln w="2588"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01FFE54F-692B-57F0-F402-1EB7C7E37715}"/>
                </a:ext>
              </a:extLst>
            </p:cNvPr>
            <p:cNvSpPr/>
            <p:nvPr/>
          </p:nvSpPr>
          <p:spPr>
            <a:xfrm>
              <a:off x="6160276" y="3974531"/>
              <a:ext cx="33919" cy="25915"/>
            </a:xfrm>
            <a:custGeom>
              <a:avLst/>
              <a:gdLst>
                <a:gd name="connsiteX0" fmla="*/ 17365 w 33919"/>
                <a:gd name="connsiteY0" fmla="*/ 1640 h 25915"/>
                <a:gd name="connsiteX1" fmla="*/ 33773 w 33919"/>
                <a:gd name="connsiteY1" fmla="*/ 5367 h 25915"/>
                <a:gd name="connsiteX2" fmla="*/ 0 w 33919"/>
                <a:gd name="connsiteY2" fmla="*/ 25916 h 25915"/>
              </a:gdLst>
              <a:ahLst/>
              <a:cxnLst>
                <a:cxn ang="0">
                  <a:pos x="connsiteX0" y="connsiteY0"/>
                </a:cxn>
                <a:cxn ang="0">
                  <a:pos x="connsiteX1" y="connsiteY1"/>
                </a:cxn>
                <a:cxn ang="0">
                  <a:pos x="connsiteX2" y="connsiteY2"/>
                </a:cxn>
              </a:cxnLst>
              <a:rect l="l" t="t" r="r" b="b"/>
              <a:pathLst>
                <a:path w="33919" h="25915">
                  <a:moveTo>
                    <a:pt x="17365" y="1640"/>
                  </a:moveTo>
                  <a:cubicBezTo>
                    <a:pt x="29443" y="-1431"/>
                    <a:pt x="34911" y="-189"/>
                    <a:pt x="33773" y="5367"/>
                  </a:cubicBezTo>
                  <a:cubicBezTo>
                    <a:pt x="32634" y="10923"/>
                    <a:pt x="21377" y="17771"/>
                    <a:pt x="0" y="25916"/>
                  </a:cubicBezTo>
                </a:path>
              </a:pathLst>
            </a:custGeom>
            <a:noFill/>
            <a:ln w="5175" cap="rnd">
              <a:solidFill>
                <a:schemeClr val="tx1"/>
              </a:solidFill>
              <a:prstDash val="solid"/>
              <a:round/>
            </a:ln>
          </p:spPr>
          <p:txBody>
            <a:bodyPr rtlCol="0" anchor="ctr"/>
            <a:lstStyle/>
            <a:p>
              <a:endParaRPr lang="zh-CN" altLang="en-US"/>
            </a:p>
          </p:txBody>
        </p:sp>
      </p:grpSp>
      <p:sp>
        <p:nvSpPr>
          <p:cNvPr id="107" name="文本框 106">
            <a:extLst>
              <a:ext uri="{FF2B5EF4-FFF2-40B4-BE49-F238E27FC236}">
                <a16:creationId xmlns:a16="http://schemas.microsoft.com/office/drawing/2014/main" id="{88E3BDD0-A0D7-6248-696B-F05EE9C81EAF}"/>
              </a:ext>
            </a:extLst>
          </p:cNvPr>
          <p:cNvSpPr txBox="1"/>
          <p:nvPr/>
        </p:nvSpPr>
        <p:spPr>
          <a:xfrm>
            <a:off x="936129" y="3883315"/>
            <a:ext cx="2362229" cy="702052"/>
          </a:xfrm>
          <a:prstGeom prst="rect">
            <a:avLst/>
          </a:prstGeom>
          <a:noFill/>
        </p:spPr>
        <p:txBody>
          <a:bodyPr wrap="square" rtlCol="0">
            <a:spAutoFit/>
          </a:bodyPr>
          <a:lstStyle/>
          <a:p>
            <a:pPr algn="ct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108" name="文本框 107">
            <a:extLst>
              <a:ext uri="{FF2B5EF4-FFF2-40B4-BE49-F238E27FC236}">
                <a16:creationId xmlns:a16="http://schemas.microsoft.com/office/drawing/2014/main" id="{60CCA19B-D473-97D3-E8AC-153F88BA396C}"/>
              </a:ext>
            </a:extLst>
          </p:cNvPr>
          <p:cNvSpPr txBox="1"/>
          <p:nvPr/>
        </p:nvSpPr>
        <p:spPr>
          <a:xfrm>
            <a:off x="1383709" y="3563274"/>
            <a:ext cx="1467068" cy="400110"/>
          </a:xfrm>
          <a:prstGeom prst="rect">
            <a:avLst/>
          </a:prstGeom>
          <a:noFill/>
        </p:spPr>
        <p:txBody>
          <a:bodyPr wrap="none" rtlCol="0">
            <a:spAutoFit/>
          </a:bodyPr>
          <a:lstStyle/>
          <a:p>
            <a:pPr algn="ctr"/>
            <a:r>
              <a:rPr lang="zh-CN" altLang="en-US" sz="2000" b="1" dirty="0">
                <a:latin typeface="+mj-ea"/>
                <a:ea typeface="+mj-ea"/>
              </a:rPr>
              <a:t>请输入标题</a:t>
            </a:r>
          </a:p>
        </p:txBody>
      </p:sp>
      <p:sp>
        <p:nvSpPr>
          <p:cNvPr id="109" name="文本框 108">
            <a:extLst>
              <a:ext uri="{FF2B5EF4-FFF2-40B4-BE49-F238E27FC236}">
                <a16:creationId xmlns:a16="http://schemas.microsoft.com/office/drawing/2014/main" id="{2A4ABB8D-7BB8-585D-5178-29181D064A67}"/>
              </a:ext>
            </a:extLst>
          </p:cNvPr>
          <p:cNvSpPr txBox="1"/>
          <p:nvPr/>
        </p:nvSpPr>
        <p:spPr>
          <a:xfrm>
            <a:off x="3615588" y="3094139"/>
            <a:ext cx="2362229" cy="702052"/>
          </a:xfrm>
          <a:prstGeom prst="rect">
            <a:avLst/>
          </a:prstGeom>
          <a:noFill/>
        </p:spPr>
        <p:txBody>
          <a:bodyPr wrap="square" rtlCol="0">
            <a:spAutoFit/>
          </a:bodyPr>
          <a:lstStyle/>
          <a:p>
            <a:pPr algn="ct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110" name="文本框 109">
            <a:extLst>
              <a:ext uri="{FF2B5EF4-FFF2-40B4-BE49-F238E27FC236}">
                <a16:creationId xmlns:a16="http://schemas.microsoft.com/office/drawing/2014/main" id="{481591EE-C927-7A73-87CE-4F4F8F29B5D7}"/>
              </a:ext>
            </a:extLst>
          </p:cNvPr>
          <p:cNvSpPr txBox="1"/>
          <p:nvPr/>
        </p:nvSpPr>
        <p:spPr>
          <a:xfrm>
            <a:off x="4063168" y="2774098"/>
            <a:ext cx="1467068" cy="400110"/>
          </a:xfrm>
          <a:prstGeom prst="rect">
            <a:avLst/>
          </a:prstGeom>
          <a:noFill/>
        </p:spPr>
        <p:txBody>
          <a:bodyPr wrap="none" rtlCol="0">
            <a:spAutoFit/>
          </a:bodyPr>
          <a:lstStyle/>
          <a:p>
            <a:pPr algn="ctr"/>
            <a:r>
              <a:rPr lang="zh-CN" altLang="en-US" sz="2000" b="1" dirty="0">
                <a:latin typeface="+mj-ea"/>
                <a:ea typeface="+mj-ea"/>
              </a:rPr>
              <a:t>请输入标题</a:t>
            </a:r>
          </a:p>
        </p:txBody>
      </p:sp>
      <p:sp>
        <p:nvSpPr>
          <p:cNvPr id="111" name="文本框 110">
            <a:extLst>
              <a:ext uri="{FF2B5EF4-FFF2-40B4-BE49-F238E27FC236}">
                <a16:creationId xmlns:a16="http://schemas.microsoft.com/office/drawing/2014/main" id="{26675B36-31E1-D46D-54A7-5B2F501E6D4C}"/>
              </a:ext>
            </a:extLst>
          </p:cNvPr>
          <p:cNvSpPr txBox="1"/>
          <p:nvPr/>
        </p:nvSpPr>
        <p:spPr>
          <a:xfrm>
            <a:off x="6190212" y="3094139"/>
            <a:ext cx="2362229" cy="702052"/>
          </a:xfrm>
          <a:prstGeom prst="rect">
            <a:avLst/>
          </a:prstGeom>
          <a:noFill/>
        </p:spPr>
        <p:txBody>
          <a:bodyPr wrap="square" rtlCol="0">
            <a:spAutoFit/>
          </a:bodyPr>
          <a:lstStyle/>
          <a:p>
            <a:pPr algn="ct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112" name="文本框 111">
            <a:extLst>
              <a:ext uri="{FF2B5EF4-FFF2-40B4-BE49-F238E27FC236}">
                <a16:creationId xmlns:a16="http://schemas.microsoft.com/office/drawing/2014/main" id="{18C43D5D-D36B-A3A5-50B6-B5F381E9BF32}"/>
              </a:ext>
            </a:extLst>
          </p:cNvPr>
          <p:cNvSpPr txBox="1"/>
          <p:nvPr/>
        </p:nvSpPr>
        <p:spPr>
          <a:xfrm>
            <a:off x="6637792" y="2774098"/>
            <a:ext cx="1467068" cy="400110"/>
          </a:xfrm>
          <a:prstGeom prst="rect">
            <a:avLst/>
          </a:prstGeom>
          <a:noFill/>
        </p:spPr>
        <p:txBody>
          <a:bodyPr wrap="none" rtlCol="0">
            <a:spAutoFit/>
          </a:bodyPr>
          <a:lstStyle/>
          <a:p>
            <a:pPr algn="ctr"/>
            <a:r>
              <a:rPr lang="zh-CN" altLang="en-US" sz="2000" b="1" dirty="0">
                <a:latin typeface="+mj-ea"/>
                <a:ea typeface="+mj-ea"/>
              </a:rPr>
              <a:t>请输入标题</a:t>
            </a:r>
          </a:p>
        </p:txBody>
      </p:sp>
      <p:sp>
        <p:nvSpPr>
          <p:cNvPr id="113" name="文本框 112">
            <a:extLst>
              <a:ext uri="{FF2B5EF4-FFF2-40B4-BE49-F238E27FC236}">
                <a16:creationId xmlns:a16="http://schemas.microsoft.com/office/drawing/2014/main" id="{D7A8ADF1-A254-EC55-8D17-85C23B15A64E}"/>
              </a:ext>
            </a:extLst>
          </p:cNvPr>
          <p:cNvSpPr txBox="1"/>
          <p:nvPr/>
        </p:nvSpPr>
        <p:spPr>
          <a:xfrm>
            <a:off x="9090123" y="3883315"/>
            <a:ext cx="2362229" cy="702052"/>
          </a:xfrm>
          <a:prstGeom prst="rect">
            <a:avLst/>
          </a:prstGeom>
          <a:noFill/>
        </p:spPr>
        <p:txBody>
          <a:bodyPr wrap="square" rtlCol="0">
            <a:spAutoFit/>
          </a:bodyPr>
          <a:lstStyle/>
          <a:p>
            <a:pPr algn="ct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114" name="文本框 113">
            <a:extLst>
              <a:ext uri="{FF2B5EF4-FFF2-40B4-BE49-F238E27FC236}">
                <a16:creationId xmlns:a16="http://schemas.microsoft.com/office/drawing/2014/main" id="{71620BE6-515F-5855-F611-E97DA6690992}"/>
              </a:ext>
            </a:extLst>
          </p:cNvPr>
          <p:cNvSpPr txBox="1"/>
          <p:nvPr/>
        </p:nvSpPr>
        <p:spPr>
          <a:xfrm>
            <a:off x="9537703" y="3563274"/>
            <a:ext cx="1467068" cy="400110"/>
          </a:xfrm>
          <a:prstGeom prst="rect">
            <a:avLst/>
          </a:prstGeom>
          <a:noFill/>
        </p:spPr>
        <p:txBody>
          <a:bodyPr wrap="none" rtlCol="0">
            <a:spAutoFit/>
          </a:bodyPr>
          <a:lstStyle/>
          <a:p>
            <a:pPr algn="ctr"/>
            <a:r>
              <a:rPr lang="zh-CN" altLang="en-US" sz="2000" b="1" dirty="0">
                <a:latin typeface="+mj-ea"/>
                <a:ea typeface="+mj-ea"/>
              </a:rPr>
              <a:t>请输入标题</a:t>
            </a:r>
          </a:p>
        </p:txBody>
      </p:sp>
      <p:grpSp>
        <p:nvGrpSpPr>
          <p:cNvPr id="115" name="组合 114">
            <a:extLst>
              <a:ext uri="{FF2B5EF4-FFF2-40B4-BE49-F238E27FC236}">
                <a16:creationId xmlns:a16="http://schemas.microsoft.com/office/drawing/2014/main" id="{C3824155-F819-92EA-353B-DDC09A4FB2DE}"/>
              </a:ext>
            </a:extLst>
          </p:cNvPr>
          <p:cNvGrpSpPr/>
          <p:nvPr/>
        </p:nvGrpSpPr>
        <p:grpSpPr>
          <a:xfrm>
            <a:off x="1676270" y="2512973"/>
            <a:ext cx="858822" cy="858822"/>
            <a:chOff x="8473783" y="4698547"/>
            <a:chExt cx="440086" cy="440086"/>
          </a:xfrm>
        </p:grpSpPr>
        <p:sp>
          <p:nvSpPr>
            <p:cNvPr id="116" name="矩形: 圆角 115">
              <a:extLst>
                <a:ext uri="{FF2B5EF4-FFF2-40B4-BE49-F238E27FC236}">
                  <a16:creationId xmlns:a16="http://schemas.microsoft.com/office/drawing/2014/main" id="{E4863053-510E-57BA-6E27-B0CE08BABC1F}"/>
                </a:ext>
              </a:extLst>
            </p:cNvPr>
            <p:cNvSpPr/>
            <p:nvPr userDrawn="1"/>
          </p:nvSpPr>
          <p:spPr>
            <a:xfrm>
              <a:off x="8473783" y="4698547"/>
              <a:ext cx="440086" cy="440086"/>
            </a:xfrm>
            <a:prstGeom prst="roundRect">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117" name="iconfont-11420-2986185">
              <a:extLst>
                <a:ext uri="{FF2B5EF4-FFF2-40B4-BE49-F238E27FC236}">
                  <a16:creationId xmlns:a16="http://schemas.microsoft.com/office/drawing/2014/main" id="{6F66DD8E-C270-F005-41EF-3AE09E403699}"/>
                </a:ext>
              </a:extLst>
            </p:cNvPr>
            <p:cNvSpPr/>
            <p:nvPr userDrawn="1"/>
          </p:nvSpPr>
          <p:spPr>
            <a:xfrm>
              <a:off x="8561129" y="4796229"/>
              <a:ext cx="265394" cy="244722"/>
            </a:xfrm>
            <a:custGeom>
              <a:avLst/>
              <a:gdLst>
                <a:gd name="T0" fmla="*/ 11886 w 12891"/>
                <a:gd name="T1" fmla="*/ 4937 h 11886"/>
                <a:gd name="T2" fmla="*/ 10331 w 12891"/>
                <a:gd name="T3" fmla="*/ 10423 h 11886"/>
                <a:gd name="T4" fmla="*/ 9600 w 12891"/>
                <a:gd name="T5" fmla="*/ 10971 h 11886"/>
                <a:gd name="T6" fmla="*/ 1371 w 12891"/>
                <a:gd name="T7" fmla="*/ 10971 h 11886"/>
                <a:gd name="T8" fmla="*/ 1097 w 12891"/>
                <a:gd name="T9" fmla="*/ 10880 h 11886"/>
                <a:gd name="T10" fmla="*/ 1097 w 12891"/>
                <a:gd name="T11" fmla="*/ 10606 h 11886"/>
                <a:gd name="T12" fmla="*/ 2651 w 12891"/>
                <a:gd name="T13" fmla="*/ 5120 h 11886"/>
                <a:gd name="T14" fmla="*/ 3383 w 12891"/>
                <a:gd name="T15" fmla="*/ 4571 h 11886"/>
                <a:gd name="T16" fmla="*/ 11611 w 12891"/>
                <a:gd name="T17" fmla="*/ 4571 h 11886"/>
                <a:gd name="T18" fmla="*/ 11794 w 12891"/>
                <a:gd name="T19" fmla="*/ 4663 h 11886"/>
                <a:gd name="T20" fmla="*/ 11886 w 12891"/>
                <a:gd name="T21" fmla="*/ 4937 h 11886"/>
                <a:gd name="T22" fmla="*/ 914 w 12891"/>
                <a:gd name="T23" fmla="*/ 1371 h 11886"/>
                <a:gd name="T24" fmla="*/ 1371 w 12891"/>
                <a:gd name="T25" fmla="*/ 914 h 11886"/>
                <a:gd name="T26" fmla="*/ 4297 w 12891"/>
                <a:gd name="T27" fmla="*/ 914 h 11886"/>
                <a:gd name="T28" fmla="*/ 5120 w 12891"/>
                <a:gd name="T29" fmla="*/ 2469 h 11886"/>
                <a:gd name="T30" fmla="*/ 5486 w 12891"/>
                <a:gd name="T31" fmla="*/ 2743 h 11886"/>
                <a:gd name="T32" fmla="*/ 10514 w 12891"/>
                <a:gd name="T33" fmla="*/ 2743 h 11886"/>
                <a:gd name="T34" fmla="*/ 10971 w 12891"/>
                <a:gd name="T35" fmla="*/ 3200 h 11886"/>
                <a:gd name="T36" fmla="*/ 10971 w 12891"/>
                <a:gd name="T37" fmla="*/ 3657 h 11886"/>
                <a:gd name="T38" fmla="*/ 3383 w 12891"/>
                <a:gd name="T39" fmla="*/ 3657 h 11886"/>
                <a:gd name="T40" fmla="*/ 1829 w 12891"/>
                <a:gd name="T41" fmla="*/ 4937 h 11886"/>
                <a:gd name="T42" fmla="*/ 914 w 12891"/>
                <a:gd name="T43" fmla="*/ 8046 h 11886"/>
                <a:gd name="T44" fmla="*/ 914 w 12891"/>
                <a:gd name="T45" fmla="*/ 1371 h 11886"/>
                <a:gd name="T46" fmla="*/ 12617 w 12891"/>
                <a:gd name="T47" fmla="*/ 4114 h 11886"/>
                <a:gd name="T48" fmla="*/ 11886 w 12891"/>
                <a:gd name="T49" fmla="*/ 3657 h 11886"/>
                <a:gd name="T50" fmla="*/ 11886 w 12891"/>
                <a:gd name="T51" fmla="*/ 3200 h 11886"/>
                <a:gd name="T52" fmla="*/ 10514 w 12891"/>
                <a:gd name="T53" fmla="*/ 1829 h 11886"/>
                <a:gd name="T54" fmla="*/ 5760 w 12891"/>
                <a:gd name="T55" fmla="*/ 1829 h 11886"/>
                <a:gd name="T56" fmla="*/ 4937 w 12891"/>
                <a:gd name="T57" fmla="*/ 274 h 11886"/>
                <a:gd name="T58" fmla="*/ 4571 w 12891"/>
                <a:gd name="T59" fmla="*/ 0 h 11886"/>
                <a:gd name="T60" fmla="*/ 1371 w 12891"/>
                <a:gd name="T61" fmla="*/ 0 h 11886"/>
                <a:gd name="T62" fmla="*/ 0 w 12891"/>
                <a:gd name="T63" fmla="*/ 1371 h 11886"/>
                <a:gd name="T64" fmla="*/ 0 w 12891"/>
                <a:gd name="T65" fmla="*/ 10514 h 11886"/>
                <a:gd name="T66" fmla="*/ 549 w 12891"/>
                <a:gd name="T67" fmla="*/ 11611 h 11886"/>
                <a:gd name="T68" fmla="*/ 640 w 12891"/>
                <a:gd name="T69" fmla="*/ 11611 h 11886"/>
                <a:gd name="T70" fmla="*/ 1371 w 12891"/>
                <a:gd name="T71" fmla="*/ 11886 h 11886"/>
                <a:gd name="T72" fmla="*/ 9600 w 12891"/>
                <a:gd name="T73" fmla="*/ 11886 h 11886"/>
                <a:gd name="T74" fmla="*/ 11246 w 12891"/>
                <a:gd name="T75" fmla="*/ 10606 h 11886"/>
                <a:gd name="T76" fmla="*/ 12800 w 12891"/>
                <a:gd name="T77" fmla="*/ 5120 h 11886"/>
                <a:gd name="T78" fmla="*/ 12617 w 12891"/>
                <a:gd name="T79" fmla="*/ 4114 h 1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91" h="11886">
                  <a:moveTo>
                    <a:pt x="11886" y="4937"/>
                  </a:moveTo>
                  <a:lnTo>
                    <a:pt x="10331" y="10423"/>
                  </a:lnTo>
                  <a:cubicBezTo>
                    <a:pt x="10240" y="10697"/>
                    <a:pt x="9874" y="10971"/>
                    <a:pt x="9600" y="10971"/>
                  </a:cubicBezTo>
                  <a:lnTo>
                    <a:pt x="1371" y="10971"/>
                  </a:lnTo>
                  <a:cubicBezTo>
                    <a:pt x="1280" y="10971"/>
                    <a:pt x="1189" y="10971"/>
                    <a:pt x="1097" y="10880"/>
                  </a:cubicBezTo>
                  <a:cubicBezTo>
                    <a:pt x="1097" y="10789"/>
                    <a:pt x="1006" y="10697"/>
                    <a:pt x="1097" y="10606"/>
                  </a:cubicBezTo>
                  <a:lnTo>
                    <a:pt x="2651" y="5120"/>
                  </a:lnTo>
                  <a:cubicBezTo>
                    <a:pt x="2743" y="4846"/>
                    <a:pt x="3109" y="4571"/>
                    <a:pt x="3383" y="4571"/>
                  </a:cubicBezTo>
                  <a:lnTo>
                    <a:pt x="11611" y="4571"/>
                  </a:lnTo>
                  <a:cubicBezTo>
                    <a:pt x="11703" y="4571"/>
                    <a:pt x="11794" y="4571"/>
                    <a:pt x="11794" y="4663"/>
                  </a:cubicBezTo>
                  <a:cubicBezTo>
                    <a:pt x="11886" y="4663"/>
                    <a:pt x="11886" y="4754"/>
                    <a:pt x="11886" y="4937"/>
                  </a:cubicBezTo>
                  <a:close/>
                  <a:moveTo>
                    <a:pt x="914" y="1371"/>
                  </a:moveTo>
                  <a:cubicBezTo>
                    <a:pt x="914" y="1097"/>
                    <a:pt x="1097" y="914"/>
                    <a:pt x="1371" y="914"/>
                  </a:cubicBezTo>
                  <a:lnTo>
                    <a:pt x="4297" y="914"/>
                  </a:lnTo>
                  <a:lnTo>
                    <a:pt x="5120" y="2469"/>
                  </a:lnTo>
                  <a:cubicBezTo>
                    <a:pt x="5120" y="2651"/>
                    <a:pt x="5303" y="2743"/>
                    <a:pt x="5486" y="2743"/>
                  </a:cubicBezTo>
                  <a:lnTo>
                    <a:pt x="10514" y="2743"/>
                  </a:lnTo>
                  <a:cubicBezTo>
                    <a:pt x="10789" y="2743"/>
                    <a:pt x="10971" y="2926"/>
                    <a:pt x="10971" y="3200"/>
                  </a:cubicBezTo>
                  <a:lnTo>
                    <a:pt x="10971" y="3657"/>
                  </a:lnTo>
                  <a:lnTo>
                    <a:pt x="3383" y="3657"/>
                  </a:lnTo>
                  <a:cubicBezTo>
                    <a:pt x="2743" y="3657"/>
                    <a:pt x="2011" y="4206"/>
                    <a:pt x="1829" y="4937"/>
                  </a:cubicBezTo>
                  <a:lnTo>
                    <a:pt x="914" y="8046"/>
                  </a:lnTo>
                  <a:lnTo>
                    <a:pt x="914" y="1371"/>
                  </a:lnTo>
                  <a:close/>
                  <a:moveTo>
                    <a:pt x="12617" y="4114"/>
                  </a:moveTo>
                  <a:cubicBezTo>
                    <a:pt x="12434" y="3840"/>
                    <a:pt x="12160" y="3749"/>
                    <a:pt x="11886" y="3657"/>
                  </a:cubicBezTo>
                  <a:lnTo>
                    <a:pt x="11886" y="3200"/>
                  </a:lnTo>
                  <a:cubicBezTo>
                    <a:pt x="11886" y="2469"/>
                    <a:pt x="11246" y="1829"/>
                    <a:pt x="10514" y="1829"/>
                  </a:cubicBezTo>
                  <a:lnTo>
                    <a:pt x="5760" y="1829"/>
                  </a:lnTo>
                  <a:lnTo>
                    <a:pt x="4937" y="274"/>
                  </a:lnTo>
                  <a:cubicBezTo>
                    <a:pt x="4937" y="91"/>
                    <a:pt x="4754" y="0"/>
                    <a:pt x="4571" y="0"/>
                  </a:cubicBezTo>
                  <a:lnTo>
                    <a:pt x="1371" y="0"/>
                  </a:lnTo>
                  <a:cubicBezTo>
                    <a:pt x="640" y="0"/>
                    <a:pt x="0" y="640"/>
                    <a:pt x="0" y="1371"/>
                  </a:cubicBezTo>
                  <a:lnTo>
                    <a:pt x="0" y="10514"/>
                  </a:lnTo>
                  <a:cubicBezTo>
                    <a:pt x="0" y="10971"/>
                    <a:pt x="274" y="11429"/>
                    <a:pt x="549" y="11611"/>
                  </a:cubicBezTo>
                  <a:lnTo>
                    <a:pt x="640" y="11611"/>
                  </a:lnTo>
                  <a:cubicBezTo>
                    <a:pt x="823" y="11794"/>
                    <a:pt x="1097" y="11886"/>
                    <a:pt x="1371" y="11886"/>
                  </a:cubicBezTo>
                  <a:lnTo>
                    <a:pt x="9600" y="11886"/>
                  </a:lnTo>
                  <a:cubicBezTo>
                    <a:pt x="10331" y="11886"/>
                    <a:pt x="10971" y="11337"/>
                    <a:pt x="11246" y="10606"/>
                  </a:cubicBezTo>
                  <a:lnTo>
                    <a:pt x="12800" y="5120"/>
                  </a:lnTo>
                  <a:cubicBezTo>
                    <a:pt x="12891" y="4754"/>
                    <a:pt x="12800" y="4389"/>
                    <a:pt x="12617" y="41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8" name="组合 117">
            <a:extLst>
              <a:ext uri="{FF2B5EF4-FFF2-40B4-BE49-F238E27FC236}">
                <a16:creationId xmlns:a16="http://schemas.microsoft.com/office/drawing/2014/main" id="{DAB33DF4-8BC0-2CC4-4EE1-E33F47BF12B2}"/>
              </a:ext>
            </a:extLst>
          </p:cNvPr>
          <p:cNvGrpSpPr/>
          <p:nvPr/>
        </p:nvGrpSpPr>
        <p:grpSpPr>
          <a:xfrm>
            <a:off x="4459343" y="1838547"/>
            <a:ext cx="858822" cy="858824"/>
            <a:chOff x="9193691" y="4698542"/>
            <a:chExt cx="440085" cy="440086"/>
          </a:xfrm>
        </p:grpSpPr>
        <p:sp>
          <p:nvSpPr>
            <p:cNvPr id="119" name="矩形: 圆角 118">
              <a:extLst>
                <a:ext uri="{FF2B5EF4-FFF2-40B4-BE49-F238E27FC236}">
                  <a16:creationId xmlns:a16="http://schemas.microsoft.com/office/drawing/2014/main" id="{94EA0DD8-B86C-65A9-542C-214A4FABFFA4}"/>
                </a:ext>
              </a:extLst>
            </p:cNvPr>
            <p:cNvSpPr/>
            <p:nvPr userDrawn="1"/>
          </p:nvSpPr>
          <p:spPr>
            <a:xfrm>
              <a:off x="9193691" y="4698542"/>
              <a:ext cx="440085" cy="440086"/>
            </a:xfrm>
            <a:prstGeom prst="roundRect">
              <a:avLst/>
            </a:prstGeom>
            <a:solidFill>
              <a:schemeClr val="tx1"/>
            </a:solidFill>
            <a:ln>
              <a:noFill/>
            </a:ln>
            <a:effectLst>
              <a:outerShdw blurRad="63500" sx="102000" sy="102000" algn="ctr" rotWithShape="0">
                <a:schemeClr val="tx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20" name="files_384688">
              <a:extLst>
                <a:ext uri="{FF2B5EF4-FFF2-40B4-BE49-F238E27FC236}">
                  <a16:creationId xmlns:a16="http://schemas.microsoft.com/office/drawing/2014/main" id="{3BCB4354-E826-9C7C-10FE-6129C22762B3}"/>
                </a:ext>
              </a:extLst>
            </p:cNvPr>
            <p:cNvSpPr/>
            <p:nvPr userDrawn="1"/>
          </p:nvSpPr>
          <p:spPr>
            <a:xfrm>
              <a:off x="9309542" y="4796218"/>
              <a:ext cx="208413" cy="244745"/>
            </a:xfrm>
            <a:custGeom>
              <a:avLst/>
              <a:gdLst>
                <a:gd name="connsiteX0" fmla="*/ 208084 w 516115"/>
                <a:gd name="connsiteY0" fmla="*/ 499604 h 606087"/>
                <a:gd name="connsiteX1" fmla="*/ 353475 w 516115"/>
                <a:gd name="connsiteY1" fmla="*/ 499604 h 606087"/>
                <a:gd name="connsiteX2" fmla="*/ 370237 w 516115"/>
                <a:gd name="connsiteY2" fmla="*/ 516434 h 606087"/>
                <a:gd name="connsiteX3" fmla="*/ 353386 w 516115"/>
                <a:gd name="connsiteY3" fmla="*/ 533264 h 606087"/>
                <a:gd name="connsiteX4" fmla="*/ 208084 w 516115"/>
                <a:gd name="connsiteY4" fmla="*/ 533264 h 606087"/>
                <a:gd name="connsiteX5" fmla="*/ 191232 w 516115"/>
                <a:gd name="connsiteY5" fmla="*/ 516434 h 606087"/>
                <a:gd name="connsiteX6" fmla="*/ 208084 w 516115"/>
                <a:gd name="connsiteY6" fmla="*/ 499604 h 606087"/>
                <a:gd name="connsiteX7" fmla="*/ 57715 w 516115"/>
                <a:gd name="connsiteY7" fmla="*/ 493962 h 606087"/>
                <a:gd name="connsiteX8" fmla="*/ 112561 w 516115"/>
                <a:gd name="connsiteY8" fmla="*/ 548727 h 606087"/>
                <a:gd name="connsiteX9" fmla="*/ 112561 w 516115"/>
                <a:gd name="connsiteY9" fmla="*/ 493962 h 606087"/>
                <a:gd name="connsiteX10" fmla="*/ 208084 w 516115"/>
                <a:gd name="connsiteY10" fmla="*/ 413443 h 606087"/>
                <a:gd name="connsiteX11" fmla="*/ 353475 w 516115"/>
                <a:gd name="connsiteY11" fmla="*/ 413443 h 606087"/>
                <a:gd name="connsiteX12" fmla="*/ 370237 w 516115"/>
                <a:gd name="connsiteY12" fmla="*/ 430273 h 606087"/>
                <a:gd name="connsiteX13" fmla="*/ 353386 w 516115"/>
                <a:gd name="connsiteY13" fmla="*/ 447103 h 606087"/>
                <a:gd name="connsiteX14" fmla="*/ 208084 w 516115"/>
                <a:gd name="connsiteY14" fmla="*/ 447103 h 606087"/>
                <a:gd name="connsiteX15" fmla="*/ 191232 w 516115"/>
                <a:gd name="connsiteY15" fmla="*/ 430273 h 606087"/>
                <a:gd name="connsiteX16" fmla="*/ 208084 w 516115"/>
                <a:gd name="connsiteY16" fmla="*/ 413443 h 606087"/>
                <a:gd name="connsiteX17" fmla="*/ 208084 w 516115"/>
                <a:gd name="connsiteY17" fmla="*/ 327283 h 606087"/>
                <a:gd name="connsiteX18" fmla="*/ 353475 w 516115"/>
                <a:gd name="connsiteY18" fmla="*/ 327283 h 606087"/>
                <a:gd name="connsiteX19" fmla="*/ 370237 w 516115"/>
                <a:gd name="connsiteY19" fmla="*/ 344113 h 606087"/>
                <a:gd name="connsiteX20" fmla="*/ 353386 w 516115"/>
                <a:gd name="connsiteY20" fmla="*/ 360943 h 606087"/>
                <a:gd name="connsiteX21" fmla="*/ 208084 w 516115"/>
                <a:gd name="connsiteY21" fmla="*/ 360943 h 606087"/>
                <a:gd name="connsiteX22" fmla="*/ 191232 w 516115"/>
                <a:gd name="connsiteY22" fmla="*/ 344113 h 606087"/>
                <a:gd name="connsiteX23" fmla="*/ 208084 w 516115"/>
                <a:gd name="connsiteY23" fmla="*/ 327283 h 606087"/>
                <a:gd name="connsiteX24" fmla="*/ 97498 w 516115"/>
                <a:gd name="connsiteY24" fmla="*/ 306514 h 606087"/>
                <a:gd name="connsiteX25" fmla="*/ 97498 w 516115"/>
                <a:gd name="connsiteY25" fmla="*/ 340150 h 606087"/>
                <a:gd name="connsiteX26" fmla="*/ 131204 w 516115"/>
                <a:gd name="connsiteY26" fmla="*/ 340150 h 606087"/>
                <a:gd name="connsiteX27" fmla="*/ 131204 w 516115"/>
                <a:gd name="connsiteY27" fmla="*/ 306514 h 606087"/>
                <a:gd name="connsiteX28" fmla="*/ 80644 w 516115"/>
                <a:gd name="connsiteY28" fmla="*/ 272877 h 606087"/>
                <a:gd name="connsiteX29" fmla="*/ 148058 w 516115"/>
                <a:gd name="connsiteY29" fmla="*/ 272877 h 606087"/>
                <a:gd name="connsiteX30" fmla="*/ 164911 w 516115"/>
                <a:gd name="connsiteY30" fmla="*/ 289695 h 606087"/>
                <a:gd name="connsiteX31" fmla="*/ 164911 w 516115"/>
                <a:gd name="connsiteY31" fmla="*/ 356968 h 606087"/>
                <a:gd name="connsiteX32" fmla="*/ 148058 w 516115"/>
                <a:gd name="connsiteY32" fmla="*/ 373786 h 606087"/>
                <a:gd name="connsiteX33" fmla="*/ 80644 w 516115"/>
                <a:gd name="connsiteY33" fmla="*/ 373786 h 606087"/>
                <a:gd name="connsiteX34" fmla="*/ 63791 w 516115"/>
                <a:gd name="connsiteY34" fmla="*/ 356968 h 606087"/>
                <a:gd name="connsiteX35" fmla="*/ 63791 w 516115"/>
                <a:gd name="connsiteY35" fmla="*/ 289695 h 606087"/>
                <a:gd name="connsiteX36" fmla="*/ 80644 w 516115"/>
                <a:gd name="connsiteY36" fmla="*/ 272877 h 606087"/>
                <a:gd name="connsiteX37" fmla="*/ 208086 w 516115"/>
                <a:gd name="connsiteY37" fmla="*/ 240981 h 606087"/>
                <a:gd name="connsiteX38" fmla="*/ 353492 w 516115"/>
                <a:gd name="connsiteY38" fmla="*/ 240981 h 606087"/>
                <a:gd name="connsiteX39" fmla="*/ 370256 w 516115"/>
                <a:gd name="connsiteY39" fmla="*/ 257811 h 606087"/>
                <a:gd name="connsiteX40" fmla="*/ 353402 w 516115"/>
                <a:gd name="connsiteY40" fmla="*/ 274641 h 606087"/>
                <a:gd name="connsiteX41" fmla="*/ 208086 w 516115"/>
                <a:gd name="connsiteY41" fmla="*/ 274641 h 606087"/>
                <a:gd name="connsiteX42" fmla="*/ 191232 w 516115"/>
                <a:gd name="connsiteY42" fmla="*/ 257811 h 606087"/>
                <a:gd name="connsiteX43" fmla="*/ 208086 w 516115"/>
                <a:gd name="connsiteY43" fmla="*/ 240981 h 606087"/>
                <a:gd name="connsiteX44" fmla="*/ 97498 w 516115"/>
                <a:gd name="connsiteY44" fmla="*/ 179348 h 606087"/>
                <a:gd name="connsiteX45" fmla="*/ 97498 w 516115"/>
                <a:gd name="connsiteY45" fmla="*/ 212977 h 606087"/>
                <a:gd name="connsiteX46" fmla="*/ 131204 w 516115"/>
                <a:gd name="connsiteY46" fmla="*/ 212977 h 606087"/>
                <a:gd name="connsiteX47" fmla="*/ 131204 w 516115"/>
                <a:gd name="connsiteY47" fmla="*/ 179348 h 606087"/>
                <a:gd name="connsiteX48" fmla="*/ 208084 w 516115"/>
                <a:gd name="connsiteY48" fmla="*/ 154891 h 606087"/>
                <a:gd name="connsiteX49" fmla="*/ 353475 w 516115"/>
                <a:gd name="connsiteY49" fmla="*/ 154891 h 606087"/>
                <a:gd name="connsiteX50" fmla="*/ 370237 w 516115"/>
                <a:gd name="connsiteY50" fmla="*/ 171721 h 606087"/>
                <a:gd name="connsiteX51" fmla="*/ 353386 w 516115"/>
                <a:gd name="connsiteY51" fmla="*/ 188551 h 606087"/>
                <a:gd name="connsiteX52" fmla="*/ 208084 w 516115"/>
                <a:gd name="connsiteY52" fmla="*/ 188551 h 606087"/>
                <a:gd name="connsiteX53" fmla="*/ 191232 w 516115"/>
                <a:gd name="connsiteY53" fmla="*/ 171721 h 606087"/>
                <a:gd name="connsiteX54" fmla="*/ 208084 w 516115"/>
                <a:gd name="connsiteY54" fmla="*/ 154891 h 606087"/>
                <a:gd name="connsiteX55" fmla="*/ 80644 w 516115"/>
                <a:gd name="connsiteY55" fmla="*/ 145718 h 606087"/>
                <a:gd name="connsiteX56" fmla="*/ 148058 w 516115"/>
                <a:gd name="connsiteY56" fmla="*/ 145718 h 606087"/>
                <a:gd name="connsiteX57" fmla="*/ 164911 w 516115"/>
                <a:gd name="connsiteY57" fmla="*/ 162533 h 606087"/>
                <a:gd name="connsiteX58" fmla="*/ 164911 w 516115"/>
                <a:gd name="connsiteY58" fmla="*/ 229882 h 606087"/>
                <a:gd name="connsiteX59" fmla="*/ 148058 w 516115"/>
                <a:gd name="connsiteY59" fmla="*/ 246697 h 606087"/>
                <a:gd name="connsiteX60" fmla="*/ 80644 w 516115"/>
                <a:gd name="connsiteY60" fmla="*/ 246697 h 606087"/>
                <a:gd name="connsiteX61" fmla="*/ 63791 w 516115"/>
                <a:gd name="connsiteY61" fmla="*/ 229882 h 606087"/>
                <a:gd name="connsiteX62" fmla="*/ 63791 w 516115"/>
                <a:gd name="connsiteY62" fmla="*/ 162533 h 606087"/>
                <a:gd name="connsiteX63" fmla="*/ 80644 w 516115"/>
                <a:gd name="connsiteY63" fmla="*/ 145718 h 606087"/>
                <a:gd name="connsiteX64" fmla="*/ 48753 w 516115"/>
                <a:gd name="connsiteY64" fmla="*/ 115705 h 606087"/>
                <a:gd name="connsiteX65" fmla="*/ 33876 w 516115"/>
                <a:gd name="connsiteY65" fmla="*/ 130649 h 606087"/>
                <a:gd name="connsiteX66" fmla="*/ 33876 w 516115"/>
                <a:gd name="connsiteY66" fmla="*/ 460225 h 606087"/>
                <a:gd name="connsiteX67" fmla="*/ 129320 w 516115"/>
                <a:gd name="connsiteY67" fmla="*/ 460225 h 606087"/>
                <a:gd name="connsiteX68" fmla="*/ 146168 w 516115"/>
                <a:gd name="connsiteY68" fmla="*/ 477049 h 606087"/>
                <a:gd name="connsiteX69" fmla="*/ 146168 w 516115"/>
                <a:gd name="connsiteY69" fmla="*/ 572351 h 606087"/>
                <a:gd name="connsiteX70" fmla="*/ 385271 w 516115"/>
                <a:gd name="connsiteY70" fmla="*/ 572351 h 606087"/>
                <a:gd name="connsiteX71" fmla="*/ 400238 w 516115"/>
                <a:gd name="connsiteY71" fmla="*/ 557407 h 606087"/>
                <a:gd name="connsiteX72" fmla="*/ 400238 w 516115"/>
                <a:gd name="connsiteY72" fmla="*/ 130649 h 606087"/>
                <a:gd name="connsiteX73" fmla="*/ 385271 w 516115"/>
                <a:gd name="connsiteY73" fmla="*/ 115705 h 606087"/>
                <a:gd name="connsiteX74" fmla="*/ 131023 w 516115"/>
                <a:gd name="connsiteY74" fmla="*/ 33646 h 606087"/>
                <a:gd name="connsiteX75" fmla="*/ 116056 w 516115"/>
                <a:gd name="connsiteY75" fmla="*/ 48591 h 606087"/>
                <a:gd name="connsiteX76" fmla="*/ 116056 w 516115"/>
                <a:gd name="connsiteY76" fmla="*/ 81969 h 606087"/>
                <a:gd name="connsiteX77" fmla="*/ 385271 w 516115"/>
                <a:gd name="connsiteY77" fmla="*/ 81969 h 606087"/>
                <a:gd name="connsiteX78" fmla="*/ 434024 w 516115"/>
                <a:gd name="connsiteY78" fmla="*/ 130649 h 606087"/>
                <a:gd name="connsiteX79" fmla="*/ 434024 w 516115"/>
                <a:gd name="connsiteY79" fmla="*/ 490382 h 606087"/>
                <a:gd name="connsiteX80" fmla="*/ 467452 w 516115"/>
                <a:gd name="connsiteY80" fmla="*/ 490382 h 606087"/>
                <a:gd name="connsiteX81" fmla="*/ 482418 w 516115"/>
                <a:gd name="connsiteY81" fmla="*/ 475438 h 606087"/>
                <a:gd name="connsiteX82" fmla="*/ 482329 w 516115"/>
                <a:gd name="connsiteY82" fmla="*/ 475438 h 606087"/>
                <a:gd name="connsiteX83" fmla="*/ 482329 w 516115"/>
                <a:gd name="connsiteY83" fmla="*/ 48591 h 606087"/>
                <a:gd name="connsiteX84" fmla="*/ 467362 w 516115"/>
                <a:gd name="connsiteY84" fmla="*/ 33646 h 606087"/>
                <a:gd name="connsiteX85" fmla="*/ 131023 w 516115"/>
                <a:gd name="connsiteY85" fmla="*/ 0 h 606087"/>
                <a:gd name="connsiteX86" fmla="*/ 467452 w 516115"/>
                <a:gd name="connsiteY86" fmla="*/ 0 h 606087"/>
                <a:gd name="connsiteX87" fmla="*/ 516115 w 516115"/>
                <a:gd name="connsiteY87" fmla="*/ 48680 h 606087"/>
                <a:gd name="connsiteX88" fmla="*/ 516115 w 516115"/>
                <a:gd name="connsiteY88" fmla="*/ 475349 h 606087"/>
                <a:gd name="connsiteX89" fmla="*/ 467362 w 516115"/>
                <a:gd name="connsiteY89" fmla="*/ 524029 h 606087"/>
                <a:gd name="connsiteX90" fmla="*/ 433934 w 516115"/>
                <a:gd name="connsiteY90" fmla="*/ 524029 h 606087"/>
                <a:gd name="connsiteX91" fmla="*/ 433934 w 516115"/>
                <a:gd name="connsiteY91" fmla="*/ 557407 h 606087"/>
                <a:gd name="connsiteX92" fmla="*/ 385182 w 516115"/>
                <a:gd name="connsiteY92" fmla="*/ 606087 h 606087"/>
                <a:gd name="connsiteX93" fmla="*/ 142315 w 516115"/>
                <a:gd name="connsiteY93" fmla="*/ 606087 h 606087"/>
                <a:gd name="connsiteX94" fmla="*/ 107901 w 516115"/>
                <a:gd name="connsiteY94" fmla="*/ 591948 h 606087"/>
                <a:gd name="connsiteX95" fmla="*/ 14249 w 516115"/>
                <a:gd name="connsiteY95" fmla="*/ 498346 h 606087"/>
                <a:gd name="connsiteX96" fmla="*/ 0 w 516115"/>
                <a:gd name="connsiteY96" fmla="*/ 463984 h 606087"/>
                <a:gd name="connsiteX97" fmla="*/ 0 w 516115"/>
                <a:gd name="connsiteY97" fmla="*/ 130738 h 606087"/>
                <a:gd name="connsiteX98" fmla="*/ 48753 w 516115"/>
                <a:gd name="connsiteY98" fmla="*/ 82058 h 606087"/>
                <a:gd name="connsiteX99" fmla="*/ 82270 w 516115"/>
                <a:gd name="connsiteY99" fmla="*/ 82058 h 606087"/>
                <a:gd name="connsiteX100" fmla="*/ 82270 w 516115"/>
                <a:gd name="connsiteY100" fmla="*/ 48680 h 606087"/>
                <a:gd name="connsiteX101" fmla="*/ 131023 w 516115"/>
                <a:gd name="connsiteY101"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16115" h="606087">
                  <a:moveTo>
                    <a:pt x="208084" y="499604"/>
                  </a:moveTo>
                  <a:lnTo>
                    <a:pt x="353475" y="499604"/>
                  </a:lnTo>
                  <a:cubicBezTo>
                    <a:pt x="362708" y="499604"/>
                    <a:pt x="370327" y="507214"/>
                    <a:pt x="370237" y="516434"/>
                  </a:cubicBezTo>
                  <a:cubicBezTo>
                    <a:pt x="370237" y="525744"/>
                    <a:pt x="362708" y="533264"/>
                    <a:pt x="353386" y="533264"/>
                  </a:cubicBezTo>
                  <a:lnTo>
                    <a:pt x="208084" y="533264"/>
                  </a:lnTo>
                  <a:cubicBezTo>
                    <a:pt x="198762" y="533264"/>
                    <a:pt x="191232" y="525744"/>
                    <a:pt x="191232" y="516434"/>
                  </a:cubicBezTo>
                  <a:cubicBezTo>
                    <a:pt x="191232" y="507124"/>
                    <a:pt x="198762" y="499604"/>
                    <a:pt x="208084" y="499604"/>
                  </a:cubicBezTo>
                  <a:close/>
                  <a:moveTo>
                    <a:pt x="57715" y="493962"/>
                  </a:moveTo>
                  <a:lnTo>
                    <a:pt x="112561" y="548727"/>
                  </a:lnTo>
                  <a:lnTo>
                    <a:pt x="112561" y="493962"/>
                  </a:lnTo>
                  <a:close/>
                  <a:moveTo>
                    <a:pt x="208084" y="413443"/>
                  </a:moveTo>
                  <a:lnTo>
                    <a:pt x="353475" y="413443"/>
                  </a:lnTo>
                  <a:cubicBezTo>
                    <a:pt x="362708" y="413443"/>
                    <a:pt x="370327" y="420963"/>
                    <a:pt x="370237" y="430273"/>
                  </a:cubicBezTo>
                  <a:cubicBezTo>
                    <a:pt x="370237" y="439583"/>
                    <a:pt x="362708" y="447103"/>
                    <a:pt x="353386" y="447103"/>
                  </a:cubicBezTo>
                  <a:lnTo>
                    <a:pt x="208084" y="447103"/>
                  </a:lnTo>
                  <a:cubicBezTo>
                    <a:pt x="198762" y="447103"/>
                    <a:pt x="191232" y="439583"/>
                    <a:pt x="191232" y="430273"/>
                  </a:cubicBezTo>
                  <a:cubicBezTo>
                    <a:pt x="191232" y="420963"/>
                    <a:pt x="198762" y="413443"/>
                    <a:pt x="208084" y="413443"/>
                  </a:cubicBezTo>
                  <a:close/>
                  <a:moveTo>
                    <a:pt x="208084" y="327283"/>
                  </a:moveTo>
                  <a:lnTo>
                    <a:pt x="353475" y="327283"/>
                  </a:lnTo>
                  <a:cubicBezTo>
                    <a:pt x="362708" y="327283"/>
                    <a:pt x="370327" y="334803"/>
                    <a:pt x="370237" y="344113"/>
                  </a:cubicBezTo>
                  <a:cubicBezTo>
                    <a:pt x="370237" y="353423"/>
                    <a:pt x="362708" y="360943"/>
                    <a:pt x="353386" y="360943"/>
                  </a:cubicBezTo>
                  <a:lnTo>
                    <a:pt x="208084" y="360943"/>
                  </a:lnTo>
                  <a:cubicBezTo>
                    <a:pt x="198762" y="360943"/>
                    <a:pt x="191232" y="353423"/>
                    <a:pt x="191232" y="344113"/>
                  </a:cubicBezTo>
                  <a:cubicBezTo>
                    <a:pt x="191232" y="334803"/>
                    <a:pt x="198762" y="327283"/>
                    <a:pt x="208084" y="327283"/>
                  </a:cubicBezTo>
                  <a:close/>
                  <a:moveTo>
                    <a:pt x="97498" y="306514"/>
                  </a:moveTo>
                  <a:lnTo>
                    <a:pt x="97498" y="340150"/>
                  </a:lnTo>
                  <a:lnTo>
                    <a:pt x="131204" y="340150"/>
                  </a:lnTo>
                  <a:lnTo>
                    <a:pt x="131204" y="306514"/>
                  </a:lnTo>
                  <a:close/>
                  <a:moveTo>
                    <a:pt x="80644" y="272877"/>
                  </a:moveTo>
                  <a:lnTo>
                    <a:pt x="148058" y="272877"/>
                  </a:lnTo>
                  <a:cubicBezTo>
                    <a:pt x="157381" y="272877"/>
                    <a:pt x="164911" y="280392"/>
                    <a:pt x="164911" y="289695"/>
                  </a:cubicBezTo>
                  <a:lnTo>
                    <a:pt x="164911" y="356968"/>
                  </a:lnTo>
                  <a:cubicBezTo>
                    <a:pt x="164911" y="366272"/>
                    <a:pt x="157381" y="373786"/>
                    <a:pt x="148058" y="373786"/>
                  </a:cubicBezTo>
                  <a:lnTo>
                    <a:pt x="80644" y="373786"/>
                  </a:lnTo>
                  <a:cubicBezTo>
                    <a:pt x="71321" y="373786"/>
                    <a:pt x="63791" y="366272"/>
                    <a:pt x="63791" y="356968"/>
                  </a:cubicBezTo>
                  <a:lnTo>
                    <a:pt x="63791" y="289695"/>
                  </a:lnTo>
                  <a:cubicBezTo>
                    <a:pt x="63791" y="280392"/>
                    <a:pt x="71321" y="272877"/>
                    <a:pt x="80644" y="272877"/>
                  </a:cubicBezTo>
                  <a:close/>
                  <a:moveTo>
                    <a:pt x="208086" y="240981"/>
                  </a:moveTo>
                  <a:lnTo>
                    <a:pt x="353492" y="240981"/>
                  </a:lnTo>
                  <a:cubicBezTo>
                    <a:pt x="362726" y="240981"/>
                    <a:pt x="370256" y="248501"/>
                    <a:pt x="370256" y="257811"/>
                  </a:cubicBezTo>
                  <a:cubicBezTo>
                    <a:pt x="370256" y="267121"/>
                    <a:pt x="362726" y="274641"/>
                    <a:pt x="353402" y="274641"/>
                  </a:cubicBezTo>
                  <a:lnTo>
                    <a:pt x="208086" y="274641"/>
                  </a:lnTo>
                  <a:cubicBezTo>
                    <a:pt x="198762" y="274641"/>
                    <a:pt x="191232" y="267121"/>
                    <a:pt x="191232" y="257811"/>
                  </a:cubicBezTo>
                  <a:cubicBezTo>
                    <a:pt x="191232" y="248501"/>
                    <a:pt x="198762" y="240981"/>
                    <a:pt x="208086" y="240981"/>
                  </a:cubicBezTo>
                  <a:close/>
                  <a:moveTo>
                    <a:pt x="97498" y="179348"/>
                  </a:moveTo>
                  <a:lnTo>
                    <a:pt x="97498" y="212977"/>
                  </a:lnTo>
                  <a:lnTo>
                    <a:pt x="131204" y="212977"/>
                  </a:lnTo>
                  <a:lnTo>
                    <a:pt x="131204" y="179348"/>
                  </a:lnTo>
                  <a:close/>
                  <a:moveTo>
                    <a:pt x="208084" y="154891"/>
                  </a:moveTo>
                  <a:lnTo>
                    <a:pt x="353475" y="154891"/>
                  </a:lnTo>
                  <a:cubicBezTo>
                    <a:pt x="362708" y="154891"/>
                    <a:pt x="370327" y="162411"/>
                    <a:pt x="370237" y="171721"/>
                  </a:cubicBezTo>
                  <a:cubicBezTo>
                    <a:pt x="370237" y="181031"/>
                    <a:pt x="362708" y="188551"/>
                    <a:pt x="353386" y="188551"/>
                  </a:cubicBezTo>
                  <a:lnTo>
                    <a:pt x="208084" y="188551"/>
                  </a:lnTo>
                  <a:cubicBezTo>
                    <a:pt x="198762" y="188551"/>
                    <a:pt x="191232" y="181031"/>
                    <a:pt x="191232" y="171721"/>
                  </a:cubicBezTo>
                  <a:cubicBezTo>
                    <a:pt x="191232" y="162411"/>
                    <a:pt x="198762" y="154891"/>
                    <a:pt x="208084" y="154891"/>
                  </a:cubicBezTo>
                  <a:close/>
                  <a:moveTo>
                    <a:pt x="80644" y="145718"/>
                  </a:moveTo>
                  <a:lnTo>
                    <a:pt x="148058" y="145718"/>
                  </a:lnTo>
                  <a:cubicBezTo>
                    <a:pt x="157381" y="145718"/>
                    <a:pt x="164911" y="153231"/>
                    <a:pt x="164911" y="162533"/>
                  </a:cubicBezTo>
                  <a:lnTo>
                    <a:pt x="164911" y="229882"/>
                  </a:lnTo>
                  <a:cubicBezTo>
                    <a:pt x="164911" y="239184"/>
                    <a:pt x="157381" y="246697"/>
                    <a:pt x="148058" y="246697"/>
                  </a:cubicBezTo>
                  <a:lnTo>
                    <a:pt x="80644" y="246697"/>
                  </a:lnTo>
                  <a:cubicBezTo>
                    <a:pt x="71321" y="246697"/>
                    <a:pt x="63791" y="239184"/>
                    <a:pt x="63791" y="229882"/>
                  </a:cubicBezTo>
                  <a:lnTo>
                    <a:pt x="63791" y="162533"/>
                  </a:lnTo>
                  <a:cubicBezTo>
                    <a:pt x="63791" y="153231"/>
                    <a:pt x="71321" y="145718"/>
                    <a:pt x="80644" y="145718"/>
                  </a:cubicBezTo>
                  <a:close/>
                  <a:moveTo>
                    <a:pt x="48753" y="115705"/>
                  </a:moveTo>
                  <a:cubicBezTo>
                    <a:pt x="40508" y="115705"/>
                    <a:pt x="33876" y="122416"/>
                    <a:pt x="33876" y="130649"/>
                  </a:cubicBezTo>
                  <a:lnTo>
                    <a:pt x="33876" y="460225"/>
                  </a:lnTo>
                  <a:lnTo>
                    <a:pt x="129320" y="460225"/>
                  </a:lnTo>
                  <a:cubicBezTo>
                    <a:pt x="138640" y="460225"/>
                    <a:pt x="146168" y="467742"/>
                    <a:pt x="146168" y="477049"/>
                  </a:cubicBezTo>
                  <a:lnTo>
                    <a:pt x="146168" y="572351"/>
                  </a:lnTo>
                  <a:lnTo>
                    <a:pt x="385271" y="572351"/>
                  </a:lnTo>
                  <a:cubicBezTo>
                    <a:pt x="393516" y="572351"/>
                    <a:pt x="400238" y="565640"/>
                    <a:pt x="400238" y="557407"/>
                  </a:cubicBezTo>
                  <a:lnTo>
                    <a:pt x="400238" y="130649"/>
                  </a:lnTo>
                  <a:cubicBezTo>
                    <a:pt x="400238" y="122416"/>
                    <a:pt x="393516" y="115705"/>
                    <a:pt x="385271" y="115705"/>
                  </a:cubicBezTo>
                  <a:close/>
                  <a:moveTo>
                    <a:pt x="131023" y="33646"/>
                  </a:moveTo>
                  <a:cubicBezTo>
                    <a:pt x="122778" y="33646"/>
                    <a:pt x="116056" y="40358"/>
                    <a:pt x="116056" y="48591"/>
                  </a:cubicBezTo>
                  <a:lnTo>
                    <a:pt x="116056" y="81969"/>
                  </a:lnTo>
                  <a:lnTo>
                    <a:pt x="385271" y="81969"/>
                  </a:lnTo>
                  <a:cubicBezTo>
                    <a:pt x="412157" y="81969"/>
                    <a:pt x="434024" y="103803"/>
                    <a:pt x="434024" y="130649"/>
                  </a:cubicBezTo>
                  <a:lnTo>
                    <a:pt x="434024" y="490382"/>
                  </a:lnTo>
                  <a:lnTo>
                    <a:pt x="467452" y="490382"/>
                  </a:lnTo>
                  <a:cubicBezTo>
                    <a:pt x="475697" y="490382"/>
                    <a:pt x="482418" y="483671"/>
                    <a:pt x="482418" y="475438"/>
                  </a:cubicBezTo>
                  <a:lnTo>
                    <a:pt x="482329" y="475438"/>
                  </a:lnTo>
                  <a:lnTo>
                    <a:pt x="482329" y="48591"/>
                  </a:lnTo>
                  <a:cubicBezTo>
                    <a:pt x="482329" y="40358"/>
                    <a:pt x="475607" y="33646"/>
                    <a:pt x="467362" y="33646"/>
                  </a:cubicBezTo>
                  <a:close/>
                  <a:moveTo>
                    <a:pt x="131023" y="0"/>
                  </a:moveTo>
                  <a:lnTo>
                    <a:pt x="467452" y="0"/>
                  </a:lnTo>
                  <a:cubicBezTo>
                    <a:pt x="494248" y="0"/>
                    <a:pt x="516115" y="21834"/>
                    <a:pt x="516115" y="48680"/>
                  </a:cubicBezTo>
                  <a:lnTo>
                    <a:pt x="516115" y="475349"/>
                  </a:lnTo>
                  <a:cubicBezTo>
                    <a:pt x="516115" y="502194"/>
                    <a:pt x="494248" y="524029"/>
                    <a:pt x="467362" y="524029"/>
                  </a:cubicBezTo>
                  <a:lnTo>
                    <a:pt x="433934" y="524029"/>
                  </a:lnTo>
                  <a:lnTo>
                    <a:pt x="433934" y="557407"/>
                  </a:lnTo>
                  <a:cubicBezTo>
                    <a:pt x="433934" y="584253"/>
                    <a:pt x="412068" y="606087"/>
                    <a:pt x="385182" y="606087"/>
                  </a:cubicBezTo>
                  <a:lnTo>
                    <a:pt x="142315" y="606087"/>
                  </a:lnTo>
                  <a:cubicBezTo>
                    <a:pt x="129320" y="606087"/>
                    <a:pt x="117132" y="601076"/>
                    <a:pt x="107901" y="591948"/>
                  </a:cubicBezTo>
                  <a:lnTo>
                    <a:pt x="14249" y="498346"/>
                  </a:lnTo>
                  <a:cubicBezTo>
                    <a:pt x="5019" y="489219"/>
                    <a:pt x="0" y="477049"/>
                    <a:pt x="0" y="463984"/>
                  </a:cubicBezTo>
                  <a:lnTo>
                    <a:pt x="0" y="130738"/>
                  </a:lnTo>
                  <a:cubicBezTo>
                    <a:pt x="0" y="103893"/>
                    <a:pt x="21867" y="82058"/>
                    <a:pt x="48753" y="82058"/>
                  </a:cubicBezTo>
                  <a:lnTo>
                    <a:pt x="82270" y="82058"/>
                  </a:lnTo>
                  <a:lnTo>
                    <a:pt x="82270" y="48680"/>
                  </a:lnTo>
                  <a:cubicBezTo>
                    <a:pt x="82270" y="21834"/>
                    <a:pt x="104137" y="0"/>
                    <a:pt x="13102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1" name="组合 120">
            <a:extLst>
              <a:ext uri="{FF2B5EF4-FFF2-40B4-BE49-F238E27FC236}">
                <a16:creationId xmlns:a16="http://schemas.microsoft.com/office/drawing/2014/main" id="{8ED48DC9-CB6C-F99D-B121-B1BBD4725821}"/>
              </a:ext>
            </a:extLst>
          </p:cNvPr>
          <p:cNvGrpSpPr/>
          <p:nvPr/>
        </p:nvGrpSpPr>
        <p:grpSpPr>
          <a:xfrm>
            <a:off x="7202444" y="1838548"/>
            <a:ext cx="858822" cy="858822"/>
            <a:chOff x="8473783" y="4698547"/>
            <a:chExt cx="440086" cy="440086"/>
          </a:xfrm>
        </p:grpSpPr>
        <p:sp>
          <p:nvSpPr>
            <p:cNvPr id="122" name="矩形: 圆角 121">
              <a:extLst>
                <a:ext uri="{FF2B5EF4-FFF2-40B4-BE49-F238E27FC236}">
                  <a16:creationId xmlns:a16="http://schemas.microsoft.com/office/drawing/2014/main" id="{75C97374-A5D2-0305-4B52-6571356F801F}"/>
                </a:ext>
              </a:extLst>
            </p:cNvPr>
            <p:cNvSpPr/>
            <p:nvPr userDrawn="1"/>
          </p:nvSpPr>
          <p:spPr>
            <a:xfrm>
              <a:off x="8473783" y="4698547"/>
              <a:ext cx="440086" cy="440086"/>
            </a:xfrm>
            <a:prstGeom prst="roundRect">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123" name="iconfont-11420-2986185">
              <a:extLst>
                <a:ext uri="{FF2B5EF4-FFF2-40B4-BE49-F238E27FC236}">
                  <a16:creationId xmlns:a16="http://schemas.microsoft.com/office/drawing/2014/main" id="{3775F22A-E538-9968-8D40-B7B8D6B6748A}"/>
                </a:ext>
              </a:extLst>
            </p:cNvPr>
            <p:cNvSpPr/>
            <p:nvPr userDrawn="1"/>
          </p:nvSpPr>
          <p:spPr>
            <a:xfrm>
              <a:off x="8561129" y="4796229"/>
              <a:ext cx="265394" cy="244722"/>
            </a:xfrm>
            <a:custGeom>
              <a:avLst/>
              <a:gdLst>
                <a:gd name="T0" fmla="*/ 11886 w 12891"/>
                <a:gd name="T1" fmla="*/ 4937 h 11886"/>
                <a:gd name="T2" fmla="*/ 10331 w 12891"/>
                <a:gd name="T3" fmla="*/ 10423 h 11886"/>
                <a:gd name="T4" fmla="*/ 9600 w 12891"/>
                <a:gd name="T5" fmla="*/ 10971 h 11886"/>
                <a:gd name="T6" fmla="*/ 1371 w 12891"/>
                <a:gd name="T7" fmla="*/ 10971 h 11886"/>
                <a:gd name="T8" fmla="*/ 1097 w 12891"/>
                <a:gd name="T9" fmla="*/ 10880 h 11886"/>
                <a:gd name="T10" fmla="*/ 1097 w 12891"/>
                <a:gd name="T11" fmla="*/ 10606 h 11886"/>
                <a:gd name="T12" fmla="*/ 2651 w 12891"/>
                <a:gd name="T13" fmla="*/ 5120 h 11886"/>
                <a:gd name="T14" fmla="*/ 3383 w 12891"/>
                <a:gd name="T15" fmla="*/ 4571 h 11886"/>
                <a:gd name="T16" fmla="*/ 11611 w 12891"/>
                <a:gd name="T17" fmla="*/ 4571 h 11886"/>
                <a:gd name="T18" fmla="*/ 11794 w 12891"/>
                <a:gd name="T19" fmla="*/ 4663 h 11886"/>
                <a:gd name="T20" fmla="*/ 11886 w 12891"/>
                <a:gd name="T21" fmla="*/ 4937 h 11886"/>
                <a:gd name="T22" fmla="*/ 914 w 12891"/>
                <a:gd name="T23" fmla="*/ 1371 h 11886"/>
                <a:gd name="T24" fmla="*/ 1371 w 12891"/>
                <a:gd name="T25" fmla="*/ 914 h 11886"/>
                <a:gd name="T26" fmla="*/ 4297 w 12891"/>
                <a:gd name="T27" fmla="*/ 914 h 11886"/>
                <a:gd name="T28" fmla="*/ 5120 w 12891"/>
                <a:gd name="T29" fmla="*/ 2469 h 11886"/>
                <a:gd name="T30" fmla="*/ 5486 w 12891"/>
                <a:gd name="T31" fmla="*/ 2743 h 11886"/>
                <a:gd name="T32" fmla="*/ 10514 w 12891"/>
                <a:gd name="T33" fmla="*/ 2743 h 11886"/>
                <a:gd name="T34" fmla="*/ 10971 w 12891"/>
                <a:gd name="T35" fmla="*/ 3200 h 11886"/>
                <a:gd name="T36" fmla="*/ 10971 w 12891"/>
                <a:gd name="T37" fmla="*/ 3657 h 11886"/>
                <a:gd name="T38" fmla="*/ 3383 w 12891"/>
                <a:gd name="T39" fmla="*/ 3657 h 11886"/>
                <a:gd name="T40" fmla="*/ 1829 w 12891"/>
                <a:gd name="T41" fmla="*/ 4937 h 11886"/>
                <a:gd name="T42" fmla="*/ 914 w 12891"/>
                <a:gd name="T43" fmla="*/ 8046 h 11886"/>
                <a:gd name="T44" fmla="*/ 914 w 12891"/>
                <a:gd name="T45" fmla="*/ 1371 h 11886"/>
                <a:gd name="T46" fmla="*/ 12617 w 12891"/>
                <a:gd name="T47" fmla="*/ 4114 h 11886"/>
                <a:gd name="T48" fmla="*/ 11886 w 12891"/>
                <a:gd name="T49" fmla="*/ 3657 h 11886"/>
                <a:gd name="T50" fmla="*/ 11886 w 12891"/>
                <a:gd name="T51" fmla="*/ 3200 h 11886"/>
                <a:gd name="T52" fmla="*/ 10514 w 12891"/>
                <a:gd name="T53" fmla="*/ 1829 h 11886"/>
                <a:gd name="T54" fmla="*/ 5760 w 12891"/>
                <a:gd name="T55" fmla="*/ 1829 h 11886"/>
                <a:gd name="T56" fmla="*/ 4937 w 12891"/>
                <a:gd name="T57" fmla="*/ 274 h 11886"/>
                <a:gd name="T58" fmla="*/ 4571 w 12891"/>
                <a:gd name="T59" fmla="*/ 0 h 11886"/>
                <a:gd name="T60" fmla="*/ 1371 w 12891"/>
                <a:gd name="T61" fmla="*/ 0 h 11886"/>
                <a:gd name="T62" fmla="*/ 0 w 12891"/>
                <a:gd name="T63" fmla="*/ 1371 h 11886"/>
                <a:gd name="T64" fmla="*/ 0 w 12891"/>
                <a:gd name="T65" fmla="*/ 10514 h 11886"/>
                <a:gd name="T66" fmla="*/ 549 w 12891"/>
                <a:gd name="T67" fmla="*/ 11611 h 11886"/>
                <a:gd name="T68" fmla="*/ 640 w 12891"/>
                <a:gd name="T69" fmla="*/ 11611 h 11886"/>
                <a:gd name="T70" fmla="*/ 1371 w 12891"/>
                <a:gd name="T71" fmla="*/ 11886 h 11886"/>
                <a:gd name="T72" fmla="*/ 9600 w 12891"/>
                <a:gd name="T73" fmla="*/ 11886 h 11886"/>
                <a:gd name="T74" fmla="*/ 11246 w 12891"/>
                <a:gd name="T75" fmla="*/ 10606 h 11886"/>
                <a:gd name="T76" fmla="*/ 12800 w 12891"/>
                <a:gd name="T77" fmla="*/ 5120 h 11886"/>
                <a:gd name="T78" fmla="*/ 12617 w 12891"/>
                <a:gd name="T79" fmla="*/ 4114 h 1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91" h="11886">
                  <a:moveTo>
                    <a:pt x="11886" y="4937"/>
                  </a:moveTo>
                  <a:lnTo>
                    <a:pt x="10331" y="10423"/>
                  </a:lnTo>
                  <a:cubicBezTo>
                    <a:pt x="10240" y="10697"/>
                    <a:pt x="9874" y="10971"/>
                    <a:pt x="9600" y="10971"/>
                  </a:cubicBezTo>
                  <a:lnTo>
                    <a:pt x="1371" y="10971"/>
                  </a:lnTo>
                  <a:cubicBezTo>
                    <a:pt x="1280" y="10971"/>
                    <a:pt x="1189" y="10971"/>
                    <a:pt x="1097" y="10880"/>
                  </a:cubicBezTo>
                  <a:cubicBezTo>
                    <a:pt x="1097" y="10789"/>
                    <a:pt x="1006" y="10697"/>
                    <a:pt x="1097" y="10606"/>
                  </a:cubicBezTo>
                  <a:lnTo>
                    <a:pt x="2651" y="5120"/>
                  </a:lnTo>
                  <a:cubicBezTo>
                    <a:pt x="2743" y="4846"/>
                    <a:pt x="3109" y="4571"/>
                    <a:pt x="3383" y="4571"/>
                  </a:cubicBezTo>
                  <a:lnTo>
                    <a:pt x="11611" y="4571"/>
                  </a:lnTo>
                  <a:cubicBezTo>
                    <a:pt x="11703" y="4571"/>
                    <a:pt x="11794" y="4571"/>
                    <a:pt x="11794" y="4663"/>
                  </a:cubicBezTo>
                  <a:cubicBezTo>
                    <a:pt x="11886" y="4663"/>
                    <a:pt x="11886" y="4754"/>
                    <a:pt x="11886" y="4937"/>
                  </a:cubicBezTo>
                  <a:close/>
                  <a:moveTo>
                    <a:pt x="914" y="1371"/>
                  </a:moveTo>
                  <a:cubicBezTo>
                    <a:pt x="914" y="1097"/>
                    <a:pt x="1097" y="914"/>
                    <a:pt x="1371" y="914"/>
                  </a:cubicBezTo>
                  <a:lnTo>
                    <a:pt x="4297" y="914"/>
                  </a:lnTo>
                  <a:lnTo>
                    <a:pt x="5120" y="2469"/>
                  </a:lnTo>
                  <a:cubicBezTo>
                    <a:pt x="5120" y="2651"/>
                    <a:pt x="5303" y="2743"/>
                    <a:pt x="5486" y="2743"/>
                  </a:cubicBezTo>
                  <a:lnTo>
                    <a:pt x="10514" y="2743"/>
                  </a:lnTo>
                  <a:cubicBezTo>
                    <a:pt x="10789" y="2743"/>
                    <a:pt x="10971" y="2926"/>
                    <a:pt x="10971" y="3200"/>
                  </a:cubicBezTo>
                  <a:lnTo>
                    <a:pt x="10971" y="3657"/>
                  </a:lnTo>
                  <a:lnTo>
                    <a:pt x="3383" y="3657"/>
                  </a:lnTo>
                  <a:cubicBezTo>
                    <a:pt x="2743" y="3657"/>
                    <a:pt x="2011" y="4206"/>
                    <a:pt x="1829" y="4937"/>
                  </a:cubicBezTo>
                  <a:lnTo>
                    <a:pt x="914" y="8046"/>
                  </a:lnTo>
                  <a:lnTo>
                    <a:pt x="914" y="1371"/>
                  </a:lnTo>
                  <a:close/>
                  <a:moveTo>
                    <a:pt x="12617" y="4114"/>
                  </a:moveTo>
                  <a:cubicBezTo>
                    <a:pt x="12434" y="3840"/>
                    <a:pt x="12160" y="3749"/>
                    <a:pt x="11886" y="3657"/>
                  </a:cubicBezTo>
                  <a:lnTo>
                    <a:pt x="11886" y="3200"/>
                  </a:lnTo>
                  <a:cubicBezTo>
                    <a:pt x="11886" y="2469"/>
                    <a:pt x="11246" y="1829"/>
                    <a:pt x="10514" y="1829"/>
                  </a:cubicBezTo>
                  <a:lnTo>
                    <a:pt x="5760" y="1829"/>
                  </a:lnTo>
                  <a:lnTo>
                    <a:pt x="4937" y="274"/>
                  </a:lnTo>
                  <a:cubicBezTo>
                    <a:pt x="4937" y="91"/>
                    <a:pt x="4754" y="0"/>
                    <a:pt x="4571" y="0"/>
                  </a:cubicBezTo>
                  <a:lnTo>
                    <a:pt x="1371" y="0"/>
                  </a:lnTo>
                  <a:cubicBezTo>
                    <a:pt x="640" y="0"/>
                    <a:pt x="0" y="640"/>
                    <a:pt x="0" y="1371"/>
                  </a:cubicBezTo>
                  <a:lnTo>
                    <a:pt x="0" y="10514"/>
                  </a:lnTo>
                  <a:cubicBezTo>
                    <a:pt x="0" y="10971"/>
                    <a:pt x="274" y="11429"/>
                    <a:pt x="549" y="11611"/>
                  </a:cubicBezTo>
                  <a:lnTo>
                    <a:pt x="640" y="11611"/>
                  </a:lnTo>
                  <a:cubicBezTo>
                    <a:pt x="823" y="11794"/>
                    <a:pt x="1097" y="11886"/>
                    <a:pt x="1371" y="11886"/>
                  </a:cubicBezTo>
                  <a:lnTo>
                    <a:pt x="9600" y="11886"/>
                  </a:lnTo>
                  <a:cubicBezTo>
                    <a:pt x="10331" y="11886"/>
                    <a:pt x="10971" y="11337"/>
                    <a:pt x="11246" y="10606"/>
                  </a:cubicBezTo>
                  <a:lnTo>
                    <a:pt x="12800" y="5120"/>
                  </a:lnTo>
                  <a:cubicBezTo>
                    <a:pt x="12891" y="4754"/>
                    <a:pt x="12800" y="4389"/>
                    <a:pt x="12617" y="41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4" name="组合 123">
            <a:extLst>
              <a:ext uri="{FF2B5EF4-FFF2-40B4-BE49-F238E27FC236}">
                <a16:creationId xmlns:a16="http://schemas.microsoft.com/office/drawing/2014/main" id="{4E869B8A-2316-FD69-8915-666CF94387DD}"/>
              </a:ext>
            </a:extLst>
          </p:cNvPr>
          <p:cNvGrpSpPr/>
          <p:nvPr/>
        </p:nvGrpSpPr>
        <p:grpSpPr>
          <a:xfrm>
            <a:off x="9933878" y="2512973"/>
            <a:ext cx="858822" cy="858824"/>
            <a:chOff x="9193691" y="4698542"/>
            <a:chExt cx="440085" cy="440086"/>
          </a:xfrm>
        </p:grpSpPr>
        <p:sp>
          <p:nvSpPr>
            <p:cNvPr id="125" name="矩形: 圆角 124">
              <a:extLst>
                <a:ext uri="{FF2B5EF4-FFF2-40B4-BE49-F238E27FC236}">
                  <a16:creationId xmlns:a16="http://schemas.microsoft.com/office/drawing/2014/main" id="{D3F08F50-2CD3-71FB-0D29-1710202F9675}"/>
                </a:ext>
              </a:extLst>
            </p:cNvPr>
            <p:cNvSpPr/>
            <p:nvPr userDrawn="1"/>
          </p:nvSpPr>
          <p:spPr>
            <a:xfrm>
              <a:off x="9193691" y="4698542"/>
              <a:ext cx="440085" cy="440086"/>
            </a:xfrm>
            <a:prstGeom prst="roundRect">
              <a:avLst/>
            </a:prstGeom>
            <a:solidFill>
              <a:schemeClr val="tx1"/>
            </a:solidFill>
            <a:ln>
              <a:noFill/>
            </a:ln>
            <a:effectLst>
              <a:outerShdw blurRad="63500" sx="102000" sy="102000" algn="ctr" rotWithShape="0">
                <a:schemeClr val="tx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126" name="files_384688">
              <a:extLst>
                <a:ext uri="{FF2B5EF4-FFF2-40B4-BE49-F238E27FC236}">
                  <a16:creationId xmlns:a16="http://schemas.microsoft.com/office/drawing/2014/main" id="{45421D7D-485D-E346-A793-DB3D73BCA247}"/>
                </a:ext>
              </a:extLst>
            </p:cNvPr>
            <p:cNvSpPr/>
            <p:nvPr userDrawn="1"/>
          </p:nvSpPr>
          <p:spPr>
            <a:xfrm>
              <a:off x="9309542" y="4796218"/>
              <a:ext cx="208413" cy="244745"/>
            </a:xfrm>
            <a:custGeom>
              <a:avLst/>
              <a:gdLst>
                <a:gd name="connsiteX0" fmla="*/ 208084 w 516115"/>
                <a:gd name="connsiteY0" fmla="*/ 499604 h 606087"/>
                <a:gd name="connsiteX1" fmla="*/ 353475 w 516115"/>
                <a:gd name="connsiteY1" fmla="*/ 499604 h 606087"/>
                <a:gd name="connsiteX2" fmla="*/ 370237 w 516115"/>
                <a:gd name="connsiteY2" fmla="*/ 516434 h 606087"/>
                <a:gd name="connsiteX3" fmla="*/ 353386 w 516115"/>
                <a:gd name="connsiteY3" fmla="*/ 533264 h 606087"/>
                <a:gd name="connsiteX4" fmla="*/ 208084 w 516115"/>
                <a:gd name="connsiteY4" fmla="*/ 533264 h 606087"/>
                <a:gd name="connsiteX5" fmla="*/ 191232 w 516115"/>
                <a:gd name="connsiteY5" fmla="*/ 516434 h 606087"/>
                <a:gd name="connsiteX6" fmla="*/ 208084 w 516115"/>
                <a:gd name="connsiteY6" fmla="*/ 499604 h 606087"/>
                <a:gd name="connsiteX7" fmla="*/ 57715 w 516115"/>
                <a:gd name="connsiteY7" fmla="*/ 493962 h 606087"/>
                <a:gd name="connsiteX8" fmla="*/ 112561 w 516115"/>
                <a:gd name="connsiteY8" fmla="*/ 548727 h 606087"/>
                <a:gd name="connsiteX9" fmla="*/ 112561 w 516115"/>
                <a:gd name="connsiteY9" fmla="*/ 493962 h 606087"/>
                <a:gd name="connsiteX10" fmla="*/ 208084 w 516115"/>
                <a:gd name="connsiteY10" fmla="*/ 413443 h 606087"/>
                <a:gd name="connsiteX11" fmla="*/ 353475 w 516115"/>
                <a:gd name="connsiteY11" fmla="*/ 413443 h 606087"/>
                <a:gd name="connsiteX12" fmla="*/ 370237 w 516115"/>
                <a:gd name="connsiteY12" fmla="*/ 430273 h 606087"/>
                <a:gd name="connsiteX13" fmla="*/ 353386 w 516115"/>
                <a:gd name="connsiteY13" fmla="*/ 447103 h 606087"/>
                <a:gd name="connsiteX14" fmla="*/ 208084 w 516115"/>
                <a:gd name="connsiteY14" fmla="*/ 447103 h 606087"/>
                <a:gd name="connsiteX15" fmla="*/ 191232 w 516115"/>
                <a:gd name="connsiteY15" fmla="*/ 430273 h 606087"/>
                <a:gd name="connsiteX16" fmla="*/ 208084 w 516115"/>
                <a:gd name="connsiteY16" fmla="*/ 413443 h 606087"/>
                <a:gd name="connsiteX17" fmla="*/ 208084 w 516115"/>
                <a:gd name="connsiteY17" fmla="*/ 327283 h 606087"/>
                <a:gd name="connsiteX18" fmla="*/ 353475 w 516115"/>
                <a:gd name="connsiteY18" fmla="*/ 327283 h 606087"/>
                <a:gd name="connsiteX19" fmla="*/ 370237 w 516115"/>
                <a:gd name="connsiteY19" fmla="*/ 344113 h 606087"/>
                <a:gd name="connsiteX20" fmla="*/ 353386 w 516115"/>
                <a:gd name="connsiteY20" fmla="*/ 360943 h 606087"/>
                <a:gd name="connsiteX21" fmla="*/ 208084 w 516115"/>
                <a:gd name="connsiteY21" fmla="*/ 360943 h 606087"/>
                <a:gd name="connsiteX22" fmla="*/ 191232 w 516115"/>
                <a:gd name="connsiteY22" fmla="*/ 344113 h 606087"/>
                <a:gd name="connsiteX23" fmla="*/ 208084 w 516115"/>
                <a:gd name="connsiteY23" fmla="*/ 327283 h 606087"/>
                <a:gd name="connsiteX24" fmla="*/ 97498 w 516115"/>
                <a:gd name="connsiteY24" fmla="*/ 306514 h 606087"/>
                <a:gd name="connsiteX25" fmla="*/ 97498 w 516115"/>
                <a:gd name="connsiteY25" fmla="*/ 340150 h 606087"/>
                <a:gd name="connsiteX26" fmla="*/ 131204 w 516115"/>
                <a:gd name="connsiteY26" fmla="*/ 340150 h 606087"/>
                <a:gd name="connsiteX27" fmla="*/ 131204 w 516115"/>
                <a:gd name="connsiteY27" fmla="*/ 306514 h 606087"/>
                <a:gd name="connsiteX28" fmla="*/ 80644 w 516115"/>
                <a:gd name="connsiteY28" fmla="*/ 272877 h 606087"/>
                <a:gd name="connsiteX29" fmla="*/ 148058 w 516115"/>
                <a:gd name="connsiteY29" fmla="*/ 272877 h 606087"/>
                <a:gd name="connsiteX30" fmla="*/ 164911 w 516115"/>
                <a:gd name="connsiteY30" fmla="*/ 289695 h 606087"/>
                <a:gd name="connsiteX31" fmla="*/ 164911 w 516115"/>
                <a:gd name="connsiteY31" fmla="*/ 356968 h 606087"/>
                <a:gd name="connsiteX32" fmla="*/ 148058 w 516115"/>
                <a:gd name="connsiteY32" fmla="*/ 373786 h 606087"/>
                <a:gd name="connsiteX33" fmla="*/ 80644 w 516115"/>
                <a:gd name="connsiteY33" fmla="*/ 373786 h 606087"/>
                <a:gd name="connsiteX34" fmla="*/ 63791 w 516115"/>
                <a:gd name="connsiteY34" fmla="*/ 356968 h 606087"/>
                <a:gd name="connsiteX35" fmla="*/ 63791 w 516115"/>
                <a:gd name="connsiteY35" fmla="*/ 289695 h 606087"/>
                <a:gd name="connsiteX36" fmla="*/ 80644 w 516115"/>
                <a:gd name="connsiteY36" fmla="*/ 272877 h 606087"/>
                <a:gd name="connsiteX37" fmla="*/ 208086 w 516115"/>
                <a:gd name="connsiteY37" fmla="*/ 240981 h 606087"/>
                <a:gd name="connsiteX38" fmla="*/ 353492 w 516115"/>
                <a:gd name="connsiteY38" fmla="*/ 240981 h 606087"/>
                <a:gd name="connsiteX39" fmla="*/ 370256 w 516115"/>
                <a:gd name="connsiteY39" fmla="*/ 257811 h 606087"/>
                <a:gd name="connsiteX40" fmla="*/ 353402 w 516115"/>
                <a:gd name="connsiteY40" fmla="*/ 274641 h 606087"/>
                <a:gd name="connsiteX41" fmla="*/ 208086 w 516115"/>
                <a:gd name="connsiteY41" fmla="*/ 274641 h 606087"/>
                <a:gd name="connsiteX42" fmla="*/ 191232 w 516115"/>
                <a:gd name="connsiteY42" fmla="*/ 257811 h 606087"/>
                <a:gd name="connsiteX43" fmla="*/ 208086 w 516115"/>
                <a:gd name="connsiteY43" fmla="*/ 240981 h 606087"/>
                <a:gd name="connsiteX44" fmla="*/ 97498 w 516115"/>
                <a:gd name="connsiteY44" fmla="*/ 179348 h 606087"/>
                <a:gd name="connsiteX45" fmla="*/ 97498 w 516115"/>
                <a:gd name="connsiteY45" fmla="*/ 212977 h 606087"/>
                <a:gd name="connsiteX46" fmla="*/ 131204 w 516115"/>
                <a:gd name="connsiteY46" fmla="*/ 212977 h 606087"/>
                <a:gd name="connsiteX47" fmla="*/ 131204 w 516115"/>
                <a:gd name="connsiteY47" fmla="*/ 179348 h 606087"/>
                <a:gd name="connsiteX48" fmla="*/ 208084 w 516115"/>
                <a:gd name="connsiteY48" fmla="*/ 154891 h 606087"/>
                <a:gd name="connsiteX49" fmla="*/ 353475 w 516115"/>
                <a:gd name="connsiteY49" fmla="*/ 154891 h 606087"/>
                <a:gd name="connsiteX50" fmla="*/ 370237 w 516115"/>
                <a:gd name="connsiteY50" fmla="*/ 171721 h 606087"/>
                <a:gd name="connsiteX51" fmla="*/ 353386 w 516115"/>
                <a:gd name="connsiteY51" fmla="*/ 188551 h 606087"/>
                <a:gd name="connsiteX52" fmla="*/ 208084 w 516115"/>
                <a:gd name="connsiteY52" fmla="*/ 188551 h 606087"/>
                <a:gd name="connsiteX53" fmla="*/ 191232 w 516115"/>
                <a:gd name="connsiteY53" fmla="*/ 171721 h 606087"/>
                <a:gd name="connsiteX54" fmla="*/ 208084 w 516115"/>
                <a:gd name="connsiteY54" fmla="*/ 154891 h 606087"/>
                <a:gd name="connsiteX55" fmla="*/ 80644 w 516115"/>
                <a:gd name="connsiteY55" fmla="*/ 145718 h 606087"/>
                <a:gd name="connsiteX56" fmla="*/ 148058 w 516115"/>
                <a:gd name="connsiteY56" fmla="*/ 145718 h 606087"/>
                <a:gd name="connsiteX57" fmla="*/ 164911 w 516115"/>
                <a:gd name="connsiteY57" fmla="*/ 162533 h 606087"/>
                <a:gd name="connsiteX58" fmla="*/ 164911 w 516115"/>
                <a:gd name="connsiteY58" fmla="*/ 229882 h 606087"/>
                <a:gd name="connsiteX59" fmla="*/ 148058 w 516115"/>
                <a:gd name="connsiteY59" fmla="*/ 246697 h 606087"/>
                <a:gd name="connsiteX60" fmla="*/ 80644 w 516115"/>
                <a:gd name="connsiteY60" fmla="*/ 246697 h 606087"/>
                <a:gd name="connsiteX61" fmla="*/ 63791 w 516115"/>
                <a:gd name="connsiteY61" fmla="*/ 229882 h 606087"/>
                <a:gd name="connsiteX62" fmla="*/ 63791 w 516115"/>
                <a:gd name="connsiteY62" fmla="*/ 162533 h 606087"/>
                <a:gd name="connsiteX63" fmla="*/ 80644 w 516115"/>
                <a:gd name="connsiteY63" fmla="*/ 145718 h 606087"/>
                <a:gd name="connsiteX64" fmla="*/ 48753 w 516115"/>
                <a:gd name="connsiteY64" fmla="*/ 115705 h 606087"/>
                <a:gd name="connsiteX65" fmla="*/ 33876 w 516115"/>
                <a:gd name="connsiteY65" fmla="*/ 130649 h 606087"/>
                <a:gd name="connsiteX66" fmla="*/ 33876 w 516115"/>
                <a:gd name="connsiteY66" fmla="*/ 460225 h 606087"/>
                <a:gd name="connsiteX67" fmla="*/ 129320 w 516115"/>
                <a:gd name="connsiteY67" fmla="*/ 460225 h 606087"/>
                <a:gd name="connsiteX68" fmla="*/ 146168 w 516115"/>
                <a:gd name="connsiteY68" fmla="*/ 477049 h 606087"/>
                <a:gd name="connsiteX69" fmla="*/ 146168 w 516115"/>
                <a:gd name="connsiteY69" fmla="*/ 572351 h 606087"/>
                <a:gd name="connsiteX70" fmla="*/ 385271 w 516115"/>
                <a:gd name="connsiteY70" fmla="*/ 572351 h 606087"/>
                <a:gd name="connsiteX71" fmla="*/ 400238 w 516115"/>
                <a:gd name="connsiteY71" fmla="*/ 557407 h 606087"/>
                <a:gd name="connsiteX72" fmla="*/ 400238 w 516115"/>
                <a:gd name="connsiteY72" fmla="*/ 130649 h 606087"/>
                <a:gd name="connsiteX73" fmla="*/ 385271 w 516115"/>
                <a:gd name="connsiteY73" fmla="*/ 115705 h 606087"/>
                <a:gd name="connsiteX74" fmla="*/ 131023 w 516115"/>
                <a:gd name="connsiteY74" fmla="*/ 33646 h 606087"/>
                <a:gd name="connsiteX75" fmla="*/ 116056 w 516115"/>
                <a:gd name="connsiteY75" fmla="*/ 48591 h 606087"/>
                <a:gd name="connsiteX76" fmla="*/ 116056 w 516115"/>
                <a:gd name="connsiteY76" fmla="*/ 81969 h 606087"/>
                <a:gd name="connsiteX77" fmla="*/ 385271 w 516115"/>
                <a:gd name="connsiteY77" fmla="*/ 81969 h 606087"/>
                <a:gd name="connsiteX78" fmla="*/ 434024 w 516115"/>
                <a:gd name="connsiteY78" fmla="*/ 130649 h 606087"/>
                <a:gd name="connsiteX79" fmla="*/ 434024 w 516115"/>
                <a:gd name="connsiteY79" fmla="*/ 490382 h 606087"/>
                <a:gd name="connsiteX80" fmla="*/ 467452 w 516115"/>
                <a:gd name="connsiteY80" fmla="*/ 490382 h 606087"/>
                <a:gd name="connsiteX81" fmla="*/ 482418 w 516115"/>
                <a:gd name="connsiteY81" fmla="*/ 475438 h 606087"/>
                <a:gd name="connsiteX82" fmla="*/ 482329 w 516115"/>
                <a:gd name="connsiteY82" fmla="*/ 475438 h 606087"/>
                <a:gd name="connsiteX83" fmla="*/ 482329 w 516115"/>
                <a:gd name="connsiteY83" fmla="*/ 48591 h 606087"/>
                <a:gd name="connsiteX84" fmla="*/ 467362 w 516115"/>
                <a:gd name="connsiteY84" fmla="*/ 33646 h 606087"/>
                <a:gd name="connsiteX85" fmla="*/ 131023 w 516115"/>
                <a:gd name="connsiteY85" fmla="*/ 0 h 606087"/>
                <a:gd name="connsiteX86" fmla="*/ 467452 w 516115"/>
                <a:gd name="connsiteY86" fmla="*/ 0 h 606087"/>
                <a:gd name="connsiteX87" fmla="*/ 516115 w 516115"/>
                <a:gd name="connsiteY87" fmla="*/ 48680 h 606087"/>
                <a:gd name="connsiteX88" fmla="*/ 516115 w 516115"/>
                <a:gd name="connsiteY88" fmla="*/ 475349 h 606087"/>
                <a:gd name="connsiteX89" fmla="*/ 467362 w 516115"/>
                <a:gd name="connsiteY89" fmla="*/ 524029 h 606087"/>
                <a:gd name="connsiteX90" fmla="*/ 433934 w 516115"/>
                <a:gd name="connsiteY90" fmla="*/ 524029 h 606087"/>
                <a:gd name="connsiteX91" fmla="*/ 433934 w 516115"/>
                <a:gd name="connsiteY91" fmla="*/ 557407 h 606087"/>
                <a:gd name="connsiteX92" fmla="*/ 385182 w 516115"/>
                <a:gd name="connsiteY92" fmla="*/ 606087 h 606087"/>
                <a:gd name="connsiteX93" fmla="*/ 142315 w 516115"/>
                <a:gd name="connsiteY93" fmla="*/ 606087 h 606087"/>
                <a:gd name="connsiteX94" fmla="*/ 107901 w 516115"/>
                <a:gd name="connsiteY94" fmla="*/ 591948 h 606087"/>
                <a:gd name="connsiteX95" fmla="*/ 14249 w 516115"/>
                <a:gd name="connsiteY95" fmla="*/ 498346 h 606087"/>
                <a:gd name="connsiteX96" fmla="*/ 0 w 516115"/>
                <a:gd name="connsiteY96" fmla="*/ 463984 h 606087"/>
                <a:gd name="connsiteX97" fmla="*/ 0 w 516115"/>
                <a:gd name="connsiteY97" fmla="*/ 130738 h 606087"/>
                <a:gd name="connsiteX98" fmla="*/ 48753 w 516115"/>
                <a:gd name="connsiteY98" fmla="*/ 82058 h 606087"/>
                <a:gd name="connsiteX99" fmla="*/ 82270 w 516115"/>
                <a:gd name="connsiteY99" fmla="*/ 82058 h 606087"/>
                <a:gd name="connsiteX100" fmla="*/ 82270 w 516115"/>
                <a:gd name="connsiteY100" fmla="*/ 48680 h 606087"/>
                <a:gd name="connsiteX101" fmla="*/ 131023 w 516115"/>
                <a:gd name="connsiteY101"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16115" h="606087">
                  <a:moveTo>
                    <a:pt x="208084" y="499604"/>
                  </a:moveTo>
                  <a:lnTo>
                    <a:pt x="353475" y="499604"/>
                  </a:lnTo>
                  <a:cubicBezTo>
                    <a:pt x="362708" y="499604"/>
                    <a:pt x="370327" y="507214"/>
                    <a:pt x="370237" y="516434"/>
                  </a:cubicBezTo>
                  <a:cubicBezTo>
                    <a:pt x="370237" y="525744"/>
                    <a:pt x="362708" y="533264"/>
                    <a:pt x="353386" y="533264"/>
                  </a:cubicBezTo>
                  <a:lnTo>
                    <a:pt x="208084" y="533264"/>
                  </a:lnTo>
                  <a:cubicBezTo>
                    <a:pt x="198762" y="533264"/>
                    <a:pt x="191232" y="525744"/>
                    <a:pt x="191232" y="516434"/>
                  </a:cubicBezTo>
                  <a:cubicBezTo>
                    <a:pt x="191232" y="507124"/>
                    <a:pt x="198762" y="499604"/>
                    <a:pt x="208084" y="499604"/>
                  </a:cubicBezTo>
                  <a:close/>
                  <a:moveTo>
                    <a:pt x="57715" y="493962"/>
                  </a:moveTo>
                  <a:lnTo>
                    <a:pt x="112561" y="548727"/>
                  </a:lnTo>
                  <a:lnTo>
                    <a:pt x="112561" y="493962"/>
                  </a:lnTo>
                  <a:close/>
                  <a:moveTo>
                    <a:pt x="208084" y="413443"/>
                  </a:moveTo>
                  <a:lnTo>
                    <a:pt x="353475" y="413443"/>
                  </a:lnTo>
                  <a:cubicBezTo>
                    <a:pt x="362708" y="413443"/>
                    <a:pt x="370327" y="420963"/>
                    <a:pt x="370237" y="430273"/>
                  </a:cubicBezTo>
                  <a:cubicBezTo>
                    <a:pt x="370237" y="439583"/>
                    <a:pt x="362708" y="447103"/>
                    <a:pt x="353386" y="447103"/>
                  </a:cubicBezTo>
                  <a:lnTo>
                    <a:pt x="208084" y="447103"/>
                  </a:lnTo>
                  <a:cubicBezTo>
                    <a:pt x="198762" y="447103"/>
                    <a:pt x="191232" y="439583"/>
                    <a:pt x="191232" y="430273"/>
                  </a:cubicBezTo>
                  <a:cubicBezTo>
                    <a:pt x="191232" y="420963"/>
                    <a:pt x="198762" y="413443"/>
                    <a:pt x="208084" y="413443"/>
                  </a:cubicBezTo>
                  <a:close/>
                  <a:moveTo>
                    <a:pt x="208084" y="327283"/>
                  </a:moveTo>
                  <a:lnTo>
                    <a:pt x="353475" y="327283"/>
                  </a:lnTo>
                  <a:cubicBezTo>
                    <a:pt x="362708" y="327283"/>
                    <a:pt x="370327" y="334803"/>
                    <a:pt x="370237" y="344113"/>
                  </a:cubicBezTo>
                  <a:cubicBezTo>
                    <a:pt x="370237" y="353423"/>
                    <a:pt x="362708" y="360943"/>
                    <a:pt x="353386" y="360943"/>
                  </a:cubicBezTo>
                  <a:lnTo>
                    <a:pt x="208084" y="360943"/>
                  </a:lnTo>
                  <a:cubicBezTo>
                    <a:pt x="198762" y="360943"/>
                    <a:pt x="191232" y="353423"/>
                    <a:pt x="191232" y="344113"/>
                  </a:cubicBezTo>
                  <a:cubicBezTo>
                    <a:pt x="191232" y="334803"/>
                    <a:pt x="198762" y="327283"/>
                    <a:pt x="208084" y="327283"/>
                  </a:cubicBezTo>
                  <a:close/>
                  <a:moveTo>
                    <a:pt x="97498" y="306514"/>
                  </a:moveTo>
                  <a:lnTo>
                    <a:pt x="97498" y="340150"/>
                  </a:lnTo>
                  <a:lnTo>
                    <a:pt x="131204" y="340150"/>
                  </a:lnTo>
                  <a:lnTo>
                    <a:pt x="131204" y="306514"/>
                  </a:lnTo>
                  <a:close/>
                  <a:moveTo>
                    <a:pt x="80644" y="272877"/>
                  </a:moveTo>
                  <a:lnTo>
                    <a:pt x="148058" y="272877"/>
                  </a:lnTo>
                  <a:cubicBezTo>
                    <a:pt x="157381" y="272877"/>
                    <a:pt x="164911" y="280392"/>
                    <a:pt x="164911" y="289695"/>
                  </a:cubicBezTo>
                  <a:lnTo>
                    <a:pt x="164911" y="356968"/>
                  </a:lnTo>
                  <a:cubicBezTo>
                    <a:pt x="164911" y="366272"/>
                    <a:pt x="157381" y="373786"/>
                    <a:pt x="148058" y="373786"/>
                  </a:cubicBezTo>
                  <a:lnTo>
                    <a:pt x="80644" y="373786"/>
                  </a:lnTo>
                  <a:cubicBezTo>
                    <a:pt x="71321" y="373786"/>
                    <a:pt x="63791" y="366272"/>
                    <a:pt x="63791" y="356968"/>
                  </a:cubicBezTo>
                  <a:lnTo>
                    <a:pt x="63791" y="289695"/>
                  </a:lnTo>
                  <a:cubicBezTo>
                    <a:pt x="63791" y="280392"/>
                    <a:pt x="71321" y="272877"/>
                    <a:pt x="80644" y="272877"/>
                  </a:cubicBezTo>
                  <a:close/>
                  <a:moveTo>
                    <a:pt x="208086" y="240981"/>
                  </a:moveTo>
                  <a:lnTo>
                    <a:pt x="353492" y="240981"/>
                  </a:lnTo>
                  <a:cubicBezTo>
                    <a:pt x="362726" y="240981"/>
                    <a:pt x="370256" y="248501"/>
                    <a:pt x="370256" y="257811"/>
                  </a:cubicBezTo>
                  <a:cubicBezTo>
                    <a:pt x="370256" y="267121"/>
                    <a:pt x="362726" y="274641"/>
                    <a:pt x="353402" y="274641"/>
                  </a:cubicBezTo>
                  <a:lnTo>
                    <a:pt x="208086" y="274641"/>
                  </a:lnTo>
                  <a:cubicBezTo>
                    <a:pt x="198762" y="274641"/>
                    <a:pt x="191232" y="267121"/>
                    <a:pt x="191232" y="257811"/>
                  </a:cubicBezTo>
                  <a:cubicBezTo>
                    <a:pt x="191232" y="248501"/>
                    <a:pt x="198762" y="240981"/>
                    <a:pt x="208086" y="240981"/>
                  </a:cubicBezTo>
                  <a:close/>
                  <a:moveTo>
                    <a:pt x="97498" y="179348"/>
                  </a:moveTo>
                  <a:lnTo>
                    <a:pt x="97498" y="212977"/>
                  </a:lnTo>
                  <a:lnTo>
                    <a:pt x="131204" y="212977"/>
                  </a:lnTo>
                  <a:lnTo>
                    <a:pt x="131204" y="179348"/>
                  </a:lnTo>
                  <a:close/>
                  <a:moveTo>
                    <a:pt x="208084" y="154891"/>
                  </a:moveTo>
                  <a:lnTo>
                    <a:pt x="353475" y="154891"/>
                  </a:lnTo>
                  <a:cubicBezTo>
                    <a:pt x="362708" y="154891"/>
                    <a:pt x="370327" y="162411"/>
                    <a:pt x="370237" y="171721"/>
                  </a:cubicBezTo>
                  <a:cubicBezTo>
                    <a:pt x="370237" y="181031"/>
                    <a:pt x="362708" y="188551"/>
                    <a:pt x="353386" y="188551"/>
                  </a:cubicBezTo>
                  <a:lnTo>
                    <a:pt x="208084" y="188551"/>
                  </a:lnTo>
                  <a:cubicBezTo>
                    <a:pt x="198762" y="188551"/>
                    <a:pt x="191232" y="181031"/>
                    <a:pt x="191232" y="171721"/>
                  </a:cubicBezTo>
                  <a:cubicBezTo>
                    <a:pt x="191232" y="162411"/>
                    <a:pt x="198762" y="154891"/>
                    <a:pt x="208084" y="154891"/>
                  </a:cubicBezTo>
                  <a:close/>
                  <a:moveTo>
                    <a:pt x="80644" y="145718"/>
                  </a:moveTo>
                  <a:lnTo>
                    <a:pt x="148058" y="145718"/>
                  </a:lnTo>
                  <a:cubicBezTo>
                    <a:pt x="157381" y="145718"/>
                    <a:pt x="164911" y="153231"/>
                    <a:pt x="164911" y="162533"/>
                  </a:cubicBezTo>
                  <a:lnTo>
                    <a:pt x="164911" y="229882"/>
                  </a:lnTo>
                  <a:cubicBezTo>
                    <a:pt x="164911" y="239184"/>
                    <a:pt x="157381" y="246697"/>
                    <a:pt x="148058" y="246697"/>
                  </a:cubicBezTo>
                  <a:lnTo>
                    <a:pt x="80644" y="246697"/>
                  </a:lnTo>
                  <a:cubicBezTo>
                    <a:pt x="71321" y="246697"/>
                    <a:pt x="63791" y="239184"/>
                    <a:pt x="63791" y="229882"/>
                  </a:cubicBezTo>
                  <a:lnTo>
                    <a:pt x="63791" y="162533"/>
                  </a:lnTo>
                  <a:cubicBezTo>
                    <a:pt x="63791" y="153231"/>
                    <a:pt x="71321" y="145718"/>
                    <a:pt x="80644" y="145718"/>
                  </a:cubicBezTo>
                  <a:close/>
                  <a:moveTo>
                    <a:pt x="48753" y="115705"/>
                  </a:moveTo>
                  <a:cubicBezTo>
                    <a:pt x="40508" y="115705"/>
                    <a:pt x="33876" y="122416"/>
                    <a:pt x="33876" y="130649"/>
                  </a:cubicBezTo>
                  <a:lnTo>
                    <a:pt x="33876" y="460225"/>
                  </a:lnTo>
                  <a:lnTo>
                    <a:pt x="129320" y="460225"/>
                  </a:lnTo>
                  <a:cubicBezTo>
                    <a:pt x="138640" y="460225"/>
                    <a:pt x="146168" y="467742"/>
                    <a:pt x="146168" y="477049"/>
                  </a:cubicBezTo>
                  <a:lnTo>
                    <a:pt x="146168" y="572351"/>
                  </a:lnTo>
                  <a:lnTo>
                    <a:pt x="385271" y="572351"/>
                  </a:lnTo>
                  <a:cubicBezTo>
                    <a:pt x="393516" y="572351"/>
                    <a:pt x="400238" y="565640"/>
                    <a:pt x="400238" y="557407"/>
                  </a:cubicBezTo>
                  <a:lnTo>
                    <a:pt x="400238" y="130649"/>
                  </a:lnTo>
                  <a:cubicBezTo>
                    <a:pt x="400238" y="122416"/>
                    <a:pt x="393516" y="115705"/>
                    <a:pt x="385271" y="115705"/>
                  </a:cubicBezTo>
                  <a:close/>
                  <a:moveTo>
                    <a:pt x="131023" y="33646"/>
                  </a:moveTo>
                  <a:cubicBezTo>
                    <a:pt x="122778" y="33646"/>
                    <a:pt x="116056" y="40358"/>
                    <a:pt x="116056" y="48591"/>
                  </a:cubicBezTo>
                  <a:lnTo>
                    <a:pt x="116056" y="81969"/>
                  </a:lnTo>
                  <a:lnTo>
                    <a:pt x="385271" y="81969"/>
                  </a:lnTo>
                  <a:cubicBezTo>
                    <a:pt x="412157" y="81969"/>
                    <a:pt x="434024" y="103803"/>
                    <a:pt x="434024" y="130649"/>
                  </a:cubicBezTo>
                  <a:lnTo>
                    <a:pt x="434024" y="490382"/>
                  </a:lnTo>
                  <a:lnTo>
                    <a:pt x="467452" y="490382"/>
                  </a:lnTo>
                  <a:cubicBezTo>
                    <a:pt x="475697" y="490382"/>
                    <a:pt x="482418" y="483671"/>
                    <a:pt x="482418" y="475438"/>
                  </a:cubicBezTo>
                  <a:lnTo>
                    <a:pt x="482329" y="475438"/>
                  </a:lnTo>
                  <a:lnTo>
                    <a:pt x="482329" y="48591"/>
                  </a:lnTo>
                  <a:cubicBezTo>
                    <a:pt x="482329" y="40358"/>
                    <a:pt x="475607" y="33646"/>
                    <a:pt x="467362" y="33646"/>
                  </a:cubicBezTo>
                  <a:close/>
                  <a:moveTo>
                    <a:pt x="131023" y="0"/>
                  </a:moveTo>
                  <a:lnTo>
                    <a:pt x="467452" y="0"/>
                  </a:lnTo>
                  <a:cubicBezTo>
                    <a:pt x="494248" y="0"/>
                    <a:pt x="516115" y="21834"/>
                    <a:pt x="516115" y="48680"/>
                  </a:cubicBezTo>
                  <a:lnTo>
                    <a:pt x="516115" y="475349"/>
                  </a:lnTo>
                  <a:cubicBezTo>
                    <a:pt x="516115" y="502194"/>
                    <a:pt x="494248" y="524029"/>
                    <a:pt x="467362" y="524029"/>
                  </a:cubicBezTo>
                  <a:lnTo>
                    <a:pt x="433934" y="524029"/>
                  </a:lnTo>
                  <a:lnTo>
                    <a:pt x="433934" y="557407"/>
                  </a:lnTo>
                  <a:cubicBezTo>
                    <a:pt x="433934" y="584253"/>
                    <a:pt x="412068" y="606087"/>
                    <a:pt x="385182" y="606087"/>
                  </a:cubicBezTo>
                  <a:lnTo>
                    <a:pt x="142315" y="606087"/>
                  </a:lnTo>
                  <a:cubicBezTo>
                    <a:pt x="129320" y="606087"/>
                    <a:pt x="117132" y="601076"/>
                    <a:pt x="107901" y="591948"/>
                  </a:cubicBezTo>
                  <a:lnTo>
                    <a:pt x="14249" y="498346"/>
                  </a:lnTo>
                  <a:cubicBezTo>
                    <a:pt x="5019" y="489219"/>
                    <a:pt x="0" y="477049"/>
                    <a:pt x="0" y="463984"/>
                  </a:cubicBezTo>
                  <a:lnTo>
                    <a:pt x="0" y="130738"/>
                  </a:lnTo>
                  <a:cubicBezTo>
                    <a:pt x="0" y="103893"/>
                    <a:pt x="21867" y="82058"/>
                    <a:pt x="48753" y="82058"/>
                  </a:cubicBezTo>
                  <a:lnTo>
                    <a:pt x="82270" y="82058"/>
                  </a:lnTo>
                  <a:lnTo>
                    <a:pt x="82270" y="48680"/>
                  </a:lnTo>
                  <a:cubicBezTo>
                    <a:pt x="82270" y="21834"/>
                    <a:pt x="104137" y="0"/>
                    <a:pt x="13102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2047653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40BF27-F089-74AF-CBF3-D3F9E965DAEB}"/>
              </a:ext>
            </a:extLst>
          </p:cNvPr>
          <p:cNvSpPr>
            <a:spLocks noGrp="1"/>
          </p:cNvSpPr>
          <p:nvPr>
            <p:ph type="title"/>
          </p:nvPr>
        </p:nvSpPr>
        <p:spPr/>
        <p:txBody>
          <a:bodyPr/>
          <a:lstStyle/>
          <a:p>
            <a:r>
              <a:rPr lang="zh-CN" altLang="en-US" dirty="0"/>
              <a:t>企业管理法则</a:t>
            </a:r>
          </a:p>
        </p:txBody>
      </p:sp>
      <p:sp>
        <p:nvSpPr>
          <p:cNvPr id="3" name="文本占位符 2">
            <a:extLst>
              <a:ext uri="{FF2B5EF4-FFF2-40B4-BE49-F238E27FC236}">
                <a16:creationId xmlns:a16="http://schemas.microsoft.com/office/drawing/2014/main" id="{6237453E-B295-5E3F-5642-739A007D5C79}"/>
              </a:ext>
            </a:extLst>
          </p:cNvPr>
          <p:cNvSpPr>
            <a:spLocks noGrp="1"/>
          </p:cNvSpPr>
          <p:nvPr>
            <p:ph type="body" sz="quarter" idx="10"/>
          </p:nvPr>
        </p:nvSpPr>
        <p:spPr>
          <a:xfrm>
            <a:off x="1160918" y="1273345"/>
            <a:ext cx="4085452" cy="313932"/>
          </a:xfrm>
        </p:spPr>
        <p:txBody>
          <a:bodyPr/>
          <a:lstStyle/>
          <a:p>
            <a:r>
              <a:rPr lang="en-US" altLang="zh-CN" dirty="0"/>
              <a:t>QI YE GUAN LI FA ZE</a:t>
            </a:r>
            <a:endParaRPr lang="zh-CN" altLang="en-US" dirty="0"/>
          </a:p>
        </p:txBody>
      </p:sp>
      <p:grpSp>
        <p:nvGrpSpPr>
          <p:cNvPr id="106" name="组合 105">
            <a:extLst>
              <a:ext uri="{FF2B5EF4-FFF2-40B4-BE49-F238E27FC236}">
                <a16:creationId xmlns:a16="http://schemas.microsoft.com/office/drawing/2014/main" id="{7A1FDE0A-DA4E-FBBD-44E7-67C822361FE7}"/>
              </a:ext>
            </a:extLst>
          </p:cNvPr>
          <p:cNvGrpSpPr/>
          <p:nvPr/>
        </p:nvGrpSpPr>
        <p:grpSpPr>
          <a:xfrm>
            <a:off x="6696684" y="1865584"/>
            <a:ext cx="4225253" cy="3753344"/>
            <a:chOff x="6696684" y="1865584"/>
            <a:chExt cx="4225253" cy="3753344"/>
          </a:xfrm>
        </p:grpSpPr>
        <p:sp>
          <p:nvSpPr>
            <p:cNvPr id="58" name="任意多边形: 形状 57">
              <a:extLst>
                <a:ext uri="{FF2B5EF4-FFF2-40B4-BE49-F238E27FC236}">
                  <a16:creationId xmlns:a16="http://schemas.microsoft.com/office/drawing/2014/main" id="{A717DAAD-198D-9E1A-83E6-F2DCEB95F69F}"/>
                </a:ext>
              </a:extLst>
            </p:cNvPr>
            <p:cNvSpPr/>
            <p:nvPr/>
          </p:nvSpPr>
          <p:spPr>
            <a:xfrm>
              <a:off x="7808360" y="4332191"/>
              <a:ext cx="1187666" cy="460646"/>
            </a:xfrm>
            <a:custGeom>
              <a:avLst/>
              <a:gdLst>
                <a:gd name="connsiteX0" fmla="*/ 1187666 w 1187666"/>
                <a:gd name="connsiteY0" fmla="*/ 0 h 460646"/>
                <a:gd name="connsiteX1" fmla="*/ 1187666 w 1187666"/>
                <a:gd name="connsiteY1" fmla="*/ 377535 h 460646"/>
                <a:gd name="connsiteX2" fmla="*/ 1039249 w 1187666"/>
                <a:gd name="connsiteY2" fmla="*/ 460647 h 460646"/>
                <a:gd name="connsiteX3" fmla="*/ 148417 w 1187666"/>
                <a:gd name="connsiteY3" fmla="*/ 460647 h 460646"/>
                <a:gd name="connsiteX4" fmla="*/ 0 w 1187666"/>
                <a:gd name="connsiteY4" fmla="*/ 377535 h 460646"/>
                <a:gd name="connsiteX5" fmla="*/ 0 w 1187666"/>
                <a:gd name="connsiteY5" fmla="*/ 0 h 460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7666" h="460646">
                  <a:moveTo>
                    <a:pt x="1187666" y="0"/>
                  </a:moveTo>
                  <a:lnTo>
                    <a:pt x="1187666" y="377535"/>
                  </a:lnTo>
                  <a:cubicBezTo>
                    <a:pt x="1187666" y="459715"/>
                    <a:pt x="1121265" y="460647"/>
                    <a:pt x="1039249" y="460647"/>
                  </a:cubicBezTo>
                  <a:lnTo>
                    <a:pt x="148417" y="460647"/>
                  </a:lnTo>
                  <a:cubicBezTo>
                    <a:pt x="66237" y="460647"/>
                    <a:pt x="0" y="459496"/>
                    <a:pt x="0" y="377535"/>
                  </a:cubicBezTo>
                  <a:lnTo>
                    <a:pt x="0" y="0"/>
                  </a:lnTo>
                  <a:close/>
                </a:path>
              </a:pathLst>
            </a:custGeom>
            <a:solidFill>
              <a:schemeClr val="tx1"/>
            </a:solidFill>
            <a:ln w="5477"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18047C0E-224E-6F63-B140-AD4C2C02FB7D}"/>
                </a:ext>
              </a:extLst>
            </p:cNvPr>
            <p:cNvSpPr/>
            <p:nvPr/>
          </p:nvSpPr>
          <p:spPr>
            <a:xfrm>
              <a:off x="6696684" y="1865584"/>
              <a:ext cx="3410965" cy="2634747"/>
            </a:xfrm>
            <a:custGeom>
              <a:avLst/>
              <a:gdLst>
                <a:gd name="connsiteX0" fmla="*/ 3262548 w 3410965"/>
                <a:gd name="connsiteY0" fmla="*/ 0 h 2634747"/>
                <a:gd name="connsiteX1" fmla="*/ 3410966 w 3410965"/>
                <a:gd name="connsiteY1" fmla="*/ 0 h 2634747"/>
                <a:gd name="connsiteX2" fmla="*/ 3410966 w 3410965"/>
                <a:gd name="connsiteY2" fmla="*/ 2634747 h 2634747"/>
                <a:gd name="connsiteX3" fmla="*/ 3262548 w 3410965"/>
                <a:gd name="connsiteY3" fmla="*/ 2634747 h 2634747"/>
                <a:gd name="connsiteX4" fmla="*/ 148417 w 3410965"/>
                <a:gd name="connsiteY4" fmla="*/ 2634747 h 2634747"/>
                <a:gd name="connsiteX5" fmla="*/ 0 w 3410965"/>
                <a:gd name="connsiteY5" fmla="*/ 2634747 h 2634747"/>
                <a:gd name="connsiteX6" fmla="*/ 0 w 3410965"/>
                <a:gd name="connsiteY6" fmla="*/ 0 h 2634747"/>
                <a:gd name="connsiteX7" fmla="*/ 148417 w 3410965"/>
                <a:gd name="connsiteY7" fmla="*/ 0 h 2634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0965" h="2634747">
                  <a:moveTo>
                    <a:pt x="3262548" y="0"/>
                  </a:moveTo>
                  <a:cubicBezTo>
                    <a:pt x="3344517" y="0"/>
                    <a:pt x="3410966" y="0"/>
                    <a:pt x="3410966" y="0"/>
                  </a:cubicBezTo>
                  <a:lnTo>
                    <a:pt x="3410966" y="2634747"/>
                  </a:lnTo>
                  <a:cubicBezTo>
                    <a:pt x="3410966" y="2634747"/>
                    <a:pt x="3344517" y="2634747"/>
                    <a:pt x="3262548" y="2634747"/>
                  </a:cubicBezTo>
                  <a:lnTo>
                    <a:pt x="148417" y="2634747"/>
                  </a:lnTo>
                  <a:cubicBezTo>
                    <a:pt x="66449" y="2634747"/>
                    <a:pt x="0" y="2634747"/>
                    <a:pt x="0" y="2634747"/>
                  </a:cubicBezTo>
                  <a:lnTo>
                    <a:pt x="0" y="0"/>
                  </a:lnTo>
                  <a:cubicBezTo>
                    <a:pt x="0" y="0"/>
                    <a:pt x="66449" y="0"/>
                    <a:pt x="148417" y="0"/>
                  </a:cubicBezTo>
                  <a:close/>
                </a:path>
              </a:pathLst>
            </a:custGeom>
            <a:solidFill>
              <a:schemeClr val="accent2"/>
            </a:solidFill>
            <a:ln w="5477"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FACE73B1-1BEC-30A1-71C1-1F6EADE30E32}"/>
                </a:ext>
              </a:extLst>
            </p:cNvPr>
            <p:cNvSpPr/>
            <p:nvPr/>
          </p:nvSpPr>
          <p:spPr>
            <a:xfrm>
              <a:off x="7532893" y="4765827"/>
              <a:ext cx="1738601" cy="240732"/>
            </a:xfrm>
            <a:custGeom>
              <a:avLst/>
              <a:gdLst>
                <a:gd name="connsiteX0" fmla="*/ 1618235 w 1738601"/>
                <a:gd name="connsiteY0" fmla="*/ 0 h 240732"/>
                <a:gd name="connsiteX1" fmla="*/ 1738601 w 1738601"/>
                <a:gd name="connsiteY1" fmla="*/ 0 h 240732"/>
                <a:gd name="connsiteX2" fmla="*/ 1738601 w 1738601"/>
                <a:gd name="connsiteY2" fmla="*/ 240733 h 240732"/>
                <a:gd name="connsiteX3" fmla="*/ 1618235 w 1738601"/>
                <a:gd name="connsiteY3" fmla="*/ 240733 h 240732"/>
                <a:gd name="connsiteX4" fmla="*/ 120366 w 1738601"/>
                <a:gd name="connsiteY4" fmla="*/ 240733 h 240732"/>
                <a:gd name="connsiteX5" fmla="*/ 0 w 1738601"/>
                <a:gd name="connsiteY5" fmla="*/ 240733 h 240732"/>
                <a:gd name="connsiteX6" fmla="*/ 0 w 1738601"/>
                <a:gd name="connsiteY6" fmla="*/ 0 h 240732"/>
                <a:gd name="connsiteX7" fmla="*/ 120366 w 1738601"/>
                <a:gd name="connsiteY7" fmla="*/ 0 h 240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8601" h="240732">
                  <a:moveTo>
                    <a:pt x="1618235" y="0"/>
                  </a:moveTo>
                  <a:cubicBezTo>
                    <a:pt x="1684711" y="0"/>
                    <a:pt x="1738601" y="0"/>
                    <a:pt x="1738601" y="0"/>
                  </a:cubicBezTo>
                  <a:lnTo>
                    <a:pt x="1738601" y="240733"/>
                  </a:lnTo>
                  <a:cubicBezTo>
                    <a:pt x="1738601" y="240733"/>
                    <a:pt x="1684711" y="240733"/>
                    <a:pt x="1618235" y="240733"/>
                  </a:cubicBezTo>
                  <a:lnTo>
                    <a:pt x="120366" y="240733"/>
                  </a:lnTo>
                  <a:cubicBezTo>
                    <a:pt x="53890" y="240733"/>
                    <a:pt x="0" y="240733"/>
                    <a:pt x="0" y="240733"/>
                  </a:cubicBezTo>
                  <a:lnTo>
                    <a:pt x="0" y="0"/>
                  </a:lnTo>
                  <a:cubicBezTo>
                    <a:pt x="0" y="0"/>
                    <a:pt x="53890" y="0"/>
                    <a:pt x="120366" y="0"/>
                  </a:cubicBezTo>
                  <a:close/>
                </a:path>
              </a:pathLst>
            </a:custGeom>
            <a:solidFill>
              <a:srgbClr val="FFFFFF"/>
            </a:solidFill>
            <a:ln w="5477"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9E012DA2-E241-7FA0-DD71-40609E8FE675}"/>
                </a:ext>
              </a:extLst>
            </p:cNvPr>
            <p:cNvSpPr/>
            <p:nvPr/>
          </p:nvSpPr>
          <p:spPr>
            <a:xfrm>
              <a:off x="7532783" y="4765828"/>
              <a:ext cx="1738929" cy="241061"/>
            </a:xfrm>
            <a:custGeom>
              <a:avLst/>
              <a:gdLst>
                <a:gd name="connsiteX0" fmla="*/ 184467 w 1738929"/>
                <a:gd name="connsiteY0" fmla="*/ 0 h 241061"/>
                <a:gd name="connsiteX1" fmla="*/ 120531 w 1738929"/>
                <a:gd name="connsiteY1" fmla="*/ 0 h 241061"/>
                <a:gd name="connsiteX2" fmla="*/ 0 w 1738929"/>
                <a:gd name="connsiteY2" fmla="*/ 120531 h 241061"/>
                <a:gd name="connsiteX3" fmla="*/ 0 w 1738929"/>
                <a:gd name="connsiteY3" fmla="*/ 120531 h 241061"/>
                <a:gd name="connsiteX4" fmla="*/ 120531 w 1738929"/>
                <a:gd name="connsiteY4" fmla="*/ 241061 h 241061"/>
                <a:gd name="connsiteX5" fmla="*/ 1618399 w 1738929"/>
                <a:gd name="connsiteY5" fmla="*/ 241061 h 241061"/>
                <a:gd name="connsiteX6" fmla="*/ 1738930 w 1738929"/>
                <a:gd name="connsiteY6" fmla="*/ 120531 h 241061"/>
                <a:gd name="connsiteX7" fmla="*/ 1738930 w 1738929"/>
                <a:gd name="connsiteY7" fmla="*/ 120531 h 241061"/>
                <a:gd name="connsiteX8" fmla="*/ 1618399 w 1738929"/>
                <a:gd name="connsiteY8" fmla="*/ 0 h 241061"/>
                <a:gd name="connsiteX9" fmla="*/ 1545369 w 1738929"/>
                <a:gd name="connsiteY9" fmla="*/ 0 h 241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8929" h="241061">
                  <a:moveTo>
                    <a:pt x="184467" y="0"/>
                  </a:moveTo>
                  <a:lnTo>
                    <a:pt x="120531" y="0"/>
                  </a:lnTo>
                  <a:cubicBezTo>
                    <a:pt x="53965" y="0"/>
                    <a:pt x="0" y="53965"/>
                    <a:pt x="0" y="120531"/>
                  </a:cubicBezTo>
                  <a:lnTo>
                    <a:pt x="0" y="120531"/>
                  </a:lnTo>
                  <a:cubicBezTo>
                    <a:pt x="0" y="187096"/>
                    <a:pt x="53965" y="241061"/>
                    <a:pt x="120531" y="241061"/>
                  </a:cubicBezTo>
                  <a:lnTo>
                    <a:pt x="1618399" y="241061"/>
                  </a:lnTo>
                  <a:cubicBezTo>
                    <a:pt x="1684965" y="241061"/>
                    <a:pt x="1738930" y="187096"/>
                    <a:pt x="1738930" y="120531"/>
                  </a:cubicBezTo>
                  <a:lnTo>
                    <a:pt x="1738930" y="120531"/>
                  </a:lnTo>
                  <a:cubicBezTo>
                    <a:pt x="1738930" y="53965"/>
                    <a:pt x="1684965" y="0"/>
                    <a:pt x="1618399" y="0"/>
                  </a:cubicBezTo>
                  <a:lnTo>
                    <a:pt x="1545369" y="0"/>
                  </a:lnTo>
                </a:path>
              </a:pathLst>
            </a:custGeom>
            <a:noFill/>
            <a:ln w="21907" cap="rnd">
              <a:solidFill>
                <a:schemeClr val="tx1"/>
              </a:solidFill>
              <a:prstDash val="solid"/>
              <a:round/>
            </a:ln>
          </p:spPr>
          <p:txBody>
            <a:bodyPr rtlCol="0" anchor="ctr"/>
            <a:lstStyle/>
            <a:p>
              <a:endParaRPr lang="zh-CN" altLang="en-US"/>
            </a:p>
          </p:txBody>
        </p:sp>
        <p:sp>
          <p:nvSpPr>
            <p:cNvPr id="62" name="任意多边形: 形状 61">
              <a:extLst>
                <a:ext uri="{FF2B5EF4-FFF2-40B4-BE49-F238E27FC236}">
                  <a16:creationId xmlns:a16="http://schemas.microsoft.com/office/drawing/2014/main" id="{9435EA4A-D8C6-DF51-3F39-1BA6000A7A6C}"/>
                </a:ext>
              </a:extLst>
            </p:cNvPr>
            <p:cNvSpPr/>
            <p:nvPr/>
          </p:nvSpPr>
          <p:spPr>
            <a:xfrm>
              <a:off x="6804997" y="1992744"/>
              <a:ext cx="3194612" cy="2128627"/>
            </a:xfrm>
            <a:custGeom>
              <a:avLst/>
              <a:gdLst>
                <a:gd name="connsiteX0" fmla="*/ 3194613 w 3194612"/>
                <a:gd name="connsiteY0" fmla="*/ 123927 h 2128627"/>
                <a:gd name="connsiteX1" fmla="*/ 3194613 w 3194612"/>
                <a:gd name="connsiteY1" fmla="*/ 2004700 h 2128627"/>
                <a:gd name="connsiteX2" fmla="*/ 3060111 w 3194612"/>
                <a:gd name="connsiteY2" fmla="*/ 2128628 h 2128627"/>
                <a:gd name="connsiteX3" fmla="*/ 134501 w 3194612"/>
                <a:gd name="connsiteY3" fmla="*/ 2128628 h 2128627"/>
                <a:gd name="connsiteX4" fmla="*/ 0 w 3194612"/>
                <a:gd name="connsiteY4" fmla="*/ 2004700 h 2128627"/>
                <a:gd name="connsiteX5" fmla="*/ 0 w 3194612"/>
                <a:gd name="connsiteY5" fmla="*/ 123927 h 2128627"/>
                <a:gd name="connsiteX6" fmla="*/ 134501 w 3194612"/>
                <a:gd name="connsiteY6" fmla="*/ 0 h 2128627"/>
                <a:gd name="connsiteX7" fmla="*/ 3060111 w 3194612"/>
                <a:gd name="connsiteY7" fmla="*/ 0 h 2128627"/>
                <a:gd name="connsiteX8" fmla="*/ 3194613 w 3194612"/>
                <a:gd name="connsiteY8" fmla="*/ 123927 h 212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4612" h="2128627">
                  <a:moveTo>
                    <a:pt x="3194613" y="123927"/>
                  </a:moveTo>
                  <a:lnTo>
                    <a:pt x="3194613" y="2004700"/>
                  </a:lnTo>
                  <a:cubicBezTo>
                    <a:pt x="3194613" y="2073184"/>
                    <a:pt x="3134347" y="2128628"/>
                    <a:pt x="3060111" y="2128628"/>
                  </a:cubicBezTo>
                  <a:lnTo>
                    <a:pt x="134501" y="2128628"/>
                  </a:lnTo>
                  <a:cubicBezTo>
                    <a:pt x="60211" y="2128628"/>
                    <a:pt x="0" y="2073184"/>
                    <a:pt x="0" y="2004700"/>
                  </a:cubicBezTo>
                  <a:lnTo>
                    <a:pt x="0" y="123927"/>
                  </a:lnTo>
                  <a:cubicBezTo>
                    <a:pt x="0" y="55499"/>
                    <a:pt x="60265" y="0"/>
                    <a:pt x="134501" y="0"/>
                  </a:cubicBezTo>
                  <a:lnTo>
                    <a:pt x="3060111" y="0"/>
                  </a:lnTo>
                  <a:cubicBezTo>
                    <a:pt x="3134402" y="0"/>
                    <a:pt x="3194613" y="55499"/>
                    <a:pt x="3194613" y="123927"/>
                  </a:cubicBezTo>
                  <a:close/>
                </a:path>
              </a:pathLst>
            </a:custGeom>
            <a:solidFill>
              <a:srgbClr val="FFFFFF"/>
            </a:solidFill>
            <a:ln w="5477" cap="flat">
              <a:solidFill>
                <a:schemeClr val="tx1"/>
              </a:solid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89B2F0D9-29E3-F1B3-1212-A9265E376F4D}"/>
                </a:ext>
              </a:extLst>
            </p:cNvPr>
            <p:cNvSpPr/>
            <p:nvPr/>
          </p:nvSpPr>
          <p:spPr>
            <a:xfrm>
              <a:off x="6804997" y="3607472"/>
              <a:ext cx="3194612" cy="513899"/>
            </a:xfrm>
            <a:custGeom>
              <a:avLst/>
              <a:gdLst>
                <a:gd name="connsiteX0" fmla="*/ 3194613 w 3194612"/>
                <a:gd name="connsiteY0" fmla="*/ 0 h 513899"/>
                <a:gd name="connsiteX1" fmla="*/ 3194613 w 3194612"/>
                <a:gd name="connsiteY1" fmla="*/ 389972 h 513899"/>
                <a:gd name="connsiteX2" fmla="*/ 3060111 w 3194612"/>
                <a:gd name="connsiteY2" fmla="*/ 513899 h 513899"/>
                <a:gd name="connsiteX3" fmla="*/ 134501 w 3194612"/>
                <a:gd name="connsiteY3" fmla="*/ 513899 h 513899"/>
                <a:gd name="connsiteX4" fmla="*/ 0 w 3194612"/>
                <a:gd name="connsiteY4" fmla="*/ 389972 h 513899"/>
                <a:gd name="connsiteX5" fmla="*/ 0 w 3194612"/>
                <a:gd name="connsiteY5" fmla="*/ 277221 h 513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4612" h="513899">
                  <a:moveTo>
                    <a:pt x="3194613" y="0"/>
                  </a:moveTo>
                  <a:lnTo>
                    <a:pt x="3194613" y="389972"/>
                  </a:lnTo>
                  <a:cubicBezTo>
                    <a:pt x="3194613" y="458455"/>
                    <a:pt x="3134347" y="513899"/>
                    <a:pt x="3060111" y="513899"/>
                  </a:cubicBezTo>
                  <a:lnTo>
                    <a:pt x="134501" y="513899"/>
                  </a:lnTo>
                  <a:cubicBezTo>
                    <a:pt x="60211" y="513899"/>
                    <a:pt x="0" y="458455"/>
                    <a:pt x="0" y="389972"/>
                  </a:cubicBezTo>
                  <a:lnTo>
                    <a:pt x="0" y="277221"/>
                  </a:lnTo>
                </a:path>
              </a:pathLst>
            </a:custGeom>
            <a:noFill/>
            <a:ln w="21907" cap="rnd">
              <a:solidFill>
                <a:srgbClr val="1D252E"/>
              </a:solidFill>
              <a:prstDash val="solid"/>
              <a:round/>
            </a:ln>
          </p:spPr>
          <p:txBody>
            <a:bodyPr rtlCol="0" anchor="ctr"/>
            <a:lstStyle/>
            <a:p>
              <a:endParaRPr lang="zh-CN" altLang="en-US"/>
            </a:p>
          </p:txBody>
        </p:sp>
        <p:sp>
          <p:nvSpPr>
            <p:cNvPr id="64" name="任意多边形: 形状 63">
              <a:extLst>
                <a:ext uri="{FF2B5EF4-FFF2-40B4-BE49-F238E27FC236}">
                  <a16:creationId xmlns:a16="http://schemas.microsoft.com/office/drawing/2014/main" id="{EE1B2F7E-D0FA-44F0-9220-06B294338B83}"/>
                </a:ext>
              </a:extLst>
            </p:cNvPr>
            <p:cNvSpPr/>
            <p:nvPr/>
          </p:nvSpPr>
          <p:spPr>
            <a:xfrm>
              <a:off x="6804778" y="1992744"/>
              <a:ext cx="3194612" cy="1891949"/>
            </a:xfrm>
            <a:custGeom>
              <a:avLst/>
              <a:gdLst>
                <a:gd name="connsiteX0" fmla="*/ 0 w 3194612"/>
                <a:gd name="connsiteY0" fmla="*/ 1891949 h 1891949"/>
                <a:gd name="connsiteX1" fmla="*/ 0 w 3194612"/>
                <a:gd name="connsiteY1" fmla="*/ 123927 h 1891949"/>
                <a:gd name="connsiteX2" fmla="*/ 134501 w 3194612"/>
                <a:gd name="connsiteY2" fmla="*/ 0 h 1891949"/>
                <a:gd name="connsiteX3" fmla="*/ 3060111 w 3194612"/>
                <a:gd name="connsiteY3" fmla="*/ 0 h 1891949"/>
                <a:gd name="connsiteX4" fmla="*/ 3194612 w 3194612"/>
                <a:gd name="connsiteY4" fmla="*/ 123927 h 1891949"/>
                <a:gd name="connsiteX5" fmla="*/ 3194612 w 3194612"/>
                <a:gd name="connsiteY5" fmla="*/ 1225469 h 189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4612" h="1891949">
                  <a:moveTo>
                    <a:pt x="0" y="1891949"/>
                  </a:moveTo>
                  <a:lnTo>
                    <a:pt x="0" y="123927"/>
                  </a:lnTo>
                  <a:cubicBezTo>
                    <a:pt x="0" y="55499"/>
                    <a:pt x="60265" y="0"/>
                    <a:pt x="134501" y="0"/>
                  </a:cubicBezTo>
                  <a:lnTo>
                    <a:pt x="3060111" y="0"/>
                  </a:lnTo>
                  <a:cubicBezTo>
                    <a:pt x="3134402" y="0"/>
                    <a:pt x="3194612" y="55499"/>
                    <a:pt x="3194612" y="123927"/>
                  </a:cubicBezTo>
                  <a:lnTo>
                    <a:pt x="3194612" y="1225469"/>
                  </a:lnTo>
                </a:path>
              </a:pathLst>
            </a:custGeom>
            <a:noFill/>
            <a:ln w="21907" cap="rnd">
              <a:solidFill>
                <a:srgbClr val="1D252E"/>
              </a:solidFill>
              <a:prstDash val="solid"/>
              <a:round/>
            </a:ln>
          </p:spPr>
          <p:txBody>
            <a:bodyPr rtlCol="0" anchor="ctr"/>
            <a:lstStyle/>
            <a:p>
              <a:endParaRPr lang="zh-CN" altLang="en-US"/>
            </a:p>
          </p:txBody>
        </p:sp>
        <p:sp>
          <p:nvSpPr>
            <p:cNvPr id="65" name="任意多边形: 形状 64">
              <a:extLst>
                <a:ext uri="{FF2B5EF4-FFF2-40B4-BE49-F238E27FC236}">
                  <a16:creationId xmlns:a16="http://schemas.microsoft.com/office/drawing/2014/main" id="{5005E556-AF26-B1BA-510A-63F6866ABB07}"/>
                </a:ext>
              </a:extLst>
            </p:cNvPr>
            <p:cNvSpPr/>
            <p:nvPr/>
          </p:nvSpPr>
          <p:spPr>
            <a:xfrm>
              <a:off x="6952099" y="2172828"/>
              <a:ext cx="2893176" cy="1766870"/>
            </a:xfrm>
            <a:custGeom>
              <a:avLst/>
              <a:gdLst>
                <a:gd name="connsiteX0" fmla="*/ 2893176 w 2893176"/>
                <a:gd name="connsiteY0" fmla="*/ 127105 h 1766870"/>
                <a:gd name="connsiteX1" fmla="*/ 2893176 w 2893176"/>
                <a:gd name="connsiteY1" fmla="*/ 1639766 h 1766870"/>
                <a:gd name="connsiteX2" fmla="*/ 2766071 w 2893176"/>
                <a:gd name="connsiteY2" fmla="*/ 1766871 h 1766870"/>
                <a:gd name="connsiteX3" fmla="*/ 127105 w 2893176"/>
                <a:gd name="connsiteY3" fmla="*/ 1766871 h 1766870"/>
                <a:gd name="connsiteX4" fmla="*/ 0 w 2893176"/>
                <a:gd name="connsiteY4" fmla="*/ 1639875 h 1766870"/>
                <a:gd name="connsiteX5" fmla="*/ 0 w 2893176"/>
                <a:gd name="connsiteY5" fmla="*/ 1639766 h 1766870"/>
                <a:gd name="connsiteX6" fmla="*/ 0 w 2893176"/>
                <a:gd name="connsiteY6" fmla="*/ 127105 h 1766870"/>
                <a:gd name="connsiteX7" fmla="*/ 127105 w 2893176"/>
                <a:gd name="connsiteY7" fmla="*/ 0 h 1766870"/>
                <a:gd name="connsiteX8" fmla="*/ 2766071 w 2893176"/>
                <a:gd name="connsiteY8" fmla="*/ 0 h 1766870"/>
                <a:gd name="connsiteX9" fmla="*/ 2893176 w 2893176"/>
                <a:gd name="connsiteY9" fmla="*/ 127105 h 1766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3176" h="1766870">
                  <a:moveTo>
                    <a:pt x="2893176" y="127105"/>
                  </a:moveTo>
                  <a:lnTo>
                    <a:pt x="2893176" y="1639766"/>
                  </a:lnTo>
                  <a:cubicBezTo>
                    <a:pt x="2893176" y="1709964"/>
                    <a:pt x="2836269" y="1766871"/>
                    <a:pt x="2766071" y="1766871"/>
                  </a:cubicBezTo>
                  <a:lnTo>
                    <a:pt x="127105" y="1766871"/>
                  </a:lnTo>
                  <a:cubicBezTo>
                    <a:pt x="56934" y="1766904"/>
                    <a:pt x="33" y="1710041"/>
                    <a:pt x="0" y="1639875"/>
                  </a:cubicBezTo>
                  <a:cubicBezTo>
                    <a:pt x="0" y="1639837"/>
                    <a:pt x="0" y="1639804"/>
                    <a:pt x="0" y="1639766"/>
                  </a:cubicBezTo>
                  <a:lnTo>
                    <a:pt x="0" y="127105"/>
                  </a:lnTo>
                  <a:cubicBezTo>
                    <a:pt x="0" y="56907"/>
                    <a:pt x="56907" y="0"/>
                    <a:pt x="127105" y="0"/>
                  </a:cubicBezTo>
                  <a:lnTo>
                    <a:pt x="2766071" y="0"/>
                  </a:lnTo>
                  <a:cubicBezTo>
                    <a:pt x="2836269" y="0"/>
                    <a:pt x="2893176" y="56907"/>
                    <a:pt x="2893176" y="127105"/>
                  </a:cubicBezTo>
                  <a:close/>
                </a:path>
              </a:pathLst>
            </a:custGeom>
            <a:solidFill>
              <a:schemeClr val="accent2"/>
            </a:solidFill>
            <a:ln w="5477"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AD1CBC39-55E6-C557-C049-4A12091F28CF}"/>
                </a:ext>
              </a:extLst>
            </p:cNvPr>
            <p:cNvSpPr/>
            <p:nvPr/>
          </p:nvSpPr>
          <p:spPr>
            <a:xfrm>
              <a:off x="6991491" y="2911462"/>
              <a:ext cx="2814392" cy="5478"/>
            </a:xfrm>
            <a:custGeom>
              <a:avLst/>
              <a:gdLst>
                <a:gd name="connsiteX0" fmla="*/ 0 w 2814392"/>
                <a:gd name="connsiteY0" fmla="*/ 0 h 5478"/>
                <a:gd name="connsiteX1" fmla="*/ 2814393 w 2814392"/>
                <a:gd name="connsiteY1" fmla="*/ 0 h 5478"/>
              </a:gdLst>
              <a:ahLst/>
              <a:cxnLst>
                <a:cxn ang="0">
                  <a:pos x="connsiteX0" y="connsiteY0"/>
                </a:cxn>
                <a:cxn ang="0">
                  <a:pos x="connsiteX1" y="connsiteY1"/>
                </a:cxn>
              </a:cxnLst>
              <a:rect l="l" t="t" r="r" b="b"/>
              <a:pathLst>
                <a:path w="2814392" h="5478">
                  <a:moveTo>
                    <a:pt x="0" y="0"/>
                  </a:moveTo>
                  <a:lnTo>
                    <a:pt x="2814393" y="0"/>
                  </a:lnTo>
                </a:path>
              </a:pathLst>
            </a:custGeom>
            <a:ln w="21907" cap="rnd">
              <a:solidFill>
                <a:schemeClr val="tx1"/>
              </a:solidFill>
              <a:prstDash val="solid"/>
              <a:round/>
            </a:ln>
          </p:spPr>
          <p:txBody>
            <a:bodyPr rtlCol="0" anchor="ctr"/>
            <a:lstStyle/>
            <a:p>
              <a:endParaRPr lang="zh-CN" altLang="en-US"/>
            </a:p>
          </p:txBody>
        </p:sp>
        <p:sp>
          <p:nvSpPr>
            <p:cNvPr id="67" name="任意多边形: 形状 66">
              <a:extLst>
                <a:ext uri="{FF2B5EF4-FFF2-40B4-BE49-F238E27FC236}">
                  <a16:creationId xmlns:a16="http://schemas.microsoft.com/office/drawing/2014/main" id="{1467F2A7-E74D-85E1-2EC7-E9283BB70514}"/>
                </a:ext>
              </a:extLst>
            </p:cNvPr>
            <p:cNvSpPr/>
            <p:nvPr/>
          </p:nvSpPr>
          <p:spPr>
            <a:xfrm>
              <a:off x="7532838" y="2368526"/>
              <a:ext cx="5478" cy="1539780"/>
            </a:xfrm>
            <a:custGeom>
              <a:avLst/>
              <a:gdLst>
                <a:gd name="connsiteX0" fmla="*/ 0 w 5478"/>
                <a:gd name="connsiteY0" fmla="*/ 1539780 h 1539780"/>
                <a:gd name="connsiteX1" fmla="*/ 0 w 5478"/>
                <a:gd name="connsiteY1" fmla="*/ 1064177 h 1539780"/>
                <a:gd name="connsiteX2" fmla="*/ 0 w 5478"/>
                <a:gd name="connsiteY2" fmla="*/ 532088 h 1539780"/>
                <a:gd name="connsiteX3" fmla="*/ 0 w 5478"/>
                <a:gd name="connsiteY3" fmla="*/ 0 h 1539780"/>
              </a:gdLst>
              <a:ahLst/>
              <a:cxnLst>
                <a:cxn ang="0">
                  <a:pos x="connsiteX0" y="connsiteY0"/>
                </a:cxn>
                <a:cxn ang="0">
                  <a:pos x="connsiteX1" y="connsiteY1"/>
                </a:cxn>
                <a:cxn ang="0">
                  <a:pos x="connsiteX2" y="connsiteY2"/>
                </a:cxn>
                <a:cxn ang="0">
                  <a:pos x="connsiteX3" y="connsiteY3"/>
                </a:cxn>
              </a:cxnLst>
              <a:rect l="l" t="t" r="r" b="b"/>
              <a:pathLst>
                <a:path w="5478" h="1539780">
                  <a:moveTo>
                    <a:pt x="0" y="1539780"/>
                  </a:moveTo>
                  <a:lnTo>
                    <a:pt x="0" y="1064177"/>
                  </a:lnTo>
                  <a:lnTo>
                    <a:pt x="0" y="532088"/>
                  </a:lnTo>
                  <a:lnTo>
                    <a:pt x="0" y="0"/>
                  </a:lnTo>
                </a:path>
              </a:pathLst>
            </a:custGeom>
            <a:noFill/>
            <a:ln w="21907" cap="rnd">
              <a:solidFill>
                <a:schemeClr val="tx1"/>
              </a:solidFill>
              <a:prstDash val="solid"/>
              <a:round/>
            </a:ln>
          </p:spPr>
          <p:txBody>
            <a:bodyPr rtlCol="0" anchor="ctr"/>
            <a:lstStyle/>
            <a:p>
              <a:endParaRPr lang="zh-CN" altLang="en-US"/>
            </a:p>
          </p:txBody>
        </p:sp>
        <p:sp>
          <p:nvSpPr>
            <p:cNvPr id="68" name="任意多边形: 形状 67">
              <a:extLst>
                <a:ext uri="{FF2B5EF4-FFF2-40B4-BE49-F238E27FC236}">
                  <a16:creationId xmlns:a16="http://schemas.microsoft.com/office/drawing/2014/main" id="{34AC8944-C71A-88A6-1AF0-071C4A220CAE}"/>
                </a:ext>
              </a:extLst>
            </p:cNvPr>
            <p:cNvSpPr/>
            <p:nvPr/>
          </p:nvSpPr>
          <p:spPr>
            <a:xfrm>
              <a:off x="8064762" y="2368526"/>
              <a:ext cx="5478" cy="1539780"/>
            </a:xfrm>
            <a:custGeom>
              <a:avLst/>
              <a:gdLst>
                <a:gd name="connsiteX0" fmla="*/ 0 w 5478"/>
                <a:gd name="connsiteY0" fmla="*/ 0 h 1539780"/>
                <a:gd name="connsiteX1" fmla="*/ 0 w 5478"/>
                <a:gd name="connsiteY1" fmla="*/ 532088 h 1539780"/>
                <a:gd name="connsiteX2" fmla="*/ 0 w 5478"/>
                <a:gd name="connsiteY2" fmla="*/ 1064177 h 1539780"/>
                <a:gd name="connsiteX3" fmla="*/ 0 w 5478"/>
                <a:gd name="connsiteY3" fmla="*/ 1539780 h 1539780"/>
              </a:gdLst>
              <a:ahLst/>
              <a:cxnLst>
                <a:cxn ang="0">
                  <a:pos x="connsiteX0" y="connsiteY0"/>
                </a:cxn>
                <a:cxn ang="0">
                  <a:pos x="connsiteX1" y="connsiteY1"/>
                </a:cxn>
                <a:cxn ang="0">
                  <a:pos x="connsiteX2" y="connsiteY2"/>
                </a:cxn>
                <a:cxn ang="0">
                  <a:pos x="connsiteX3" y="connsiteY3"/>
                </a:cxn>
              </a:cxnLst>
              <a:rect l="l" t="t" r="r" b="b"/>
              <a:pathLst>
                <a:path w="5478" h="1539780">
                  <a:moveTo>
                    <a:pt x="0" y="0"/>
                  </a:moveTo>
                  <a:lnTo>
                    <a:pt x="0" y="532088"/>
                  </a:lnTo>
                  <a:lnTo>
                    <a:pt x="0" y="1064177"/>
                  </a:lnTo>
                  <a:lnTo>
                    <a:pt x="0" y="1539780"/>
                  </a:lnTo>
                </a:path>
              </a:pathLst>
            </a:custGeom>
            <a:noFill/>
            <a:ln w="21907" cap="rnd">
              <a:solidFill>
                <a:schemeClr val="tx1"/>
              </a:solidFill>
              <a:prstDash val="solid"/>
              <a:round/>
            </a:ln>
          </p:spPr>
          <p:txBody>
            <a:bodyPr rtlCol="0" anchor="ctr"/>
            <a:lstStyle/>
            <a:p>
              <a:endParaRPr lang="zh-CN" altLang="en-US"/>
            </a:p>
          </p:txBody>
        </p:sp>
        <p:sp>
          <p:nvSpPr>
            <p:cNvPr id="69" name="任意多边形: 形状 68">
              <a:extLst>
                <a:ext uri="{FF2B5EF4-FFF2-40B4-BE49-F238E27FC236}">
                  <a16:creationId xmlns:a16="http://schemas.microsoft.com/office/drawing/2014/main" id="{E8FDAEA1-B26C-BCB3-029C-68B03C3362F5}"/>
                </a:ext>
              </a:extLst>
            </p:cNvPr>
            <p:cNvSpPr/>
            <p:nvPr/>
          </p:nvSpPr>
          <p:spPr>
            <a:xfrm>
              <a:off x="8658267" y="2368526"/>
              <a:ext cx="5478" cy="1539780"/>
            </a:xfrm>
            <a:custGeom>
              <a:avLst/>
              <a:gdLst>
                <a:gd name="connsiteX0" fmla="*/ 0 w 5478"/>
                <a:gd name="connsiteY0" fmla="*/ 1539780 h 1539780"/>
                <a:gd name="connsiteX1" fmla="*/ 0 w 5478"/>
                <a:gd name="connsiteY1" fmla="*/ 1064177 h 1539780"/>
                <a:gd name="connsiteX2" fmla="*/ 0 w 5478"/>
                <a:gd name="connsiteY2" fmla="*/ 532088 h 1539780"/>
                <a:gd name="connsiteX3" fmla="*/ 0 w 5478"/>
                <a:gd name="connsiteY3" fmla="*/ 0 h 1539780"/>
              </a:gdLst>
              <a:ahLst/>
              <a:cxnLst>
                <a:cxn ang="0">
                  <a:pos x="connsiteX0" y="connsiteY0"/>
                </a:cxn>
                <a:cxn ang="0">
                  <a:pos x="connsiteX1" y="connsiteY1"/>
                </a:cxn>
                <a:cxn ang="0">
                  <a:pos x="connsiteX2" y="connsiteY2"/>
                </a:cxn>
                <a:cxn ang="0">
                  <a:pos x="connsiteX3" y="connsiteY3"/>
                </a:cxn>
              </a:cxnLst>
              <a:rect l="l" t="t" r="r" b="b"/>
              <a:pathLst>
                <a:path w="5478" h="1539780">
                  <a:moveTo>
                    <a:pt x="0" y="1539780"/>
                  </a:moveTo>
                  <a:lnTo>
                    <a:pt x="0" y="1064177"/>
                  </a:lnTo>
                  <a:lnTo>
                    <a:pt x="0" y="532088"/>
                  </a:lnTo>
                  <a:lnTo>
                    <a:pt x="0" y="0"/>
                  </a:lnTo>
                </a:path>
              </a:pathLst>
            </a:custGeom>
            <a:noFill/>
            <a:ln w="21907" cap="rnd">
              <a:solidFill>
                <a:schemeClr val="tx1"/>
              </a:solidFill>
              <a:prstDash val="solid"/>
              <a:round/>
            </a:ln>
          </p:spPr>
          <p:txBody>
            <a:bodyPr rtlCol="0" anchor="ctr"/>
            <a:lstStyle/>
            <a:p>
              <a:endParaRPr lang="zh-CN" altLang="en-US"/>
            </a:p>
          </p:txBody>
        </p:sp>
        <p:sp>
          <p:nvSpPr>
            <p:cNvPr id="70" name="任意多边形: 形状 69">
              <a:extLst>
                <a:ext uri="{FF2B5EF4-FFF2-40B4-BE49-F238E27FC236}">
                  <a16:creationId xmlns:a16="http://schemas.microsoft.com/office/drawing/2014/main" id="{1BEFD0D4-BFA0-E6CD-2D31-2563AF52B22A}"/>
                </a:ext>
              </a:extLst>
            </p:cNvPr>
            <p:cNvSpPr/>
            <p:nvPr/>
          </p:nvSpPr>
          <p:spPr>
            <a:xfrm>
              <a:off x="9251771" y="2368526"/>
              <a:ext cx="5478" cy="1539780"/>
            </a:xfrm>
            <a:custGeom>
              <a:avLst/>
              <a:gdLst>
                <a:gd name="connsiteX0" fmla="*/ 0 w 5478"/>
                <a:gd name="connsiteY0" fmla="*/ 0 h 1539780"/>
                <a:gd name="connsiteX1" fmla="*/ 0 w 5478"/>
                <a:gd name="connsiteY1" fmla="*/ 532088 h 1539780"/>
                <a:gd name="connsiteX2" fmla="*/ 0 w 5478"/>
                <a:gd name="connsiteY2" fmla="*/ 1064177 h 1539780"/>
                <a:gd name="connsiteX3" fmla="*/ 0 w 5478"/>
                <a:gd name="connsiteY3" fmla="*/ 1539780 h 1539780"/>
              </a:gdLst>
              <a:ahLst/>
              <a:cxnLst>
                <a:cxn ang="0">
                  <a:pos x="connsiteX0" y="connsiteY0"/>
                </a:cxn>
                <a:cxn ang="0">
                  <a:pos x="connsiteX1" y="connsiteY1"/>
                </a:cxn>
                <a:cxn ang="0">
                  <a:pos x="connsiteX2" y="connsiteY2"/>
                </a:cxn>
                <a:cxn ang="0">
                  <a:pos x="connsiteX3" y="connsiteY3"/>
                </a:cxn>
              </a:cxnLst>
              <a:rect l="l" t="t" r="r" b="b"/>
              <a:pathLst>
                <a:path w="5478" h="1539780">
                  <a:moveTo>
                    <a:pt x="0" y="0"/>
                  </a:moveTo>
                  <a:lnTo>
                    <a:pt x="0" y="532088"/>
                  </a:lnTo>
                  <a:lnTo>
                    <a:pt x="0" y="1064177"/>
                  </a:lnTo>
                  <a:lnTo>
                    <a:pt x="0" y="1539780"/>
                  </a:lnTo>
                </a:path>
              </a:pathLst>
            </a:custGeom>
            <a:noFill/>
            <a:ln w="21907" cap="rnd">
              <a:solidFill>
                <a:schemeClr val="tx1"/>
              </a:solidFill>
              <a:prstDash val="solid"/>
              <a:round/>
            </a:ln>
          </p:spPr>
          <p:txBody>
            <a:bodyPr rtlCol="0" anchor="ctr"/>
            <a:lstStyle/>
            <a:p>
              <a:endParaRPr lang="zh-CN" altLang="en-US"/>
            </a:p>
          </p:txBody>
        </p:sp>
        <p:sp>
          <p:nvSpPr>
            <p:cNvPr id="71" name="任意多边形: 形状 70">
              <a:extLst>
                <a:ext uri="{FF2B5EF4-FFF2-40B4-BE49-F238E27FC236}">
                  <a16:creationId xmlns:a16="http://schemas.microsoft.com/office/drawing/2014/main" id="{5474E154-BA61-10B9-60D4-5376FD575AB9}"/>
                </a:ext>
              </a:extLst>
            </p:cNvPr>
            <p:cNvSpPr/>
            <p:nvPr/>
          </p:nvSpPr>
          <p:spPr>
            <a:xfrm>
              <a:off x="6952044" y="2172828"/>
              <a:ext cx="2893230" cy="195698"/>
            </a:xfrm>
            <a:custGeom>
              <a:avLst/>
              <a:gdLst>
                <a:gd name="connsiteX0" fmla="*/ 2893231 w 2893230"/>
                <a:gd name="connsiteY0" fmla="*/ 127105 h 195698"/>
                <a:gd name="connsiteX1" fmla="*/ 2893231 w 2893230"/>
                <a:gd name="connsiteY1" fmla="*/ 195698 h 195698"/>
                <a:gd name="connsiteX2" fmla="*/ 0 w 2893230"/>
                <a:gd name="connsiteY2" fmla="*/ 195698 h 195698"/>
                <a:gd name="connsiteX3" fmla="*/ 0 w 2893230"/>
                <a:gd name="connsiteY3" fmla="*/ 127105 h 195698"/>
                <a:gd name="connsiteX4" fmla="*/ 127105 w 2893230"/>
                <a:gd name="connsiteY4" fmla="*/ 0 h 195698"/>
                <a:gd name="connsiteX5" fmla="*/ 2766126 w 2893230"/>
                <a:gd name="connsiteY5" fmla="*/ 0 h 195698"/>
                <a:gd name="connsiteX6" fmla="*/ 2893231 w 2893230"/>
                <a:gd name="connsiteY6" fmla="*/ 127105 h 19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3230" h="195698">
                  <a:moveTo>
                    <a:pt x="2893231" y="127105"/>
                  </a:moveTo>
                  <a:lnTo>
                    <a:pt x="2893231" y="195698"/>
                  </a:lnTo>
                  <a:lnTo>
                    <a:pt x="0" y="195698"/>
                  </a:lnTo>
                  <a:lnTo>
                    <a:pt x="0" y="127105"/>
                  </a:lnTo>
                  <a:cubicBezTo>
                    <a:pt x="0" y="56907"/>
                    <a:pt x="56907" y="0"/>
                    <a:pt x="127105" y="0"/>
                  </a:cubicBezTo>
                  <a:lnTo>
                    <a:pt x="2766126" y="0"/>
                  </a:lnTo>
                  <a:cubicBezTo>
                    <a:pt x="2836324" y="0"/>
                    <a:pt x="2893231" y="56907"/>
                    <a:pt x="2893231" y="127105"/>
                  </a:cubicBezTo>
                  <a:close/>
                </a:path>
              </a:pathLst>
            </a:custGeom>
            <a:solidFill>
              <a:schemeClr val="tx1"/>
            </a:solidFill>
            <a:ln w="5477"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497077F6-7243-6E8C-E044-50D96B8537A1}"/>
                </a:ext>
              </a:extLst>
            </p:cNvPr>
            <p:cNvSpPr/>
            <p:nvPr/>
          </p:nvSpPr>
          <p:spPr>
            <a:xfrm>
              <a:off x="6991491" y="3454398"/>
              <a:ext cx="2814392" cy="5478"/>
            </a:xfrm>
            <a:custGeom>
              <a:avLst/>
              <a:gdLst>
                <a:gd name="connsiteX0" fmla="*/ 0 w 2814392"/>
                <a:gd name="connsiteY0" fmla="*/ 0 h 5478"/>
                <a:gd name="connsiteX1" fmla="*/ 2814393 w 2814392"/>
                <a:gd name="connsiteY1" fmla="*/ 0 h 5478"/>
              </a:gdLst>
              <a:ahLst/>
              <a:cxnLst>
                <a:cxn ang="0">
                  <a:pos x="connsiteX0" y="connsiteY0"/>
                </a:cxn>
                <a:cxn ang="0">
                  <a:pos x="connsiteX1" y="connsiteY1"/>
                </a:cxn>
              </a:cxnLst>
              <a:rect l="l" t="t" r="r" b="b"/>
              <a:pathLst>
                <a:path w="2814392" h="5478">
                  <a:moveTo>
                    <a:pt x="0" y="0"/>
                  </a:moveTo>
                  <a:lnTo>
                    <a:pt x="2814393" y="0"/>
                  </a:lnTo>
                </a:path>
              </a:pathLst>
            </a:custGeom>
            <a:ln w="21907" cap="rnd">
              <a:solidFill>
                <a:schemeClr val="tx1"/>
              </a:solidFill>
              <a:prstDash val="solid"/>
              <a:round/>
            </a:ln>
          </p:spPr>
          <p:txBody>
            <a:bodyPr rtlCol="0" anchor="ctr"/>
            <a:lstStyle/>
            <a:p>
              <a:endParaRPr lang="zh-CN" altLang="en-US"/>
            </a:p>
          </p:txBody>
        </p:sp>
        <p:sp>
          <p:nvSpPr>
            <p:cNvPr id="73" name="任意多边形: 形状 72">
              <a:extLst>
                <a:ext uri="{FF2B5EF4-FFF2-40B4-BE49-F238E27FC236}">
                  <a16:creationId xmlns:a16="http://schemas.microsoft.com/office/drawing/2014/main" id="{8CB0A8C3-948F-8B6D-9C04-E03785C32426}"/>
                </a:ext>
              </a:extLst>
            </p:cNvPr>
            <p:cNvSpPr/>
            <p:nvPr/>
          </p:nvSpPr>
          <p:spPr>
            <a:xfrm>
              <a:off x="8208029" y="2486482"/>
              <a:ext cx="307024" cy="307024"/>
            </a:xfrm>
            <a:custGeom>
              <a:avLst/>
              <a:gdLst>
                <a:gd name="connsiteX0" fmla="*/ 307025 w 307024"/>
                <a:gd name="connsiteY0" fmla="*/ 153512 h 307024"/>
                <a:gd name="connsiteX1" fmla="*/ 153512 w 307024"/>
                <a:gd name="connsiteY1" fmla="*/ 307025 h 307024"/>
                <a:gd name="connsiteX2" fmla="*/ 0 w 307024"/>
                <a:gd name="connsiteY2" fmla="*/ 153512 h 307024"/>
                <a:gd name="connsiteX3" fmla="*/ 153512 w 307024"/>
                <a:gd name="connsiteY3" fmla="*/ 0 h 307024"/>
                <a:gd name="connsiteX4" fmla="*/ 307025 w 307024"/>
                <a:gd name="connsiteY4" fmla="*/ 153512 h 307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024" h="307024">
                  <a:moveTo>
                    <a:pt x="307025" y="153512"/>
                  </a:moveTo>
                  <a:cubicBezTo>
                    <a:pt x="307025" y="238295"/>
                    <a:pt x="238295" y="307025"/>
                    <a:pt x="153512" y="307025"/>
                  </a:cubicBezTo>
                  <a:cubicBezTo>
                    <a:pt x="68730" y="307025"/>
                    <a:pt x="0" y="238295"/>
                    <a:pt x="0" y="153512"/>
                  </a:cubicBezTo>
                  <a:cubicBezTo>
                    <a:pt x="0" y="68730"/>
                    <a:pt x="68730" y="0"/>
                    <a:pt x="153512" y="0"/>
                  </a:cubicBezTo>
                  <a:cubicBezTo>
                    <a:pt x="238295" y="0"/>
                    <a:pt x="307025" y="68730"/>
                    <a:pt x="307025" y="153512"/>
                  </a:cubicBezTo>
                  <a:close/>
                </a:path>
              </a:pathLst>
            </a:custGeom>
            <a:solidFill>
              <a:schemeClr val="tx1"/>
            </a:solidFill>
            <a:ln w="5477"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20A421C3-263D-B8A2-DD78-C340440A08BF}"/>
                </a:ext>
              </a:extLst>
            </p:cNvPr>
            <p:cNvSpPr/>
            <p:nvPr/>
          </p:nvSpPr>
          <p:spPr>
            <a:xfrm>
              <a:off x="8273171" y="2574250"/>
              <a:ext cx="176741" cy="131488"/>
            </a:xfrm>
            <a:custGeom>
              <a:avLst/>
              <a:gdLst>
                <a:gd name="connsiteX0" fmla="*/ 176742 w 176741"/>
                <a:gd name="connsiteY0" fmla="*/ 0 h 131488"/>
                <a:gd name="connsiteX1" fmla="*/ 45309 w 176741"/>
                <a:gd name="connsiteY1" fmla="*/ 131488 h 131488"/>
                <a:gd name="connsiteX2" fmla="*/ 0 w 176741"/>
                <a:gd name="connsiteY2" fmla="*/ 86180 h 131488"/>
              </a:gdLst>
              <a:ahLst/>
              <a:cxnLst>
                <a:cxn ang="0">
                  <a:pos x="connsiteX0" y="connsiteY0"/>
                </a:cxn>
                <a:cxn ang="0">
                  <a:pos x="connsiteX1" y="connsiteY1"/>
                </a:cxn>
                <a:cxn ang="0">
                  <a:pos x="connsiteX2" y="connsiteY2"/>
                </a:cxn>
              </a:cxnLst>
              <a:rect l="l" t="t" r="r" b="b"/>
              <a:pathLst>
                <a:path w="176741" h="131488">
                  <a:moveTo>
                    <a:pt x="176742" y="0"/>
                  </a:moveTo>
                  <a:lnTo>
                    <a:pt x="45309" y="131488"/>
                  </a:lnTo>
                  <a:lnTo>
                    <a:pt x="0" y="86180"/>
                  </a:lnTo>
                </a:path>
              </a:pathLst>
            </a:custGeom>
            <a:noFill/>
            <a:ln w="16431" cap="rnd">
              <a:solidFill>
                <a:srgbClr val="FFFFFF"/>
              </a:solidFill>
              <a:prstDash val="solid"/>
              <a:round/>
            </a:ln>
          </p:spPr>
          <p:txBody>
            <a:bodyPr rtlCol="0" anchor="ctr"/>
            <a:lstStyle/>
            <a:p>
              <a:endParaRPr lang="zh-CN" altLang="en-US"/>
            </a:p>
          </p:txBody>
        </p:sp>
        <p:sp>
          <p:nvSpPr>
            <p:cNvPr id="75" name="任意多边形: 形状 74">
              <a:extLst>
                <a:ext uri="{FF2B5EF4-FFF2-40B4-BE49-F238E27FC236}">
                  <a16:creationId xmlns:a16="http://schemas.microsoft.com/office/drawing/2014/main" id="{4D3F6237-2063-6B42-9647-1E329D690525}"/>
                </a:ext>
              </a:extLst>
            </p:cNvPr>
            <p:cNvSpPr/>
            <p:nvPr/>
          </p:nvSpPr>
          <p:spPr>
            <a:xfrm>
              <a:off x="9394929" y="3029418"/>
              <a:ext cx="307024" cy="307024"/>
            </a:xfrm>
            <a:custGeom>
              <a:avLst/>
              <a:gdLst>
                <a:gd name="connsiteX0" fmla="*/ 307025 w 307024"/>
                <a:gd name="connsiteY0" fmla="*/ 153512 h 307024"/>
                <a:gd name="connsiteX1" fmla="*/ 153512 w 307024"/>
                <a:gd name="connsiteY1" fmla="*/ 307025 h 307024"/>
                <a:gd name="connsiteX2" fmla="*/ 0 w 307024"/>
                <a:gd name="connsiteY2" fmla="*/ 153512 h 307024"/>
                <a:gd name="connsiteX3" fmla="*/ 153512 w 307024"/>
                <a:gd name="connsiteY3" fmla="*/ 0 h 307024"/>
                <a:gd name="connsiteX4" fmla="*/ 307025 w 307024"/>
                <a:gd name="connsiteY4" fmla="*/ 153512 h 307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024" h="307024">
                  <a:moveTo>
                    <a:pt x="307025" y="153512"/>
                  </a:moveTo>
                  <a:cubicBezTo>
                    <a:pt x="307025" y="238295"/>
                    <a:pt x="238295" y="307025"/>
                    <a:pt x="153512" y="307025"/>
                  </a:cubicBezTo>
                  <a:cubicBezTo>
                    <a:pt x="68730" y="307025"/>
                    <a:pt x="0" y="238295"/>
                    <a:pt x="0" y="153512"/>
                  </a:cubicBezTo>
                  <a:cubicBezTo>
                    <a:pt x="0" y="68730"/>
                    <a:pt x="68730" y="0"/>
                    <a:pt x="153512" y="0"/>
                  </a:cubicBezTo>
                  <a:cubicBezTo>
                    <a:pt x="238295" y="0"/>
                    <a:pt x="307025" y="68730"/>
                    <a:pt x="307025" y="153512"/>
                  </a:cubicBezTo>
                  <a:close/>
                </a:path>
              </a:pathLst>
            </a:custGeom>
            <a:solidFill>
              <a:schemeClr val="tx1"/>
            </a:solidFill>
            <a:ln w="5477"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805BC9D7-128C-F347-E2E3-17FC2217C915}"/>
                </a:ext>
              </a:extLst>
            </p:cNvPr>
            <p:cNvSpPr/>
            <p:nvPr/>
          </p:nvSpPr>
          <p:spPr>
            <a:xfrm>
              <a:off x="9460070" y="3117186"/>
              <a:ext cx="176741" cy="131488"/>
            </a:xfrm>
            <a:custGeom>
              <a:avLst/>
              <a:gdLst>
                <a:gd name="connsiteX0" fmla="*/ 176742 w 176741"/>
                <a:gd name="connsiteY0" fmla="*/ 0 h 131488"/>
                <a:gd name="connsiteX1" fmla="*/ 45308 w 176741"/>
                <a:gd name="connsiteY1" fmla="*/ 131488 h 131488"/>
                <a:gd name="connsiteX2" fmla="*/ 0 w 176741"/>
                <a:gd name="connsiteY2" fmla="*/ 86180 h 131488"/>
              </a:gdLst>
              <a:ahLst/>
              <a:cxnLst>
                <a:cxn ang="0">
                  <a:pos x="connsiteX0" y="connsiteY0"/>
                </a:cxn>
                <a:cxn ang="0">
                  <a:pos x="connsiteX1" y="connsiteY1"/>
                </a:cxn>
                <a:cxn ang="0">
                  <a:pos x="connsiteX2" y="connsiteY2"/>
                </a:cxn>
              </a:cxnLst>
              <a:rect l="l" t="t" r="r" b="b"/>
              <a:pathLst>
                <a:path w="176741" h="131488">
                  <a:moveTo>
                    <a:pt x="176742" y="0"/>
                  </a:moveTo>
                  <a:lnTo>
                    <a:pt x="45308" y="131488"/>
                  </a:lnTo>
                  <a:lnTo>
                    <a:pt x="0" y="86180"/>
                  </a:lnTo>
                </a:path>
              </a:pathLst>
            </a:custGeom>
            <a:noFill/>
            <a:ln w="16431" cap="rnd">
              <a:solidFill>
                <a:srgbClr val="FFFFFF"/>
              </a:solidFill>
              <a:prstDash val="solid"/>
              <a:round/>
            </a:ln>
          </p:spPr>
          <p:txBody>
            <a:bodyPr rtlCol="0" anchor="ctr"/>
            <a:lstStyle/>
            <a:p>
              <a:endParaRPr lang="zh-CN" altLang="en-US"/>
            </a:p>
          </p:txBody>
        </p:sp>
        <p:sp>
          <p:nvSpPr>
            <p:cNvPr id="77" name="任意多边形: 形状 76">
              <a:extLst>
                <a:ext uri="{FF2B5EF4-FFF2-40B4-BE49-F238E27FC236}">
                  <a16:creationId xmlns:a16="http://schemas.microsoft.com/office/drawing/2014/main" id="{A58A6344-AB06-FC47-E429-FDBFA4B9A9D6}"/>
                </a:ext>
              </a:extLst>
            </p:cNvPr>
            <p:cNvSpPr/>
            <p:nvPr/>
          </p:nvSpPr>
          <p:spPr>
            <a:xfrm>
              <a:off x="7654848" y="3538605"/>
              <a:ext cx="307024" cy="307024"/>
            </a:xfrm>
            <a:custGeom>
              <a:avLst/>
              <a:gdLst>
                <a:gd name="connsiteX0" fmla="*/ 307025 w 307024"/>
                <a:gd name="connsiteY0" fmla="*/ 153512 h 307024"/>
                <a:gd name="connsiteX1" fmla="*/ 153512 w 307024"/>
                <a:gd name="connsiteY1" fmla="*/ 307025 h 307024"/>
                <a:gd name="connsiteX2" fmla="*/ 0 w 307024"/>
                <a:gd name="connsiteY2" fmla="*/ 153512 h 307024"/>
                <a:gd name="connsiteX3" fmla="*/ 153512 w 307024"/>
                <a:gd name="connsiteY3" fmla="*/ 0 h 307024"/>
                <a:gd name="connsiteX4" fmla="*/ 307025 w 307024"/>
                <a:gd name="connsiteY4" fmla="*/ 153512 h 307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024" h="307024">
                  <a:moveTo>
                    <a:pt x="307025" y="153512"/>
                  </a:moveTo>
                  <a:cubicBezTo>
                    <a:pt x="307025" y="238295"/>
                    <a:pt x="238295" y="307025"/>
                    <a:pt x="153512" y="307025"/>
                  </a:cubicBezTo>
                  <a:cubicBezTo>
                    <a:pt x="68730" y="307025"/>
                    <a:pt x="0" y="238295"/>
                    <a:pt x="0" y="153512"/>
                  </a:cubicBezTo>
                  <a:cubicBezTo>
                    <a:pt x="0" y="68730"/>
                    <a:pt x="68730" y="0"/>
                    <a:pt x="153512" y="0"/>
                  </a:cubicBezTo>
                  <a:cubicBezTo>
                    <a:pt x="238295" y="0"/>
                    <a:pt x="307025" y="68730"/>
                    <a:pt x="307025" y="153512"/>
                  </a:cubicBezTo>
                  <a:close/>
                </a:path>
              </a:pathLst>
            </a:custGeom>
            <a:solidFill>
              <a:schemeClr val="tx1"/>
            </a:solidFill>
            <a:ln w="5477"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56EF6C5B-72A3-6FDC-03BC-FE9D0408996A}"/>
                </a:ext>
              </a:extLst>
            </p:cNvPr>
            <p:cNvSpPr/>
            <p:nvPr/>
          </p:nvSpPr>
          <p:spPr>
            <a:xfrm>
              <a:off x="7719990" y="3626373"/>
              <a:ext cx="176741" cy="131433"/>
            </a:xfrm>
            <a:custGeom>
              <a:avLst/>
              <a:gdLst>
                <a:gd name="connsiteX0" fmla="*/ 176742 w 176741"/>
                <a:gd name="connsiteY0" fmla="*/ 0 h 131433"/>
                <a:gd name="connsiteX1" fmla="*/ 45309 w 176741"/>
                <a:gd name="connsiteY1" fmla="*/ 131434 h 131433"/>
                <a:gd name="connsiteX2" fmla="*/ 0 w 176741"/>
                <a:gd name="connsiteY2" fmla="*/ 86125 h 131433"/>
              </a:gdLst>
              <a:ahLst/>
              <a:cxnLst>
                <a:cxn ang="0">
                  <a:pos x="connsiteX0" y="connsiteY0"/>
                </a:cxn>
                <a:cxn ang="0">
                  <a:pos x="connsiteX1" y="connsiteY1"/>
                </a:cxn>
                <a:cxn ang="0">
                  <a:pos x="connsiteX2" y="connsiteY2"/>
                </a:cxn>
              </a:cxnLst>
              <a:rect l="l" t="t" r="r" b="b"/>
              <a:pathLst>
                <a:path w="176741" h="131433">
                  <a:moveTo>
                    <a:pt x="176742" y="0"/>
                  </a:moveTo>
                  <a:lnTo>
                    <a:pt x="45309" y="131434"/>
                  </a:lnTo>
                  <a:lnTo>
                    <a:pt x="0" y="86125"/>
                  </a:lnTo>
                </a:path>
              </a:pathLst>
            </a:custGeom>
            <a:noFill/>
            <a:ln w="16431" cap="rnd">
              <a:solidFill>
                <a:srgbClr val="FFFFFF"/>
              </a:solidFill>
              <a:prstDash val="solid"/>
              <a:round/>
            </a:ln>
          </p:spPr>
          <p:txBody>
            <a:bodyPr rtlCol="0" anchor="ctr"/>
            <a:lstStyle/>
            <a:p>
              <a:endParaRPr lang="zh-CN" altLang="en-US"/>
            </a:p>
          </p:txBody>
        </p:sp>
        <p:sp>
          <p:nvSpPr>
            <p:cNvPr id="79" name="任意多边形: 形状 78">
              <a:extLst>
                <a:ext uri="{FF2B5EF4-FFF2-40B4-BE49-F238E27FC236}">
                  <a16:creationId xmlns:a16="http://schemas.microsoft.com/office/drawing/2014/main" id="{350139CD-1F73-47C1-A61C-AED297AD4209}"/>
                </a:ext>
              </a:extLst>
            </p:cNvPr>
            <p:cNvSpPr/>
            <p:nvPr/>
          </p:nvSpPr>
          <p:spPr>
            <a:xfrm>
              <a:off x="7082272" y="2998792"/>
              <a:ext cx="332993" cy="333157"/>
            </a:xfrm>
            <a:custGeom>
              <a:avLst/>
              <a:gdLst>
                <a:gd name="connsiteX0" fmla="*/ 288726 w 332993"/>
                <a:gd name="connsiteY0" fmla="*/ 251197 h 333157"/>
                <a:gd name="connsiteX1" fmla="*/ 218106 w 332993"/>
                <a:gd name="connsiteY1" fmla="*/ 189891 h 333157"/>
                <a:gd name="connsiteX2" fmla="*/ 166278 w 332993"/>
                <a:gd name="connsiteY2" fmla="*/ 0 h 333157"/>
                <a:gd name="connsiteX3" fmla="*/ 114504 w 332993"/>
                <a:gd name="connsiteY3" fmla="*/ 189891 h 333157"/>
                <a:gd name="connsiteX4" fmla="*/ 43829 w 332993"/>
                <a:gd name="connsiteY4" fmla="*/ 251197 h 333157"/>
                <a:gd name="connsiteX5" fmla="*/ 0 w 332993"/>
                <a:gd name="connsiteY5" fmla="*/ 315900 h 333157"/>
                <a:gd name="connsiteX6" fmla="*/ 0 w 332993"/>
                <a:gd name="connsiteY6" fmla="*/ 333158 h 333157"/>
                <a:gd name="connsiteX7" fmla="*/ 145513 w 332993"/>
                <a:gd name="connsiteY7" fmla="*/ 333158 h 333157"/>
                <a:gd name="connsiteX8" fmla="*/ 155265 w 332993"/>
                <a:gd name="connsiteY8" fmla="*/ 291520 h 333157"/>
                <a:gd name="connsiteX9" fmla="*/ 177728 w 332993"/>
                <a:gd name="connsiteY9" fmla="*/ 291520 h 333157"/>
                <a:gd name="connsiteX10" fmla="*/ 187480 w 332993"/>
                <a:gd name="connsiteY10" fmla="*/ 333158 h 333157"/>
                <a:gd name="connsiteX11" fmla="*/ 332994 w 332993"/>
                <a:gd name="connsiteY11" fmla="*/ 333158 h 333157"/>
                <a:gd name="connsiteX12" fmla="*/ 332994 w 332993"/>
                <a:gd name="connsiteY12" fmla="*/ 316119 h 333157"/>
                <a:gd name="connsiteX13" fmla="*/ 288726 w 332993"/>
                <a:gd name="connsiteY13" fmla="*/ 251197 h 333157"/>
                <a:gd name="connsiteX14" fmla="*/ 174496 w 332993"/>
                <a:gd name="connsiteY14" fmla="*/ 277769 h 333157"/>
                <a:gd name="connsiteX15" fmla="*/ 158334 w 332993"/>
                <a:gd name="connsiteY15" fmla="*/ 277769 h 333157"/>
                <a:gd name="connsiteX16" fmla="*/ 145678 w 332993"/>
                <a:gd name="connsiteY16" fmla="*/ 250047 h 333157"/>
                <a:gd name="connsiteX17" fmla="*/ 187535 w 332993"/>
                <a:gd name="connsiteY17" fmla="*/ 250047 h 33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2993" h="333157">
                  <a:moveTo>
                    <a:pt x="288726" y="251197"/>
                  </a:moveTo>
                  <a:cubicBezTo>
                    <a:pt x="241007" y="240240"/>
                    <a:pt x="196575" y="230543"/>
                    <a:pt x="218106" y="189891"/>
                  </a:cubicBezTo>
                  <a:cubicBezTo>
                    <a:pt x="283576" y="66182"/>
                    <a:pt x="235473" y="0"/>
                    <a:pt x="166278" y="0"/>
                  </a:cubicBezTo>
                  <a:cubicBezTo>
                    <a:pt x="95767" y="0"/>
                    <a:pt x="48815" y="68703"/>
                    <a:pt x="114504" y="189891"/>
                  </a:cubicBezTo>
                  <a:cubicBezTo>
                    <a:pt x="136419" y="230762"/>
                    <a:pt x="90508" y="240404"/>
                    <a:pt x="43829" y="251197"/>
                  </a:cubicBezTo>
                  <a:cubicBezTo>
                    <a:pt x="2465" y="260730"/>
                    <a:pt x="0" y="280946"/>
                    <a:pt x="0" y="315900"/>
                  </a:cubicBezTo>
                  <a:lnTo>
                    <a:pt x="0" y="333158"/>
                  </a:lnTo>
                  <a:lnTo>
                    <a:pt x="145513" y="333158"/>
                  </a:lnTo>
                  <a:lnTo>
                    <a:pt x="155265" y="291520"/>
                  </a:lnTo>
                  <a:lnTo>
                    <a:pt x="177728" y="291520"/>
                  </a:lnTo>
                  <a:lnTo>
                    <a:pt x="187480" y="333158"/>
                  </a:lnTo>
                  <a:lnTo>
                    <a:pt x="332994" y="333158"/>
                  </a:lnTo>
                  <a:lnTo>
                    <a:pt x="332994" y="316119"/>
                  </a:lnTo>
                  <a:cubicBezTo>
                    <a:pt x="332829" y="280946"/>
                    <a:pt x="329980" y="260730"/>
                    <a:pt x="288726" y="251197"/>
                  </a:cubicBezTo>
                  <a:close/>
                  <a:moveTo>
                    <a:pt x="174496" y="277769"/>
                  </a:moveTo>
                  <a:lnTo>
                    <a:pt x="158334" y="277769"/>
                  </a:lnTo>
                  <a:lnTo>
                    <a:pt x="145678" y="250047"/>
                  </a:lnTo>
                  <a:lnTo>
                    <a:pt x="187535" y="250047"/>
                  </a:lnTo>
                  <a:close/>
                </a:path>
              </a:pathLst>
            </a:custGeom>
            <a:solidFill>
              <a:schemeClr val="tx1"/>
            </a:solidFill>
            <a:ln w="5477"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DD231590-6D7F-0F6E-C908-230BD9A74C27}"/>
                </a:ext>
              </a:extLst>
            </p:cNvPr>
            <p:cNvSpPr/>
            <p:nvPr/>
          </p:nvSpPr>
          <p:spPr>
            <a:xfrm>
              <a:off x="7083642" y="2464126"/>
              <a:ext cx="329243" cy="329215"/>
            </a:xfrm>
            <a:custGeom>
              <a:avLst/>
              <a:gdLst>
                <a:gd name="connsiteX0" fmla="*/ 285987 w 329243"/>
                <a:gd name="connsiteY0" fmla="*/ 265006 h 329215"/>
                <a:gd name="connsiteX1" fmla="*/ 210326 w 329243"/>
                <a:gd name="connsiteY1" fmla="*/ 200193 h 329215"/>
                <a:gd name="connsiteX2" fmla="*/ 271359 w 329243"/>
                <a:gd name="connsiteY2" fmla="*/ 211150 h 329215"/>
                <a:gd name="connsiteX3" fmla="*/ 218270 w 329243"/>
                <a:gd name="connsiteY3" fmla="*/ 17589 h 329215"/>
                <a:gd name="connsiteX4" fmla="*/ 164579 w 329243"/>
                <a:gd name="connsiteY4" fmla="*/ 2 h 329215"/>
                <a:gd name="connsiteX5" fmla="*/ 111546 w 329243"/>
                <a:gd name="connsiteY5" fmla="*/ 17589 h 329215"/>
                <a:gd name="connsiteX6" fmla="*/ 58403 w 329243"/>
                <a:gd name="connsiteY6" fmla="*/ 211150 h 329215"/>
                <a:gd name="connsiteX7" fmla="*/ 119490 w 329243"/>
                <a:gd name="connsiteY7" fmla="*/ 200193 h 329215"/>
                <a:gd name="connsiteX8" fmla="*/ 43829 w 329243"/>
                <a:gd name="connsiteY8" fmla="*/ 265006 h 329215"/>
                <a:gd name="connsiteX9" fmla="*/ 0 w 329243"/>
                <a:gd name="connsiteY9" fmla="*/ 319792 h 329215"/>
                <a:gd name="connsiteX10" fmla="*/ 0 w 329243"/>
                <a:gd name="connsiteY10" fmla="*/ 329216 h 329215"/>
                <a:gd name="connsiteX11" fmla="*/ 329213 w 329243"/>
                <a:gd name="connsiteY11" fmla="*/ 329216 h 329215"/>
                <a:gd name="connsiteX12" fmla="*/ 329213 w 329243"/>
                <a:gd name="connsiteY12" fmla="*/ 319738 h 329215"/>
                <a:gd name="connsiteX13" fmla="*/ 285987 w 329243"/>
                <a:gd name="connsiteY13" fmla="*/ 265006 h 32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243" h="329215">
                  <a:moveTo>
                    <a:pt x="285987" y="265006"/>
                  </a:moveTo>
                  <a:cubicBezTo>
                    <a:pt x="245280" y="255637"/>
                    <a:pt x="195698" y="231531"/>
                    <a:pt x="210326" y="200193"/>
                  </a:cubicBezTo>
                  <a:cubicBezTo>
                    <a:pt x="219695" y="215643"/>
                    <a:pt x="248677" y="224573"/>
                    <a:pt x="271359" y="211150"/>
                  </a:cubicBezTo>
                  <a:cubicBezTo>
                    <a:pt x="206217" y="194714"/>
                    <a:pt x="303409" y="81196"/>
                    <a:pt x="218270" y="17589"/>
                  </a:cubicBezTo>
                  <a:cubicBezTo>
                    <a:pt x="202738" y="6084"/>
                    <a:pt x="183903" y="-85"/>
                    <a:pt x="164579" y="2"/>
                  </a:cubicBezTo>
                  <a:cubicBezTo>
                    <a:pt x="145448" y="-140"/>
                    <a:pt x="126804" y="6040"/>
                    <a:pt x="111546" y="17589"/>
                  </a:cubicBezTo>
                  <a:cubicBezTo>
                    <a:pt x="26407" y="81196"/>
                    <a:pt x="123599" y="194660"/>
                    <a:pt x="58403" y="211150"/>
                  </a:cubicBezTo>
                  <a:cubicBezTo>
                    <a:pt x="81030" y="224518"/>
                    <a:pt x="110176" y="215205"/>
                    <a:pt x="119490" y="200193"/>
                  </a:cubicBezTo>
                  <a:cubicBezTo>
                    <a:pt x="134118" y="231531"/>
                    <a:pt x="84481" y="255692"/>
                    <a:pt x="43829" y="265006"/>
                  </a:cubicBezTo>
                  <a:cubicBezTo>
                    <a:pt x="3178" y="274319"/>
                    <a:pt x="0" y="298864"/>
                    <a:pt x="0" y="319792"/>
                  </a:cubicBezTo>
                  <a:lnTo>
                    <a:pt x="0" y="329216"/>
                  </a:lnTo>
                  <a:lnTo>
                    <a:pt x="329213" y="329216"/>
                  </a:lnTo>
                  <a:lnTo>
                    <a:pt x="329213" y="319738"/>
                  </a:lnTo>
                  <a:cubicBezTo>
                    <a:pt x="329597" y="298809"/>
                    <a:pt x="326857" y="274374"/>
                    <a:pt x="285987" y="265006"/>
                  </a:cubicBezTo>
                  <a:close/>
                </a:path>
              </a:pathLst>
            </a:custGeom>
            <a:solidFill>
              <a:schemeClr val="tx1"/>
            </a:solidFill>
            <a:ln w="5477"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3D2C819F-69D6-A2E8-9573-D2172F452D65}"/>
                </a:ext>
              </a:extLst>
            </p:cNvPr>
            <p:cNvSpPr/>
            <p:nvPr/>
          </p:nvSpPr>
          <p:spPr>
            <a:xfrm>
              <a:off x="7082223" y="3525511"/>
              <a:ext cx="333042" cy="333157"/>
            </a:xfrm>
            <a:custGeom>
              <a:avLst/>
              <a:gdLst>
                <a:gd name="connsiteX0" fmla="*/ 288775 w 333042"/>
                <a:gd name="connsiteY0" fmla="*/ 251197 h 333157"/>
                <a:gd name="connsiteX1" fmla="*/ 218155 w 333042"/>
                <a:gd name="connsiteY1" fmla="*/ 189891 h 333157"/>
                <a:gd name="connsiteX2" fmla="*/ 166327 w 333042"/>
                <a:gd name="connsiteY2" fmla="*/ 0 h 333157"/>
                <a:gd name="connsiteX3" fmla="*/ 114553 w 333042"/>
                <a:gd name="connsiteY3" fmla="*/ 189891 h 333157"/>
                <a:gd name="connsiteX4" fmla="*/ 43878 w 333042"/>
                <a:gd name="connsiteY4" fmla="*/ 251197 h 333157"/>
                <a:gd name="connsiteX5" fmla="*/ 49 w 333042"/>
                <a:gd name="connsiteY5" fmla="*/ 319297 h 333157"/>
                <a:gd name="connsiteX6" fmla="*/ 49 w 333042"/>
                <a:gd name="connsiteY6" fmla="*/ 333158 h 333157"/>
                <a:gd name="connsiteX7" fmla="*/ 333043 w 333042"/>
                <a:gd name="connsiteY7" fmla="*/ 333158 h 333157"/>
                <a:gd name="connsiteX8" fmla="*/ 333043 w 333042"/>
                <a:gd name="connsiteY8" fmla="*/ 319680 h 333157"/>
                <a:gd name="connsiteX9" fmla="*/ 288775 w 333042"/>
                <a:gd name="connsiteY9" fmla="*/ 251197 h 33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042" h="333157">
                  <a:moveTo>
                    <a:pt x="288775" y="251197"/>
                  </a:moveTo>
                  <a:cubicBezTo>
                    <a:pt x="241056" y="240240"/>
                    <a:pt x="196624" y="230543"/>
                    <a:pt x="218155" y="189891"/>
                  </a:cubicBezTo>
                  <a:cubicBezTo>
                    <a:pt x="283899" y="66182"/>
                    <a:pt x="235522" y="0"/>
                    <a:pt x="166327" y="0"/>
                  </a:cubicBezTo>
                  <a:cubicBezTo>
                    <a:pt x="95816" y="0"/>
                    <a:pt x="48864" y="68702"/>
                    <a:pt x="114553" y="189891"/>
                  </a:cubicBezTo>
                  <a:cubicBezTo>
                    <a:pt x="136468" y="230762"/>
                    <a:pt x="90611" y="240404"/>
                    <a:pt x="43878" y="251197"/>
                  </a:cubicBezTo>
                  <a:cubicBezTo>
                    <a:pt x="1200" y="261059"/>
                    <a:pt x="-389" y="282261"/>
                    <a:pt x="49" y="319297"/>
                  </a:cubicBezTo>
                  <a:lnTo>
                    <a:pt x="49" y="333158"/>
                  </a:lnTo>
                  <a:lnTo>
                    <a:pt x="333043" y="333158"/>
                  </a:lnTo>
                  <a:lnTo>
                    <a:pt x="333043" y="319680"/>
                  </a:lnTo>
                  <a:cubicBezTo>
                    <a:pt x="333043" y="282480"/>
                    <a:pt x="331618" y="261113"/>
                    <a:pt x="288775" y="251197"/>
                  </a:cubicBezTo>
                  <a:close/>
                </a:path>
              </a:pathLst>
            </a:custGeom>
            <a:solidFill>
              <a:schemeClr val="tx1"/>
            </a:solidFill>
            <a:ln w="5477"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B00B2DA3-D36D-9343-3F0A-474DA531E46E}"/>
                </a:ext>
              </a:extLst>
            </p:cNvPr>
            <p:cNvSpPr/>
            <p:nvPr/>
          </p:nvSpPr>
          <p:spPr>
            <a:xfrm>
              <a:off x="10379227" y="4543448"/>
              <a:ext cx="390629" cy="1075470"/>
            </a:xfrm>
            <a:custGeom>
              <a:avLst/>
              <a:gdLst>
                <a:gd name="connsiteX0" fmla="*/ 75714 w 390629"/>
                <a:gd name="connsiteY0" fmla="*/ 28599 h 1075470"/>
                <a:gd name="connsiteX1" fmla="*/ 104149 w 390629"/>
                <a:gd name="connsiteY1" fmla="*/ 210162 h 1075470"/>
                <a:gd name="connsiteX2" fmla="*/ 232075 w 390629"/>
                <a:gd name="connsiteY2" fmla="*/ 875656 h 1075470"/>
                <a:gd name="connsiteX3" fmla="*/ 2465 w 390629"/>
                <a:gd name="connsiteY3" fmla="*/ 1063684 h 1075470"/>
                <a:gd name="connsiteX4" fmla="*/ 1473 w 390629"/>
                <a:gd name="connsiteY4" fmla="*/ 1073008 h 1075470"/>
                <a:gd name="connsiteX5" fmla="*/ 6957 w 390629"/>
                <a:gd name="connsiteY5" fmla="*/ 1075463 h 1075470"/>
                <a:gd name="connsiteX6" fmla="*/ 389642 w 390629"/>
                <a:gd name="connsiteY6" fmla="*/ 1040345 h 1075470"/>
                <a:gd name="connsiteX7" fmla="*/ 249333 w 390629"/>
                <a:gd name="connsiteY7" fmla="*/ 0 h 1075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629" h="1075470">
                  <a:moveTo>
                    <a:pt x="75714" y="28599"/>
                  </a:moveTo>
                  <a:lnTo>
                    <a:pt x="104149" y="210162"/>
                  </a:lnTo>
                  <a:lnTo>
                    <a:pt x="232075" y="875656"/>
                  </a:lnTo>
                  <a:lnTo>
                    <a:pt x="2465" y="1063684"/>
                  </a:lnTo>
                  <a:cubicBezTo>
                    <a:pt x="-384" y="1065985"/>
                    <a:pt x="-828" y="1070160"/>
                    <a:pt x="1473" y="1073008"/>
                  </a:cubicBezTo>
                  <a:cubicBezTo>
                    <a:pt x="2804" y="1074658"/>
                    <a:pt x="4842" y="1075567"/>
                    <a:pt x="6957" y="1075463"/>
                  </a:cubicBezTo>
                  <a:cubicBezTo>
                    <a:pt x="224953" y="1061054"/>
                    <a:pt x="374904" y="1047577"/>
                    <a:pt x="389642" y="1040345"/>
                  </a:cubicBezTo>
                  <a:cubicBezTo>
                    <a:pt x="404380" y="1033113"/>
                    <a:pt x="249333" y="0"/>
                    <a:pt x="249333" y="0"/>
                  </a:cubicBezTo>
                </a:path>
              </a:pathLst>
            </a:custGeom>
            <a:solidFill>
              <a:srgbClr val="FFFFFF"/>
            </a:solidFill>
            <a:ln w="5477"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D9BB42F1-9C99-3BA8-5E6A-D4540EE9B4E7}"/>
                </a:ext>
              </a:extLst>
            </p:cNvPr>
            <p:cNvSpPr/>
            <p:nvPr/>
          </p:nvSpPr>
          <p:spPr>
            <a:xfrm>
              <a:off x="9858027" y="4543448"/>
              <a:ext cx="473699" cy="1075480"/>
            </a:xfrm>
            <a:custGeom>
              <a:avLst/>
              <a:gdLst>
                <a:gd name="connsiteX0" fmla="*/ 293561 w 473699"/>
                <a:gd name="connsiteY0" fmla="*/ 0 h 1075480"/>
                <a:gd name="connsiteX1" fmla="*/ 266660 w 473699"/>
                <a:gd name="connsiteY1" fmla="*/ 875656 h 1075480"/>
                <a:gd name="connsiteX2" fmla="*/ 3356 w 473699"/>
                <a:gd name="connsiteY2" fmla="*/ 1063684 h 1075480"/>
                <a:gd name="connsiteX3" fmla="*/ 780 w 473699"/>
                <a:gd name="connsiteY3" fmla="*/ 1073052 h 1075480"/>
                <a:gd name="connsiteX4" fmla="*/ 5766 w 473699"/>
                <a:gd name="connsiteY4" fmla="*/ 1075463 h 1075480"/>
                <a:gd name="connsiteX5" fmla="*/ 418200 w 473699"/>
                <a:gd name="connsiteY5" fmla="*/ 1044782 h 1075480"/>
                <a:gd name="connsiteX6" fmla="*/ 473699 w 473699"/>
                <a:gd name="connsiteY6" fmla="*/ 19121 h 107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3699" h="1075480">
                  <a:moveTo>
                    <a:pt x="293561" y="0"/>
                  </a:moveTo>
                  <a:lnTo>
                    <a:pt x="266660" y="875656"/>
                  </a:lnTo>
                  <a:lnTo>
                    <a:pt x="3356" y="1063684"/>
                  </a:lnTo>
                  <a:cubicBezTo>
                    <a:pt x="216" y="1065678"/>
                    <a:pt x="-902" y="1069732"/>
                    <a:pt x="780" y="1073052"/>
                  </a:cubicBezTo>
                  <a:cubicBezTo>
                    <a:pt x="1882" y="1074702"/>
                    <a:pt x="3788" y="1075622"/>
                    <a:pt x="5766" y="1075463"/>
                  </a:cubicBezTo>
                  <a:cubicBezTo>
                    <a:pt x="226337" y="1061054"/>
                    <a:pt x="402148" y="1052014"/>
                    <a:pt x="418200" y="1044782"/>
                  </a:cubicBezTo>
                  <a:cubicBezTo>
                    <a:pt x="434253" y="1037551"/>
                    <a:pt x="473699" y="19121"/>
                    <a:pt x="473699" y="19121"/>
                  </a:cubicBezTo>
                </a:path>
              </a:pathLst>
            </a:custGeom>
            <a:solidFill>
              <a:srgbClr val="FFFFFF"/>
            </a:solidFill>
            <a:ln w="5477"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947D694F-7F6D-6859-7938-C7A7702D134B}"/>
                </a:ext>
              </a:extLst>
            </p:cNvPr>
            <p:cNvSpPr/>
            <p:nvPr/>
          </p:nvSpPr>
          <p:spPr>
            <a:xfrm>
              <a:off x="10197741" y="2629097"/>
              <a:ext cx="329464" cy="351291"/>
            </a:xfrm>
            <a:custGeom>
              <a:avLst/>
              <a:gdLst>
                <a:gd name="connsiteX0" fmla="*/ 7045 w 329464"/>
                <a:gd name="connsiteY0" fmla="*/ 157013 h 351291"/>
                <a:gd name="connsiteX1" fmla="*/ 12523 w 329464"/>
                <a:gd name="connsiteY1" fmla="*/ 67108 h 351291"/>
                <a:gd name="connsiteX2" fmla="*/ 166255 w 329464"/>
                <a:gd name="connsiteY2" fmla="*/ 1364 h 351291"/>
                <a:gd name="connsiteX3" fmla="*/ 323328 w 329464"/>
                <a:gd name="connsiteY3" fmla="*/ 157287 h 351291"/>
                <a:gd name="connsiteX4" fmla="*/ 309905 w 329464"/>
                <a:gd name="connsiteY4" fmla="*/ 322250 h 351291"/>
                <a:gd name="connsiteX5" fmla="*/ 266514 w 329464"/>
                <a:gd name="connsiteY5" fmla="*/ 351287 h 351291"/>
                <a:gd name="connsiteX6" fmla="*/ 181540 w 329464"/>
                <a:gd name="connsiteY6" fmla="*/ 323893 h 351291"/>
                <a:gd name="connsiteX7" fmla="*/ 7045 w 329464"/>
                <a:gd name="connsiteY7" fmla="*/ 157013 h 351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464" h="351291">
                  <a:moveTo>
                    <a:pt x="7045" y="157013"/>
                  </a:moveTo>
                  <a:cubicBezTo>
                    <a:pt x="-3913" y="118882"/>
                    <a:pt x="-2088" y="88913"/>
                    <a:pt x="12523" y="67108"/>
                  </a:cubicBezTo>
                  <a:cubicBezTo>
                    <a:pt x="34438" y="34236"/>
                    <a:pt x="87964" y="-8169"/>
                    <a:pt x="166255" y="1364"/>
                  </a:cubicBezTo>
                  <a:cubicBezTo>
                    <a:pt x="244545" y="10897"/>
                    <a:pt x="306180" y="80367"/>
                    <a:pt x="323328" y="157287"/>
                  </a:cubicBezTo>
                  <a:cubicBezTo>
                    <a:pt x="334724" y="208420"/>
                    <a:pt x="330248" y="263409"/>
                    <a:pt x="309905" y="322250"/>
                  </a:cubicBezTo>
                  <a:cubicBezTo>
                    <a:pt x="296209" y="341425"/>
                    <a:pt x="281745" y="351106"/>
                    <a:pt x="266514" y="351287"/>
                  </a:cubicBezTo>
                  <a:cubicBezTo>
                    <a:pt x="243614" y="351561"/>
                    <a:pt x="197154" y="340329"/>
                    <a:pt x="181540" y="323893"/>
                  </a:cubicBezTo>
                  <a:cubicBezTo>
                    <a:pt x="171130" y="313155"/>
                    <a:pt x="112964" y="257530"/>
                    <a:pt x="7045" y="157013"/>
                  </a:cubicBezTo>
                  <a:close/>
                </a:path>
              </a:pathLst>
            </a:custGeom>
            <a:solidFill>
              <a:schemeClr val="tx1"/>
            </a:solidFill>
            <a:ln w="5477"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EC09785C-9470-126A-D7F6-55F1E6351BD9}"/>
                </a:ext>
              </a:extLst>
            </p:cNvPr>
            <p:cNvSpPr/>
            <p:nvPr/>
          </p:nvSpPr>
          <p:spPr>
            <a:xfrm>
              <a:off x="10186487" y="2732419"/>
              <a:ext cx="328501" cy="469312"/>
            </a:xfrm>
            <a:custGeom>
              <a:avLst/>
              <a:gdLst>
                <a:gd name="connsiteX0" fmla="*/ 28325 w 328501"/>
                <a:gd name="connsiteY0" fmla="*/ 53527 h 469312"/>
                <a:gd name="connsiteX1" fmla="*/ 7889 w 328501"/>
                <a:gd name="connsiteY1" fmla="*/ 110340 h 469312"/>
                <a:gd name="connsiteX2" fmla="*/ 15560 w 328501"/>
                <a:gd name="connsiteY2" fmla="*/ 176085 h 469312"/>
                <a:gd name="connsiteX3" fmla="*/ 49144 w 328501"/>
                <a:gd name="connsiteY3" fmla="*/ 223420 h 469312"/>
                <a:gd name="connsiteX4" fmla="*/ 85358 w 328501"/>
                <a:gd name="connsiteY4" fmla="*/ 245335 h 469312"/>
                <a:gd name="connsiteX5" fmla="*/ 87659 w 328501"/>
                <a:gd name="connsiteY5" fmla="*/ 361538 h 469312"/>
                <a:gd name="connsiteX6" fmla="*/ 0 w 328501"/>
                <a:gd name="connsiteY6" fmla="*/ 365811 h 469312"/>
                <a:gd name="connsiteX7" fmla="*/ 38351 w 328501"/>
                <a:gd name="connsiteY7" fmla="*/ 440978 h 469312"/>
                <a:gd name="connsiteX8" fmla="*/ 224899 w 328501"/>
                <a:gd name="connsiteY8" fmla="*/ 465632 h 469312"/>
                <a:gd name="connsiteX9" fmla="*/ 328501 w 328501"/>
                <a:gd name="connsiteY9" fmla="*/ 365811 h 469312"/>
                <a:gd name="connsiteX10" fmla="*/ 196684 w 328501"/>
                <a:gd name="connsiteY10" fmla="*/ 350525 h 469312"/>
                <a:gd name="connsiteX11" fmla="*/ 186823 w 328501"/>
                <a:gd name="connsiteY11" fmla="*/ 244075 h 469312"/>
                <a:gd name="connsiteX12" fmla="*/ 220407 w 328501"/>
                <a:gd name="connsiteY12" fmla="*/ 198985 h 469312"/>
                <a:gd name="connsiteX13" fmla="*/ 235912 w 328501"/>
                <a:gd name="connsiteY13" fmla="*/ 156087 h 469312"/>
                <a:gd name="connsiteX14" fmla="*/ 264729 w 328501"/>
                <a:gd name="connsiteY14" fmla="*/ 152581 h 469312"/>
                <a:gd name="connsiteX15" fmla="*/ 273002 w 328501"/>
                <a:gd name="connsiteY15" fmla="*/ 107108 h 469312"/>
                <a:gd name="connsiteX16" fmla="*/ 252183 w 328501"/>
                <a:gd name="connsiteY16" fmla="*/ 84262 h 469312"/>
                <a:gd name="connsiteX17" fmla="*/ 213833 w 328501"/>
                <a:gd name="connsiteY17" fmla="*/ 76592 h 469312"/>
                <a:gd name="connsiteX18" fmla="*/ 188959 w 328501"/>
                <a:gd name="connsiteY18" fmla="*/ 35063 h 469312"/>
                <a:gd name="connsiteX19" fmla="*/ 193562 w 328501"/>
                <a:gd name="connsiteY19" fmla="*/ 0 h 469312"/>
                <a:gd name="connsiteX20" fmla="*/ 91110 w 328501"/>
                <a:gd name="connsiteY20" fmla="*/ 52760 h 46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8501" h="469312">
                  <a:moveTo>
                    <a:pt x="28325" y="53527"/>
                  </a:moveTo>
                  <a:lnTo>
                    <a:pt x="7889" y="110340"/>
                  </a:lnTo>
                  <a:lnTo>
                    <a:pt x="15560" y="176085"/>
                  </a:lnTo>
                  <a:lnTo>
                    <a:pt x="49144" y="223420"/>
                  </a:lnTo>
                  <a:lnTo>
                    <a:pt x="85358" y="245335"/>
                  </a:lnTo>
                  <a:lnTo>
                    <a:pt x="87659" y="361538"/>
                  </a:lnTo>
                  <a:lnTo>
                    <a:pt x="0" y="365811"/>
                  </a:lnTo>
                  <a:lnTo>
                    <a:pt x="38351" y="440978"/>
                  </a:lnTo>
                  <a:cubicBezTo>
                    <a:pt x="93137" y="469412"/>
                    <a:pt x="156745" y="473850"/>
                    <a:pt x="224899" y="465632"/>
                  </a:cubicBezTo>
                  <a:lnTo>
                    <a:pt x="328501" y="365811"/>
                  </a:lnTo>
                  <a:lnTo>
                    <a:pt x="196684" y="350525"/>
                  </a:lnTo>
                  <a:lnTo>
                    <a:pt x="186823" y="244075"/>
                  </a:lnTo>
                  <a:lnTo>
                    <a:pt x="220407" y="198985"/>
                  </a:lnTo>
                  <a:lnTo>
                    <a:pt x="235912" y="156087"/>
                  </a:lnTo>
                  <a:lnTo>
                    <a:pt x="264729" y="152581"/>
                  </a:lnTo>
                  <a:lnTo>
                    <a:pt x="273002" y="107108"/>
                  </a:lnTo>
                  <a:lnTo>
                    <a:pt x="252183" y="84262"/>
                  </a:lnTo>
                  <a:lnTo>
                    <a:pt x="213833" y="76592"/>
                  </a:lnTo>
                  <a:lnTo>
                    <a:pt x="188959" y="35063"/>
                  </a:lnTo>
                  <a:lnTo>
                    <a:pt x="193562" y="0"/>
                  </a:lnTo>
                  <a:lnTo>
                    <a:pt x="91110" y="52760"/>
                  </a:lnTo>
                  <a:close/>
                </a:path>
              </a:pathLst>
            </a:custGeom>
            <a:solidFill>
              <a:srgbClr val="FFFFFF"/>
            </a:solidFill>
            <a:ln w="5477" cap="flat">
              <a:solidFill>
                <a:schemeClr val="tx1"/>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5EEA48B6-FC18-096B-A65D-6BDB4D29D55E}"/>
                </a:ext>
              </a:extLst>
            </p:cNvPr>
            <p:cNvSpPr/>
            <p:nvPr/>
          </p:nvSpPr>
          <p:spPr>
            <a:xfrm>
              <a:off x="10194471" y="2785946"/>
              <a:ext cx="81043" cy="310530"/>
            </a:xfrm>
            <a:custGeom>
              <a:avLst/>
              <a:gdLst>
                <a:gd name="connsiteX0" fmla="*/ 20340 w 81043"/>
                <a:gd name="connsiteY0" fmla="*/ 0 h 310530"/>
                <a:gd name="connsiteX1" fmla="*/ 3904 w 81043"/>
                <a:gd name="connsiteY1" fmla="*/ 111053 h 310530"/>
                <a:gd name="connsiteX2" fmla="*/ 81044 w 81043"/>
                <a:gd name="connsiteY2" fmla="*/ 191534 h 310530"/>
                <a:gd name="connsiteX3" fmla="*/ 79455 w 81043"/>
                <a:gd name="connsiteY3" fmla="*/ 307956 h 310530"/>
                <a:gd name="connsiteX4" fmla="*/ 27627 w 81043"/>
                <a:gd name="connsiteY4" fmla="*/ 310531 h 310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43" h="310530">
                  <a:moveTo>
                    <a:pt x="20340" y="0"/>
                  </a:moveTo>
                  <a:cubicBezTo>
                    <a:pt x="1110" y="33639"/>
                    <a:pt x="-4758" y="73283"/>
                    <a:pt x="3904" y="111053"/>
                  </a:cubicBezTo>
                  <a:cubicBezTo>
                    <a:pt x="12561" y="149661"/>
                    <a:pt x="38272" y="176484"/>
                    <a:pt x="81044" y="191534"/>
                  </a:cubicBezTo>
                  <a:lnTo>
                    <a:pt x="79455" y="307956"/>
                  </a:lnTo>
                  <a:lnTo>
                    <a:pt x="27627" y="310531"/>
                  </a:lnTo>
                </a:path>
              </a:pathLst>
            </a:custGeom>
            <a:noFill/>
            <a:ln w="16431" cap="rnd">
              <a:solidFill>
                <a:schemeClr val="tx1"/>
              </a:solidFill>
              <a:prstDash val="solid"/>
              <a:round/>
            </a:ln>
          </p:spPr>
          <p:txBody>
            <a:bodyPr rtlCol="0" anchor="ctr"/>
            <a:lstStyle/>
            <a:p>
              <a:endParaRPr lang="zh-CN" altLang="en-US"/>
            </a:p>
          </p:txBody>
        </p:sp>
        <p:sp>
          <p:nvSpPr>
            <p:cNvPr id="87" name="任意多边形: 形状 86">
              <a:extLst>
                <a:ext uri="{FF2B5EF4-FFF2-40B4-BE49-F238E27FC236}">
                  <a16:creationId xmlns:a16="http://schemas.microsoft.com/office/drawing/2014/main" id="{1E3FA2AE-8B80-2A6B-AEA7-806CC394A4DF}"/>
                </a:ext>
              </a:extLst>
            </p:cNvPr>
            <p:cNvSpPr/>
            <p:nvPr/>
          </p:nvSpPr>
          <p:spPr>
            <a:xfrm>
              <a:off x="10216838" y="2732364"/>
              <a:ext cx="242872" cy="357921"/>
            </a:xfrm>
            <a:custGeom>
              <a:avLst/>
              <a:gdLst>
                <a:gd name="connsiteX0" fmla="*/ 0 w 242872"/>
                <a:gd name="connsiteY0" fmla="*/ 49472 h 357921"/>
                <a:gd name="connsiteX1" fmla="*/ 56431 w 242872"/>
                <a:gd name="connsiteY1" fmla="*/ 48815 h 357921"/>
                <a:gd name="connsiteX2" fmla="*/ 163429 w 242872"/>
                <a:gd name="connsiteY2" fmla="*/ 0 h 357921"/>
                <a:gd name="connsiteX3" fmla="*/ 164031 w 242872"/>
                <a:gd name="connsiteY3" fmla="*/ 47445 h 357921"/>
                <a:gd name="connsiteX4" fmla="*/ 192302 w 242872"/>
                <a:gd name="connsiteY4" fmla="*/ 82509 h 357921"/>
                <a:gd name="connsiteX5" fmla="*/ 238377 w 242872"/>
                <a:gd name="connsiteY5" fmla="*/ 100753 h 357921"/>
                <a:gd name="connsiteX6" fmla="*/ 230050 w 242872"/>
                <a:gd name="connsiteY6" fmla="*/ 155813 h 357921"/>
                <a:gd name="connsiteX7" fmla="*/ 205560 w 242872"/>
                <a:gd name="connsiteY7" fmla="*/ 156087 h 357921"/>
                <a:gd name="connsiteX8" fmla="*/ 186330 w 242872"/>
                <a:gd name="connsiteY8" fmla="*/ 205724 h 357921"/>
                <a:gd name="connsiteX9" fmla="*/ 156580 w 242872"/>
                <a:gd name="connsiteY9" fmla="*/ 236459 h 357921"/>
                <a:gd name="connsiteX10" fmla="*/ 162059 w 242872"/>
                <a:gd name="connsiteY10" fmla="*/ 351511 h 357921"/>
                <a:gd name="connsiteX11" fmla="*/ 237884 w 242872"/>
                <a:gd name="connsiteY11" fmla="*/ 357921 h 35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872" h="357921">
                  <a:moveTo>
                    <a:pt x="0" y="49472"/>
                  </a:moveTo>
                  <a:cubicBezTo>
                    <a:pt x="9604" y="56047"/>
                    <a:pt x="28418" y="55827"/>
                    <a:pt x="56431" y="48815"/>
                  </a:cubicBezTo>
                  <a:cubicBezTo>
                    <a:pt x="84443" y="41802"/>
                    <a:pt x="120109" y="25530"/>
                    <a:pt x="163429" y="0"/>
                  </a:cubicBezTo>
                  <a:cubicBezTo>
                    <a:pt x="157978" y="15384"/>
                    <a:pt x="158191" y="32204"/>
                    <a:pt x="164031" y="47445"/>
                  </a:cubicBezTo>
                  <a:cubicBezTo>
                    <a:pt x="169006" y="62112"/>
                    <a:pt x="179027" y="74537"/>
                    <a:pt x="192302" y="82509"/>
                  </a:cubicBezTo>
                  <a:cubicBezTo>
                    <a:pt x="216188" y="76115"/>
                    <a:pt x="231545" y="82196"/>
                    <a:pt x="238377" y="100753"/>
                  </a:cubicBezTo>
                  <a:cubicBezTo>
                    <a:pt x="248622" y="128639"/>
                    <a:pt x="239418" y="151759"/>
                    <a:pt x="230050" y="155813"/>
                  </a:cubicBezTo>
                  <a:cubicBezTo>
                    <a:pt x="222138" y="158580"/>
                    <a:pt x="213531" y="158673"/>
                    <a:pt x="205560" y="156087"/>
                  </a:cubicBezTo>
                  <a:cubicBezTo>
                    <a:pt x="206108" y="170441"/>
                    <a:pt x="199698" y="186987"/>
                    <a:pt x="186330" y="205724"/>
                  </a:cubicBezTo>
                  <a:cubicBezTo>
                    <a:pt x="172962" y="224461"/>
                    <a:pt x="163045" y="234706"/>
                    <a:pt x="156580" y="236459"/>
                  </a:cubicBezTo>
                  <a:lnTo>
                    <a:pt x="162059" y="351511"/>
                  </a:lnTo>
                  <a:lnTo>
                    <a:pt x="237884" y="357921"/>
                  </a:lnTo>
                </a:path>
              </a:pathLst>
            </a:custGeom>
            <a:noFill/>
            <a:ln w="16431" cap="rnd">
              <a:solidFill>
                <a:schemeClr val="tx1"/>
              </a:solidFill>
              <a:prstDash val="solid"/>
              <a:round/>
            </a:ln>
          </p:spPr>
          <p:txBody>
            <a:bodyPr rtlCol="0" anchor="ctr"/>
            <a:lstStyle/>
            <a:p>
              <a:endParaRPr lang="zh-CN" altLang="en-US"/>
            </a:p>
          </p:txBody>
        </p:sp>
        <p:sp>
          <p:nvSpPr>
            <p:cNvPr id="88" name="任意多边形: 形状 87">
              <a:extLst>
                <a:ext uri="{FF2B5EF4-FFF2-40B4-BE49-F238E27FC236}">
                  <a16:creationId xmlns:a16="http://schemas.microsoft.com/office/drawing/2014/main" id="{74483AD0-2A5F-EEB2-5447-54CB63E1B6A0}"/>
                </a:ext>
              </a:extLst>
            </p:cNvPr>
            <p:cNvSpPr/>
            <p:nvPr/>
          </p:nvSpPr>
          <p:spPr>
            <a:xfrm>
              <a:off x="10264010" y="2972659"/>
              <a:ext cx="70017" cy="9725"/>
            </a:xfrm>
            <a:custGeom>
              <a:avLst/>
              <a:gdLst>
                <a:gd name="connsiteX0" fmla="*/ 0 w 70017"/>
                <a:gd name="connsiteY0" fmla="*/ 0 h 9725"/>
                <a:gd name="connsiteX1" fmla="*/ 27393 w 70017"/>
                <a:gd name="connsiteY1" fmla="*/ 8766 h 9725"/>
                <a:gd name="connsiteX2" fmla="*/ 70017 w 70017"/>
                <a:gd name="connsiteY2" fmla="*/ 6520 h 9725"/>
              </a:gdLst>
              <a:ahLst/>
              <a:cxnLst>
                <a:cxn ang="0">
                  <a:pos x="connsiteX0" y="connsiteY0"/>
                </a:cxn>
                <a:cxn ang="0">
                  <a:pos x="connsiteX1" y="connsiteY1"/>
                </a:cxn>
                <a:cxn ang="0">
                  <a:pos x="connsiteX2" y="connsiteY2"/>
                </a:cxn>
              </a:cxnLst>
              <a:rect l="l" t="t" r="r" b="b"/>
              <a:pathLst>
                <a:path w="70017" h="9725">
                  <a:moveTo>
                    <a:pt x="0" y="0"/>
                  </a:moveTo>
                  <a:cubicBezTo>
                    <a:pt x="8464" y="4701"/>
                    <a:pt x="17773" y="7681"/>
                    <a:pt x="27393" y="8766"/>
                  </a:cubicBezTo>
                  <a:cubicBezTo>
                    <a:pt x="41621" y="10579"/>
                    <a:pt x="56058" y="9818"/>
                    <a:pt x="70017" y="6520"/>
                  </a:cubicBezTo>
                </a:path>
              </a:pathLst>
            </a:custGeom>
            <a:noFill/>
            <a:ln w="16431" cap="rnd">
              <a:solidFill>
                <a:srgbClr val="1D252E"/>
              </a:solidFill>
              <a:prstDash val="solid"/>
              <a:round/>
            </a:ln>
          </p:spPr>
          <p:txBody>
            <a:bodyPr rtlCol="0" anchor="ctr"/>
            <a:lstStyle/>
            <a:p>
              <a:endParaRPr lang="zh-CN" altLang="en-US"/>
            </a:p>
          </p:txBody>
        </p:sp>
        <p:sp>
          <p:nvSpPr>
            <p:cNvPr id="89" name="任意多边形: 形状 88">
              <a:extLst>
                <a:ext uri="{FF2B5EF4-FFF2-40B4-BE49-F238E27FC236}">
                  <a16:creationId xmlns:a16="http://schemas.microsoft.com/office/drawing/2014/main" id="{6A4EF337-FC3D-1FA7-3C25-DEC8850C2C47}"/>
                </a:ext>
              </a:extLst>
            </p:cNvPr>
            <p:cNvSpPr/>
            <p:nvPr/>
          </p:nvSpPr>
          <p:spPr>
            <a:xfrm>
              <a:off x="10458832" y="2969591"/>
              <a:ext cx="51663" cy="24258"/>
            </a:xfrm>
            <a:custGeom>
              <a:avLst/>
              <a:gdLst>
                <a:gd name="connsiteX0" fmla="*/ 0 w 51663"/>
                <a:gd name="connsiteY0" fmla="*/ 22736 h 24258"/>
                <a:gd name="connsiteX1" fmla="*/ 22298 w 51663"/>
                <a:gd name="connsiteY1" fmla="*/ 22463 h 24258"/>
                <a:gd name="connsiteX2" fmla="*/ 51664 w 51663"/>
                <a:gd name="connsiteY2" fmla="*/ 0 h 24258"/>
              </a:gdLst>
              <a:ahLst/>
              <a:cxnLst>
                <a:cxn ang="0">
                  <a:pos x="connsiteX0" y="connsiteY0"/>
                </a:cxn>
                <a:cxn ang="0">
                  <a:pos x="connsiteX1" y="connsiteY1"/>
                </a:cxn>
                <a:cxn ang="0">
                  <a:pos x="connsiteX2" y="connsiteY2"/>
                </a:cxn>
              </a:cxnLst>
              <a:rect l="l" t="t" r="r" b="b"/>
              <a:pathLst>
                <a:path w="51663" h="24258">
                  <a:moveTo>
                    <a:pt x="0" y="22736"/>
                  </a:moveTo>
                  <a:cubicBezTo>
                    <a:pt x="7297" y="24857"/>
                    <a:pt x="15055" y="24758"/>
                    <a:pt x="22298" y="22463"/>
                  </a:cubicBezTo>
                  <a:cubicBezTo>
                    <a:pt x="31174" y="20233"/>
                    <a:pt x="40964" y="12749"/>
                    <a:pt x="51664" y="0"/>
                  </a:cubicBezTo>
                </a:path>
              </a:pathLst>
            </a:custGeom>
            <a:noFill/>
            <a:ln w="16431" cap="rnd">
              <a:solidFill>
                <a:schemeClr val="tx1"/>
              </a:solidFill>
              <a:prstDash val="solid"/>
              <a:round/>
            </a:ln>
          </p:spPr>
          <p:txBody>
            <a:bodyPr rtlCol="0" anchor="ctr"/>
            <a:lstStyle/>
            <a:p>
              <a:endParaRPr lang="zh-CN" altLang="en-US"/>
            </a:p>
          </p:txBody>
        </p:sp>
        <p:sp>
          <p:nvSpPr>
            <p:cNvPr id="90" name="任意多边形: 形状 89">
              <a:extLst>
                <a:ext uri="{FF2B5EF4-FFF2-40B4-BE49-F238E27FC236}">
                  <a16:creationId xmlns:a16="http://schemas.microsoft.com/office/drawing/2014/main" id="{FCAE570D-4F69-821A-9A39-2F33D0E35A19}"/>
                </a:ext>
              </a:extLst>
            </p:cNvPr>
            <p:cNvSpPr/>
            <p:nvPr/>
          </p:nvSpPr>
          <p:spPr>
            <a:xfrm>
              <a:off x="10460218" y="2979726"/>
              <a:ext cx="164068" cy="172507"/>
            </a:xfrm>
            <a:custGeom>
              <a:avLst/>
              <a:gdLst>
                <a:gd name="connsiteX0" fmla="*/ 1352 w 164068"/>
                <a:gd name="connsiteY0" fmla="*/ 27229 h 172507"/>
                <a:gd name="connsiteX1" fmla="*/ 30444 w 164068"/>
                <a:gd name="connsiteY1" fmla="*/ 26845 h 172507"/>
                <a:gd name="connsiteX2" fmla="*/ 63590 w 164068"/>
                <a:gd name="connsiteY2" fmla="*/ 0 h 172507"/>
                <a:gd name="connsiteX3" fmla="*/ 97996 w 164068"/>
                <a:gd name="connsiteY3" fmla="*/ 32872 h 172507"/>
                <a:gd name="connsiteX4" fmla="*/ 119418 w 164068"/>
                <a:gd name="connsiteY4" fmla="*/ 129680 h 172507"/>
                <a:gd name="connsiteX5" fmla="*/ 164069 w 164068"/>
                <a:gd name="connsiteY5" fmla="*/ 169948 h 172507"/>
                <a:gd name="connsiteX6" fmla="*/ 29020 w 164068"/>
                <a:gd name="connsiteY6" fmla="*/ 127324 h 172507"/>
                <a:gd name="connsiteX7" fmla="*/ 1352 w 164068"/>
                <a:gd name="connsiteY7" fmla="*/ 27229 h 17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068" h="172507">
                  <a:moveTo>
                    <a:pt x="1352" y="27229"/>
                  </a:moveTo>
                  <a:cubicBezTo>
                    <a:pt x="6979" y="29968"/>
                    <a:pt x="16676" y="29842"/>
                    <a:pt x="30444" y="26845"/>
                  </a:cubicBezTo>
                  <a:cubicBezTo>
                    <a:pt x="44946" y="23290"/>
                    <a:pt x="57103" y="13445"/>
                    <a:pt x="63590" y="0"/>
                  </a:cubicBezTo>
                  <a:cubicBezTo>
                    <a:pt x="75024" y="0"/>
                    <a:pt x="86491" y="10957"/>
                    <a:pt x="97996" y="32872"/>
                  </a:cubicBezTo>
                  <a:cubicBezTo>
                    <a:pt x="115309" y="65744"/>
                    <a:pt x="105337" y="107820"/>
                    <a:pt x="119418" y="129680"/>
                  </a:cubicBezTo>
                  <a:cubicBezTo>
                    <a:pt x="131043" y="146324"/>
                    <a:pt x="146318" y="160098"/>
                    <a:pt x="164069" y="169948"/>
                  </a:cubicBezTo>
                  <a:cubicBezTo>
                    <a:pt x="97558" y="178824"/>
                    <a:pt x="52539" y="164618"/>
                    <a:pt x="29020" y="127324"/>
                  </a:cubicBezTo>
                  <a:cubicBezTo>
                    <a:pt x="5500" y="90031"/>
                    <a:pt x="-3726" y="56666"/>
                    <a:pt x="1352" y="27229"/>
                  </a:cubicBezTo>
                  <a:close/>
                </a:path>
              </a:pathLst>
            </a:custGeom>
            <a:solidFill>
              <a:schemeClr val="tx1"/>
            </a:solidFill>
            <a:ln w="5477"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64D529A7-655C-5ADD-D9F6-C7444CDFD53A}"/>
                </a:ext>
              </a:extLst>
            </p:cNvPr>
            <p:cNvSpPr/>
            <p:nvPr/>
          </p:nvSpPr>
          <p:spPr>
            <a:xfrm>
              <a:off x="10045301" y="3834784"/>
              <a:ext cx="700064" cy="747423"/>
            </a:xfrm>
            <a:custGeom>
              <a:avLst/>
              <a:gdLst>
                <a:gd name="connsiteX0" fmla="*/ 107108 w 700064"/>
                <a:gd name="connsiteY0" fmla="*/ 61688 h 747423"/>
                <a:gd name="connsiteX1" fmla="*/ 18628 w 700064"/>
                <a:gd name="connsiteY1" fmla="*/ 544688 h 747423"/>
                <a:gd name="connsiteX2" fmla="*/ 0 w 700064"/>
                <a:gd name="connsiteY2" fmla="*/ 718855 h 747423"/>
                <a:gd name="connsiteX3" fmla="*/ 529240 w 700064"/>
                <a:gd name="connsiteY3" fmla="*/ 742851 h 747423"/>
                <a:gd name="connsiteX4" fmla="*/ 700065 w 700064"/>
                <a:gd name="connsiteY4" fmla="*/ 681929 h 747423"/>
                <a:gd name="connsiteX5" fmla="*/ 563098 w 700064"/>
                <a:gd name="connsiteY5" fmla="*/ 61688 h 747423"/>
                <a:gd name="connsiteX6" fmla="*/ 107108 w 700064"/>
                <a:gd name="connsiteY6" fmla="*/ 61688 h 747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0064" h="747423">
                  <a:moveTo>
                    <a:pt x="107108" y="61688"/>
                  </a:moveTo>
                  <a:cubicBezTo>
                    <a:pt x="60101" y="289891"/>
                    <a:pt x="30610" y="450893"/>
                    <a:pt x="18628" y="544688"/>
                  </a:cubicBezTo>
                  <a:cubicBezTo>
                    <a:pt x="6646" y="638483"/>
                    <a:pt x="438" y="696540"/>
                    <a:pt x="0" y="718855"/>
                  </a:cubicBezTo>
                  <a:cubicBezTo>
                    <a:pt x="284891" y="745519"/>
                    <a:pt x="461304" y="753518"/>
                    <a:pt x="529240" y="742851"/>
                  </a:cubicBezTo>
                  <a:cubicBezTo>
                    <a:pt x="597175" y="732185"/>
                    <a:pt x="654115" y="711881"/>
                    <a:pt x="700065" y="681929"/>
                  </a:cubicBezTo>
                  <a:cubicBezTo>
                    <a:pt x="645497" y="350688"/>
                    <a:pt x="599843" y="143940"/>
                    <a:pt x="563098" y="61688"/>
                  </a:cubicBezTo>
                  <a:cubicBezTo>
                    <a:pt x="526352" y="-20563"/>
                    <a:pt x="374358" y="-20563"/>
                    <a:pt x="107108" y="61688"/>
                  </a:cubicBezTo>
                  <a:close/>
                </a:path>
              </a:pathLst>
            </a:custGeom>
            <a:solidFill>
              <a:schemeClr val="tx1"/>
            </a:solidFill>
            <a:ln w="5477"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39011172-D6B4-14F8-E965-8C1AFB412CFA}"/>
                </a:ext>
              </a:extLst>
            </p:cNvPr>
            <p:cNvSpPr/>
            <p:nvPr/>
          </p:nvSpPr>
          <p:spPr>
            <a:xfrm>
              <a:off x="9602079" y="3114530"/>
              <a:ext cx="405748" cy="474654"/>
            </a:xfrm>
            <a:custGeom>
              <a:avLst/>
              <a:gdLst>
                <a:gd name="connsiteX0" fmla="*/ 405748 w 405748"/>
                <a:gd name="connsiteY0" fmla="*/ 405558 h 474654"/>
                <a:gd name="connsiteX1" fmla="*/ 261878 w 405748"/>
                <a:gd name="connsiteY1" fmla="*/ 471302 h 474654"/>
                <a:gd name="connsiteX2" fmla="*/ 50402 w 405748"/>
                <a:gd name="connsiteY2" fmla="*/ 157264 h 474654"/>
                <a:gd name="connsiteX3" fmla="*/ 12818 w 405748"/>
                <a:gd name="connsiteY3" fmla="*/ 121653 h 474654"/>
                <a:gd name="connsiteX4" fmla="*/ 327 w 405748"/>
                <a:gd name="connsiteY4" fmla="*/ 3149 h 474654"/>
                <a:gd name="connsiteX5" fmla="*/ 99271 w 405748"/>
                <a:gd name="connsiteY5" fmla="*/ 59141 h 474654"/>
                <a:gd name="connsiteX6" fmla="*/ 131650 w 405748"/>
                <a:gd name="connsiteY6" fmla="*/ 142308 h 474654"/>
                <a:gd name="connsiteX7" fmla="*/ 281492 w 405748"/>
                <a:gd name="connsiteY7" fmla="*/ 298998 h 474654"/>
                <a:gd name="connsiteX8" fmla="*/ 323678 w 405748"/>
                <a:gd name="connsiteY8" fmla="*/ 277357 h 47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748" h="474654">
                  <a:moveTo>
                    <a:pt x="405748" y="405558"/>
                  </a:moveTo>
                  <a:cubicBezTo>
                    <a:pt x="333868" y="461769"/>
                    <a:pt x="285913" y="483684"/>
                    <a:pt x="261878" y="471302"/>
                  </a:cubicBezTo>
                  <a:cubicBezTo>
                    <a:pt x="237772" y="458755"/>
                    <a:pt x="50402" y="157264"/>
                    <a:pt x="50402" y="157264"/>
                  </a:cubicBezTo>
                  <a:cubicBezTo>
                    <a:pt x="50402" y="157264"/>
                    <a:pt x="15557" y="135350"/>
                    <a:pt x="12818" y="121653"/>
                  </a:cubicBezTo>
                  <a:cubicBezTo>
                    <a:pt x="10078" y="107956"/>
                    <a:pt x="-2139" y="14107"/>
                    <a:pt x="327" y="3149"/>
                  </a:cubicBezTo>
                  <a:cubicBezTo>
                    <a:pt x="4052" y="-13287"/>
                    <a:pt x="82507" y="38980"/>
                    <a:pt x="99271" y="59141"/>
                  </a:cubicBezTo>
                  <a:cubicBezTo>
                    <a:pt x="110229" y="72548"/>
                    <a:pt x="121021" y="100270"/>
                    <a:pt x="131650" y="142308"/>
                  </a:cubicBezTo>
                  <a:lnTo>
                    <a:pt x="281492" y="298998"/>
                  </a:lnTo>
                  <a:lnTo>
                    <a:pt x="323678" y="277357"/>
                  </a:lnTo>
                </a:path>
              </a:pathLst>
            </a:custGeom>
            <a:solidFill>
              <a:srgbClr val="FFFFFF"/>
            </a:solidFill>
            <a:ln w="5477"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B8306804-F868-2CFF-BDAA-79F8AB313360}"/>
                </a:ext>
              </a:extLst>
            </p:cNvPr>
            <p:cNvSpPr/>
            <p:nvPr/>
          </p:nvSpPr>
          <p:spPr>
            <a:xfrm>
              <a:off x="9712911" y="3193011"/>
              <a:ext cx="186658" cy="220516"/>
            </a:xfrm>
            <a:custGeom>
              <a:avLst/>
              <a:gdLst>
                <a:gd name="connsiteX0" fmla="*/ 186658 w 186658"/>
                <a:gd name="connsiteY0" fmla="*/ 212627 h 220516"/>
                <a:gd name="connsiteX1" fmla="*/ 170661 w 186658"/>
                <a:gd name="connsiteY1" fmla="*/ 220516 h 220516"/>
                <a:gd name="connsiteX2" fmla="*/ 20819 w 186658"/>
                <a:gd name="connsiteY2" fmla="*/ 63772 h 220516"/>
                <a:gd name="connsiteX3" fmla="*/ 0 w 186658"/>
                <a:gd name="connsiteY3" fmla="*/ 0 h 220516"/>
              </a:gdLst>
              <a:ahLst/>
              <a:cxnLst>
                <a:cxn ang="0">
                  <a:pos x="connsiteX0" y="connsiteY0"/>
                </a:cxn>
                <a:cxn ang="0">
                  <a:pos x="connsiteX1" y="connsiteY1"/>
                </a:cxn>
                <a:cxn ang="0">
                  <a:pos x="connsiteX2" y="connsiteY2"/>
                </a:cxn>
                <a:cxn ang="0">
                  <a:pos x="connsiteX3" y="connsiteY3"/>
                </a:cxn>
              </a:cxnLst>
              <a:rect l="l" t="t" r="r" b="b"/>
              <a:pathLst>
                <a:path w="186658" h="220516">
                  <a:moveTo>
                    <a:pt x="186658" y="212627"/>
                  </a:moveTo>
                  <a:lnTo>
                    <a:pt x="170661" y="220516"/>
                  </a:lnTo>
                  <a:lnTo>
                    <a:pt x="20819" y="63772"/>
                  </a:lnTo>
                  <a:cubicBezTo>
                    <a:pt x="15828" y="41928"/>
                    <a:pt x="8859" y="20583"/>
                    <a:pt x="0" y="0"/>
                  </a:cubicBezTo>
                </a:path>
              </a:pathLst>
            </a:custGeom>
            <a:noFill/>
            <a:ln w="16431" cap="rnd">
              <a:solidFill>
                <a:schemeClr val="tx1"/>
              </a:solidFill>
              <a:prstDash val="solid"/>
              <a:round/>
            </a:ln>
          </p:spPr>
          <p:txBody>
            <a:bodyPr rtlCol="0" anchor="ctr"/>
            <a:lstStyle/>
            <a:p>
              <a:endParaRPr lang="zh-CN" altLang="en-US"/>
            </a:p>
          </p:txBody>
        </p:sp>
        <p:sp>
          <p:nvSpPr>
            <p:cNvPr id="94" name="任意多边形: 形状 93">
              <a:extLst>
                <a:ext uri="{FF2B5EF4-FFF2-40B4-BE49-F238E27FC236}">
                  <a16:creationId xmlns:a16="http://schemas.microsoft.com/office/drawing/2014/main" id="{5BEDF0DA-9C71-C231-31E8-B4B112135566}"/>
                </a:ext>
              </a:extLst>
            </p:cNvPr>
            <p:cNvSpPr/>
            <p:nvPr/>
          </p:nvSpPr>
          <p:spPr>
            <a:xfrm>
              <a:off x="9671547" y="3302091"/>
              <a:ext cx="305983" cy="286974"/>
            </a:xfrm>
            <a:custGeom>
              <a:avLst/>
              <a:gdLst>
                <a:gd name="connsiteX0" fmla="*/ 305984 w 305983"/>
                <a:gd name="connsiteY0" fmla="*/ 240678 h 286974"/>
                <a:gd name="connsiteX1" fmla="*/ 192411 w 305983"/>
                <a:gd name="connsiteY1" fmla="*/ 283576 h 286974"/>
                <a:gd name="connsiteX2" fmla="*/ 0 w 305983"/>
                <a:gd name="connsiteY2" fmla="*/ 0 h 286974"/>
              </a:gdLst>
              <a:ahLst/>
              <a:cxnLst>
                <a:cxn ang="0">
                  <a:pos x="connsiteX0" y="connsiteY0"/>
                </a:cxn>
                <a:cxn ang="0">
                  <a:pos x="connsiteX1" y="connsiteY1"/>
                </a:cxn>
                <a:cxn ang="0">
                  <a:pos x="connsiteX2" y="connsiteY2"/>
                </a:cxn>
              </a:cxnLst>
              <a:rect l="l" t="t" r="r" b="b"/>
              <a:pathLst>
                <a:path w="305983" h="286974">
                  <a:moveTo>
                    <a:pt x="305984" y="240678"/>
                  </a:moveTo>
                  <a:cubicBezTo>
                    <a:pt x="250759" y="279905"/>
                    <a:pt x="212901" y="294205"/>
                    <a:pt x="192411" y="283576"/>
                  </a:cubicBezTo>
                  <a:cubicBezTo>
                    <a:pt x="173071" y="273495"/>
                    <a:pt x="48322" y="76866"/>
                    <a:pt x="0" y="0"/>
                  </a:cubicBezTo>
                </a:path>
              </a:pathLst>
            </a:custGeom>
            <a:noFill/>
            <a:ln w="16431" cap="rnd">
              <a:solidFill>
                <a:schemeClr val="tx1"/>
              </a:solidFill>
              <a:prstDash val="solid"/>
              <a:round/>
            </a:ln>
          </p:spPr>
          <p:txBody>
            <a:bodyPr rtlCol="0" anchor="ctr"/>
            <a:lstStyle/>
            <a:p>
              <a:endParaRPr lang="zh-CN" altLang="en-US"/>
            </a:p>
          </p:txBody>
        </p:sp>
        <p:sp>
          <p:nvSpPr>
            <p:cNvPr id="95" name="任意多边形: 形状 94">
              <a:extLst>
                <a:ext uri="{FF2B5EF4-FFF2-40B4-BE49-F238E27FC236}">
                  <a16:creationId xmlns:a16="http://schemas.microsoft.com/office/drawing/2014/main" id="{5DF349DF-02D1-C809-0C3E-97CC9AB48377}"/>
                </a:ext>
              </a:extLst>
            </p:cNvPr>
            <p:cNvSpPr/>
            <p:nvPr/>
          </p:nvSpPr>
          <p:spPr>
            <a:xfrm>
              <a:off x="9906910" y="3086732"/>
              <a:ext cx="786239" cy="822505"/>
            </a:xfrm>
            <a:custGeom>
              <a:avLst/>
              <a:gdLst>
                <a:gd name="connsiteX0" fmla="*/ 290808 w 786239"/>
                <a:gd name="connsiteY0" fmla="*/ 486 h 822505"/>
                <a:gd name="connsiteX1" fmla="*/ 403614 w 786239"/>
                <a:gd name="connsiteY1" fmla="*/ 106005 h 822505"/>
                <a:gd name="connsiteX2" fmla="*/ 596298 w 786239"/>
                <a:gd name="connsiteY2" fmla="*/ 6074 h 822505"/>
                <a:gd name="connsiteX3" fmla="*/ 765699 w 786239"/>
                <a:gd name="connsiteY3" fmla="*/ 80529 h 822505"/>
                <a:gd name="connsiteX4" fmla="*/ 698202 w 786239"/>
                <a:gd name="connsiteY4" fmla="*/ 406126 h 822505"/>
                <a:gd name="connsiteX5" fmla="*/ 708556 w 786239"/>
                <a:gd name="connsiteY5" fmla="*/ 811548 h 822505"/>
                <a:gd name="connsiteX6" fmla="*/ 231912 w 786239"/>
                <a:gd name="connsiteY6" fmla="*/ 822505 h 822505"/>
                <a:gd name="connsiteX7" fmla="*/ 262154 w 786239"/>
                <a:gd name="connsiteY7" fmla="*/ 437793 h 822505"/>
                <a:gd name="connsiteX8" fmla="*/ 240623 w 786239"/>
                <a:gd name="connsiteY8" fmla="*/ 348710 h 822505"/>
                <a:gd name="connsiteX9" fmla="*/ 100917 w 786239"/>
                <a:gd name="connsiteY9" fmla="*/ 466775 h 822505"/>
                <a:gd name="connsiteX10" fmla="*/ 0 w 786239"/>
                <a:gd name="connsiteY10" fmla="*/ 291458 h 822505"/>
                <a:gd name="connsiteX11" fmla="*/ 290808 w 786239"/>
                <a:gd name="connsiteY11" fmla="*/ 486 h 822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6239" h="822505">
                  <a:moveTo>
                    <a:pt x="290808" y="486"/>
                  </a:moveTo>
                  <a:cubicBezTo>
                    <a:pt x="315407" y="9744"/>
                    <a:pt x="340719" y="103101"/>
                    <a:pt x="403614" y="106005"/>
                  </a:cubicBezTo>
                  <a:cubicBezTo>
                    <a:pt x="482287" y="109127"/>
                    <a:pt x="533239" y="4595"/>
                    <a:pt x="596298" y="6074"/>
                  </a:cubicBezTo>
                  <a:cubicBezTo>
                    <a:pt x="671137" y="20537"/>
                    <a:pt x="746140" y="42836"/>
                    <a:pt x="765699" y="80529"/>
                  </a:cubicBezTo>
                  <a:cubicBezTo>
                    <a:pt x="785258" y="118222"/>
                    <a:pt x="821636" y="180405"/>
                    <a:pt x="698202" y="406126"/>
                  </a:cubicBezTo>
                  <a:cubicBezTo>
                    <a:pt x="698202" y="594976"/>
                    <a:pt x="708556" y="811548"/>
                    <a:pt x="708556" y="811548"/>
                  </a:cubicBezTo>
                  <a:lnTo>
                    <a:pt x="231912" y="822505"/>
                  </a:lnTo>
                  <a:cubicBezTo>
                    <a:pt x="236131" y="747393"/>
                    <a:pt x="262154" y="437793"/>
                    <a:pt x="262154" y="437793"/>
                  </a:cubicBezTo>
                  <a:cubicBezTo>
                    <a:pt x="262154" y="437793"/>
                    <a:pt x="249772" y="354188"/>
                    <a:pt x="240623" y="348710"/>
                  </a:cubicBezTo>
                  <a:lnTo>
                    <a:pt x="100917" y="466775"/>
                  </a:lnTo>
                  <a:lnTo>
                    <a:pt x="0" y="291458"/>
                  </a:lnTo>
                  <a:cubicBezTo>
                    <a:pt x="118668" y="113839"/>
                    <a:pt x="266208" y="-8719"/>
                    <a:pt x="290808" y="486"/>
                  </a:cubicBezTo>
                  <a:close/>
                </a:path>
              </a:pathLst>
            </a:custGeom>
            <a:solidFill>
              <a:schemeClr val="accent2"/>
            </a:solidFill>
            <a:ln w="5477"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1B14FD3F-B4EC-AECE-F748-96AE6238FDB5}"/>
                </a:ext>
              </a:extLst>
            </p:cNvPr>
            <p:cNvSpPr/>
            <p:nvPr/>
          </p:nvSpPr>
          <p:spPr>
            <a:xfrm>
              <a:off x="10503568" y="3473793"/>
              <a:ext cx="418369" cy="484593"/>
            </a:xfrm>
            <a:custGeom>
              <a:avLst/>
              <a:gdLst>
                <a:gd name="connsiteX0" fmla="*/ 348030 w 418369"/>
                <a:gd name="connsiteY0" fmla="*/ 0 h 484593"/>
                <a:gd name="connsiteX1" fmla="*/ 416568 w 418369"/>
                <a:gd name="connsiteY1" fmla="*/ 142445 h 484593"/>
                <a:gd name="connsiteX2" fmla="*/ 146031 w 418369"/>
                <a:gd name="connsiteY2" fmla="*/ 407284 h 484593"/>
                <a:gd name="connsiteX3" fmla="*/ 117816 w 418369"/>
                <a:gd name="connsiteY3" fmla="*/ 450730 h 484593"/>
                <a:gd name="connsiteX4" fmla="*/ 4133 w 418369"/>
                <a:gd name="connsiteY4" fmla="*/ 484588 h 484593"/>
                <a:gd name="connsiteX5" fmla="*/ 41279 w 418369"/>
                <a:gd name="connsiteY5" fmla="*/ 377152 h 484593"/>
                <a:gd name="connsiteX6" fmla="*/ 117213 w 418369"/>
                <a:gd name="connsiteY6" fmla="*/ 330200 h 484593"/>
                <a:gd name="connsiteX7" fmla="*/ 244209 w 418369"/>
                <a:gd name="connsiteY7" fmla="*/ 154444 h 484593"/>
                <a:gd name="connsiteX8" fmla="*/ 209255 w 418369"/>
                <a:gd name="connsiteY8" fmla="*/ 87220 h 484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369" h="484593">
                  <a:moveTo>
                    <a:pt x="348030" y="0"/>
                  </a:moveTo>
                  <a:cubicBezTo>
                    <a:pt x="405720" y="70675"/>
                    <a:pt x="424731" y="116586"/>
                    <a:pt x="416568" y="142445"/>
                  </a:cubicBezTo>
                  <a:cubicBezTo>
                    <a:pt x="408404" y="168305"/>
                    <a:pt x="146031" y="407284"/>
                    <a:pt x="146031" y="407284"/>
                  </a:cubicBezTo>
                  <a:cubicBezTo>
                    <a:pt x="146031" y="407284"/>
                    <a:pt x="130636" y="445635"/>
                    <a:pt x="117816" y="450730"/>
                  </a:cubicBezTo>
                  <a:cubicBezTo>
                    <a:pt x="104996" y="455825"/>
                    <a:pt x="15091" y="485027"/>
                    <a:pt x="4133" y="484588"/>
                  </a:cubicBezTo>
                  <a:cubicBezTo>
                    <a:pt x="-12303" y="483876"/>
                    <a:pt x="24459" y="396930"/>
                    <a:pt x="41279" y="377152"/>
                  </a:cubicBezTo>
                  <a:cubicBezTo>
                    <a:pt x="52494" y="363784"/>
                    <a:pt x="77805" y="348131"/>
                    <a:pt x="117213" y="330200"/>
                  </a:cubicBezTo>
                  <a:lnTo>
                    <a:pt x="244209" y="154444"/>
                  </a:lnTo>
                  <a:lnTo>
                    <a:pt x="209255" y="87220"/>
                  </a:lnTo>
                </a:path>
              </a:pathLst>
            </a:custGeom>
            <a:solidFill>
              <a:srgbClr val="FFFFFF"/>
            </a:solidFill>
            <a:ln w="5477"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D0C9E0A5-5252-4EC6-E38D-FAA5743E17BC}"/>
                </a:ext>
              </a:extLst>
            </p:cNvPr>
            <p:cNvSpPr/>
            <p:nvPr/>
          </p:nvSpPr>
          <p:spPr>
            <a:xfrm>
              <a:off x="10525342" y="3604185"/>
              <a:ext cx="222160" cy="280069"/>
            </a:xfrm>
            <a:custGeom>
              <a:avLst/>
              <a:gdLst>
                <a:gd name="connsiteX0" fmla="*/ 209669 w 222160"/>
                <a:gd name="connsiteY0" fmla="*/ 0 h 280069"/>
                <a:gd name="connsiteX1" fmla="*/ 222160 w 222160"/>
                <a:gd name="connsiteY1" fmla="*/ 24051 h 280069"/>
                <a:gd name="connsiteX2" fmla="*/ 95165 w 222160"/>
                <a:gd name="connsiteY2" fmla="*/ 199807 h 280069"/>
                <a:gd name="connsiteX3" fmla="*/ 19230 w 222160"/>
                <a:gd name="connsiteY3" fmla="*/ 246760 h 280069"/>
                <a:gd name="connsiteX4" fmla="*/ 0 w 222160"/>
                <a:gd name="connsiteY4" fmla="*/ 280070 h 280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160" h="280069">
                  <a:moveTo>
                    <a:pt x="209669" y="0"/>
                  </a:moveTo>
                  <a:lnTo>
                    <a:pt x="222160" y="24051"/>
                  </a:lnTo>
                  <a:lnTo>
                    <a:pt x="95165" y="199807"/>
                  </a:lnTo>
                  <a:cubicBezTo>
                    <a:pt x="55756" y="217706"/>
                    <a:pt x="30445" y="233353"/>
                    <a:pt x="19230" y="246760"/>
                  </a:cubicBezTo>
                  <a:cubicBezTo>
                    <a:pt x="11642" y="257141"/>
                    <a:pt x="5194" y="268307"/>
                    <a:pt x="0" y="280070"/>
                  </a:cubicBezTo>
                </a:path>
              </a:pathLst>
            </a:custGeom>
            <a:noFill/>
            <a:ln w="16431" cap="rnd">
              <a:solidFill>
                <a:schemeClr val="tx1"/>
              </a:solidFill>
              <a:prstDash val="solid"/>
              <a:round/>
            </a:ln>
          </p:spPr>
          <p:txBody>
            <a:bodyPr rtlCol="0" anchor="ctr"/>
            <a:lstStyle/>
            <a:p>
              <a:endParaRPr lang="zh-CN" altLang="en-US"/>
            </a:p>
          </p:txBody>
        </p:sp>
        <p:sp>
          <p:nvSpPr>
            <p:cNvPr id="98" name="任意多边形: 形状 97">
              <a:extLst>
                <a:ext uri="{FF2B5EF4-FFF2-40B4-BE49-F238E27FC236}">
                  <a16:creationId xmlns:a16="http://schemas.microsoft.com/office/drawing/2014/main" id="{1D1E0D42-8129-4320-6DDD-7B1CA55B69CB}"/>
                </a:ext>
              </a:extLst>
            </p:cNvPr>
            <p:cNvSpPr/>
            <p:nvPr/>
          </p:nvSpPr>
          <p:spPr>
            <a:xfrm>
              <a:off x="10634533" y="3503706"/>
              <a:ext cx="287289" cy="402901"/>
            </a:xfrm>
            <a:custGeom>
              <a:avLst/>
              <a:gdLst>
                <a:gd name="connsiteX0" fmla="*/ 240240 w 287289"/>
                <a:gd name="connsiteY0" fmla="*/ 0 h 402901"/>
                <a:gd name="connsiteX1" fmla="*/ 285493 w 287289"/>
                <a:gd name="connsiteY1" fmla="*/ 112696 h 402901"/>
                <a:gd name="connsiteX2" fmla="*/ 14957 w 287289"/>
                <a:gd name="connsiteY2" fmla="*/ 377535 h 402901"/>
                <a:gd name="connsiteX3" fmla="*/ 0 w 287289"/>
                <a:gd name="connsiteY3" fmla="*/ 402901 h 402901"/>
              </a:gdLst>
              <a:ahLst/>
              <a:cxnLst>
                <a:cxn ang="0">
                  <a:pos x="connsiteX0" y="connsiteY0"/>
                </a:cxn>
                <a:cxn ang="0">
                  <a:pos x="connsiteX1" y="connsiteY1"/>
                </a:cxn>
                <a:cxn ang="0">
                  <a:pos x="connsiteX2" y="connsiteY2"/>
                </a:cxn>
                <a:cxn ang="0">
                  <a:pos x="connsiteX3" y="connsiteY3"/>
                </a:cxn>
              </a:cxnLst>
              <a:rect l="l" t="t" r="r" b="b"/>
              <a:pathLst>
                <a:path w="287289" h="402901">
                  <a:moveTo>
                    <a:pt x="240240" y="0"/>
                  </a:moveTo>
                  <a:cubicBezTo>
                    <a:pt x="280617" y="54403"/>
                    <a:pt x="292232" y="90617"/>
                    <a:pt x="285493" y="112696"/>
                  </a:cubicBezTo>
                  <a:cubicBezTo>
                    <a:pt x="277494" y="138610"/>
                    <a:pt x="14957" y="377535"/>
                    <a:pt x="14957" y="377535"/>
                  </a:cubicBezTo>
                  <a:lnTo>
                    <a:pt x="0" y="402901"/>
                  </a:lnTo>
                </a:path>
              </a:pathLst>
            </a:custGeom>
            <a:noFill/>
            <a:ln w="16431" cap="rnd">
              <a:solidFill>
                <a:schemeClr val="tx1"/>
              </a:solidFill>
              <a:prstDash val="solid"/>
              <a:round/>
            </a:ln>
          </p:spPr>
          <p:txBody>
            <a:bodyPr rtlCol="0" anchor="ctr"/>
            <a:lstStyle/>
            <a:p>
              <a:endParaRPr lang="zh-CN" altLang="en-US"/>
            </a:p>
          </p:txBody>
        </p:sp>
        <p:sp>
          <p:nvSpPr>
            <p:cNvPr id="99" name="任意多边形: 形状 98">
              <a:extLst>
                <a:ext uri="{FF2B5EF4-FFF2-40B4-BE49-F238E27FC236}">
                  <a16:creationId xmlns:a16="http://schemas.microsoft.com/office/drawing/2014/main" id="{3F54EBA3-A4E2-0F68-7AFA-FCE5DAE3FD98}"/>
                </a:ext>
              </a:extLst>
            </p:cNvPr>
            <p:cNvSpPr/>
            <p:nvPr/>
          </p:nvSpPr>
          <p:spPr>
            <a:xfrm>
              <a:off x="10519020" y="3125821"/>
              <a:ext cx="354546" cy="453217"/>
            </a:xfrm>
            <a:custGeom>
              <a:avLst/>
              <a:gdLst>
                <a:gd name="connsiteX0" fmla="*/ 354547 w 354546"/>
                <a:gd name="connsiteY0" fmla="*/ 359751 h 453217"/>
                <a:gd name="connsiteX1" fmla="*/ 189638 w 354546"/>
                <a:gd name="connsiteY1" fmla="*/ 453217 h 453217"/>
                <a:gd name="connsiteX2" fmla="*/ 9555 w 354546"/>
                <a:gd name="connsiteY2" fmla="*/ 167340 h 453217"/>
                <a:gd name="connsiteX3" fmla="*/ 51302 w 354546"/>
                <a:gd name="connsiteY3" fmla="*/ 6377 h 453217"/>
                <a:gd name="connsiteX4" fmla="*/ 204321 w 354546"/>
                <a:gd name="connsiteY4" fmla="*/ 78750 h 453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546" h="453217">
                  <a:moveTo>
                    <a:pt x="354547" y="359751"/>
                  </a:moveTo>
                  <a:lnTo>
                    <a:pt x="189638" y="453217"/>
                  </a:lnTo>
                  <a:cubicBezTo>
                    <a:pt x="80777" y="292857"/>
                    <a:pt x="21882" y="198240"/>
                    <a:pt x="9555" y="167340"/>
                  </a:cubicBezTo>
                  <a:cubicBezTo>
                    <a:pt x="-2772" y="136441"/>
                    <a:pt x="-14387" y="39304"/>
                    <a:pt x="51302" y="6377"/>
                  </a:cubicBezTo>
                  <a:cubicBezTo>
                    <a:pt x="116991" y="-26550"/>
                    <a:pt x="204321" y="78750"/>
                    <a:pt x="204321" y="78750"/>
                  </a:cubicBezTo>
                  <a:close/>
                </a:path>
              </a:pathLst>
            </a:custGeom>
            <a:solidFill>
              <a:schemeClr val="accent2"/>
            </a:solidFill>
            <a:ln w="5477"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1C349DA2-221F-5914-65E7-11563BF0D839}"/>
                </a:ext>
              </a:extLst>
            </p:cNvPr>
            <p:cNvSpPr/>
            <p:nvPr/>
          </p:nvSpPr>
          <p:spPr>
            <a:xfrm>
              <a:off x="10566816" y="3362083"/>
              <a:ext cx="54786" cy="83494"/>
            </a:xfrm>
            <a:custGeom>
              <a:avLst/>
              <a:gdLst>
                <a:gd name="connsiteX0" fmla="*/ 54787 w 54786"/>
                <a:gd name="connsiteY0" fmla="*/ 83495 h 83494"/>
                <a:gd name="connsiteX1" fmla="*/ 0 w 54786"/>
                <a:gd name="connsiteY1" fmla="*/ 0 h 83494"/>
              </a:gdLst>
              <a:ahLst/>
              <a:cxnLst>
                <a:cxn ang="0">
                  <a:pos x="connsiteX0" y="connsiteY0"/>
                </a:cxn>
                <a:cxn ang="0">
                  <a:pos x="connsiteX1" y="connsiteY1"/>
                </a:cxn>
              </a:cxnLst>
              <a:rect l="l" t="t" r="r" b="b"/>
              <a:pathLst>
                <a:path w="54786" h="83494">
                  <a:moveTo>
                    <a:pt x="54787" y="83495"/>
                  </a:moveTo>
                  <a:lnTo>
                    <a:pt x="0" y="0"/>
                  </a:lnTo>
                </a:path>
              </a:pathLst>
            </a:custGeom>
            <a:noFill/>
            <a:ln w="16431" cap="rnd">
              <a:solidFill>
                <a:schemeClr val="tx1"/>
              </a:solidFill>
              <a:prstDash val="solid"/>
              <a:round/>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3945FE2F-8E61-6B19-F185-8AAE88231DE9}"/>
                </a:ext>
              </a:extLst>
            </p:cNvPr>
            <p:cNvSpPr/>
            <p:nvPr/>
          </p:nvSpPr>
          <p:spPr>
            <a:xfrm>
              <a:off x="9858192" y="4585579"/>
              <a:ext cx="471069" cy="1033349"/>
            </a:xfrm>
            <a:custGeom>
              <a:avLst/>
              <a:gdLst>
                <a:gd name="connsiteX0" fmla="*/ 292245 w 471069"/>
                <a:gd name="connsiteY0" fmla="*/ 0 h 1033349"/>
                <a:gd name="connsiteX1" fmla="*/ 266660 w 471069"/>
                <a:gd name="connsiteY1" fmla="*/ 833525 h 1033349"/>
                <a:gd name="connsiteX2" fmla="*/ 3355 w 471069"/>
                <a:gd name="connsiteY2" fmla="*/ 1021553 h 1033349"/>
                <a:gd name="connsiteX3" fmla="*/ 780 w 471069"/>
                <a:gd name="connsiteY3" fmla="*/ 1030921 h 1033349"/>
                <a:gd name="connsiteX4" fmla="*/ 5766 w 471069"/>
                <a:gd name="connsiteY4" fmla="*/ 1033332 h 1033349"/>
                <a:gd name="connsiteX5" fmla="*/ 418200 w 471069"/>
                <a:gd name="connsiteY5" fmla="*/ 1002651 h 1033349"/>
                <a:gd name="connsiteX6" fmla="*/ 471069 w 471069"/>
                <a:gd name="connsiteY6" fmla="*/ 11012 h 103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069" h="1033349">
                  <a:moveTo>
                    <a:pt x="292245" y="0"/>
                  </a:moveTo>
                  <a:lnTo>
                    <a:pt x="266660" y="833525"/>
                  </a:lnTo>
                  <a:lnTo>
                    <a:pt x="3355" y="1021553"/>
                  </a:lnTo>
                  <a:cubicBezTo>
                    <a:pt x="216" y="1023547"/>
                    <a:pt x="-902" y="1027601"/>
                    <a:pt x="780" y="1030921"/>
                  </a:cubicBezTo>
                  <a:cubicBezTo>
                    <a:pt x="1882" y="1032570"/>
                    <a:pt x="3788" y="1033491"/>
                    <a:pt x="5766" y="1033332"/>
                  </a:cubicBezTo>
                  <a:cubicBezTo>
                    <a:pt x="226337" y="1018923"/>
                    <a:pt x="402148" y="1009883"/>
                    <a:pt x="418200" y="1002651"/>
                  </a:cubicBezTo>
                  <a:cubicBezTo>
                    <a:pt x="434253" y="995420"/>
                    <a:pt x="471069" y="11012"/>
                    <a:pt x="471069" y="11012"/>
                  </a:cubicBezTo>
                </a:path>
              </a:pathLst>
            </a:custGeom>
            <a:noFill/>
            <a:ln w="16431" cap="rnd">
              <a:solidFill>
                <a:schemeClr val="tx1"/>
              </a:solidFill>
              <a:prstDash val="solid"/>
              <a:round/>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3AB6953A-C9CD-8BB2-1F4D-72C586D50830}"/>
                </a:ext>
              </a:extLst>
            </p:cNvPr>
            <p:cNvSpPr/>
            <p:nvPr/>
          </p:nvSpPr>
          <p:spPr>
            <a:xfrm>
              <a:off x="10379227" y="4589195"/>
              <a:ext cx="390664" cy="1029723"/>
            </a:xfrm>
            <a:custGeom>
              <a:avLst/>
              <a:gdLst>
                <a:gd name="connsiteX0" fmla="*/ 78125 w 390664"/>
                <a:gd name="connsiteY0" fmla="*/ 11560 h 1029723"/>
                <a:gd name="connsiteX1" fmla="*/ 104149 w 390664"/>
                <a:gd name="connsiteY1" fmla="*/ 164415 h 1029723"/>
                <a:gd name="connsiteX2" fmla="*/ 232075 w 390664"/>
                <a:gd name="connsiteY2" fmla="*/ 829909 h 1029723"/>
                <a:gd name="connsiteX3" fmla="*/ 2465 w 390664"/>
                <a:gd name="connsiteY3" fmla="*/ 1017937 h 1029723"/>
                <a:gd name="connsiteX4" fmla="*/ 1473 w 390664"/>
                <a:gd name="connsiteY4" fmla="*/ 1027261 h 1029723"/>
                <a:gd name="connsiteX5" fmla="*/ 6957 w 390664"/>
                <a:gd name="connsiteY5" fmla="*/ 1029716 h 1029723"/>
                <a:gd name="connsiteX6" fmla="*/ 389642 w 390664"/>
                <a:gd name="connsiteY6" fmla="*/ 994598 h 1029723"/>
                <a:gd name="connsiteX7" fmla="*/ 254867 w 390664"/>
                <a:gd name="connsiteY7" fmla="*/ 0 h 102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664" h="1029723">
                  <a:moveTo>
                    <a:pt x="78125" y="11560"/>
                  </a:moveTo>
                  <a:lnTo>
                    <a:pt x="104149" y="164415"/>
                  </a:lnTo>
                  <a:lnTo>
                    <a:pt x="232075" y="829909"/>
                  </a:lnTo>
                  <a:lnTo>
                    <a:pt x="2465" y="1017937"/>
                  </a:lnTo>
                  <a:cubicBezTo>
                    <a:pt x="-384" y="1020238"/>
                    <a:pt x="-828" y="1024413"/>
                    <a:pt x="1473" y="1027261"/>
                  </a:cubicBezTo>
                  <a:cubicBezTo>
                    <a:pt x="2804" y="1028911"/>
                    <a:pt x="4842" y="1029820"/>
                    <a:pt x="6957" y="1029716"/>
                  </a:cubicBezTo>
                  <a:cubicBezTo>
                    <a:pt x="224953" y="1015307"/>
                    <a:pt x="374904" y="1001830"/>
                    <a:pt x="389642" y="994598"/>
                  </a:cubicBezTo>
                  <a:cubicBezTo>
                    <a:pt x="404380" y="987366"/>
                    <a:pt x="254867" y="0"/>
                    <a:pt x="254867" y="0"/>
                  </a:cubicBezTo>
                </a:path>
              </a:pathLst>
            </a:custGeom>
            <a:noFill/>
            <a:ln w="16431" cap="rnd">
              <a:solidFill>
                <a:schemeClr val="tx1"/>
              </a:solidFill>
              <a:prstDash val="solid"/>
              <a:round/>
            </a:ln>
          </p:spPr>
          <p:txBody>
            <a:bodyPr rtlCol="0" anchor="ctr"/>
            <a:lstStyle/>
            <a:p>
              <a:endParaRPr lang="zh-CN" altLang="en-US" dirty="0"/>
            </a:p>
          </p:txBody>
        </p:sp>
        <p:sp>
          <p:nvSpPr>
            <p:cNvPr id="103" name="任意多边形: 形状 102">
              <a:extLst>
                <a:ext uri="{FF2B5EF4-FFF2-40B4-BE49-F238E27FC236}">
                  <a16:creationId xmlns:a16="http://schemas.microsoft.com/office/drawing/2014/main" id="{E6C4F9B6-E5ED-0BE7-A39B-7806C3BB4857}"/>
                </a:ext>
              </a:extLst>
            </p:cNvPr>
            <p:cNvSpPr/>
            <p:nvPr/>
          </p:nvSpPr>
          <p:spPr>
            <a:xfrm>
              <a:off x="10141496" y="3327183"/>
              <a:ext cx="21159" cy="153895"/>
            </a:xfrm>
            <a:custGeom>
              <a:avLst/>
              <a:gdLst>
                <a:gd name="connsiteX0" fmla="*/ 18639 w 21159"/>
                <a:gd name="connsiteY0" fmla="*/ 0 h 153895"/>
                <a:gd name="connsiteX1" fmla="*/ 21159 w 21159"/>
                <a:gd name="connsiteY1" fmla="*/ 153896 h 153895"/>
              </a:gdLst>
              <a:ahLst/>
              <a:cxnLst>
                <a:cxn ang="0">
                  <a:pos x="connsiteX0" y="connsiteY0"/>
                </a:cxn>
                <a:cxn ang="0">
                  <a:pos x="connsiteX1" y="connsiteY1"/>
                </a:cxn>
              </a:cxnLst>
              <a:rect l="l" t="t" r="r" b="b"/>
              <a:pathLst>
                <a:path w="21159" h="153895">
                  <a:moveTo>
                    <a:pt x="18639" y="0"/>
                  </a:moveTo>
                  <a:cubicBezTo>
                    <a:pt x="-4098" y="35337"/>
                    <a:pt x="-9138" y="95877"/>
                    <a:pt x="21159" y="153896"/>
                  </a:cubicBezTo>
                </a:path>
              </a:pathLst>
            </a:custGeom>
            <a:noFill/>
            <a:ln w="16431" cap="rnd">
              <a:solidFill>
                <a:schemeClr val="tx1"/>
              </a:solidFill>
              <a:prstDash val="solid"/>
              <a:round/>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F36C3F16-EE8B-1B2E-523F-E8688389B892}"/>
                </a:ext>
              </a:extLst>
            </p:cNvPr>
            <p:cNvSpPr/>
            <p:nvPr/>
          </p:nvSpPr>
          <p:spPr>
            <a:xfrm>
              <a:off x="10483540" y="3478449"/>
              <a:ext cx="64976" cy="63991"/>
            </a:xfrm>
            <a:custGeom>
              <a:avLst/>
              <a:gdLst>
                <a:gd name="connsiteX0" fmla="*/ 0 w 64976"/>
                <a:gd name="connsiteY0" fmla="*/ 63991 h 63991"/>
                <a:gd name="connsiteX1" fmla="*/ 64977 w 64976"/>
                <a:gd name="connsiteY1" fmla="*/ 0 h 63991"/>
              </a:gdLst>
              <a:ahLst/>
              <a:cxnLst>
                <a:cxn ang="0">
                  <a:pos x="connsiteX0" y="connsiteY0"/>
                </a:cxn>
                <a:cxn ang="0">
                  <a:pos x="connsiteX1" y="connsiteY1"/>
                </a:cxn>
              </a:cxnLst>
              <a:rect l="l" t="t" r="r" b="b"/>
              <a:pathLst>
                <a:path w="64976" h="63991">
                  <a:moveTo>
                    <a:pt x="0" y="63991"/>
                  </a:moveTo>
                  <a:cubicBezTo>
                    <a:pt x="34187" y="56923"/>
                    <a:pt x="54787" y="34680"/>
                    <a:pt x="64977" y="0"/>
                  </a:cubicBezTo>
                </a:path>
              </a:pathLst>
            </a:custGeom>
            <a:noFill/>
            <a:ln w="16431" cap="rnd">
              <a:solidFill>
                <a:schemeClr val="tx1"/>
              </a:solidFill>
              <a:prstDash val="solid"/>
              <a:round/>
            </a:ln>
          </p:spPr>
          <p:txBody>
            <a:bodyPr rtlCol="0" anchor="ctr"/>
            <a:lstStyle/>
            <a:p>
              <a:endParaRPr lang="zh-CN" altLang="en-US"/>
            </a:p>
          </p:txBody>
        </p:sp>
      </p:grpSp>
      <p:sp>
        <p:nvSpPr>
          <p:cNvPr id="107" name="箭头: 五边形 106">
            <a:extLst>
              <a:ext uri="{FF2B5EF4-FFF2-40B4-BE49-F238E27FC236}">
                <a16:creationId xmlns:a16="http://schemas.microsoft.com/office/drawing/2014/main" id="{371CB090-0EE7-3294-09C6-55775FF151B1}"/>
              </a:ext>
            </a:extLst>
          </p:cNvPr>
          <p:cNvSpPr/>
          <p:nvPr/>
        </p:nvSpPr>
        <p:spPr>
          <a:xfrm>
            <a:off x="960121" y="2911462"/>
            <a:ext cx="5482736" cy="1420729"/>
          </a:xfrm>
          <a:prstGeom prst="homePlate">
            <a:avLst>
              <a:gd name="adj" fmla="val 38200"/>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a:latin typeface="+mj-ea"/>
              <a:ea typeface="+mj-ea"/>
            </a:endParaRPr>
          </a:p>
        </p:txBody>
      </p:sp>
      <p:sp>
        <p:nvSpPr>
          <p:cNvPr id="108" name="文本框 107">
            <a:extLst>
              <a:ext uri="{FF2B5EF4-FFF2-40B4-BE49-F238E27FC236}">
                <a16:creationId xmlns:a16="http://schemas.microsoft.com/office/drawing/2014/main" id="{E8A186F2-B5B3-EF46-39CF-18CC6C7023A6}"/>
              </a:ext>
            </a:extLst>
          </p:cNvPr>
          <p:cNvSpPr txBox="1"/>
          <p:nvPr/>
        </p:nvSpPr>
        <p:spPr>
          <a:xfrm>
            <a:off x="1207344" y="2102690"/>
            <a:ext cx="4085452" cy="702052"/>
          </a:xfrm>
          <a:prstGeom prst="rect">
            <a:avLst/>
          </a:prstGeom>
          <a:noFill/>
        </p:spPr>
        <p:txBody>
          <a:bodyPr wrap="square" rtlCol="0">
            <a:spAutoFit/>
          </a:bodyPr>
          <a:lstStyle/>
          <a:p>
            <a:pP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109" name="文本框 108">
            <a:extLst>
              <a:ext uri="{FF2B5EF4-FFF2-40B4-BE49-F238E27FC236}">
                <a16:creationId xmlns:a16="http://schemas.microsoft.com/office/drawing/2014/main" id="{3B864B5F-1FC0-83D6-E35D-9EFDB51F8B37}"/>
              </a:ext>
            </a:extLst>
          </p:cNvPr>
          <p:cNvSpPr txBox="1"/>
          <p:nvPr/>
        </p:nvSpPr>
        <p:spPr>
          <a:xfrm>
            <a:off x="1207344" y="1802185"/>
            <a:ext cx="1338828" cy="369332"/>
          </a:xfrm>
          <a:prstGeom prst="rect">
            <a:avLst/>
          </a:prstGeom>
          <a:noFill/>
        </p:spPr>
        <p:txBody>
          <a:bodyPr wrap="none" rtlCol="0">
            <a:spAutoFit/>
          </a:bodyPr>
          <a:lstStyle/>
          <a:p>
            <a:r>
              <a:rPr lang="zh-CN" altLang="en-US" b="1" dirty="0">
                <a:latin typeface="+mj-ea"/>
                <a:ea typeface="+mj-ea"/>
              </a:rPr>
              <a:t>请输入标题</a:t>
            </a:r>
          </a:p>
        </p:txBody>
      </p:sp>
      <p:sp>
        <p:nvSpPr>
          <p:cNvPr id="110" name="文本框 109">
            <a:extLst>
              <a:ext uri="{FF2B5EF4-FFF2-40B4-BE49-F238E27FC236}">
                <a16:creationId xmlns:a16="http://schemas.microsoft.com/office/drawing/2014/main" id="{6CBCD88A-3BAE-C577-E159-D229A79C833A}"/>
              </a:ext>
            </a:extLst>
          </p:cNvPr>
          <p:cNvSpPr txBox="1"/>
          <p:nvPr/>
        </p:nvSpPr>
        <p:spPr>
          <a:xfrm>
            <a:off x="1207344" y="4697000"/>
            <a:ext cx="4085452" cy="702052"/>
          </a:xfrm>
          <a:prstGeom prst="rect">
            <a:avLst/>
          </a:prstGeom>
          <a:noFill/>
        </p:spPr>
        <p:txBody>
          <a:bodyPr wrap="square" rtlCol="0">
            <a:spAutoFit/>
          </a:bodyPr>
          <a:lstStyle/>
          <a:p>
            <a:pP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111" name="文本框 110">
            <a:extLst>
              <a:ext uri="{FF2B5EF4-FFF2-40B4-BE49-F238E27FC236}">
                <a16:creationId xmlns:a16="http://schemas.microsoft.com/office/drawing/2014/main" id="{D1556952-3E29-D0BD-E004-E66911FEF921}"/>
              </a:ext>
            </a:extLst>
          </p:cNvPr>
          <p:cNvSpPr txBox="1"/>
          <p:nvPr/>
        </p:nvSpPr>
        <p:spPr>
          <a:xfrm>
            <a:off x="1207344" y="4396495"/>
            <a:ext cx="1338828" cy="369332"/>
          </a:xfrm>
          <a:prstGeom prst="rect">
            <a:avLst/>
          </a:prstGeom>
          <a:noFill/>
        </p:spPr>
        <p:txBody>
          <a:bodyPr wrap="none" rtlCol="0">
            <a:spAutoFit/>
          </a:bodyPr>
          <a:lstStyle/>
          <a:p>
            <a:r>
              <a:rPr lang="zh-CN" altLang="en-US" b="1" dirty="0">
                <a:latin typeface="+mj-ea"/>
                <a:ea typeface="+mj-ea"/>
              </a:rPr>
              <a:t>请输入标题</a:t>
            </a:r>
          </a:p>
        </p:txBody>
      </p:sp>
      <p:sp>
        <p:nvSpPr>
          <p:cNvPr id="112" name="文本框 111">
            <a:extLst>
              <a:ext uri="{FF2B5EF4-FFF2-40B4-BE49-F238E27FC236}">
                <a16:creationId xmlns:a16="http://schemas.microsoft.com/office/drawing/2014/main" id="{DF31E9E5-5898-550A-47C9-1315CBFC805F}"/>
              </a:ext>
            </a:extLst>
          </p:cNvPr>
          <p:cNvSpPr txBox="1"/>
          <p:nvPr/>
        </p:nvSpPr>
        <p:spPr>
          <a:xfrm>
            <a:off x="1207344" y="3385571"/>
            <a:ext cx="4085452" cy="702052"/>
          </a:xfrm>
          <a:prstGeom prst="rect">
            <a:avLst/>
          </a:prstGeom>
          <a:noFill/>
        </p:spPr>
        <p:txBody>
          <a:bodyPr wrap="square" rtlCol="0">
            <a:spAutoFit/>
          </a:bodyPr>
          <a:lstStyle/>
          <a:p>
            <a:pPr>
              <a:lnSpc>
                <a:spcPct val="150000"/>
              </a:lnSpc>
            </a:pP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endParaRPr lang="en-GB" altLang="zh-CN" sz="1400" dirty="0">
              <a:solidFill>
                <a:schemeClr val="bg1"/>
              </a:solidFill>
              <a:latin typeface="+mn-ea"/>
            </a:endParaRPr>
          </a:p>
        </p:txBody>
      </p:sp>
      <p:sp>
        <p:nvSpPr>
          <p:cNvPr id="113" name="文本框 112">
            <a:extLst>
              <a:ext uri="{FF2B5EF4-FFF2-40B4-BE49-F238E27FC236}">
                <a16:creationId xmlns:a16="http://schemas.microsoft.com/office/drawing/2014/main" id="{05F0559D-ACF3-6A1A-72CC-7FCAEB4EA8EF}"/>
              </a:ext>
            </a:extLst>
          </p:cNvPr>
          <p:cNvSpPr txBox="1"/>
          <p:nvPr/>
        </p:nvSpPr>
        <p:spPr>
          <a:xfrm>
            <a:off x="1207344" y="3085066"/>
            <a:ext cx="1338828" cy="369332"/>
          </a:xfrm>
          <a:prstGeom prst="rect">
            <a:avLst/>
          </a:prstGeom>
          <a:noFill/>
        </p:spPr>
        <p:txBody>
          <a:bodyPr wrap="none" rtlCol="0">
            <a:spAutoFit/>
          </a:bodyPr>
          <a:lstStyle/>
          <a:p>
            <a:r>
              <a:rPr lang="zh-CN" altLang="en-US" b="1" dirty="0">
                <a:solidFill>
                  <a:schemeClr val="bg1"/>
                </a:solidFill>
                <a:latin typeface="+mj-ea"/>
                <a:ea typeface="+mj-ea"/>
              </a:rPr>
              <a:t>请输入标题</a:t>
            </a:r>
          </a:p>
        </p:txBody>
      </p:sp>
    </p:spTree>
    <p:extLst>
      <p:ext uri="{BB962C8B-B14F-4D97-AF65-F5344CB8AC3E}">
        <p14:creationId xmlns:p14="http://schemas.microsoft.com/office/powerpoint/2010/main" val="21295385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9F42EE-A937-FC1F-6CE6-3AB1B7A597B4}"/>
              </a:ext>
            </a:extLst>
          </p:cNvPr>
          <p:cNvSpPr>
            <a:spLocks noGrp="1"/>
          </p:cNvSpPr>
          <p:nvPr>
            <p:ph type="title"/>
          </p:nvPr>
        </p:nvSpPr>
        <p:spPr/>
        <p:txBody>
          <a:bodyPr/>
          <a:lstStyle/>
          <a:p>
            <a:r>
              <a:rPr lang="zh-CN" altLang="en-US" dirty="0"/>
              <a:t>企业管理法则</a:t>
            </a:r>
          </a:p>
        </p:txBody>
      </p:sp>
      <p:sp>
        <p:nvSpPr>
          <p:cNvPr id="3" name="文本占位符 2">
            <a:extLst>
              <a:ext uri="{FF2B5EF4-FFF2-40B4-BE49-F238E27FC236}">
                <a16:creationId xmlns:a16="http://schemas.microsoft.com/office/drawing/2014/main" id="{8F2816B0-F4A7-1375-DF95-7B74ED6805AB}"/>
              </a:ext>
            </a:extLst>
          </p:cNvPr>
          <p:cNvSpPr>
            <a:spLocks noGrp="1"/>
          </p:cNvSpPr>
          <p:nvPr>
            <p:ph type="body" sz="quarter" idx="10"/>
          </p:nvPr>
        </p:nvSpPr>
        <p:spPr>
          <a:xfrm>
            <a:off x="1160918" y="1273345"/>
            <a:ext cx="4085452" cy="313932"/>
          </a:xfrm>
        </p:spPr>
        <p:txBody>
          <a:bodyPr/>
          <a:lstStyle/>
          <a:p>
            <a:r>
              <a:rPr lang="en-US" altLang="zh-CN" dirty="0"/>
              <a:t>QI YE GUAN LI FA ZE</a:t>
            </a:r>
            <a:endParaRPr lang="zh-CN" altLang="en-US" dirty="0"/>
          </a:p>
        </p:txBody>
      </p:sp>
      <p:grpSp>
        <p:nvGrpSpPr>
          <p:cNvPr id="68" name="组合 67">
            <a:extLst>
              <a:ext uri="{FF2B5EF4-FFF2-40B4-BE49-F238E27FC236}">
                <a16:creationId xmlns:a16="http://schemas.microsoft.com/office/drawing/2014/main" id="{CE13DE67-2083-4BCB-B655-D75F37528CCA}"/>
              </a:ext>
            </a:extLst>
          </p:cNvPr>
          <p:cNvGrpSpPr/>
          <p:nvPr/>
        </p:nvGrpSpPr>
        <p:grpSpPr>
          <a:xfrm>
            <a:off x="1160919" y="1802109"/>
            <a:ext cx="2842122" cy="3589293"/>
            <a:chOff x="1160919" y="1802109"/>
            <a:chExt cx="2842122" cy="3589293"/>
          </a:xfrm>
        </p:grpSpPr>
        <p:grpSp>
          <p:nvGrpSpPr>
            <p:cNvPr id="32" name="组合 31">
              <a:extLst>
                <a:ext uri="{FF2B5EF4-FFF2-40B4-BE49-F238E27FC236}">
                  <a16:creationId xmlns:a16="http://schemas.microsoft.com/office/drawing/2014/main" id="{E1771ADD-B444-A0AA-77C1-55F41F2DEF91}"/>
                </a:ext>
              </a:extLst>
            </p:cNvPr>
            <p:cNvGrpSpPr/>
            <p:nvPr/>
          </p:nvGrpSpPr>
          <p:grpSpPr>
            <a:xfrm>
              <a:off x="1160919" y="1802109"/>
              <a:ext cx="2842122" cy="3589293"/>
              <a:chOff x="1160919" y="1802109"/>
              <a:chExt cx="2842122" cy="3589293"/>
            </a:xfrm>
          </p:grpSpPr>
          <p:grpSp>
            <p:nvGrpSpPr>
              <p:cNvPr id="23" name="组合 22">
                <a:extLst>
                  <a:ext uri="{FF2B5EF4-FFF2-40B4-BE49-F238E27FC236}">
                    <a16:creationId xmlns:a16="http://schemas.microsoft.com/office/drawing/2014/main" id="{BE565C2C-1604-3B5D-5F8D-054FB5924D02}"/>
                  </a:ext>
                </a:extLst>
              </p:cNvPr>
              <p:cNvGrpSpPr/>
              <p:nvPr/>
            </p:nvGrpSpPr>
            <p:grpSpPr>
              <a:xfrm>
                <a:off x="1447561" y="1802109"/>
                <a:ext cx="2268838" cy="2144439"/>
                <a:chOff x="1554566" y="1802109"/>
                <a:chExt cx="2268838" cy="2144439"/>
              </a:xfrm>
            </p:grpSpPr>
            <p:sp>
              <p:nvSpPr>
                <p:cNvPr id="5" name="等腰三角形 3">
                  <a:extLst>
                    <a:ext uri="{FF2B5EF4-FFF2-40B4-BE49-F238E27FC236}">
                      <a16:creationId xmlns:a16="http://schemas.microsoft.com/office/drawing/2014/main" id="{602525F0-B342-A355-70E1-64015EB4F974}"/>
                    </a:ext>
                  </a:extLst>
                </p:cNvPr>
                <p:cNvSpPr/>
                <p:nvPr/>
              </p:nvSpPr>
              <p:spPr>
                <a:xfrm>
                  <a:off x="1762470" y="1802109"/>
                  <a:ext cx="1853030" cy="1626891"/>
                </a:xfrm>
                <a:custGeom>
                  <a:avLst/>
                  <a:gdLst>
                    <a:gd name="connsiteX0" fmla="*/ 14743 w 1853030"/>
                    <a:gd name="connsiteY0" fmla="*/ 1464706 h 1626891"/>
                    <a:gd name="connsiteX1" fmla="*/ 833092 w 1853030"/>
                    <a:gd name="connsiteY1" fmla="*/ 53759 h 1626891"/>
                    <a:gd name="connsiteX2" fmla="*/ 1019938 w 1853030"/>
                    <a:gd name="connsiteY2" fmla="*/ 53759 h 1626891"/>
                    <a:gd name="connsiteX3" fmla="*/ 1838287 w 1853030"/>
                    <a:gd name="connsiteY3" fmla="*/ 1464706 h 1626891"/>
                    <a:gd name="connsiteX4" fmla="*/ 1744864 w 1853030"/>
                    <a:gd name="connsiteY4" fmla="*/ 1626891 h 1626891"/>
                    <a:gd name="connsiteX5" fmla="*/ 108166 w 1853030"/>
                    <a:gd name="connsiteY5" fmla="*/ 1626891 h 1626891"/>
                    <a:gd name="connsiteX6" fmla="*/ 14743 w 1853030"/>
                    <a:gd name="connsiteY6" fmla="*/ 1464706 h 1626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3030" h="1626891">
                      <a:moveTo>
                        <a:pt x="14743" y="1464706"/>
                      </a:moveTo>
                      <a:lnTo>
                        <a:pt x="833092" y="53759"/>
                      </a:lnTo>
                      <a:cubicBezTo>
                        <a:pt x="874665" y="-17919"/>
                        <a:pt x="978365" y="-17919"/>
                        <a:pt x="1019938" y="53759"/>
                      </a:cubicBezTo>
                      <a:lnTo>
                        <a:pt x="1838287" y="1464706"/>
                      </a:lnTo>
                      <a:cubicBezTo>
                        <a:pt x="1880054" y="1536716"/>
                        <a:pt x="1828110" y="1626891"/>
                        <a:pt x="1744864" y="1626891"/>
                      </a:cubicBezTo>
                      <a:lnTo>
                        <a:pt x="108166" y="1626891"/>
                      </a:lnTo>
                      <a:cubicBezTo>
                        <a:pt x="24920" y="1626891"/>
                        <a:pt x="-27023" y="1536716"/>
                        <a:pt x="14743" y="1464706"/>
                      </a:cubicBezTo>
                    </a:path>
                  </a:pathLst>
                </a:cu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a:latin typeface="+mj-ea"/>
                    <a:ea typeface="+mj-ea"/>
                  </a:endParaRPr>
                </a:p>
              </p:txBody>
            </p:sp>
            <p:sp>
              <p:nvSpPr>
                <p:cNvPr id="19" name="Freeform 13">
                  <a:extLst>
                    <a:ext uri="{FF2B5EF4-FFF2-40B4-BE49-F238E27FC236}">
                      <a16:creationId xmlns:a16="http://schemas.microsoft.com/office/drawing/2014/main" id="{FC5A7FA0-DA87-E0B4-5EA1-DC5AB527403D}"/>
                    </a:ext>
                  </a:extLst>
                </p:cNvPr>
                <p:cNvSpPr/>
                <p:nvPr/>
              </p:nvSpPr>
              <p:spPr>
                <a:xfrm>
                  <a:off x="1554566" y="3059831"/>
                  <a:ext cx="2268838" cy="886717"/>
                </a:xfrm>
                <a:custGeom>
                  <a:avLst/>
                  <a:gdLst/>
                  <a:ahLst/>
                  <a:cxnLst/>
                  <a:rect l="0" t="0" r="0" b="0"/>
                  <a:pathLst>
                    <a:path w="2268838" h="886717">
                      <a:moveTo>
                        <a:pt x="549631" y="0"/>
                      </a:moveTo>
                      <a:lnTo>
                        <a:pt x="1662511" y="0"/>
                      </a:lnTo>
                      <a:cubicBezTo>
                        <a:pt x="1698001" y="0"/>
                        <a:pt x="1731246" y="17452"/>
                        <a:pt x="1751402" y="46663"/>
                      </a:cubicBezTo>
                      <a:lnTo>
                        <a:pt x="2219147" y="724531"/>
                      </a:lnTo>
                      <a:cubicBezTo>
                        <a:pt x="2268837" y="796541"/>
                        <a:pt x="2207039" y="886716"/>
                        <a:pt x="2108002" y="886716"/>
                      </a:cubicBezTo>
                      <a:lnTo>
                        <a:pt x="160834" y="886716"/>
                      </a:lnTo>
                      <a:cubicBezTo>
                        <a:pt x="61796" y="886716"/>
                        <a:pt x="0" y="796541"/>
                        <a:pt x="49689" y="724531"/>
                      </a:cubicBezTo>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0" name="等腰三角形 3">
                  <a:extLst>
                    <a:ext uri="{FF2B5EF4-FFF2-40B4-BE49-F238E27FC236}">
                      <a16:creationId xmlns:a16="http://schemas.microsoft.com/office/drawing/2014/main" id="{BA1F46DB-D3B0-4CE1-AC48-1721F513584D}"/>
                    </a:ext>
                  </a:extLst>
                </p:cNvPr>
                <p:cNvSpPr/>
                <p:nvPr/>
              </p:nvSpPr>
              <p:spPr>
                <a:xfrm>
                  <a:off x="1924302" y="1863405"/>
                  <a:ext cx="1529366" cy="1342726"/>
                </a:xfrm>
                <a:custGeom>
                  <a:avLst/>
                  <a:gdLst>
                    <a:gd name="connsiteX0" fmla="*/ 14743 w 1853030"/>
                    <a:gd name="connsiteY0" fmla="*/ 1464706 h 1626891"/>
                    <a:gd name="connsiteX1" fmla="*/ 833092 w 1853030"/>
                    <a:gd name="connsiteY1" fmla="*/ 53759 h 1626891"/>
                    <a:gd name="connsiteX2" fmla="*/ 1019938 w 1853030"/>
                    <a:gd name="connsiteY2" fmla="*/ 53759 h 1626891"/>
                    <a:gd name="connsiteX3" fmla="*/ 1838287 w 1853030"/>
                    <a:gd name="connsiteY3" fmla="*/ 1464706 h 1626891"/>
                    <a:gd name="connsiteX4" fmla="*/ 1744864 w 1853030"/>
                    <a:gd name="connsiteY4" fmla="*/ 1626891 h 1626891"/>
                    <a:gd name="connsiteX5" fmla="*/ 108166 w 1853030"/>
                    <a:gd name="connsiteY5" fmla="*/ 1626891 h 1626891"/>
                    <a:gd name="connsiteX6" fmla="*/ 14743 w 1853030"/>
                    <a:gd name="connsiteY6" fmla="*/ 1464706 h 1626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3030" h="1626891">
                      <a:moveTo>
                        <a:pt x="14743" y="1464706"/>
                      </a:moveTo>
                      <a:lnTo>
                        <a:pt x="833092" y="53759"/>
                      </a:lnTo>
                      <a:cubicBezTo>
                        <a:pt x="874665" y="-17919"/>
                        <a:pt x="978365" y="-17919"/>
                        <a:pt x="1019938" y="53759"/>
                      </a:cubicBezTo>
                      <a:lnTo>
                        <a:pt x="1838287" y="1464706"/>
                      </a:lnTo>
                      <a:cubicBezTo>
                        <a:pt x="1880054" y="1536716"/>
                        <a:pt x="1828110" y="1626891"/>
                        <a:pt x="1744864" y="1626891"/>
                      </a:cubicBezTo>
                      <a:lnTo>
                        <a:pt x="108166" y="1626891"/>
                      </a:lnTo>
                      <a:cubicBezTo>
                        <a:pt x="24920" y="1626891"/>
                        <a:pt x="-27023" y="1536716"/>
                        <a:pt x="14743" y="1464706"/>
                      </a:cubicBezTo>
                    </a:path>
                  </a:pathLst>
                </a:custGeom>
                <a:solidFill>
                  <a:schemeClr val="accent2"/>
                </a:solidFill>
                <a:ln>
                  <a:noFill/>
                </a:ln>
                <a:effectLst>
                  <a:outerShdw blurRad="50800" dist="38100" dir="5400000" algn="t"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a:latin typeface="+mj-ea"/>
                    <a:ea typeface="+mj-ea"/>
                  </a:endParaRPr>
                </a:p>
              </p:txBody>
            </p:sp>
          </p:grpSp>
          <p:sp>
            <p:nvSpPr>
              <p:cNvPr id="26" name="文本框 25">
                <a:extLst>
                  <a:ext uri="{FF2B5EF4-FFF2-40B4-BE49-F238E27FC236}">
                    <a16:creationId xmlns:a16="http://schemas.microsoft.com/office/drawing/2014/main" id="{47DD75FF-C6C2-6AA4-D515-1157D89B7FBA}"/>
                  </a:ext>
                </a:extLst>
              </p:cNvPr>
              <p:cNvSpPr txBox="1"/>
              <p:nvPr/>
            </p:nvSpPr>
            <p:spPr>
              <a:xfrm>
                <a:off x="1160919" y="4043020"/>
                <a:ext cx="2842122" cy="1348382"/>
              </a:xfrm>
              <a:prstGeom prst="rect">
                <a:avLst/>
              </a:prstGeom>
              <a:noFill/>
            </p:spPr>
            <p:txBody>
              <a:bodyPr wrap="square" rtlCol="0">
                <a:spAutoFit/>
              </a:bodyPr>
              <a:lstStyle/>
              <a:p>
                <a:pPr algn="ct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27" name="文本框 26">
                <a:extLst>
                  <a:ext uri="{FF2B5EF4-FFF2-40B4-BE49-F238E27FC236}">
                    <a16:creationId xmlns:a16="http://schemas.microsoft.com/office/drawing/2014/main" id="{93A30930-80B6-F073-4775-50495A5D4B03}"/>
                  </a:ext>
                </a:extLst>
              </p:cNvPr>
              <p:cNvSpPr txBox="1"/>
              <p:nvPr/>
            </p:nvSpPr>
            <p:spPr>
              <a:xfrm>
                <a:off x="1912566" y="3429000"/>
                <a:ext cx="1338828" cy="369332"/>
              </a:xfrm>
              <a:prstGeom prst="rect">
                <a:avLst/>
              </a:prstGeom>
              <a:noFill/>
            </p:spPr>
            <p:txBody>
              <a:bodyPr wrap="none" rtlCol="0">
                <a:spAutoFit/>
              </a:bodyPr>
              <a:lstStyle/>
              <a:p>
                <a:pPr algn="ctr"/>
                <a:r>
                  <a:rPr lang="zh-CN" altLang="en-US" b="1" dirty="0">
                    <a:latin typeface="+mj-ea"/>
                    <a:ea typeface="+mj-ea"/>
                  </a:rPr>
                  <a:t>请输入标题</a:t>
                </a:r>
              </a:p>
            </p:txBody>
          </p:sp>
        </p:grpSp>
        <p:sp>
          <p:nvSpPr>
            <p:cNvPr id="37" name="molecule_192494">
              <a:extLst>
                <a:ext uri="{FF2B5EF4-FFF2-40B4-BE49-F238E27FC236}">
                  <a16:creationId xmlns:a16="http://schemas.microsoft.com/office/drawing/2014/main" id="{D20B8D68-F9C9-B04D-0303-5D69B0A31A7E}"/>
                </a:ext>
              </a:extLst>
            </p:cNvPr>
            <p:cNvSpPr/>
            <p:nvPr/>
          </p:nvSpPr>
          <p:spPr>
            <a:xfrm>
              <a:off x="2280719" y="2437582"/>
              <a:ext cx="602522" cy="609685"/>
            </a:xfrm>
            <a:custGeom>
              <a:avLst/>
              <a:gdLst>
                <a:gd name="T0" fmla="*/ 6737 w 6737"/>
                <a:gd name="T1" fmla="*/ 1022 h 6827"/>
                <a:gd name="T2" fmla="*/ 4693 w 6737"/>
                <a:gd name="T3" fmla="*/ 1022 h 6827"/>
                <a:gd name="T4" fmla="*/ 4083 w 6737"/>
                <a:gd name="T5" fmla="*/ 2505 h 6827"/>
                <a:gd name="T6" fmla="*/ 2561 w 6737"/>
                <a:gd name="T7" fmla="*/ 2610 h 6827"/>
                <a:gd name="T8" fmla="*/ 2183 w 6737"/>
                <a:gd name="T9" fmla="*/ 1938 h 6827"/>
                <a:gd name="T10" fmla="*/ 529 w 6737"/>
                <a:gd name="T11" fmla="*/ 1938 h 6827"/>
                <a:gd name="T12" fmla="*/ 1759 w 6737"/>
                <a:gd name="T13" fmla="*/ 2659 h 6827"/>
                <a:gd name="T14" fmla="*/ 1996 w 6737"/>
                <a:gd name="T15" fmla="*/ 3737 h 6827"/>
                <a:gd name="T16" fmla="*/ 1860 w 6737"/>
                <a:gd name="T17" fmla="*/ 4754 h 6827"/>
                <a:gd name="T18" fmla="*/ 135 w 6737"/>
                <a:gd name="T19" fmla="*/ 5942 h 6827"/>
                <a:gd name="T20" fmla="*/ 1484 w 6737"/>
                <a:gd name="T21" fmla="*/ 6799 h 6827"/>
                <a:gd name="T22" fmla="*/ 2238 w 6737"/>
                <a:gd name="T23" fmla="*/ 5171 h 6827"/>
                <a:gd name="T24" fmla="*/ 3403 w 6737"/>
                <a:gd name="T25" fmla="*/ 5145 h 6827"/>
                <a:gd name="T26" fmla="*/ 4439 w 6737"/>
                <a:gd name="T27" fmla="*/ 5200 h 6827"/>
                <a:gd name="T28" fmla="*/ 4448 w 6737"/>
                <a:gd name="T29" fmla="*/ 5938 h 6827"/>
                <a:gd name="T30" fmla="*/ 4931 w 6737"/>
                <a:gd name="T31" fmla="*/ 6347 h 6827"/>
                <a:gd name="T32" fmla="*/ 5562 w 6737"/>
                <a:gd name="T33" fmla="*/ 6295 h 6827"/>
                <a:gd name="T34" fmla="*/ 4841 w 6737"/>
                <a:gd name="T35" fmla="*/ 4807 h 6827"/>
                <a:gd name="T36" fmla="*/ 4811 w 6737"/>
                <a:gd name="T37" fmla="*/ 3737 h 6827"/>
                <a:gd name="T38" fmla="*/ 5293 w 6737"/>
                <a:gd name="T39" fmla="*/ 1952 h 6827"/>
                <a:gd name="T40" fmla="*/ 1356 w 6737"/>
                <a:gd name="T41" fmla="*/ 2202 h 6827"/>
                <a:gd name="T42" fmla="*/ 1356 w 6737"/>
                <a:gd name="T43" fmla="*/ 1673 h 6827"/>
                <a:gd name="T44" fmla="*/ 1356 w 6737"/>
                <a:gd name="T45" fmla="*/ 2202 h 6827"/>
                <a:gd name="T46" fmla="*/ 684 w 6737"/>
                <a:gd name="T47" fmla="*/ 5820 h 6827"/>
                <a:gd name="T48" fmla="*/ 1238 w 6737"/>
                <a:gd name="T49" fmla="*/ 5129 h 6827"/>
                <a:gd name="T50" fmla="*/ 1362 w 6737"/>
                <a:gd name="T51" fmla="*/ 6250 h 6827"/>
                <a:gd name="T52" fmla="*/ 2558 w 6737"/>
                <a:gd name="T53" fmla="*/ 3737 h 6827"/>
                <a:gd name="T54" fmla="*/ 4249 w 6737"/>
                <a:gd name="T55" fmla="*/ 3737 h 6827"/>
                <a:gd name="T56" fmla="*/ 4931 w 6737"/>
                <a:gd name="T57" fmla="*/ 5479 h 6827"/>
                <a:gd name="T58" fmla="*/ 5182 w 6737"/>
                <a:gd name="T59" fmla="*/ 5295 h 6827"/>
                <a:gd name="T60" fmla="*/ 5304 w 6737"/>
                <a:gd name="T61" fmla="*/ 5795 h 6827"/>
                <a:gd name="T62" fmla="*/ 4948 w 6737"/>
                <a:gd name="T63" fmla="*/ 5681 h 6827"/>
                <a:gd name="T64" fmla="*/ 4931 w 6737"/>
                <a:gd name="T65" fmla="*/ 5479 h 6827"/>
                <a:gd name="T66" fmla="*/ 6174 w 6737"/>
                <a:gd name="T67" fmla="*/ 1022 h 6827"/>
                <a:gd name="T68" fmla="*/ 5256 w 6737"/>
                <a:gd name="T69" fmla="*/ 102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37" h="6827">
                  <a:moveTo>
                    <a:pt x="5715" y="2043"/>
                  </a:moveTo>
                  <a:cubicBezTo>
                    <a:pt x="6278" y="2043"/>
                    <a:pt x="6737" y="1585"/>
                    <a:pt x="6737" y="1022"/>
                  </a:cubicBezTo>
                  <a:cubicBezTo>
                    <a:pt x="6737" y="458"/>
                    <a:pt x="6278" y="0"/>
                    <a:pt x="5715" y="0"/>
                  </a:cubicBezTo>
                  <a:cubicBezTo>
                    <a:pt x="5152" y="0"/>
                    <a:pt x="4693" y="458"/>
                    <a:pt x="4693" y="1022"/>
                  </a:cubicBezTo>
                  <a:cubicBezTo>
                    <a:pt x="4693" y="1231"/>
                    <a:pt x="4756" y="1425"/>
                    <a:pt x="4864" y="1587"/>
                  </a:cubicBezTo>
                  <a:lnTo>
                    <a:pt x="4083" y="2505"/>
                  </a:lnTo>
                  <a:cubicBezTo>
                    <a:pt x="3881" y="2393"/>
                    <a:pt x="3650" y="2330"/>
                    <a:pt x="3403" y="2330"/>
                  </a:cubicBezTo>
                  <a:cubicBezTo>
                    <a:pt x="3088" y="2330"/>
                    <a:pt x="2796" y="2434"/>
                    <a:pt x="2561" y="2610"/>
                  </a:cubicBezTo>
                  <a:lnTo>
                    <a:pt x="2127" y="2235"/>
                  </a:lnTo>
                  <a:cubicBezTo>
                    <a:pt x="2163" y="2142"/>
                    <a:pt x="2183" y="2042"/>
                    <a:pt x="2183" y="1938"/>
                  </a:cubicBezTo>
                  <a:cubicBezTo>
                    <a:pt x="2183" y="1482"/>
                    <a:pt x="1812" y="1111"/>
                    <a:pt x="1356" y="1111"/>
                  </a:cubicBezTo>
                  <a:cubicBezTo>
                    <a:pt x="900" y="1111"/>
                    <a:pt x="529" y="1482"/>
                    <a:pt x="529" y="1938"/>
                  </a:cubicBezTo>
                  <a:cubicBezTo>
                    <a:pt x="529" y="2394"/>
                    <a:pt x="900" y="2764"/>
                    <a:pt x="1356" y="2764"/>
                  </a:cubicBezTo>
                  <a:cubicBezTo>
                    <a:pt x="1502" y="2764"/>
                    <a:pt x="1639" y="2726"/>
                    <a:pt x="1759" y="2659"/>
                  </a:cubicBezTo>
                  <a:lnTo>
                    <a:pt x="2187" y="3031"/>
                  </a:lnTo>
                  <a:cubicBezTo>
                    <a:pt x="2065" y="3239"/>
                    <a:pt x="1996" y="3480"/>
                    <a:pt x="1996" y="3737"/>
                  </a:cubicBezTo>
                  <a:cubicBezTo>
                    <a:pt x="1996" y="3999"/>
                    <a:pt x="2067" y="4244"/>
                    <a:pt x="2192" y="4454"/>
                  </a:cubicBezTo>
                  <a:lnTo>
                    <a:pt x="1860" y="4754"/>
                  </a:lnTo>
                  <a:cubicBezTo>
                    <a:pt x="1613" y="4591"/>
                    <a:pt x="1303" y="4524"/>
                    <a:pt x="992" y="4593"/>
                  </a:cubicBezTo>
                  <a:cubicBezTo>
                    <a:pt x="384" y="4729"/>
                    <a:pt x="0" y="5334"/>
                    <a:pt x="135" y="5942"/>
                  </a:cubicBezTo>
                  <a:cubicBezTo>
                    <a:pt x="252" y="6468"/>
                    <a:pt x="720" y="6827"/>
                    <a:pt x="1238" y="6827"/>
                  </a:cubicBezTo>
                  <a:cubicBezTo>
                    <a:pt x="1319" y="6827"/>
                    <a:pt x="1402" y="6818"/>
                    <a:pt x="1484" y="6799"/>
                  </a:cubicBezTo>
                  <a:cubicBezTo>
                    <a:pt x="2092" y="6664"/>
                    <a:pt x="2477" y="6059"/>
                    <a:pt x="2341" y="5451"/>
                  </a:cubicBezTo>
                  <a:cubicBezTo>
                    <a:pt x="2319" y="5351"/>
                    <a:pt x="2284" y="5257"/>
                    <a:pt x="2238" y="5171"/>
                  </a:cubicBezTo>
                  <a:lnTo>
                    <a:pt x="2570" y="4871"/>
                  </a:lnTo>
                  <a:cubicBezTo>
                    <a:pt x="2803" y="5043"/>
                    <a:pt x="3092" y="5145"/>
                    <a:pt x="3403" y="5145"/>
                  </a:cubicBezTo>
                  <a:cubicBezTo>
                    <a:pt x="3684" y="5145"/>
                    <a:pt x="3946" y="5062"/>
                    <a:pt x="4165" y="4920"/>
                  </a:cubicBezTo>
                  <a:lnTo>
                    <a:pt x="4439" y="5200"/>
                  </a:lnTo>
                  <a:cubicBezTo>
                    <a:pt x="4422" y="5235"/>
                    <a:pt x="4407" y="5271"/>
                    <a:pt x="4396" y="5308"/>
                  </a:cubicBezTo>
                  <a:cubicBezTo>
                    <a:pt x="4328" y="5518"/>
                    <a:pt x="4347" y="5742"/>
                    <a:pt x="4448" y="5938"/>
                  </a:cubicBezTo>
                  <a:lnTo>
                    <a:pt x="4448" y="5938"/>
                  </a:lnTo>
                  <a:cubicBezTo>
                    <a:pt x="4549" y="6135"/>
                    <a:pt x="4721" y="6280"/>
                    <a:pt x="4931" y="6347"/>
                  </a:cubicBezTo>
                  <a:cubicBezTo>
                    <a:pt x="5014" y="6374"/>
                    <a:pt x="5099" y="6387"/>
                    <a:pt x="5184" y="6387"/>
                  </a:cubicBezTo>
                  <a:cubicBezTo>
                    <a:pt x="5314" y="6387"/>
                    <a:pt x="5443" y="6356"/>
                    <a:pt x="5562" y="6295"/>
                  </a:cubicBezTo>
                  <a:cubicBezTo>
                    <a:pt x="5967" y="6086"/>
                    <a:pt x="6127" y="5586"/>
                    <a:pt x="5918" y="5181"/>
                  </a:cubicBezTo>
                  <a:cubicBezTo>
                    <a:pt x="5715" y="4788"/>
                    <a:pt x="5239" y="4626"/>
                    <a:pt x="4841" y="4807"/>
                  </a:cubicBezTo>
                  <a:lnTo>
                    <a:pt x="4568" y="4527"/>
                  </a:lnTo>
                  <a:cubicBezTo>
                    <a:pt x="4721" y="4302"/>
                    <a:pt x="4811" y="4030"/>
                    <a:pt x="4811" y="3737"/>
                  </a:cubicBezTo>
                  <a:cubicBezTo>
                    <a:pt x="4811" y="3410"/>
                    <a:pt x="4699" y="3109"/>
                    <a:pt x="4511" y="2870"/>
                  </a:cubicBezTo>
                  <a:lnTo>
                    <a:pt x="5293" y="1952"/>
                  </a:lnTo>
                  <a:cubicBezTo>
                    <a:pt x="5422" y="2010"/>
                    <a:pt x="5564" y="2043"/>
                    <a:pt x="5715" y="2043"/>
                  </a:cubicBezTo>
                  <a:close/>
                  <a:moveTo>
                    <a:pt x="1356" y="2202"/>
                  </a:moveTo>
                  <a:cubicBezTo>
                    <a:pt x="1210" y="2202"/>
                    <a:pt x="1092" y="2083"/>
                    <a:pt x="1092" y="1938"/>
                  </a:cubicBezTo>
                  <a:cubicBezTo>
                    <a:pt x="1092" y="1792"/>
                    <a:pt x="1210" y="1673"/>
                    <a:pt x="1356" y="1673"/>
                  </a:cubicBezTo>
                  <a:cubicBezTo>
                    <a:pt x="1502" y="1673"/>
                    <a:pt x="1620" y="1792"/>
                    <a:pt x="1620" y="1938"/>
                  </a:cubicBezTo>
                  <a:cubicBezTo>
                    <a:pt x="1620" y="2083"/>
                    <a:pt x="1502" y="2202"/>
                    <a:pt x="1356" y="2202"/>
                  </a:cubicBezTo>
                  <a:close/>
                  <a:moveTo>
                    <a:pt x="1362" y="6250"/>
                  </a:moveTo>
                  <a:cubicBezTo>
                    <a:pt x="1056" y="6319"/>
                    <a:pt x="752" y="6125"/>
                    <a:pt x="684" y="5820"/>
                  </a:cubicBezTo>
                  <a:cubicBezTo>
                    <a:pt x="616" y="5514"/>
                    <a:pt x="809" y="5211"/>
                    <a:pt x="1115" y="5142"/>
                  </a:cubicBezTo>
                  <a:cubicBezTo>
                    <a:pt x="1156" y="5133"/>
                    <a:pt x="1197" y="5129"/>
                    <a:pt x="1238" y="5129"/>
                  </a:cubicBezTo>
                  <a:cubicBezTo>
                    <a:pt x="1498" y="5129"/>
                    <a:pt x="1733" y="5309"/>
                    <a:pt x="1792" y="5573"/>
                  </a:cubicBezTo>
                  <a:cubicBezTo>
                    <a:pt x="1860" y="5878"/>
                    <a:pt x="1667" y="6182"/>
                    <a:pt x="1362" y="6250"/>
                  </a:cubicBezTo>
                  <a:close/>
                  <a:moveTo>
                    <a:pt x="3403" y="4583"/>
                  </a:moveTo>
                  <a:cubicBezTo>
                    <a:pt x="2937" y="4583"/>
                    <a:pt x="2558" y="4204"/>
                    <a:pt x="2558" y="3737"/>
                  </a:cubicBezTo>
                  <a:cubicBezTo>
                    <a:pt x="2558" y="3271"/>
                    <a:pt x="2937" y="2892"/>
                    <a:pt x="3403" y="2892"/>
                  </a:cubicBezTo>
                  <a:cubicBezTo>
                    <a:pt x="3869" y="2892"/>
                    <a:pt x="4249" y="3271"/>
                    <a:pt x="4249" y="3737"/>
                  </a:cubicBezTo>
                  <a:cubicBezTo>
                    <a:pt x="4249" y="4204"/>
                    <a:pt x="3869" y="4583"/>
                    <a:pt x="3403" y="4583"/>
                  </a:cubicBezTo>
                  <a:close/>
                  <a:moveTo>
                    <a:pt x="4931" y="5479"/>
                  </a:moveTo>
                  <a:cubicBezTo>
                    <a:pt x="4953" y="5412"/>
                    <a:pt x="4999" y="5357"/>
                    <a:pt x="5062" y="5325"/>
                  </a:cubicBezTo>
                  <a:cubicBezTo>
                    <a:pt x="5100" y="5305"/>
                    <a:pt x="5142" y="5295"/>
                    <a:pt x="5182" y="5295"/>
                  </a:cubicBezTo>
                  <a:cubicBezTo>
                    <a:pt x="5278" y="5295"/>
                    <a:pt x="5371" y="5348"/>
                    <a:pt x="5418" y="5439"/>
                  </a:cubicBezTo>
                  <a:cubicBezTo>
                    <a:pt x="5485" y="5568"/>
                    <a:pt x="5433" y="5728"/>
                    <a:pt x="5304" y="5795"/>
                  </a:cubicBezTo>
                  <a:cubicBezTo>
                    <a:pt x="5241" y="5827"/>
                    <a:pt x="5170" y="5833"/>
                    <a:pt x="5102" y="5811"/>
                  </a:cubicBezTo>
                  <a:cubicBezTo>
                    <a:pt x="5035" y="5790"/>
                    <a:pt x="4980" y="5743"/>
                    <a:pt x="4948" y="5681"/>
                  </a:cubicBezTo>
                  <a:lnTo>
                    <a:pt x="4948" y="5681"/>
                  </a:lnTo>
                  <a:cubicBezTo>
                    <a:pt x="4916" y="5618"/>
                    <a:pt x="4910" y="5546"/>
                    <a:pt x="4931" y="5479"/>
                  </a:cubicBezTo>
                  <a:close/>
                  <a:moveTo>
                    <a:pt x="5715" y="563"/>
                  </a:moveTo>
                  <a:cubicBezTo>
                    <a:pt x="5968" y="563"/>
                    <a:pt x="6174" y="768"/>
                    <a:pt x="6174" y="1022"/>
                  </a:cubicBezTo>
                  <a:cubicBezTo>
                    <a:pt x="6174" y="1275"/>
                    <a:pt x="5968" y="1481"/>
                    <a:pt x="5715" y="1481"/>
                  </a:cubicBezTo>
                  <a:cubicBezTo>
                    <a:pt x="5462" y="1481"/>
                    <a:pt x="5256" y="1275"/>
                    <a:pt x="5256" y="1022"/>
                  </a:cubicBezTo>
                  <a:cubicBezTo>
                    <a:pt x="5256" y="768"/>
                    <a:pt x="5462" y="563"/>
                    <a:pt x="5715" y="56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7" name="组合 66">
            <a:extLst>
              <a:ext uri="{FF2B5EF4-FFF2-40B4-BE49-F238E27FC236}">
                <a16:creationId xmlns:a16="http://schemas.microsoft.com/office/drawing/2014/main" id="{0FE58EE4-4B5E-C5BB-AC43-9A3D6D08D412}"/>
              </a:ext>
            </a:extLst>
          </p:cNvPr>
          <p:cNvGrpSpPr/>
          <p:nvPr/>
        </p:nvGrpSpPr>
        <p:grpSpPr>
          <a:xfrm>
            <a:off x="4674940" y="1802109"/>
            <a:ext cx="2842122" cy="3589293"/>
            <a:chOff x="4674940" y="1802109"/>
            <a:chExt cx="2842122" cy="3589293"/>
          </a:xfrm>
        </p:grpSpPr>
        <p:grpSp>
          <p:nvGrpSpPr>
            <p:cNvPr id="33" name="组合 32">
              <a:extLst>
                <a:ext uri="{FF2B5EF4-FFF2-40B4-BE49-F238E27FC236}">
                  <a16:creationId xmlns:a16="http://schemas.microsoft.com/office/drawing/2014/main" id="{763001D2-1D50-1713-A0CC-769FA7D94902}"/>
                </a:ext>
              </a:extLst>
            </p:cNvPr>
            <p:cNvGrpSpPr/>
            <p:nvPr/>
          </p:nvGrpSpPr>
          <p:grpSpPr>
            <a:xfrm>
              <a:off x="4674940" y="1802109"/>
              <a:ext cx="2842122" cy="3589293"/>
              <a:chOff x="4773809" y="1802109"/>
              <a:chExt cx="2842122" cy="3589293"/>
            </a:xfrm>
          </p:grpSpPr>
          <p:grpSp>
            <p:nvGrpSpPr>
              <p:cNvPr id="24" name="组合 23">
                <a:extLst>
                  <a:ext uri="{FF2B5EF4-FFF2-40B4-BE49-F238E27FC236}">
                    <a16:creationId xmlns:a16="http://schemas.microsoft.com/office/drawing/2014/main" id="{94422B0E-CFE3-8D5C-D623-971079AEFB7B}"/>
                  </a:ext>
                </a:extLst>
              </p:cNvPr>
              <p:cNvGrpSpPr/>
              <p:nvPr/>
            </p:nvGrpSpPr>
            <p:grpSpPr>
              <a:xfrm>
                <a:off x="5060452" y="1802109"/>
                <a:ext cx="2268837" cy="2144439"/>
                <a:chOff x="5060451" y="1802109"/>
                <a:chExt cx="2268837" cy="2144439"/>
              </a:xfrm>
            </p:grpSpPr>
            <p:sp>
              <p:nvSpPr>
                <p:cNvPr id="6" name="等腰三角形 3">
                  <a:extLst>
                    <a:ext uri="{FF2B5EF4-FFF2-40B4-BE49-F238E27FC236}">
                      <a16:creationId xmlns:a16="http://schemas.microsoft.com/office/drawing/2014/main" id="{A18E6CA5-62C8-BCBC-127C-77BA506D87A6}"/>
                    </a:ext>
                  </a:extLst>
                </p:cNvPr>
                <p:cNvSpPr/>
                <p:nvPr/>
              </p:nvSpPr>
              <p:spPr>
                <a:xfrm>
                  <a:off x="5268354" y="1802109"/>
                  <a:ext cx="1853030" cy="1626891"/>
                </a:xfrm>
                <a:custGeom>
                  <a:avLst/>
                  <a:gdLst>
                    <a:gd name="connsiteX0" fmla="*/ 14743 w 1853030"/>
                    <a:gd name="connsiteY0" fmla="*/ 1464706 h 1626891"/>
                    <a:gd name="connsiteX1" fmla="*/ 833092 w 1853030"/>
                    <a:gd name="connsiteY1" fmla="*/ 53759 h 1626891"/>
                    <a:gd name="connsiteX2" fmla="*/ 1019938 w 1853030"/>
                    <a:gd name="connsiteY2" fmla="*/ 53759 h 1626891"/>
                    <a:gd name="connsiteX3" fmla="*/ 1838287 w 1853030"/>
                    <a:gd name="connsiteY3" fmla="*/ 1464706 h 1626891"/>
                    <a:gd name="connsiteX4" fmla="*/ 1744864 w 1853030"/>
                    <a:gd name="connsiteY4" fmla="*/ 1626891 h 1626891"/>
                    <a:gd name="connsiteX5" fmla="*/ 108166 w 1853030"/>
                    <a:gd name="connsiteY5" fmla="*/ 1626891 h 1626891"/>
                    <a:gd name="connsiteX6" fmla="*/ 14743 w 1853030"/>
                    <a:gd name="connsiteY6" fmla="*/ 1464706 h 1626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3030" h="1626891">
                      <a:moveTo>
                        <a:pt x="14743" y="1464706"/>
                      </a:moveTo>
                      <a:lnTo>
                        <a:pt x="833092" y="53759"/>
                      </a:lnTo>
                      <a:cubicBezTo>
                        <a:pt x="874665" y="-17919"/>
                        <a:pt x="978365" y="-17919"/>
                        <a:pt x="1019938" y="53759"/>
                      </a:cubicBezTo>
                      <a:lnTo>
                        <a:pt x="1838287" y="1464706"/>
                      </a:lnTo>
                      <a:cubicBezTo>
                        <a:pt x="1880054" y="1536716"/>
                        <a:pt x="1828110" y="1626891"/>
                        <a:pt x="1744864" y="1626891"/>
                      </a:cubicBezTo>
                      <a:lnTo>
                        <a:pt x="108166" y="1626891"/>
                      </a:lnTo>
                      <a:cubicBezTo>
                        <a:pt x="24920" y="1626891"/>
                        <a:pt x="-27023" y="1536716"/>
                        <a:pt x="14743" y="1464706"/>
                      </a:cubicBezTo>
                    </a:path>
                  </a:pathLst>
                </a:custGeom>
                <a:solidFill>
                  <a:schemeClr val="tx1"/>
                </a:solidFill>
                <a:ln>
                  <a:noFill/>
                </a:ln>
                <a:effectLst>
                  <a:outerShdw blurRad="63500" sx="102000" sy="102000" algn="ctr" rotWithShape="0">
                    <a:schemeClr val="tx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14">
                  <a:extLst>
                    <a:ext uri="{FF2B5EF4-FFF2-40B4-BE49-F238E27FC236}">
                      <a16:creationId xmlns:a16="http://schemas.microsoft.com/office/drawing/2014/main" id="{CC49A910-76F1-008F-B905-5F52D3F3E509}"/>
                    </a:ext>
                  </a:extLst>
                </p:cNvPr>
                <p:cNvSpPr/>
                <p:nvPr/>
              </p:nvSpPr>
              <p:spPr>
                <a:xfrm>
                  <a:off x="5060451" y="3059831"/>
                  <a:ext cx="2268837" cy="886717"/>
                </a:xfrm>
                <a:custGeom>
                  <a:avLst/>
                  <a:gdLst/>
                  <a:ahLst/>
                  <a:cxnLst/>
                  <a:rect l="0" t="0" r="0" b="0"/>
                  <a:pathLst>
                    <a:path w="2268837" h="886717">
                      <a:moveTo>
                        <a:pt x="549631" y="0"/>
                      </a:moveTo>
                      <a:lnTo>
                        <a:pt x="1662511" y="0"/>
                      </a:lnTo>
                      <a:cubicBezTo>
                        <a:pt x="1698001" y="0"/>
                        <a:pt x="1731246" y="17452"/>
                        <a:pt x="1751402" y="46663"/>
                      </a:cubicBezTo>
                      <a:lnTo>
                        <a:pt x="2219146" y="724531"/>
                      </a:lnTo>
                      <a:cubicBezTo>
                        <a:pt x="2268836" y="796541"/>
                        <a:pt x="2207039" y="886716"/>
                        <a:pt x="2108002" y="886716"/>
                      </a:cubicBezTo>
                      <a:lnTo>
                        <a:pt x="160834" y="886716"/>
                      </a:lnTo>
                      <a:cubicBezTo>
                        <a:pt x="61796" y="886716"/>
                        <a:pt x="0" y="796541"/>
                        <a:pt x="49689" y="724531"/>
                      </a:cubicBezTo>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1" name="等腰三角形 3">
                  <a:extLst>
                    <a:ext uri="{FF2B5EF4-FFF2-40B4-BE49-F238E27FC236}">
                      <a16:creationId xmlns:a16="http://schemas.microsoft.com/office/drawing/2014/main" id="{A4163D9C-1AC4-5441-4EF3-453F09738B68}"/>
                    </a:ext>
                  </a:extLst>
                </p:cNvPr>
                <p:cNvSpPr/>
                <p:nvPr/>
              </p:nvSpPr>
              <p:spPr>
                <a:xfrm>
                  <a:off x="5430186" y="1863405"/>
                  <a:ext cx="1529366" cy="1342726"/>
                </a:xfrm>
                <a:custGeom>
                  <a:avLst/>
                  <a:gdLst>
                    <a:gd name="connsiteX0" fmla="*/ 14743 w 1853030"/>
                    <a:gd name="connsiteY0" fmla="*/ 1464706 h 1626891"/>
                    <a:gd name="connsiteX1" fmla="*/ 833092 w 1853030"/>
                    <a:gd name="connsiteY1" fmla="*/ 53759 h 1626891"/>
                    <a:gd name="connsiteX2" fmla="*/ 1019938 w 1853030"/>
                    <a:gd name="connsiteY2" fmla="*/ 53759 h 1626891"/>
                    <a:gd name="connsiteX3" fmla="*/ 1838287 w 1853030"/>
                    <a:gd name="connsiteY3" fmla="*/ 1464706 h 1626891"/>
                    <a:gd name="connsiteX4" fmla="*/ 1744864 w 1853030"/>
                    <a:gd name="connsiteY4" fmla="*/ 1626891 h 1626891"/>
                    <a:gd name="connsiteX5" fmla="*/ 108166 w 1853030"/>
                    <a:gd name="connsiteY5" fmla="*/ 1626891 h 1626891"/>
                    <a:gd name="connsiteX6" fmla="*/ 14743 w 1853030"/>
                    <a:gd name="connsiteY6" fmla="*/ 1464706 h 1626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3030" h="1626891">
                      <a:moveTo>
                        <a:pt x="14743" y="1464706"/>
                      </a:moveTo>
                      <a:lnTo>
                        <a:pt x="833092" y="53759"/>
                      </a:lnTo>
                      <a:cubicBezTo>
                        <a:pt x="874665" y="-17919"/>
                        <a:pt x="978365" y="-17919"/>
                        <a:pt x="1019938" y="53759"/>
                      </a:cubicBezTo>
                      <a:lnTo>
                        <a:pt x="1838287" y="1464706"/>
                      </a:lnTo>
                      <a:cubicBezTo>
                        <a:pt x="1880054" y="1536716"/>
                        <a:pt x="1828110" y="1626891"/>
                        <a:pt x="1744864" y="1626891"/>
                      </a:cubicBezTo>
                      <a:lnTo>
                        <a:pt x="108166" y="1626891"/>
                      </a:lnTo>
                      <a:cubicBezTo>
                        <a:pt x="24920" y="1626891"/>
                        <a:pt x="-27023" y="1536716"/>
                        <a:pt x="14743" y="1464706"/>
                      </a:cubicBezTo>
                    </a:path>
                  </a:pathLst>
                </a:cu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a:extLst>
                  <a:ext uri="{FF2B5EF4-FFF2-40B4-BE49-F238E27FC236}">
                    <a16:creationId xmlns:a16="http://schemas.microsoft.com/office/drawing/2014/main" id="{A259917B-2B3F-59A9-C049-E1D97DA6DA05}"/>
                  </a:ext>
                </a:extLst>
              </p:cNvPr>
              <p:cNvSpPr txBox="1"/>
              <p:nvPr/>
            </p:nvSpPr>
            <p:spPr>
              <a:xfrm>
                <a:off x="4773809" y="4043020"/>
                <a:ext cx="2842122" cy="1348382"/>
              </a:xfrm>
              <a:prstGeom prst="rect">
                <a:avLst/>
              </a:prstGeom>
              <a:noFill/>
            </p:spPr>
            <p:txBody>
              <a:bodyPr wrap="square" rtlCol="0">
                <a:spAutoFit/>
              </a:bodyPr>
              <a:lstStyle/>
              <a:p>
                <a:pPr algn="ct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29" name="文本框 28">
                <a:extLst>
                  <a:ext uri="{FF2B5EF4-FFF2-40B4-BE49-F238E27FC236}">
                    <a16:creationId xmlns:a16="http://schemas.microsoft.com/office/drawing/2014/main" id="{752E4991-B0E9-E9CA-B979-A74884C2A932}"/>
                  </a:ext>
                </a:extLst>
              </p:cNvPr>
              <p:cNvSpPr txBox="1"/>
              <p:nvPr/>
            </p:nvSpPr>
            <p:spPr>
              <a:xfrm>
                <a:off x="5525456" y="3429000"/>
                <a:ext cx="1338828" cy="369332"/>
              </a:xfrm>
              <a:prstGeom prst="rect">
                <a:avLst/>
              </a:prstGeom>
              <a:noFill/>
            </p:spPr>
            <p:txBody>
              <a:bodyPr wrap="none" rtlCol="0">
                <a:spAutoFit/>
              </a:bodyPr>
              <a:lstStyle/>
              <a:p>
                <a:pPr algn="ctr"/>
                <a:r>
                  <a:rPr lang="zh-CN" altLang="en-US" b="1" dirty="0">
                    <a:latin typeface="+mj-ea"/>
                    <a:ea typeface="+mj-ea"/>
                  </a:rPr>
                  <a:t>请输入标题</a:t>
                </a:r>
              </a:p>
            </p:txBody>
          </p:sp>
        </p:grpSp>
        <p:sp>
          <p:nvSpPr>
            <p:cNvPr id="64" name="molecule_192494">
              <a:extLst>
                <a:ext uri="{FF2B5EF4-FFF2-40B4-BE49-F238E27FC236}">
                  <a16:creationId xmlns:a16="http://schemas.microsoft.com/office/drawing/2014/main" id="{4DBCE456-2202-1583-7CFC-0BED55FE1743}"/>
                </a:ext>
              </a:extLst>
            </p:cNvPr>
            <p:cNvSpPr/>
            <p:nvPr/>
          </p:nvSpPr>
          <p:spPr>
            <a:xfrm>
              <a:off x="5847246" y="2444400"/>
              <a:ext cx="497508" cy="483219"/>
            </a:xfrm>
            <a:custGeom>
              <a:avLst/>
              <a:gdLst>
                <a:gd name="T0" fmla="*/ 1408 w 11168"/>
                <a:gd name="T1" fmla="*/ 224 h 10848"/>
                <a:gd name="T2" fmla="*/ 2400 w 11168"/>
                <a:gd name="T3" fmla="*/ 1824 h 10848"/>
                <a:gd name="T4" fmla="*/ 928 w 11168"/>
                <a:gd name="T5" fmla="*/ 1120 h 10848"/>
                <a:gd name="T6" fmla="*/ 416 w 11168"/>
                <a:gd name="T7" fmla="*/ 1216 h 10848"/>
                <a:gd name="T8" fmla="*/ 2400 w 11168"/>
                <a:gd name="T9" fmla="*/ 4448 h 10848"/>
                <a:gd name="T10" fmla="*/ 6688 w 11168"/>
                <a:gd name="T11" fmla="*/ 7872 h 10848"/>
                <a:gd name="T12" fmla="*/ 8768 w 11168"/>
                <a:gd name="T13" fmla="*/ 10848 h 10848"/>
                <a:gd name="T14" fmla="*/ 9856 w 11168"/>
                <a:gd name="T15" fmla="*/ 10112 h 10848"/>
                <a:gd name="T16" fmla="*/ 9152 w 11168"/>
                <a:gd name="T17" fmla="*/ 8640 h 10848"/>
                <a:gd name="T18" fmla="*/ 10464 w 11168"/>
                <a:gd name="T19" fmla="*/ 9824 h 10848"/>
                <a:gd name="T20" fmla="*/ 10336 w 11168"/>
                <a:gd name="T21" fmla="*/ 7040 h 10848"/>
                <a:gd name="T22" fmla="*/ 8000 w 11168"/>
                <a:gd name="T23" fmla="*/ 6528 h 10848"/>
                <a:gd name="T24" fmla="*/ 3936 w 11168"/>
                <a:gd name="T25" fmla="*/ 640 h 10848"/>
                <a:gd name="T26" fmla="*/ 1984 w 11168"/>
                <a:gd name="T27" fmla="*/ 2880 h 10848"/>
                <a:gd name="T28" fmla="*/ 2816 w 11168"/>
                <a:gd name="T29" fmla="*/ 2304 h 10848"/>
                <a:gd name="T30" fmla="*/ 2080 w 11168"/>
                <a:gd name="T31" fmla="*/ 672 h 10848"/>
                <a:gd name="T32" fmla="*/ 3488 w 11168"/>
                <a:gd name="T33" fmla="*/ 1120 h 10848"/>
                <a:gd name="T34" fmla="*/ 4032 w 11168"/>
                <a:gd name="T35" fmla="*/ 3456 h 10848"/>
                <a:gd name="T36" fmla="*/ 8032 w 11168"/>
                <a:gd name="T37" fmla="*/ 7200 h 10848"/>
                <a:gd name="T38" fmla="*/ 8800 w 11168"/>
                <a:gd name="T39" fmla="*/ 7072 h 10848"/>
                <a:gd name="T40" fmla="*/ 10368 w 11168"/>
                <a:gd name="T41" fmla="*/ 8960 h 10848"/>
                <a:gd name="T42" fmla="*/ 9184 w 11168"/>
                <a:gd name="T43" fmla="*/ 8032 h 10848"/>
                <a:gd name="T44" fmla="*/ 8352 w 11168"/>
                <a:gd name="T45" fmla="*/ 8608 h 10848"/>
                <a:gd name="T46" fmla="*/ 8352 w 11168"/>
                <a:gd name="T47" fmla="*/ 9504 h 10848"/>
                <a:gd name="T48" fmla="*/ 8800 w 11168"/>
                <a:gd name="T49" fmla="*/ 10272 h 10848"/>
                <a:gd name="T50" fmla="*/ 7296 w 11168"/>
                <a:gd name="T51" fmla="*/ 8128 h 10848"/>
                <a:gd name="T52" fmla="*/ 3584 w 11168"/>
                <a:gd name="T53" fmla="*/ 3904 h 10848"/>
                <a:gd name="T54" fmla="*/ 2912 w 11168"/>
                <a:gd name="T55" fmla="*/ 3744 h 10848"/>
                <a:gd name="T56" fmla="*/ 1248 w 11168"/>
                <a:gd name="T57" fmla="*/ 3360 h 10848"/>
                <a:gd name="T58" fmla="*/ 1536 w 11168"/>
                <a:gd name="T59" fmla="*/ 2688 h 10848"/>
                <a:gd name="T60" fmla="*/ 3392 w 11168"/>
                <a:gd name="T61" fmla="*/ 6080 h 10848"/>
                <a:gd name="T62" fmla="*/ 640 w 11168"/>
                <a:gd name="T63" fmla="*/ 8576 h 10848"/>
                <a:gd name="T64" fmla="*/ 1536 w 11168"/>
                <a:gd name="T65" fmla="*/ 10368 h 10848"/>
                <a:gd name="T66" fmla="*/ 2432 w 11168"/>
                <a:gd name="T67" fmla="*/ 10368 h 10848"/>
                <a:gd name="T68" fmla="*/ 4736 w 11168"/>
                <a:gd name="T69" fmla="*/ 7168 h 10848"/>
                <a:gd name="T70" fmla="*/ 3392 w 11168"/>
                <a:gd name="T71" fmla="*/ 6080 h 10848"/>
                <a:gd name="T72" fmla="*/ 1120 w 11168"/>
                <a:gd name="T73" fmla="*/ 9024 h 10848"/>
                <a:gd name="T74" fmla="*/ 4320 w 11168"/>
                <a:gd name="T75" fmla="*/ 7616 h 10848"/>
                <a:gd name="T76" fmla="*/ 9792 w 11168"/>
                <a:gd name="T77" fmla="*/ 768 h 10848"/>
                <a:gd name="T78" fmla="*/ 9120 w 11168"/>
                <a:gd name="T79" fmla="*/ 2336 h 10848"/>
                <a:gd name="T80" fmla="*/ 8672 w 11168"/>
                <a:gd name="T81" fmla="*/ 1888 h 10848"/>
                <a:gd name="T82" fmla="*/ 9792 w 11168"/>
                <a:gd name="T83" fmla="*/ 0 h 10848"/>
                <a:gd name="T84" fmla="*/ 8000 w 11168"/>
                <a:gd name="T85" fmla="*/ 1664 h 10848"/>
                <a:gd name="T86" fmla="*/ 8224 w 11168"/>
                <a:gd name="T87" fmla="*/ 2336 h 10848"/>
                <a:gd name="T88" fmla="*/ 6656 w 11168"/>
                <a:gd name="T89" fmla="*/ 4352 h 10848"/>
                <a:gd name="T90" fmla="*/ 7104 w 11168"/>
                <a:gd name="T91" fmla="*/ 4352 h 10848"/>
                <a:gd name="T92" fmla="*/ 8896 w 11168"/>
                <a:gd name="T93" fmla="*/ 3008 h 10848"/>
                <a:gd name="T94" fmla="*/ 9344 w 11168"/>
                <a:gd name="T95" fmla="*/ 3008 h 10848"/>
                <a:gd name="T96" fmla="*/ 10912 w 11168"/>
                <a:gd name="T97" fmla="*/ 992 h 10848"/>
                <a:gd name="T98" fmla="*/ 9792 w 11168"/>
                <a:gd name="T99" fmla="*/ 0 h 10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168" h="10848">
                  <a:moveTo>
                    <a:pt x="2400" y="0"/>
                  </a:moveTo>
                  <a:cubicBezTo>
                    <a:pt x="2048" y="0"/>
                    <a:pt x="1728" y="64"/>
                    <a:pt x="1408" y="224"/>
                  </a:cubicBezTo>
                  <a:cubicBezTo>
                    <a:pt x="1216" y="320"/>
                    <a:pt x="1152" y="576"/>
                    <a:pt x="1312" y="736"/>
                  </a:cubicBezTo>
                  <a:lnTo>
                    <a:pt x="2400" y="1824"/>
                  </a:lnTo>
                  <a:lnTo>
                    <a:pt x="2016" y="2208"/>
                  </a:lnTo>
                  <a:lnTo>
                    <a:pt x="928" y="1120"/>
                  </a:lnTo>
                  <a:cubicBezTo>
                    <a:pt x="864" y="1056"/>
                    <a:pt x="800" y="1024"/>
                    <a:pt x="704" y="1024"/>
                  </a:cubicBezTo>
                  <a:cubicBezTo>
                    <a:pt x="576" y="1024"/>
                    <a:pt x="480" y="1088"/>
                    <a:pt x="416" y="1216"/>
                  </a:cubicBezTo>
                  <a:cubicBezTo>
                    <a:pt x="0" y="2048"/>
                    <a:pt x="128" y="3104"/>
                    <a:pt x="832" y="3808"/>
                  </a:cubicBezTo>
                  <a:cubicBezTo>
                    <a:pt x="1280" y="4256"/>
                    <a:pt x="1824" y="4448"/>
                    <a:pt x="2400" y="4448"/>
                  </a:cubicBezTo>
                  <a:cubicBezTo>
                    <a:pt x="2656" y="4448"/>
                    <a:pt x="2912" y="4416"/>
                    <a:pt x="3136" y="4320"/>
                  </a:cubicBezTo>
                  <a:lnTo>
                    <a:pt x="6688" y="7872"/>
                  </a:lnTo>
                  <a:cubicBezTo>
                    <a:pt x="6400" y="8672"/>
                    <a:pt x="6592" y="9568"/>
                    <a:pt x="7200" y="10208"/>
                  </a:cubicBezTo>
                  <a:cubicBezTo>
                    <a:pt x="7648" y="10656"/>
                    <a:pt x="8192" y="10848"/>
                    <a:pt x="8768" y="10848"/>
                  </a:cubicBezTo>
                  <a:cubicBezTo>
                    <a:pt x="9120" y="10848"/>
                    <a:pt x="9440" y="10784"/>
                    <a:pt x="9760" y="10624"/>
                  </a:cubicBezTo>
                  <a:cubicBezTo>
                    <a:pt x="9952" y="10528"/>
                    <a:pt x="10016" y="10272"/>
                    <a:pt x="9856" y="10112"/>
                  </a:cubicBezTo>
                  <a:lnTo>
                    <a:pt x="8768" y="9024"/>
                  </a:lnTo>
                  <a:lnTo>
                    <a:pt x="9152" y="8640"/>
                  </a:lnTo>
                  <a:lnTo>
                    <a:pt x="10240" y="9728"/>
                  </a:lnTo>
                  <a:cubicBezTo>
                    <a:pt x="10304" y="9792"/>
                    <a:pt x="10368" y="9824"/>
                    <a:pt x="10464" y="9824"/>
                  </a:cubicBezTo>
                  <a:cubicBezTo>
                    <a:pt x="10592" y="9824"/>
                    <a:pt x="10688" y="9760"/>
                    <a:pt x="10752" y="9632"/>
                  </a:cubicBezTo>
                  <a:cubicBezTo>
                    <a:pt x="11168" y="8800"/>
                    <a:pt x="11040" y="7744"/>
                    <a:pt x="10336" y="7040"/>
                  </a:cubicBezTo>
                  <a:cubicBezTo>
                    <a:pt x="9888" y="6592"/>
                    <a:pt x="9344" y="6400"/>
                    <a:pt x="8768" y="6400"/>
                  </a:cubicBezTo>
                  <a:cubicBezTo>
                    <a:pt x="8512" y="6400"/>
                    <a:pt x="8256" y="6432"/>
                    <a:pt x="8000" y="6528"/>
                  </a:cubicBezTo>
                  <a:lnTo>
                    <a:pt x="4448" y="2976"/>
                  </a:lnTo>
                  <a:cubicBezTo>
                    <a:pt x="4736" y="2176"/>
                    <a:pt x="4544" y="1280"/>
                    <a:pt x="3936" y="640"/>
                  </a:cubicBezTo>
                  <a:cubicBezTo>
                    <a:pt x="3520" y="224"/>
                    <a:pt x="2976" y="0"/>
                    <a:pt x="2400" y="0"/>
                  </a:cubicBezTo>
                  <a:close/>
                  <a:moveTo>
                    <a:pt x="1984" y="2880"/>
                  </a:moveTo>
                  <a:cubicBezTo>
                    <a:pt x="2144" y="2880"/>
                    <a:pt x="2304" y="2816"/>
                    <a:pt x="2432" y="2688"/>
                  </a:cubicBezTo>
                  <a:lnTo>
                    <a:pt x="2816" y="2304"/>
                  </a:lnTo>
                  <a:cubicBezTo>
                    <a:pt x="3072" y="2048"/>
                    <a:pt x="3072" y="1664"/>
                    <a:pt x="2816" y="1408"/>
                  </a:cubicBezTo>
                  <a:lnTo>
                    <a:pt x="2080" y="672"/>
                  </a:lnTo>
                  <a:cubicBezTo>
                    <a:pt x="2176" y="672"/>
                    <a:pt x="2272" y="640"/>
                    <a:pt x="2368" y="640"/>
                  </a:cubicBezTo>
                  <a:cubicBezTo>
                    <a:pt x="2784" y="640"/>
                    <a:pt x="3200" y="800"/>
                    <a:pt x="3488" y="1120"/>
                  </a:cubicBezTo>
                  <a:cubicBezTo>
                    <a:pt x="3936" y="1568"/>
                    <a:pt x="4064" y="2208"/>
                    <a:pt x="3872" y="2784"/>
                  </a:cubicBezTo>
                  <a:cubicBezTo>
                    <a:pt x="3776" y="3008"/>
                    <a:pt x="3840" y="3264"/>
                    <a:pt x="4032" y="3456"/>
                  </a:cubicBezTo>
                  <a:lnTo>
                    <a:pt x="7584" y="7008"/>
                  </a:lnTo>
                  <a:cubicBezTo>
                    <a:pt x="7712" y="7136"/>
                    <a:pt x="7872" y="7200"/>
                    <a:pt x="8032" y="7200"/>
                  </a:cubicBezTo>
                  <a:cubicBezTo>
                    <a:pt x="8096" y="7200"/>
                    <a:pt x="8192" y="7200"/>
                    <a:pt x="8256" y="7168"/>
                  </a:cubicBezTo>
                  <a:cubicBezTo>
                    <a:pt x="8416" y="7104"/>
                    <a:pt x="8608" y="7072"/>
                    <a:pt x="8800" y="7072"/>
                  </a:cubicBezTo>
                  <a:cubicBezTo>
                    <a:pt x="9216" y="7072"/>
                    <a:pt x="9632" y="7232"/>
                    <a:pt x="9920" y="7552"/>
                  </a:cubicBezTo>
                  <a:cubicBezTo>
                    <a:pt x="10304" y="7936"/>
                    <a:pt x="10464" y="8448"/>
                    <a:pt x="10368" y="8960"/>
                  </a:cubicBezTo>
                  <a:lnTo>
                    <a:pt x="9632" y="8224"/>
                  </a:lnTo>
                  <a:cubicBezTo>
                    <a:pt x="9504" y="8096"/>
                    <a:pt x="9344" y="8032"/>
                    <a:pt x="9184" y="8032"/>
                  </a:cubicBezTo>
                  <a:cubicBezTo>
                    <a:pt x="9024" y="8032"/>
                    <a:pt x="8864" y="8096"/>
                    <a:pt x="8736" y="8224"/>
                  </a:cubicBezTo>
                  <a:lnTo>
                    <a:pt x="8352" y="8608"/>
                  </a:lnTo>
                  <a:cubicBezTo>
                    <a:pt x="8224" y="8736"/>
                    <a:pt x="8160" y="8896"/>
                    <a:pt x="8160" y="9056"/>
                  </a:cubicBezTo>
                  <a:cubicBezTo>
                    <a:pt x="8160" y="9216"/>
                    <a:pt x="8224" y="9376"/>
                    <a:pt x="8352" y="9504"/>
                  </a:cubicBezTo>
                  <a:lnTo>
                    <a:pt x="9088" y="10240"/>
                  </a:lnTo>
                  <a:cubicBezTo>
                    <a:pt x="8992" y="10240"/>
                    <a:pt x="8896" y="10272"/>
                    <a:pt x="8800" y="10272"/>
                  </a:cubicBezTo>
                  <a:cubicBezTo>
                    <a:pt x="8384" y="10272"/>
                    <a:pt x="7968" y="10112"/>
                    <a:pt x="7680" y="9792"/>
                  </a:cubicBezTo>
                  <a:cubicBezTo>
                    <a:pt x="7232" y="9344"/>
                    <a:pt x="7104" y="8704"/>
                    <a:pt x="7296" y="8128"/>
                  </a:cubicBezTo>
                  <a:cubicBezTo>
                    <a:pt x="7392" y="7904"/>
                    <a:pt x="7328" y="7648"/>
                    <a:pt x="7136" y="7456"/>
                  </a:cubicBezTo>
                  <a:lnTo>
                    <a:pt x="3584" y="3904"/>
                  </a:lnTo>
                  <a:cubicBezTo>
                    <a:pt x="3456" y="3776"/>
                    <a:pt x="3296" y="3712"/>
                    <a:pt x="3136" y="3712"/>
                  </a:cubicBezTo>
                  <a:cubicBezTo>
                    <a:pt x="3072" y="3712"/>
                    <a:pt x="3008" y="3712"/>
                    <a:pt x="2912" y="3744"/>
                  </a:cubicBezTo>
                  <a:cubicBezTo>
                    <a:pt x="2752" y="3808"/>
                    <a:pt x="2560" y="3840"/>
                    <a:pt x="2368" y="3840"/>
                  </a:cubicBezTo>
                  <a:cubicBezTo>
                    <a:pt x="1952" y="3840"/>
                    <a:pt x="1536" y="3680"/>
                    <a:pt x="1248" y="3360"/>
                  </a:cubicBezTo>
                  <a:cubicBezTo>
                    <a:pt x="864" y="2976"/>
                    <a:pt x="704" y="2464"/>
                    <a:pt x="800" y="1952"/>
                  </a:cubicBezTo>
                  <a:lnTo>
                    <a:pt x="1536" y="2688"/>
                  </a:lnTo>
                  <a:cubicBezTo>
                    <a:pt x="1664" y="2816"/>
                    <a:pt x="1824" y="2880"/>
                    <a:pt x="1984" y="2880"/>
                  </a:cubicBezTo>
                  <a:close/>
                  <a:moveTo>
                    <a:pt x="3392" y="6080"/>
                  </a:moveTo>
                  <a:cubicBezTo>
                    <a:pt x="3232" y="6080"/>
                    <a:pt x="3072" y="6144"/>
                    <a:pt x="2944" y="6272"/>
                  </a:cubicBezTo>
                  <a:lnTo>
                    <a:pt x="640" y="8576"/>
                  </a:lnTo>
                  <a:cubicBezTo>
                    <a:pt x="384" y="8832"/>
                    <a:pt x="384" y="9216"/>
                    <a:pt x="640" y="9472"/>
                  </a:cubicBezTo>
                  <a:lnTo>
                    <a:pt x="1536" y="10368"/>
                  </a:lnTo>
                  <a:cubicBezTo>
                    <a:pt x="1664" y="10496"/>
                    <a:pt x="1824" y="10560"/>
                    <a:pt x="1984" y="10560"/>
                  </a:cubicBezTo>
                  <a:cubicBezTo>
                    <a:pt x="2144" y="10560"/>
                    <a:pt x="2304" y="10496"/>
                    <a:pt x="2432" y="10368"/>
                  </a:cubicBezTo>
                  <a:lnTo>
                    <a:pt x="4736" y="8064"/>
                  </a:lnTo>
                  <a:cubicBezTo>
                    <a:pt x="4992" y="7808"/>
                    <a:pt x="4992" y="7424"/>
                    <a:pt x="4736" y="7168"/>
                  </a:cubicBezTo>
                  <a:lnTo>
                    <a:pt x="3840" y="6272"/>
                  </a:lnTo>
                  <a:cubicBezTo>
                    <a:pt x="3744" y="6144"/>
                    <a:pt x="3584" y="6080"/>
                    <a:pt x="3392" y="6080"/>
                  </a:cubicBezTo>
                  <a:close/>
                  <a:moveTo>
                    <a:pt x="2016" y="9920"/>
                  </a:moveTo>
                  <a:lnTo>
                    <a:pt x="1120" y="9024"/>
                  </a:lnTo>
                  <a:lnTo>
                    <a:pt x="3424" y="6720"/>
                  </a:lnTo>
                  <a:lnTo>
                    <a:pt x="4320" y="7616"/>
                  </a:lnTo>
                  <a:lnTo>
                    <a:pt x="2016" y="9920"/>
                  </a:lnTo>
                  <a:close/>
                  <a:moveTo>
                    <a:pt x="9792" y="768"/>
                  </a:moveTo>
                  <a:lnTo>
                    <a:pt x="10240" y="1216"/>
                  </a:lnTo>
                  <a:lnTo>
                    <a:pt x="9120" y="2336"/>
                  </a:lnTo>
                  <a:lnTo>
                    <a:pt x="8896" y="2112"/>
                  </a:lnTo>
                  <a:lnTo>
                    <a:pt x="8672" y="1888"/>
                  </a:lnTo>
                  <a:lnTo>
                    <a:pt x="9792" y="768"/>
                  </a:lnTo>
                  <a:moveTo>
                    <a:pt x="9792" y="0"/>
                  </a:moveTo>
                  <a:cubicBezTo>
                    <a:pt x="9696" y="0"/>
                    <a:pt x="9632" y="32"/>
                    <a:pt x="9568" y="96"/>
                  </a:cubicBezTo>
                  <a:lnTo>
                    <a:pt x="8000" y="1664"/>
                  </a:lnTo>
                  <a:cubicBezTo>
                    <a:pt x="7872" y="1792"/>
                    <a:pt x="7872" y="1984"/>
                    <a:pt x="8000" y="2112"/>
                  </a:cubicBezTo>
                  <a:lnTo>
                    <a:pt x="8224" y="2336"/>
                  </a:lnTo>
                  <a:lnTo>
                    <a:pt x="6656" y="3904"/>
                  </a:lnTo>
                  <a:cubicBezTo>
                    <a:pt x="6528" y="4032"/>
                    <a:pt x="6528" y="4224"/>
                    <a:pt x="6656" y="4352"/>
                  </a:cubicBezTo>
                  <a:cubicBezTo>
                    <a:pt x="6720" y="4416"/>
                    <a:pt x="6816" y="4448"/>
                    <a:pt x="6880" y="4448"/>
                  </a:cubicBezTo>
                  <a:cubicBezTo>
                    <a:pt x="6944" y="4448"/>
                    <a:pt x="7040" y="4416"/>
                    <a:pt x="7104" y="4352"/>
                  </a:cubicBezTo>
                  <a:lnTo>
                    <a:pt x="8672" y="2784"/>
                  </a:lnTo>
                  <a:lnTo>
                    <a:pt x="8896" y="3008"/>
                  </a:lnTo>
                  <a:cubicBezTo>
                    <a:pt x="8960" y="3072"/>
                    <a:pt x="9056" y="3104"/>
                    <a:pt x="9120" y="3104"/>
                  </a:cubicBezTo>
                  <a:cubicBezTo>
                    <a:pt x="9184" y="3104"/>
                    <a:pt x="9280" y="3072"/>
                    <a:pt x="9344" y="3008"/>
                  </a:cubicBezTo>
                  <a:lnTo>
                    <a:pt x="10912" y="1440"/>
                  </a:lnTo>
                  <a:cubicBezTo>
                    <a:pt x="11040" y="1312"/>
                    <a:pt x="11040" y="1120"/>
                    <a:pt x="10912" y="992"/>
                  </a:cubicBezTo>
                  <a:lnTo>
                    <a:pt x="10016" y="96"/>
                  </a:lnTo>
                  <a:cubicBezTo>
                    <a:pt x="9984" y="32"/>
                    <a:pt x="9888" y="0"/>
                    <a:pt x="97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66" name="组合 65">
            <a:extLst>
              <a:ext uri="{FF2B5EF4-FFF2-40B4-BE49-F238E27FC236}">
                <a16:creationId xmlns:a16="http://schemas.microsoft.com/office/drawing/2014/main" id="{9946399D-1350-6671-2136-3744E315E241}"/>
              </a:ext>
            </a:extLst>
          </p:cNvPr>
          <p:cNvGrpSpPr/>
          <p:nvPr/>
        </p:nvGrpSpPr>
        <p:grpSpPr>
          <a:xfrm>
            <a:off x="8188961" y="1802109"/>
            <a:ext cx="2842122" cy="3589293"/>
            <a:chOff x="8188961" y="1802109"/>
            <a:chExt cx="2842122" cy="3589293"/>
          </a:xfrm>
        </p:grpSpPr>
        <p:grpSp>
          <p:nvGrpSpPr>
            <p:cNvPr id="34" name="组合 33">
              <a:extLst>
                <a:ext uri="{FF2B5EF4-FFF2-40B4-BE49-F238E27FC236}">
                  <a16:creationId xmlns:a16="http://schemas.microsoft.com/office/drawing/2014/main" id="{C7738878-6146-06CE-F566-A960AFDFC090}"/>
                </a:ext>
              </a:extLst>
            </p:cNvPr>
            <p:cNvGrpSpPr/>
            <p:nvPr/>
          </p:nvGrpSpPr>
          <p:grpSpPr>
            <a:xfrm>
              <a:off x="8188961" y="1802109"/>
              <a:ext cx="2842122" cy="3589293"/>
              <a:chOff x="8188961" y="1802109"/>
              <a:chExt cx="2842122" cy="3589293"/>
            </a:xfrm>
          </p:grpSpPr>
          <p:grpSp>
            <p:nvGrpSpPr>
              <p:cNvPr id="25" name="组合 24">
                <a:extLst>
                  <a:ext uri="{FF2B5EF4-FFF2-40B4-BE49-F238E27FC236}">
                    <a16:creationId xmlns:a16="http://schemas.microsoft.com/office/drawing/2014/main" id="{B09D505E-DECF-7AF3-A11F-24A58CA423A8}"/>
                  </a:ext>
                </a:extLst>
              </p:cNvPr>
              <p:cNvGrpSpPr/>
              <p:nvPr/>
            </p:nvGrpSpPr>
            <p:grpSpPr>
              <a:xfrm>
                <a:off x="8475604" y="1802109"/>
                <a:ext cx="2268837" cy="2144439"/>
                <a:chOff x="8566336" y="1802109"/>
                <a:chExt cx="2268837" cy="2144439"/>
              </a:xfrm>
            </p:grpSpPr>
            <p:sp>
              <p:nvSpPr>
                <p:cNvPr id="7" name="等腰三角形 3">
                  <a:extLst>
                    <a:ext uri="{FF2B5EF4-FFF2-40B4-BE49-F238E27FC236}">
                      <a16:creationId xmlns:a16="http://schemas.microsoft.com/office/drawing/2014/main" id="{5010B066-5B19-EE67-C888-5BB99429672A}"/>
                    </a:ext>
                  </a:extLst>
                </p:cNvPr>
                <p:cNvSpPr/>
                <p:nvPr/>
              </p:nvSpPr>
              <p:spPr>
                <a:xfrm>
                  <a:off x="8774239" y="1802109"/>
                  <a:ext cx="1853030" cy="1626891"/>
                </a:xfrm>
                <a:custGeom>
                  <a:avLst/>
                  <a:gdLst>
                    <a:gd name="connsiteX0" fmla="*/ 14743 w 1853030"/>
                    <a:gd name="connsiteY0" fmla="*/ 1464706 h 1626891"/>
                    <a:gd name="connsiteX1" fmla="*/ 833092 w 1853030"/>
                    <a:gd name="connsiteY1" fmla="*/ 53759 h 1626891"/>
                    <a:gd name="connsiteX2" fmla="*/ 1019938 w 1853030"/>
                    <a:gd name="connsiteY2" fmla="*/ 53759 h 1626891"/>
                    <a:gd name="connsiteX3" fmla="*/ 1838287 w 1853030"/>
                    <a:gd name="connsiteY3" fmla="*/ 1464706 h 1626891"/>
                    <a:gd name="connsiteX4" fmla="*/ 1744864 w 1853030"/>
                    <a:gd name="connsiteY4" fmla="*/ 1626891 h 1626891"/>
                    <a:gd name="connsiteX5" fmla="*/ 108166 w 1853030"/>
                    <a:gd name="connsiteY5" fmla="*/ 1626891 h 1626891"/>
                    <a:gd name="connsiteX6" fmla="*/ 14743 w 1853030"/>
                    <a:gd name="connsiteY6" fmla="*/ 1464706 h 1626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3030" h="1626891">
                      <a:moveTo>
                        <a:pt x="14743" y="1464706"/>
                      </a:moveTo>
                      <a:lnTo>
                        <a:pt x="833092" y="53759"/>
                      </a:lnTo>
                      <a:cubicBezTo>
                        <a:pt x="874665" y="-17919"/>
                        <a:pt x="978365" y="-17919"/>
                        <a:pt x="1019938" y="53759"/>
                      </a:cubicBezTo>
                      <a:lnTo>
                        <a:pt x="1838287" y="1464706"/>
                      </a:lnTo>
                      <a:cubicBezTo>
                        <a:pt x="1880054" y="1536716"/>
                        <a:pt x="1828110" y="1626891"/>
                        <a:pt x="1744864" y="1626891"/>
                      </a:cubicBezTo>
                      <a:lnTo>
                        <a:pt x="108166" y="1626891"/>
                      </a:lnTo>
                      <a:cubicBezTo>
                        <a:pt x="24920" y="1626891"/>
                        <a:pt x="-27023" y="1536716"/>
                        <a:pt x="14743" y="1464706"/>
                      </a:cubicBezTo>
                    </a:path>
                  </a:pathLst>
                </a:cu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2400" b="1">
                    <a:latin typeface="+mj-ea"/>
                    <a:ea typeface="+mj-ea"/>
                  </a:endParaRPr>
                </a:p>
              </p:txBody>
            </p:sp>
            <p:sp>
              <p:nvSpPr>
                <p:cNvPr id="17" name="Freeform 15">
                  <a:extLst>
                    <a:ext uri="{FF2B5EF4-FFF2-40B4-BE49-F238E27FC236}">
                      <a16:creationId xmlns:a16="http://schemas.microsoft.com/office/drawing/2014/main" id="{609DE218-3F05-260C-F9B6-435BE0171104}"/>
                    </a:ext>
                  </a:extLst>
                </p:cNvPr>
                <p:cNvSpPr/>
                <p:nvPr/>
              </p:nvSpPr>
              <p:spPr>
                <a:xfrm>
                  <a:off x="8566336" y="3059831"/>
                  <a:ext cx="2268837" cy="886717"/>
                </a:xfrm>
                <a:custGeom>
                  <a:avLst/>
                  <a:gdLst/>
                  <a:ahLst/>
                  <a:cxnLst/>
                  <a:rect l="0" t="0" r="0" b="0"/>
                  <a:pathLst>
                    <a:path w="2268837" h="886717">
                      <a:moveTo>
                        <a:pt x="549631" y="0"/>
                      </a:moveTo>
                      <a:lnTo>
                        <a:pt x="1662510" y="0"/>
                      </a:lnTo>
                      <a:cubicBezTo>
                        <a:pt x="1698000" y="0"/>
                        <a:pt x="1731246" y="17452"/>
                        <a:pt x="1751402" y="46663"/>
                      </a:cubicBezTo>
                      <a:lnTo>
                        <a:pt x="2219146" y="724531"/>
                      </a:lnTo>
                      <a:cubicBezTo>
                        <a:pt x="2268836" y="796541"/>
                        <a:pt x="2207039" y="886716"/>
                        <a:pt x="2108002" y="886716"/>
                      </a:cubicBezTo>
                      <a:lnTo>
                        <a:pt x="160833" y="886716"/>
                      </a:lnTo>
                      <a:cubicBezTo>
                        <a:pt x="61796" y="886716"/>
                        <a:pt x="0" y="796541"/>
                        <a:pt x="49689" y="724531"/>
                      </a:cubicBezTo>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2" name="等腰三角形 3">
                  <a:extLst>
                    <a:ext uri="{FF2B5EF4-FFF2-40B4-BE49-F238E27FC236}">
                      <a16:creationId xmlns:a16="http://schemas.microsoft.com/office/drawing/2014/main" id="{0BE07FC7-2D02-CA65-326B-B9913D4294E7}"/>
                    </a:ext>
                  </a:extLst>
                </p:cNvPr>
                <p:cNvSpPr/>
                <p:nvPr/>
              </p:nvSpPr>
              <p:spPr>
                <a:xfrm>
                  <a:off x="8936071" y="1863405"/>
                  <a:ext cx="1529366" cy="1342726"/>
                </a:xfrm>
                <a:custGeom>
                  <a:avLst/>
                  <a:gdLst>
                    <a:gd name="connsiteX0" fmla="*/ 14743 w 1853030"/>
                    <a:gd name="connsiteY0" fmla="*/ 1464706 h 1626891"/>
                    <a:gd name="connsiteX1" fmla="*/ 833092 w 1853030"/>
                    <a:gd name="connsiteY1" fmla="*/ 53759 h 1626891"/>
                    <a:gd name="connsiteX2" fmla="*/ 1019938 w 1853030"/>
                    <a:gd name="connsiteY2" fmla="*/ 53759 h 1626891"/>
                    <a:gd name="connsiteX3" fmla="*/ 1838287 w 1853030"/>
                    <a:gd name="connsiteY3" fmla="*/ 1464706 h 1626891"/>
                    <a:gd name="connsiteX4" fmla="*/ 1744864 w 1853030"/>
                    <a:gd name="connsiteY4" fmla="*/ 1626891 h 1626891"/>
                    <a:gd name="connsiteX5" fmla="*/ 108166 w 1853030"/>
                    <a:gd name="connsiteY5" fmla="*/ 1626891 h 1626891"/>
                    <a:gd name="connsiteX6" fmla="*/ 14743 w 1853030"/>
                    <a:gd name="connsiteY6" fmla="*/ 1464706 h 1626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3030" h="1626891">
                      <a:moveTo>
                        <a:pt x="14743" y="1464706"/>
                      </a:moveTo>
                      <a:lnTo>
                        <a:pt x="833092" y="53759"/>
                      </a:lnTo>
                      <a:cubicBezTo>
                        <a:pt x="874665" y="-17919"/>
                        <a:pt x="978365" y="-17919"/>
                        <a:pt x="1019938" y="53759"/>
                      </a:cubicBezTo>
                      <a:lnTo>
                        <a:pt x="1838287" y="1464706"/>
                      </a:lnTo>
                      <a:cubicBezTo>
                        <a:pt x="1880054" y="1536716"/>
                        <a:pt x="1828110" y="1626891"/>
                        <a:pt x="1744864" y="1626891"/>
                      </a:cubicBezTo>
                      <a:lnTo>
                        <a:pt x="108166" y="1626891"/>
                      </a:lnTo>
                      <a:cubicBezTo>
                        <a:pt x="24920" y="1626891"/>
                        <a:pt x="-27023" y="1536716"/>
                        <a:pt x="14743" y="1464706"/>
                      </a:cubicBezTo>
                    </a:path>
                  </a:pathLst>
                </a:custGeom>
                <a:solidFill>
                  <a:schemeClr val="accent2"/>
                </a:solidFill>
                <a:ln>
                  <a:noFill/>
                </a:ln>
                <a:effectLst>
                  <a:outerShdw blurRad="50800" dist="38100" dir="5400000" algn="t"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2400" b="1">
                    <a:latin typeface="+mj-ea"/>
                    <a:ea typeface="+mj-ea"/>
                  </a:endParaRPr>
                </a:p>
              </p:txBody>
            </p:sp>
          </p:grpSp>
          <p:sp>
            <p:nvSpPr>
              <p:cNvPr id="30" name="文本框 29">
                <a:extLst>
                  <a:ext uri="{FF2B5EF4-FFF2-40B4-BE49-F238E27FC236}">
                    <a16:creationId xmlns:a16="http://schemas.microsoft.com/office/drawing/2014/main" id="{086421E9-6548-3F9F-BDF4-45B63C21B839}"/>
                  </a:ext>
                </a:extLst>
              </p:cNvPr>
              <p:cNvSpPr txBox="1"/>
              <p:nvPr/>
            </p:nvSpPr>
            <p:spPr>
              <a:xfrm>
                <a:off x="8188961" y="4043020"/>
                <a:ext cx="2842122" cy="1348382"/>
              </a:xfrm>
              <a:prstGeom prst="rect">
                <a:avLst/>
              </a:prstGeom>
              <a:noFill/>
            </p:spPr>
            <p:txBody>
              <a:bodyPr wrap="square" rtlCol="0">
                <a:spAutoFit/>
              </a:bodyPr>
              <a:lstStyle/>
              <a:p>
                <a:pPr algn="ct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31" name="文本框 30">
                <a:extLst>
                  <a:ext uri="{FF2B5EF4-FFF2-40B4-BE49-F238E27FC236}">
                    <a16:creationId xmlns:a16="http://schemas.microsoft.com/office/drawing/2014/main" id="{2959A27A-C964-12C4-3779-3B5DE7646573}"/>
                  </a:ext>
                </a:extLst>
              </p:cNvPr>
              <p:cNvSpPr txBox="1"/>
              <p:nvPr/>
            </p:nvSpPr>
            <p:spPr>
              <a:xfrm>
                <a:off x="8940608" y="3429000"/>
                <a:ext cx="1338828" cy="369332"/>
              </a:xfrm>
              <a:prstGeom prst="rect">
                <a:avLst/>
              </a:prstGeom>
              <a:noFill/>
            </p:spPr>
            <p:txBody>
              <a:bodyPr wrap="none" rtlCol="0">
                <a:spAutoFit/>
              </a:bodyPr>
              <a:lstStyle/>
              <a:p>
                <a:pPr algn="ctr"/>
                <a:r>
                  <a:rPr lang="zh-CN" altLang="en-US" b="1" dirty="0">
                    <a:latin typeface="+mj-ea"/>
                    <a:ea typeface="+mj-ea"/>
                  </a:rPr>
                  <a:t>请输入标题</a:t>
                </a:r>
              </a:p>
            </p:txBody>
          </p:sp>
        </p:grpSp>
        <p:sp>
          <p:nvSpPr>
            <p:cNvPr id="65" name="molecule_192494">
              <a:extLst>
                <a:ext uri="{FF2B5EF4-FFF2-40B4-BE49-F238E27FC236}">
                  <a16:creationId xmlns:a16="http://schemas.microsoft.com/office/drawing/2014/main" id="{E6C9A50E-E773-B08D-2C0A-62D908E57656}"/>
                </a:ext>
              </a:extLst>
            </p:cNvPr>
            <p:cNvSpPr/>
            <p:nvPr/>
          </p:nvSpPr>
          <p:spPr>
            <a:xfrm>
              <a:off x="9351521" y="2474194"/>
              <a:ext cx="517003" cy="514082"/>
            </a:xfrm>
            <a:custGeom>
              <a:avLst/>
              <a:gdLst>
                <a:gd name="T0" fmla="*/ 10734 w 11801"/>
                <a:gd name="T1" fmla="*/ 1688 h 11734"/>
                <a:gd name="T2" fmla="*/ 7597 w 11801"/>
                <a:gd name="T3" fmla="*/ 4153 h 11734"/>
                <a:gd name="T4" fmla="*/ 6961 w 11801"/>
                <a:gd name="T5" fmla="*/ 4170 h 11734"/>
                <a:gd name="T6" fmla="*/ 4622 w 11801"/>
                <a:gd name="T7" fmla="*/ 2533 h 11734"/>
                <a:gd name="T8" fmla="*/ 934 w 11801"/>
                <a:gd name="T9" fmla="*/ 5483 h 11734"/>
                <a:gd name="T10" fmla="*/ 184 w 11801"/>
                <a:gd name="T11" fmla="*/ 5400 h 11734"/>
                <a:gd name="T12" fmla="*/ 267 w 11801"/>
                <a:gd name="T13" fmla="*/ 4650 h 11734"/>
                <a:gd name="T14" fmla="*/ 4267 w 11801"/>
                <a:gd name="T15" fmla="*/ 1450 h 11734"/>
                <a:gd name="T16" fmla="*/ 4907 w 11801"/>
                <a:gd name="T17" fmla="*/ 1430 h 11734"/>
                <a:gd name="T18" fmla="*/ 7249 w 11801"/>
                <a:gd name="T19" fmla="*/ 3070 h 11734"/>
                <a:gd name="T20" fmla="*/ 9798 w 11801"/>
                <a:gd name="T21" fmla="*/ 1067 h 11734"/>
                <a:gd name="T22" fmla="*/ 8601 w 11801"/>
                <a:gd name="T23" fmla="*/ 1067 h 11734"/>
                <a:gd name="T24" fmla="*/ 8067 w 11801"/>
                <a:gd name="T25" fmla="*/ 534 h 11734"/>
                <a:gd name="T26" fmla="*/ 8601 w 11801"/>
                <a:gd name="T27" fmla="*/ 0 h 11734"/>
                <a:gd name="T28" fmla="*/ 11267 w 11801"/>
                <a:gd name="T29" fmla="*/ 0 h 11734"/>
                <a:gd name="T30" fmla="*/ 11801 w 11801"/>
                <a:gd name="T31" fmla="*/ 534 h 11734"/>
                <a:gd name="T32" fmla="*/ 11801 w 11801"/>
                <a:gd name="T33" fmla="*/ 3200 h 11734"/>
                <a:gd name="T34" fmla="*/ 11267 w 11801"/>
                <a:gd name="T35" fmla="*/ 3734 h 11734"/>
                <a:gd name="T36" fmla="*/ 10734 w 11801"/>
                <a:gd name="T37" fmla="*/ 3200 h 11734"/>
                <a:gd name="T38" fmla="*/ 10734 w 11801"/>
                <a:gd name="T39" fmla="*/ 1688 h 11734"/>
                <a:gd name="T40" fmla="*/ 1401 w 11801"/>
                <a:gd name="T41" fmla="*/ 6400 h 11734"/>
                <a:gd name="T42" fmla="*/ 1934 w 11801"/>
                <a:gd name="T43" fmla="*/ 5867 h 11734"/>
                <a:gd name="T44" fmla="*/ 2467 w 11801"/>
                <a:gd name="T45" fmla="*/ 6400 h 11734"/>
                <a:gd name="T46" fmla="*/ 2467 w 11801"/>
                <a:gd name="T47" fmla="*/ 11200 h 11734"/>
                <a:gd name="T48" fmla="*/ 1934 w 11801"/>
                <a:gd name="T49" fmla="*/ 11734 h 11734"/>
                <a:gd name="T50" fmla="*/ 1401 w 11801"/>
                <a:gd name="T51" fmla="*/ 11200 h 11734"/>
                <a:gd name="T52" fmla="*/ 1401 w 11801"/>
                <a:gd name="T53" fmla="*/ 6400 h 11734"/>
                <a:gd name="T54" fmla="*/ 4067 w 11801"/>
                <a:gd name="T55" fmla="*/ 4267 h 11734"/>
                <a:gd name="T56" fmla="*/ 4601 w 11801"/>
                <a:gd name="T57" fmla="*/ 3734 h 11734"/>
                <a:gd name="T58" fmla="*/ 5134 w 11801"/>
                <a:gd name="T59" fmla="*/ 4267 h 11734"/>
                <a:gd name="T60" fmla="*/ 5134 w 11801"/>
                <a:gd name="T61" fmla="*/ 11200 h 11734"/>
                <a:gd name="T62" fmla="*/ 4601 w 11801"/>
                <a:gd name="T63" fmla="*/ 11734 h 11734"/>
                <a:gd name="T64" fmla="*/ 4067 w 11801"/>
                <a:gd name="T65" fmla="*/ 11200 h 11734"/>
                <a:gd name="T66" fmla="*/ 4067 w 11801"/>
                <a:gd name="T67" fmla="*/ 4267 h 11734"/>
                <a:gd name="T68" fmla="*/ 6734 w 11801"/>
                <a:gd name="T69" fmla="*/ 5867 h 11734"/>
                <a:gd name="T70" fmla="*/ 7267 w 11801"/>
                <a:gd name="T71" fmla="*/ 5334 h 11734"/>
                <a:gd name="T72" fmla="*/ 7801 w 11801"/>
                <a:gd name="T73" fmla="*/ 5867 h 11734"/>
                <a:gd name="T74" fmla="*/ 7801 w 11801"/>
                <a:gd name="T75" fmla="*/ 11200 h 11734"/>
                <a:gd name="T76" fmla="*/ 7267 w 11801"/>
                <a:gd name="T77" fmla="*/ 11734 h 11734"/>
                <a:gd name="T78" fmla="*/ 6734 w 11801"/>
                <a:gd name="T79" fmla="*/ 11200 h 11734"/>
                <a:gd name="T80" fmla="*/ 6734 w 11801"/>
                <a:gd name="T81" fmla="*/ 5867 h 11734"/>
                <a:gd name="T82" fmla="*/ 9401 w 11801"/>
                <a:gd name="T83" fmla="*/ 4800 h 11734"/>
                <a:gd name="T84" fmla="*/ 9934 w 11801"/>
                <a:gd name="T85" fmla="*/ 4267 h 11734"/>
                <a:gd name="T86" fmla="*/ 10467 w 11801"/>
                <a:gd name="T87" fmla="*/ 4800 h 11734"/>
                <a:gd name="T88" fmla="*/ 10467 w 11801"/>
                <a:gd name="T89" fmla="*/ 11200 h 11734"/>
                <a:gd name="T90" fmla="*/ 9934 w 11801"/>
                <a:gd name="T91" fmla="*/ 11734 h 11734"/>
                <a:gd name="T92" fmla="*/ 9401 w 11801"/>
                <a:gd name="T93" fmla="*/ 11200 h 11734"/>
                <a:gd name="T94" fmla="*/ 9401 w 11801"/>
                <a:gd name="T95" fmla="*/ 4800 h 1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801" h="11734">
                  <a:moveTo>
                    <a:pt x="10734" y="1688"/>
                  </a:moveTo>
                  <a:lnTo>
                    <a:pt x="7597" y="4153"/>
                  </a:lnTo>
                  <a:cubicBezTo>
                    <a:pt x="7412" y="4298"/>
                    <a:pt x="7154" y="4305"/>
                    <a:pt x="6961" y="4170"/>
                  </a:cubicBezTo>
                  <a:lnTo>
                    <a:pt x="4622" y="2533"/>
                  </a:lnTo>
                  <a:lnTo>
                    <a:pt x="934" y="5483"/>
                  </a:lnTo>
                  <a:cubicBezTo>
                    <a:pt x="704" y="5667"/>
                    <a:pt x="368" y="5630"/>
                    <a:pt x="184" y="5400"/>
                  </a:cubicBezTo>
                  <a:cubicBezTo>
                    <a:pt x="0" y="5170"/>
                    <a:pt x="37" y="4834"/>
                    <a:pt x="267" y="4650"/>
                  </a:cubicBezTo>
                  <a:lnTo>
                    <a:pt x="4267" y="1450"/>
                  </a:lnTo>
                  <a:cubicBezTo>
                    <a:pt x="4452" y="1302"/>
                    <a:pt x="4713" y="1294"/>
                    <a:pt x="4907" y="1430"/>
                  </a:cubicBezTo>
                  <a:lnTo>
                    <a:pt x="7249" y="3070"/>
                  </a:lnTo>
                  <a:lnTo>
                    <a:pt x="9798" y="1067"/>
                  </a:lnTo>
                  <a:lnTo>
                    <a:pt x="8601" y="1067"/>
                  </a:lnTo>
                  <a:cubicBezTo>
                    <a:pt x="8306" y="1067"/>
                    <a:pt x="8067" y="828"/>
                    <a:pt x="8067" y="534"/>
                  </a:cubicBezTo>
                  <a:cubicBezTo>
                    <a:pt x="8067" y="239"/>
                    <a:pt x="8306" y="0"/>
                    <a:pt x="8601" y="0"/>
                  </a:cubicBezTo>
                  <a:lnTo>
                    <a:pt x="11267" y="0"/>
                  </a:lnTo>
                  <a:cubicBezTo>
                    <a:pt x="11562" y="0"/>
                    <a:pt x="11801" y="239"/>
                    <a:pt x="11801" y="534"/>
                  </a:cubicBezTo>
                  <a:lnTo>
                    <a:pt x="11801" y="3200"/>
                  </a:lnTo>
                  <a:cubicBezTo>
                    <a:pt x="11801" y="3495"/>
                    <a:pt x="11562" y="3734"/>
                    <a:pt x="11267" y="3734"/>
                  </a:cubicBezTo>
                  <a:cubicBezTo>
                    <a:pt x="10973" y="3734"/>
                    <a:pt x="10734" y="3495"/>
                    <a:pt x="10734" y="3200"/>
                  </a:cubicBezTo>
                  <a:lnTo>
                    <a:pt x="10734" y="1688"/>
                  </a:lnTo>
                  <a:close/>
                  <a:moveTo>
                    <a:pt x="1401" y="6400"/>
                  </a:moveTo>
                  <a:cubicBezTo>
                    <a:pt x="1401" y="6106"/>
                    <a:pt x="1639" y="5867"/>
                    <a:pt x="1934" y="5867"/>
                  </a:cubicBezTo>
                  <a:cubicBezTo>
                    <a:pt x="2229" y="5867"/>
                    <a:pt x="2467" y="6106"/>
                    <a:pt x="2467" y="6400"/>
                  </a:cubicBezTo>
                  <a:lnTo>
                    <a:pt x="2467" y="11200"/>
                  </a:lnTo>
                  <a:cubicBezTo>
                    <a:pt x="2467" y="11495"/>
                    <a:pt x="2229" y="11734"/>
                    <a:pt x="1934" y="11734"/>
                  </a:cubicBezTo>
                  <a:cubicBezTo>
                    <a:pt x="1639" y="11734"/>
                    <a:pt x="1401" y="11495"/>
                    <a:pt x="1401" y="11200"/>
                  </a:cubicBezTo>
                  <a:lnTo>
                    <a:pt x="1401" y="6400"/>
                  </a:lnTo>
                  <a:close/>
                  <a:moveTo>
                    <a:pt x="4067" y="4267"/>
                  </a:moveTo>
                  <a:cubicBezTo>
                    <a:pt x="4067" y="3972"/>
                    <a:pt x="4306" y="3734"/>
                    <a:pt x="4601" y="3734"/>
                  </a:cubicBezTo>
                  <a:cubicBezTo>
                    <a:pt x="4895" y="3734"/>
                    <a:pt x="5134" y="3972"/>
                    <a:pt x="5134" y="4267"/>
                  </a:cubicBezTo>
                  <a:lnTo>
                    <a:pt x="5134" y="11200"/>
                  </a:lnTo>
                  <a:cubicBezTo>
                    <a:pt x="5134" y="11495"/>
                    <a:pt x="4895" y="11734"/>
                    <a:pt x="4601" y="11734"/>
                  </a:cubicBezTo>
                  <a:cubicBezTo>
                    <a:pt x="4306" y="11734"/>
                    <a:pt x="4067" y="11495"/>
                    <a:pt x="4067" y="11200"/>
                  </a:cubicBezTo>
                  <a:lnTo>
                    <a:pt x="4067" y="4267"/>
                  </a:lnTo>
                  <a:close/>
                  <a:moveTo>
                    <a:pt x="6734" y="5867"/>
                  </a:moveTo>
                  <a:cubicBezTo>
                    <a:pt x="6734" y="5572"/>
                    <a:pt x="6973" y="5334"/>
                    <a:pt x="7267" y="5334"/>
                  </a:cubicBezTo>
                  <a:cubicBezTo>
                    <a:pt x="7562" y="5334"/>
                    <a:pt x="7801" y="5572"/>
                    <a:pt x="7801" y="5867"/>
                  </a:cubicBezTo>
                  <a:lnTo>
                    <a:pt x="7801" y="11200"/>
                  </a:lnTo>
                  <a:cubicBezTo>
                    <a:pt x="7801" y="11495"/>
                    <a:pt x="7562" y="11734"/>
                    <a:pt x="7267" y="11734"/>
                  </a:cubicBezTo>
                  <a:cubicBezTo>
                    <a:pt x="6973" y="11734"/>
                    <a:pt x="6734" y="11495"/>
                    <a:pt x="6734" y="11200"/>
                  </a:cubicBezTo>
                  <a:lnTo>
                    <a:pt x="6734" y="5867"/>
                  </a:lnTo>
                  <a:close/>
                  <a:moveTo>
                    <a:pt x="9401" y="4800"/>
                  </a:moveTo>
                  <a:cubicBezTo>
                    <a:pt x="9401" y="4506"/>
                    <a:pt x="9639" y="4267"/>
                    <a:pt x="9934" y="4267"/>
                  </a:cubicBezTo>
                  <a:cubicBezTo>
                    <a:pt x="10229" y="4267"/>
                    <a:pt x="10467" y="4506"/>
                    <a:pt x="10467" y="4800"/>
                  </a:cubicBezTo>
                  <a:lnTo>
                    <a:pt x="10467" y="11200"/>
                  </a:lnTo>
                  <a:cubicBezTo>
                    <a:pt x="10467" y="11495"/>
                    <a:pt x="10229" y="11734"/>
                    <a:pt x="9934" y="11734"/>
                  </a:cubicBezTo>
                  <a:cubicBezTo>
                    <a:pt x="9639" y="11734"/>
                    <a:pt x="9401" y="11495"/>
                    <a:pt x="9401" y="11200"/>
                  </a:cubicBezTo>
                  <a:lnTo>
                    <a:pt x="9401" y="48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Tree>
    <p:custDataLst>
      <p:tags r:id="rId1"/>
    </p:custDataLst>
    <p:extLst>
      <p:ext uri="{BB962C8B-B14F-4D97-AF65-F5344CB8AC3E}">
        <p14:creationId xmlns:p14="http://schemas.microsoft.com/office/powerpoint/2010/main" val="8270810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E8386D-9464-8A93-1604-C8EE78758913}"/>
              </a:ext>
            </a:extLst>
          </p:cNvPr>
          <p:cNvSpPr>
            <a:spLocks noGrp="1"/>
          </p:cNvSpPr>
          <p:nvPr>
            <p:ph type="title"/>
          </p:nvPr>
        </p:nvSpPr>
        <p:spPr/>
        <p:txBody>
          <a:bodyPr/>
          <a:lstStyle/>
          <a:p>
            <a:r>
              <a:rPr lang="zh-CN" altLang="en-US" dirty="0"/>
              <a:t>企业管理法则</a:t>
            </a:r>
          </a:p>
        </p:txBody>
      </p:sp>
      <p:sp>
        <p:nvSpPr>
          <p:cNvPr id="3" name="文本占位符 2">
            <a:extLst>
              <a:ext uri="{FF2B5EF4-FFF2-40B4-BE49-F238E27FC236}">
                <a16:creationId xmlns:a16="http://schemas.microsoft.com/office/drawing/2014/main" id="{D98137DC-9350-B696-2333-D51E340A00E6}"/>
              </a:ext>
            </a:extLst>
          </p:cNvPr>
          <p:cNvSpPr>
            <a:spLocks noGrp="1"/>
          </p:cNvSpPr>
          <p:nvPr>
            <p:ph type="body" sz="quarter" idx="10"/>
          </p:nvPr>
        </p:nvSpPr>
        <p:spPr>
          <a:xfrm>
            <a:off x="1160918" y="1273345"/>
            <a:ext cx="4085452" cy="313932"/>
          </a:xfrm>
        </p:spPr>
        <p:txBody>
          <a:bodyPr/>
          <a:lstStyle/>
          <a:p>
            <a:r>
              <a:rPr lang="en-US" altLang="zh-CN" dirty="0"/>
              <a:t>QI YE GUAN LI FA ZE</a:t>
            </a:r>
            <a:endParaRPr lang="zh-CN" altLang="en-US" dirty="0"/>
          </a:p>
        </p:txBody>
      </p:sp>
      <p:grpSp>
        <p:nvGrpSpPr>
          <p:cNvPr id="98" name="组合 97">
            <a:extLst>
              <a:ext uri="{FF2B5EF4-FFF2-40B4-BE49-F238E27FC236}">
                <a16:creationId xmlns:a16="http://schemas.microsoft.com/office/drawing/2014/main" id="{B2302BC4-2742-F6E4-90A6-DE20BDF0B2DC}"/>
              </a:ext>
            </a:extLst>
          </p:cNvPr>
          <p:cNvGrpSpPr/>
          <p:nvPr/>
        </p:nvGrpSpPr>
        <p:grpSpPr>
          <a:xfrm>
            <a:off x="4530200" y="1878631"/>
            <a:ext cx="2785822" cy="3247111"/>
            <a:chOff x="4656700" y="1823718"/>
            <a:chExt cx="3128046" cy="3646002"/>
          </a:xfrm>
        </p:grpSpPr>
        <p:sp>
          <p:nvSpPr>
            <p:cNvPr id="57" name="任意多边形: 形状 56">
              <a:extLst>
                <a:ext uri="{FF2B5EF4-FFF2-40B4-BE49-F238E27FC236}">
                  <a16:creationId xmlns:a16="http://schemas.microsoft.com/office/drawing/2014/main" id="{4B3D8CDD-472A-6E2E-0DE2-85B5EB528033}"/>
                </a:ext>
              </a:extLst>
            </p:cNvPr>
            <p:cNvSpPr/>
            <p:nvPr/>
          </p:nvSpPr>
          <p:spPr>
            <a:xfrm>
              <a:off x="4656700" y="3640345"/>
              <a:ext cx="759520" cy="1074105"/>
            </a:xfrm>
            <a:custGeom>
              <a:avLst/>
              <a:gdLst>
                <a:gd name="connsiteX0" fmla="*/ 508596 w 759520"/>
                <a:gd name="connsiteY0" fmla="*/ 1064581 h 1074105"/>
                <a:gd name="connsiteX1" fmla="*/ 480140 w 759520"/>
                <a:gd name="connsiteY1" fmla="*/ 1070194 h 1074105"/>
                <a:gd name="connsiteX2" fmla="*/ 316948 w 759520"/>
                <a:gd name="connsiteY2" fmla="*/ 1053182 h 1074105"/>
                <a:gd name="connsiteX3" fmla="*/ 126571 w 759520"/>
                <a:gd name="connsiteY3" fmla="*/ 834656 h 1074105"/>
                <a:gd name="connsiteX4" fmla="*/ 5953 w 759520"/>
                <a:gd name="connsiteY4" fmla="*/ 324604 h 1074105"/>
                <a:gd name="connsiteX5" fmla="*/ 165 w 759520"/>
                <a:gd name="connsiteY5" fmla="*/ 283082 h 1074105"/>
                <a:gd name="connsiteX6" fmla="*/ 28489 w 759520"/>
                <a:gd name="connsiteY6" fmla="*/ 161193 h 1074105"/>
                <a:gd name="connsiteX7" fmla="*/ 256485 w 759520"/>
                <a:gd name="connsiteY7" fmla="*/ 3700 h 1074105"/>
                <a:gd name="connsiteX8" fmla="*/ 284941 w 759520"/>
                <a:gd name="connsiteY8" fmla="*/ 631 h 1074105"/>
                <a:gd name="connsiteX9" fmla="*/ 553230 w 759520"/>
                <a:gd name="connsiteY9" fmla="*/ 155449 h 1074105"/>
                <a:gd name="connsiteX10" fmla="*/ 738082 w 759520"/>
                <a:gd name="connsiteY10" fmla="*/ 633363 h 1074105"/>
                <a:gd name="connsiteX11" fmla="*/ 508596 w 759520"/>
                <a:gd name="connsiteY11" fmla="*/ 1064581 h 107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9520" h="1074105">
                  <a:moveTo>
                    <a:pt x="508596" y="1064581"/>
                  </a:moveTo>
                  <a:cubicBezTo>
                    <a:pt x="499300" y="1066861"/>
                    <a:pt x="489815" y="1068732"/>
                    <a:pt x="480140" y="1070194"/>
                  </a:cubicBezTo>
                  <a:cubicBezTo>
                    <a:pt x="425191" y="1078891"/>
                    <a:pt x="368921" y="1073025"/>
                    <a:pt x="316948" y="1053182"/>
                  </a:cubicBezTo>
                  <a:cubicBezTo>
                    <a:pt x="221179" y="1016414"/>
                    <a:pt x="149869" y="934559"/>
                    <a:pt x="126571" y="834656"/>
                  </a:cubicBezTo>
                  <a:lnTo>
                    <a:pt x="5953" y="324604"/>
                  </a:lnTo>
                  <a:cubicBezTo>
                    <a:pt x="2722" y="310976"/>
                    <a:pt x="784" y="297074"/>
                    <a:pt x="165" y="283082"/>
                  </a:cubicBezTo>
                  <a:cubicBezTo>
                    <a:pt x="-1414" y="240655"/>
                    <a:pt x="8364" y="198576"/>
                    <a:pt x="28489" y="161193"/>
                  </a:cubicBezTo>
                  <a:cubicBezTo>
                    <a:pt x="70537" y="81394"/>
                    <a:pt x="155202" y="19265"/>
                    <a:pt x="256485" y="3700"/>
                  </a:cubicBezTo>
                  <a:cubicBezTo>
                    <a:pt x="265999" y="2253"/>
                    <a:pt x="275514" y="1201"/>
                    <a:pt x="284941" y="631"/>
                  </a:cubicBezTo>
                  <a:cubicBezTo>
                    <a:pt x="404068" y="-6911"/>
                    <a:pt x="513857" y="53683"/>
                    <a:pt x="553230" y="155449"/>
                  </a:cubicBezTo>
                  <a:lnTo>
                    <a:pt x="738082" y="633363"/>
                  </a:lnTo>
                  <a:cubicBezTo>
                    <a:pt x="807708" y="813128"/>
                    <a:pt x="701603" y="1018018"/>
                    <a:pt x="508596" y="1064581"/>
                  </a:cubicBezTo>
                  <a:close/>
                </a:path>
              </a:pathLst>
            </a:custGeom>
            <a:solidFill>
              <a:schemeClr val="accent2"/>
            </a:solidFill>
            <a:ln w="4382"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99D8B278-BC9F-8C05-B80D-0D0D5CC57C8A}"/>
                </a:ext>
              </a:extLst>
            </p:cNvPr>
            <p:cNvSpPr/>
            <p:nvPr/>
          </p:nvSpPr>
          <p:spPr>
            <a:xfrm>
              <a:off x="4973647" y="4789635"/>
              <a:ext cx="708233" cy="583844"/>
            </a:xfrm>
            <a:custGeom>
              <a:avLst/>
              <a:gdLst>
                <a:gd name="connsiteX0" fmla="*/ 646368 w 708233"/>
                <a:gd name="connsiteY0" fmla="*/ 521759 h 583844"/>
                <a:gd name="connsiteX1" fmla="*/ 397940 w 708233"/>
                <a:gd name="connsiteY1" fmla="*/ 521759 h 583844"/>
                <a:gd name="connsiteX2" fmla="*/ 397940 w 708233"/>
                <a:gd name="connsiteY2" fmla="*/ 0 h 583844"/>
                <a:gd name="connsiteX3" fmla="*/ 302182 w 708233"/>
                <a:gd name="connsiteY3" fmla="*/ 0 h 583844"/>
                <a:gd name="connsiteX4" fmla="*/ 302182 w 708233"/>
                <a:gd name="connsiteY4" fmla="*/ 521759 h 583844"/>
                <a:gd name="connsiteX5" fmla="*/ 62085 w 708233"/>
                <a:gd name="connsiteY5" fmla="*/ 521759 h 583844"/>
                <a:gd name="connsiteX6" fmla="*/ 0 w 708233"/>
                <a:gd name="connsiteY6" fmla="*/ 583844 h 583844"/>
                <a:gd name="connsiteX7" fmla="*/ 708234 w 708233"/>
                <a:gd name="connsiteY7" fmla="*/ 583845 h 583844"/>
                <a:gd name="connsiteX8" fmla="*/ 646368 w 708233"/>
                <a:gd name="connsiteY8" fmla="*/ 521760 h 5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8233" h="583844">
                  <a:moveTo>
                    <a:pt x="646368" y="521759"/>
                  </a:moveTo>
                  <a:lnTo>
                    <a:pt x="397940" y="521759"/>
                  </a:lnTo>
                  <a:lnTo>
                    <a:pt x="397940" y="0"/>
                  </a:lnTo>
                  <a:lnTo>
                    <a:pt x="302182" y="0"/>
                  </a:lnTo>
                  <a:lnTo>
                    <a:pt x="302182" y="521759"/>
                  </a:lnTo>
                  <a:lnTo>
                    <a:pt x="62085" y="521759"/>
                  </a:lnTo>
                  <a:cubicBezTo>
                    <a:pt x="27796" y="521759"/>
                    <a:pt x="0" y="549556"/>
                    <a:pt x="0" y="583844"/>
                  </a:cubicBezTo>
                  <a:lnTo>
                    <a:pt x="708234" y="583845"/>
                  </a:lnTo>
                  <a:cubicBezTo>
                    <a:pt x="708234" y="549641"/>
                    <a:pt x="680571" y="521880"/>
                    <a:pt x="646368" y="521760"/>
                  </a:cubicBezTo>
                  <a:close/>
                </a:path>
              </a:pathLst>
            </a:custGeom>
            <a:solidFill>
              <a:srgbClr val="FFFFFF"/>
            </a:solidFill>
            <a:ln w="4382"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FE22B213-E0ED-F1E2-6B2B-57E77E09CDFF}"/>
                </a:ext>
              </a:extLst>
            </p:cNvPr>
            <p:cNvSpPr/>
            <p:nvPr/>
          </p:nvSpPr>
          <p:spPr>
            <a:xfrm>
              <a:off x="5564551" y="5352390"/>
              <a:ext cx="117330" cy="117330"/>
            </a:xfrm>
            <a:custGeom>
              <a:avLst/>
              <a:gdLst>
                <a:gd name="connsiteX0" fmla="*/ 117330 w 117330"/>
                <a:gd name="connsiteY0" fmla="*/ 58665 h 117330"/>
                <a:gd name="connsiteX1" fmla="*/ 58665 w 117330"/>
                <a:gd name="connsiteY1" fmla="*/ 117330 h 117330"/>
                <a:gd name="connsiteX2" fmla="*/ 0 w 117330"/>
                <a:gd name="connsiteY2" fmla="*/ 58665 h 117330"/>
                <a:gd name="connsiteX3" fmla="*/ 58665 w 117330"/>
                <a:gd name="connsiteY3" fmla="*/ 0 h 117330"/>
                <a:gd name="connsiteX4" fmla="*/ 117330 w 117330"/>
                <a:gd name="connsiteY4" fmla="*/ 58665 h 117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0" h="117330">
                  <a:moveTo>
                    <a:pt x="117330" y="58665"/>
                  </a:moveTo>
                  <a:cubicBezTo>
                    <a:pt x="117330" y="91065"/>
                    <a:pt x="91065" y="117330"/>
                    <a:pt x="58665" y="117330"/>
                  </a:cubicBezTo>
                  <a:cubicBezTo>
                    <a:pt x="26265" y="117330"/>
                    <a:pt x="0" y="91065"/>
                    <a:pt x="0" y="58665"/>
                  </a:cubicBezTo>
                  <a:cubicBezTo>
                    <a:pt x="0" y="26265"/>
                    <a:pt x="26265" y="0"/>
                    <a:pt x="58665" y="0"/>
                  </a:cubicBezTo>
                  <a:cubicBezTo>
                    <a:pt x="91065" y="0"/>
                    <a:pt x="117330" y="26265"/>
                    <a:pt x="117330" y="58665"/>
                  </a:cubicBezTo>
                  <a:close/>
                </a:path>
              </a:pathLst>
            </a:custGeom>
            <a:solidFill>
              <a:schemeClr val="tx1"/>
            </a:solidFill>
            <a:ln w="4382"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275B2213-FA61-F67B-F6C6-15BE7D174525}"/>
                </a:ext>
              </a:extLst>
            </p:cNvPr>
            <p:cNvSpPr/>
            <p:nvPr/>
          </p:nvSpPr>
          <p:spPr>
            <a:xfrm>
              <a:off x="4973647" y="5352390"/>
              <a:ext cx="117330" cy="117330"/>
            </a:xfrm>
            <a:custGeom>
              <a:avLst/>
              <a:gdLst>
                <a:gd name="connsiteX0" fmla="*/ 117330 w 117330"/>
                <a:gd name="connsiteY0" fmla="*/ 58665 h 117330"/>
                <a:gd name="connsiteX1" fmla="*/ 58665 w 117330"/>
                <a:gd name="connsiteY1" fmla="*/ 117330 h 117330"/>
                <a:gd name="connsiteX2" fmla="*/ 0 w 117330"/>
                <a:gd name="connsiteY2" fmla="*/ 58665 h 117330"/>
                <a:gd name="connsiteX3" fmla="*/ 58665 w 117330"/>
                <a:gd name="connsiteY3" fmla="*/ 0 h 117330"/>
                <a:gd name="connsiteX4" fmla="*/ 117330 w 117330"/>
                <a:gd name="connsiteY4" fmla="*/ 58665 h 117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0" h="117330">
                  <a:moveTo>
                    <a:pt x="117330" y="58665"/>
                  </a:moveTo>
                  <a:cubicBezTo>
                    <a:pt x="117330" y="91065"/>
                    <a:pt x="91065" y="117330"/>
                    <a:pt x="58665" y="117330"/>
                  </a:cubicBezTo>
                  <a:cubicBezTo>
                    <a:pt x="26265" y="117330"/>
                    <a:pt x="0" y="91065"/>
                    <a:pt x="0" y="58665"/>
                  </a:cubicBezTo>
                  <a:cubicBezTo>
                    <a:pt x="0" y="26265"/>
                    <a:pt x="26265" y="0"/>
                    <a:pt x="58665" y="0"/>
                  </a:cubicBezTo>
                  <a:cubicBezTo>
                    <a:pt x="91065" y="0"/>
                    <a:pt x="117330" y="26265"/>
                    <a:pt x="117330" y="58665"/>
                  </a:cubicBezTo>
                  <a:close/>
                </a:path>
              </a:pathLst>
            </a:custGeom>
            <a:solidFill>
              <a:schemeClr val="tx1"/>
            </a:solidFill>
            <a:ln w="4382"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49C12BC2-F9AD-F878-E63C-DFC5417B52E1}"/>
                </a:ext>
              </a:extLst>
            </p:cNvPr>
            <p:cNvSpPr/>
            <p:nvPr/>
          </p:nvSpPr>
          <p:spPr>
            <a:xfrm>
              <a:off x="5262983" y="4746711"/>
              <a:ext cx="129562" cy="115839"/>
            </a:xfrm>
            <a:custGeom>
              <a:avLst/>
              <a:gdLst>
                <a:gd name="connsiteX0" fmla="*/ 0 w 129562"/>
                <a:gd name="connsiteY0" fmla="*/ 0 h 115839"/>
                <a:gd name="connsiteX1" fmla="*/ 129563 w 129562"/>
                <a:gd name="connsiteY1" fmla="*/ 0 h 115839"/>
                <a:gd name="connsiteX2" fmla="*/ 129563 w 129562"/>
                <a:gd name="connsiteY2" fmla="*/ 115839 h 115839"/>
                <a:gd name="connsiteX3" fmla="*/ 0 w 129562"/>
                <a:gd name="connsiteY3" fmla="*/ 115839 h 115839"/>
              </a:gdLst>
              <a:ahLst/>
              <a:cxnLst>
                <a:cxn ang="0">
                  <a:pos x="connsiteX0" y="connsiteY0"/>
                </a:cxn>
                <a:cxn ang="0">
                  <a:pos x="connsiteX1" y="connsiteY1"/>
                </a:cxn>
                <a:cxn ang="0">
                  <a:pos x="connsiteX2" y="connsiteY2"/>
                </a:cxn>
                <a:cxn ang="0">
                  <a:pos x="connsiteX3" y="connsiteY3"/>
                </a:cxn>
              </a:cxnLst>
              <a:rect l="l" t="t" r="r" b="b"/>
              <a:pathLst>
                <a:path w="129562" h="115839">
                  <a:moveTo>
                    <a:pt x="0" y="0"/>
                  </a:moveTo>
                  <a:lnTo>
                    <a:pt x="129563" y="0"/>
                  </a:lnTo>
                  <a:lnTo>
                    <a:pt x="129563" y="115839"/>
                  </a:lnTo>
                  <a:lnTo>
                    <a:pt x="0" y="115839"/>
                  </a:lnTo>
                  <a:close/>
                </a:path>
              </a:pathLst>
            </a:custGeom>
            <a:solidFill>
              <a:srgbClr val="1D252E"/>
            </a:solidFill>
            <a:ln w="4382"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DB594A5F-281F-962F-3810-13CBA09105BA}"/>
                </a:ext>
              </a:extLst>
            </p:cNvPr>
            <p:cNvSpPr/>
            <p:nvPr/>
          </p:nvSpPr>
          <p:spPr>
            <a:xfrm>
              <a:off x="5371587" y="4896311"/>
              <a:ext cx="310293" cy="477168"/>
            </a:xfrm>
            <a:custGeom>
              <a:avLst/>
              <a:gdLst>
                <a:gd name="connsiteX0" fmla="*/ 310293 w 310293"/>
                <a:gd name="connsiteY0" fmla="*/ 477169 h 477168"/>
                <a:gd name="connsiteX1" fmla="*/ 248428 w 310293"/>
                <a:gd name="connsiteY1" fmla="*/ 415084 h 477168"/>
                <a:gd name="connsiteX2" fmla="*/ 0 w 310293"/>
                <a:gd name="connsiteY2" fmla="*/ 415084 h 477168"/>
                <a:gd name="connsiteX3" fmla="*/ 0 w 310293"/>
                <a:gd name="connsiteY3" fmla="*/ 0 h 477168"/>
              </a:gdLst>
              <a:ahLst/>
              <a:cxnLst>
                <a:cxn ang="0">
                  <a:pos x="connsiteX0" y="connsiteY0"/>
                </a:cxn>
                <a:cxn ang="0">
                  <a:pos x="connsiteX1" y="connsiteY1"/>
                </a:cxn>
                <a:cxn ang="0">
                  <a:pos x="connsiteX2" y="connsiteY2"/>
                </a:cxn>
                <a:cxn ang="0">
                  <a:pos x="connsiteX3" y="connsiteY3"/>
                </a:cxn>
              </a:cxnLst>
              <a:rect l="l" t="t" r="r" b="b"/>
              <a:pathLst>
                <a:path w="310293" h="477168">
                  <a:moveTo>
                    <a:pt x="310293" y="477169"/>
                  </a:moveTo>
                  <a:cubicBezTo>
                    <a:pt x="310294" y="442966"/>
                    <a:pt x="282631" y="415205"/>
                    <a:pt x="248428" y="415084"/>
                  </a:cubicBezTo>
                  <a:lnTo>
                    <a:pt x="0" y="415084"/>
                  </a:lnTo>
                  <a:lnTo>
                    <a:pt x="0" y="0"/>
                  </a:lnTo>
                </a:path>
              </a:pathLst>
            </a:custGeom>
            <a:noFill/>
            <a:ln w="13846" cap="rnd">
              <a:solidFill>
                <a:schemeClr val="tx1"/>
              </a:solid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F67EBB95-2634-3D86-05C7-DF98F9D1E767}"/>
                </a:ext>
              </a:extLst>
            </p:cNvPr>
            <p:cNvSpPr/>
            <p:nvPr/>
          </p:nvSpPr>
          <p:spPr>
            <a:xfrm>
              <a:off x="5100623" y="5373479"/>
              <a:ext cx="457219" cy="4384"/>
            </a:xfrm>
            <a:custGeom>
              <a:avLst/>
              <a:gdLst>
                <a:gd name="connsiteX0" fmla="*/ 0 w 457219"/>
                <a:gd name="connsiteY0" fmla="*/ 0 h 4384"/>
                <a:gd name="connsiteX1" fmla="*/ 457219 w 457219"/>
                <a:gd name="connsiteY1" fmla="*/ 0 h 4384"/>
              </a:gdLst>
              <a:ahLst/>
              <a:cxnLst>
                <a:cxn ang="0">
                  <a:pos x="connsiteX0" y="connsiteY0"/>
                </a:cxn>
                <a:cxn ang="0">
                  <a:pos x="connsiteX1" y="connsiteY1"/>
                </a:cxn>
              </a:cxnLst>
              <a:rect l="l" t="t" r="r" b="b"/>
              <a:pathLst>
                <a:path w="457219" h="4384">
                  <a:moveTo>
                    <a:pt x="0" y="0"/>
                  </a:moveTo>
                  <a:lnTo>
                    <a:pt x="457219" y="0"/>
                  </a:lnTo>
                </a:path>
              </a:pathLst>
            </a:custGeom>
            <a:ln w="13846" cap="rnd">
              <a:solidFill>
                <a:schemeClr val="tx1"/>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21D31970-2D84-B6CB-20DE-E051766C32DF}"/>
                </a:ext>
              </a:extLst>
            </p:cNvPr>
            <p:cNvSpPr/>
            <p:nvPr/>
          </p:nvSpPr>
          <p:spPr>
            <a:xfrm>
              <a:off x="4973647" y="4890041"/>
              <a:ext cx="302182" cy="483438"/>
            </a:xfrm>
            <a:custGeom>
              <a:avLst/>
              <a:gdLst>
                <a:gd name="connsiteX0" fmla="*/ 302182 w 302182"/>
                <a:gd name="connsiteY0" fmla="*/ 0 h 483438"/>
                <a:gd name="connsiteX1" fmla="*/ 302182 w 302182"/>
                <a:gd name="connsiteY1" fmla="*/ 421353 h 483438"/>
                <a:gd name="connsiteX2" fmla="*/ 62085 w 302182"/>
                <a:gd name="connsiteY2" fmla="*/ 421353 h 483438"/>
                <a:gd name="connsiteX3" fmla="*/ 0 w 302182"/>
                <a:gd name="connsiteY3" fmla="*/ 483438 h 483438"/>
              </a:gdLst>
              <a:ahLst/>
              <a:cxnLst>
                <a:cxn ang="0">
                  <a:pos x="connsiteX0" y="connsiteY0"/>
                </a:cxn>
                <a:cxn ang="0">
                  <a:pos x="connsiteX1" y="connsiteY1"/>
                </a:cxn>
                <a:cxn ang="0">
                  <a:pos x="connsiteX2" y="connsiteY2"/>
                </a:cxn>
                <a:cxn ang="0">
                  <a:pos x="connsiteX3" y="connsiteY3"/>
                </a:cxn>
              </a:cxnLst>
              <a:rect l="l" t="t" r="r" b="b"/>
              <a:pathLst>
                <a:path w="302182" h="483438">
                  <a:moveTo>
                    <a:pt x="302182" y="0"/>
                  </a:moveTo>
                  <a:lnTo>
                    <a:pt x="302182" y="421353"/>
                  </a:lnTo>
                  <a:lnTo>
                    <a:pt x="62085" y="421353"/>
                  </a:lnTo>
                  <a:cubicBezTo>
                    <a:pt x="27796" y="421353"/>
                    <a:pt x="0" y="449150"/>
                    <a:pt x="0" y="483438"/>
                  </a:cubicBezTo>
                </a:path>
              </a:pathLst>
            </a:custGeom>
            <a:noFill/>
            <a:ln w="13846" cap="rnd">
              <a:solidFill>
                <a:schemeClr val="tx1"/>
              </a:solid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A8A5AB64-4678-1803-DF07-F53E776CAFD9}"/>
                </a:ext>
              </a:extLst>
            </p:cNvPr>
            <p:cNvSpPr/>
            <p:nvPr/>
          </p:nvSpPr>
          <p:spPr>
            <a:xfrm>
              <a:off x="4920026" y="4595323"/>
              <a:ext cx="872430" cy="250518"/>
            </a:xfrm>
            <a:custGeom>
              <a:avLst/>
              <a:gdLst>
                <a:gd name="connsiteX0" fmla="*/ 813987 w 872430"/>
                <a:gd name="connsiteY0" fmla="*/ 192953 h 250518"/>
                <a:gd name="connsiteX1" fmla="*/ 828237 w 872430"/>
                <a:gd name="connsiteY1" fmla="*/ 42213 h 250518"/>
                <a:gd name="connsiteX2" fmla="*/ 362906 w 872430"/>
                <a:gd name="connsiteY2" fmla="*/ 3059 h 250518"/>
                <a:gd name="connsiteX3" fmla="*/ 14862 w 872430"/>
                <a:gd name="connsiteY3" fmla="*/ 184885 h 250518"/>
                <a:gd name="connsiteX4" fmla="*/ 813987 w 872430"/>
                <a:gd name="connsiteY4" fmla="*/ 192953 h 250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30" h="250518">
                  <a:moveTo>
                    <a:pt x="813987" y="192953"/>
                  </a:moveTo>
                  <a:cubicBezTo>
                    <a:pt x="902160" y="140338"/>
                    <a:pt x="876686" y="74570"/>
                    <a:pt x="828237" y="42213"/>
                  </a:cubicBezTo>
                  <a:cubicBezTo>
                    <a:pt x="779788" y="9855"/>
                    <a:pt x="459936" y="-7420"/>
                    <a:pt x="362906" y="3059"/>
                  </a:cubicBezTo>
                  <a:cubicBezTo>
                    <a:pt x="265876" y="13538"/>
                    <a:pt x="-74714" y="28665"/>
                    <a:pt x="14862" y="184885"/>
                  </a:cubicBezTo>
                  <a:cubicBezTo>
                    <a:pt x="77692" y="294236"/>
                    <a:pt x="725946" y="245392"/>
                    <a:pt x="813987" y="192953"/>
                  </a:cubicBezTo>
                  <a:close/>
                </a:path>
              </a:pathLst>
            </a:custGeom>
            <a:solidFill>
              <a:schemeClr val="tx1"/>
            </a:solidFill>
            <a:ln w="4382"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D8DECD88-C393-74F1-6843-392E04557DCB}"/>
                </a:ext>
              </a:extLst>
            </p:cNvPr>
            <p:cNvSpPr/>
            <p:nvPr/>
          </p:nvSpPr>
          <p:spPr>
            <a:xfrm>
              <a:off x="6047288" y="5051655"/>
              <a:ext cx="374135" cy="239759"/>
            </a:xfrm>
            <a:custGeom>
              <a:avLst/>
              <a:gdLst>
                <a:gd name="connsiteX0" fmla="*/ 79229 w 374135"/>
                <a:gd name="connsiteY0" fmla="*/ 138420 h 239759"/>
                <a:gd name="connsiteX1" fmla="*/ 166919 w 374135"/>
                <a:gd name="connsiteY1" fmla="*/ 239571 h 239759"/>
                <a:gd name="connsiteX2" fmla="*/ 367906 w 374135"/>
                <a:gd name="connsiteY2" fmla="*/ 51825 h 239759"/>
                <a:gd name="connsiteX3" fmla="*/ 159378 w 374135"/>
                <a:gd name="connsiteY3" fmla="*/ 57701 h 239759"/>
                <a:gd name="connsiteX4" fmla="*/ 117637 w 374135"/>
                <a:gd name="connsiteY4" fmla="*/ 0 h 239759"/>
                <a:gd name="connsiteX5" fmla="*/ 0 w 374135"/>
                <a:gd name="connsiteY5" fmla="*/ 51737 h 239759"/>
                <a:gd name="connsiteX6" fmla="*/ 79229 w 374135"/>
                <a:gd name="connsiteY6" fmla="*/ 138420 h 239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4135" h="239759">
                  <a:moveTo>
                    <a:pt x="79229" y="138420"/>
                  </a:moveTo>
                  <a:cubicBezTo>
                    <a:pt x="87384" y="147189"/>
                    <a:pt x="157273" y="244613"/>
                    <a:pt x="166919" y="239571"/>
                  </a:cubicBezTo>
                  <a:cubicBezTo>
                    <a:pt x="176565" y="234529"/>
                    <a:pt x="415347" y="47572"/>
                    <a:pt x="367906" y="51825"/>
                  </a:cubicBezTo>
                  <a:cubicBezTo>
                    <a:pt x="320465" y="56078"/>
                    <a:pt x="175776" y="75239"/>
                    <a:pt x="159378" y="57701"/>
                  </a:cubicBezTo>
                  <a:lnTo>
                    <a:pt x="117637" y="0"/>
                  </a:lnTo>
                  <a:lnTo>
                    <a:pt x="0" y="51737"/>
                  </a:lnTo>
                  <a:cubicBezTo>
                    <a:pt x="0" y="51737"/>
                    <a:pt x="73792" y="132413"/>
                    <a:pt x="79229" y="138420"/>
                  </a:cubicBezTo>
                  <a:close/>
                </a:path>
              </a:pathLst>
            </a:custGeom>
            <a:solidFill>
              <a:srgbClr val="FFFFFF"/>
            </a:solidFill>
            <a:ln w="4382"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202F6AD2-AF4A-4FC8-B06B-5CB85DA760CD}"/>
                </a:ext>
              </a:extLst>
            </p:cNvPr>
            <p:cNvSpPr/>
            <p:nvPr/>
          </p:nvSpPr>
          <p:spPr>
            <a:xfrm>
              <a:off x="6090344" y="5103233"/>
              <a:ext cx="331079" cy="188006"/>
            </a:xfrm>
            <a:custGeom>
              <a:avLst/>
              <a:gdLst>
                <a:gd name="connsiteX0" fmla="*/ 0 w 331079"/>
                <a:gd name="connsiteY0" fmla="*/ 47907 h 188006"/>
                <a:gd name="connsiteX1" fmla="*/ 36172 w 331079"/>
                <a:gd name="connsiteY1" fmla="*/ 86666 h 188006"/>
                <a:gd name="connsiteX2" fmla="*/ 123863 w 331079"/>
                <a:gd name="connsiteY2" fmla="*/ 187817 h 188006"/>
                <a:gd name="connsiteX3" fmla="*/ 324850 w 331079"/>
                <a:gd name="connsiteY3" fmla="*/ 71 h 188006"/>
                <a:gd name="connsiteX4" fmla="*/ 116322 w 331079"/>
                <a:gd name="connsiteY4" fmla="*/ 5947 h 188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9" h="188006">
                  <a:moveTo>
                    <a:pt x="0" y="47907"/>
                  </a:moveTo>
                  <a:lnTo>
                    <a:pt x="36172" y="86666"/>
                  </a:lnTo>
                  <a:cubicBezTo>
                    <a:pt x="44328" y="95435"/>
                    <a:pt x="114217" y="192859"/>
                    <a:pt x="123863" y="187817"/>
                  </a:cubicBezTo>
                  <a:cubicBezTo>
                    <a:pt x="133509" y="182775"/>
                    <a:pt x="372291" y="-4182"/>
                    <a:pt x="324850" y="71"/>
                  </a:cubicBezTo>
                  <a:cubicBezTo>
                    <a:pt x="277409" y="4324"/>
                    <a:pt x="132720" y="23485"/>
                    <a:pt x="116322" y="5947"/>
                  </a:cubicBezTo>
                </a:path>
              </a:pathLst>
            </a:custGeom>
            <a:noFill/>
            <a:ln w="13846" cap="rnd">
              <a:solidFill>
                <a:schemeClr val="tx1"/>
              </a:solidFill>
              <a:prstDash val="solid"/>
              <a:round/>
            </a:ln>
          </p:spPr>
          <p:txBody>
            <a:bodyPr rtlCol="0" anchor="ctr"/>
            <a:lstStyle/>
            <a:p>
              <a:endParaRPr lang="zh-CN" altLang="en-US"/>
            </a:p>
          </p:txBody>
        </p:sp>
        <p:sp>
          <p:nvSpPr>
            <p:cNvPr id="68" name="任意多边形: 形状 67">
              <a:extLst>
                <a:ext uri="{FF2B5EF4-FFF2-40B4-BE49-F238E27FC236}">
                  <a16:creationId xmlns:a16="http://schemas.microsoft.com/office/drawing/2014/main" id="{722A9CA7-9C59-0A98-1A81-C3F8D5845F77}"/>
                </a:ext>
              </a:extLst>
            </p:cNvPr>
            <p:cNvSpPr/>
            <p:nvPr/>
          </p:nvSpPr>
          <p:spPr>
            <a:xfrm>
              <a:off x="6224817" y="4797680"/>
              <a:ext cx="367580" cy="234550"/>
            </a:xfrm>
            <a:custGeom>
              <a:avLst/>
              <a:gdLst>
                <a:gd name="connsiteX0" fmla="*/ 215105 w 367580"/>
                <a:gd name="connsiteY0" fmla="*/ 234551 h 234550"/>
                <a:gd name="connsiteX1" fmla="*/ 366415 w 367580"/>
                <a:gd name="connsiteY1" fmla="*/ 11904 h 234550"/>
                <a:gd name="connsiteX2" fmla="*/ 363874 w 367580"/>
                <a:gd name="connsiteY2" fmla="*/ 1164 h 234550"/>
                <a:gd name="connsiteX3" fmla="*/ 356901 w 367580"/>
                <a:gd name="connsiteY3" fmla="*/ 548 h 234550"/>
                <a:gd name="connsiteX4" fmla="*/ 137192 w 367580"/>
                <a:gd name="connsiteY4" fmla="*/ 71183 h 234550"/>
                <a:gd name="connsiteX5" fmla="*/ 65023 w 367580"/>
                <a:gd name="connsiteY5" fmla="*/ 31722 h 234550"/>
                <a:gd name="connsiteX6" fmla="*/ 0 w 367580"/>
                <a:gd name="connsiteY6" fmla="*/ 111521 h 234550"/>
                <a:gd name="connsiteX7" fmla="*/ 215105 w 367580"/>
                <a:gd name="connsiteY7" fmla="*/ 234551 h 23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580" h="234550">
                  <a:moveTo>
                    <a:pt x="215105" y="234551"/>
                  </a:moveTo>
                  <a:lnTo>
                    <a:pt x="366415" y="11904"/>
                  </a:lnTo>
                  <a:cubicBezTo>
                    <a:pt x="368680" y="8237"/>
                    <a:pt x="367542" y="3428"/>
                    <a:pt x="363874" y="1164"/>
                  </a:cubicBezTo>
                  <a:cubicBezTo>
                    <a:pt x="361777" y="-131"/>
                    <a:pt x="359192" y="-359"/>
                    <a:pt x="356901" y="548"/>
                  </a:cubicBezTo>
                  <a:cubicBezTo>
                    <a:pt x="220834" y="54040"/>
                    <a:pt x="147598" y="77585"/>
                    <a:pt x="137192" y="71183"/>
                  </a:cubicBezTo>
                  <a:lnTo>
                    <a:pt x="65023" y="31722"/>
                  </a:lnTo>
                  <a:lnTo>
                    <a:pt x="0" y="111521"/>
                  </a:lnTo>
                  <a:cubicBezTo>
                    <a:pt x="0" y="111521"/>
                    <a:pt x="189061" y="220520"/>
                    <a:pt x="215105" y="234551"/>
                  </a:cubicBezTo>
                  <a:close/>
                </a:path>
              </a:pathLst>
            </a:custGeom>
            <a:solidFill>
              <a:srgbClr val="FFFFFF"/>
            </a:solidFill>
            <a:ln w="4382"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AAF81FF3-F40E-7BF2-D4D8-6450F15391F0}"/>
                </a:ext>
              </a:extLst>
            </p:cNvPr>
            <p:cNvSpPr/>
            <p:nvPr/>
          </p:nvSpPr>
          <p:spPr>
            <a:xfrm>
              <a:off x="6260508" y="4797637"/>
              <a:ext cx="331889" cy="234550"/>
            </a:xfrm>
            <a:custGeom>
              <a:avLst/>
              <a:gdLst>
                <a:gd name="connsiteX0" fmla="*/ 0 w 331889"/>
                <a:gd name="connsiteY0" fmla="*/ 130199 h 234550"/>
                <a:gd name="connsiteX1" fmla="*/ 179415 w 331889"/>
                <a:gd name="connsiteY1" fmla="*/ 234551 h 234550"/>
                <a:gd name="connsiteX2" fmla="*/ 330725 w 331889"/>
                <a:gd name="connsiteY2" fmla="*/ 11904 h 234550"/>
                <a:gd name="connsiteX3" fmla="*/ 328184 w 331889"/>
                <a:gd name="connsiteY3" fmla="*/ 1164 h 234550"/>
                <a:gd name="connsiteX4" fmla="*/ 321211 w 331889"/>
                <a:gd name="connsiteY4" fmla="*/ 548 h 234550"/>
                <a:gd name="connsiteX5" fmla="*/ 101502 w 331889"/>
                <a:gd name="connsiteY5" fmla="*/ 71183 h 23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889" h="234550">
                  <a:moveTo>
                    <a:pt x="0" y="130199"/>
                  </a:moveTo>
                  <a:cubicBezTo>
                    <a:pt x="68179" y="166064"/>
                    <a:pt x="153459" y="220564"/>
                    <a:pt x="179415" y="234551"/>
                  </a:cubicBezTo>
                  <a:lnTo>
                    <a:pt x="330725" y="11904"/>
                  </a:lnTo>
                  <a:cubicBezTo>
                    <a:pt x="332990" y="8237"/>
                    <a:pt x="331852" y="3428"/>
                    <a:pt x="328184" y="1164"/>
                  </a:cubicBezTo>
                  <a:cubicBezTo>
                    <a:pt x="326087" y="-131"/>
                    <a:pt x="323502" y="-359"/>
                    <a:pt x="321211" y="548"/>
                  </a:cubicBezTo>
                  <a:cubicBezTo>
                    <a:pt x="185144" y="54039"/>
                    <a:pt x="111908" y="77584"/>
                    <a:pt x="101502" y="71183"/>
                  </a:cubicBezTo>
                </a:path>
              </a:pathLst>
            </a:custGeom>
            <a:noFill/>
            <a:ln w="13846" cap="rnd">
              <a:solidFill>
                <a:schemeClr val="tx1"/>
              </a:solidFill>
              <a:prstDash val="solid"/>
              <a:round/>
            </a:ln>
          </p:spPr>
          <p:txBody>
            <a:bodyPr rtlCol="0" anchor="ctr"/>
            <a:lstStyle/>
            <a:p>
              <a:endParaRPr lang="zh-CN" altLang="en-US"/>
            </a:p>
          </p:txBody>
        </p:sp>
        <p:sp>
          <p:nvSpPr>
            <p:cNvPr id="70" name="任意多边形: 形状 69">
              <a:extLst>
                <a:ext uri="{FF2B5EF4-FFF2-40B4-BE49-F238E27FC236}">
                  <a16:creationId xmlns:a16="http://schemas.microsoft.com/office/drawing/2014/main" id="{121168DC-4085-8262-7D80-F528DF78AF4D}"/>
                </a:ext>
              </a:extLst>
            </p:cNvPr>
            <p:cNvSpPr/>
            <p:nvPr/>
          </p:nvSpPr>
          <p:spPr>
            <a:xfrm>
              <a:off x="5064372" y="4283967"/>
              <a:ext cx="1273725" cy="852034"/>
            </a:xfrm>
            <a:custGeom>
              <a:avLst/>
              <a:gdLst>
                <a:gd name="connsiteX0" fmla="*/ 1109366 w 1273725"/>
                <a:gd name="connsiteY0" fmla="*/ 674341 h 852034"/>
                <a:gd name="connsiteX1" fmla="*/ 802843 w 1273725"/>
                <a:gd name="connsiteY1" fmla="*/ 348088 h 852034"/>
                <a:gd name="connsiteX2" fmla="*/ 1132691 w 1273725"/>
                <a:gd name="connsiteY2" fmla="*/ 736689 h 852034"/>
                <a:gd name="connsiteX3" fmla="*/ 957968 w 1273725"/>
                <a:gd name="connsiteY3" fmla="*/ 847793 h 852034"/>
                <a:gd name="connsiteX4" fmla="*/ 617509 w 1273725"/>
                <a:gd name="connsiteY4" fmla="*/ 436612 h 852034"/>
                <a:gd name="connsiteX5" fmla="*/ 39671 w 1273725"/>
                <a:gd name="connsiteY5" fmla="*/ 295737 h 852034"/>
                <a:gd name="connsiteX6" fmla="*/ 868 w 1273725"/>
                <a:gd name="connsiteY6" fmla="*/ 100844 h 852034"/>
                <a:gd name="connsiteX7" fmla="*/ 407446 w 1273725"/>
                <a:gd name="connsiteY7" fmla="*/ 0 h 852034"/>
                <a:gd name="connsiteX8" fmla="*/ 868479 w 1273725"/>
                <a:gd name="connsiteY8" fmla="*/ 161438 h 852034"/>
                <a:gd name="connsiteX9" fmla="*/ 1271155 w 1273725"/>
                <a:gd name="connsiteY9" fmla="*/ 520970 h 852034"/>
                <a:gd name="connsiteX10" fmla="*/ 1109366 w 1273725"/>
                <a:gd name="connsiteY10" fmla="*/ 674341 h 852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73725" h="852034">
                  <a:moveTo>
                    <a:pt x="1109366" y="674341"/>
                  </a:moveTo>
                  <a:lnTo>
                    <a:pt x="802843" y="348088"/>
                  </a:lnTo>
                  <a:lnTo>
                    <a:pt x="1132691" y="736689"/>
                  </a:lnTo>
                  <a:cubicBezTo>
                    <a:pt x="1154614" y="782376"/>
                    <a:pt x="971297" y="872610"/>
                    <a:pt x="957968" y="847793"/>
                  </a:cubicBezTo>
                  <a:lnTo>
                    <a:pt x="617509" y="436612"/>
                  </a:lnTo>
                  <a:cubicBezTo>
                    <a:pt x="582652" y="411137"/>
                    <a:pt x="88603" y="403640"/>
                    <a:pt x="39671" y="295737"/>
                  </a:cubicBezTo>
                  <a:cubicBezTo>
                    <a:pt x="-9260" y="187833"/>
                    <a:pt x="868" y="100844"/>
                    <a:pt x="868" y="100844"/>
                  </a:cubicBezTo>
                  <a:lnTo>
                    <a:pt x="407446" y="0"/>
                  </a:lnTo>
                  <a:lnTo>
                    <a:pt x="868479" y="161438"/>
                  </a:lnTo>
                  <a:lnTo>
                    <a:pt x="1271155" y="520970"/>
                  </a:lnTo>
                  <a:cubicBezTo>
                    <a:pt x="1296629" y="564333"/>
                    <a:pt x="1124755" y="698105"/>
                    <a:pt x="1109366" y="674341"/>
                  </a:cubicBezTo>
                  <a:close/>
                </a:path>
              </a:pathLst>
            </a:custGeom>
            <a:solidFill>
              <a:schemeClr val="accent2"/>
            </a:solidFill>
            <a:ln w="4382"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3239807F-3A3F-30D9-A9E9-F6A37600D586}"/>
                </a:ext>
              </a:extLst>
            </p:cNvPr>
            <p:cNvSpPr/>
            <p:nvPr/>
          </p:nvSpPr>
          <p:spPr>
            <a:xfrm>
              <a:off x="5083436" y="3452090"/>
              <a:ext cx="232161" cy="369659"/>
            </a:xfrm>
            <a:custGeom>
              <a:avLst/>
              <a:gdLst>
                <a:gd name="connsiteX0" fmla="*/ 27228 w 232161"/>
                <a:gd name="connsiteY0" fmla="*/ 306260 h 369659"/>
                <a:gd name="connsiteX1" fmla="*/ 77387 w 232161"/>
                <a:gd name="connsiteY1" fmla="*/ 285433 h 369659"/>
                <a:gd name="connsiteX2" fmla="*/ 77387 w 232161"/>
                <a:gd name="connsiteY2" fmla="*/ 179634 h 369659"/>
                <a:gd name="connsiteX3" fmla="*/ 55991 w 232161"/>
                <a:gd name="connsiteY3" fmla="*/ 159334 h 369659"/>
                <a:gd name="connsiteX4" fmla="*/ 43889 w 232161"/>
                <a:gd name="connsiteY4" fmla="*/ 127765 h 369659"/>
                <a:gd name="connsiteX5" fmla="*/ 18810 w 232161"/>
                <a:gd name="connsiteY5" fmla="*/ 127765 h 369659"/>
                <a:gd name="connsiteX6" fmla="*/ 3858 w 232161"/>
                <a:gd name="connsiteY6" fmla="*/ 105755 h 369659"/>
                <a:gd name="connsiteX7" fmla="*/ 7980 w 232161"/>
                <a:gd name="connsiteY7" fmla="*/ 80149 h 369659"/>
                <a:gd name="connsiteX8" fmla="*/ 14951 w 232161"/>
                <a:gd name="connsiteY8" fmla="*/ 71906 h 369659"/>
                <a:gd name="connsiteX9" fmla="*/ 0 w 232161"/>
                <a:gd name="connsiteY9" fmla="*/ 29683 h 369659"/>
                <a:gd name="connsiteX10" fmla="*/ 163894 w 232161"/>
                <a:gd name="connsiteY10" fmla="*/ 0 h 369659"/>
                <a:gd name="connsiteX11" fmla="*/ 174110 w 232161"/>
                <a:gd name="connsiteY11" fmla="*/ 4385 h 369659"/>
                <a:gd name="connsiteX12" fmla="*/ 200548 w 232161"/>
                <a:gd name="connsiteY12" fmla="*/ 44941 h 369659"/>
                <a:gd name="connsiteX13" fmla="*/ 217385 w 232161"/>
                <a:gd name="connsiteY13" fmla="*/ 92251 h 369659"/>
                <a:gd name="connsiteX14" fmla="*/ 211422 w 232161"/>
                <a:gd name="connsiteY14" fmla="*/ 134780 h 369659"/>
                <a:gd name="connsiteX15" fmla="*/ 195156 w 232161"/>
                <a:gd name="connsiteY15" fmla="*/ 162228 h 369659"/>
                <a:gd name="connsiteX16" fmla="*/ 169857 w 232161"/>
                <a:gd name="connsiteY16" fmla="*/ 182704 h 369659"/>
                <a:gd name="connsiteX17" fmla="*/ 159597 w 232161"/>
                <a:gd name="connsiteY17" fmla="*/ 182704 h 369659"/>
                <a:gd name="connsiteX18" fmla="*/ 160956 w 232161"/>
                <a:gd name="connsiteY18" fmla="*/ 280347 h 369659"/>
                <a:gd name="connsiteX19" fmla="*/ 232161 w 232161"/>
                <a:gd name="connsiteY19" fmla="*/ 269824 h 369659"/>
                <a:gd name="connsiteX20" fmla="*/ 174110 w 232161"/>
                <a:gd name="connsiteY20" fmla="*/ 351377 h 369659"/>
                <a:gd name="connsiteX21" fmla="*/ 32665 w 232161"/>
                <a:gd name="connsiteY21" fmla="*/ 369660 h 369659"/>
                <a:gd name="connsiteX22" fmla="*/ 27228 w 232161"/>
                <a:gd name="connsiteY22" fmla="*/ 306260 h 369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2161" h="369659">
                  <a:moveTo>
                    <a:pt x="27228" y="306260"/>
                  </a:moveTo>
                  <a:lnTo>
                    <a:pt x="77387" y="285433"/>
                  </a:lnTo>
                  <a:lnTo>
                    <a:pt x="77387" y="179634"/>
                  </a:lnTo>
                  <a:lnTo>
                    <a:pt x="55991" y="159334"/>
                  </a:lnTo>
                  <a:lnTo>
                    <a:pt x="43889" y="127765"/>
                  </a:lnTo>
                  <a:lnTo>
                    <a:pt x="18810" y="127765"/>
                  </a:lnTo>
                  <a:lnTo>
                    <a:pt x="3858" y="105755"/>
                  </a:lnTo>
                  <a:lnTo>
                    <a:pt x="7980" y="80149"/>
                  </a:lnTo>
                  <a:lnTo>
                    <a:pt x="14951" y="71906"/>
                  </a:lnTo>
                  <a:lnTo>
                    <a:pt x="0" y="29683"/>
                  </a:lnTo>
                  <a:lnTo>
                    <a:pt x="163894" y="0"/>
                  </a:lnTo>
                  <a:lnTo>
                    <a:pt x="174110" y="4385"/>
                  </a:lnTo>
                  <a:lnTo>
                    <a:pt x="200548" y="44941"/>
                  </a:lnTo>
                  <a:lnTo>
                    <a:pt x="217385" y="92251"/>
                  </a:lnTo>
                  <a:lnTo>
                    <a:pt x="211422" y="134780"/>
                  </a:lnTo>
                  <a:lnTo>
                    <a:pt x="195156" y="162228"/>
                  </a:lnTo>
                  <a:lnTo>
                    <a:pt x="169857" y="182704"/>
                  </a:lnTo>
                  <a:lnTo>
                    <a:pt x="159597" y="182704"/>
                  </a:lnTo>
                  <a:lnTo>
                    <a:pt x="160956" y="280347"/>
                  </a:lnTo>
                  <a:lnTo>
                    <a:pt x="232161" y="269824"/>
                  </a:lnTo>
                  <a:lnTo>
                    <a:pt x="174110" y="351377"/>
                  </a:lnTo>
                  <a:lnTo>
                    <a:pt x="32665" y="369660"/>
                  </a:lnTo>
                  <a:lnTo>
                    <a:pt x="27228" y="306260"/>
                  </a:lnTo>
                  <a:close/>
                </a:path>
              </a:pathLst>
            </a:custGeom>
            <a:solidFill>
              <a:srgbClr val="FFFFFF"/>
            </a:solidFill>
            <a:ln w="4382" cap="flat">
              <a:solidFill>
                <a:schemeClr val="tx1"/>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1600317E-7869-F446-9C53-08995DAB9B47}"/>
                </a:ext>
              </a:extLst>
            </p:cNvPr>
            <p:cNvSpPr/>
            <p:nvPr/>
          </p:nvSpPr>
          <p:spPr>
            <a:xfrm>
              <a:off x="5087470" y="3520827"/>
              <a:ext cx="73528" cy="227920"/>
            </a:xfrm>
            <a:custGeom>
              <a:avLst/>
              <a:gdLst>
                <a:gd name="connsiteX0" fmla="*/ 42837 w 73528"/>
                <a:gd name="connsiteY0" fmla="*/ 227920 h 227920"/>
                <a:gd name="connsiteX1" fmla="*/ 73529 w 73528"/>
                <a:gd name="connsiteY1" fmla="*/ 220949 h 227920"/>
                <a:gd name="connsiteX2" fmla="*/ 73529 w 73528"/>
                <a:gd name="connsiteY2" fmla="*/ 110897 h 227920"/>
                <a:gd name="connsiteX3" fmla="*/ 52132 w 73528"/>
                <a:gd name="connsiteY3" fmla="*/ 90597 h 227920"/>
                <a:gd name="connsiteX4" fmla="*/ 40250 w 73528"/>
                <a:gd name="connsiteY4" fmla="*/ 59160 h 227920"/>
                <a:gd name="connsiteX5" fmla="*/ 0 w 73528"/>
                <a:gd name="connsiteY5" fmla="*/ 29564 h 227920"/>
                <a:gd name="connsiteX6" fmla="*/ 36742 w 73528"/>
                <a:gd name="connsiteY6" fmla="*/ 363 h 227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8" h="227920">
                  <a:moveTo>
                    <a:pt x="42837" y="227920"/>
                  </a:moveTo>
                  <a:lnTo>
                    <a:pt x="73529" y="220949"/>
                  </a:lnTo>
                  <a:cubicBezTo>
                    <a:pt x="73529" y="220949"/>
                    <a:pt x="71906" y="149832"/>
                    <a:pt x="73529" y="110897"/>
                  </a:cubicBezTo>
                  <a:cubicBezTo>
                    <a:pt x="65291" y="105400"/>
                    <a:pt x="58055" y="98534"/>
                    <a:pt x="52132" y="90597"/>
                  </a:cubicBezTo>
                  <a:cubicBezTo>
                    <a:pt x="46789" y="80694"/>
                    <a:pt x="42793" y="70121"/>
                    <a:pt x="40250" y="59160"/>
                  </a:cubicBezTo>
                  <a:cubicBezTo>
                    <a:pt x="13417" y="61323"/>
                    <a:pt x="0" y="51457"/>
                    <a:pt x="0" y="29564"/>
                  </a:cubicBezTo>
                  <a:cubicBezTo>
                    <a:pt x="0" y="7671"/>
                    <a:pt x="12247" y="-2063"/>
                    <a:pt x="36742" y="363"/>
                  </a:cubicBezTo>
                </a:path>
              </a:pathLst>
            </a:custGeom>
            <a:noFill/>
            <a:ln w="13846" cap="rnd">
              <a:solidFill>
                <a:srgbClr val="1D252E"/>
              </a:solidFill>
              <a:prstDash val="solid"/>
              <a:round/>
            </a:ln>
          </p:spPr>
          <p:txBody>
            <a:bodyPr rtlCol="0" anchor="ctr"/>
            <a:lstStyle/>
            <a:p>
              <a:endParaRPr lang="zh-CN" altLang="en-US"/>
            </a:p>
          </p:txBody>
        </p:sp>
        <p:sp>
          <p:nvSpPr>
            <p:cNvPr id="73" name="任意多边形: 形状 72">
              <a:extLst>
                <a:ext uri="{FF2B5EF4-FFF2-40B4-BE49-F238E27FC236}">
                  <a16:creationId xmlns:a16="http://schemas.microsoft.com/office/drawing/2014/main" id="{33A03143-B7D4-808D-0165-C94CFB7F59E4}"/>
                </a:ext>
              </a:extLst>
            </p:cNvPr>
            <p:cNvSpPr/>
            <p:nvPr/>
          </p:nvSpPr>
          <p:spPr>
            <a:xfrm>
              <a:off x="5240008" y="3479318"/>
              <a:ext cx="60793" cy="253118"/>
            </a:xfrm>
            <a:custGeom>
              <a:avLst/>
              <a:gdLst>
                <a:gd name="connsiteX0" fmla="*/ 30955 w 60793"/>
                <a:gd name="connsiteY0" fmla="*/ 0 h 253118"/>
                <a:gd name="connsiteX1" fmla="*/ 60551 w 60793"/>
                <a:gd name="connsiteY1" fmla="*/ 77080 h 253118"/>
                <a:gd name="connsiteX2" fmla="*/ 0 w 60793"/>
                <a:gd name="connsiteY2" fmla="*/ 158238 h 253118"/>
                <a:gd name="connsiteX3" fmla="*/ 4385 w 60793"/>
                <a:gd name="connsiteY3" fmla="*/ 253119 h 253118"/>
                <a:gd name="connsiteX4" fmla="*/ 40206 w 60793"/>
                <a:gd name="connsiteY4" fmla="*/ 247507 h 253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93" h="253118">
                  <a:moveTo>
                    <a:pt x="30955" y="0"/>
                  </a:moveTo>
                  <a:cubicBezTo>
                    <a:pt x="52644" y="29230"/>
                    <a:pt x="62509" y="54924"/>
                    <a:pt x="60551" y="77080"/>
                  </a:cubicBezTo>
                  <a:cubicBezTo>
                    <a:pt x="53798" y="122153"/>
                    <a:pt x="33615" y="149206"/>
                    <a:pt x="0" y="158238"/>
                  </a:cubicBezTo>
                  <a:lnTo>
                    <a:pt x="4385" y="253119"/>
                  </a:lnTo>
                  <a:lnTo>
                    <a:pt x="40206" y="247507"/>
                  </a:lnTo>
                </a:path>
              </a:pathLst>
            </a:custGeom>
            <a:noFill/>
            <a:ln w="13846" cap="rnd">
              <a:solidFill>
                <a:schemeClr val="tx1"/>
              </a:solidFill>
              <a:prstDash val="solid"/>
              <a:round/>
            </a:ln>
          </p:spPr>
          <p:txBody>
            <a:bodyPr rtlCol="0" anchor="ctr"/>
            <a:lstStyle/>
            <a:p>
              <a:endParaRPr lang="zh-CN" altLang="en-US"/>
            </a:p>
          </p:txBody>
        </p:sp>
        <p:sp>
          <p:nvSpPr>
            <p:cNvPr id="74" name="任意多边形: 形状 73">
              <a:extLst>
                <a:ext uri="{FF2B5EF4-FFF2-40B4-BE49-F238E27FC236}">
                  <a16:creationId xmlns:a16="http://schemas.microsoft.com/office/drawing/2014/main" id="{FF074D03-4B74-E2DC-A91E-40E70FF5DBB5}"/>
                </a:ext>
              </a:extLst>
            </p:cNvPr>
            <p:cNvSpPr/>
            <p:nvPr/>
          </p:nvSpPr>
          <p:spPr>
            <a:xfrm>
              <a:off x="5093871" y="3503739"/>
              <a:ext cx="33497" cy="7278"/>
            </a:xfrm>
            <a:custGeom>
              <a:avLst/>
              <a:gdLst>
                <a:gd name="connsiteX0" fmla="*/ 0 w 33497"/>
                <a:gd name="connsiteY0" fmla="*/ 7279 h 7278"/>
                <a:gd name="connsiteX1" fmla="*/ 33498 w 33497"/>
                <a:gd name="connsiteY1" fmla="*/ 351 h 7278"/>
              </a:gdLst>
              <a:ahLst/>
              <a:cxnLst>
                <a:cxn ang="0">
                  <a:pos x="connsiteX0" y="connsiteY0"/>
                </a:cxn>
                <a:cxn ang="0">
                  <a:pos x="connsiteX1" y="connsiteY1"/>
                </a:cxn>
              </a:cxnLst>
              <a:rect l="l" t="t" r="r" b="b"/>
              <a:pathLst>
                <a:path w="33497" h="7278">
                  <a:moveTo>
                    <a:pt x="0" y="7279"/>
                  </a:moveTo>
                  <a:cubicBezTo>
                    <a:pt x="10142" y="1458"/>
                    <a:pt x="21879" y="-970"/>
                    <a:pt x="33498" y="351"/>
                  </a:cubicBezTo>
                </a:path>
              </a:pathLst>
            </a:custGeom>
            <a:noFill/>
            <a:ln w="13846" cap="rnd">
              <a:solidFill>
                <a:schemeClr val="tx1"/>
              </a:solidFill>
              <a:prstDash val="solid"/>
              <a:round/>
            </a:ln>
          </p:spPr>
          <p:txBody>
            <a:bodyPr rtlCol="0" anchor="ctr"/>
            <a:lstStyle/>
            <a:p>
              <a:endParaRPr lang="zh-CN" altLang="en-US"/>
            </a:p>
          </p:txBody>
        </p:sp>
        <p:sp>
          <p:nvSpPr>
            <p:cNvPr id="75" name="任意多边形: 形状 74">
              <a:extLst>
                <a:ext uri="{FF2B5EF4-FFF2-40B4-BE49-F238E27FC236}">
                  <a16:creationId xmlns:a16="http://schemas.microsoft.com/office/drawing/2014/main" id="{B31D70B5-749D-7EC3-E389-985FCFD26BA8}"/>
                </a:ext>
              </a:extLst>
            </p:cNvPr>
            <p:cNvSpPr/>
            <p:nvPr/>
          </p:nvSpPr>
          <p:spPr>
            <a:xfrm>
              <a:off x="5065861" y="3317550"/>
              <a:ext cx="221106" cy="182287"/>
            </a:xfrm>
            <a:custGeom>
              <a:avLst/>
              <a:gdLst>
                <a:gd name="connsiteX0" fmla="*/ 21433 w 221106"/>
                <a:gd name="connsiteY0" fmla="*/ 182287 h 182287"/>
                <a:gd name="connsiteX1" fmla="*/ 66725 w 221106"/>
                <a:gd name="connsiteY1" fmla="*/ 170405 h 182287"/>
                <a:gd name="connsiteX2" fmla="*/ 71110 w 221106"/>
                <a:gd name="connsiteY2" fmla="*/ 150982 h 182287"/>
                <a:gd name="connsiteX3" fmla="*/ 192342 w 221106"/>
                <a:gd name="connsiteY3" fmla="*/ 142213 h 182287"/>
                <a:gd name="connsiteX4" fmla="*/ 91498 w 221106"/>
                <a:gd name="connsiteY4" fmla="*/ 15324 h 182287"/>
                <a:gd name="connsiteX5" fmla="*/ 44671 w 221106"/>
                <a:gd name="connsiteY5" fmla="*/ 69868 h 182287"/>
                <a:gd name="connsiteX6" fmla="*/ 4114 w 221106"/>
                <a:gd name="connsiteY6" fmla="*/ 94816 h 182287"/>
                <a:gd name="connsiteX7" fmla="*/ 21433 w 221106"/>
                <a:gd name="connsiteY7" fmla="*/ 182287 h 18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106" h="182287">
                  <a:moveTo>
                    <a:pt x="21433" y="182287"/>
                  </a:moveTo>
                  <a:cubicBezTo>
                    <a:pt x="35536" y="175209"/>
                    <a:pt x="50964" y="171161"/>
                    <a:pt x="66725" y="170405"/>
                  </a:cubicBezTo>
                  <a:cubicBezTo>
                    <a:pt x="67865" y="164618"/>
                    <a:pt x="69312" y="158172"/>
                    <a:pt x="71110" y="150982"/>
                  </a:cubicBezTo>
                  <a:cubicBezTo>
                    <a:pt x="99142" y="180212"/>
                    <a:pt x="139552" y="177289"/>
                    <a:pt x="192342" y="142213"/>
                  </a:cubicBezTo>
                  <a:cubicBezTo>
                    <a:pt x="271527" y="89861"/>
                    <a:pt x="170419" y="-45270"/>
                    <a:pt x="91498" y="15324"/>
                  </a:cubicBezTo>
                  <a:cubicBezTo>
                    <a:pt x="63174" y="37715"/>
                    <a:pt x="47565" y="55896"/>
                    <a:pt x="44671" y="69868"/>
                  </a:cubicBezTo>
                  <a:cubicBezTo>
                    <a:pt x="21784" y="73200"/>
                    <a:pt x="8265" y="81516"/>
                    <a:pt x="4114" y="94816"/>
                  </a:cubicBezTo>
                  <a:cubicBezTo>
                    <a:pt x="-4889" y="113085"/>
                    <a:pt x="884" y="142242"/>
                    <a:pt x="21433" y="182287"/>
                  </a:cubicBezTo>
                  <a:close/>
                </a:path>
              </a:pathLst>
            </a:custGeom>
            <a:solidFill>
              <a:schemeClr val="tx1"/>
            </a:solidFill>
            <a:ln w="4382"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C6794730-5D6E-B60D-628C-862A50DCE6F5}"/>
                </a:ext>
              </a:extLst>
            </p:cNvPr>
            <p:cNvSpPr/>
            <p:nvPr/>
          </p:nvSpPr>
          <p:spPr>
            <a:xfrm>
              <a:off x="4656700" y="3801537"/>
              <a:ext cx="355838" cy="891989"/>
            </a:xfrm>
            <a:custGeom>
              <a:avLst/>
              <a:gdLst>
                <a:gd name="connsiteX0" fmla="*/ 355838 w 355838"/>
                <a:gd name="connsiteY0" fmla="*/ 864937 h 891989"/>
                <a:gd name="connsiteX1" fmla="*/ 316948 w 355838"/>
                <a:gd name="connsiteY1" fmla="*/ 891989 h 891989"/>
                <a:gd name="connsiteX2" fmla="*/ 126571 w 355838"/>
                <a:gd name="connsiteY2" fmla="*/ 673464 h 891989"/>
                <a:gd name="connsiteX3" fmla="*/ 5953 w 355838"/>
                <a:gd name="connsiteY3" fmla="*/ 163411 h 891989"/>
                <a:gd name="connsiteX4" fmla="*/ 165 w 355838"/>
                <a:gd name="connsiteY4" fmla="*/ 121890 h 891989"/>
                <a:gd name="connsiteX5" fmla="*/ 28489 w 355838"/>
                <a:gd name="connsiteY5" fmla="*/ 0 h 891989"/>
                <a:gd name="connsiteX6" fmla="*/ 205142 w 355838"/>
                <a:gd name="connsiteY6" fmla="*/ 709110 h 891989"/>
                <a:gd name="connsiteX7" fmla="*/ 355838 w 355838"/>
                <a:gd name="connsiteY7" fmla="*/ 864937 h 891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838" h="891989">
                  <a:moveTo>
                    <a:pt x="355838" y="864937"/>
                  </a:moveTo>
                  <a:lnTo>
                    <a:pt x="316948" y="891989"/>
                  </a:lnTo>
                  <a:cubicBezTo>
                    <a:pt x="221179" y="855221"/>
                    <a:pt x="149869" y="773367"/>
                    <a:pt x="126571" y="673464"/>
                  </a:cubicBezTo>
                  <a:lnTo>
                    <a:pt x="5953" y="163411"/>
                  </a:lnTo>
                  <a:cubicBezTo>
                    <a:pt x="2722" y="149784"/>
                    <a:pt x="784" y="135881"/>
                    <a:pt x="165" y="121890"/>
                  </a:cubicBezTo>
                  <a:cubicBezTo>
                    <a:pt x="-1414" y="79463"/>
                    <a:pt x="8364" y="37384"/>
                    <a:pt x="28489" y="0"/>
                  </a:cubicBezTo>
                  <a:cubicBezTo>
                    <a:pt x="28489" y="0"/>
                    <a:pt x="168794" y="594104"/>
                    <a:pt x="205142" y="709110"/>
                  </a:cubicBezTo>
                  <a:cubicBezTo>
                    <a:pt x="227459" y="780008"/>
                    <a:pt x="355838" y="864937"/>
                    <a:pt x="355838" y="864937"/>
                  </a:cubicBezTo>
                  <a:close/>
                </a:path>
              </a:pathLst>
            </a:custGeom>
            <a:solidFill>
              <a:schemeClr val="tx1"/>
            </a:solidFill>
            <a:ln w="4382"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75E18A57-8368-0597-76B7-F52790FCF0B6}"/>
                </a:ext>
              </a:extLst>
            </p:cNvPr>
            <p:cNvSpPr/>
            <p:nvPr/>
          </p:nvSpPr>
          <p:spPr>
            <a:xfrm>
              <a:off x="5514041" y="3700210"/>
              <a:ext cx="154722" cy="110358"/>
            </a:xfrm>
            <a:custGeom>
              <a:avLst/>
              <a:gdLst>
                <a:gd name="connsiteX0" fmla="*/ 71468 w 154722"/>
                <a:gd name="connsiteY0" fmla="*/ 1710 h 110358"/>
                <a:gd name="connsiteX1" fmla="*/ 0 w 154722"/>
                <a:gd name="connsiteY1" fmla="*/ 0 h 110358"/>
                <a:gd name="connsiteX2" fmla="*/ 30297 w 154722"/>
                <a:gd name="connsiteY2" fmla="*/ 110359 h 110358"/>
                <a:gd name="connsiteX3" fmla="*/ 109219 w 154722"/>
                <a:gd name="connsiteY3" fmla="*/ 88436 h 110358"/>
                <a:gd name="connsiteX4" fmla="*/ 109219 w 154722"/>
                <a:gd name="connsiteY4" fmla="*/ 88436 h 110358"/>
                <a:gd name="connsiteX5" fmla="*/ 139297 w 154722"/>
                <a:gd name="connsiteY5" fmla="*/ 80149 h 110358"/>
                <a:gd name="connsiteX6" fmla="*/ 71468 w 154722"/>
                <a:gd name="connsiteY6" fmla="*/ 1710 h 11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722" h="110358">
                  <a:moveTo>
                    <a:pt x="71468" y="1710"/>
                  </a:moveTo>
                  <a:cubicBezTo>
                    <a:pt x="71468" y="1710"/>
                    <a:pt x="39286" y="263"/>
                    <a:pt x="0" y="0"/>
                  </a:cubicBezTo>
                  <a:cubicBezTo>
                    <a:pt x="20125" y="26877"/>
                    <a:pt x="30692" y="104922"/>
                    <a:pt x="30297" y="110359"/>
                  </a:cubicBezTo>
                  <a:cubicBezTo>
                    <a:pt x="60112" y="102028"/>
                    <a:pt x="88875" y="94092"/>
                    <a:pt x="109219" y="88436"/>
                  </a:cubicBezTo>
                  <a:lnTo>
                    <a:pt x="109219" y="88436"/>
                  </a:lnTo>
                  <a:cubicBezTo>
                    <a:pt x="127502" y="83350"/>
                    <a:pt x="139297" y="80149"/>
                    <a:pt x="139297" y="80149"/>
                  </a:cubicBezTo>
                  <a:cubicBezTo>
                    <a:pt x="175732" y="32051"/>
                    <a:pt x="145435" y="1578"/>
                    <a:pt x="71468" y="1710"/>
                  </a:cubicBezTo>
                  <a:close/>
                </a:path>
              </a:pathLst>
            </a:custGeom>
            <a:solidFill>
              <a:srgbClr val="FFFFFF"/>
            </a:solidFill>
            <a:ln w="4382"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2D721072-2A99-18D4-94FD-F584F57A1B9F}"/>
                </a:ext>
              </a:extLst>
            </p:cNvPr>
            <p:cNvSpPr/>
            <p:nvPr/>
          </p:nvSpPr>
          <p:spPr>
            <a:xfrm>
              <a:off x="4926072" y="3676126"/>
              <a:ext cx="669360" cy="732206"/>
            </a:xfrm>
            <a:custGeom>
              <a:avLst/>
              <a:gdLst>
                <a:gd name="connsiteX0" fmla="*/ 188100 w 669360"/>
                <a:gd name="connsiteY0" fmla="*/ 80907 h 732206"/>
                <a:gd name="connsiteX1" fmla="*/ 294951 w 669360"/>
                <a:gd name="connsiteY1" fmla="*/ 115282 h 732206"/>
                <a:gd name="connsiteX2" fmla="*/ 373872 w 669360"/>
                <a:gd name="connsiteY2" fmla="*/ 50479 h 732206"/>
                <a:gd name="connsiteX3" fmla="*/ 600509 w 669360"/>
                <a:gd name="connsiteY3" fmla="*/ 6239 h 732206"/>
                <a:gd name="connsiteX4" fmla="*/ 669302 w 669360"/>
                <a:gd name="connsiteY4" fmla="*/ 249230 h 732206"/>
                <a:gd name="connsiteX5" fmla="*/ 556444 w 669360"/>
                <a:gd name="connsiteY5" fmla="*/ 299433 h 732206"/>
                <a:gd name="connsiteX6" fmla="*/ 610944 w 669360"/>
                <a:gd name="connsiteY6" fmla="*/ 596748 h 732206"/>
                <a:gd name="connsiteX7" fmla="*/ 403161 w 669360"/>
                <a:gd name="connsiteY7" fmla="*/ 699916 h 732206"/>
                <a:gd name="connsiteX8" fmla="*/ 143816 w 669360"/>
                <a:gd name="connsiteY8" fmla="*/ 718331 h 732206"/>
                <a:gd name="connsiteX9" fmla="*/ 4344 w 669360"/>
                <a:gd name="connsiteY9" fmla="*/ 170264 h 732206"/>
                <a:gd name="connsiteX10" fmla="*/ 188100 w 669360"/>
                <a:gd name="connsiteY10" fmla="*/ 80907 h 732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9360" h="732206">
                  <a:moveTo>
                    <a:pt x="188100" y="80907"/>
                  </a:moveTo>
                  <a:cubicBezTo>
                    <a:pt x="221890" y="115516"/>
                    <a:pt x="257507" y="126974"/>
                    <a:pt x="294951" y="115282"/>
                  </a:cubicBezTo>
                  <a:cubicBezTo>
                    <a:pt x="351161" y="98007"/>
                    <a:pt x="367076" y="80206"/>
                    <a:pt x="373872" y="50479"/>
                  </a:cubicBezTo>
                  <a:cubicBezTo>
                    <a:pt x="426838" y="28863"/>
                    <a:pt x="478356" y="-16561"/>
                    <a:pt x="600509" y="6239"/>
                  </a:cubicBezTo>
                  <a:cubicBezTo>
                    <a:pt x="611646" y="69113"/>
                    <a:pt x="671495" y="148956"/>
                    <a:pt x="669302" y="249230"/>
                  </a:cubicBezTo>
                  <a:lnTo>
                    <a:pt x="556444" y="299433"/>
                  </a:lnTo>
                  <a:cubicBezTo>
                    <a:pt x="569335" y="381774"/>
                    <a:pt x="620853" y="559479"/>
                    <a:pt x="610944" y="596748"/>
                  </a:cubicBezTo>
                  <a:cubicBezTo>
                    <a:pt x="601035" y="634016"/>
                    <a:pt x="509311" y="684439"/>
                    <a:pt x="403161" y="699916"/>
                  </a:cubicBezTo>
                  <a:cubicBezTo>
                    <a:pt x="297012" y="715393"/>
                    <a:pt x="242117" y="752180"/>
                    <a:pt x="143816" y="718331"/>
                  </a:cubicBezTo>
                  <a:cubicBezTo>
                    <a:pt x="143816" y="718331"/>
                    <a:pt x="-29329" y="363841"/>
                    <a:pt x="4344" y="170264"/>
                  </a:cubicBezTo>
                  <a:cubicBezTo>
                    <a:pt x="18418" y="88975"/>
                    <a:pt x="155040" y="96560"/>
                    <a:pt x="188100" y="80907"/>
                  </a:cubicBezTo>
                  <a:close/>
                </a:path>
              </a:pathLst>
            </a:custGeom>
            <a:solidFill>
              <a:schemeClr val="tx1"/>
            </a:solidFill>
            <a:ln w="4382"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8A542A42-1B72-243B-42E2-9231D7CFDB12}"/>
                </a:ext>
              </a:extLst>
            </p:cNvPr>
            <p:cNvSpPr/>
            <p:nvPr/>
          </p:nvSpPr>
          <p:spPr>
            <a:xfrm>
              <a:off x="5077736" y="4423833"/>
              <a:ext cx="449019" cy="244481"/>
            </a:xfrm>
            <a:custGeom>
              <a:avLst/>
              <a:gdLst>
                <a:gd name="connsiteX0" fmla="*/ 0 w 449019"/>
                <a:gd name="connsiteY0" fmla="*/ 0 h 244481"/>
                <a:gd name="connsiteX1" fmla="*/ 121802 w 449019"/>
                <a:gd name="connsiteY1" fmla="*/ 182660 h 244481"/>
                <a:gd name="connsiteX2" fmla="*/ 449020 w 449019"/>
                <a:gd name="connsiteY2" fmla="*/ 244482 h 244481"/>
              </a:gdLst>
              <a:ahLst/>
              <a:cxnLst>
                <a:cxn ang="0">
                  <a:pos x="connsiteX0" y="connsiteY0"/>
                </a:cxn>
                <a:cxn ang="0">
                  <a:pos x="connsiteX1" y="connsiteY1"/>
                </a:cxn>
                <a:cxn ang="0">
                  <a:pos x="connsiteX2" y="connsiteY2"/>
                </a:cxn>
              </a:cxnLst>
              <a:rect l="l" t="t" r="r" b="b"/>
              <a:pathLst>
                <a:path w="449019" h="244481">
                  <a:moveTo>
                    <a:pt x="0" y="0"/>
                  </a:moveTo>
                  <a:cubicBezTo>
                    <a:pt x="0" y="0"/>
                    <a:pt x="60638" y="143374"/>
                    <a:pt x="121802" y="182660"/>
                  </a:cubicBezTo>
                  <a:cubicBezTo>
                    <a:pt x="198093" y="231591"/>
                    <a:pt x="449020" y="244482"/>
                    <a:pt x="449020" y="244482"/>
                  </a:cubicBezTo>
                </a:path>
              </a:pathLst>
            </a:custGeom>
            <a:noFill/>
            <a:ln w="13846" cap="rnd">
              <a:solidFill>
                <a:schemeClr val="tx1"/>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150C4E3D-355E-3038-4B2F-8DA9F989AEEB}"/>
                </a:ext>
              </a:extLst>
            </p:cNvPr>
            <p:cNvSpPr/>
            <p:nvPr/>
          </p:nvSpPr>
          <p:spPr>
            <a:xfrm>
              <a:off x="5640447" y="4686511"/>
              <a:ext cx="161964" cy="140392"/>
            </a:xfrm>
            <a:custGeom>
              <a:avLst/>
              <a:gdLst>
                <a:gd name="connsiteX0" fmla="*/ 0 w 161964"/>
                <a:gd name="connsiteY0" fmla="*/ 0 h 140392"/>
                <a:gd name="connsiteX1" fmla="*/ 72695 w 161964"/>
                <a:gd name="connsiteY1" fmla="*/ 17012 h 140392"/>
                <a:gd name="connsiteX2" fmla="*/ 161965 w 161964"/>
                <a:gd name="connsiteY2" fmla="*/ 140393 h 140392"/>
              </a:gdLst>
              <a:ahLst/>
              <a:cxnLst>
                <a:cxn ang="0">
                  <a:pos x="connsiteX0" y="connsiteY0"/>
                </a:cxn>
                <a:cxn ang="0">
                  <a:pos x="connsiteX1" y="connsiteY1"/>
                </a:cxn>
                <a:cxn ang="0">
                  <a:pos x="connsiteX2" y="connsiteY2"/>
                </a:cxn>
              </a:cxnLst>
              <a:rect l="l" t="t" r="r" b="b"/>
              <a:pathLst>
                <a:path w="161964" h="140392">
                  <a:moveTo>
                    <a:pt x="0" y="0"/>
                  </a:moveTo>
                  <a:cubicBezTo>
                    <a:pt x="0" y="0"/>
                    <a:pt x="49808" y="394"/>
                    <a:pt x="72695" y="17012"/>
                  </a:cubicBezTo>
                  <a:cubicBezTo>
                    <a:pt x="99003" y="36172"/>
                    <a:pt x="161965" y="140393"/>
                    <a:pt x="161965" y="140393"/>
                  </a:cubicBezTo>
                </a:path>
              </a:pathLst>
            </a:custGeom>
            <a:noFill/>
            <a:ln w="13846" cap="rnd">
              <a:solidFill>
                <a:schemeClr val="tx1"/>
              </a:solidFill>
              <a:prstDash val="solid"/>
              <a:round/>
            </a:ln>
          </p:spPr>
          <p:txBody>
            <a:bodyPr rtlCol="0" anchor="ctr"/>
            <a:lstStyle/>
            <a:p>
              <a:endParaRPr lang="zh-CN" altLang="en-US"/>
            </a:p>
          </p:txBody>
        </p:sp>
        <p:sp>
          <p:nvSpPr>
            <p:cNvPr id="82" name="任意多边形: 形状 81">
              <a:extLst>
                <a:ext uri="{FF2B5EF4-FFF2-40B4-BE49-F238E27FC236}">
                  <a16:creationId xmlns:a16="http://schemas.microsoft.com/office/drawing/2014/main" id="{E43E0B5A-9546-FF1D-720B-A3E91054FA50}"/>
                </a:ext>
              </a:extLst>
            </p:cNvPr>
            <p:cNvSpPr/>
            <p:nvPr/>
          </p:nvSpPr>
          <p:spPr>
            <a:xfrm>
              <a:off x="4966206" y="3994621"/>
              <a:ext cx="535426" cy="448854"/>
            </a:xfrm>
            <a:custGeom>
              <a:avLst/>
              <a:gdLst>
                <a:gd name="connsiteX0" fmla="*/ 535426 w 535426"/>
                <a:gd name="connsiteY0" fmla="*/ 385104 h 448854"/>
                <a:gd name="connsiteX1" fmla="*/ 531436 w 535426"/>
                <a:gd name="connsiteY1" fmla="*/ 408342 h 448854"/>
                <a:gd name="connsiteX2" fmla="*/ 527666 w 535426"/>
                <a:gd name="connsiteY2" fmla="*/ 430264 h 448854"/>
                <a:gd name="connsiteX3" fmla="*/ 524465 w 535426"/>
                <a:gd name="connsiteY3" fmla="*/ 448855 h 448854"/>
                <a:gd name="connsiteX4" fmla="*/ 395121 w 535426"/>
                <a:gd name="connsiteY4" fmla="*/ 429081 h 448854"/>
                <a:gd name="connsiteX5" fmla="*/ 100042 w 535426"/>
                <a:gd name="connsiteY5" fmla="*/ 320432 h 448854"/>
                <a:gd name="connsiteX6" fmla="*/ 23620 w 535426"/>
                <a:gd name="connsiteY6" fmla="*/ 154740 h 448854"/>
                <a:gd name="connsiteX7" fmla="*/ 21121 w 535426"/>
                <a:gd name="connsiteY7" fmla="*/ 149041 h 448854"/>
                <a:gd name="connsiteX8" fmla="*/ 24935 w 535426"/>
                <a:gd name="connsiteY8" fmla="*/ 20004 h 448854"/>
                <a:gd name="connsiteX9" fmla="*/ 81057 w 535426"/>
                <a:gd name="connsiteY9" fmla="*/ 10 h 448854"/>
                <a:gd name="connsiteX10" fmla="*/ 157348 w 535426"/>
                <a:gd name="connsiteY10" fmla="*/ 41619 h 448854"/>
                <a:gd name="connsiteX11" fmla="*/ 181770 w 535426"/>
                <a:gd name="connsiteY11" fmla="*/ 130012 h 448854"/>
                <a:gd name="connsiteX12" fmla="*/ 221231 w 535426"/>
                <a:gd name="connsiteY12" fmla="*/ 245193 h 448854"/>
                <a:gd name="connsiteX13" fmla="*/ 400777 w 535426"/>
                <a:gd name="connsiteY13" fmla="*/ 325299 h 448854"/>
                <a:gd name="connsiteX14" fmla="*/ 400777 w 535426"/>
                <a:gd name="connsiteY14" fmla="*/ 325299 h 448854"/>
                <a:gd name="connsiteX15" fmla="*/ 438704 w 535426"/>
                <a:gd name="connsiteY15" fmla="*/ 342223 h 448854"/>
                <a:gd name="connsiteX16" fmla="*/ 457250 w 535426"/>
                <a:gd name="connsiteY16" fmla="*/ 350466 h 448854"/>
                <a:gd name="connsiteX17" fmla="*/ 484741 w 535426"/>
                <a:gd name="connsiteY17" fmla="*/ 362743 h 448854"/>
                <a:gd name="connsiteX18" fmla="*/ 530954 w 535426"/>
                <a:gd name="connsiteY18" fmla="*/ 383350 h 44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35426" h="448854">
                  <a:moveTo>
                    <a:pt x="535426" y="385104"/>
                  </a:moveTo>
                  <a:lnTo>
                    <a:pt x="531436" y="408342"/>
                  </a:lnTo>
                  <a:lnTo>
                    <a:pt x="527666" y="430264"/>
                  </a:lnTo>
                  <a:lnTo>
                    <a:pt x="524465" y="448855"/>
                  </a:lnTo>
                  <a:lnTo>
                    <a:pt x="395121" y="429081"/>
                  </a:lnTo>
                  <a:lnTo>
                    <a:pt x="100042" y="320432"/>
                  </a:lnTo>
                  <a:lnTo>
                    <a:pt x="23620" y="154740"/>
                  </a:lnTo>
                  <a:lnTo>
                    <a:pt x="21121" y="149041"/>
                  </a:lnTo>
                  <a:cubicBezTo>
                    <a:pt x="-1065" y="96908"/>
                    <a:pt x="-13955" y="52581"/>
                    <a:pt x="24935" y="20004"/>
                  </a:cubicBezTo>
                  <a:cubicBezTo>
                    <a:pt x="40623" y="6795"/>
                    <a:pt x="60552" y="-305"/>
                    <a:pt x="81057" y="10"/>
                  </a:cubicBezTo>
                  <a:cubicBezTo>
                    <a:pt x="111769" y="543"/>
                    <a:pt x="140271" y="16088"/>
                    <a:pt x="157348" y="41619"/>
                  </a:cubicBezTo>
                  <a:lnTo>
                    <a:pt x="181770" y="130012"/>
                  </a:lnTo>
                  <a:lnTo>
                    <a:pt x="221231" y="245193"/>
                  </a:lnTo>
                  <a:lnTo>
                    <a:pt x="400777" y="325299"/>
                  </a:lnTo>
                  <a:lnTo>
                    <a:pt x="400777" y="325299"/>
                  </a:lnTo>
                  <a:lnTo>
                    <a:pt x="438704" y="342223"/>
                  </a:lnTo>
                  <a:lnTo>
                    <a:pt x="457250" y="350466"/>
                  </a:lnTo>
                  <a:lnTo>
                    <a:pt x="484741" y="362743"/>
                  </a:lnTo>
                  <a:lnTo>
                    <a:pt x="530954" y="383350"/>
                  </a:lnTo>
                  <a:close/>
                </a:path>
              </a:pathLst>
            </a:custGeom>
            <a:solidFill>
              <a:srgbClr val="FFFFFF"/>
            </a:solidFill>
            <a:ln w="4382"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CD2D6219-7615-EB8C-F65E-B9CF53478109}"/>
                </a:ext>
              </a:extLst>
            </p:cNvPr>
            <p:cNvSpPr/>
            <p:nvPr/>
          </p:nvSpPr>
          <p:spPr>
            <a:xfrm>
              <a:off x="5281398" y="4353199"/>
              <a:ext cx="220103" cy="90102"/>
            </a:xfrm>
            <a:custGeom>
              <a:avLst/>
              <a:gdLst>
                <a:gd name="connsiteX0" fmla="*/ 160605 w 220103"/>
                <a:gd name="connsiteY0" fmla="*/ 0 h 90102"/>
                <a:gd name="connsiteX1" fmla="*/ 169725 w 220103"/>
                <a:gd name="connsiteY1" fmla="*/ 4034 h 90102"/>
                <a:gd name="connsiteX2" fmla="*/ 215938 w 220103"/>
                <a:gd name="connsiteY2" fmla="*/ 24641 h 90102"/>
                <a:gd name="connsiteX3" fmla="*/ 220104 w 220103"/>
                <a:gd name="connsiteY3" fmla="*/ 26526 h 90102"/>
                <a:gd name="connsiteX4" fmla="*/ 216114 w 220103"/>
                <a:gd name="connsiteY4" fmla="*/ 49764 h 90102"/>
                <a:gd name="connsiteX5" fmla="*/ 212343 w 220103"/>
                <a:gd name="connsiteY5" fmla="*/ 71512 h 90102"/>
                <a:gd name="connsiteX6" fmla="*/ 209186 w 220103"/>
                <a:gd name="connsiteY6" fmla="*/ 90102 h 90102"/>
                <a:gd name="connsiteX7" fmla="*/ 79711 w 220103"/>
                <a:gd name="connsiteY7" fmla="*/ 70503 h 90102"/>
                <a:gd name="connsiteX8" fmla="*/ 0 w 220103"/>
                <a:gd name="connsiteY8" fmla="*/ 41171 h 9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103" h="90102">
                  <a:moveTo>
                    <a:pt x="160605" y="0"/>
                  </a:moveTo>
                  <a:lnTo>
                    <a:pt x="169725" y="4034"/>
                  </a:lnTo>
                  <a:lnTo>
                    <a:pt x="215938" y="24641"/>
                  </a:lnTo>
                  <a:lnTo>
                    <a:pt x="220104" y="26526"/>
                  </a:lnTo>
                  <a:lnTo>
                    <a:pt x="216114" y="49764"/>
                  </a:lnTo>
                  <a:lnTo>
                    <a:pt x="212343" y="71512"/>
                  </a:lnTo>
                  <a:lnTo>
                    <a:pt x="209186" y="90102"/>
                  </a:lnTo>
                  <a:lnTo>
                    <a:pt x="79711" y="70503"/>
                  </a:lnTo>
                  <a:lnTo>
                    <a:pt x="0" y="41171"/>
                  </a:lnTo>
                </a:path>
              </a:pathLst>
            </a:custGeom>
            <a:noFill/>
            <a:ln w="13846" cap="rnd">
              <a:solidFill>
                <a:schemeClr val="tx1"/>
              </a:solidFill>
              <a:prstDash val="solid"/>
              <a:round/>
            </a:ln>
          </p:spPr>
          <p:txBody>
            <a:bodyPr rtlCol="0" anchor="ctr"/>
            <a:lstStyle/>
            <a:p>
              <a:endParaRPr lang="zh-CN" altLang="en-US"/>
            </a:p>
          </p:txBody>
        </p:sp>
        <p:sp>
          <p:nvSpPr>
            <p:cNvPr id="84" name="任意多边形: 形状 83">
              <a:extLst>
                <a:ext uri="{FF2B5EF4-FFF2-40B4-BE49-F238E27FC236}">
                  <a16:creationId xmlns:a16="http://schemas.microsoft.com/office/drawing/2014/main" id="{EA1E320B-9B90-D44B-FD5C-0137ED22FD2C}"/>
                </a:ext>
              </a:extLst>
            </p:cNvPr>
            <p:cNvSpPr/>
            <p:nvPr/>
          </p:nvSpPr>
          <p:spPr>
            <a:xfrm>
              <a:off x="5451781" y="4408488"/>
              <a:ext cx="547233" cy="47177"/>
            </a:xfrm>
            <a:custGeom>
              <a:avLst/>
              <a:gdLst>
                <a:gd name="connsiteX0" fmla="*/ 547234 w 547233"/>
                <a:gd name="connsiteY0" fmla="*/ 0 h 47177"/>
                <a:gd name="connsiteX1" fmla="*/ 4121 w 547233"/>
                <a:gd name="connsiteY1" fmla="*/ 18064 h 47177"/>
                <a:gd name="connsiteX2" fmla="*/ 0 w 547233"/>
                <a:gd name="connsiteY2" fmla="*/ 47178 h 47177"/>
                <a:gd name="connsiteX3" fmla="*/ 545918 w 547233"/>
                <a:gd name="connsiteY3" fmla="*/ 22668 h 47177"/>
                <a:gd name="connsiteX4" fmla="*/ 547234 w 547233"/>
                <a:gd name="connsiteY4" fmla="*/ 0 h 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233" h="47177">
                  <a:moveTo>
                    <a:pt x="547234" y="0"/>
                  </a:moveTo>
                  <a:lnTo>
                    <a:pt x="4121" y="18064"/>
                  </a:lnTo>
                  <a:lnTo>
                    <a:pt x="0" y="47178"/>
                  </a:lnTo>
                  <a:lnTo>
                    <a:pt x="545918" y="22668"/>
                  </a:lnTo>
                  <a:lnTo>
                    <a:pt x="547234" y="0"/>
                  </a:lnTo>
                  <a:close/>
                </a:path>
              </a:pathLst>
            </a:custGeom>
            <a:solidFill>
              <a:srgbClr val="FFFFFF"/>
            </a:solidFill>
            <a:ln w="4382"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EA500AE5-A527-9F87-BE55-A65770970EE1}"/>
                </a:ext>
              </a:extLst>
            </p:cNvPr>
            <p:cNvSpPr/>
            <p:nvPr/>
          </p:nvSpPr>
          <p:spPr>
            <a:xfrm>
              <a:off x="5331091" y="4431243"/>
              <a:ext cx="665424" cy="52095"/>
            </a:xfrm>
            <a:custGeom>
              <a:avLst/>
              <a:gdLst>
                <a:gd name="connsiteX0" fmla="*/ 665424 w 665424"/>
                <a:gd name="connsiteY0" fmla="*/ 0 h 52095"/>
                <a:gd name="connsiteX1" fmla="*/ 663539 w 665424"/>
                <a:gd name="connsiteY1" fmla="*/ 19467 h 52095"/>
                <a:gd name="connsiteX2" fmla="*/ 9761 w 665424"/>
                <a:gd name="connsiteY2" fmla="*/ 52088 h 52095"/>
                <a:gd name="connsiteX3" fmla="*/ 685 w 665424"/>
                <a:gd name="connsiteY3" fmla="*/ 44108 h 52095"/>
                <a:gd name="connsiteX4" fmla="*/ 27 w 665424"/>
                <a:gd name="connsiteY4" fmla="*/ 36260 h 52095"/>
                <a:gd name="connsiteX5" fmla="*/ 5648 w 665424"/>
                <a:gd name="connsiteY5" fmla="*/ 29483 h 52095"/>
                <a:gd name="connsiteX6" fmla="*/ 5903 w 665424"/>
                <a:gd name="connsiteY6" fmla="*/ 29464 h 52095"/>
                <a:gd name="connsiteX7" fmla="*/ 110912 w 665424"/>
                <a:gd name="connsiteY7" fmla="*/ 24071 h 52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5424" h="52095">
                  <a:moveTo>
                    <a:pt x="665424" y="0"/>
                  </a:moveTo>
                  <a:lnTo>
                    <a:pt x="663539" y="19467"/>
                  </a:lnTo>
                  <a:lnTo>
                    <a:pt x="9761" y="52088"/>
                  </a:lnTo>
                  <a:cubicBezTo>
                    <a:pt x="5093" y="52271"/>
                    <a:pt x="1102" y="48761"/>
                    <a:pt x="685" y="44108"/>
                  </a:cubicBezTo>
                  <a:lnTo>
                    <a:pt x="27" y="36260"/>
                  </a:lnTo>
                  <a:cubicBezTo>
                    <a:pt x="-292" y="32837"/>
                    <a:pt x="2224" y="29802"/>
                    <a:pt x="5648" y="29483"/>
                  </a:cubicBezTo>
                  <a:cubicBezTo>
                    <a:pt x="5733" y="29475"/>
                    <a:pt x="5818" y="29468"/>
                    <a:pt x="5903" y="29464"/>
                  </a:cubicBezTo>
                  <a:lnTo>
                    <a:pt x="110912" y="24071"/>
                  </a:lnTo>
                </a:path>
              </a:pathLst>
            </a:custGeom>
            <a:solidFill>
              <a:srgbClr val="FFFFFF"/>
            </a:solidFill>
            <a:ln w="4382"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E24D11F9-CD5D-B7CD-9925-4F1851E96BC8}"/>
                </a:ext>
              </a:extLst>
            </p:cNvPr>
            <p:cNvSpPr/>
            <p:nvPr/>
          </p:nvSpPr>
          <p:spPr>
            <a:xfrm>
              <a:off x="5442003" y="4426552"/>
              <a:ext cx="559203" cy="28762"/>
            </a:xfrm>
            <a:custGeom>
              <a:avLst/>
              <a:gdLst>
                <a:gd name="connsiteX0" fmla="*/ 0 w 559203"/>
                <a:gd name="connsiteY0" fmla="*/ 28762 h 28762"/>
                <a:gd name="connsiteX1" fmla="*/ 559203 w 559203"/>
                <a:gd name="connsiteY1" fmla="*/ 0 h 28762"/>
              </a:gdLst>
              <a:ahLst/>
              <a:cxnLst>
                <a:cxn ang="0">
                  <a:pos x="connsiteX0" y="connsiteY0"/>
                </a:cxn>
                <a:cxn ang="0">
                  <a:pos x="connsiteX1" y="connsiteY1"/>
                </a:cxn>
              </a:cxnLst>
              <a:rect l="l" t="t" r="r" b="b"/>
              <a:pathLst>
                <a:path w="559203" h="28762">
                  <a:moveTo>
                    <a:pt x="0" y="28762"/>
                  </a:moveTo>
                  <a:lnTo>
                    <a:pt x="559203" y="0"/>
                  </a:lnTo>
                </a:path>
              </a:pathLst>
            </a:custGeom>
            <a:ln w="4382"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616D8558-6707-DD6A-14BB-80914038120A}"/>
                </a:ext>
              </a:extLst>
            </p:cNvPr>
            <p:cNvSpPr/>
            <p:nvPr/>
          </p:nvSpPr>
          <p:spPr>
            <a:xfrm>
              <a:off x="5331135" y="4426552"/>
              <a:ext cx="665380" cy="56786"/>
            </a:xfrm>
            <a:custGeom>
              <a:avLst/>
              <a:gdLst>
                <a:gd name="connsiteX0" fmla="*/ 665380 w 665380"/>
                <a:gd name="connsiteY0" fmla="*/ 0 h 56786"/>
                <a:gd name="connsiteX1" fmla="*/ 663057 w 665380"/>
                <a:gd name="connsiteY1" fmla="*/ 22800 h 56786"/>
                <a:gd name="connsiteX2" fmla="*/ 9761 w 665380"/>
                <a:gd name="connsiteY2" fmla="*/ 56780 h 56786"/>
                <a:gd name="connsiteX3" fmla="*/ 685 w 665380"/>
                <a:gd name="connsiteY3" fmla="*/ 48800 h 56786"/>
                <a:gd name="connsiteX4" fmla="*/ 27 w 665380"/>
                <a:gd name="connsiteY4" fmla="*/ 40952 h 56786"/>
                <a:gd name="connsiteX5" fmla="*/ 5648 w 665380"/>
                <a:gd name="connsiteY5" fmla="*/ 34174 h 56786"/>
                <a:gd name="connsiteX6" fmla="*/ 5903 w 665380"/>
                <a:gd name="connsiteY6" fmla="*/ 34156 h 56786"/>
                <a:gd name="connsiteX7" fmla="*/ 110912 w 665380"/>
                <a:gd name="connsiteY7" fmla="*/ 28763 h 56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5380" h="56786">
                  <a:moveTo>
                    <a:pt x="665380" y="0"/>
                  </a:moveTo>
                  <a:lnTo>
                    <a:pt x="663057" y="22800"/>
                  </a:lnTo>
                  <a:lnTo>
                    <a:pt x="9761" y="56780"/>
                  </a:lnTo>
                  <a:cubicBezTo>
                    <a:pt x="5093" y="56962"/>
                    <a:pt x="1102" y="53453"/>
                    <a:pt x="685" y="48800"/>
                  </a:cubicBezTo>
                  <a:lnTo>
                    <a:pt x="27" y="40952"/>
                  </a:lnTo>
                  <a:cubicBezTo>
                    <a:pt x="-292" y="37528"/>
                    <a:pt x="2224" y="34494"/>
                    <a:pt x="5648" y="34174"/>
                  </a:cubicBezTo>
                  <a:cubicBezTo>
                    <a:pt x="5733" y="34166"/>
                    <a:pt x="5818" y="34160"/>
                    <a:pt x="5903" y="34156"/>
                  </a:cubicBezTo>
                  <a:lnTo>
                    <a:pt x="110912" y="28763"/>
                  </a:lnTo>
                </a:path>
              </a:pathLst>
            </a:custGeom>
            <a:noFill/>
            <a:ln w="13846" cap="rnd">
              <a:solidFill>
                <a:schemeClr val="tx1"/>
              </a:solid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58123230-CAE2-D781-BF1D-4D506FCBCC73}"/>
                </a:ext>
              </a:extLst>
            </p:cNvPr>
            <p:cNvSpPr/>
            <p:nvPr/>
          </p:nvSpPr>
          <p:spPr>
            <a:xfrm>
              <a:off x="5453403" y="4054614"/>
              <a:ext cx="579311" cy="390352"/>
            </a:xfrm>
            <a:custGeom>
              <a:avLst/>
              <a:gdLst>
                <a:gd name="connsiteX0" fmla="*/ 579197 w 579311"/>
                <a:gd name="connsiteY0" fmla="*/ 27621 h 390352"/>
                <a:gd name="connsiteX1" fmla="*/ 547497 w 579311"/>
                <a:gd name="connsiteY1" fmla="*/ 360494 h 390352"/>
                <a:gd name="connsiteX2" fmla="*/ 547497 w 579311"/>
                <a:gd name="connsiteY2" fmla="*/ 362160 h 390352"/>
                <a:gd name="connsiteX3" fmla="*/ 0 w 579311"/>
                <a:gd name="connsiteY3" fmla="*/ 390353 h 390352"/>
                <a:gd name="connsiteX4" fmla="*/ 0 w 579311"/>
                <a:gd name="connsiteY4" fmla="*/ 388687 h 390352"/>
                <a:gd name="connsiteX5" fmla="*/ 31612 w 579311"/>
                <a:gd name="connsiteY5" fmla="*/ 55813 h 390352"/>
                <a:gd name="connsiteX6" fmla="*/ 35076 w 579311"/>
                <a:gd name="connsiteY6" fmla="*/ 43712 h 390352"/>
                <a:gd name="connsiteX7" fmla="*/ 43845 w 579311"/>
                <a:gd name="connsiteY7" fmla="*/ 32751 h 390352"/>
                <a:gd name="connsiteX8" fmla="*/ 48230 w 579311"/>
                <a:gd name="connsiteY8" fmla="*/ 29813 h 390352"/>
                <a:gd name="connsiteX9" fmla="*/ 63093 w 579311"/>
                <a:gd name="connsiteY9" fmla="*/ 25165 h 390352"/>
                <a:gd name="connsiteX10" fmla="*/ 552451 w 579311"/>
                <a:gd name="connsiteY10" fmla="*/ 86 h 390352"/>
                <a:gd name="connsiteX11" fmla="*/ 579227 w 579311"/>
                <a:gd name="connsiteY11" fmla="*/ 22774 h 390352"/>
                <a:gd name="connsiteX12" fmla="*/ 579153 w 579311"/>
                <a:gd name="connsiteY12" fmla="*/ 27621 h 390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9311" h="390352">
                  <a:moveTo>
                    <a:pt x="579197" y="27621"/>
                  </a:moveTo>
                  <a:lnTo>
                    <a:pt x="547497" y="360494"/>
                  </a:lnTo>
                  <a:lnTo>
                    <a:pt x="547497" y="362160"/>
                  </a:lnTo>
                  <a:lnTo>
                    <a:pt x="0" y="390353"/>
                  </a:lnTo>
                  <a:cubicBezTo>
                    <a:pt x="0" y="389783"/>
                    <a:pt x="0" y="389257"/>
                    <a:pt x="0" y="388687"/>
                  </a:cubicBezTo>
                  <a:lnTo>
                    <a:pt x="31612" y="55813"/>
                  </a:lnTo>
                  <a:cubicBezTo>
                    <a:pt x="31949" y="51589"/>
                    <a:pt x="33127" y="47474"/>
                    <a:pt x="35076" y="43712"/>
                  </a:cubicBezTo>
                  <a:cubicBezTo>
                    <a:pt x="37238" y="39509"/>
                    <a:pt x="40220" y="35782"/>
                    <a:pt x="43845" y="32751"/>
                  </a:cubicBezTo>
                  <a:cubicBezTo>
                    <a:pt x="45240" y="31674"/>
                    <a:pt x="46704" y="30693"/>
                    <a:pt x="48230" y="29813"/>
                  </a:cubicBezTo>
                  <a:cubicBezTo>
                    <a:pt x="52722" y="27054"/>
                    <a:pt x="57830" y="25456"/>
                    <a:pt x="63093" y="25165"/>
                  </a:cubicBezTo>
                  <a:lnTo>
                    <a:pt x="552451" y="86"/>
                  </a:lnTo>
                  <a:cubicBezTo>
                    <a:pt x="566110" y="-1043"/>
                    <a:pt x="578098" y="9115"/>
                    <a:pt x="579227" y="22774"/>
                  </a:cubicBezTo>
                  <a:cubicBezTo>
                    <a:pt x="579361" y="24388"/>
                    <a:pt x="579336" y="26011"/>
                    <a:pt x="579153" y="27621"/>
                  </a:cubicBezTo>
                </a:path>
              </a:pathLst>
            </a:custGeom>
            <a:solidFill>
              <a:schemeClr val="accent2"/>
            </a:solidFill>
            <a:ln w="4382" cap="flat">
              <a:noFill/>
              <a:prstDash val="solid"/>
              <a:miter/>
            </a:ln>
          </p:spPr>
          <p:txBody>
            <a:bodyPr rtlCol="0" anchor="ctr"/>
            <a:lstStyle/>
            <a:p>
              <a:endParaRPr lang="zh-CN" altLang="en-US"/>
            </a:p>
          </p:txBody>
        </p:sp>
        <p:grpSp>
          <p:nvGrpSpPr>
            <p:cNvPr id="97" name="组合 96">
              <a:extLst>
                <a:ext uri="{FF2B5EF4-FFF2-40B4-BE49-F238E27FC236}">
                  <a16:creationId xmlns:a16="http://schemas.microsoft.com/office/drawing/2014/main" id="{DF75788F-A578-545E-B549-E3C4BC742F37}"/>
                </a:ext>
              </a:extLst>
            </p:cNvPr>
            <p:cNvGrpSpPr/>
            <p:nvPr/>
          </p:nvGrpSpPr>
          <p:grpSpPr>
            <a:xfrm>
              <a:off x="5589148" y="1823718"/>
              <a:ext cx="2195598" cy="2475813"/>
              <a:chOff x="5589148" y="1823718"/>
              <a:chExt cx="2195598" cy="2475813"/>
            </a:xfrm>
          </p:grpSpPr>
          <p:sp>
            <p:nvSpPr>
              <p:cNvPr id="9" name="任意多边形: 形状 8">
                <a:extLst>
                  <a:ext uri="{FF2B5EF4-FFF2-40B4-BE49-F238E27FC236}">
                    <a16:creationId xmlns:a16="http://schemas.microsoft.com/office/drawing/2014/main" id="{CD5066D1-2BB0-047D-8E4E-64757082B6F5}"/>
                  </a:ext>
                </a:extLst>
              </p:cNvPr>
              <p:cNvSpPr/>
              <p:nvPr/>
            </p:nvSpPr>
            <p:spPr>
              <a:xfrm>
                <a:off x="5758479" y="1823718"/>
                <a:ext cx="2026267" cy="2159776"/>
              </a:xfrm>
              <a:custGeom>
                <a:avLst/>
                <a:gdLst>
                  <a:gd name="connsiteX0" fmla="*/ 1930685 w 2026267"/>
                  <a:gd name="connsiteY0" fmla="*/ 0 h 2159776"/>
                  <a:gd name="connsiteX1" fmla="*/ 95627 w 2026267"/>
                  <a:gd name="connsiteY1" fmla="*/ 0 h 2159776"/>
                  <a:gd name="connsiteX2" fmla="*/ 0 w 2026267"/>
                  <a:gd name="connsiteY2" fmla="*/ 95495 h 2159776"/>
                  <a:gd name="connsiteX3" fmla="*/ 0 w 2026267"/>
                  <a:gd name="connsiteY3" fmla="*/ 2064150 h 2159776"/>
                  <a:gd name="connsiteX4" fmla="*/ 95627 w 2026267"/>
                  <a:gd name="connsiteY4" fmla="*/ 2159777 h 2159776"/>
                  <a:gd name="connsiteX5" fmla="*/ 1930685 w 2026267"/>
                  <a:gd name="connsiteY5" fmla="*/ 2159777 h 2159776"/>
                  <a:gd name="connsiteX6" fmla="*/ 2026268 w 2026267"/>
                  <a:gd name="connsiteY6" fmla="*/ 2064150 h 2159776"/>
                  <a:gd name="connsiteX7" fmla="*/ 2026268 w 2026267"/>
                  <a:gd name="connsiteY7" fmla="*/ 95495 h 2159776"/>
                  <a:gd name="connsiteX8" fmla="*/ 1930685 w 2026267"/>
                  <a:gd name="connsiteY8" fmla="*/ 0 h 2159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6267" h="2159776">
                    <a:moveTo>
                      <a:pt x="1930685" y="0"/>
                    </a:moveTo>
                    <a:lnTo>
                      <a:pt x="95627" y="0"/>
                    </a:lnTo>
                    <a:cubicBezTo>
                      <a:pt x="42885" y="48"/>
                      <a:pt x="121" y="42753"/>
                      <a:pt x="0" y="95495"/>
                    </a:cubicBezTo>
                    <a:lnTo>
                      <a:pt x="0" y="2064150"/>
                    </a:lnTo>
                    <a:cubicBezTo>
                      <a:pt x="48" y="2116943"/>
                      <a:pt x="42833" y="2159729"/>
                      <a:pt x="95627" y="2159777"/>
                    </a:cubicBezTo>
                    <a:lnTo>
                      <a:pt x="1930685" y="2159777"/>
                    </a:lnTo>
                    <a:cubicBezTo>
                      <a:pt x="1983461" y="2159704"/>
                      <a:pt x="2026220" y="2116926"/>
                      <a:pt x="2026268" y="2064150"/>
                    </a:cubicBezTo>
                    <a:lnTo>
                      <a:pt x="2026268" y="95495"/>
                    </a:lnTo>
                    <a:cubicBezTo>
                      <a:pt x="2026147" y="42770"/>
                      <a:pt x="1983410" y="72"/>
                      <a:pt x="1930685" y="0"/>
                    </a:cubicBezTo>
                    <a:close/>
                  </a:path>
                </a:pathLst>
              </a:custGeom>
              <a:solidFill>
                <a:schemeClr val="accent2"/>
              </a:solidFill>
              <a:ln w="4382"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DC5A9003-C973-5775-0B8C-D28AC4B77E86}"/>
                  </a:ext>
                </a:extLst>
              </p:cNvPr>
              <p:cNvSpPr/>
              <p:nvPr/>
            </p:nvSpPr>
            <p:spPr>
              <a:xfrm>
                <a:off x="5758479" y="3886071"/>
                <a:ext cx="2026267" cy="97205"/>
              </a:xfrm>
              <a:custGeom>
                <a:avLst/>
                <a:gdLst>
                  <a:gd name="connsiteX0" fmla="*/ 0 w 2026267"/>
                  <a:gd name="connsiteY0" fmla="*/ 0 h 97205"/>
                  <a:gd name="connsiteX1" fmla="*/ 2026268 w 2026267"/>
                  <a:gd name="connsiteY1" fmla="*/ 0 h 97205"/>
                  <a:gd name="connsiteX2" fmla="*/ 2026268 w 2026267"/>
                  <a:gd name="connsiteY2" fmla="*/ 97205 h 97205"/>
                  <a:gd name="connsiteX3" fmla="*/ 0 w 2026267"/>
                  <a:gd name="connsiteY3" fmla="*/ 97205 h 97205"/>
                </a:gdLst>
                <a:ahLst/>
                <a:cxnLst>
                  <a:cxn ang="0">
                    <a:pos x="connsiteX0" y="connsiteY0"/>
                  </a:cxn>
                  <a:cxn ang="0">
                    <a:pos x="connsiteX1" y="connsiteY1"/>
                  </a:cxn>
                  <a:cxn ang="0">
                    <a:pos x="connsiteX2" y="connsiteY2"/>
                  </a:cxn>
                  <a:cxn ang="0">
                    <a:pos x="connsiteX3" y="connsiteY3"/>
                  </a:cxn>
                </a:cxnLst>
                <a:rect l="l" t="t" r="r" b="b"/>
                <a:pathLst>
                  <a:path w="2026267" h="97205">
                    <a:moveTo>
                      <a:pt x="0" y="0"/>
                    </a:moveTo>
                    <a:lnTo>
                      <a:pt x="2026268" y="0"/>
                    </a:lnTo>
                    <a:lnTo>
                      <a:pt x="2026268" y="97205"/>
                    </a:lnTo>
                    <a:lnTo>
                      <a:pt x="0" y="97205"/>
                    </a:lnTo>
                    <a:close/>
                  </a:path>
                </a:pathLst>
              </a:custGeom>
              <a:solidFill>
                <a:schemeClr val="tx1"/>
              </a:solidFill>
              <a:ln w="4382"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343E1739-9ED1-9888-BE27-0E5B48A97807}"/>
                  </a:ext>
                </a:extLst>
              </p:cNvPr>
              <p:cNvSpPr/>
              <p:nvPr/>
            </p:nvSpPr>
            <p:spPr>
              <a:xfrm>
                <a:off x="5771325" y="1836433"/>
                <a:ext cx="2000574" cy="113471"/>
              </a:xfrm>
              <a:custGeom>
                <a:avLst/>
                <a:gdLst>
                  <a:gd name="connsiteX0" fmla="*/ 2000574 w 2000574"/>
                  <a:gd name="connsiteY0" fmla="*/ 82780 h 113471"/>
                  <a:gd name="connsiteX1" fmla="*/ 2000574 w 2000574"/>
                  <a:gd name="connsiteY1" fmla="*/ 113472 h 113471"/>
                  <a:gd name="connsiteX2" fmla="*/ 0 w 2000574"/>
                  <a:gd name="connsiteY2" fmla="*/ 113472 h 113471"/>
                  <a:gd name="connsiteX3" fmla="*/ 0 w 2000574"/>
                  <a:gd name="connsiteY3" fmla="*/ 82780 h 113471"/>
                  <a:gd name="connsiteX4" fmla="*/ 82780 w 2000574"/>
                  <a:gd name="connsiteY4" fmla="*/ 0 h 113471"/>
                  <a:gd name="connsiteX5" fmla="*/ 1917838 w 2000574"/>
                  <a:gd name="connsiteY5" fmla="*/ 0 h 113471"/>
                  <a:gd name="connsiteX6" fmla="*/ 2000574 w 2000574"/>
                  <a:gd name="connsiteY6" fmla="*/ 82736 h 113471"/>
                  <a:gd name="connsiteX7" fmla="*/ 2000574 w 2000574"/>
                  <a:gd name="connsiteY7" fmla="*/ 82780 h 113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0574" h="113471">
                    <a:moveTo>
                      <a:pt x="2000574" y="82780"/>
                    </a:moveTo>
                    <a:lnTo>
                      <a:pt x="2000574" y="113472"/>
                    </a:lnTo>
                    <a:lnTo>
                      <a:pt x="0" y="113472"/>
                    </a:lnTo>
                    <a:lnTo>
                      <a:pt x="0" y="82780"/>
                    </a:lnTo>
                    <a:cubicBezTo>
                      <a:pt x="0" y="37062"/>
                      <a:pt x="37062" y="0"/>
                      <a:pt x="82780" y="0"/>
                    </a:cubicBezTo>
                    <a:lnTo>
                      <a:pt x="1917838" y="0"/>
                    </a:lnTo>
                    <a:cubicBezTo>
                      <a:pt x="1963532" y="0"/>
                      <a:pt x="2000574" y="37042"/>
                      <a:pt x="2000574" y="82736"/>
                    </a:cubicBezTo>
                    <a:cubicBezTo>
                      <a:pt x="2000574" y="82751"/>
                      <a:pt x="2000574" y="82765"/>
                      <a:pt x="2000574" y="82780"/>
                    </a:cubicBezTo>
                    <a:close/>
                  </a:path>
                </a:pathLst>
              </a:custGeom>
              <a:noFill/>
              <a:ln w="13846" cap="rnd">
                <a:solidFill>
                  <a:schemeClr val="tx1"/>
                </a:solidFill>
                <a:prstDash val="solid"/>
                <a:round/>
              </a:ln>
            </p:spPr>
            <p:txBody>
              <a:bodyPr rtlCol="0" anchor="ctr"/>
              <a:lstStyle/>
              <a:p>
                <a:endParaRPr lang="zh-CN" altLang="en-US"/>
              </a:p>
            </p:txBody>
          </p:sp>
          <p:sp>
            <p:nvSpPr>
              <p:cNvPr id="12" name="任意多边形: 形状 11">
                <a:extLst>
                  <a:ext uri="{FF2B5EF4-FFF2-40B4-BE49-F238E27FC236}">
                    <a16:creationId xmlns:a16="http://schemas.microsoft.com/office/drawing/2014/main" id="{E4E32594-A7C4-A4D5-08B4-8E071EB64732}"/>
                  </a:ext>
                </a:extLst>
              </p:cNvPr>
              <p:cNvSpPr/>
              <p:nvPr/>
            </p:nvSpPr>
            <p:spPr>
              <a:xfrm>
                <a:off x="5917681" y="1876771"/>
                <a:ext cx="32708" cy="32708"/>
              </a:xfrm>
              <a:custGeom>
                <a:avLst/>
                <a:gdLst>
                  <a:gd name="connsiteX0" fmla="*/ 32709 w 32708"/>
                  <a:gd name="connsiteY0" fmla="*/ 16354 h 32708"/>
                  <a:gd name="connsiteX1" fmla="*/ 16354 w 32708"/>
                  <a:gd name="connsiteY1" fmla="*/ 32709 h 32708"/>
                  <a:gd name="connsiteX2" fmla="*/ 0 w 32708"/>
                  <a:gd name="connsiteY2" fmla="*/ 16354 h 32708"/>
                  <a:gd name="connsiteX3" fmla="*/ 16354 w 32708"/>
                  <a:gd name="connsiteY3" fmla="*/ 0 h 32708"/>
                  <a:gd name="connsiteX4" fmla="*/ 32709 w 32708"/>
                  <a:gd name="connsiteY4" fmla="*/ 16354 h 32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8" h="32708">
                    <a:moveTo>
                      <a:pt x="32709" y="16354"/>
                    </a:moveTo>
                    <a:cubicBezTo>
                      <a:pt x="32709" y="25387"/>
                      <a:pt x="25386" y="32709"/>
                      <a:pt x="16354" y="32709"/>
                    </a:cubicBezTo>
                    <a:cubicBezTo>
                      <a:pt x="7322" y="32709"/>
                      <a:pt x="0" y="25387"/>
                      <a:pt x="0" y="16354"/>
                    </a:cubicBezTo>
                    <a:cubicBezTo>
                      <a:pt x="0" y="7322"/>
                      <a:pt x="7322" y="0"/>
                      <a:pt x="16354" y="0"/>
                    </a:cubicBezTo>
                    <a:cubicBezTo>
                      <a:pt x="25386" y="0"/>
                      <a:pt x="32709" y="7322"/>
                      <a:pt x="32709" y="16354"/>
                    </a:cubicBezTo>
                    <a:close/>
                  </a:path>
                </a:pathLst>
              </a:custGeom>
              <a:solidFill>
                <a:srgbClr val="1D252E"/>
              </a:solidFill>
              <a:ln w="4382" cap="flat">
                <a:solidFill>
                  <a:schemeClr val="tx1"/>
                </a:solid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36578112-BA48-5F2C-A48F-D4344BDE3FE8}"/>
                  </a:ext>
                </a:extLst>
              </p:cNvPr>
              <p:cNvSpPr/>
              <p:nvPr/>
            </p:nvSpPr>
            <p:spPr>
              <a:xfrm>
                <a:off x="5870986" y="1876771"/>
                <a:ext cx="32708" cy="32708"/>
              </a:xfrm>
              <a:custGeom>
                <a:avLst/>
                <a:gdLst>
                  <a:gd name="connsiteX0" fmla="*/ 32709 w 32708"/>
                  <a:gd name="connsiteY0" fmla="*/ 16354 h 32708"/>
                  <a:gd name="connsiteX1" fmla="*/ 16354 w 32708"/>
                  <a:gd name="connsiteY1" fmla="*/ 32709 h 32708"/>
                  <a:gd name="connsiteX2" fmla="*/ 0 w 32708"/>
                  <a:gd name="connsiteY2" fmla="*/ 16354 h 32708"/>
                  <a:gd name="connsiteX3" fmla="*/ 16354 w 32708"/>
                  <a:gd name="connsiteY3" fmla="*/ 0 h 32708"/>
                  <a:gd name="connsiteX4" fmla="*/ 32709 w 32708"/>
                  <a:gd name="connsiteY4" fmla="*/ 16354 h 32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8" h="32708">
                    <a:moveTo>
                      <a:pt x="32709" y="16354"/>
                    </a:moveTo>
                    <a:cubicBezTo>
                      <a:pt x="32709" y="25387"/>
                      <a:pt x="25387" y="32709"/>
                      <a:pt x="16354" y="32709"/>
                    </a:cubicBezTo>
                    <a:cubicBezTo>
                      <a:pt x="7322" y="32709"/>
                      <a:pt x="0" y="25387"/>
                      <a:pt x="0" y="16354"/>
                    </a:cubicBezTo>
                    <a:cubicBezTo>
                      <a:pt x="0" y="7322"/>
                      <a:pt x="7322" y="0"/>
                      <a:pt x="16354" y="0"/>
                    </a:cubicBezTo>
                    <a:cubicBezTo>
                      <a:pt x="25387" y="0"/>
                      <a:pt x="32709" y="7322"/>
                      <a:pt x="32709" y="16354"/>
                    </a:cubicBezTo>
                    <a:close/>
                  </a:path>
                </a:pathLst>
              </a:custGeom>
              <a:solidFill>
                <a:srgbClr val="1D252E"/>
              </a:solidFill>
              <a:ln w="4382" cap="flat">
                <a:solidFill>
                  <a:schemeClr val="tx1"/>
                </a:solid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962D31B6-5438-9D56-AEA6-4A59E4410A9A}"/>
                  </a:ext>
                </a:extLst>
              </p:cNvPr>
              <p:cNvSpPr/>
              <p:nvPr/>
            </p:nvSpPr>
            <p:spPr>
              <a:xfrm>
                <a:off x="5824247" y="1876771"/>
                <a:ext cx="32708" cy="32708"/>
              </a:xfrm>
              <a:custGeom>
                <a:avLst/>
                <a:gdLst>
                  <a:gd name="connsiteX0" fmla="*/ 32709 w 32708"/>
                  <a:gd name="connsiteY0" fmla="*/ 16354 h 32708"/>
                  <a:gd name="connsiteX1" fmla="*/ 16354 w 32708"/>
                  <a:gd name="connsiteY1" fmla="*/ 32709 h 32708"/>
                  <a:gd name="connsiteX2" fmla="*/ 0 w 32708"/>
                  <a:gd name="connsiteY2" fmla="*/ 16354 h 32708"/>
                  <a:gd name="connsiteX3" fmla="*/ 16354 w 32708"/>
                  <a:gd name="connsiteY3" fmla="*/ 0 h 32708"/>
                  <a:gd name="connsiteX4" fmla="*/ 32709 w 32708"/>
                  <a:gd name="connsiteY4" fmla="*/ 16354 h 32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8" h="32708">
                    <a:moveTo>
                      <a:pt x="32709" y="16354"/>
                    </a:moveTo>
                    <a:cubicBezTo>
                      <a:pt x="32709" y="25387"/>
                      <a:pt x="25386" y="32709"/>
                      <a:pt x="16354" y="32709"/>
                    </a:cubicBezTo>
                    <a:cubicBezTo>
                      <a:pt x="7322" y="32709"/>
                      <a:pt x="0" y="25387"/>
                      <a:pt x="0" y="16354"/>
                    </a:cubicBezTo>
                    <a:cubicBezTo>
                      <a:pt x="0" y="7322"/>
                      <a:pt x="7322" y="0"/>
                      <a:pt x="16354" y="0"/>
                    </a:cubicBezTo>
                    <a:cubicBezTo>
                      <a:pt x="25386" y="0"/>
                      <a:pt x="32709" y="7322"/>
                      <a:pt x="32709" y="16354"/>
                    </a:cubicBezTo>
                    <a:close/>
                  </a:path>
                </a:pathLst>
              </a:custGeom>
              <a:solidFill>
                <a:srgbClr val="1D252E"/>
              </a:solidFill>
              <a:ln w="4382" cap="flat">
                <a:solidFill>
                  <a:schemeClr val="tx1"/>
                </a:solid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3AAABF88-4776-7490-EABC-D74C6EEC993D}"/>
                  </a:ext>
                </a:extLst>
              </p:cNvPr>
              <p:cNvSpPr/>
              <p:nvPr/>
            </p:nvSpPr>
            <p:spPr>
              <a:xfrm>
                <a:off x="6065485" y="3028080"/>
                <a:ext cx="1412300" cy="469671"/>
              </a:xfrm>
              <a:custGeom>
                <a:avLst/>
                <a:gdLst>
                  <a:gd name="connsiteX0" fmla="*/ 0 w 1412301"/>
                  <a:gd name="connsiteY0" fmla="*/ 0 h 469671"/>
                  <a:gd name="connsiteX1" fmla="*/ 1412302 w 1412301"/>
                  <a:gd name="connsiteY1" fmla="*/ 0 h 469671"/>
                  <a:gd name="connsiteX2" fmla="*/ 1412302 w 1412301"/>
                  <a:gd name="connsiteY2" fmla="*/ 469671 h 469671"/>
                  <a:gd name="connsiteX3" fmla="*/ 0 w 1412301"/>
                  <a:gd name="connsiteY3" fmla="*/ 469671 h 469671"/>
                </a:gdLst>
                <a:ahLst/>
                <a:cxnLst>
                  <a:cxn ang="0">
                    <a:pos x="connsiteX0" y="connsiteY0"/>
                  </a:cxn>
                  <a:cxn ang="0">
                    <a:pos x="connsiteX1" y="connsiteY1"/>
                  </a:cxn>
                  <a:cxn ang="0">
                    <a:pos x="connsiteX2" y="connsiteY2"/>
                  </a:cxn>
                  <a:cxn ang="0">
                    <a:pos x="connsiteX3" y="connsiteY3"/>
                  </a:cxn>
                </a:cxnLst>
                <a:rect l="l" t="t" r="r" b="b"/>
                <a:pathLst>
                  <a:path w="1412301" h="469671">
                    <a:moveTo>
                      <a:pt x="0" y="0"/>
                    </a:moveTo>
                    <a:lnTo>
                      <a:pt x="1412302" y="0"/>
                    </a:lnTo>
                    <a:lnTo>
                      <a:pt x="1412302" y="469671"/>
                    </a:lnTo>
                    <a:lnTo>
                      <a:pt x="0" y="469671"/>
                    </a:lnTo>
                    <a:close/>
                  </a:path>
                </a:pathLst>
              </a:custGeom>
              <a:solidFill>
                <a:srgbClr val="F2F2F2"/>
              </a:solidFill>
              <a:ln w="4382"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17980862-3F40-2CE6-3A52-ED3846D217A8}"/>
                  </a:ext>
                </a:extLst>
              </p:cNvPr>
              <p:cNvSpPr/>
              <p:nvPr/>
            </p:nvSpPr>
            <p:spPr>
              <a:xfrm>
                <a:off x="6029136" y="3002036"/>
                <a:ext cx="1401340" cy="408638"/>
              </a:xfrm>
              <a:custGeom>
                <a:avLst/>
                <a:gdLst>
                  <a:gd name="connsiteX0" fmla="*/ 0 w 1401340"/>
                  <a:gd name="connsiteY0" fmla="*/ 408638 h 408638"/>
                  <a:gd name="connsiteX1" fmla="*/ 0 w 1401340"/>
                  <a:gd name="connsiteY1" fmla="*/ 0 h 408638"/>
                  <a:gd name="connsiteX2" fmla="*/ 1401340 w 1401340"/>
                  <a:gd name="connsiteY2" fmla="*/ 0 h 408638"/>
                </a:gdLst>
                <a:ahLst/>
                <a:cxnLst>
                  <a:cxn ang="0">
                    <a:pos x="connsiteX0" y="connsiteY0"/>
                  </a:cxn>
                  <a:cxn ang="0">
                    <a:pos x="connsiteX1" y="connsiteY1"/>
                  </a:cxn>
                  <a:cxn ang="0">
                    <a:pos x="connsiteX2" y="connsiteY2"/>
                  </a:cxn>
                </a:cxnLst>
                <a:rect l="l" t="t" r="r" b="b"/>
                <a:pathLst>
                  <a:path w="1401340" h="408638">
                    <a:moveTo>
                      <a:pt x="0" y="408638"/>
                    </a:moveTo>
                    <a:lnTo>
                      <a:pt x="0" y="0"/>
                    </a:lnTo>
                    <a:lnTo>
                      <a:pt x="1401340" y="0"/>
                    </a:lnTo>
                  </a:path>
                </a:pathLst>
              </a:custGeom>
              <a:noFill/>
              <a:ln w="13846" cap="rnd">
                <a:solidFill>
                  <a:schemeClr val="tx1"/>
                </a:solidFill>
                <a:prstDash val="solid"/>
                <a:round/>
              </a:ln>
            </p:spPr>
            <p:txBody>
              <a:bodyPr rtlCol="0" anchor="ctr"/>
              <a:lstStyle/>
              <a:p>
                <a:endParaRPr lang="zh-CN" altLang="en-US"/>
              </a:p>
            </p:txBody>
          </p:sp>
          <p:sp>
            <p:nvSpPr>
              <p:cNvPr id="23" name="任意多边形: 形状 22">
                <a:extLst>
                  <a:ext uri="{FF2B5EF4-FFF2-40B4-BE49-F238E27FC236}">
                    <a16:creationId xmlns:a16="http://schemas.microsoft.com/office/drawing/2014/main" id="{6C2CEFB8-DDE8-94C8-1A65-4338BD6E4ED3}"/>
                  </a:ext>
                </a:extLst>
              </p:cNvPr>
              <p:cNvSpPr/>
              <p:nvPr/>
            </p:nvSpPr>
            <p:spPr>
              <a:xfrm>
                <a:off x="6256781" y="3066708"/>
                <a:ext cx="1257307" cy="457131"/>
              </a:xfrm>
              <a:custGeom>
                <a:avLst/>
                <a:gdLst>
                  <a:gd name="connsiteX0" fmla="*/ 1257309 w 1257308"/>
                  <a:gd name="connsiteY0" fmla="*/ 0 h 457131"/>
                  <a:gd name="connsiteX1" fmla="*/ 1257309 w 1257308"/>
                  <a:gd name="connsiteY1" fmla="*/ 457131 h 457131"/>
                  <a:gd name="connsiteX2" fmla="*/ 0 w 1257308"/>
                  <a:gd name="connsiteY2" fmla="*/ 457131 h 457131"/>
                </a:gdLst>
                <a:ahLst/>
                <a:cxnLst>
                  <a:cxn ang="0">
                    <a:pos x="connsiteX0" y="connsiteY0"/>
                  </a:cxn>
                  <a:cxn ang="0">
                    <a:pos x="connsiteX1" y="connsiteY1"/>
                  </a:cxn>
                  <a:cxn ang="0">
                    <a:pos x="connsiteX2" y="connsiteY2"/>
                  </a:cxn>
                </a:cxnLst>
                <a:rect l="l" t="t" r="r" b="b"/>
                <a:pathLst>
                  <a:path w="1257308" h="457131">
                    <a:moveTo>
                      <a:pt x="1257309" y="0"/>
                    </a:moveTo>
                    <a:lnTo>
                      <a:pt x="1257309" y="457131"/>
                    </a:lnTo>
                    <a:lnTo>
                      <a:pt x="0" y="457131"/>
                    </a:lnTo>
                  </a:path>
                </a:pathLst>
              </a:custGeom>
              <a:noFill/>
              <a:ln w="13846" cap="rnd">
                <a:solidFill>
                  <a:schemeClr val="tx1"/>
                </a:solidFill>
                <a:prstDash val="solid"/>
                <a:round/>
              </a:ln>
            </p:spPr>
            <p:txBody>
              <a:bodyPr rtlCol="0" anchor="ctr"/>
              <a:lstStyle/>
              <a:p>
                <a:endParaRPr lang="zh-CN" altLang="en-US"/>
              </a:p>
            </p:txBody>
          </p:sp>
          <p:sp>
            <p:nvSpPr>
              <p:cNvPr id="24" name="任意多边形: 形状 23">
                <a:extLst>
                  <a:ext uri="{FF2B5EF4-FFF2-40B4-BE49-F238E27FC236}">
                    <a16:creationId xmlns:a16="http://schemas.microsoft.com/office/drawing/2014/main" id="{ED21403A-32D6-AAA5-BC80-BFEA6923784E}"/>
                  </a:ext>
                </a:extLst>
              </p:cNvPr>
              <p:cNvSpPr/>
              <p:nvPr/>
            </p:nvSpPr>
            <p:spPr>
              <a:xfrm>
                <a:off x="6065485" y="2644610"/>
                <a:ext cx="1412300" cy="177836"/>
              </a:xfrm>
              <a:custGeom>
                <a:avLst/>
                <a:gdLst>
                  <a:gd name="connsiteX0" fmla="*/ 0 w 1412301"/>
                  <a:gd name="connsiteY0" fmla="*/ 0 h 177836"/>
                  <a:gd name="connsiteX1" fmla="*/ 1412302 w 1412301"/>
                  <a:gd name="connsiteY1" fmla="*/ 0 h 177836"/>
                  <a:gd name="connsiteX2" fmla="*/ 1412302 w 1412301"/>
                  <a:gd name="connsiteY2" fmla="*/ 177837 h 177836"/>
                  <a:gd name="connsiteX3" fmla="*/ 0 w 1412301"/>
                  <a:gd name="connsiteY3" fmla="*/ 177837 h 177836"/>
                </a:gdLst>
                <a:ahLst/>
                <a:cxnLst>
                  <a:cxn ang="0">
                    <a:pos x="connsiteX0" y="connsiteY0"/>
                  </a:cxn>
                  <a:cxn ang="0">
                    <a:pos x="connsiteX1" y="connsiteY1"/>
                  </a:cxn>
                  <a:cxn ang="0">
                    <a:pos x="connsiteX2" y="connsiteY2"/>
                  </a:cxn>
                  <a:cxn ang="0">
                    <a:pos x="connsiteX3" y="connsiteY3"/>
                  </a:cxn>
                </a:cxnLst>
                <a:rect l="l" t="t" r="r" b="b"/>
                <a:pathLst>
                  <a:path w="1412301" h="177836">
                    <a:moveTo>
                      <a:pt x="0" y="0"/>
                    </a:moveTo>
                    <a:lnTo>
                      <a:pt x="1412302" y="0"/>
                    </a:lnTo>
                    <a:lnTo>
                      <a:pt x="1412302" y="177837"/>
                    </a:lnTo>
                    <a:lnTo>
                      <a:pt x="0" y="177837"/>
                    </a:lnTo>
                    <a:close/>
                  </a:path>
                </a:pathLst>
              </a:custGeom>
              <a:solidFill>
                <a:srgbClr val="F2F2F2"/>
              </a:solidFill>
              <a:ln w="4382"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117AA2AA-7817-3EAD-F02A-4BE8F23E4C47}"/>
                  </a:ext>
                </a:extLst>
              </p:cNvPr>
              <p:cNvSpPr/>
              <p:nvPr/>
            </p:nvSpPr>
            <p:spPr>
              <a:xfrm>
                <a:off x="6029136" y="2610718"/>
                <a:ext cx="1401340" cy="175118"/>
              </a:xfrm>
              <a:custGeom>
                <a:avLst/>
                <a:gdLst>
                  <a:gd name="connsiteX0" fmla="*/ 0 w 1401340"/>
                  <a:gd name="connsiteY0" fmla="*/ 175118 h 175118"/>
                  <a:gd name="connsiteX1" fmla="*/ 0 w 1401340"/>
                  <a:gd name="connsiteY1" fmla="*/ 0 h 175118"/>
                  <a:gd name="connsiteX2" fmla="*/ 1401340 w 1401340"/>
                  <a:gd name="connsiteY2" fmla="*/ 0 h 175118"/>
                </a:gdLst>
                <a:ahLst/>
                <a:cxnLst>
                  <a:cxn ang="0">
                    <a:pos x="connsiteX0" y="connsiteY0"/>
                  </a:cxn>
                  <a:cxn ang="0">
                    <a:pos x="connsiteX1" y="connsiteY1"/>
                  </a:cxn>
                  <a:cxn ang="0">
                    <a:pos x="connsiteX2" y="connsiteY2"/>
                  </a:cxn>
                </a:cxnLst>
                <a:rect l="l" t="t" r="r" b="b"/>
                <a:pathLst>
                  <a:path w="1401340" h="175118">
                    <a:moveTo>
                      <a:pt x="0" y="175118"/>
                    </a:moveTo>
                    <a:lnTo>
                      <a:pt x="0" y="0"/>
                    </a:lnTo>
                    <a:lnTo>
                      <a:pt x="1401340" y="0"/>
                    </a:lnTo>
                  </a:path>
                </a:pathLst>
              </a:custGeom>
              <a:noFill/>
              <a:ln w="13846" cap="rnd">
                <a:solidFill>
                  <a:schemeClr val="tx1"/>
                </a:solidFill>
                <a:prstDash val="solid"/>
                <a:round/>
              </a:ln>
            </p:spPr>
            <p:txBody>
              <a:bodyPr rtlCol="0" anchor="ctr"/>
              <a:lstStyle/>
              <a:p>
                <a:endParaRPr lang="zh-CN" altLang="en-US"/>
              </a:p>
            </p:txBody>
          </p:sp>
          <p:sp>
            <p:nvSpPr>
              <p:cNvPr id="26" name="任意多边形: 形状 25">
                <a:extLst>
                  <a:ext uri="{FF2B5EF4-FFF2-40B4-BE49-F238E27FC236}">
                    <a16:creationId xmlns:a16="http://schemas.microsoft.com/office/drawing/2014/main" id="{2D35F9A9-2DF1-2ACF-1622-547800BE7EC5}"/>
                  </a:ext>
                </a:extLst>
              </p:cNvPr>
              <p:cNvSpPr/>
              <p:nvPr/>
            </p:nvSpPr>
            <p:spPr>
              <a:xfrm>
                <a:off x="6029136" y="2610718"/>
                <a:ext cx="1484953" cy="246586"/>
              </a:xfrm>
              <a:custGeom>
                <a:avLst/>
                <a:gdLst>
                  <a:gd name="connsiteX0" fmla="*/ 1484953 w 1484953"/>
                  <a:gd name="connsiteY0" fmla="*/ 0 h 246586"/>
                  <a:gd name="connsiteX1" fmla="*/ 1484953 w 1484953"/>
                  <a:gd name="connsiteY1" fmla="*/ 246586 h 246586"/>
                  <a:gd name="connsiteX2" fmla="*/ 0 w 1484953"/>
                  <a:gd name="connsiteY2" fmla="*/ 246586 h 246586"/>
                </a:gdLst>
                <a:ahLst/>
                <a:cxnLst>
                  <a:cxn ang="0">
                    <a:pos x="connsiteX0" y="connsiteY0"/>
                  </a:cxn>
                  <a:cxn ang="0">
                    <a:pos x="connsiteX1" y="connsiteY1"/>
                  </a:cxn>
                  <a:cxn ang="0">
                    <a:pos x="connsiteX2" y="connsiteY2"/>
                  </a:cxn>
                </a:cxnLst>
                <a:rect l="l" t="t" r="r" b="b"/>
                <a:pathLst>
                  <a:path w="1484953" h="246586">
                    <a:moveTo>
                      <a:pt x="1484953" y="0"/>
                    </a:moveTo>
                    <a:lnTo>
                      <a:pt x="1484953" y="246586"/>
                    </a:lnTo>
                    <a:lnTo>
                      <a:pt x="0" y="246586"/>
                    </a:lnTo>
                  </a:path>
                </a:pathLst>
              </a:custGeom>
              <a:noFill/>
              <a:ln w="13846" cap="rnd">
                <a:solidFill>
                  <a:schemeClr val="tx1"/>
                </a:solidFill>
                <a:prstDash val="solid"/>
                <a:round/>
              </a:ln>
            </p:spPr>
            <p:txBody>
              <a:bodyPr rtlCol="0" anchor="ctr"/>
              <a:lstStyle/>
              <a:p>
                <a:endParaRPr lang="zh-CN" altLang="en-US"/>
              </a:p>
            </p:txBody>
          </p:sp>
          <p:sp>
            <p:nvSpPr>
              <p:cNvPr id="27" name="任意多边形: 形状 26">
                <a:extLst>
                  <a:ext uri="{FF2B5EF4-FFF2-40B4-BE49-F238E27FC236}">
                    <a16:creationId xmlns:a16="http://schemas.microsoft.com/office/drawing/2014/main" id="{001C9563-C25D-541D-0F8E-A04CAAEBB15D}"/>
                  </a:ext>
                </a:extLst>
              </p:cNvPr>
              <p:cNvSpPr/>
              <p:nvPr/>
            </p:nvSpPr>
            <p:spPr>
              <a:xfrm>
                <a:off x="6065485" y="2247370"/>
                <a:ext cx="1412300" cy="177836"/>
              </a:xfrm>
              <a:custGeom>
                <a:avLst/>
                <a:gdLst>
                  <a:gd name="connsiteX0" fmla="*/ 0 w 1412301"/>
                  <a:gd name="connsiteY0" fmla="*/ 0 h 177836"/>
                  <a:gd name="connsiteX1" fmla="*/ 1412302 w 1412301"/>
                  <a:gd name="connsiteY1" fmla="*/ 0 h 177836"/>
                  <a:gd name="connsiteX2" fmla="*/ 1412302 w 1412301"/>
                  <a:gd name="connsiteY2" fmla="*/ 177837 h 177836"/>
                  <a:gd name="connsiteX3" fmla="*/ 0 w 1412301"/>
                  <a:gd name="connsiteY3" fmla="*/ 177837 h 177836"/>
                </a:gdLst>
                <a:ahLst/>
                <a:cxnLst>
                  <a:cxn ang="0">
                    <a:pos x="connsiteX0" y="connsiteY0"/>
                  </a:cxn>
                  <a:cxn ang="0">
                    <a:pos x="connsiteX1" y="connsiteY1"/>
                  </a:cxn>
                  <a:cxn ang="0">
                    <a:pos x="connsiteX2" y="connsiteY2"/>
                  </a:cxn>
                  <a:cxn ang="0">
                    <a:pos x="connsiteX3" y="connsiteY3"/>
                  </a:cxn>
                </a:cxnLst>
                <a:rect l="l" t="t" r="r" b="b"/>
                <a:pathLst>
                  <a:path w="1412301" h="177836">
                    <a:moveTo>
                      <a:pt x="0" y="0"/>
                    </a:moveTo>
                    <a:lnTo>
                      <a:pt x="1412302" y="0"/>
                    </a:lnTo>
                    <a:lnTo>
                      <a:pt x="1412302" y="177837"/>
                    </a:lnTo>
                    <a:lnTo>
                      <a:pt x="0" y="177837"/>
                    </a:lnTo>
                    <a:close/>
                  </a:path>
                </a:pathLst>
              </a:custGeom>
              <a:solidFill>
                <a:srgbClr val="F2F2F2"/>
              </a:solidFill>
              <a:ln w="4382"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A107075A-9B49-973B-CF69-0702E6C26DA4}"/>
                  </a:ext>
                </a:extLst>
              </p:cNvPr>
              <p:cNvSpPr/>
              <p:nvPr/>
            </p:nvSpPr>
            <p:spPr>
              <a:xfrm>
                <a:off x="6029136" y="2213478"/>
                <a:ext cx="1401340" cy="175074"/>
              </a:xfrm>
              <a:custGeom>
                <a:avLst/>
                <a:gdLst>
                  <a:gd name="connsiteX0" fmla="*/ 0 w 1401340"/>
                  <a:gd name="connsiteY0" fmla="*/ 175074 h 175074"/>
                  <a:gd name="connsiteX1" fmla="*/ 0 w 1401340"/>
                  <a:gd name="connsiteY1" fmla="*/ 0 h 175074"/>
                  <a:gd name="connsiteX2" fmla="*/ 1401340 w 1401340"/>
                  <a:gd name="connsiteY2" fmla="*/ 0 h 175074"/>
                </a:gdLst>
                <a:ahLst/>
                <a:cxnLst>
                  <a:cxn ang="0">
                    <a:pos x="connsiteX0" y="connsiteY0"/>
                  </a:cxn>
                  <a:cxn ang="0">
                    <a:pos x="connsiteX1" y="connsiteY1"/>
                  </a:cxn>
                  <a:cxn ang="0">
                    <a:pos x="connsiteX2" y="connsiteY2"/>
                  </a:cxn>
                </a:cxnLst>
                <a:rect l="l" t="t" r="r" b="b"/>
                <a:pathLst>
                  <a:path w="1401340" h="175074">
                    <a:moveTo>
                      <a:pt x="0" y="175074"/>
                    </a:moveTo>
                    <a:lnTo>
                      <a:pt x="0" y="0"/>
                    </a:lnTo>
                    <a:lnTo>
                      <a:pt x="1401340" y="0"/>
                    </a:lnTo>
                  </a:path>
                </a:pathLst>
              </a:custGeom>
              <a:noFill/>
              <a:ln w="13846" cap="rnd">
                <a:solidFill>
                  <a:schemeClr val="tx1"/>
                </a:solidFill>
                <a:prstDash val="solid"/>
                <a:round/>
              </a:ln>
            </p:spPr>
            <p:txBody>
              <a:bodyPr rtlCol="0" anchor="ctr"/>
              <a:lstStyle/>
              <a:p>
                <a:endParaRPr lang="zh-CN" altLang="en-US"/>
              </a:p>
            </p:txBody>
          </p:sp>
          <p:sp>
            <p:nvSpPr>
              <p:cNvPr id="29" name="任意多边形: 形状 28">
                <a:extLst>
                  <a:ext uri="{FF2B5EF4-FFF2-40B4-BE49-F238E27FC236}">
                    <a16:creationId xmlns:a16="http://schemas.microsoft.com/office/drawing/2014/main" id="{A6D62101-2214-5F3F-788D-2149C76D688A}"/>
                  </a:ext>
                </a:extLst>
              </p:cNvPr>
              <p:cNvSpPr/>
              <p:nvPr/>
            </p:nvSpPr>
            <p:spPr>
              <a:xfrm>
                <a:off x="6029136" y="2213478"/>
                <a:ext cx="1484953" cy="246586"/>
              </a:xfrm>
              <a:custGeom>
                <a:avLst/>
                <a:gdLst>
                  <a:gd name="connsiteX0" fmla="*/ 1484953 w 1484953"/>
                  <a:gd name="connsiteY0" fmla="*/ 0 h 246586"/>
                  <a:gd name="connsiteX1" fmla="*/ 1484953 w 1484953"/>
                  <a:gd name="connsiteY1" fmla="*/ 246586 h 246586"/>
                  <a:gd name="connsiteX2" fmla="*/ 0 w 1484953"/>
                  <a:gd name="connsiteY2" fmla="*/ 246586 h 246586"/>
                </a:gdLst>
                <a:ahLst/>
                <a:cxnLst>
                  <a:cxn ang="0">
                    <a:pos x="connsiteX0" y="connsiteY0"/>
                  </a:cxn>
                  <a:cxn ang="0">
                    <a:pos x="connsiteX1" y="connsiteY1"/>
                  </a:cxn>
                  <a:cxn ang="0">
                    <a:pos x="connsiteX2" y="connsiteY2"/>
                  </a:cxn>
                </a:cxnLst>
                <a:rect l="l" t="t" r="r" b="b"/>
                <a:pathLst>
                  <a:path w="1484953" h="246586">
                    <a:moveTo>
                      <a:pt x="1484953" y="0"/>
                    </a:moveTo>
                    <a:lnTo>
                      <a:pt x="1484953" y="246586"/>
                    </a:lnTo>
                    <a:lnTo>
                      <a:pt x="0" y="246586"/>
                    </a:lnTo>
                  </a:path>
                </a:pathLst>
              </a:custGeom>
              <a:noFill/>
              <a:ln w="13846" cap="rnd">
                <a:solidFill>
                  <a:schemeClr val="tx1"/>
                </a:solidFill>
                <a:prstDash val="solid"/>
                <a:round/>
              </a:ln>
            </p:spPr>
            <p:txBody>
              <a:bodyPr rtlCol="0" anchor="ctr"/>
              <a:lstStyle/>
              <a:p>
                <a:endParaRPr lang="zh-CN" altLang="en-US"/>
              </a:p>
            </p:txBody>
          </p:sp>
          <p:sp>
            <p:nvSpPr>
              <p:cNvPr id="30" name="任意多边形: 形状 29">
                <a:extLst>
                  <a:ext uri="{FF2B5EF4-FFF2-40B4-BE49-F238E27FC236}">
                    <a16:creationId xmlns:a16="http://schemas.microsoft.com/office/drawing/2014/main" id="{49BBAF5D-15FE-0279-0767-571CD065E834}"/>
                  </a:ext>
                </a:extLst>
              </p:cNvPr>
              <p:cNvSpPr/>
              <p:nvPr/>
            </p:nvSpPr>
            <p:spPr>
              <a:xfrm>
                <a:off x="6569486" y="3611487"/>
                <a:ext cx="405437" cy="108341"/>
              </a:xfrm>
              <a:custGeom>
                <a:avLst/>
                <a:gdLst>
                  <a:gd name="connsiteX0" fmla="*/ 351245 w 405437"/>
                  <a:gd name="connsiteY0" fmla="*/ 0 h 108341"/>
                  <a:gd name="connsiteX1" fmla="*/ 405438 w 405437"/>
                  <a:gd name="connsiteY1" fmla="*/ 0 h 108341"/>
                  <a:gd name="connsiteX2" fmla="*/ 405438 w 405437"/>
                  <a:gd name="connsiteY2" fmla="*/ 108342 h 108341"/>
                  <a:gd name="connsiteX3" fmla="*/ 351245 w 405437"/>
                  <a:gd name="connsiteY3" fmla="*/ 108342 h 108341"/>
                  <a:gd name="connsiteX4" fmla="*/ 54193 w 405437"/>
                  <a:gd name="connsiteY4" fmla="*/ 108342 h 108341"/>
                  <a:gd name="connsiteX5" fmla="*/ 0 w 405437"/>
                  <a:gd name="connsiteY5" fmla="*/ 108342 h 108341"/>
                  <a:gd name="connsiteX6" fmla="*/ 0 w 405437"/>
                  <a:gd name="connsiteY6" fmla="*/ 0 h 108341"/>
                  <a:gd name="connsiteX7" fmla="*/ 54193 w 405437"/>
                  <a:gd name="connsiteY7" fmla="*/ 0 h 108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437" h="108341">
                    <a:moveTo>
                      <a:pt x="351245" y="0"/>
                    </a:moveTo>
                    <a:cubicBezTo>
                      <a:pt x="381175" y="0"/>
                      <a:pt x="405438" y="0"/>
                      <a:pt x="405438" y="0"/>
                    </a:cubicBezTo>
                    <a:lnTo>
                      <a:pt x="405438" y="108342"/>
                    </a:lnTo>
                    <a:cubicBezTo>
                      <a:pt x="405438" y="108342"/>
                      <a:pt x="381175" y="108342"/>
                      <a:pt x="351245" y="108342"/>
                    </a:cubicBezTo>
                    <a:lnTo>
                      <a:pt x="54193" y="108342"/>
                    </a:lnTo>
                    <a:cubicBezTo>
                      <a:pt x="24263" y="108342"/>
                      <a:pt x="0" y="108342"/>
                      <a:pt x="0" y="108342"/>
                    </a:cubicBezTo>
                    <a:lnTo>
                      <a:pt x="0" y="0"/>
                    </a:lnTo>
                    <a:cubicBezTo>
                      <a:pt x="0" y="0"/>
                      <a:pt x="24263" y="0"/>
                      <a:pt x="54193" y="0"/>
                    </a:cubicBezTo>
                    <a:close/>
                  </a:path>
                </a:pathLst>
              </a:custGeom>
              <a:solidFill>
                <a:srgbClr val="FFFFFF"/>
              </a:solidFill>
              <a:ln w="4382"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D2A274A2-BD38-91C4-1250-B2320CBB7A42}"/>
                  </a:ext>
                </a:extLst>
              </p:cNvPr>
              <p:cNvSpPr/>
              <p:nvPr/>
            </p:nvSpPr>
            <p:spPr>
              <a:xfrm>
                <a:off x="6569486" y="3611487"/>
                <a:ext cx="287625" cy="108341"/>
              </a:xfrm>
              <a:custGeom>
                <a:avLst/>
                <a:gdLst>
                  <a:gd name="connsiteX0" fmla="*/ 287626 w 287625"/>
                  <a:gd name="connsiteY0" fmla="*/ 108342 h 108341"/>
                  <a:gd name="connsiteX1" fmla="*/ 54193 w 287625"/>
                  <a:gd name="connsiteY1" fmla="*/ 108342 h 108341"/>
                  <a:gd name="connsiteX2" fmla="*/ 0 w 287625"/>
                  <a:gd name="connsiteY2" fmla="*/ 54149 h 108341"/>
                  <a:gd name="connsiteX3" fmla="*/ 0 w 287625"/>
                  <a:gd name="connsiteY3" fmla="*/ 54149 h 108341"/>
                  <a:gd name="connsiteX4" fmla="*/ 54149 w 287625"/>
                  <a:gd name="connsiteY4" fmla="*/ 0 h 108341"/>
                  <a:gd name="connsiteX5" fmla="*/ 54193 w 287625"/>
                  <a:gd name="connsiteY5" fmla="*/ 0 h 108341"/>
                  <a:gd name="connsiteX6" fmla="*/ 77080 w 287625"/>
                  <a:gd name="connsiteY6" fmla="*/ 0 h 108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7625" h="108341">
                    <a:moveTo>
                      <a:pt x="287626" y="108342"/>
                    </a:moveTo>
                    <a:lnTo>
                      <a:pt x="54193" y="108342"/>
                    </a:lnTo>
                    <a:cubicBezTo>
                      <a:pt x="24263" y="108342"/>
                      <a:pt x="0" y="84079"/>
                      <a:pt x="0" y="54149"/>
                    </a:cubicBezTo>
                    <a:lnTo>
                      <a:pt x="0" y="54149"/>
                    </a:lnTo>
                    <a:cubicBezTo>
                      <a:pt x="0" y="24243"/>
                      <a:pt x="24243" y="0"/>
                      <a:pt x="54149" y="0"/>
                    </a:cubicBezTo>
                    <a:cubicBezTo>
                      <a:pt x="54164" y="0"/>
                      <a:pt x="54178" y="0"/>
                      <a:pt x="54193" y="0"/>
                    </a:cubicBezTo>
                    <a:lnTo>
                      <a:pt x="77080" y="0"/>
                    </a:lnTo>
                  </a:path>
                </a:pathLst>
              </a:custGeom>
              <a:noFill/>
              <a:ln w="13846" cap="rnd">
                <a:solidFill>
                  <a:schemeClr val="tx1"/>
                </a:solidFill>
                <a:prstDash val="solid"/>
                <a:round/>
              </a:ln>
            </p:spPr>
            <p:txBody>
              <a:bodyPr rtlCol="0" anchor="ctr"/>
              <a:lstStyle/>
              <a:p>
                <a:endParaRPr lang="zh-CN" altLang="en-US"/>
              </a:p>
            </p:txBody>
          </p:sp>
          <p:sp>
            <p:nvSpPr>
              <p:cNvPr id="32" name="任意多边形: 形状 31">
                <a:extLst>
                  <a:ext uri="{FF2B5EF4-FFF2-40B4-BE49-F238E27FC236}">
                    <a16:creationId xmlns:a16="http://schemas.microsoft.com/office/drawing/2014/main" id="{CD8FD384-48FB-A3DE-7015-3FBB72B00814}"/>
                  </a:ext>
                </a:extLst>
              </p:cNvPr>
              <p:cNvSpPr/>
              <p:nvPr/>
            </p:nvSpPr>
            <p:spPr>
              <a:xfrm>
                <a:off x="6782792" y="3611487"/>
                <a:ext cx="192042" cy="90277"/>
              </a:xfrm>
              <a:custGeom>
                <a:avLst/>
                <a:gdLst>
                  <a:gd name="connsiteX0" fmla="*/ 0 w 192042"/>
                  <a:gd name="connsiteY0" fmla="*/ 0 h 90277"/>
                  <a:gd name="connsiteX1" fmla="*/ 137937 w 192042"/>
                  <a:gd name="connsiteY1" fmla="*/ 0 h 90277"/>
                  <a:gd name="connsiteX2" fmla="*/ 192042 w 192042"/>
                  <a:gd name="connsiteY2" fmla="*/ 54149 h 90277"/>
                  <a:gd name="connsiteX3" fmla="*/ 192042 w 192042"/>
                  <a:gd name="connsiteY3" fmla="*/ 54149 h 90277"/>
                  <a:gd name="connsiteX4" fmla="*/ 178231 w 192042"/>
                  <a:gd name="connsiteY4" fmla="*/ 90277 h 9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42" h="90277">
                    <a:moveTo>
                      <a:pt x="0" y="0"/>
                    </a:moveTo>
                    <a:lnTo>
                      <a:pt x="137937" y="0"/>
                    </a:lnTo>
                    <a:cubicBezTo>
                      <a:pt x="167826" y="24"/>
                      <a:pt x="192042" y="24261"/>
                      <a:pt x="192042" y="54149"/>
                    </a:cubicBezTo>
                    <a:lnTo>
                      <a:pt x="192042" y="54149"/>
                    </a:lnTo>
                    <a:cubicBezTo>
                      <a:pt x="192072" y="67487"/>
                      <a:pt x="187151" y="80361"/>
                      <a:pt x="178231" y="90277"/>
                    </a:cubicBezTo>
                  </a:path>
                </a:pathLst>
              </a:custGeom>
              <a:noFill/>
              <a:ln w="13846" cap="rnd">
                <a:solidFill>
                  <a:schemeClr val="tx1"/>
                </a:solidFill>
                <a:prstDash val="solid"/>
                <a:round/>
              </a:ln>
            </p:spPr>
            <p:txBody>
              <a:bodyPr rtlCol="0" anchor="ctr"/>
              <a:lstStyle/>
              <a:p>
                <a:endParaRPr lang="zh-CN" altLang="en-US"/>
              </a:p>
            </p:txBody>
          </p:sp>
          <p:sp>
            <p:nvSpPr>
              <p:cNvPr id="39" name="任意多边形: 形状 38">
                <a:extLst>
                  <a:ext uri="{FF2B5EF4-FFF2-40B4-BE49-F238E27FC236}">
                    <a16:creationId xmlns:a16="http://schemas.microsoft.com/office/drawing/2014/main" id="{3B151040-249B-E401-F607-900BA5DA86E6}"/>
                  </a:ext>
                </a:extLst>
              </p:cNvPr>
              <p:cNvSpPr/>
              <p:nvPr/>
            </p:nvSpPr>
            <p:spPr>
              <a:xfrm>
                <a:off x="5788600" y="1827664"/>
                <a:ext cx="1970584" cy="2058362"/>
              </a:xfrm>
              <a:custGeom>
                <a:avLst/>
                <a:gdLst>
                  <a:gd name="connsiteX0" fmla="*/ 0 w 1970584"/>
                  <a:gd name="connsiteY0" fmla="*/ 33542 h 2058362"/>
                  <a:gd name="connsiteX1" fmla="*/ 833 w 1970584"/>
                  <a:gd name="connsiteY1" fmla="*/ 31218 h 2058362"/>
                  <a:gd name="connsiteX2" fmla="*/ 0 w 1970584"/>
                  <a:gd name="connsiteY2" fmla="*/ 33542 h 2058362"/>
                  <a:gd name="connsiteX3" fmla="*/ 1950547 w 1970584"/>
                  <a:gd name="connsiteY3" fmla="*/ 6884 h 2058362"/>
                  <a:gd name="connsiteX4" fmla="*/ 1943795 w 1970584"/>
                  <a:gd name="connsiteY4" fmla="*/ 0 h 2058362"/>
                  <a:gd name="connsiteX5" fmla="*/ 1950547 w 1970584"/>
                  <a:gd name="connsiteY5" fmla="*/ 6884 h 2058362"/>
                  <a:gd name="connsiteX6" fmla="*/ 19511 w 1970584"/>
                  <a:gd name="connsiteY6" fmla="*/ 2499 h 2058362"/>
                  <a:gd name="connsiteX7" fmla="*/ 19511 w 1970584"/>
                  <a:gd name="connsiteY7" fmla="*/ 2499 h 2058362"/>
                  <a:gd name="connsiteX8" fmla="*/ 88 w 1970584"/>
                  <a:gd name="connsiteY8" fmla="*/ 2022585 h 2058362"/>
                  <a:gd name="connsiteX9" fmla="*/ 833 w 1970584"/>
                  <a:gd name="connsiteY9" fmla="*/ 2024558 h 2058362"/>
                  <a:gd name="connsiteX10" fmla="*/ 1970584 w 1970584"/>
                  <a:gd name="connsiteY10" fmla="*/ 1995532 h 2058362"/>
                  <a:gd name="connsiteX11" fmla="*/ 1958746 w 1970584"/>
                  <a:gd name="connsiteY11" fmla="*/ 2037755 h 2058362"/>
                  <a:gd name="connsiteX12" fmla="*/ 1951906 w 1970584"/>
                  <a:gd name="connsiteY12" fmla="*/ 2047314 h 2058362"/>
                  <a:gd name="connsiteX13" fmla="*/ 1940857 w 1970584"/>
                  <a:gd name="connsiteY13" fmla="*/ 2058363 h 2058362"/>
                  <a:gd name="connsiteX14" fmla="*/ 1951906 w 1970584"/>
                  <a:gd name="connsiteY14" fmla="*/ 2047314 h 2058362"/>
                  <a:gd name="connsiteX15" fmla="*/ 1958746 w 1970584"/>
                  <a:gd name="connsiteY15" fmla="*/ 2037755 h 2058362"/>
                  <a:gd name="connsiteX16" fmla="*/ 1970584 w 1970584"/>
                  <a:gd name="connsiteY16" fmla="*/ 1995532 h 2058362"/>
                  <a:gd name="connsiteX17" fmla="*/ 1970584 w 1970584"/>
                  <a:gd name="connsiteY17" fmla="*/ 90058 h 2058362"/>
                  <a:gd name="connsiteX18" fmla="*/ 1970584 w 1970584"/>
                  <a:gd name="connsiteY18" fmla="*/ 90058 h 2058362"/>
                  <a:gd name="connsiteX19" fmla="*/ 1970584 w 1970584"/>
                  <a:gd name="connsiteY19" fmla="*/ 60200 h 2058362"/>
                  <a:gd name="connsiteX20" fmla="*/ 1964139 w 1970584"/>
                  <a:gd name="connsiteY20" fmla="*/ 28500 h 2058362"/>
                  <a:gd name="connsiteX21" fmla="*/ 1960719 w 1970584"/>
                  <a:gd name="connsiteY21" fmla="*/ 21397 h 2058362"/>
                  <a:gd name="connsiteX22" fmla="*/ 1964139 w 1970584"/>
                  <a:gd name="connsiteY22" fmla="*/ 28499 h 2058362"/>
                  <a:gd name="connsiteX23" fmla="*/ 1970584 w 1970584"/>
                  <a:gd name="connsiteY23" fmla="*/ 60200 h 2058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70584" h="2058362">
                    <a:moveTo>
                      <a:pt x="0" y="33542"/>
                    </a:moveTo>
                    <a:cubicBezTo>
                      <a:pt x="263" y="32752"/>
                      <a:pt x="526" y="31963"/>
                      <a:pt x="833" y="31218"/>
                    </a:cubicBezTo>
                    <a:cubicBezTo>
                      <a:pt x="526" y="31963"/>
                      <a:pt x="263" y="32752"/>
                      <a:pt x="0" y="33542"/>
                    </a:cubicBezTo>
                    <a:close/>
                    <a:moveTo>
                      <a:pt x="1950547" y="6884"/>
                    </a:moveTo>
                    <a:cubicBezTo>
                      <a:pt x="1948443" y="4450"/>
                      <a:pt x="1946187" y="2151"/>
                      <a:pt x="1943795" y="0"/>
                    </a:cubicBezTo>
                    <a:cubicBezTo>
                      <a:pt x="1946187" y="2151"/>
                      <a:pt x="1948443" y="4450"/>
                      <a:pt x="1950547" y="6884"/>
                    </a:cubicBezTo>
                    <a:close/>
                    <a:moveTo>
                      <a:pt x="19511" y="2499"/>
                    </a:moveTo>
                    <a:lnTo>
                      <a:pt x="19511" y="2499"/>
                    </a:lnTo>
                    <a:close/>
                    <a:moveTo>
                      <a:pt x="88" y="2022585"/>
                    </a:moveTo>
                    <a:lnTo>
                      <a:pt x="833" y="2024558"/>
                    </a:lnTo>
                    <a:close/>
                    <a:moveTo>
                      <a:pt x="1970584" y="1995532"/>
                    </a:moveTo>
                    <a:cubicBezTo>
                      <a:pt x="1970601" y="2010428"/>
                      <a:pt x="1966504" y="2025039"/>
                      <a:pt x="1958746" y="2037755"/>
                    </a:cubicBezTo>
                    <a:cubicBezTo>
                      <a:pt x="1956686" y="2041094"/>
                      <a:pt x="1954401" y="2044287"/>
                      <a:pt x="1951906" y="2047314"/>
                    </a:cubicBezTo>
                    <a:cubicBezTo>
                      <a:pt x="1948582" y="2051339"/>
                      <a:pt x="1944883" y="2055039"/>
                      <a:pt x="1940857" y="2058363"/>
                    </a:cubicBezTo>
                    <a:cubicBezTo>
                      <a:pt x="1944883" y="2055039"/>
                      <a:pt x="1948582" y="2051339"/>
                      <a:pt x="1951906" y="2047314"/>
                    </a:cubicBezTo>
                    <a:cubicBezTo>
                      <a:pt x="1954401" y="2044287"/>
                      <a:pt x="1956686" y="2041094"/>
                      <a:pt x="1958746" y="2037755"/>
                    </a:cubicBezTo>
                    <a:cubicBezTo>
                      <a:pt x="1966504" y="2025039"/>
                      <a:pt x="1970601" y="2010428"/>
                      <a:pt x="1970584" y="1995532"/>
                    </a:cubicBezTo>
                    <a:lnTo>
                      <a:pt x="1970584" y="90058"/>
                    </a:lnTo>
                    <a:lnTo>
                      <a:pt x="1970584" y="90058"/>
                    </a:lnTo>
                    <a:close/>
                    <a:moveTo>
                      <a:pt x="1970584" y="60200"/>
                    </a:moveTo>
                    <a:cubicBezTo>
                      <a:pt x="1970608" y="49305"/>
                      <a:pt x="1968415" y="38520"/>
                      <a:pt x="1964139" y="28500"/>
                    </a:cubicBezTo>
                    <a:cubicBezTo>
                      <a:pt x="1963131" y="26088"/>
                      <a:pt x="1961947" y="23677"/>
                      <a:pt x="1960719" y="21397"/>
                    </a:cubicBezTo>
                    <a:cubicBezTo>
                      <a:pt x="1961947" y="23677"/>
                      <a:pt x="1963131" y="26088"/>
                      <a:pt x="1964139" y="28499"/>
                    </a:cubicBezTo>
                    <a:cubicBezTo>
                      <a:pt x="1968415" y="38520"/>
                      <a:pt x="1970608" y="49305"/>
                      <a:pt x="1970584" y="60200"/>
                    </a:cubicBezTo>
                    <a:close/>
                  </a:path>
                </a:pathLst>
              </a:custGeom>
              <a:gradFill>
                <a:gsLst>
                  <a:gs pos="0">
                    <a:srgbClr val="C57DB2"/>
                  </a:gs>
                  <a:gs pos="50000">
                    <a:srgbClr val="8D9C99"/>
                  </a:gs>
                  <a:gs pos="100000">
                    <a:srgbClr val="56BC80"/>
                  </a:gs>
                </a:gsLst>
                <a:lin ang="5400000" scaled="1"/>
              </a:gradFill>
              <a:ln w="4382" cap="flat">
                <a:solidFill>
                  <a:schemeClr val="tx1"/>
                </a:solid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37ACB661-0EB9-64EB-AE12-D8BB0A6FD5D7}"/>
                  </a:ext>
                </a:extLst>
              </p:cNvPr>
              <p:cNvSpPr/>
              <p:nvPr/>
            </p:nvSpPr>
            <p:spPr>
              <a:xfrm>
                <a:off x="6029136" y="2147886"/>
                <a:ext cx="403112" cy="4384"/>
              </a:xfrm>
              <a:custGeom>
                <a:avLst/>
                <a:gdLst>
                  <a:gd name="connsiteX0" fmla="*/ 0 w 403113"/>
                  <a:gd name="connsiteY0" fmla="*/ 0 h 4384"/>
                  <a:gd name="connsiteX1" fmla="*/ 403114 w 403113"/>
                  <a:gd name="connsiteY1" fmla="*/ 0 h 4384"/>
                </a:gdLst>
                <a:ahLst/>
                <a:cxnLst>
                  <a:cxn ang="0">
                    <a:pos x="connsiteX0" y="connsiteY0"/>
                  </a:cxn>
                  <a:cxn ang="0">
                    <a:pos x="connsiteX1" y="connsiteY1"/>
                  </a:cxn>
                </a:cxnLst>
                <a:rect l="l" t="t" r="r" b="b"/>
                <a:pathLst>
                  <a:path w="403113" h="4384">
                    <a:moveTo>
                      <a:pt x="0" y="0"/>
                    </a:moveTo>
                    <a:lnTo>
                      <a:pt x="403114" y="0"/>
                    </a:lnTo>
                  </a:path>
                </a:pathLst>
              </a:custGeom>
              <a:ln w="13846" cap="flat">
                <a:solidFill>
                  <a:schemeClr val="tx1"/>
                </a:solid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307D2869-6013-72EF-E385-1CC649B5750D}"/>
                  </a:ext>
                </a:extLst>
              </p:cNvPr>
              <p:cNvSpPr/>
              <p:nvPr/>
            </p:nvSpPr>
            <p:spPr>
              <a:xfrm>
                <a:off x="6029136" y="2547053"/>
                <a:ext cx="403112" cy="4384"/>
              </a:xfrm>
              <a:custGeom>
                <a:avLst/>
                <a:gdLst>
                  <a:gd name="connsiteX0" fmla="*/ 0 w 403113"/>
                  <a:gd name="connsiteY0" fmla="*/ 0 h 4384"/>
                  <a:gd name="connsiteX1" fmla="*/ 403114 w 403113"/>
                  <a:gd name="connsiteY1" fmla="*/ 0 h 4384"/>
                </a:gdLst>
                <a:ahLst/>
                <a:cxnLst>
                  <a:cxn ang="0">
                    <a:pos x="connsiteX0" y="connsiteY0"/>
                  </a:cxn>
                  <a:cxn ang="0">
                    <a:pos x="connsiteX1" y="connsiteY1"/>
                  </a:cxn>
                </a:cxnLst>
                <a:rect l="l" t="t" r="r" b="b"/>
                <a:pathLst>
                  <a:path w="403113" h="4384">
                    <a:moveTo>
                      <a:pt x="0" y="0"/>
                    </a:moveTo>
                    <a:lnTo>
                      <a:pt x="403114" y="0"/>
                    </a:lnTo>
                  </a:path>
                </a:pathLst>
              </a:custGeom>
              <a:ln w="13846" cap="flat">
                <a:solidFill>
                  <a:schemeClr val="tx1"/>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C0790341-A7C0-8979-1798-F3464EE370F2}"/>
                  </a:ext>
                </a:extLst>
              </p:cNvPr>
              <p:cNvSpPr/>
              <p:nvPr/>
            </p:nvSpPr>
            <p:spPr>
              <a:xfrm>
                <a:off x="6029136" y="2944292"/>
                <a:ext cx="403112" cy="4384"/>
              </a:xfrm>
              <a:custGeom>
                <a:avLst/>
                <a:gdLst>
                  <a:gd name="connsiteX0" fmla="*/ 0 w 403113"/>
                  <a:gd name="connsiteY0" fmla="*/ 0 h 4384"/>
                  <a:gd name="connsiteX1" fmla="*/ 403114 w 403113"/>
                  <a:gd name="connsiteY1" fmla="*/ 0 h 4384"/>
                </a:gdLst>
                <a:ahLst/>
                <a:cxnLst>
                  <a:cxn ang="0">
                    <a:pos x="connsiteX0" y="connsiteY0"/>
                  </a:cxn>
                  <a:cxn ang="0">
                    <a:pos x="connsiteX1" y="connsiteY1"/>
                  </a:cxn>
                </a:cxnLst>
                <a:rect l="l" t="t" r="r" b="b"/>
                <a:pathLst>
                  <a:path w="403113" h="4384">
                    <a:moveTo>
                      <a:pt x="0" y="0"/>
                    </a:moveTo>
                    <a:lnTo>
                      <a:pt x="403114" y="0"/>
                    </a:lnTo>
                  </a:path>
                </a:pathLst>
              </a:custGeom>
              <a:ln w="13846" cap="flat">
                <a:solidFill>
                  <a:schemeClr val="tx1"/>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5AC1D292-D9DC-1231-B1F7-3A182075960F}"/>
                  </a:ext>
                </a:extLst>
              </p:cNvPr>
              <p:cNvSpPr/>
              <p:nvPr/>
            </p:nvSpPr>
            <p:spPr>
              <a:xfrm>
                <a:off x="5589148" y="3780359"/>
                <a:ext cx="64452" cy="17757"/>
              </a:xfrm>
              <a:custGeom>
                <a:avLst/>
                <a:gdLst>
                  <a:gd name="connsiteX0" fmla="*/ 64453 w 64452"/>
                  <a:gd name="connsiteY0" fmla="*/ 0 h 17757"/>
                  <a:gd name="connsiteX1" fmla="*/ 34375 w 64452"/>
                  <a:gd name="connsiteY1" fmla="*/ 8287 h 17757"/>
                  <a:gd name="connsiteX2" fmla="*/ 34375 w 64452"/>
                  <a:gd name="connsiteY2" fmla="*/ 8287 h 17757"/>
                  <a:gd name="connsiteX3" fmla="*/ 0 w 64452"/>
                  <a:gd name="connsiteY3" fmla="*/ 17758 h 17757"/>
                </a:gdLst>
                <a:ahLst/>
                <a:cxnLst>
                  <a:cxn ang="0">
                    <a:pos x="connsiteX0" y="connsiteY0"/>
                  </a:cxn>
                  <a:cxn ang="0">
                    <a:pos x="connsiteX1" y="connsiteY1"/>
                  </a:cxn>
                  <a:cxn ang="0">
                    <a:pos x="connsiteX2" y="connsiteY2"/>
                  </a:cxn>
                  <a:cxn ang="0">
                    <a:pos x="connsiteX3" y="connsiteY3"/>
                  </a:cxn>
                </a:cxnLst>
                <a:rect l="l" t="t" r="r" b="b"/>
                <a:pathLst>
                  <a:path w="64452" h="17757">
                    <a:moveTo>
                      <a:pt x="64453" y="0"/>
                    </a:moveTo>
                    <a:cubicBezTo>
                      <a:pt x="64453" y="0"/>
                      <a:pt x="52658" y="3201"/>
                      <a:pt x="34375" y="8287"/>
                    </a:cubicBezTo>
                    <a:lnTo>
                      <a:pt x="34375" y="8287"/>
                    </a:lnTo>
                    <a:lnTo>
                      <a:pt x="0" y="17758"/>
                    </a:lnTo>
                  </a:path>
                </a:pathLst>
              </a:custGeom>
              <a:noFill/>
              <a:ln w="13846" cap="rnd">
                <a:solidFill>
                  <a:schemeClr val="tx1"/>
                </a:solidFill>
                <a:prstDash val="solid"/>
                <a:round/>
              </a:ln>
            </p:spPr>
            <p:txBody>
              <a:bodyPr rtlCol="0" anchor="ctr"/>
              <a:lstStyle/>
              <a:p>
                <a:endParaRPr lang="zh-CN" altLang="en-US"/>
              </a:p>
            </p:txBody>
          </p:sp>
          <p:sp>
            <p:nvSpPr>
              <p:cNvPr id="89" name="任意多边形: 形状 88">
                <a:extLst>
                  <a:ext uri="{FF2B5EF4-FFF2-40B4-BE49-F238E27FC236}">
                    <a16:creationId xmlns:a16="http://schemas.microsoft.com/office/drawing/2014/main" id="{7D5E787D-5161-5507-77F2-51D6B20CF687}"/>
                  </a:ext>
                </a:extLst>
              </p:cNvPr>
              <p:cNvSpPr/>
              <p:nvPr/>
            </p:nvSpPr>
            <p:spPr>
              <a:xfrm>
                <a:off x="5705806" y="4196792"/>
                <a:ext cx="100834" cy="100472"/>
              </a:xfrm>
              <a:custGeom>
                <a:avLst/>
                <a:gdLst>
                  <a:gd name="connsiteX0" fmla="*/ 278 w 100834"/>
                  <a:gd name="connsiteY0" fmla="*/ 52800 h 100472"/>
                  <a:gd name="connsiteX1" fmla="*/ 38005 w 100834"/>
                  <a:gd name="connsiteY1" fmla="*/ 100199 h 100472"/>
                  <a:gd name="connsiteX2" fmla="*/ 46359 w 100834"/>
                  <a:gd name="connsiteY2" fmla="*/ 100328 h 100472"/>
                  <a:gd name="connsiteX3" fmla="*/ 100552 w 100834"/>
                  <a:gd name="connsiteY3" fmla="*/ 47714 h 100472"/>
                  <a:gd name="connsiteX4" fmla="*/ 62870 w 100834"/>
                  <a:gd name="connsiteY4" fmla="*/ 278 h 100472"/>
                  <a:gd name="connsiteX5" fmla="*/ 54514 w 100834"/>
                  <a:gd name="connsiteY5" fmla="*/ 141 h 100472"/>
                  <a:gd name="connsiteX6" fmla="*/ 322 w 100834"/>
                  <a:gd name="connsiteY6" fmla="*/ 52756 h 100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834" h="100472">
                    <a:moveTo>
                      <a:pt x="278" y="52800"/>
                    </a:moveTo>
                    <a:cubicBezTo>
                      <a:pt x="-2393" y="76307"/>
                      <a:pt x="14498" y="97528"/>
                      <a:pt x="38005" y="100199"/>
                    </a:cubicBezTo>
                    <a:cubicBezTo>
                      <a:pt x="40779" y="100514"/>
                      <a:pt x="43577" y="100557"/>
                      <a:pt x="46359" y="100328"/>
                    </a:cubicBezTo>
                    <a:cubicBezTo>
                      <a:pt x="74766" y="98195"/>
                      <a:pt x="97580" y="76045"/>
                      <a:pt x="100552" y="47714"/>
                    </a:cubicBezTo>
                    <a:cubicBezTo>
                      <a:pt x="103245" y="24210"/>
                      <a:pt x="86375" y="2972"/>
                      <a:pt x="62870" y="278"/>
                    </a:cubicBezTo>
                    <a:cubicBezTo>
                      <a:pt x="60096" y="-39"/>
                      <a:pt x="57298" y="-85"/>
                      <a:pt x="54514" y="141"/>
                    </a:cubicBezTo>
                    <a:cubicBezTo>
                      <a:pt x="26107" y="2275"/>
                      <a:pt x="3294" y="24424"/>
                      <a:pt x="322" y="52756"/>
                    </a:cubicBezTo>
                  </a:path>
                </a:pathLst>
              </a:custGeom>
              <a:solidFill>
                <a:srgbClr val="FFFFFF"/>
              </a:solidFill>
              <a:ln w="4382"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927B4491-1478-D031-576E-819BAB7D4798}"/>
                  </a:ext>
                </a:extLst>
              </p:cNvPr>
              <p:cNvSpPr/>
              <p:nvPr/>
            </p:nvSpPr>
            <p:spPr>
              <a:xfrm>
                <a:off x="5702050" y="4192794"/>
                <a:ext cx="90409" cy="57105"/>
              </a:xfrm>
              <a:custGeom>
                <a:avLst/>
                <a:gdLst>
                  <a:gd name="connsiteX0" fmla="*/ 90409 w 90409"/>
                  <a:gd name="connsiteY0" fmla="*/ 9446 h 57105"/>
                  <a:gd name="connsiteX1" fmla="*/ 58534 w 90409"/>
                  <a:gd name="connsiteY1" fmla="*/ 107 h 57105"/>
                  <a:gd name="connsiteX2" fmla="*/ 0 w 90409"/>
                  <a:gd name="connsiteY2" fmla="*/ 57106 h 57105"/>
                </a:gdLst>
                <a:ahLst/>
                <a:cxnLst>
                  <a:cxn ang="0">
                    <a:pos x="connsiteX0" y="connsiteY0"/>
                  </a:cxn>
                  <a:cxn ang="0">
                    <a:pos x="connsiteX1" y="connsiteY1"/>
                  </a:cxn>
                  <a:cxn ang="0">
                    <a:pos x="connsiteX2" y="connsiteY2"/>
                  </a:cxn>
                </a:cxnLst>
                <a:rect l="l" t="t" r="r" b="b"/>
                <a:pathLst>
                  <a:path w="90409" h="57105">
                    <a:moveTo>
                      <a:pt x="90409" y="9446"/>
                    </a:moveTo>
                    <a:cubicBezTo>
                      <a:pt x="81225" y="2657"/>
                      <a:pt x="69929" y="-652"/>
                      <a:pt x="58534" y="107"/>
                    </a:cubicBezTo>
                    <a:cubicBezTo>
                      <a:pt x="27796" y="2430"/>
                      <a:pt x="3139" y="26441"/>
                      <a:pt x="0" y="57106"/>
                    </a:cubicBezTo>
                  </a:path>
                </a:pathLst>
              </a:custGeom>
              <a:noFill/>
              <a:ln w="13846" cap="rnd">
                <a:solidFill>
                  <a:schemeClr val="tx1"/>
                </a:solid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624E8725-210A-C447-AA9E-A747DB148B77}"/>
                  </a:ext>
                </a:extLst>
              </p:cNvPr>
              <p:cNvSpPr/>
              <p:nvPr/>
            </p:nvSpPr>
            <p:spPr>
              <a:xfrm>
                <a:off x="5770010" y="4218418"/>
                <a:ext cx="40582" cy="78790"/>
              </a:xfrm>
              <a:custGeom>
                <a:avLst/>
                <a:gdLst>
                  <a:gd name="connsiteX0" fmla="*/ 0 w 40582"/>
                  <a:gd name="connsiteY0" fmla="*/ 78790 h 78790"/>
                  <a:gd name="connsiteX1" fmla="*/ 40382 w 40582"/>
                  <a:gd name="connsiteY1" fmla="*/ 25825 h 78790"/>
                  <a:gd name="connsiteX2" fmla="*/ 35734 w 40582"/>
                  <a:gd name="connsiteY2" fmla="*/ 0 h 78790"/>
                </a:gdLst>
                <a:ahLst/>
                <a:cxnLst>
                  <a:cxn ang="0">
                    <a:pos x="connsiteX0" y="connsiteY0"/>
                  </a:cxn>
                  <a:cxn ang="0">
                    <a:pos x="connsiteX1" y="connsiteY1"/>
                  </a:cxn>
                  <a:cxn ang="0">
                    <a:pos x="connsiteX2" y="connsiteY2"/>
                  </a:cxn>
                </a:cxnLst>
                <a:rect l="l" t="t" r="r" b="b"/>
                <a:pathLst>
                  <a:path w="40582" h="78790">
                    <a:moveTo>
                      <a:pt x="0" y="78790"/>
                    </a:moveTo>
                    <a:cubicBezTo>
                      <a:pt x="22296" y="70062"/>
                      <a:pt x="37869" y="49636"/>
                      <a:pt x="40382" y="25825"/>
                    </a:cubicBezTo>
                    <a:cubicBezTo>
                      <a:pt x="41184" y="16955"/>
                      <a:pt x="39578" y="8034"/>
                      <a:pt x="35734" y="0"/>
                    </a:cubicBezTo>
                  </a:path>
                </a:pathLst>
              </a:custGeom>
              <a:noFill/>
              <a:ln w="13846" cap="rnd">
                <a:solidFill>
                  <a:schemeClr val="tx1"/>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74ABE6EF-A65A-C3F8-FC33-85927261D713}"/>
                  </a:ext>
                </a:extLst>
              </p:cNvPr>
              <p:cNvSpPr/>
              <p:nvPr/>
            </p:nvSpPr>
            <p:spPr>
              <a:xfrm>
                <a:off x="5701744" y="4249811"/>
                <a:ext cx="34197" cy="49720"/>
              </a:xfrm>
              <a:custGeom>
                <a:avLst/>
                <a:gdLst>
                  <a:gd name="connsiteX0" fmla="*/ 305 w 34197"/>
                  <a:gd name="connsiteY0" fmla="*/ 0 h 49720"/>
                  <a:gd name="connsiteX1" fmla="*/ 34198 w 34197"/>
                  <a:gd name="connsiteY1" fmla="*/ 49721 h 49720"/>
                </a:gdLst>
                <a:ahLst/>
                <a:cxnLst>
                  <a:cxn ang="0">
                    <a:pos x="connsiteX0" y="connsiteY0"/>
                  </a:cxn>
                  <a:cxn ang="0">
                    <a:pos x="connsiteX1" y="connsiteY1"/>
                  </a:cxn>
                </a:cxnLst>
                <a:rect l="l" t="t" r="r" b="b"/>
                <a:pathLst>
                  <a:path w="34197" h="49720">
                    <a:moveTo>
                      <a:pt x="305" y="0"/>
                    </a:moveTo>
                    <a:cubicBezTo>
                      <a:pt x="-2310" y="22690"/>
                      <a:pt x="12122" y="43861"/>
                      <a:pt x="34198" y="49721"/>
                    </a:cubicBezTo>
                  </a:path>
                </a:pathLst>
              </a:custGeom>
              <a:noFill/>
              <a:ln w="13846" cap="rnd">
                <a:solidFill>
                  <a:schemeClr val="tx1"/>
                </a:solidFill>
                <a:prstDash val="solid"/>
                <a:miter/>
              </a:ln>
            </p:spPr>
            <p:txBody>
              <a:bodyPr rtlCol="0" anchor="ctr"/>
              <a:lstStyle/>
              <a:p>
                <a:endParaRPr lang="zh-CN" altLang="en-US"/>
              </a:p>
            </p:txBody>
          </p:sp>
        </p:grpSp>
        <p:sp>
          <p:nvSpPr>
            <p:cNvPr id="93" name="任意多边形: 形状 92">
              <a:extLst>
                <a:ext uri="{FF2B5EF4-FFF2-40B4-BE49-F238E27FC236}">
                  <a16:creationId xmlns:a16="http://schemas.microsoft.com/office/drawing/2014/main" id="{8F03DADA-C665-2979-D5F4-3CA0D09B3CAB}"/>
                </a:ext>
              </a:extLst>
            </p:cNvPr>
            <p:cNvSpPr/>
            <p:nvPr/>
          </p:nvSpPr>
          <p:spPr>
            <a:xfrm>
              <a:off x="5475808" y="4093415"/>
              <a:ext cx="218086" cy="350981"/>
            </a:xfrm>
            <a:custGeom>
              <a:avLst/>
              <a:gdLst>
                <a:gd name="connsiteX0" fmla="*/ 0 w 218086"/>
                <a:gd name="connsiteY0" fmla="*/ 350982 h 350981"/>
                <a:gd name="connsiteX1" fmla="*/ 28587 w 218086"/>
                <a:gd name="connsiteY1" fmla="*/ 35295 h 350981"/>
                <a:gd name="connsiteX2" fmla="*/ 57306 w 218086"/>
                <a:gd name="connsiteY2" fmla="*/ 7147 h 350981"/>
                <a:gd name="connsiteX3" fmla="*/ 218087 w 218086"/>
                <a:gd name="connsiteY3" fmla="*/ 0 h 350981"/>
              </a:gdLst>
              <a:ahLst/>
              <a:cxnLst>
                <a:cxn ang="0">
                  <a:pos x="connsiteX0" y="connsiteY0"/>
                </a:cxn>
                <a:cxn ang="0">
                  <a:pos x="connsiteX1" y="connsiteY1"/>
                </a:cxn>
                <a:cxn ang="0">
                  <a:pos x="connsiteX2" y="connsiteY2"/>
                </a:cxn>
                <a:cxn ang="0">
                  <a:pos x="connsiteX3" y="connsiteY3"/>
                </a:cxn>
              </a:cxnLst>
              <a:rect l="l" t="t" r="r" b="b"/>
              <a:pathLst>
                <a:path w="218086" h="350981">
                  <a:moveTo>
                    <a:pt x="0" y="350982"/>
                  </a:moveTo>
                  <a:lnTo>
                    <a:pt x="28587" y="35295"/>
                  </a:lnTo>
                  <a:cubicBezTo>
                    <a:pt x="30072" y="20192"/>
                    <a:pt x="42175" y="8328"/>
                    <a:pt x="57306" y="7147"/>
                  </a:cubicBezTo>
                  <a:lnTo>
                    <a:pt x="218087" y="0"/>
                  </a:lnTo>
                </a:path>
              </a:pathLst>
            </a:custGeom>
            <a:noFill/>
            <a:ln w="13846" cap="rnd">
              <a:solidFill>
                <a:schemeClr val="tx1"/>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11ADD851-88AD-487B-8E51-20627217F85E}"/>
                </a:ext>
              </a:extLst>
            </p:cNvPr>
            <p:cNvSpPr/>
            <p:nvPr/>
          </p:nvSpPr>
          <p:spPr>
            <a:xfrm>
              <a:off x="4941772" y="3942368"/>
              <a:ext cx="235449" cy="163957"/>
            </a:xfrm>
            <a:custGeom>
              <a:avLst/>
              <a:gdLst>
                <a:gd name="connsiteX0" fmla="*/ 141971 w 235449"/>
                <a:gd name="connsiteY0" fmla="*/ 0 h 163957"/>
                <a:gd name="connsiteX1" fmla="*/ 0 w 235449"/>
                <a:gd name="connsiteY1" fmla="*/ 30692 h 163957"/>
                <a:gd name="connsiteX2" fmla="*/ 15434 w 235449"/>
                <a:gd name="connsiteY2" fmla="*/ 135657 h 163957"/>
                <a:gd name="connsiteX3" fmla="*/ 235449 w 235449"/>
                <a:gd name="connsiteY3" fmla="*/ 162535 h 163957"/>
              </a:gdLst>
              <a:ahLst/>
              <a:cxnLst>
                <a:cxn ang="0">
                  <a:pos x="connsiteX0" y="connsiteY0"/>
                </a:cxn>
                <a:cxn ang="0">
                  <a:pos x="connsiteX1" y="connsiteY1"/>
                </a:cxn>
                <a:cxn ang="0">
                  <a:pos x="connsiteX2" y="connsiteY2"/>
                </a:cxn>
                <a:cxn ang="0">
                  <a:pos x="connsiteX3" y="connsiteY3"/>
                </a:cxn>
              </a:cxnLst>
              <a:rect l="l" t="t" r="r" b="b"/>
              <a:pathLst>
                <a:path w="235449" h="163957">
                  <a:moveTo>
                    <a:pt x="141971" y="0"/>
                  </a:moveTo>
                  <a:cubicBezTo>
                    <a:pt x="94750" y="10698"/>
                    <a:pt x="0" y="30692"/>
                    <a:pt x="0" y="30692"/>
                  </a:cubicBezTo>
                  <a:lnTo>
                    <a:pt x="15434" y="135657"/>
                  </a:lnTo>
                  <a:cubicBezTo>
                    <a:pt x="15434" y="135657"/>
                    <a:pt x="160474" y="171435"/>
                    <a:pt x="235449" y="162535"/>
                  </a:cubicBezTo>
                  <a:close/>
                </a:path>
              </a:pathLst>
            </a:custGeom>
            <a:solidFill>
              <a:schemeClr val="tx1"/>
            </a:solidFill>
            <a:ln w="4382"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546B13CE-2D87-D8C6-3EB8-7235F24B26E4}"/>
                </a:ext>
              </a:extLst>
            </p:cNvPr>
            <p:cNvSpPr/>
            <p:nvPr/>
          </p:nvSpPr>
          <p:spPr>
            <a:xfrm>
              <a:off x="5236837" y="3569902"/>
              <a:ext cx="444412" cy="212838"/>
            </a:xfrm>
            <a:custGeom>
              <a:avLst/>
              <a:gdLst>
                <a:gd name="connsiteX0" fmla="*/ 340516 w 444412"/>
                <a:gd name="connsiteY0" fmla="*/ 186912 h 212838"/>
                <a:gd name="connsiteX1" fmla="*/ 391158 w 444412"/>
                <a:gd name="connsiteY1" fmla="*/ 208353 h 212838"/>
                <a:gd name="connsiteX2" fmla="*/ 410362 w 444412"/>
                <a:gd name="connsiteY2" fmla="*/ 91899 h 212838"/>
                <a:gd name="connsiteX3" fmla="*/ 164258 w 444412"/>
                <a:gd name="connsiteY3" fmla="*/ 36830 h 212838"/>
                <a:gd name="connsiteX4" fmla="*/ 1066 w 444412"/>
                <a:gd name="connsiteY4" fmla="*/ 26921 h 212838"/>
                <a:gd name="connsiteX5" fmla="*/ 408 w 444412"/>
                <a:gd name="connsiteY5" fmla="*/ 30735 h 212838"/>
                <a:gd name="connsiteX6" fmla="*/ 38948 w 444412"/>
                <a:gd name="connsiteY6" fmla="*/ 86506 h 212838"/>
                <a:gd name="connsiteX7" fmla="*/ 107522 w 444412"/>
                <a:gd name="connsiteY7" fmla="*/ 102247 h 212838"/>
                <a:gd name="connsiteX8" fmla="*/ 132251 w 444412"/>
                <a:gd name="connsiteY8" fmla="*/ 101239 h 212838"/>
                <a:gd name="connsiteX9" fmla="*/ 135277 w 444412"/>
                <a:gd name="connsiteY9" fmla="*/ 100142 h 212838"/>
                <a:gd name="connsiteX10" fmla="*/ 150096 w 444412"/>
                <a:gd name="connsiteY10" fmla="*/ 106412 h 21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4412" h="212838">
                  <a:moveTo>
                    <a:pt x="340516" y="186912"/>
                  </a:moveTo>
                  <a:lnTo>
                    <a:pt x="391158" y="208353"/>
                  </a:lnTo>
                  <a:cubicBezTo>
                    <a:pt x="447762" y="236940"/>
                    <a:pt x="466966" y="120662"/>
                    <a:pt x="410362" y="91899"/>
                  </a:cubicBezTo>
                  <a:lnTo>
                    <a:pt x="164258" y="36830"/>
                  </a:lnTo>
                  <a:cubicBezTo>
                    <a:pt x="151324" y="-3289"/>
                    <a:pt x="5319" y="-16399"/>
                    <a:pt x="1066" y="26921"/>
                  </a:cubicBezTo>
                  <a:cubicBezTo>
                    <a:pt x="755" y="28175"/>
                    <a:pt x="535" y="29449"/>
                    <a:pt x="408" y="30735"/>
                  </a:cubicBezTo>
                  <a:cubicBezTo>
                    <a:pt x="-2855" y="56435"/>
                    <a:pt x="13755" y="80471"/>
                    <a:pt x="38948" y="86506"/>
                  </a:cubicBezTo>
                  <a:lnTo>
                    <a:pt x="107522" y="102247"/>
                  </a:lnTo>
                  <a:cubicBezTo>
                    <a:pt x="115703" y="104170"/>
                    <a:pt x="124254" y="103821"/>
                    <a:pt x="132251" y="101239"/>
                  </a:cubicBezTo>
                  <a:cubicBezTo>
                    <a:pt x="133304" y="100888"/>
                    <a:pt x="134312" y="100537"/>
                    <a:pt x="135277" y="100142"/>
                  </a:cubicBezTo>
                  <a:lnTo>
                    <a:pt x="150096" y="106412"/>
                  </a:lnTo>
                </a:path>
              </a:pathLst>
            </a:custGeom>
            <a:solidFill>
              <a:srgbClr val="FFFFFF"/>
            </a:solidFill>
            <a:ln w="13846" cap="rnd">
              <a:solidFill>
                <a:schemeClr val="tx1"/>
              </a:solidFill>
              <a:prstDash val="solid"/>
              <a:round/>
            </a:ln>
          </p:spPr>
          <p:txBody>
            <a:bodyPr rtlCol="0" anchor="ctr"/>
            <a:lstStyle/>
            <a:p>
              <a:endParaRPr lang="zh-CN" altLang="en-US"/>
            </a:p>
          </p:txBody>
        </p:sp>
        <p:sp>
          <p:nvSpPr>
            <p:cNvPr id="96" name="任意多边形: 形状 95">
              <a:extLst>
                <a:ext uri="{FF2B5EF4-FFF2-40B4-BE49-F238E27FC236}">
                  <a16:creationId xmlns:a16="http://schemas.microsoft.com/office/drawing/2014/main" id="{E3714B6B-3ADC-AD67-C686-1535B48D2FD7}"/>
                </a:ext>
              </a:extLst>
            </p:cNvPr>
            <p:cNvSpPr/>
            <p:nvPr/>
          </p:nvSpPr>
          <p:spPr>
            <a:xfrm>
              <a:off x="5606642" y="4493416"/>
              <a:ext cx="276181" cy="151617"/>
            </a:xfrm>
            <a:custGeom>
              <a:avLst/>
              <a:gdLst>
                <a:gd name="connsiteX0" fmla="*/ 276182 w 276181"/>
                <a:gd name="connsiteY0" fmla="*/ 151617 h 151617"/>
                <a:gd name="connsiteX1" fmla="*/ 179064 w 276181"/>
                <a:gd name="connsiteY1" fmla="*/ 39549 h 151617"/>
                <a:gd name="connsiteX2" fmla="*/ 0 w 276181"/>
                <a:gd name="connsiteY2" fmla="*/ 0 h 151617"/>
              </a:gdLst>
              <a:ahLst/>
              <a:cxnLst>
                <a:cxn ang="0">
                  <a:pos x="connsiteX0" y="connsiteY0"/>
                </a:cxn>
                <a:cxn ang="0">
                  <a:pos x="connsiteX1" y="connsiteY1"/>
                </a:cxn>
                <a:cxn ang="0">
                  <a:pos x="connsiteX2" y="connsiteY2"/>
                </a:cxn>
              </a:cxnLst>
              <a:rect l="l" t="t" r="r" b="b"/>
              <a:pathLst>
                <a:path w="276181" h="151617">
                  <a:moveTo>
                    <a:pt x="276182" y="151617"/>
                  </a:moveTo>
                  <a:lnTo>
                    <a:pt x="179064" y="39549"/>
                  </a:lnTo>
                  <a:lnTo>
                    <a:pt x="0" y="0"/>
                  </a:lnTo>
                </a:path>
              </a:pathLst>
            </a:custGeom>
            <a:noFill/>
            <a:ln w="13846" cap="rnd">
              <a:solidFill>
                <a:schemeClr val="tx1"/>
              </a:solidFill>
              <a:prstDash val="solid"/>
              <a:round/>
            </a:ln>
          </p:spPr>
          <p:txBody>
            <a:bodyPr rtlCol="0" anchor="ctr"/>
            <a:lstStyle/>
            <a:p>
              <a:endParaRPr lang="zh-CN" altLang="en-US"/>
            </a:p>
          </p:txBody>
        </p:sp>
      </p:grpSp>
      <p:sp>
        <p:nvSpPr>
          <p:cNvPr id="99" name="文本框 98">
            <a:extLst>
              <a:ext uri="{FF2B5EF4-FFF2-40B4-BE49-F238E27FC236}">
                <a16:creationId xmlns:a16="http://schemas.microsoft.com/office/drawing/2014/main" id="{AD89D056-9E08-99F0-2E5E-FEE6863545B6}"/>
              </a:ext>
            </a:extLst>
          </p:cNvPr>
          <p:cNvSpPr txBox="1"/>
          <p:nvPr/>
        </p:nvSpPr>
        <p:spPr>
          <a:xfrm>
            <a:off x="987386" y="5141445"/>
            <a:ext cx="10168294" cy="789127"/>
          </a:xfrm>
          <a:prstGeom prst="rect">
            <a:avLst/>
          </a:prstGeom>
          <a:noFill/>
        </p:spPr>
        <p:txBody>
          <a:bodyPr wrap="square" rtlCol="0">
            <a:spAutoFit/>
          </a:bodyPr>
          <a:lstStyle/>
          <a:p>
            <a:pPr>
              <a:lnSpc>
                <a:spcPct val="150000"/>
              </a:lnSpc>
            </a:pPr>
            <a:r>
              <a:rPr lang="en-US" altLang="zh-CN" sz="1600" dirty="0">
                <a:latin typeface="+mn-ea"/>
              </a:rPr>
              <a:t>51PPT</a:t>
            </a:r>
            <a:r>
              <a:rPr lang="zh-CN" altLang="en-US" sz="1600" dirty="0">
                <a:latin typeface="+mn-ea"/>
              </a:rPr>
              <a:t>模板网，幻灯片演示模板及素材免费下载！</a:t>
            </a:r>
          </a:p>
          <a:p>
            <a:pPr>
              <a:lnSpc>
                <a:spcPct val="150000"/>
              </a:lnSpc>
            </a:pPr>
            <a:r>
              <a:rPr lang="en-US" altLang="zh-CN" sz="1600" dirty="0">
                <a:latin typeface="+mn-ea"/>
              </a:rPr>
              <a:t>51PPT</a:t>
            </a:r>
            <a:r>
              <a:rPr lang="zh-CN" altLang="en-US" sz="1600" dirty="0">
                <a:latin typeface="+mn-ea"/>
              </a:rPr>
              <a:t>模板网 官网唯一网址：</a:t>
            </a:r>
            <a:r>
              <a:rPr lang="en-US" altLang="zh-CN" sz="1600" dirty="0">
                <a:latin typeface="+mn-ea"/>
              </a:rPr>
              <a:t>www.51pptmoban.com</a:t>
            </a:r>
            <a:endParaRPr lang="en-GB" altLang="zh-CN" sz="1600" dirty="0">
              <a:latin typeface="+mn-ea"/>
            </a:endParaRPr>
          </a:p>
        </p:txBody>
      </p:sp>
      <p:grpSp>
        <p:nvGrpSpPr>
          <p:cNvPr id="126" name="组合 125">
            <a:extLst>
              <a:ext uri="{FF2B5EF4-FFF2-40B4-BE49-F238E27FC236}">
                <a16:creationId xmlns:a16="http://schemas.microsoft.com/office/drawing/2014/main" id="{2833EDDE-1244-3F04-1209-5D82EEE7EE16}"/>
              </a:ext>
            </a:extLst>
          </p:cNvPr>
          <p:cNvGrpSpPr/>
          <p:nvPr/>
        </p:nvGrpSpPr>
        <p:grpSpPr>
          <a:xfrm>
            <a:off x="1057269" y="3324055"/>
            <a:ext cx="3399567" cy="1022093"/>
            <a:chOff x="1057269" y="3250868"/>
            <a:chExt cx="3399567" cy="1022093"/>
          </a:xfrm>
        </p:grpSpPr>
        <p:sp>
          <p:nvSpPr>
            <p:cNvPr id="104" name="文本框 103">
              <a:extLst>
                <a:ext uri="{FF2B5EF4-FFF2-40B4-BE49-F238E27FC236}">
                  <a16:creationId xmlns:a16="http://schemas.microsoft.com/office/drawing/2014/main" id="{9E65E573-53C6-9B49-7F07-912110792846}"/>
                </a:ext>
              </a:extLst>
            </p:cNvPr>
            <p:cNvSpPr txBox="1"/>
            <p:nvPr/>
          </p:nvSpPr>
          <p:spPr>
            <a:xfrm>
              <a:off x="1586164" y="3570909"/>
              <a:ext cx="2870672" cy="702052"/>
            </a:xfrm>
            <a:prstGeom prst="rect">
              <a:avLst/>
            </a:prstGeom>
            <a:noFill/>
          </p:spPr>
          <p:txBody>
            <a:bodyPr wrap="square" rtlCol="0">
              <a:spAutoFit/>
            </a:bodyPr>
            <a:lstStyle/>
            <a:p>
              <a:pP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105" name="文本框 104">
              <a:extLst>
                <a:ext uri="{FF2B5EF4-FFF2-40B4-BE49-F238E27FC236}">
                  <a16:creationId xmlns:a16="http://schemas.microsoft.com/office/drawing/2014/main" id="{8C43DB50-8240-E645-A434-844D7526738E}"/>
                </a:ext>
              </a:extLst>
            </p:cNvPr>
            <p:cNvSpPr txBox="1"/>
            <p:nvPr/>
          </p:nvSpPr>
          <p:spPr>
            <a:xfrm>
              <a:off x="1586164" y="3250868"/>
              <a:ext cx="1338828" cy="369332"/>
            </a:xfrm>
            <a:prstGeom prst="rect">
              <a:avLst/>
            </a:prstGeom>
            <a:noFill/>
          </p:spPr>
          <p:txBody>
            <a:bodyPr wrap="none" rtlCol="0">
              <a:spAutoFit/>
            </a:bodyPr>
            <a:lstStyle/>
            <a:p>
              <a:r>
                <a:rPr lang="zh-CN" altLang="en-US" b="1" dirty="0">
                  <a:latin typeface="+mj-ea"/>
                  <a:ea typeface="+mj-ea"/>
                </a:rPr>
                <a:t>请输入标题</a:t>
              </a:r>
            </a:p>
          </p:txBody>
        </p:sp>
        <p:grpSp>
          <p:nvGrpSpPr>
            <p:cNvPr id="108" name="组合 107">
              <a:extLst>
                <a:ext uri="{FF2B5EF4-FFF2-40B4-BE49-F238E27FC236}">
                  <a16:creationId xmlns:a16="http://schemas.microsoft.com/office/drawing/2014/main" id="{EB86F558-90A0-F221-6A6B-452C6EFCCE40}"/>
                </a:ext>
              </a:extLst>
            </p:cNvPr>
            <p:cNvGrpSpPr/>
            <p:nvPr/>
          </p:nvGrpSpPr>
          <p:grpSpPr>
            <a:xfrm>
              <a:off x="1057269" y="3532397"/>
              <a:ext cx="513300" cy="513300"/>
              <a:chOff x="8473783" y="4698547"/>
              <a:chExt cx="440086" cy="440086"/>
            </a:xfrm>
          </p:grpSpPr>
          <p:sp>
            <p:nvSpPr>
              <p:cNvPr id="109" name="椭圆 108">
                <a:extLst>
                  <a:ext uri="{FF2B5EF4-FFF2-40B4-BE49-F238E27FC236}">
                    <a16:creationId xmlns:a16="http://schemas.microsoft.com/office/drawing/2014/main" id="{A2720826-E01B-9D3E-0A49-759B5797C8FF}"/>
                  </a:ext>
                </a:extLst>
              </p:cNvPr>
              <p:cNvSpPr/>
              <p:nvPr userDrawn="1"/>
            </p:nvSpPr>
            <p:spPr>
              <a:xfrm>
                <a:off x="8473783" y="4698547"/>
                <a:ext cx="440086" cy="440086"/>
              </a:xfrm>
              <a:prstGeom prst="ellipse">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110" name="iconfont-11420-2986185">
                <a:extLst>
                  <a:ext uri="{FF2B5EF4-FFF2-40B4-BE49-F238E27FC236}">
                    <a16:creationId xmlns:a16="http://schemas.microsoft.com/office/drawing/2014/main" id="{46FE35D8-DD0C-17AB-57A2-78661B65B926}"/>
                  </a:ext>
                </a:extLst>
              </p:cNvPr>
              <p:cNvSpPr/>
              <p:nvPr userDrawn="1"/>
            </p:nvSpPr>
            <p:spPr>
              <a:xfrm>
                <a:off x="8561129" y="4796229"/>
                <a:ext cx="265394" cy="244722"/>
              </a:xfrm>
              <a:custGeom>
                <a:avLst/>
                <a:gdLst>
                  <a:gd name="T0" fmla="*/ 11886 w 12891"/>
                  <a:gd name="T1" fmla="*/ 4937 h 11886"/>
                  <a:gd name="T2" fmla="*/ 10331 w 12891"/>
                  <a:gd name="T3" fmla="*/ 10423 h 11886"/>
                  <a:gd name="T4" fmla="*/ 9600 w 12891"/>
                  <a:gd name="T5" fmla="*/ 10971 h 11886"/>
                  <a:gd name="T6" fmla="*/ 1371 w 12891"/>
                  <a:gd name="T7" fmla="*/ 10971 h 11886"/>
                  <a:gd name="T8" fmla="*/ 1097 w 12891"/>
                  <a:gd name="T9" fmla="*/ 10880 h 11886"/>
                  <a:gd name="T10" fmla="*/ 1097 w 12891"/>
                  <a:gd name="T11" fmla="*/ 10606 h 11886"/>
                  <a:gd name="T12" fmla="*/ 2651 w 12891"/>
                  <a:gd name="T13" fmla="*/ 5120 h 11886"/>
                  <a:gd name="T14" fmla="*/ 3383 w 12891"/>
                  <a:gd name="T15" fmla="*/ 4571 h 11886"/>
                  <a:gd name="T16" fmla="*/ 11611 w 12891"/>
                  <a:gd name="T17" fmla="*/ 4571 h 11886"/>
                  <a:gd name="T18" fmla="*/ 11794 w 12891"/>
                  <a:gd name="T19" fmla="*/ 4663 h 11886"/>
                  <a:gd name="T20" fmla="*/ 11886 w 12891"/>
                  <a:gd name="T21" fmla="*/ 4937 h 11886"/>
                  <a:gd name="T22" fmla="*/ 914 w 12891"/>
                  <a:gd name="T23" fmla="*/ 1371 h 11886"/>
                  <a:gd name="T24" fmla="*/ 1371 w 12891"/>
                  <a:gd name="T25" fmla="*/ 914 h 11886"/>
                  <a:gd name="T26" fmla="*/ 4297 w 12891"/>
                  <a:gd name="T27" fmla="*/ 914 h 11886"/>
                  <a:gd name="T28" fmla="*/ 5120 w 12891"/>
                  <a:gd name="T29" fmla="*/ 2469 h 11886"/>
                  <a:gd name="T30" fmla="*/ 5486 w 12891"/>
                  <a:gd name="T31" fmla="*/ 2743 h 11886"/>
                  <a:gd name="T32" fmla="*/ 10514 w 12891"/>
                  <a:gd name="T33" fmla="*/ 2743 h 11886"/>
                  <a:gd name="T34" fmla="*/ 10971 w 12891"/>
                  <a:gd name="T35" fmla="*/ 3200 h 11886"/>
                  <a:gd name="T36" fmla="*/ 10971 w 12891"/>
                  <a:gd name="T37" fmla="*/ 3657 h 11886"/>
                  <a:gd name="T38" fmla="*/ 3383 w 12891"/>
                  <a:gd name="T39" fmla="*/ 3657 h 11886"/>
                  <a:gd name="T40" fmla="*/ 1829 w 12891"/>
                  <a:gd name="T41" fmla="*/ 4937 h 11886"/>
                  <a:gd name="T42" fmla="*/ 914 w 12891"/>
                  <a:gd name="T43" fmla="*/ 8046 h 11886"/>
                  <a:gd name="T44" fmla="*/ 914 w 12891"/>
                  <a:gd name="T45" fmla="*/ 1371 h 11886"/>
                  <a:gd name="T46" fmla="*/ 12617 w 12891"/>
                  <a:gd name="T47" fmla="*/ 4114 h 11886"/>
                  <a:gd name="T48" fmla="*/ 11886 w 12891"/>
                  <a:gd name="T49" fmla="*/ 3657 h 11886"/>
                  <a:gd name="T50" fmla="*/ 11886 w 12891"/>
                  <a:gd name="T51" fmla="*/ 3200 h 11886"/>
                  <a:gd name="T52" fmla="*/ 10514 w 12891"/>
                  <a:gd name="T53" fmla="*/ 1829 h 11886"/>
                  <a:gd name="T54" fmla="*/ 5760 w 12891"/>
                  <a:gd name="T55" fmla="*/ 1829 h 11886"/>
                  <a:gd name="T56" fmla="*/ 4937 w 12891"/>
                  <a:gd name="T57" fmla="*/ 274 h 11886"/>
                  <a:gd name="T58" fmla="*/ 4571 w 12891"/>
                  <a:gd name="T59" fmla="*/ 0 h 11886"/>
                  <a:gd name="T60" fmla="*/ 1371 w 12891"/>
                  <a:gd name="T61" fmla="*/ 0 h 11886"/>
                  <a:gd name="T62" fmla="*/ 0 w 12891"/>
                  <a:gd name="T63" fmla="*/ 1371 h 11886"/>
                  <a:gd name="T64" fmla="*/ 0 w 12891"/>
                  <a:gd name="T65" fmla="*/ 10514 h 11886"/>
                  <a:gd name="T66" fmla="*/ 549 w 12891"/>
                  <a:gd name="T67" fmla="*/ 11611 h 11886"/>
                  <a:gd name="T68" fmla="*/ 640 w 12891"/>
                  <a:gd name="T69" fmla="*/ 11611 h 11886"/>
                  <a:gd name="T70" fmla="*/ 1371 w 12891"/>
                  <a:gd name="T71" fmla="*/ 11886 h 11886"/>
                  <a:gd name="T72" fmla="*/ 9600 w 12891"/>
                  <a:gd name="T73" fmla="*/ 11886 h 11886"/>
                  <a:gd name="T74" fmla="*/ 11246 w 12891"/>
                  <a:gd name="T75" fmla="*/ 10606 h 11886"/>
                  <a:gd name="T76" fmla="*/ 12800 w 12891"/>
                  <a:gd name="T77" fmla="*/ 5120 h 11886"/>
                  <a:gd name="T78" fmla="*/ 12617 w 12891"/>
                  <a:gd name="T79" fmla="*/ 4114 h 1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91" h="11886">
                    <a:moveTo>
                      <a:pt x="11886" y="4937"/>
                    </a:moveTo>
                    <a:lnTo>
                      <a:pt x="10331" y="10423"/>
                    </a:lnTo>
                    <a:cubicBezTo>
                      <a:pt x="10240" y="10697"/>
                      <a:pt x="9874" y="10971"/>
                      <a:pt x="9600" y="10971"/>
                    </a:cubicBezTo>
                    <a:lnTo>
                      <a:pt x="1371" y="10971"/>
                    </a:lnTo>
                    <a:cubicBezTo>
                      <a:pt x="1280" y="10971"/>
                      <a:pt x="1189" y="10971"/>
                      <a:pt x="1097" y="10880"/>
                    </a:cubicBezTo>
                    <a:cubicBezTo>
                      <a:pt x="1097" y="10789"/>
                      <a:pt x="1006" y="10697"/>
                      <a:pt x="1097" y="10606"/>
                    </a:cubicBezTo>
                    <a:lnTo>
                      <a:pt x="2651" y="5120"/>
                    </a:lnTo>
                    <a:cubicBezTo>
                      <a:pt x="2743" y="4846"/>
                      <a:pt x="3109" y="4571"/>
                      <a:pt x="3383" y="4571"/>
                    </a:cubicBezTo>
                    <a:lnTo>
                      <a:pt x="11611" y="4571"/>
                    </a:lnTo>
                    <a:cubicBezTo>
                      <a:pt x="11703" y="4571"/>
                      <a:pt x="11794" y="4571"/>
                      <a:pt x="11794" y="4663"/>
                    </a:cubicBezTo>
                    <a:cubicBezTo>
                      <a:pt x="11886" y="4663"/>
                      <a:pt x="11886" y="4754"/>
                      <a:pt x="11886" y="4937"/>
                    </a:cubicBezTo>
                    <a:close/>
                    <a:moveTo>
                      <a:pt x="914" y="1371"/>
                    </a:moveTo>
                    <a:cubicBezTo>
                      <a:pt x="914" y="1097"/>
                      <a:pt x="1097" y="914"/>
                      <a:pt x="1371" y="914"/>
                    </a:cubicBezTo>
                    <a:lnTo>
                      <a:pt x="4297" y="914"/>
                    </a:lnTo>
                    <a:lnTo>
                      <a:pt x="5120" y="2469"/>
                    </a:lnTo>
                    <a:cubicBezTo>
                      <a:pt x="5120" y="2651"/>
                      <a:pt x="5303" y="2743"/>
                      <a:pt x="5486" y="2743"/>
                    </a:cubicBezTo>
                    <a:lnTo>
                      <a:pt x="10514" y="2743"/>
                    </a:lnTo>
                    <a:cubicBezTo>
                      <a:pt x="10789" y="2743"/>
                      <a:pt x="10971" y="2926"/>
                      <a:pt x="10971" y="3200"/>
                    </a:cubicBezTo>
                    <a:lnTo>
                      <a:pt x="10971" y="3657"/>
                    </a:lnTo>
                    <a:lnTo>
                      <a:pt x="3383" y="3657"/>
                    </a:lnTo>
                    <a:cubicBezTo>
                      <a:pt x="2743" y="3657"/>
                      <a:pt x="2011" y="4206"/>
                      <a:pt x="1829" y="4937"/>
                    </a:cubicBezTo>
                    <a:lnTo>
                      <a:pt x="914" y="8046"/>
                    </a:lnTo>
                    <a:lnTo>
                      <a:pt x="914" y="1371"/>
                    </a:lnTo>
                    <a:close/>
                    <a:moveTo>
                      <a:pt x="12617" y="4114"/>
                    </a:moveTo>
                    <a:cubicBezTo>
                      <a:pt x="12434" y="3840"/>
                      <a:pt x="12160" y="3749"/>
                      <a:pt x="11886" y="3657"/>
                    </a:cubicBezTo>
                    <a:lnTo>
                      <a:pt x="11886" y="3200"/>
                    </a:lnTo>
                    <a:cubicBezTo>
                      <a:pt x="11886" y="2469"/>
                      <a:pt x="11246" y="1829"/>
                      <a:pt x="10514" y="1829"/>
                    </a:cubicBezTo>
                    <a:lnTo>
                      <a:pt x="5760" y="1829"/>
                    </a:lnTo>
                    <a:lnTo>
                      <a:pt x="4937" y="274"/>
                    </a:lnTo>
                    <a:cubicBezTo>
                      <a:pt x="4937" y="91"/>
                      <a:pt x="4754" y="0"/>
                      <a:pt x="4571" y="0"/>
                    </a:cubicBezTo>
                    <a:lnTo>
                      <a:pt x="1371" y="0"/>
                    </a:lnTo>
                    <a:cubicBezTo>
                      <a:pt x="640" y="0"/>
                      <a:pt x="0" y="640"/>
                      <a:pt x="0" y="1371"/>
                    </a:cubicBezTo>
                    <a:lnTo>
                      <a:pt x="0" y="10514"/>
                    </a:lnTo>
                    <a:cubicBezTo>
                      <a:pt x="0" y="10971"/>
                      <a:pt x="274" y="11429"/>
                      <a:pt x="549" y="11611"/>
                    </a:cubicBezTo>
                    <a:lnTo>
                      <a:pt x="640" y="11611"/>
                    </a:lnTo>
                    <a:cubicBezTo>
                      <a:pt x="823" y="11794"/>
                      <a:pt x="1097" y="11886"/>
                      <a:pt x="1371" y="11886"/>
                    </a:cubicBezTo>
                    <a:lnTo>
                      <a:pt x="9600" y="11886"/>
                    </a:lnTo>
                    <a:cubicBezTo>
                      <a:pt x="10331" y="11886"/>
                      <a:pt x="10971" y="11337"/>
                      <a:pt x="11246" y="10606"/>
                    </a:cubicBezTo>
                    <a:lnTo>
                      <a:pt x="12800" y="5120"/>
                    </a:lnTo>
                    <a:cubicBezTo>
                      <a:pt x="12891" y="4754"/>
                      <a:pt x="12800" y="4389"/>
                      <a:pt x="12617" y="41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27" name="组合 126">
            <a:extLst>
              <a:ext uri="{FF2B5EF4-FFF2-40B4-BE49-F238E27FC236}">
                <a16:creationId xmlns:a16="http://schemas.microsoft.com/office/drawing/2014/main" id="{874660CA-4BEB-1E50-7384-352DB06D673A}"/>
              </a:ext>
            </a:extLst>
          </p:cNvPr>
          <p:cNvGrpSpPr/>
          <p:nvPr/>
        </p:nvGrpSpPr>
        <p:grpSpPr>
          <a:xfrm>
            <a:off x="999500" y="1860473"/>
            <a:ext cx="3576404" cy="1022093"/>
            <a:chOff x="999500" y="1787286"/>
            <a:chExt cx="3576404" cy="1022093"/>
          </a:xfrm>
        </p:grpSpPr>
        <p:sp>
          <p:nvSpPr>
            <p:cNvPr id="100" name="文本框 99">
              <a:extLst>
                <a:ext uri="{FF2B5EF4-FFF2-40B4-BE49-F238E27FC236}">
                  <a16:creationId xmlns:a16="http://schemas.microsoft.com/office/drawing/2014/main" id="{99BAA2C5-2462-4337-EA4F-73409F9D0D3B}"/>
                </a:ext>
              </a:extLst>
            </p:cNvPr>
            <p:cNvSpPr txBox="1"/>
            <p:nvPr/>
          </p:nvSpPr>
          <p:spPr>
            <a:xfrm>
              <a:off x="1586164" y="2107327"/>
              <a:ext cx="2989740" cy="702052"/>
            </a:xfrm>
            <a:prstGeom prst="rect">
              <a:avLst/>
            </a:prstGeom>
            <a:noFill/>
          </p:spPr>
          <p:txBody>
            <a:bodyPr wrap="square" rtlCol="0">
              <a:spAutoFit/>
            </a:bodyPr>
            <a:lstStyle/>
            <a:p>
              <a:pP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101" name="文本框 100">
              <a:extLst>
                <a:ext uri="{FF2B5EF4-FFF2-40B4-BE49-F238E27FC236}">
                  <a16:creationId xmlns:a16="http://schemas.microsoft.com/office/drawing/2014/main" id="{D5EC04F0-A889-4FE4-E5F6-1A09D6CAC03E}"/>
                </a:ext>
              </a:extLst>
            </p:cNvPr>
            <p:cNvSpPr txBox="1"/>
            <p:nvPr/>
          </p:nvSpPr>
          <p:spPr>
            <a:xfrm>
              <a:off x="1586164" y="1787286"/>
              <a:ext cx="1338828" cy="369332"/>
            </a:xfrm>
            <a:prstGeom prst="rect">
              <a:avLst/>
            </a:prstGeom>
            <a:noFill/>
          </p:spPr>
          <p:txBody>
            <a:bodyPr wrap="none" rtlCol="0">
              <a:spAutoFit/>
            </a:bodyPr>
            <a:lstStyle/>
            <a:p>
              <a:r>
                <a:rPr lang="zh-CN" altLang="en-US" b="1" dirty="0">
                  <a:latin typeface="+mj-ea"/>
                  <a:ea typeface="+mj-ea"/>
                </a:rPr>
                <a:t>请输入标题</a:t>
              </a:r>
            </a:p>
          </p:txBody>
        </p:sp>
        <p:grpSp>
          <p:nvGrpSpPr>
            <p:cNvPr id="111" name="组合 110">
              <a:extLst>
                <a:ext uri="{FF2B5EF4-FFF2-40B4-BE49-F238E27FC236}">
                  <a16:creationId xmlns:a16="http://schemas.microsoft.com/office/drawing/2014/main" id="{D4928956-E73F-0EF5-FD25-3DED98C4F4F6}"/>
                </a:ext>
              </a:extLst>
            </p:cNvPr>
            <p:cNvGrpSpPr/>
            <p:nvPr/>
          </p:nvGrpSpPr>
          <p:grpSpPr>
            <a:xfrm>
              <a:off x="999500" y="2060075"/>
              <a:ext cx="513300" cy="513301"/>
              <a:chOff x="9193691" y="4698542"/>
              <a:chExt cx="440085" cy="440086"/>
            </a:xfrm>
          </p:grpSpPr>
          <p:sp>
            <p:nvSpPr>
              <p:cNvPr id="112" name="椭圆 111">
                <a:extLst>
                  <a:ext uri="{FF2B5EF4-FFF2-40B4-BE49-F238E27FC236}">
                    <a16:creationId xmlns:a16="http://schemas.microsoft.com/office/drawing/2014/main" id="{075603C1-9AF5-89EF-8190-AFD48BAB4D80}"/>
                  </a:ext>
                </a:extLst>
              </p:cNvPr>
              <p:cNvSpPr/>
              <p:nvPr userDrawn="1"/>
            </p:nvSpPr>
            <p:spPr>
              <a:xfrm>
                <a:off x="9193691" y="4698542"/>
                <a:ext cx="440085" cy="440086"/>
              </a:xfrm>
              <a:prstGeom prst="ellipse">
                <a:avLst/>
              </a:prstGeom>
              <a:solidFill>
                <a:schemeClr val="tx1"/>
              </a:solidFill>
              <a:ln>
                <a:noFill/>
              </a:ln>
              <a:effectLst>
                <a:outerShdw blurRad="63500" sx="102000" sy="102000" algn="ctr" rotWithShape="0">
                  <a:schemeClr val="tx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3" name="files_384688">
                <a:extLst>
                  <a:ext uri="{FF2B5EF4-FFF2-40B4-BE49-F238E27FC236}">
                    <a16:creationId xmlns:a16="http://schemas.microsoft.com/office/drawing/2014/main" id="{ECC258A9-D846-64A3-9C0F-FD133217774F}"/>
                  </a:ext>
                </a:extLst>
              </p:cNvPr>
              <p:cNvSpPr/>
              <p:nvPr userDrawn="1"/>
            </p:nvSpPr>
            <p:spPr>
              <a:xfrm>
                <a:off x="9309542" y="4796218"/>
                <a:ext cx="208413" cy="244745"/>
              </a:xfrm>
              <a:custGeom>
                <a:avLst/>
                <a:gdLst>
                  <a:gd name="connsiteX0" fmla="*/ 208084 w 516115"/>
                  <a:gd name="connsiteY0" fmla="*/ 499604 h 606087"/>
                  <a:gd name="connsiteX1" fmla="*/ 353475 w 516115"/>
                  <a:gd name="connsiteY1" fmla="*/ 499604 h 606087"/>
                  <a:gd name="connsiteX2" fmla="*/ 370237 w 516115"/>
                  <a:gd name="connsiteY2" fmla="*/ 516434 h 606087"/>
                  <a:gd name="connsiteX3" fmla="*/ 353386 w 516115"/>
                  <a:gd name="connsiteY3" fmla="*/ 533264 h 606087"/>
                  <a:gd name="connsiteX4" fmla="*/ 208084 w 516115"/>
                  <a:gd name="connsiteY4" fmla="*/ 533264 h 606087"/>
                  <a:gd name="connsiteX5" fmla="*/ 191232 w 516115"/>
                  <a:gd name="connsiteY5" fmla="*/ 516434 h 606087"/>
                  <a:gd name="connsiteX6" fmla="*/ 208084 w 516115"/>
                  <a:gd name="connsiteY6" fmla="*/ 499604 h 606087"/>
                  <a:gd name="connsiteX7" fmla="*/ 57715 w 516115"/>
                  <a:gd name="connsiteY7" fmla="*/ 493962 h 606087"/>
                  <a:gd name="connsiteX8" fmla="*/ 112561 w 516115"/>
                  <a:gd name="connsiteY8" fmla="*/ 548727 h 606087"/>
                  <a:gd name="connsiteX9" fmla="*/ 112561 w 516115"/>
                  <a:gd name="connsiteY9" fmla="*/ 493962 h 606087"/>
                  <a:gd name="connsiteX10" fmla="*/ 208084 w 516115"/>
                  <a:gd name="connsiteY10" fmla="*/ 413443 h 606087"/>
                  <a:gd name="connsiteX11" fmla="*/ 353475 w 516115"/>
                  <a:gd name="connsiteY11" fmla="*/ 413443 h 606087"/>
                  <a:gd name="connsiteX12" fmla="*/ 370237 w 516115"/>
                  <a:gd name="connsiteY12" fmla="*/ 430273 h 606087"/>
                  <a:gd name="connsiteX13" fmla="*/ 353386 w 516115"/>
                  <a:gd name="connsiteY13" fmla="*/ 447103 h 606087"/>
                  <a:gd name="connsiteX14" fmla="*/ 208084 w 516115"/>
                  <a:gd name="connsiteY14" fmla="*/ 447103 h 606087"/>
                  <a:gd name="connsiteX15" fmla="*/ 191232 w 516115"/>
                  <a:gd name="connsiteY15" fmla="*/ 430273 h 606087"/>
                  <a:gd name="connsiteX16" fmla="*/ 208084 w 516115"/>
                  <a:gd name="connsiteY16" fmla="*/ 413443 h 606087"/>
                  <a:gd name="connsiteX17" fmla="*/ 208084 w 516115"/>
                  <a:gd name="connsiteY17" fmla="*/ 327283 h 606087"/>
                  <a:gd name="connsiteX18" fmla="*/ 353475 w 516115"/>
                  <a:gd name="connsiteY18" fmla="*/ 327283 h 606087"/>
                  <a:gd name="connsiteX19" fmla="*/ 370237 w 516115"/>
                  <a:gd name="connsiteY19" fmla="*/ 344113 h 606087"/>
                  <a:gd name="connsiteX20" fmla="*/ 353386 w 516115"/>
                  <a:gd name="connsiteY20" fmla="*/ 360943 h 606087"/>
                  <a:gd name="connsiteX21" fmla="*/ 208084 w 516115"/>
                  <a:gd name="connsiteY21" fmla="*/ 360943 h 606087"/>
                  <a:gd name="connsiteX22" fmla="*/ 191232 w 516115"/>
                  <a:gd name="connsiteY22" fmla="*/ 344113 h 606087"/>
                  <a:gd name="connsiteX23" fmla="*/ 208084 w 516115"/>
                  <a:gd name="connsiteY23" fmla="*/ 327283 h 606087"/>
                  <a:gd name="connsiteX24" fmla="*/ 97498 w 516115"/>
                  <a:gd name="connsiteY24" fmla="*/ 306514 h 606087"/>
                  <a:gd name="connsiteX25" fmla="*/ 97498 w 516115"/>
                  <a:gd name="connsiteY25" fmla="*/ 340150 h 606087"/>
                  <a:gd name="connsiteX26" fmla="*/ 131204 w 516115"/>
                  <a:gd name="connsiteY26" fmla="*/ 340150 h 606087"/>
                  <a:gd name="connsiteX27" fmla="*/ 131204 w 516115"/>
                  <a:gd name="connsiteY27" fmla="*/ 306514 h 606087"/>
                  <a:gd name="connsiteX28" fmla="*/ 80644 w 516115"/>
                  <a:gd name="connsiteY28" fmla="*/ 272877 h 606087"/>
                  <a:gd name="connsiteX29" fmla="*/ 148058 w 516115"/>
                  <a:gd name="connsiteY29" fmla="*/ 272877 h 606087"/>
                  <a:gd name="connsiteX30" fmla="*/ 164911 w 516115"/>
                  <a:gd name="connsiteY30" fmla="*/ 289695 h 606087"/>
                  <a:gd name="connsiteX31" fmla="*/ 164911 w 516115"/>
                  <a:gd name="connsiteY31" fmla="*/ 356968 h 606087"/>
                  <a:gd name="connsiteX32" fmla="*/ 148058 w 516115"/>
                  <a:gd name="connsiteY32" fmla="*/ 373786 h 606087"/>
                  <a:gd name="connsiteX33" fmla="*/ 80644 w 516115"/>
                  <a:gd name="connsiteY33" fmla="*/ 373786 h 606087"/>
                  <a:gd name="connsiteX34" fmla="*/ 63791 w 516115"/>
                  <a:gd name="connsiteY34" fmla="*/ 356968 h 606087"/>
                  <a:gd name="connsiteX35" fmla="*/ 63791 w 516115"/>
                  <a:gd name="connsiteY35" fmla="*/ 289695 h 606087"/>
                  <a:gd name="connsiteX36" fmla="*/ 80644 w 516115"/>
                  <a:gd name="connsiteY36" fmla="*/ 272877 h 606087"/>
                  <a:gd name="connsiteX37" fmla="*/ 208086 w 516115"/>
                  <a:gd name="connsiteY37" fmla="*/ 240981 h 606087"/>
                  <a:gd name="connsiteX38" fmla="*/ 353492 w 516115"/>
                  <a:gd name="connsiteY38" fmla="*/ 240981 h 606087"/>
                  <a:gd name="connsiteX39" fmla="*/ 370256 w 516115"/>
                  <a:gd name="connsiteY39" fmla="*/ 257811 h 606087"/>
                  <a:gd name="connsiteX40" fmla="*/ 353402 w 516115"/>
                  <a:gd name="connsiteY40" fmla="*/ 274641 h 606087"/>
                  <a:gd name="connsiteX41" fmla="*/ 208086 w 516115"/>
                  <a:gd name="connsiteY41" fmla="*/ 274641 h 606087"/>
                  <a:gd name="connsiteX42" fmla="*/ 191232 w 516115"/>
                  <a:gd name="connsiteY42" fmla="*/ 257811 h 606087"/>
                  <a:gd name="connsiteX43" fmla="*/ 208086 w 516115"/>
                  <a:gd name="connsiteY43" fmla="*/ 240981 h 606087"/>
                  <a:gd name="connsiteX44" fmla="*/ 97498 w 516115"/>
                  <a:gd name="connsiteY44" fmla="*/ 179348 h 606087"/>
                  <a:gd name="connsiteX45" fmla="*/ 97498 w 516115"/>
                  <a:gd name="connsiteY45" fmla="*/ 212977 h 606087"/>
                  <a:gd name="connsiteX46" fmla="*/ 131204 w 516115"/>
                  <a:gd name="connsiteY46" fmla="*/ 212977 h 606087"/>
                  <a:gd name="connsiteX47" fmla="*/ 131204 w 516115"/>
                  <a:gd name="connsiteY47" fmla="*/ 179348 h 606087"/>
                  <a:gd name="connsiteX48" fmla="*/ 208084 w 516115"/>
                  <a:gd name="connsiteY48" fmla="*/ 154891 h 606087"/>
                  <a:gd name="connsiteX49" fmla="*/ 353475 w 516115"/>
                  <a:gd name="connsiteY49" fmla="*/ 154891 h 606087"/>
                  <a:gd name="connsiteX50" fmla="*/ 370237 w 516115"/>
                  <a:gd name="connsiteY50" fmla="*/ 171721 h 606087"/>
                  <a:gd name="connsiteX51" fmla="*/ 353386 w 516115"/>
                  <a:gd name="connsiteY51" fmla="*/ 188551 h 606087"/>
                  <a:gd name="connsiteX52" fmla="*/ 208084 w 516115"/>
                  <a:gd name="connsiteY52" fmla="*/ 188551 h 606087"/>
                  <a:gd name="connsiteX53" fmla="*/ 191232 w 516115"/>
                  <a:gd name="connsiteY53" fmla="*/ 171721 h 606087"/>
                  <a:gd name="connsiteX54" fmla="*/ 208084 w 516115"/>
                  <a:gd name="connsiteY54" fmla="*/ 154891 h 606087"/>
                  <a:gd name="connsiteX55" fmla="*/ 80644 w 516115"/>
                  <a:gd name="connsiteY55" fmla="*/ 145718 h 606087"/>
                  <a:gd name="connsiteX56" fmla="*/ 148058 w 516115"/>
                  <a:gd name="connsiteY56" fmla="*/ 145718 h 606087"/>
                  <a:gd name="connsiteX57" fmla="*/ 164911 w 516115"/>
                  <a:gd name="connsiteY57" fmla="*/ 162533 h 606087"/>
                  <a:gd name="connsiteX58" fmla="*/ 164911 w 516115"/>
                  <a:gd name="connsiteY58" fmla="*/ 229882 h 606087"/>
                  <a:gd name="connsiteX59" fmla="*/ 148058 w 516115"/>
                  <a:gd name="connsiteY59" fmla="*/ 246697 h 606087"/>
                  <a:gd name="connsiteX60" fmla="*/ 80644 w 516115"/>
                  <a:gd name="connsiteY60" fmla="*/ 246697 h 606087"/>
                  <a:gd name="connsiteX61" fmla="*/ 63791 w 516115"/>
                  <a:gd name="connsiteY61" fmla="*/ 229882 h 606087"/>
                  <a:gd name="connsiteX62" fmla="*/ 63791 w 516115"/>
                  <a:gd name="connsiteY62" fmla="*/ 162533 h 606087"/>
                  <a:gd name="connsiteX63" fmla="*/ 80644 w 516115"/>
                  <a:gd name="connsiteY63" fmla="*/ 145718 h 606087"/>
                  <a:gd name="connsiteX64" fmla="*/ 48753 w 516115"/>
                  <a:gd name="connsiteY64" fmla="*/ 115705 h 606087"/>
                  <a:gd name="connsiteX65" fmla="*/ 33876 w 516115"/>
                  <a:gd name="connsiteY65" fmla="*/ 130649 h 606087"/>
                  <a:gd name="connsiteX66" fmla="*/ 33876 w 516115"/>
                  <a:gd name="connsiteY66" fmla="*/ 460225 h 606087"/>
                  <a:gd name="connsiteX67" fmla="*/ 129320 w 516115"/>
                  <a:gd name="connsiteY67" fmla="*/ 460225 h 606087"/>
                  <a:gd name="connsiteX68" fmla="*/ 146168 w 516115"/>
                  <a:gd name="connsiteY68" fmla="*/ 477049 h 606087"/>
                  <a:gd name="connsiteX69" fmla="*/ 146168 w 516115"/>
                  <a:gd name="connsiteY69" fmla="*/ 572351 h 606087"/>
                  <a:gd name="connsiteX70" fmla="*/ 385271 w 516115"/>
                  <a:gd name="connsiteY70" fmla="*/ 572351 h 606087"/>
                  <a:gd name="connsiteX71" fmla="*/ 400238 w 516115"/>
                  <a:gd name="connsiteY71" fmla="*/ 557407 h 606087"/>
                  <a:gd name="connsiteX72" fmla="*/ 400238 w 516115"/>
                  <a:gd name="connsiteY72" fmla="*/ 130649 h 606087"/>
                  <a:gd name="connsiteX73" fmla="*/ 385271 w 516115"/>
                  <a:gd name="connsiteY73" fmla="*/ 115705 h 606087"/>
                  <a:gd name="connsiteX74" fmla="*/ 131023 w 516115"/>
                  <a:gd name="connsiteY74" fmla="*/ 33646 h 606087"/>
                  <a:gd name="connsiteX75" fmla="*/ 116056 w 516115"/>
                  <a:gd name="connsiteY75" fmla="*/ 48591 h 606087"/>
                  <a:gd name="connsiteX76" fmla="*/ 116056 w 516115"/>
                  <a:gd name="connsiteY76" fmla="*/ 81969 h 606087"/>
                  <a:gd name="connsiteX77" fmla="*/ 385271 w 516115"/>
                  <a:gd name="connsiteY77" fmla="*/ 81969 h 606087"/>
                  <a:gd name="connsiteX78" fmla="*/ 434024 w 516115"/>
                  <a:gd name="connsiteY78" fmla="*/ 130649 h 606087"/>
                  <a:gd name="connsiteX79" fmla="*/ 434024 w 516115"/>
                  <a:gd name="connsiteY79" fmla="*/ 490382 h 606087"/>
                  <a:gd name="connsiteX80" fmla="*/ 467452 w 516115"/>
                  <a:gd name="connsiteY80" fmla="*/ 490382 h 606087"/>
                  <a:gd name="connsiteX81" fmla="*/ 482418 w 516115"/>
                  <a:gd name="connsiteY81" fmla="*/ 475438 h 606087"/>
                  <a:gd name="connsiteX82" fmla="*/ 482329 w 516115"/>
                  <a:gd name="connsiteY82" fmla="*/ 475438 h 606087"/>
                  <a:gd name="connsiteX83" fmla="*/ 482329 w 516115"/>
                  <a:gd name="connsiteY83" fmla="*/ 48591 h 606087"/>
                  <a:gd name="connsiteX84" fmla="*/ 467362 w 516115"/>
                  <a:gd name="connsiteY84" fmla="*/ 33646 h 606087"/>
                  <a:gd name="connsiteX85" fmla="*/ 131023 w 516115"/>
                  <a:gd name="connsiteY85" fmla="*/ 0 h 606087"/>
                  <a:gd name="connsiteX86" fmla="*/ 467452 w 516115"/>
                  <a:gd name="connsiteY86" fmla="*/ 0 h 606087"/>
                  <a:gd name="connsiteX87" fmla="*/ 516115 w 516115"/>
                  <a:gd name="connsiteY87" fmla="*/ 48680 h 606087"/>
                  <a:gd name="connsiteX88" fmla="*/ 516115 w 516115"/>
                  <a:gd name="connsiteY88" fmla="*/ 475349 h 606087"/>
                  <a:gd name="connsiteX89" fmla="*/ 467362 w 516115"/>
                  <a:gd name="connsiteY89" fmla="*/ 524029 h 606087"/>
                  <a:gd name="connsiteX90" fmla="*/ 433934 w 516115"/>
                  <a:gd name="connsiteY90" fmla="*/ 524029 h 606087"/>
                  <a:gd name="connsiteX91" fmla="*/ 433934 w 516115"/>
                  <a:gd name="connsiteY91" fmla="*/ 557407 h 606087"/>
                  <a:gd name="connsiteX92" fmla="*/ 385182 w 516115"/>
                  <a:gd name="connsiteY92" fmla="*/ 606087 h 606087"/>
                  <a:gd name="connsiteX93" fmla="*/ 142315 w 516115"/>
                  <a:gd name="connsiteY93" fmla="*/ 606087 h 606087"/>
                  <a:gd name="connsiteX94" fmla="*/ 107901 w 516115"/>
                  <a:gd name="connsiteY94" fmla="*/ 591948 h 606087"/>
                  <a:gd name="connsiteX95" fmla="*/ 14249 w 516115"/>
                  <a:gd name="connsiteY95" fmla="*/ 498346 h 606087"/>
                  <a:gd name="connsiteX96" fmla="*/ 0 w 516115"/>
                  <a:gd name="connsiteY96" fmla="*/ 463984 h 606087"/>
                  <a:gd name="connsiteX97" fmla="*/ 0 w 516115"/>
                  <a:gd name="connsiteY97" fmla="*/ 130738 h 606087"/>
                  <a:gd name="connsiteX98" fmla="*/ 48753 w 516115"/>
                  <a:gd name="connsiteY98" fmla="*/ 82058 h 606087"/>
                  <a:gd name="connsiteX99" fmla="*/ 82270 w 516115"/>
                  <a:gd name="connsiteY99" fmla="*/ 82058 h 606087"/>
                  <a:gd name="connsiteX100" fmla="*/ 82270 w 516115"/>
                  <a:gd name="connsiteY100" fmla="*/ 48680 h 606087"/>
                  <a:gd name="connsiteX101" fmla="*/ 131023 w 516115"/>
                  <a:gd name="connsiteY101"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16115" h="606087">
                    <a:moveTo>
                      <a:pt x="208084" y="499604"/>
                    </a:moveTo>
                    <a:lnTo>
                      <a:pt x="353475" y="499604"/>
                    </a:lnTo>
                    <a:cubicBezTo>
                      <a:pt x="362708" y="499604"/>
                      <a:pt x="370327" y="507214"/>
                      <a:pt x="370237" y="516434"/>
                    </a:cubicBezTo>
                    <a:cubicBezTo>
                      <a:pt x="370237" y="525744"/>
                      <a:pt x="362708" y="533264"/>
                      <a:pt x="353386" y="533264"/>
                    </a:cubicBezTo>
                    <a:lnTo>
                      <a:pt x="208084" y="533264"/>
                    </a:lnTo>
                    <a:cubicBezTo>
                      <a:pt x="198762" y="533264"/>
                      <a:pt x="191232" y="525744"/>
                      <a:pt x="191232" y="516434"/>
                    </a:cubicBezTo>
                    <a:cubicBezTo>
                      <a:pt x="191232" y="507124"/>
                      <a:pt x="198762" y="499604"/>
                      <a:pt x="208084" y="499604"/>
                    </a:cubicBezTo>
                    <a:close/>
                    <a:moveTo>
                      <a:pt x="57715" y="493962"/>
                    </a:moveTo>
                    <a:lnTo>
                      <a:pt x="112561" y="548727"/>
                    </a:lnTo>
                    <a:lnTo>
                      <a:pt x="112561" y="493962"/>
                    </a:lnTo>
                    <a:close/>
                    <a:moveTo>
                      <a:pt x="208084" y="413443"/>
                    </a:moveTo>
                    <a:lnTo>
                      <a:pt x="353475" y="413443"/>
                    </a:lnTo>
                    <a:cubicBezTo>
                      <a:pt x="362708" y="413443"/>
                      <a:pt x="370327" y="420963"/>
                      <a:pt x="370237" y="430273"/>
                    </a:cubicBezTo>
                    <a:cubicBezTo>
                      <a:pt x="370237" y="439583"/>
                      <a:pt x="362708" y="447103"/>
                      <a:pt x="353386" y="447103"/>
                    </a:cubicBezTo>
                    <a:lnTo>
                      <a:pt x="208084" y="447103"/>
                    </a:lnTo>
                    <a:cubicBezTo>
                      <a:pt x="198762" y="447103"/>
                      <a:pt x="191232" y="439583"/>
                      <a:pt x="191232" y="430273"/>
                    </a:cubicBezTo>
                    <a:cubicBezTo>
                      <a:pt x="191232" y="420963"/>
                      <a:pt x="198762" y="413443"/>
                      <a:pt x="208084" y="413443"/>
                    </a:cubicBezTo>
                    <a:close/>
                    <a:moveTo>
                      <a:pt x="208084" y="327283"/>
                    </a:moveTo>
                    <a:lnTo>
                      <a:pt x="353475" y="327283"/>
                    </a:lnTo>
                    <a:cubicBezTo>
                      <a:pt x="362708" y="327283"/>
                      <a:pt x="370327" y="334803"/>
                      <a:pt x="370237" y="344113"/>
                    </a:cubicBezTo>
                    <a:cubicBezTo>
                      <a:pt x="370237" y="353423"/>
                      <a:pt x="362708" y="360943"/>
                      <a:pt x="353386" y="360943"/>
                    </a:cubicBezTo>
                    <a:lnTo>
                      <a:pt x="208084" y="360943"/>
                    </a:lnTo>
                    <a:cubicBezTo>
                      <a:pt x="198762" y="360943"/>
                      <a:pt x="191232" y="353423"/>
                      <a:pt x="191232" y="344113"/>
                    </a:cubicBezTo>
                    <a:cubicBezTo>
                      <a:pt x="191232" y="334803"/>
                      <a:pt x="198762" y="327283"/>
                      <a:pt x="208084" y="327283"/>
                    </a:cubicBezTo>
                    <a:close/>
                    <a:moveTo>
                      <a:pt x="97498" y="306514"/>
                    </a:moveTo>
                    <a:lnTo>
                      <a:pt x="97498" y="340150"/>
                    </a:lnTo>
                    <a:lnTo>
                      <a:pt x="131204" y="340150"/>
                    </a:lnTo>
                    <a:lnTo>
                      <a:pt x="131204" y="306514"/>
                    </a:lnTo>
                    <a:close/>
                    <a:moveTo>
                      <a:pt x="80644" y="272877"/>
                    </a:moveTo>
                    <a:lnTo>
                      <a:pt x="148058" y="272877"/>
                    </a:lnTo>
                    <a:cubicBezTo>
                      <a:pt x="157381" y="272877"/>
                      <a:pt x="164911" y="280392"/>
                      <a:pt x="164911" y="289695"/>
                    </a:cubicBezTo>
                    <a:lnTo>
                      <a:pt x="164911" y="356968"/>
                    </a:lnTo>
                    <a:cubicBezTo>
                      <a:pt x="164911" y="366272"/>
                      <a:pt x="157381" y="373786"/>
                      <a:pt x="148058" y="373786"/>
                    </a:cubicBezTo>
                    <a:lnTo>
                      <a:pt x="80644" y="373786"/>
                    </a:lnTo>
                    <a:cubicBezTo>
                      <a:pt x="71321" y="373786"/>
                      <a:pt x="63791" y="366272"/>
                      <a:pt x="63791" y="356968"/>
                    </a:cubicBezTo>
                    <a:lnTo>
                      <a:pt x="63791" y="289695"/>
                    </a:lnTo>
                    <a:cubicBezTo>
                      <a:pt x="63791" y="280392"/>
                      <a:pt x="71321" y="272877"/>
                      <a:pt x="80644" y="272877"/>
                    </a:cubicBezTo>
                    <a:close/>
                    <a:moveTo>
                      <a:pt x="208086" y="240981"/>
                    </a:moveTo>
                    <a:lnTo>
                      <a:pt x="353492" y="240981"/>
                    </a:lnTo>
                    <a:cubicBezTo>
                      <a:pt x="362726" y="240981"/>
                      <a:pt x="370256" y="248501"/>
                      <a:pt x="370256" y="257811"/>
                    </a:cubicBezTo>
                    <a:cubicBezTo>
                      <a:pt x="370256" y="267121"/>
                      <a:pt x="362726" y="274641"/>
                      <a:pt x="353402" y="274641"/>
                    </a:cubicBezTo>
                    <a:lnTo>
                      <a:pt x="208086" y="274641"/>
                    </a:lnTo>
                    <a:cubicBezTo>
                      <a:pt x="198762" y="274641"/>
                      <a:pt x="191232" y="267121"/>
                      <a:pt x="191232" y="257811"/>
                    </a:cubicBezTo>
                    <a:cubicBezTo>
                      <a:pt x="191232" y="248501"/>
                      <a:pt x="198762" y="240981"/>
                      <a:pt x="208086" y="240981"/>
                    </a:cubicBezTo>
                    <a:close/>
                    <a:moveTo>
                      <a:pt x="97498" y="179348"/>
                    </a:moveTo>
                    <a:lnTo>
                      <a:pt x="97498" y="212977"/>
                    </a:lnTo>
                    <a:lnTo>
                      <a:pt x="131204" y="212977"/>
                    </a:lnTo>
                    <a:lnTo>
                      <a:pt x="131204" y="179348"/>
                    </a:lnTo>
                    <a:close/>
                    <a:moveTo>
                      <a:pt x="208084" y="154891"/>
                    </a:moveTo>
                    <a:lnTo>
                      <a:pt x="353475" y="154891"/>
                    </a:lnTo>
                    <a:cubicBezTo>
                      <a:pt x="362708" y="154891"/>
                      <a:pt x="370327" y="162411"/>
                      <a:pt x="370237" y="171721"/>
                    </a:cubicBezTo>
                    <a:cubicBezTo>
                      <a:pt x="370237" y="181031"/>
                      <a:pt x="362708" y="188551"/>
                      <a:pt x="353386" y="188551"/>
                    </a:cubicBezTo>
                    <a:lnTo>
                      <a:pt x="208084" y="188551"/>
                    </a:lnTo>
                    <a:cubicBezTo>
                      <a:pt x="198762" y="188551"/>
                      <a:pt x="191232" y="181031"/>
                      <a:pt x="191232" y="171721"/>
                    </a:cubicBezTo>
                    <a:cubicBezTo>
                      <a:pt x="191232" y="162411"/>
                      <a:pt x="198762" y="154891"/>
                      <a:pt x="208084" y="154891"/>
                    </a:cubicBezTo>
                    <a:close/>
                    <a:moveTo>
                      <a:pt x="80644" y="145718"/>
                    </a:moveTo>
                    <a:lnTo>
                      <a:pt x="148058" y="145718"/>
                    </a:lnTo>
                    <a:cubicBezTo>
                      <a:pt x="157381" y="145718"/>
                      <a:pt x="164911" y="153231"/>
                      <a:pt x="164911" y="162533"/>
                    </a:cubicBezTo>
                    <a:lnTo>
                      <a:pt x="164911" y="229882"/>
                    </a:lnTo>
                    <a:cubicBezTo>
                      <a:pt x="164911" y="239184"/>
                      <a:pt x="157381" y="246697"/>
                      <a:pt x="148058" y="246697"/>
                    </a:cubicBezTo>
                    <a:lnTo>
                      <a:pt x="80644" y="246697"/>
                    </a:lnTo>
                    <a:cubicBezTo>
                      <a:pt x="71321" y="246697"/>
                      <a:pt x="63791" y="239184"/>
                      <a:pt x="63791" y="229882"/>
                    </a:cubicBezTo>
                    <a:lnTo>
                      <a:pt x="63791" y="162533"/>
                    </a:lnTo>
                    <a:cubicBezTo>
                      <a:pt x="63791" y="153231"/>
                      <a:pt x="71321" y="145718"/>
                      <a:pt x="80644" y="145718"/>
                    </a:cubicBezTo>
                    <a:close/>
                    <a:moveTo>
                      <a:pt x="48753" y="115705"/>
                    </a:moveTo>
                    <a:cubicBezTo>
                      <a:pt x="40508" y="115705"/>
                      <a:pt x="33876" y="122416"/>
                      <a:pt x="33876" y="130649"/>
                    </a:cubicBezTo>
                    <a:lnTo>
                      <a:pt x="33876" y="460225"/>
                    </a:lnTo>
                    <a:lnTo>
                      <a:pt x="129320" y="460225"/>
                    </a:lnTo>
                    <a:cubicBezTo>
                      <a:pt x="138640" y="460225"/>
                      <a:pt x="146168" y="467742"/>
                      <a:pt x="146168" y="477049"/>
                    </a:cubicBezTo>
                    <a:lnTo>
                      <a:pt x="146168" y="572351"/>
                    </a:lnTo>
                    <a:lnTo>
                      <a:pt x="385271" y="572351"/>
                    </a:lnTo>
                    <a:cubicBezTo>
                      <a:pt x="393516" y="572351"/>
                      <a:pt x="400238" y="565640"/>
                      <a:pt x="400238" y="557407"/>
                    </a:cubicBezTo>
                    <a:lnTo>
                      <a:pt x="400238" y="130649"/>
                    </a:lnTo>
                    <a:cubicBezTo>
                      <a:pt x="400238" y="122416"/>
                      <a:pt x="393516" y="115705"/>
                      <a:pt x="385271" y="115705"/>
                    </a:cubicBezTo>
                    <a:close/>
                    <a:moveTo>
                      <a:pt x="131023" y="33646"/>
                    </a:moveTo>
                    <a:cubicBezTo>
                      <a:pt x="122778" y="33646"/>
                      <a:pt x="116056" y="40358"/>
                      <a:pt x="116056" y="48591"/>
                    </a:cubicBezTo>
                    <a:lnTo>
                      <a:pt x="116056" y="81969"/>
                    </a:lnTo>
                    <a:lnTo>
                      <a:pt x="385271" y="81969"/>
                    </a:lnTo>
                    <a:cubicBezTo>
                      <a:pt x="412157" y="81969"/>
                      <a:pt x="434024" y="103803"/>
                      <a:pt x="434024" y="130649"/>
                    </a:cubicBezTo>
                    <a:lnTo>
                      <a:pt x="434024" y="490382"/>
                    </a:lnTo>
                    <a:lnTo>
                      <a:pt x="467452" y="490382"/>
                    </a:lnTo>
                    <a:cubicBezTo>
                      <a:pt x="475697" y="490382"/>
                      <a:pt x="482418" y="483671"/>
                      <a:pt x="482418" y="475438"/>
                    </a:cubicBezTo>
                    <a:lnTo>
                      <a:pt x="482329" y="475438"/>
                    </a:lnTo>
                    <a:lnTo>
                      <a:pt x="482329" y="48591"/>
                    </a:lnTo>
                    <a:cubicBezTo>
                      <a:pt x="482329" y="40358"/>
                      <a:pt x="475607" y="33646"/>
                      <a:pt x="467362" y="33646"/>
                    </a:cubicBezTo>
                    <a:close/>
                    <a:moveTo>
                      <a:pt x="131023" y="0"/>
                    </a:moveTo>
                    <a:lnTo>
                      <a:pt x="467452" y="0"/>
                    </a:lnTo>
                    <a:cubicBezTo>
                      <a:pt x="494248" y="0"/>
                      <a:pt x="516115" y="21834"/>
                      <a:pt x="516115" y="48680"/>
                    </a:cubicBezTo>
                    <a:lnTo>
                      <a:pt x="516115" y="475349"/>
                    </a:lnTo>
                    <a:cubicBezTo>
                      <a:pt x="516115" y="502194"/>
                      <a:pt x="494248" y="524029"/>
                      <a:pt x="467362" y="524029"/>
                    </a:cubicBezTo>
                    <a:lnTo>
                      <a:pt x="433934" y="524029"/>
                    </a:lnTo>
                    <a:lnTo>
                      <a:pt x="433934" y="557407"/>
                    </a:lnTo>
                    <a:cubicBezTo>
                      <a:pt x="433934" y="584253"/>
                      <a:pt x="412068" y="606087"/>
                      <a:pt x="385182" y="606087"/>
                    </a:cubicBezTo>
                    <a:lnTo>
                      <a:pt x="142315" y="606087"/>
                    </a:lnTo>
                    <a:cubicBezTo>
                      <a:pt x="129320" y="606087"/>
                      <a:pt x="117132" y="601076"/>
                      <a:pt x="107901" y="591948"/>
                    </a:cubicBezTo>
                    <a:lnTo>
                      <a:pt x="14249" y="498346"/>
                    </a:lnTo>
                    <a:cubicBezTo>
                      <a:pt x="5019" y="489219"/>
                      <a:pt x="0" y="477049"/>
                      <a:pt x="0" y="463984"/>
                    </a:cubicBezTo>
                    <a:lnTo>
                      <a:pt x="0" y="130738"/>
                    </a:lnTo>
                    <a:cubicBezTo>
                      <a:pt x="0" y="103893"/>
                      <a:pt x="21867" y="82058"/>
                      <a:pt x="48753" y="82058"/>
                    </a:cubicBezTo>
                    <a:lnTo>
                      <a:pt x="82270" y="82058"/>
                    </a:lnTo>
                    <a:lnTo>
                      <a:pt x="82270" y="48680"/>
                    </a:lnTo>
                    <a:cubicBezTo>
                      <a:pt x="82270" y="21834"/>
                      <a:pt x="104137" y="0"/>
                      <a:pt x="13102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28" name="组合 127">
            <a:extLst>
              <a:ext uri="{FF2B5EF4-FFF2-40B4-BE49-F238E27FC236}">
                <a16:creationId xmlns:a16="http://schemas.microsoft.com/office/drawing/2014/main" id="{DEAF6B7D-A361-291D-B06F-966902FF5506}"/>
              </a:ext>
            </a:extLst>
          </p:cNvPr>
          <p:cNvGrpSpPr/>
          <p:nvPr/>
        </p:nvGrpSpPr>
        <p:grpSpPr>
          <a:xfrm>
            <a:off x="7489229" y="3302851"/>
            <a:ext cx="3521555" cy="1022093"/>
            <a:chOff x="7304581" y="3229664"/>
            <a:chExt cx="3521555" cy="1022093"/>
          </a:xfrm>
        </p:grpSpPr>
        <p:sp>
          <p:nvSpPr>
            <p:cNvPr id="106" name="文本框 105">
              <a:extLst>
                <a:ext uri="{FF2B5EF4-FFF2-40B4-BE49-F238E27FC236}">
                  <a16:creationId xmlns:a16="http://schemas.microsoft.com/office/drawing/2014/main" id="{281F3D9B-4E44-42FA-9BAE-761FE8849737}"/>
                </a:ext>
              </a:extLst>
            </p:cNvPr>
            <p:cNvSpPr txBox="1"/>
            <p:nvPr/>
          </p:nvSpPr>
          <p:spPr>
            <a:xfrm>
              <a:off x="7304581" y="3549705"/>
              <a:ext cx="2909191" cy="702052"/>
            </a:xfrm>
            <a:prstGeom prst="rect">
              <a:avLst/>
            </a:prstGeom>
            <a:noFill/>
          </p:spPr>
          <p:txBody>
            <a:bodyPr wrap="square" rtlCol="0">
              <a:spAutoFit/>
            </a:bodyPr>
            <a:lstStyle/>
            <a:p>
              <a:pPr algn="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107" name="文本框 106">
              <a:extLst>
                <a:ext uri="{FF2B5EF4-FFF2-40B4-BE49-F238E27FC236}">
                  <a16:creationId xmlns:a16="http://schemas.microsoft.com/office/drawing/2014/main" id="{DE8F9D1E-F229-78B1-88F2-EF770F58AF82}"/>
                </a:ext>
              </a:extLst>
            </p:cNvPr>
            <p:cNvSpPr txBox="1"/>
            <p:nvPr/>
          </p:nvSpPr>
          <p:spPr>
            <a:xfrm>
              <a:off x="8874944" y="3229664"/>
              <a:ext cx="1338828" cy="369332"/>
            </a:xfrm>
            <a:prstGeom prst="rect">
              <a:avLst/>
            </a:prstGeom>
            <a:noFill/>
          </p:spPr>
          <p:txBody>
            <a:bodyPr wrap="none" rtlCol="0">
              <a:spAutoFit/>
            </a:bodyPr>
            <a:lstStyle/>
            <a:p>
              <a:pPr algn="r"/>
              <a:r>
                <a:rPr lang="zh-CN" altLang="en-US" b="1" dirty="0">
                  <a:latin typeface="+mj-ea"/>
                  <a:ea typeface="+mj-ea"/>
                </a:rPr>
                <a:t>请输入标题</a:t>
              </a:r>
            </a:p>
          </p:txBody>
        </p:sp>
        <p:grpSp>
          <p:nvGrpSpPr>
            <p:cNvPr id="114" name="组合 113">
              <a:extLst>
                <a:ext uri="{FF2B5EF4-FFF2-40B4-BE49-F238E27FC236}">
                  <a16:creationId xmlns:a16="http://schemas.microsoft.com/office/drawing/2014/main" id="{7DF2DD5D-3702-90F4-B04E-169E1BE1451E}"/>
                </a:ext>
              </a:extLst>
            </p:cNvPr>
            <p:cNvGrpSpPr/>
            <p:nvPr/>
          </p:nvGrpSpPr>
          <p:grpSpPr>
            <a:xfrm>
              <a:off x="10312836" y="3511192"/>
              <a:ext cx="513300" cy="513301"/>
              <a:chOff x="9193691" y="4698542"/>
              <a:chExt cx="440085" cy="440086"/>
            </a:xfrm>
          </p:grpSpPr>
          <p:sp>
            <p:nvSpPr>
              <p:cNvPr id="115" name="椭圆 114">
                <a:extLst>
                  <a:ext uri="{FF2B5EF4-FFF2-40B4-BE49-F238E27FC236}">
                    <a16:creationId xmlns:a16="http://schemas.microsoft.com/office/drawing/2014/main" id="{22570E5E-12AC-5676-B622-E68CBA28FD01}"/>
                  </a:ext>
                </a:extLst>
              </p:cNvPr>
              <p:cNvSpPr/>
              <p:nvPr userDrawn="1"/>
            </p:nvSpPr>
            <p:spPr>
              <a:xfrm>
                <a:off x="9193691" y="4698542"/>
                <a:ext cx="440085" cy="440086"/>
              </a:xfrm>
              <a:prstGeom prst="ellipse">
                <a:avLst/>
              </a:prstGeom>
              <a:solidFill>
                <a:schemeClr val="tx1"/>
              </a:solidFill>
              <a:ln>
                <a:noFill/>
              </a:ln>
              <a:effectLst>
                <a:outerShdw blurRad="63500" sx="102000" sy="102000" algn="ctr" rotWithShape="0">
                  <a:schemeClr val="tx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6" name="files_384688">
                <a:extLst>
                  <a:ext uri="{FF2B5EF4-FFF2-40B4-BE49-F238E27FC236}">
                    <a16:creationId xmlns:a16="http://schemas.microsoft.com/office/drawing/2014/main" id="{A8903961-CDC9-A8E5-6558-EDBDBA80BA2B}"/>
                  </a:ext>
                </a:extLst>
              </p:cNvPr>
              <p:cNvSpPr/>
              <p:nvPr userDrawn="1"/>
            </p:nvSpPr>
            <p:spPr>
              <a:xfrm>
                <a:off x="9309542" y="4796218"/>
                <a:ext cx="208413" cy="244745"/>
              </a:xfrm>
              <a:custGeom>
                <a:avLst/>
                <a:gdLst>
                  <a:gd name="connsiteX0" fmla="*/ 208084 w 516115"/>
                  <a:gd name="connsiteY0" fmla="*/ 499604 h 606087"/>
                  <a:gd name="connsiteX1" fmla="*/ 353475 w 516115"/>
                  <a:gd name="connsiteY1" fmla="*/ 499604 h 606087"/>
                  <a:gd name="connsiteX2" fmla="*/ 370237 w 516115"/>
                  <a:gd name="connsiteY2" fmla="*/ 516434 h 606087"/>
                  <a:gd name="connsiteX3" fmla="*/ 353386 w 516115"/>
                  <a:gd name="connsiteY3" fmla="*/ 533264 h 606087"/>
                  <a:gd name="connsiteX4" fmla="*/ 208084 w 516115"/>
                  <a:gd name="connsiteY4" fmla="*/ 533264 h 606087"/>
                  <a:gd name="connsiteX5" fmla="*/ 191232 w 516115"/>
                  <a:gd name="connsiteY5" fmla="*/ 516434 h 606087"/>
                  <a:gd name="connsiteX6" fmla="*/ 208084 w 516115"/>
                  <a:gd name="connsiteY6" fmla="*/ 499604 h 606087"/>
                  <a:gd name="connsiteX7" fmla="*/ 57715 w 516115"/>
                  <a:gd name="connsiteY7" fmla="*/ 493962 h 606087"/>
                  <a:gd name="connsiteX8" fmla="*/ 112561 w 516115"/>
                  <a:gd name="connsiteY8" fmla="*/ 548727 h 606087"/>
                  <a:gd name="connsiteX9" fmla="*/ 112561 w 516115"/>
                  <a:gd name="connsiteY9" fmla="*/ 493962 h 606087"/>
                  <a:gd name="connsiteX10" fmla="*/ 208084 w 516115"/>
                  <a:gd name="connsiteY10" fmla="*/ 413443 h 606087"/>
                  <a:gd name="connsiteX11" fmla="*/ 353475 w 516115"/>
                  <a:gd name="connsiteY11" fmla="*/ 413443 h 606087"/>
                  <a:gd name="connsiteX12" fmla="*/ 370237 w 516115"/>
                  <a:gd name="connsiteY12" fmla="*/ 430273 h 606087"/>
                  <a:gd name="connsiteX13" fmla="*/ 353386 w 516115"/>
                  <a:gd name="connsiteY13" fmla="*/ 447103 h 606087"/>
                  <a:gd name="connsiteX14" fmla="*/ 208084 w 516115"/>
                  <a:gd name="connsiteY14" fmla="*/ 447103 h 606087"/>
                  <a:gd name="connsiteX15" fmla="*/ 191232 w 516115"/>
                  <a:gd name="connsiteY15" fmla="*/ 430273 h 606087"/>
                  <a:gd name="connsiteX16" fmla="*/ 208084 w 516115"/>
                  <a:gd name="connsiteY16" fmla="*/ 413443 h 606087"/>
                  <a:gd name="connsiteX17" fmla="*/ 208084 w 516115"/>
                  <a:gd name="connsiteY17" fmla="*/ 327283 h 606087"/>
                  <a:gd name="connsiteX18" fmla="*/ 353475 w 516115"/>
                  <a:gd name="connsiteY18" fmla="*/ 327283 h 606087"/>
                  <a:gd name="connsiteX19" fmla="*/ 370237 w 516115"/>
                  <a:gd name="connsiteY19" fmla="*/ 344113 h 606087"/>
                  <a:gd name="connsiteX20" fmla="*/ 353386 w 516115"/>
                  <a:gd name="connsiteY20" fmla="*/ 360943 h 606087"/>
                  <a:gd name="connsiteX21" fmla="*/ 208084 w 516115"/>
                  <a:gd name="connsiteY21" fmla="*/ 360943 h 606087"/>
                  <a:gd name="connsiteX22" fmla="*/ 191232 w 516115"/>
                  <a:gd name="connsiteY22" fmla="*/ 344113 h 606087"/>
                  <a:gd name="connsiteX23" fmla="*/ 208084 w 516115"/>
                  <a:gd name="connsiteY23" fmla="*/ 327283 h 606087"/>
                  <a:gd name="connsiteX24" fmla="*/ 97498 w 516115"/>
                  <a:gd name="connsiteY24" fmla="*/ 306514 h 606087"/>
                  <a:gd name="connsiteX25" fmla="*/ 97498 w 516115"/>
                  <a:gd name="connsiteY25" fmla="*/ 340150 h 606087"/>
                  <a:gd name="connsiteX26" fmla="*/ 131204 w 516115"/>
                  <a:gd name="connsiteY26" fmla="*/ 340150 h 606087"/>
                  <a:gd name="connsiteX27" fmla="*/ 131204 w 516115"/>
                  <a:gd name="connsiteY27" fmla="*/ 306514 h 606087"/>
                  <a:gd name="connsiteX28" fmla="*/ 80644 w 516115"/>
                  <a:gd name="connsiteY28" fmla="*/ 272877 h 606087"/>
                  <a:gd name="connsiteX29" fmla="*/ 148058 w 516115"/>
                  <a:gd name="connsiteY29" fmla="*/ 272877 h 606087"/>
                  <a:gd name="connsiteX30" fmla="*/ 164911 w 516115"/>
                  <a:gd name="connsiteY30" fmla="*/ 289695 h 606087"/>
                  <a:gd name="connsiteX31" fmla="*/ 164911 w 516115"/>
                  <a:gd name="connsiteY31" fmla="*/ 356968 h 606087"/>
                  <a:gd name="connsiteX32" fmla="*/ 148058 w 516115"/>
                  <a:gd name="connsiteY32" fmla="*/ 373786 h 606087"/>
                  <a:gd name="connsiteX33" fmla="*/ 80644 w 516115"/>
                  <a:gd name="connsiteY33" fmla="*/ 373786 h 606087"/>
                  <a:gd name="connsiteX34" fmla="*/ 63791 w 516115"/>
                  <a:gd name="connsiteY34" fmla="*/ 356968 h 606087"/>
                  <a:gd name="connsiteX35" fmla="*/ 63791 w 516115"/>
                  <a:gd name="connsiteY35" fmla="*/ 289695 h 606087"/>
                  <a:gd name="connsiteX36" fmla="*/ 80644 w 516115"/>
                  <a:gd name="connsiteY36" fmla="*/ 272877 h 606087"/>
                  <a:gd name="connsiteX37" fmla="*/ 208086 w 516115"/>
                  <a:gd name="connsiteY37" fmla="*/ 240981 h 606087"/>
                  <a:gd name="connsiteX38" fmla="*/ 353492 w 516115"/>
                  <a:gd name="connsiteY38" fmla="*/ 240981 h 606087"/>
                  <a:gd name="connsiteX39" fmla="*/ 370256 w 516115"/>
                  <a:gd name="connsiteY39" fmla="*/ 257811 h 606087"/>
                  <a:gd name="connsiteX40" fmla="*/ 353402 w 516115"/>
                  <a:gd name="connsiteY40" fmla="*/ 274641 h 606087"/>
                  <a:gd name="connsiteX41" fmla="*/ 208086 w 516115"/>
                  <a:gd name="connsiteY41" fmla="*/ 274641 h 606087"/>
                  <a:gd name="connsiteX42" fmla="*/ 191232 w 516115"/>
                  <a:gd name="connsiteY42" fmla="*/ 257811 h 606087"/>
                  <a:gd name="connsiteX43" fmla="*/ 208086 w 516115"/>
                  <a:gd name="connsiteY43" fmla="*/ 240981 h 606087"/>
                  <a:gd name="connsiteX44" fmla="*/ 97498 w 516115"/>
                  <a:gd name="connsiteY44" fmla="*/ 179348 h 606087"/>
                  <a:gd name="connsiteX45" fmla="*/ 97498 w 516115"/>
                  <a:gd name="connsiteY45" fmla="*/ 212977 h 606087"/>
                  <a:gd name="connsiteX46" fmla="*/ 131204 w 516115"/>
                  <a:gd name="connsiteY46" fmla="*/ 212977 h 606087"/>
                  <a:gd name="connsiteX47" fmla="*/ 131204 w 516115"/>
                  <a:gd name="connsiteY47" fmla="*/ 179348 h 606087"/>
                  <a:gd name="connsiteX48" fmla="*/ 208084 w 516115"/>
                  <a:gd name="connsiteY48" fmla="*/ 154891 h 606087"/>
                  <a:gd name="connsiteX49" fmla="*/ 353475 w 516115"/>
                  <a:gd name="connsiteY49" fmla="*/ 154891 h 606087"/>
                  <a:gd name="connsiteX50" fmla="*/ 370237 w 516115"/>
                  <a:gd name="connsiteY50" fmla="*/ 171721 h 606087"/>
                  <a:gd name="connsiteX51" fmla="*/ 353386 w 516115"/>
                  <a:gd name="connsiteY51" fmla="*/ 188551 h 606087"/>
                  <a:gd name="connsiteX52" fmla="*/ 208084 w 516115"/>
                  <a:gd name="connsiteY52" fmla="*/ 188551 h 606087"/>
                  <a:gd name="connsiteX53" fmla="*/ 191232 w 516115"/>
                  <a:gd name="connsiteY53" fmla="*/ 171721 h 606087"/>
                  <a:gd name="connsiteX54" fmla="*/ 208084 w 516115"/>
                  <a:gd name="connsiteY54" fmla="*/ 154891 h 606087"/>
                  <a:gd name="connsiteX55" fmla="*/ 80644 w 516115"/>
                  <a:gd name="connsiteY55" fmla="*/ 145718 h 606087"/>
                  <a:gd name="connsiteX56" fmla="*/ 148058 w 516115"/>
                  <a:gd name="connsiteY56" fmla="*/ 145718 h 606087"/>
                  <a:gd name="connsiteX57" fmla="*/ 164911 w 516115"/>
                  <a:gd name="connsiteY57" fmla="*/ 162533 h 606087"/>
                  <a:gd name="connsiteX58" fmla="*/ 164911 w 516115"/>
                  <a:gd name="connsiteY58" fmla="*/ 229882 h 606087"/>
                  <a:gd name="connsiteX59" fmla="*/ 148058 w 516115"/>
                  <a:gd name="connsiteY59" fmla="*/ 246697 h 606087"/>
                  <a:gd name="connsiteX60" fmla="*/ 80644 w 516115"/>
                  <a:gd name="connsiteY60" fmla="*/ 246697 h 606087"/>
                  <a:gd name="connsiteX61" fmla="*/ 63791 w 516115"/>
                  <a:gd name="connsiteY61" fmla="*/ 229882 h 606087"/>
                  <a:gd name="connsiteX62" fmla="*/ 63791 w 516115"/>
                  <a:gd name="connsiteY62" fmla="*/ 162533 h 606087"/>
                  <a:gd name="connsiteX63" fmla="*/ 80644 w 516115"/>
                  <a:gd name="connsiteY63" fmla="*/ 145718 h 606087"/>
                  <a:gd name="connsiteX64" fmla="*/ 48753 w 516115"/>
                  <a:gd name="connsiteY64" fmla="*/ 115705 h 606087"/>
                  <a:gd name="connsiteX65" fmla="*/ 33876 w 516115"/>
                  <a:gd name="connsiteY65" fmla="*/ 130649 h 606087"/>
                  <a:gd name="connsiteX66" fmla="*/ 33876 w 516115"/>
                  <a:gd name="connsiteY66" fmla="*/ 460225 h 606087"/>
                  <a:gd name="connsiteX67" fmla="*/ 129320 w 516115"/>
                  <a:gd name="connsiteY67" fmla="*/ 460225 h 606087"/>
                  <a:gd name="connsiteX68" fmla="*/ 146168 w 516115"/>
                  <a:gd name="connsiteY68" fmla="*/ 477049 h 606087"/>
                  <a:gd name="connsiteX69" fmla="*/ 146168 w 516115"/>
                  <a:gd name="connsiteY69" fmla="*/ 572351 h 606087"/>
                  <a:gd name="connsiteX70" fmla="*/ 385271 w 516115"/>
                  <a:gd name="connsiteY70" fmla="*/ 572351 h 606087"/>
                  <a:gd name="connsiteX71" fmla="*/ 400238 w 516115"/>
                  <a:gd name="connsiteY71" fmla="*/ 557407 h 606087"/>
                  <a:gd name="connsiteX72" fmla="*/ 400238 w 516115"/>
                  <a:gd name="connsiteY72" fmla="*/ 130649 h 606087"/>
                  <a:gd name="connsiteX73" fmla="*/ 385271 w 516115"/>
                  <a:gd name="connsiteY73" fmla="*/ 115705 h 606087"/>
                  <a:gd name="connsiteX74" fmla="*/ 131023 w 516115"/>
                  <a:gd name="connsiteY74" fmla="*/ 33646 h 606087"/>
                  <a:gd name="connsiteX75" fmla="*/ 116056 w 516115"/>
                  <a:gd name="connsiteY75" fmla="*/ 48591 h 606087"/>
                  <a:gd name="connsiteX76" fmla="*/ 116056 w 516115"/>
                  <a:gd name="connsiteY76" fmla="*/ 81969 h 606087"/>
                  <a:gd name="connsiteX77" fmla="*/ 385271 w 516115"/>
                  <a:gd name="connsiteY77" fmla="*/ 81969 h 606087"/>
                  <a:gd name="connsiteX78" fmla="*/ 434024 w 516115"/>
                  <a:gd name="connsiteY78" fmla="*/ 130649 h 606087"/>
                  <a:gd name="connsiteX79" fmla="*/ 434024 w 516115"/>
                  <a:gd name="connsiteY79" fmla="*/ 490382 h 606087"/>
                  <a:gd name="connsiteX80" fmla="*/ 467452 w 516115"/>
                  <a:gd name="connsiteY80" fmla="*/ 490382 h 606087"/>
                  <a:gd name="connsiteX81" fmla="*/ 482418 w 516115"/>
                  <a:gd name="connsiteY81" fmla="*/ 475438 h 606087"/>
                  <a:gd name="connsiteX82" fmla="*/ 482329 w 516115"/>
                  <a:gd name="connsiteY82" fmla="*/ 475438 h 606087"/>
                  <a:gd name="connsiteX83" fmla="*/ 482329 w 516115"/>
                  <a:gd name="connsiteY83" fmla="*/ 48591 h 606087"/>
                  <a:gd name="connsiteX84" fmla="*/ 467362 w 516115"/>
                  <a:gd name="connsiteY84" fmla="*/ 33646 h 606087"/>
                  <a:gd name="connsiteX85" fmla="*/ 131023 w 516115"/>
                  <a:gd name="connsiteY85" fmla="*/ 0 h 606087"/>
                  <a:gd name="connsiteX86" fmla="*/ 467452 w 516115"/>
                  <a:gd name="connsiteY86" fmla="*/ 0 h 606087"/>
                  <a:gd name="connsiteX87" fmla="*/ 516115 w 516115"/>
                  <a:gd name="connsiteY87" fmla="*/ 48680 h 606087"/>
                  <a:gd name="connsiteX88" fmla="*/ 516115 w 516115"/>
                  <a:gd name="connsiteY88" fmla="*/ 475349 h 606087"/>
                  <a:gd name="connsiteX89" fmla="*/ 467362 w 516115"/>
                  <a:gd name="connsiteY89" fmla="*/ 524029 h 606087"/>
                  <a:gd name="connsiteX90" fmla="*/ 433934 w 516115"/>
                  <a:gd name="connsiteY90" fmla="*/ 524029 h 606087"/>
                  <a:gd name="connsiteX91" fmla="*/ 433934 w 516115"/>
                  <a:gd name="connsiteY91" fmla="*/ 557407 h 606087"/>
                  <a:gd name="connsiteX92" fmla="*/ 385182 w 516115"/>
                  <a:gd name="connsiteY92" fmla="*/ 606087 h 606087"/>
                  <a:gd name="connsiteX93" fmla="*/ 142315 w 516115"/>
                  <a:gd name="connsiteY93" fmla="*/ 606087 h 606087"/>
                  <a:gd name="connsiteX94" fmla="*/ 107901 w 516115"/>
                  <a:gd name="connsiteY94" fmla="*/ 591948 h 606087"/>
                  <a:gd name="connsiteX95" fmla="*/ 14249 w 516115"/>
                  <a:gd name="connsiteY95" fmla="*/ 498346 h 606087"/>
                  <a:gd name="connsiteX96" fmla="*/ 0 w 516115"/>
                  <a:gd name="connsiteY96" fmla="*/ 463984 h 606087"/>
                  <a:gd name="connsiteX97" fmla="*/ 0 w 516115"/>
                  <a:gd name="connsiteY97" fmla="*/ 130738 h 606087"/>
                  <a:gd name="connsiteX98" fmla="*/ 48753 w 516115"/>
                  <a:gd name="connsiteY98" fmla="*/ 82058 h 606087"/>
                  <a:gd name="connsiteX99" fmla="*/ 82270 w 516115"/>
                  <a:gd name="connsiteY99" fmla="*/ 82058 h 606087"/>
                  <a:gd name="connsiteX100" fmla="*/ 82270 w 516115"/>
                  <a:gd name="connsiteY100" fmla="*/ 48680 h 606087"/>
                  <a:gd name="connsiteX101" fmla="*/ 131023 w 516115"/>
                  <a:gd name="connsiteY101"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16115" h="606087">
                    <a:moveTo>
                      <a:pt x="208084" y="499604"/>
                    </a:moveTo>
                    <a:lnTo>
                      <a:pt x="353475" y="499604"/>
                    </a:lnTo>
                    <a:cubicBezTo>
                      <a:pt x="362708" y="499604"/>
                      <a:pt x="370327" y="507214"/>
                      <a:pt x="370237" y="516434"/>
                    </a:cubicBezTo>
                    <a:cubicBezTo>
                      <a:pt x="370237" y="525744"/>
                      <a:pt x="362708" y="533264"/>
                      <a:pt x="353386" y="533264"/>
                    </a:cubicBezTo>
                    <a:lnTo>
                      <a:pt x="208084" y="533264"/>
                    </a:lnTo>
                    <a:cubicBezTo>
                      <a:pt x="198762" y="533264"/>
                      <a:pt x="191232" y="525744"/>
                      <a:pt x="191232" y="516434"/>
                    </a:cubicBezTo>
                    <a:cubicBezTo>
                      <a:pt x="191232" y="507124"/>
                      <a:pt x="198762" y="499604"/>
                      <a:pt x="208084" y="499604"/>
                    </a:cubicBezTo>
                    <a:close/>
                    <a:moveTo>
                      <a:pt x="57715" y="493962"/>
                    </a:moveTo>
                    <a:lnTo>
                      <a:pt x="112561" y="548727"/>
                    </a:lnTo>
                    <a:lnTo>
                      <a:pt x="112561" y="493962"/>
                    </a:lnTo>
                    <a:close/>
                    <a:moveTo>
                      <a:pt x="208084" y="413443"/>
                    </a:moveTo>
                    <a:lnTo>
                      <a:pt x="353475" y="413443"/>
                    </a:lnTo>
                    <a:cubicBezTo>
                      <a:pt x="362708" y="413443"/>
                      <a:pt x="370327" y="420963"/>
                      <a:pt x="370237" y="430273"/>
                    </a:cubicBezTo>
                    <a:cubicBezTo>
                      <a:pt x="370237" y="439583"/>
                      <a:pt x="362708" y="447103"/>
                      <a:pt x="353386" y="447103"/>
                    </a:cubicBezTo>
                    <a:lnTo>
                      <a:pt x="208084" y="447103"/>
                    </a:lnTo>
                    <a:cubicBezTo>
                      <a:pt x="198762" y="447103"/>
                      <a:pt x="191232" y="439583"/>
                      <a:pt x="191232" y="430273"/>
                    </a:cubicBezTo>
                    <a:cubicBezTo>
                      <a:pt x="191232" y="420963"/>
                      <a:pt x="198762" y="413443"/>
                      <a:pt x="208084" y="413443"/>
                    </a:cubicBezTo>
                    <a:close/>
                    <a:moveTo>
                      <a:pt x="208084" y="327283"/>
                    </a:moveTo>
                    <a:lnTo>
                      <a:pt x="353475" y="327283"/>
                    </a:lnTo>
                    <a:cubicBezTo>
                      <a:pt x="362708" y="327283"/>
                      <a:pt x="370327" y="334803"/>
                      <a:pt x="370237" y="344113"/>
                    </a:cubicBezTo>
                    <a:cubicBezTo>
                      <a:pt x="370237" y="353423"/>
                      <a:pt x="362708" y="360943"/>
                      <a:pt x="353386" y="360943"/>
                    </a:cubicBezTo>
                    <a:lnTo>
                      <a:pt x="208084" y="360943"/>
                    </a:lnTo>
                    <a:cubicBezTo>
                      <a:pt x="198762" y="360943"/>
                      <a:pt x="191232" y="353423"/>
                      <a:pt x="191232" y="344113"/>
                    </a:cubicBezTo>
                    <a:cubicBezTo>
                      <a:pt x="191232" y="334803"/>
                      <a:pt x="198762" y="327283"/>
                      <a:pt x="208084" y="327283"/>
                    </a:cubicBezTo>
                    <a:close/>
                    <a:moveTo>
                      <a:pt x="97498" y="306514"/>
                    </a:moveTo>
                    <a:lnTo>
                      <a:pt x="97498" y="340150"/>
                    </a:lnTo>
                    <a:lnTo>
                      <a:pt x="131204" y="340150"/>
                    </a:lnTo>
                    <a:lnTo>
                      <a:pt x="131204" y="306514"/>
                    </a:lnTo>
                    <a:close/>
                    <a:moveTo>
                      <a:pt x="80644" y="272877"/>
                    </a:moveTo>
                    <a:lnTo>
                      <a:pt x="148058" y="272877"/>
                    </a:lnTo>
                    <a:cubicBezTo>
                      <a:pt x="157381" y="272877"/>
                      <a:pt x="164911" y="280392"/>
                      <a:pt x="164911" y="289695"/>
                    </a:cubicBezTo>
                    <a:lnTo>
                      <a:pt x="164911" y="356968"/>
                    </a:lnTo>
                    <a:cubicBezTo>
                      <a:pt x="164911" y="366272"/>
                      <a:pt x="157381" y="373786"/>
                      <a:pt x="148058" y="373786"/>
                    </a:cubicBezTo>
                    <a:lnTo>
                      <a:pt x="80644" y="373786"/>
                    </a:lnTo>
                    <a:cubicBezTo>
                      <a:pt x="71321" y="373786"/>
                      <a:pt x="63791" y="366272"/>
                      <a:pt x="63791" y="356968"/>
                    </a:cubicBezTo>
                    <a:lnTo>
                      <a:pt x="63791" y="289695"/>
                    </a:lnTo>
                    <a:cubicBezTo>
                      <a:pt x="63791" y="280392"/>
                      <a:pt x="71321" y="272877"/>
                      <a:pt x="80644" y="272877"/>
                    </a:cubicBezTo>
                    <a:close/>
                    <a:moveTo>
                      <a:pt x="208086" y="240981"/>
                    </a:moveTo>
                    <a:lnTo>
                      <a:pt x="353492" y="240981"/>
                    </a:lnTo>
                    <a:cubicBezTo>
                      <a:pt x="362726" y="240981"/>
                      <a:pt x="370256" y="248501"/>
                      <a:pt x="370256" y="257811"/>
                    </a:cubicBezTo>
                    <a:cubicBezTo>
                      <a:pt x="370256" y="267121"/>
                      <a:pt x="362726" y="274641"/>
                      <a:pt x="353402" y="274641"/>
                    </a:cubicBezTo>
                    <a:lnTo>
                      <a:pt x="208086" y="274641"/>
                    </a:lnTo>
                    <a:cubicBezTo>
                      <a:pt x="198762" y="274641"/>
                      <a:pt x="191232" y="267121"/>
                      <a:pt x="191232" y="257811"/>
                    </a:cubicBezTo>
                    <a:cubicBezTo>
                      <a:pt x="191232" y="248501"/>
                      <a:pt x="198762" y="240981"/>
                      <a:pt x="208086" y="240981"/>
                    </a:cubicBezTo>
                    <a:close/>
                    <a:moveTo>
                      <a:pt x="97498" y="179348"/>
                    </a:moveTo>
                    <a:lnTo>
                      <a:pt x="97498" y="212977"/>
                    </a:lnTo>
                    <a:lnTo>
                      <a:pt x="131204" y="212977"/>
                    </a:lnTo>
                    <a:lnTo>
                      <a:pt x="131204" y="179348"/>
                    </a:lnTo>
                    <a:close/>
                    <a:moveTo>
                      <a:pt x="208084" y="154891"/>
                    </a:moveTo>
                    <a:lnTo>
                      <a:pt x="353475" y="154891"/>
                    </a:lnTo>
                    <a:cubicBezTo>
                      <a:pt x="362708" y="154891"/>
                      <a:pt x="370327" y="162411"/>
                      <a:pt x="370237" y="171721"/>
                    </a:cubicBezTo>
                    <a:cubicBezTo>
                      <a:pt x="370237" y="181031"/>
                      <a:pt x="362708" y="188551"/>
                      <a:pt x="353386" y="188551"/>
                    </a:cubicBezTo>
                    <a:lnTo>
                      <a:pt x="208084" y="188551"/>
                    </a:lnTo>
                    <a:cubicBezTo>
                      <a:pt x="198762" y="188551"/>
                      <a:pt x="191232" y="181031"/>
                      <a:pt x="191232" y="171721"/>
                    </a:cubicBezTo>
                    <a:cubicBezTo>
                      <a:pt x="191232" y="162411"/>
                      <a:pt x="198762" y="154891"/>
                      <a:pt x="208084" y="154891"/>
                    </a:cubicBezTo>
                    <a:close/>
                    <a:moveTo>
                      <a:pt x="80644" y="145718"/>
                    </a:moveTo>
                    <a:lnTo>
                      <a:pt x="148058" y="145718"/>
                    </a:lnTo>
                    <a:cubicBezTo>
                      <a:pt x="157381" y="145718"/>
                      <a:pt x="164911" y="153231"/>
                      <a:pt x="164911" y="162533"/>
                    </a:cubicBezTo>
                    <a:lnTo>
                      <a:pt x="164911" y="229882"/>
                    </a:lnTo>
                    <a:cubicBezTo>
                      <a:pt x="164911" y="239184"/>
                      <a:pt x="157381" y="246697"/>
                      <a:pt x="148058" y="246697"/>
                    </a:cubicBezTo>
                    <a:lnTo>
                      <a:pt x="80644" y="246697"/>
                    </a:lnTo>
                    <a:cubicBezTo>
                      <a:pt x="71321" y="246697"/>
                      <a:pt x="63791" y="239184"/>
                      <a:pt x="63791" y="229882"/>
                    </a:cubicBezTo>
                    <a:lnTo>
                      <a:pt x="63791" y="162533"/>
                    </a:lnTo>
                    <a:cubicBezTo>
                      <a:pt x="63791" y="153231"/>
                      <a:pt x="71321" y="145718"/>
                      <a:pt x="80644" y="145718"/>
                    </a:cubicBezTo>
                    <a:close/>
                    <a:moveTo>
                      <a:pt x="48753" y="115705"/>
                    </a:moveTo>
                    <a:cubicBezTo>
                      <a:pt x="40508" y="115705"/>
                      <a:pt x="33876" y="122416"/>
                      <a:pt x="33876" y="130649"/>
                    </a:cubicBezTo>
                    <a:lnTo>
                      <a:pt x="33876" y="460225"/>
                    </a:lnTo>
                    <a:lnTo>
                      <a:pt x="129320" y="460225"/>
                    </a:lnTo>
                    <a:cubicBezTo>
                      <a:pt x="138640" y="460225"/>
                      <a:pt x="146168" y="467742"/>
                      <a:pt x="146168" y="477049"/>
                    </a:cubicBezTo>
                    <a:lnTo>
                      <a:pt x="146168" y="572351"/>
                    </a:lnTo>
                    <a:lnTo>
                      <a:pt x="385271" y="572351"/>
                    </a:lnTo>
                    <a:cubicBezTo>
                      <a:pt x="393516" y="572351"/>
                      <a:pt x="400238" y="565640"/>
                      <a:pt x="400238" y="557407"/>
                    </a:cubicBezTo>
                    <a:lnTo>
                      <a:pt x="400238" y="130649"/>
                    </a:lnTo>
                    <a:cubicBezTo>
                      <a:pt x="400238" y="122416"/>
                      <a:pt x="393516" y="115705"/>
                      <a:pt x="385271" y="115705"/>
                    </a:cubicBezTo>
                    <a:close/>
                    <a:moveTo>
                      <a:pt x="131023" y="33646"/>
                    </a:moveTo>
                    <a:cubicBezTo>
                      <a:pt x="122778" y="33646"/>
                      <a:pt x="116056" y="40358"/>
                      <a:pt x="116056" y="48591"/>
                    </a:cubicBezTo>
                    <a:lnTo>
                      <a:pt x="116056" y="81969"/>
                    </a:lnTo>
                    <a:lnTo>
                      <a:pt x="385271" y="81969"/>
                    </a:lnTo>
                    <a:cubicBezTo>
                      <a:pt x="412157" y="81969"/>
                      <a:pt x="434024" y="103803"/>
                      <a:pt x="434024" y="130649"/>
                    </a:cubicBezTo>
                    <a:lnTo>
                      <a:pt x="434024" y="490382"/>
                    </a:lnTo>
                    <a:lnTo>
                      <a:pt x="467452" y="490382"/>
                    </a:lnTo>
                    <a:cubicBezTo>
                      <a:pt x="475697" y="490382"/>
                      <a:pt x="482418" y="483671"/>
                      <a:pt x="482418" y="475438"/>
                    </a:cubicBezTo>
                    <a:lnTo>
                      <a:pt x="482329" y="475438"/>
                    </a:lnTo>
                    <a:lnTo>
                      <a:pt x="482329" y="48591"/>
                    </a:lnTo>
                    <a:cubicBezTo>
                      <a:pt x="482329" y="40358"/>
                      <a:pt x="475607" y="33646"/>
                      <a:pt x="467362" y="33646"/>
                    </a:cubicBezTo>
                    <a:close/>
                    <a:moveTo>
                      <a:pt x="131023" y="0"/>
                    </a:moveTo>
                    <a:lnTo>
                      <a:pt x="467452" y="0"/>
                    </a:lnTo>
                    <a:cubicBezTo>
                      <a:pt x="494248" y="0"/>
                      <a:pt x="516115" y="21834"/>
                      <a:pt x="516115" y="48680"/>
                    </a:cubicBezTo>
                    <a:lnTo>
                      <a:pt x="516115" y="475349"/>
                    </a:lnTo>
                    <a:cubicBezTo>
                      <a:pt x="516115" y="502194"/>
                      <a:pt x="494248" y="524029"/>
                      <a:pt x="467362" y="524029"/>
                    </a:cubicBezTo>
                    <a:lnTo>
                      <a:pt x="433934" y="524029"/>
                    </a:lnTo>
                    <a:lnTo>
                      <a:pt x="433934" y="557407"/>
                    </a:lnTo>
                    <a:cubicBezTo>
                      <a:pt x="433934" y="584253"/>
                      <a:pt x="412068" y="606087"/>
                      <a:pt x="385182" y="606087"/>
                    </a:cubicBezTo>
                    <a:lnTo>
                      <a:pt x="142315" y="606087"/>
                    </a:lnTo>
                    <a:cubicBezTo>
                      <a:pt x="129320" y="606087"/>
                      <a:pt x="117132" y="601076"/>
                      <a:pt x="107901" y="591948"/>
                    </a:cubicBezTo>
                    <a:lnTo>
                      <a:pt x="14249" y="498346"/>
                    </a:lnTo>
                    <a:cubicBezTo>
                      <a:pt x="5019" y="489219"/>
                      <a:pt x="0" y="477049"/>
                      <a:pt x="0" y="463984"/>
                    </a:cubicBezTo>
                    <a:lnTo>
                      <a:pt x="0" y="130738"/>
                    </a:lnTo>
                    <a:cubicBezTo>
                      <a:pt x="0" y="103893"/>
                      <a:pt x="21867" y="82058"/>
                      <a:pt x="48753" y="82058"/>
                    </a:cubicBezTo>
                    <a:lnTo>
                      <a:pt x="82270" y="82058"/>
                    </a:lnTo>
                    <a:lnTo>
                      <a:pt x="82270" y="48680"/>
                    </a:lnTo>
                    <a:cubicBezTo>
                      <a:pt x="82270" y="21834"/>
                      <a:pt x="104137" y="0"/>
                      <a:pt x="13102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29" name="组合 128">
            <a:extLst>
              <a:ext uri="{FF2B5EF4-FFF2-40B4-BE49-F238E27FC236}">
                <a16:creationId xmlns:a16="http://schemas.microsoft.com/office/drawing/2014/main" id="{E3557525-413E-846F-83D6-671169949C86}"/>
              </a:ext>
            </a:extLst>
          </p:cNvPr>
          <p:cNvGrpSpPr/>
          <p:nvPr/>
        </p:nvGrpSpPr>
        <p:grpSpPr>
          <a:xfrm>
            <a:off x="7473845" y="1839269"/>
            <a:ext cx="3545875" cy="1022093"/>
            <a:chOff x="7289197" y="1766082"/>
            <a:chExt cx="3545875" cy="1022093"/>
          </a:xfrm>
        </p:grpSpPr>
        <p:sp>
          <p:nvSpPr>
            <p:cNvPr id="102" name="文本框 101">
              <a:extLst>
                <a:ext uri="{FF2B5EF4-FFF2-40B4-BE49-F238E27FC236}">
                  <a16:creationId xmlns:a16="http://schemas.microsoft.com/office/drawing/2014/main" id="{95A04226-F843-3451-8260-2A36BB0113AC}"/>
                </a:ext>
              </a:extLst>
            </p:cNvPr>
            <p:cNvSpPr txBox="1"/>
            <p:nvPr/>
          </p:nvSpPr>
          <p:spPr>
            <a:xfrm>
              <a:off x="7289197" y="2086123"/>
              <a:ext cx="2924576" cy="702052"/>
            </a:xfrm>
            <a:prstGeom prst="rect">
              <a:avLst/>
            </a:prstGeom>
            <a:noFill/>
          </p:spPr>
          <p:txBody>
            <a:bodyPr wrap="square" rtlCol="0">
              <a:spAutoFit/>
            </a:bodyPr>
            <a:lstStyle/>
            <a:p>
              <a:pPr algn="r">
                <a:lnSpc>
                  <a:spcPct val="150000"/>
                </a:lnSpc>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103" name="文本框 102">
              <a:extLst>
                <a:ext uri="{FF2B5EF4-FFF2-40B4-BE49-F238E27FC236}">
                  <a16:creationId xmlns:a16="http://schemas.microsoft.com/office/drawing/2014/main" id="{D51004B4-CD4F-A550-1EAD-6F159D24ED09}"/>
                </a:ext>
              </a:extLst>
            </p:cNvPr>
            <p:cNvSpPr txBox="1"/>
            <p:nvPr/>
          </p:nvSpPr>
          <p:spPr>
            <a:xfrm>
              <a:off x="8874944" y="1766082"/>
              <a:ext cx="1338828" cy="369332"/>
            </a:xfrm>
            <a:prstGeom prst="rect">
              <a:avLst/>
            </a:prstGeom>
            <a:noFill/>
          </p:spPr>
          <p:txBody>
            <a:bodyPr wrap="none" rtlCol="0">
              <a:spAutoFit/>
            </a:bodyPr>
            <a:lstStyle/>
            <a:p>
              <a:pPr algn="r"/>
              <a:r>
                <a:rPr lang="zh-CN" altLang="en-US" b="1" dirty="0">
                  <a:latin typeface="+mj-ea"/>
                  <a:ea typeface="+mj-ea"/>
                </a:rPr>
                <a:t>请输入标题</a:t>
              </a:r>
            </a:p>
          </p:txBody>
        </p:sp>
        <p:grpSp>
          <p:nvGrpSpPr>
            <p:cNvPr id="117" name="组合 116">
              <a:extLst>
                <a:ext uri="{FF2B5EF4-FFF2-40B4-BE49-F238E27FC236}">
                  <a16:creationId xmlns:a16="http://schemas.microsoft.com/office/drawing/2014/main" id="{D7B310F6-3AEA-2727-7B9A-5017C44CEEBF}"/>
                </a:ext>
              </a:extLst>
            </p:cNvPr>
            <p:cNvGrpSpPr/>
            <p:nvPr/>
          </p:nvGrpSpPr>
          <p:grpSpPr>
            <a:xfrm>
              <a:off x="10321772" y="2016664"/>
              <a:ext cx="513300" cy="513300"/>
              <a:chOff x="8473783" y="4698547"/>
              <a:chExt cx="440086" cy="440086"/>
            </a:xfrm>
          </p:grpSpPr>
          <p:sp>
            <p:nvSpPr>
              <p:cNvPr id="118" name="椭圆 117">
                <a:extLst>
                  <a:ext uri="{FF2B5EF4-FFF2-40B4-BE49-F238E27FC236}">
                    <a16:creationId xmlns:a16="http://schemas.microsoft.com/office/drawing/2014/main" id="{05B3AF42-1C66-497E-32F1-87DAFFA54D14}"/>
                  </a:ext>
                </a:extLst>
              </p:cNvPr>
              <p:cNvSpPr/>
              <p:nvPr userDrawn="1"/>
            </p:nvSpPr>
            <p:spPr>
              <a:xfrm>
                <a:off x="8473783" y="4698547"/>
                <a:ext cx="440086" cy="440086"/>
              </a:xfrm>
              <a:prstGeom prst="ellipse">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119" name="iconfont-11420-2986185">
                <a:extLst>
                  <a:ext uri="{FF2B5EF4-FFF2-40B4-BE49-F238E27FC236}">
                    <a16:creationId xmlns:a16="http://schemas.microsoft.com/office/drawing/2014/main" id="{69B63904-942B-9FC0-9D32-AAFC3F8A14B7}"/>
                  </a:ext>
                </a:extLst>
              </p:cNvPr>
              <p:cNvSpPr/>
              <p:nvPr userDrawn="1"/>
            </p:nvSpPr>
            <p:spPr>
              <a:xfrm>
                <a:off x="8561129" y="4796229"/>
                <a:ext cx="265394" cy="244722"/>
              </a:xfrm>
              <a:custGeom>
                <a:avLst/>
                <a:gdLst>
                  <a:gd name="T0" fmla="*/ 11886 w 12891"/>
                  <a:gd name="T1" fmla="*/ 4937 h 11886"/>
                  <a:gd name="T2" fmla="*/ 10331 w 12891"/>
                  <a:gd name="T3" fmla="*/ 10423 h 11886"/>
                  <a:gd name="T4" fmla="*/ 9600 w 12891"/>
                  <a:gd name="T5" fmla="*/ 10971 h 11886"/>
                  <a:gd name="T6" fmla="*/ 1371 w 12891"/>
                  <a:gd name="T7" fmla="*/ 10971 h 11886"/>
                  <a:gd name="T8" fmla="*/ 1097 w 12891"/>
                  <a:gd name="T9" fmla="*/ 10880 h 11886"/>
                  <a:gd name="T10" fmla="*/ 1097 w 12891"/>
                  <a:gd name="T11" fmla="*/ 10606 h 11886"/>
                  <a:gd name="T12" fmla="*/ 2651 w 12891"/>
                  <a:gd name="T13" fmla="*/ 5120 h 11886"/>
                  <a:gd name="T14" fmla="*/ 3383 w 12891"/>
                  <a:gd name="T15" fmla="*/ 4571 h 11886"/>
                  <a:gd name="T16" fmla="*/ 11611 w 12891"/>
                  <a:gd name="T17" fmla="*/ 4571 h 11886"/>
                  <a:gd name="T18" fmla="*/ 11794 w 12891"/>
                  <a:gd name="T19" fmla="*/ 4663 h 11886"/>
                  <a:gd name="T20" fmla="*/ 11886 w 12891"/>
                  <a:gd name="T21" fmla="*/ 4937 h 11886"/>
                  <a:gd name="T22" fmla="*/ 914 w 12891"/>
                  <a:gd name="T23" fmla="*/ 1371 h 11886"/>
                  <a:gd name="T24" fmla="*/ 1371 w 12891"/>
                  <a:gd name="T25" fmla="*/ 914 h 11886"/>
                  <a:gd name="T26" fmla="*/ 4297 w 12891"/>
                  <a:gd name="T27" fmla="*/ 914 h 11886"/>
                  <a:gd name="T28" fmla="*/ 5120 w 12891"/>
                  <a:gd name="T29" fmla="*/ 2469 h 11886"/>
                  <a:gd name="T30" fmla="*/ 5486 w 12891"/>
                  <a:gd name="T31" fmla="*/ 2743 h 11886"/>
                  <a:gd name="T32" fmla="*/ 10514 w 12891"/>
                  <a:gd name="T33" fmla="*/ 2743 h 11886"/>
                  <a:gd name="T34" fmla="*/ 10971 w 12891"/>
                  <a:gd name="T35" fmla="*/ 3200 h 11886"/>
                  <a:gd name="T36" fmla="*/ 10971 w 12891"/>
                  <a:gd name="T37" fmla="*/ 3657 h 11886"/>
                  <a:gd name="T38" fmla="*/ 3383 w 12891"/>
                  <a:gd name="T39" fmla="*/ 3657 h 11886"/>
                  <a:gd name="T40" fmla="*/ 1829 w 12891"/>
                  <a:gd name="T41" fmla="*/ 4937 h 11886"/>
                  <a:gd name="T42" fmla="*/ 914 w 12891"/>
                  <a:gd name="T43" fmla="*/ 8046 h 11886"/>
                  <a:gd name="T44" fmla="*/ 914 w 12891"/>
                  <a:gd name="T45" fmla="*/ 1371 h 11886"/>
                  <a:gd name="T46" fmla="*/ 12617 w 12891"/>
                  <a:gd name="T47" fmla="*/ 4114 h 11886"/>
                  <a:gd name="T48" fmla="*/ 11886 w 12891"/>
                  <a:gd name="T49" fmla="*/ 3657 h 11886"/>
                  <a:gd name="T50" fmla="*/ 11886 w 12891"/>
                  <a:gd name="T51" fmla="*/ 3200 h 11886"/>
                  <a:gd name="T52" fmla="*/ 10514 w 12891"/>
                  <a:gd name="T53" fmla="*/ 1829 h 11886"/>
                  <a:gd name="T54" fmla="*/ 5760 w 12891"/>
                  <a:gd name="T55" fmla="*/ 1829 h 11886"/>
                  <a:gd name="T56" fmla="*/ 4937 w 12891"/>
                  <a:gd name="T57" fmla="*/ 274 h 11886"/>
                  <a:gd name="T58" fmla="*/ 4571 w 12891"/>
                  <a:gd name="T59" fmla="*/ 0 h 11886"/>
                  <a:gd name="T60" fmla="*/ 1371 w 12891"/>
                  <a:gd name="T61" fmla="*/ 0 h 11886"/>
                  <a:gd name="T62" fmla="*/ 0 w 12891"/>
                  <a:gd name="T63" fmla="*/ 1371 h 11886"/>
                  <a:gd name="T64" fmla="*/ 0 w 12891"/>
                  <a:gd name="T65" fmla="*/ 10514 h 11886"/>
                  <a:gd name="T66" fmla="*/ 549 w 12891"/>
                  <a:gd name="T67" fmla="*/ 11611 h 11886"/>
                  <a:gd name="T68" fmla="*/ 640 w 12891"/>
                  <a:gd name="T69" fmla="*/ 11611 h 11886"/>
                  <a:gd name="T70" fmla="*/ 1371 w 12891"/>
                  <a:gd name="T71" fmla="*/ 11886 h 11886"/>
                  <a:gd name="T72" fmla="*/ 9600 w 12891"/>
                  <a:gd name="T73" fmla="*/ 11886 h 11886"/>
                  <a:gd name="T74" fmla="*/ 11246 w 12891"/>
                  <a:gd name="T75" fmla="*/ 10606 h 11886"/>
                  <a:gd name="T76" fmla="*/ 12800 w 12891"/>
                  <a:gd name="T77" fmla="*/ 5120 h 11886"/>
                  <a:gd name="T78" fmla="*/ 12617 w 12891"/>
                  <a:gd name="T79" fmla="*/ 4114 h 1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91" h="11886">
                    <a:moveTo>
                      <a:pt x="11886" y="4937"/>
                    </a:moveTo>
                    <a:lnTo>
                      <a:pt x="10331" y="10423"/>
                    </a:lnTo>
                    <a:cubicBezTo>
                      <a:pt x="10240" y="10697"/>
                      <a:pt x="9874" y="10971"/>
                      <a:pt x="9600" y="10971"/>
                    </a:cubicBezTo>
                    <a:lnTo>
                      <a:pt x="1371" y="10971"/>
                    </a:lnTo>
                    <a:cubicBezTo>
                      <a:pt x="1280" y="10971"/>
                      <a:pt x="1189" y="10971"/>
                      <a:pt x="1097" y="10880"/>
                    </a:cubicBezTo>
                    <a:cubicBezTo>
                      <a:pt x="1097" y="10789"/>
                      <a:pt x="1006" y="10697"/>
                      <a:pt x="1097" y="10606"/>
                    </a:cubicBezTo>
                    <a:lnTo>
                      <a:pt x="2651" y="5120"/>
                    </a:lnTo>
                    <a:cubicBezTo>
                      <a:pt x="2743" y="4846"/>
                      <a:pt x="3109" y="4571"/>
                      <a:pt x="3383" y="4571"/>
                    </a:cubicBezTo>
                    <a:lnTo>
                      <a:pt x="11611" y="4571"/>
                    </a:lnTo>
                    <a:cubicBezTo>
                      <a:pt x="11703" y="4571"/>
                      <a:pt x="11794" y="4571"/>
                      <a:pt x="11794" y="4663"/>
                    </a:cubicBezTo>
                    <a:cubicBezTo>
                      <a:pt x="11886" y="4663"/>
                      <a:pt x="11886" y="4754"/>
                      <a:pt x="11886" y="4937"/>
                    </a:cubicBezTo>
                    <a:close/>
                    <a:moveTo>
                      <a:pt x="914" y="1371"/>
                    </a:moveTo>
                    <a:cubicBezTo>
                      <a:pt x="914" y="1097"/>
                      <a:pt x="1097" y="914"/>
                      <a:pt x="1371" y="914"/>
                    </a:cubicBezTo>
                    <a:lnTo>
                      <a:pt x="4297" y="914"/>
                    </a:lnTo>
                    <a:lnTo>
                      <a:pt x="5120" y="2469"/>
                    </a:lnTo>
                    <a:cubicBezTo>
                      <a:pt x="5120" y="2651"/>
                      <a:pt x="5303" y="2743"/>
                      <a:pt x="5486" y="2743"/>
                    </a:cubicBezTo>
                    <a:lnTo>
                      <a:pt x="10514" y="2743"/>
                    </a:lnTo>
                    <a:cubicBezTo>
                      <a:pt x="10789" y="2743"/>
                      <a:pt x="10971" y="2926"/>
                      <a:pt x="10971" y="3200"/>
                    </a:cubicBezTo>
                    <a:lnTo>
                      <a:pt x="10971" y="3657"/>
                    </a:lnTo>
                    <a:lnTo>
                      <a:pt x="3383" y="3657"/>
                    </a:lnTo>
                    <a:cubicBezTo>
                      <a:pt x="2743" y="3657"/>
                      <a:pt x="2011" y="4206"/>
                      <a:pt x="1829" y="4937"/>
                    </a:cubicBezTo>
                    <a:lnTo>
                      <a:pt x="914" y="8046"/>
                    </a:lnTo>
                    <a:lnTo>
                      <a:pt x="914" y="1371"/>
                    </a:lnTo>
                    <a:close/>
                    <a:moveTo>
                      <a:pt x="12617" y="4114"/>
                    </a:moveTo>
                    <a:cubicBezTo>
                      <a:pt x="12434" y="3840"/>
                      <a:pt x="12160" y="3749"/>
                      <a:pt x="11886" y="3657"/>
                    </a:cubicBezTo>
                    <a:lnTo>
                      <a:pt x="11886" y="3200"/>
                    </a:lnTo>
                    <a:cubicBezTo>
                      <a:pt x="11886" y="2469"/>
                      <a:pt x="11246" y="1829"/>
                      <a:pt x="10514" y="1829"/>
                    </a:cubicBezTo>
                    <a:lnTo>
                      <a:pt x="5760" y="1829"/>
                    </a:lnTo>
                    <a:lnTo>
                      <a:pt x="4937" y="274"/>
                    </a:lnTo>
                    <a:cubicBezTo>
                      <a:pt x="4937" y="91"/>
                      <a:pt x="4754" y="0"/>
                      <a:pt x="4571" y="0"/>
                    </a:cubicBezTo>
                    <a:lnTo>
                      <a:pt x="1371" y="0"/>
                    </a:lnTo>
                    <a:cubicBezTo>
                      <a:pt x="640" y="0"/>
                      <a:pt x="0" y="640"/>
                      <a:pt x="0" y="1371"/>
                    </a:cubicBezTo>
                    <a:lnTo>
                      <a:pt x="0" y="10514"/>
                    </a:lnTo>
                    <a:cubicBezTo>
                      <a:pt x="0" y="10971"/>
                      <a:pt x="274" y="11429"/>
                      <a:pt x="549" y="11611"/>
                    </a:cubicBezTo>
                    <a:lnTo>
                      <a:pt x="640" y="11611"/>
                    </a:lnTo>
                    <a:cubicBezTo>
                      <a:pt x="823" y="11794"/>
                      <a:pt x="1097" y="11886"/>
                      <a:pt x="1371" y="11886"/>
                    </a:cubicBezTo>
                    <a:lnTo>
                      <a:pt x="9600" y="11886"/>
                    </a:lnTo>
                    <a:cubicBezTo>
                      <a:pt x="10331" y="11886"/>
                      <a:pt x="10971" y="11337"/>
                      <a:pt x="11246" y="10606"/>
                    </a:cubicBezTo>
                    <a:lnTo>
                      <a:pt x="12800" y="5120"/>
                    </a:lnTo>
                    <a:cubicBezTo>
                      <a:pt x="12891" y="4754"/>
                      <a:pt x="12800" y="4389"/>
                      <a:pt x="12617" y="41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3058132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2F05E18-38E2-116B-8B39-C96D40FA6E4E}"/>
              </a:ext>
            </a:extLst>
          </p:cNvPr>
          <p:cNvSpPr>
            <a:spLocks noGrp="1"/>
          </p:cNvSpPr>
          <p:nvPr>
            <p:ph type="body" sz="quarter" idx="13"/>
          </p:nvPr>
        </p:nvSpPr>
        <p:spPr>
          <a:prstGeom prst="rect">
            <a:avLst/>
          </a:prstGeom>
        </p:spPr>
        <p:txBody>
          <a:bodyPr/>
          <a:lstStyle/>
          <a:p>
            <a:r>
              <a:rPr lang="zh-CN" altLang="en" dirty="0">
                <a:latin typeface="+mn-ea"/>
              </a:rPr>
              <a:t>汇报人</a:t>
            </a:r>
            <a:r>
              <a:rPr lang="zh-CN" altLang="en-US" dirty="0">
                <a:latin typeface="+mn-ea"/>
              </a:rPr>
              <a:t> ：达尔东然</a:t>
            </a:r>
            <a:endParaRPr lang="en-GB" dirty="0">
              <a:latin typeface="+mn-ea"/>
            </a:endParaRPr>
          </a:p>
        </p:txBody>
      </p:sp>
      <p:sp>
        <p:nvSpPr>
          <p:cNvPr id="3" name="文本占位符 2">
            <a:extLst>
              <a:ext uri="{FF2B5EF4-FFF2-40B4-BE49-F238E27FC236}">
                <a16:creationId xmlns:a16="http://schemas.microsoft.com/office/drawing/2014/main" id="{AB9B811F-0F93-B390-5E7E-416679AD594B}"/>
              </a:ext>
            </a:extLst>
          </p:cNvPr>
          <p:cNvSpPr>
            <a:spLocks noGrp="1"/>
          </p:cNvSpPr>
          <p:nvPr>
            <p:ph type="body" sz="quarter" idx="16"/>
          </p:nvPr>
        </p:nvSpPr>
        <p:spPr>
          <a:xfrm>
            <a:off x="660400" y="742769"/>
            <a:ext cx="1032077" cy="258532"/>
          </a:xfrm>
          <a:prstGeom prst="rect">
            <a:avLst/>
          </a:prstGeom>
        </p:spPr>
        <p:txBody>
          <a:bodyPr/>
          <a:lstStyle/>
          <a:p>
            <a:r>
              <a:rPr lang="en-US" dirty="0">
                <a:latin typeface="+mn-ea"/>
              </a:rPr>
              <a:t>LOGO HERE</a:t>
            </a:r>
          </a:p>
        </p:txBody>
      </p:sp>
      <p:sp>
        <p:nvSpPr>
          <p:cNvPr id="5" name="文本占位符 4">
            <a:extLst>
              <a:ext uri="{FF2B5EF4-FFF2-40B4-BE49-F238E27FC236}">
                <a16:creationId xmlns:a16="http://schemas.microsoft.com/office/drawing/2014/main" id="{A97570A0-F483-ACB4-F76E-5F47003EBB31}"/>
              </a:ext>
            </a:extLst>
          </p:cNvPr>
          <p:cNvSpPr>
            <a:spLocks noGrp="1"/>
          </p:cNvSpPr>
          <p:nvPr>
            <p:ph type="body" sz="quarter" idx="17"/>
          </p:nvPr>
        </p:nvSpPr>
        <p:spPr/>
        <p:txBody>
          <a:bodyPr/>
          <a:lstStyle/>
          <a:p>
            <a:r>
              <a:rPr lang="zh-CN" altLang="en-US" dirty="0"/>
              <a:t>汇报时间：</a:t>
            </a:r>
            <a:r>
              <a:rPr lang="en-US" altLang="zh-CN" dirty="0"/>
              <a:t>20XX-XX</a:t>
            </a:r>
            <a:endParaRPr lang="zh-CN" altLang="en-US" dirty="0"/>
          </a:p>
        </p:txBody>
      </p:sp>
      <p:sp>
        <p:nvSpPr>
          <p:cNvPr id="4" name="标题 3">
            <a:extLst>
              <a:ext uri="{FF2B5EF4-FFF2-40B4-BE49-F238E27FC236}">
                <a16:creationId xmlns:a16="http://schemas.microsoft.com/office/drawing/2014/main" id="{76EB3A24-5E2A-06D0-7451-AD16255CFFA9}"/>
              </a:ext>
            </a:extLst>
          </p:cNvPr>
          <p:cNvSpPr>
            <a:spLocks noGrp="1"/>
          </p:cNvSpPr>
          <p:nvPr>
            <p:ph type="ctrTitle"/>
          </p:nvPr>
        </p:nvSpPr>
        <p:spPr/>
        <p:txBody>
          <a:bodyPr/>
          <a:lstStyle/>
          <a:p>
            <a:r>
              <a:rPr lang="zh-CN" altLang="en-US" dirty="0"/>
              <a:t>谢谢观看！</a:t>
            </a:r>
            <a:endParaRPr lang="en-US" dirty="0"/>
          </a:p>
        </p:txBody>
      </p:sp>
    </p:spTree>
    <p:extLst>
      <p:ext uri="{BB962C8B-B14F-4D97-AF65-F5344CB8AC3E}">
        <p14:creationId xmlns:p14="http://schemas.microsoft.com/office/powerpoint/2010/main" val="3536656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a:extLst>
              <a:ext uri="{28A0092B-C50C-407E-A947-70E740481C1C}">
                <a14:useLocalDpi xmlns:a14="http://schemas.microsoft.com/office/drawing/2010/main" val="0"/>
              </a:ext>
            </a:extLst>
          </a:blip>
          <a:srcRect l="4135" r="4135"/>
          <a:stretch/>
        </p:blipFill>
        <p:spPr>
          <a:xfrm>
            <a:off x="2983510" y="691358"/>
            <a:ext cx="1840912" cy="1840912"/>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78227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达尔东然</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90818" y="841312"/>
            <a:ext cx="2134893" cy="261610"/>
          </a:xfrm>
          <a:prstGeom prst="rect">
            <a:avLst/>
          </a:prstGeom>
          <a:noFill/>
        </p:spPr>
        <p:txBody>
          <a:bodyPr wrap="square" rtlCol="0">
            <a:spAutoFit/>
          </a:bodyPr>
          <a:lstStyle/>
          <a:p>
            <a:r>
              <a:rPr lang="en-US" altLang="zh-CN" sz="1100" spc="600" dirty="0">
                <a:solidFill>
                  <a:srgbClr val="FFFED8">
                    <a:alpha val="22000"/>
                  </a:srgbClr>
                </a:solidFill>
              </a:rPr>
              <a:t>DAERDONG RAN</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自由</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MOS</a:t>
            </a:r>
            <a:r>
              <a:rPr lang="zh-CN" altLang="en-US" spc="100" dirty="0">
                <a:gradFill>
                  <a:gsLst>
                    <a:gs pos="0">
                      <a:schemeClr val="bg1"/>
                    </a:gs>
                    <a:gs pos="100000">
                      <a:srgbClr val="00FFFF"/>
                    </a:gs>
                  </a:gsLst>
                  <a:lin ang="2700000" scaled="1"/>
                </a:gradFill>
              </a:rPr>
              <a:t>大师级认证</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sunny370481</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5B394AF-61DA-0A45-FEEA-0437BEE831CB}"/>
              </a:ext>
            </a:extLst>
          </p:cNvPr>
          <p:cNvSpPr/>
          <p:nvPr/>
        </p:nvSpPr>
        <p:spPr>
          <a:xfrm>
            <a:off x="658813" y="3568382"/>
            <a:ext cx="3900620"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达尔东然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5537A28F-F18B-EFDA-E6AA-4320CB1890E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1592774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id="{47DB3075-8109-449F-4B1D-A7E62126D565}"/>
              </a:ext>
            </a:extLst>
          </p:cNvPr>
          <p:cNvGrpSpPr/>
          <p:nvPr/>
        </p:nvGrpSpPr>
        <p:grpSpPr>
          <a:xfrm>
            <a:off x="1460526" y="2623409"/>
            <a:ext cx="1349288" cy="1622738"/>
            <a:chOff x="1124860" y="2623409"/>
            <a:chExt cx="1349288" cy="1622738"/>
          </a:xfrm>
        </p:grpSpPr>
        <p:sp>
          <p:nvSpPr>
            <p:cNvPr id="4" name="矩形: 圆角 3">
              <a:extLst>
                <a:ext uri="{FF2B5EF4-FFF2-40B4-BE49-F238E27FC236}">
                  <a16:creationId xmlns:a16="http://schemas.microsoft.com/office/drawing/2014/main" id="{70232C5F-348F-D619-6B5C-5280E8724A7B}"/>
                </a:ext>
              </a:extLst>
            </p:cNvPr>
            <p:cNvSpPr/>
            <p:nvPr/>
          </p:nvSpPr>
          <p:spPr>
            <a:xfrm>
              <a:off x="1124860" y="2623409"/>
              <a:ext cx="1349288" cy="1300418"/>
            </a:xfrm>
            <a:prstGeom prst="roundRect">
              <a:avLst>
                <a:gd name="adj" fmla="val 11393"/>
              </a:avLst>
            </a:prstGeom>
            <a:solidFill>
              <a:schemeClr val="tx1"/>
            </a:solidFill>
            <a:ln>
              <a:noFill/>
            </a:ln>
            <a:effectLst>
              <a:outerShdw blurRad="76200" dist="101600" dir="5400000" algn="ctr" rotWithShape="0">
                <a:schemeClr val="tx1">
                  <a:lumMod val="90000"/>
                  <a:lumOff val="1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953AFA0B-17A2-6D6F-B462-211134CC4F87}"/>
                </a:ext>
              </a:extLst>
            </p:cNvPr>
            <p:cNvSpPr/>
            <p:nvPr/>
          </p:nvSpPr>
          <p:spPr>
            <a:xfrm flipV="1">
              <a:off x="1298259" y="3276453"/>
              <a:ext cx="1002490" cy="969694"/>
            </a:xfrm>
            <a:custGeom>
              <a:avLst/>
              <a:gdLst>
                <a:gd name="connsiteX0" fmla="*/ 127448 w 1002490"/>
                <a:gd name="connsiteY0" fmla="*/ 969694 h 969694"/>
                <a:gd name="connsiteX1" fmla="*/ 875042 w 1002490"/>
                <a:gd name="connsiteY1" fmla="*/ 969694 h 969694"/>
                <a:gd name="connsiteX2" fmla="*/ 1002490 w 1002490"/>
                <a:gd name="connsiteY2" fmla="*/ 842246 h 969694"/>
                <a:gd name="connsiteX3" fmla="*/ 1002490 w 1002490"/>
                <a:gd name="connsiteY3" fmla="*/ 332472 h 969694"/>
                <a:gd name="connsiteX4" fmla="*/ 875042 w 1002490"/>
                <a:gd name="connsiteY4" fmla="*/ 205024 h 969694"/>
                <a:gd name="connsiteX5" fmla="*/ 620159 w 1002490"/>
                <a:gd name="connsiteY5" fmla="*/ 205024 h 969694"/>
                <a:gd name="connsiteX6" fmla="*/ 501245 w 1002490"/>
                <a:gd name="connsiteY6" fmla="*/ 0 h 969694"/>
                <a:gd name="connsiteX7" fmla="*/ 382330 w 1002490"/>
                <a:gd name="connsiteY7" fmla="*/ 205024 h 969694"/>
                <a:gd name="connsiteX8" fmla="*/ 127448 w 1002490"/>
                <a:gd name="connsiteY8" fmla="*/ 205024 h 969694"/>
                <a:gd name="connsiteX9" fmla="*/ 0 w 1002490"/>
                <a:gd name="connsiteY9" fmla="*/ 332472 h 969694"/>
                <a:gd name="connsiteX10" fmla="*/ 0 w 1002490"/>
                <a:gd name="connsiteY10" fmla="*/ 842246 h 969694"/>
                <a:gd name="connsiteX11" fmla="*/ 127448 w 1002490"/>
                <a:gd name="connsiteY11" fmla="*/ 969694 h 969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2490" h="969694">
                  <a:moveTo>
                    <a:pt x="127448" y="969694"/>
                  </a:moveTo>
                  <a:lnTo>
                    <a:pt x="875042" y="969694"/>
                  </a:lnTo>
                  <a:cubicBezTo>
                    <a:pt x="945430" y="969694"/>
                    <a:pt x="1002490" y="912634"/>
                    <a:pt x="1002490" y="842246"/>
                  </a:cubicBezTo>
                  <a:lnTo>
                    <a:pt x="1002490" y="332472"/>
                  </a:lnTo>
                  <a:cubicBezTo>
                    <a:pt x="1002490" y="262084"/>
                    <a:pt x="945430" y="205024"/>
                    <a:pt x="875042" y="205024"/>
                  </a:cubicBezTo>
                  <a:lnTo>
                    <a:pt x="620159" y="205024"/>
                  </a:lnTo>
                  <a:lnTo>
                    <a:pt x="501245" y="0"/>
                  </a:lnTo>
                  <a:lnTo>
                    <a:pt x="382330" y="205024"/>
                  </a:lnTo>
                  <a:lnTo>
                    <a:pt x="127448" y="205024"/>
                  </a:lnTo>
                  <a:cubicBezTo>
                    <a:pt x="57060" y="205024"/>
                    <a:pt x="0" y="262084"/>
                    <a:pt x="0" y="332472"/>
                  </a:cubicBezTo>
                  <a:lnTo>
                    <a:pt x="0" y="842246"/>
                  </a:lnTo>
                  <a:cubicBezTo>
                    <a:pt x="0" y="912634"/>
                    <a:pt x="57060" y="969694"/>
                    <a:pt x="127448" y="969694"/>
                  </a:cubicBezTo>
                  <a:close/>
                </a:path>
              </a:pathLst>
            </a:custGeom>
            <a:solidFill>
              <a:srgbClr val="FFFFFF"/>
            </a:solidFill>
            <a:ln>
              <a:noFill/>
            </a:ln>
            <a:effectLst>
              <a:outerShdw blurRad="76200"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t>01</a:t>
              </a:r>
              <a:endParaRPr lang="zh-CN" altLang="en-US" dirty="0"/>
            </a:p>
          </p:txBody>
        </p:sp>
        <p:sp>
          <p:nvSpPr>
            <p:cNvPr id="14" name="文本框 13">
              <a:extLst>
                <a:ext uri="{FF2B5EF4-FFF2-40B4-BE49-F238E27FC236}">
                  <a16:creationId xmlns:a16="http://schemas.microsoft.com/office/drawing/2014/main" id="{E831EFD7-B8AB-6D84-11D6-6BC34B6E2A5E}"/>
                </a:ext>
              </a:extLst>
            </p:cNvPr>
            <p:cNvSpPr txBox="1"/>
            <p:nvPr/>
          </p:nvSpPr>
          <p:spPr>
            <a:xfrm>
              <a:off x="1410039" y="2809715"/>
              <a:ext cx="778931" cy="369332"/>
            </a:xfrm>
            <a:prstGeom prst="rect">
              <a:avLst/>
            </a:prstGeom>
            <a:noFill/>
          </p:spPr>
          <p:txBody>
            <a:bodyPr wrap="none" rtlCol="0">
              <a:spAutoFit/>
            </a:bodyPr>
            <a:lstStyle/>
            <a:p>
              <a:r>
                <a:rPr lang="en-US" altLang="zh-CN" dirty="0">
                  <a:solidFill>
                    <a:srgbClr val="FFFFFF"/>
                  </a:solidFill>
                  <a:latin typeface="Alibaba Sans Heavy" panose="020B0903020203040204" pitchFamily="34" charset="0"/>
                  <a:cs typeface="Alibaba Sans Heavy" panose="020B0903020203040204" pitchFamily="34" charset="0"/>
                </a:rPr>
                <a:t>PART</a:t>
              </a:r>
              <a:endParaRPr lang="zh-CN" altLang="en-US" dirty="0">
                <a:solidFill>
                  <a:srgbClr val="FFFFFF"/>
                </a:solidFill>
                <a:latin typeface="Alibaba Sans Heavy" panose="020B0903020203040204" pitchFamily="34" charset="0"/>
                <a:cs typeface="Alibaba Sans Heavy" panose="020B0903020203040204" pitchFamily="34" charset="0"/>
              </a:endParaRPr>
            </a:p>
          </p:txBody>
        </p:sp>
        <p:sp>
          <p:nvSpPr>
            <p:cNvPr id="20" name="文本框 19">
              <a:extLst>
                <a:ext uri="{FF2B5EF4-FFF2-40B4-BE49-F238E27FC236}">
                  <a16:creationId xmlns:a16="http://schemas.microsoft.com/office/drawing/2014/main" id="{9CCE709D-6E3C-B334-2E22-E66F7C86EEA8}"/>
                </a:ext>
              </a:extLst>
            </p:cNvPr>
            <p:cNvSpPr txBox="1"/>
            <p:nvPr/>
          </p:nvSpPr>
          <p:spPr>
            <a:xfrm>
              <a:off x="1462713" y="3365353"/>
              <a:ext cx="673582" cy="584775"/>
            </a:xfrm>
            <a:prstGeom prst="rect">
              <a:avLst/>
            </a:prstGeom>
            <a:noFill/>
          </p:spPr>
          <p:txBody>
            <a:bodyPr wrap="none" rtlCol="0" anchor="ctr">
              <a:spAutoFit/>
            </a:bodyPr>
            <a:lstStyle/>
            <a:p>
              <a:pPr algn="ctr"/>
              <a:r>
                <a:rPr lang="en-US" altLang="zh-CN" sz="3200" dirty="0">
                  <a:latin typeface="Alibaba Sans Heavy" panose="020B0903020203040204" pitchFamily="34" charset="0"/>
                  <a:cs typeface="Alibaba Sans Heavy" panose="020B0903020203040204" pitchFamily="34" charset="0"/>
                </a:rPr>
                <a:t>01</a:t>
              </a:r>
              <a:endParaRPr lang="zh-CN" altLang="en-US" sz="3200" dirty="0">
                <a:latin typeface="Alibaba Sans Heavy" panose="020B0903020203040204" pitchFamily="34" charset="0"/>
                <a:cs typeface="Alibaba Sans Heavy" panose="020B0903020203040204" pitchFamily="34" charset="0"/>
              </a:endParaRPr>
            </a:p>
          </p:txBody>
        </p:sp>
      </p:grpSp>
      <p:grpSp>
        <p:nvGrpSpPr>
          <p:cNvPr id="25" name="组合 24">
            <a:extLst>
              <a:ext uri="{FF2B5EF4-FFF2-40B4-BE49-F238E27FC236}">
                <a16:creationId xmlns:a16="http://schemas.microsoft.com/office/drawing/2014/main" id="{28C9A833-7671-BAC1-C6A9-BF8204FB1A39}"/>
              </a:ext>
            </a:extLst>
          </p:cNvPr>
          <p:cNvGrpSpPr/>
          <p:nvPr/>
        </p:nvGrpSpPr>
        <p:grpSpPr>
          <a:xfrm>
            <a:off x="4120818" y="2583541"/>
            <a:ext cx="1349288" cy="1662606"/>
            <a:chOff x="3807584" y="2583541"/>
            <a:chExt cx="1349288" cy="1662606"/>
          </a:xfrm>
        </p:grpSpPr>
        <p:sp>
          <p:nvSpPr>
            <p:cNvPr id="7" name="矩形: 圆角 6">
              <a:extLst>
                <a:ext uri="{FF2B5EF4-FFF2-40B4-BE49-F238E27FC236}">
                  <a16:creationId xmlns:a16="http://schemas.microsoft.com/office/drawing/2014/main" id="{76FAE2A3-5085-19B2-BD62-C9EFAAA803A0}"/>
                </a:ext>
              </a:extLst>
            </p:cNvPr>
            <p:cNvSpPr/>
            <p:nvPr/>
          </p:nvSpPr>
          <p:spPr>
            <a:xfrm>
              <a:off x="3807584" y="2583541"/>
              <a:ext cx="1349288" cy="1300418"/>
            </a:xfrm>
            <a:prstGeom prst="roundRect">
              <a:avLst>
                <a:gd name="adj" fmla="val 10514"/>
              </a:avLst>
            </a:prstGeom>
            <a:solidFill>
              <a:schemeClr val="accent2"/>
            </a:solidFill>
            <a:ln>
              <a:noFill/>
            </a:ln>
            <a:effectLst>
              <a:outerShdw blurRad="76200" dist="101600" dir="5400000" algn="ctr" rotWithShape="0">
                <a:schemeClr val="accent2">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50000"/>
                  </a:schemeClr>
                </a:solidFill>
              </a:endParaRPr>
            </a:p>
          </p:txBody>
        </p:sp>
        <p:sp>
          <p:nvSpPr>
            <p:cNvPr id="11" name="任意多边形: 形状 10">
              <a:extLst>
                <a:ext uri="{FF2B5EF4-FFF2-40B4-BE49-F238E27FC236}">
                  <a16:creationId xmlns:a16="http://schemas.microsoft.com/office/drawing/2014/main" id="{43146076-9B09-D901-C8AB-C5666D39ECD8}"/>
                </a:ext>
              </a:extLst>
            </p:cNvPr>
            <p:cNvSpPr/>
            <p:nvPr/>
          </p:nvSpPr>
          <p:spPr>
            <a:xfrm flipV="1">
              <a:off x="3980983" y="3276453"/>
              <a:ext cx="1002490" cy="969694"/>
            </a:xfrm>
            <a:custGeom>
              <a:avLst/>
              <a:gdLst>
                <a:gd name="connsiteX0" fmla="*/ 127448 w 1002490"/>
                <a:gd name="connsiteY0" fmla="*/ 969694 h 969694"/>
                <a:gd name="connsiteX1" fmla="*/ 875042 w 1002490"/>
                <a:gd name="connsiteY1" fmla="*/ 969694 h 969694"/>
                <a:gd name="connsiteX2" fmla="*/ 1002490 w 1002490"/>
                <a:gd name="connsiteY2" fmla="*/ 842246 h 969694"/>
                <a:gd name="connsiteX3" fmla="*/ 1002490 w 1002490"/>
                <a:gd name="connsiteY3" fmla="*/ 332472 h 969694"/>
                <a:gd name="connsiteX4" fmla="*/ 875042 w 1002490"/>
                <a:gd name="connsiteY4" fmla="*/ 205024 h 969694"/>
                <a:gd name="connsiteX5" fmla="*/ 620159 w 1002490"/>
                <a:gd name="connsiteY5" fmla="*/ 205024 h 969694"/>
                <a:gd name="connsiteX6" fmla="*/ 501245 w 1002490"/>
                <a:gd name="connsiteY6" fmla="*/ 0 h 969694"/>
                <a:gd name="connsiteX7" fmla="*/ 382330 w 1002490"/>
                <a:gd name="connsiteY7" fmla="*/ 205024 h 969694"/>
                <a:gd name="connsiteX8" fmla="*/ 127448 w 1002490"/>
                <a:gd name="connsiteY8" fmla="*/ 205024 h 969694"/>
                <a:gd name="connsiteX9" fmla="*/ 0 w 1002490"/>
                <a:gd name="connsiteY9" fmla="*/ 332472 h 969694"/>
                <a:gd name="connsiteX10" fmla="*/ 0 w 1002490"/>
                <a:gd name="connsiteY10" fmla="*/ 842246 h 969694"/>
                <a:gd name="connsiteX11" fmla="*/ 127448 w 1002490"/>
                <a:gd name="connsiteY11" fmla="*/ 969694 h 969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2490" h="969694">
                  <a:moveTo>
                    <a:pt x="127448" y="969694"/>
                  </a:moveTo>
                  <a:lnTo>
                    <a:pt x="875042" y="969694"/>
                  </a:lnTo>
                  <a:cubicBezTo>
                    <a:pt x="945430" y="969694"/>
                    <a:pt x="1002490" y="912634"/>
                    <a:pt x="1002490" y="842246"/>
                  </a:cubicBezTo>
                  <a:lnTo>
                    <a:pt x="1002490" y="332472"/>
                  </a:lnTo>
                  <a:cubicBezTo>
                    <a:pt x="1002490" y="262084"/>
                    <a:pt x="945430" y="205024"/>
                    <a:pt x="875042" y="205024"/>
                  </a:cubicBezTo>
                  <a:lnTo>
                    <a:pt x="620159" y="205024"/>
                  </a:lnTo>
                  <a:lnTo>
                    <a:pt x="501245" y="0"/>
                  </a:lnTo>
                  <a:lnTo>
                    <a:pt x="382330" y="205024"/>
                  </a:lnTo>
                  <a:lnTo>
                    <a:pt x="127448" y="205024"/>
                  </a:lnTo>
                  <a:cubicBezTo>
                    <a:pt x="57060" y="205024"/>
                    <a:pt x="0" y="262084"/>
                    <a:pt x="0" y="332472"/>
                  </a:cubicBezTo>
                  <a:lnTo>
                    <a:pt x="0" y="842246"/>
                  </a:lnTo>
                  <a:cubicBezTo>
                    <a:pt x="0" y="912634"/>
                    <a:pt x="57060" y="969694"/>
                    <a:pt x="127448" y="969694"/>
                  </a:cubicBezTo>
                  <a:close/>
                </a:path>
              </a:pathLst>
            </a:custGeom>
            <a:solidFill>
              <a:srgbClr val="FFFFFF"/>
            </a:solidFill>
            <a:ln>
              <a:noFill/>
            </a:ln>
            <a:effectLst>
              <a:outerShdw blurRad="76200" dist="101600" dir="2700000" algn="tl" rotWithShape="0">
                <a:schemeClr val="accent2">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文本框 14">
              <a:extLst>
                <a:ext uri="{FF2B5EF4-FFF2-40B4-BE49-F238E27FC236}">
                  <a16:creationId xmlns:a16="http://schemas.microsoft.com/office/drawing/2014/main" id="{2690CCCF-1BC0-8C61-FBFC-2D9CF54C2F7E}"/>
                </a:ext>
              </a:extLst>
            </p:cNvPr>
            <p:cNvSpPr txBox="1"/>
            <p:nvPr/>
          </p:nvSpPr>
          <p:spPr>
            <a:xfrm>
              <a:off x="4092763" y="2809715"/>
              <a:ext cx="778931" cy="369332"/>
            </a:xfrm>
            <a:prstGeom prst="rect">
              <a:avLst/>
            </a:prstGeom>
            <a:noFill/>
          </p:spPr>
          <p:txBody>
            <a:bodyPr wrap="none" rtlCol="0">
              <a:spAutoFit/>
            </a:bodyPr>
            <a:lstStyle/>
            <a:p>
              <a:r>
                <a:rPr lang="en-US" altLang="zh-CN" dirty="0">
                  <a:solidFill>
                    <a:srgbClr val="FFFFFF"/>
                  </a:solidFill>
                  <a:latin typeface="Alibaba Sans Heavy" panose="020B0903020203040204" pitchFamily="34" charset="0"/>
                  <a:cs typeface="Alibaba Sans Heavy" panose="020B0903020203040204" pitchFamily="34" charset="0"/>
                </a:rPr>
                <a:t>PART</a:t>
              </a:r>
              <a:endParaRPr lang="zh-CN" altLang="en-US" dirty="0">
                <a:solidFill>
                  <a:srgbClr val="FFFFFF"/>
                </a:solidFill>
                <a:latin typeface="Alibaba Sans Heavy" panose="020B0903020203040204" pitchFamily="34" charset="0"/>
                <a:cs typeface="Alibaba Sans Heavy" panose="020B0903020203040204" pitchFamily="34" charset="0"/>
              </a:endParaRPr>
            </a:p>
          </p:txBody>
        </p:sp>
        <p:sp>
          <p:nvSpPr>
            <p:cNvPr id="21" name="文本框 20">
              <a:extLst>
                <a:ext uri="{FF2B5EF4-FFF2-40B4-BE49-F238E27FC236}">
                  <a16:creationId xmlns:a16="http://schemas.microsoft.com/office/drawing/2014/main" id="{E5D70771-EB54-E0E7-EB0F-0941C658F8D0}"/>
                </a:ext>
              </a:extLst>
            </p:cNvPr>
            <p:cNvSpPr txBox="1"/>
            <p:nvPr/>
          </p:nvSpPr>
          <p:spPr>
            <a:xfrm>
              <a:off x="4145437" y="3365353"/>
              <a:ext cx="673582" cy="584775"/>
            </a:xfrm>
            <a:prstGeom prst="rect">
              <a:avLst/>
            </a:prstGeom>
            <a:noFill/>
          </p:spPr>
          <p:txBody>
            <a:bodyPr wrap="none" rtlCol="0" anchor="ctr">
              <a:spAutoFit/>
            </a:bodyPr>
            <a:lstStyle/>
            <a:p>
              <a:pPr algn="ctr"/>
              <a:r>
                <a:rPr lang="en-US" altLang="zh-CN" sz="3200" dirty="0">
                  <a:solidFill>
                    <a:schemeClr val="accent2"/>
                  </a:solidFill>
                  <a:latin typeface="Alibaba Sans Heavy" panose="020B0903020203040204" pitchFamily="34" charset="0"/>
                  <a:cs typeface="Alibaba Sans Heavy" panose="020B0903020203040204" pitchFamily="34" charset="0"/>
                </a:rPr>
                <a:t>02</a:t>
              </a:r>
              <a:endParaRPr lang="zh-CN" altLang="en-US" sz="3200" dirty="0">
                <a:solidFill>
                  <a:schemeClr val="accent2"/>
                </a:solidFill>
                <a:latin typeface="Alibaba Sans Heavy" panose="020B0903020203040204" pitchFamily="34" charset="0"/>
                <a:cs typeface="Alibaba Sans Heavy" panose="020B0903020203040204" pitchFamily="34" charset="0"/>
              </a:endParaRPr>
            </a:p>
          </p:txBody>
        </p:sp>
      </p:grpSp>
      <p:grpSp>
        <p:nvGrpSpPr>
          <p:cNvPr id="26" name="组合 25">
            <a:extLst>
              <a:ext uri="{FF2B5EF4-FFF2-40B4-BE49-F238E27FC236}">
                <a16:creationId xmlns:a16="http://schemas.microsoft.com/office/drawing/2014/main" id="{7B3A723E-4ECB-366C-1D65-541959075F97}"/>
              </a:ext>
            </a:extLst>
          </p:cNvPr>
          <p:cNvGrpSpPr/>
          <p:nvPr/>
        </p:nvGrpSpPr>
        <p:grpSpPr>
          <a:xfrm>
            <a:off x="6781110" y="2583541"/>
            <a:ext cx="1349288" cy="1662606"/>
            <a:chOff x="6456660" y="2583541"/>
            <a:chExt cx="1349288" cy="1662606"/>
          </a:xfrm>
        </p:grpSpPr>
        <p:sp>
          <p:nvSpPr>
            <p:cNvPr id="8" name="矩形: 圆角 7">
              <a:extLst>
                <a:ext uri="{FF2B5EF4-FFF2-40B4-BE49-F238E27FC236}">
                  <a16:creationId xmlns:a16="http://schemas.microsoft.com/office/drawing/2014/main" id="{8CBE9EE3-1A3A-6911-D2D7-47E9CF54DA58}"/>
                </a:ext>
              </a:extLst>
            </p:cNvPr>
            <p:cNvSpPr/>
            <p:nvPr/>
          </p:nvSpPr>
          <p:spPr>
            <a:xfrm>
              <a:off x="6456660" y="2583541"/>
              <a:ext cx="1349288" cy="1300418"/>
            </a:xfrm>
            <a:prstGeom prst="roundRect">
              <a:avLst>
                <a:gd name="adj" fmla="val 9635"/>
              </a:avLst>
            </a:prstGeom>
            <a:solidFill>
              <a:schemeClr val="tx1"/>
            </a:solidFill>
            <a:ln>
              <a:noFill/>
            </a:ln>
            <a:effectLst>
              <a:outerShdw blurRad="76200" dist="101600" dir="5400000" algn="ctr" rotWithShape="0">
                <a:schemeClr val="tx1">
                  <a:lumMod val="90000"/>
                  <a:lumOff val="1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B2A12F82-7BAE-51A5-A9B6-F7050274383A}"/>
                </a:ext>
              </a:extLst>
            </p:cNvPr>
            <p:cNvSpPr/>
            <p:nvPr/>
          </p:nvSpPr>
          <p:spPr>
            <a:xfrm flipV="1">
              <a:off x="6630059" y="3276453"/>
              <a:ext cx="1002490" cy="969694"/>
            </a:xfrm>
            <a:custGeom>
              <a:avLst/>
              <a:gdLst>
                <a:gd name="connsiteX0" fmla="*/ 127448 w 1002490"/>
                <a:gd name="connsiteY0" fmla="*/ 969694 h 969694"/>
                <a:gd name="connsiteX1" fmla="*/ 875042 w 1002490"/>
                <a:gd name="connsiteY1" fmla="*/ 969694 h 969694"/>
                <a:gd name="connsiteX2" fmla="*/ 1002490 w 1002490"/>
                <a:gd name="connsiteY2" fmla="*/ 842246 h 969694"/>
                <a:gd name="connsiteX3" fmla="*/ 1002490 w 1002490"/>
                <a:gd name="connsiteY3" fmla="*/ 332472 h 969694"/>
                <a:gd name="connsiteX4" fmla="*/ 875042 w 1002490"/>
                <a:gd name="connsiteY4" fmla="*/ 205024 h 969694"/>
                <a:gd name="connsiteX5" fmla="*/ 620159 w 1002490"/>
                <a:gd name="connsiteY5" fmla="*/ 205024 h 969694"/>
                <a:gd name="connsiteX6" fmla="*/ 501245 w 1002490"/>
                <a:gd name="connsiteY6" fmla="*/ 0 h 969694"/>
                <a:gd name="connsiteX7" fmla="*/ 382330 w 1002490"/>
                <a:gd name="connsiteY7" fmla="*/ 205024 h 969694"/>
                <a:gd name="connsiteX8" fmla="*/ 127448 w 1002490"/>
                <a:gd name="connsiteY8" fmla="*/ 205024 h 969694"/>
                <a:gd name="connsiteX9" fmla="*/ 0 w 1002490"/>
                <a:gd name="connsiteY9" fmla="*/ 332472 h 969694"/>
                <a:gd name="connsiteX10" fmla="*/ 0 w 1002490"/>
                <a:gd name="connsiteY10" fmla="*/ 842246 h 969694"/>
                <a:gd name="connsiteX11" fmla="*/ 127448 w 1002490"/>
                <a:gd name="connsiteY11" fmla="*/ 969694 h 969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2490" h="969694">
                  <a:moveTo>
                    <a:pt x="127448" y="969694"/>
                  </a:moveTo>
                  <a:lnTo>
                    <a:pt x="875042" y="969694"/>
                  </a:lnTo>
                  <a:cubicBezTo>
                    <a:pt x="945430" y="969694"/>
                    <a:pt x="1002490" y="912634"/>
                    <a:pt x="1002490" y="842246"/>
                  </a:cubicBezTo>
                  <a:lnTo>
                    <a:pt x="1002490" y="332472"/>
                  </a:lnTo>
                  <a:cubicBezTo>
                    <a:pt x="1002490" y="262084"/>
                    <a:pt x="945430" y="205024"/>
                    <a:pt x="875042" y="205024"/>
                  </a:cubicBezTo>
                  <a:lnTo>
                    <a:pt x="620159" y="205024"/>
                  </a:lnTo>
                  <a:lnTo>
                    <a:pt x="501245" y="0"/>
                  </a:lnTo>
                  <a:lnTo>
                    <a:pt x="382330" y="205024"/>
                  </a:lnTo>
                  <a:lnTo>
                    <a:pt x="127448" y="205024"/>
                  </a:lnTo>
                  <a:cubicBezTo>
                    <a:pt x="57060" y="205024"/>
                    <a:pt x="0" y="262084"/>
                    <a:pt x="0" y="332472"/>
                  </a:cubicBezTo>
                  <a:lnTo>
                    <a:pt x="0" y="842246"/>
                  </a:lnTo>
                  <a:cubicBezTo>
                    <a:pt x="0" y="912634"/>
                    <a:pt x="57060" y="969694"/>
                    <a:pt x="127448" y="969694"/>
                  </a:cubicBezTo>
                  <a:close/>
                </a:path>
              </a:pathLst>
            </a:custGeom>
            <a:solidFill>
              <a:srgbClr val="FFFFFF"/>
            </a:solidFill>
            <a:ln>
              <a:noFill/>
            </a:ln>
            <a:effectLst>
              <a:outerShdw blurRad="76200"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文本框 15">
              <a:extLst>
                <a:ext uri="{FF2B5EF4-FFF2-40B4-BE49-F238E27FC236}">
                  <a16:creationId xmlns:a16="http://schemas.microsoft.com/office/drawing/2014/main" id="{1ABAC826-A968-632C-1331-7A684A51CEFA}"/>
                </a:ext>
              </a:extLst>
            </p:cNvPr>
            <p:cNvSpPr txBox="1"/>
            <p:nvPr/>
          </p:nvSpPr>
          <p:spPr>
            <a:xfrm>
              <a:off x="6741839" y="2809715"/>
              <a:ext cx="778931" cy="369332"/>
            </a:xfrm>
            <a:prstGeom prst="rect">
              <a:avLst/>
            </a:prstGeom>
            <a:noFill/>
          </p:spPr>
          <p:txBody>
            <a:bodyPr wrap="none" rtlCol="0">
              <a:spAutoFit/>
            </a:bodyPr>
            <a:lstStyle/>
            <a:p>
              <a:r>
                <a:rPr lang="en-US" altLang="zh-CN" dirty="0">
                  <a:solidFill>
                    <a:srgbClr val="FFFFFF"/>
                  </a:solidFill>
                  <a:latin typeface="Alibaba Sans Heavy" panose="020B0903020203040204" pitchFamily="34" charset="0"/>
                  <a:cs typeface="Alibaba Sans Heavy" panose="020B0903020203040204" pitchFamily="34" charset="0"/>
                </a:rPr>
                <a:t>PART</a:t>
              </a:r>
              <a:endParaRPr lang="zh-CN" altLang="en-US" dirty="0">
                <a:solidFill>
                  <a:srgbClr val="FFFFFF"/>
                </a:solidFill>
                <a:latin typeface="Alibaba Sans Heavy" panose="020B0903020203040204" pitchFamily="34" charset="0"/>
                <a:cs typeface="Alibaba Sans Heavy" panose="020B0903020203040204" pitchFamily="34" charset="0"/>
              </a:endParaRPr>
            </a:p>
          </p:txBody>
        </p:sp>
        <p:sp>
          <p:nvSpPr>
            <p:cNvPr id="22" name="文本框 21">
              <a:extLst>
                <a:ext uri="{FF2B5EF4-FFF2-40B4-BE49-F238E27FC236}">
                  <a16:creationId xmlns:a16="http://schemas.microsoft.com/office/drawing/2014/main" id="{B56B2A07-A632-372A-5F12-345DFE0706B9}"/>
                </a:ext>
              </a:extLst>
            </p:cNvPr>
            <p:cNvSpPr txBox="1"/>
            <p:nvPr/>
          </p:nvSpPr>
          <p:spPr>
            <a:xfrm>
              <a:off x="6794513" y="3365353"/>
              <a:ext cx="673582" cy="584775"/>
            </a:xfrm>
            <a:prstGeom prst="rect">
              <a:avLst/>
            </a:prstGeom>
            <a:noFill/>
          </p:spPr>
          <p:txBody>
            <a:bodyPr wrap="none" rtlCol="0" anchor="ctr">
              <a:spAutoFit/>
            </a:bodyPr>
            <a:lstStyle/>
            <a:p>
              <a:pPr algn="ctr"/>
              <a:r>
                <a:rPr lang="en-US" altLang="zh-CN" sz="3200" dirty="0">
                  <a:latin typeface="Alibaba Sans Heavy" panose="020B0903020203040204" pitchFamily="34" charset="0"/>
                  <a:cs typeface="Alibaba Sans Heavy" panose="020B0903020203040204" pitchFamily="34" charset="0"/>
                </a:rPr>
                <a:t>03</a:t>
              </a:r>
              <a:endParaRPr lang="zh-CN" altLang="en-US" sz="3200" dirty="0">
                <a:latin typeface="Alibaba Sans Heavy" panose="020B0903020203040204" pitchFamily="34" charset="0"/>
                <a:cs typeface="Alibaba Sans Heavy" panose="020B0903020203040204" pitchFamily="34" charset="0"/>
              </a:endParaRPr>
            </a:p>
          </p:txBody>
        </p:sp>
      </p:grpSp>
      <p:grpSp>
        <p:nvGrpSpPr>
          <p:cNvPr id="27" name="组合 26">
            <a:extLst>
              <a:ext uri="{FF2B5EF4-FFF2-40B4-BE49-F238E27FC236}">
                <a16:creationId xmlns:a16="http://schemas.microsoft.com/office/drawing/2014/main" id="{B9BA1EAE-F3E6-FD75-0B76-75AFAC775E53}"/>
              </a:ext>
            </a:extLst>
          </p:cNvPr>
          <p:cNvGrpSpPr/>
          <p:nvPr/>
        </p:nvGrpSpPr>
        <p:grpSpPr>
          <a:xfrm>
            <a:off x="9441402" y="2583541"/>
            <a:ext cx="1349288" cy="1662606"/>
            <a:chOff x="9105736" y="2583541"/>
            <a:chExt cx="1349288" cy="1662606"/>
          </a:xfrm>
        </p:grpSpPr>
        <p:sp>
          <p:nvSpPr>
            <p:cNvPr id="9" name="矩形: 圆角 8">
              <a:extLst>
                <a:ext uri="{FF2B5EF4-FFF2-40B4-BE49-F238E27FC236}">
                  <a16:creationId xmlns:a16="http://schemas.microsoft.com/office/drawing/2014/main" id="{201BEB08-276F-4B86-DBA6-308173EE513A}"/>
                </a:ext>
              </a:extLst>
            </p:cNvPr>
            <p:cNvSpPr/>
            <p:nvPr/>
          </p:nvSpPr>
          <p:spPr>
            <a:xfrm>
              <a:off x="9105736" y="2583541"/>
              <a:ext cx="1349288" cy="1300418"/>
            </a:xfrm>
            <a:prstGeom prst="roundRect">
              <a:avLst>
                <a:gd name="adj" fmla="val 11393"/>
              </a:avLst>
            </a:prstGeom>
            <a:solidFill>
              <a:schemeClr val="accent2"/>
            </a:solidFill>
            <a:ln>
              <a:noFill/>
            </a:ln>
            <a:effectLst>
              <a:outerShdw blurRad="76200" dist="101600" dir="5400000" algn="ctr" rotWithShape="0">
                <a:schemeClr val="accent2">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任意多边形: 形状 12">
              <a:extLst>
                <a:ext uri="{FF2B5EF4-FFF2-40B4-BE49-F238E27FC236}">
                  <a16:creationId xmlns:a16="http://schemas.microsoft.com/office/drawing/2014/main" id="{8A3520B1-5DDA-BFA3-8967-D7279F4DCA1A}"/>
                </a:ext>
              </a:extLst>
            </p:cNvPr>
            <p:cNvSpPr/>
            <p:nvPr/>
          </p:nvSpPr>
          <p:spPr>
            <a:xfrm flipV="1">
              <a:off x="9279135" y="3276453"/>
              <a:ext cx="1002490" cy="969694"/>
            </a:xfrm>
            <a:custGeom>
              <a:avLst/>
              <a:gdLst>
                <a:gd name="connsiteX0" fmla="*/ 127448 w 1002490"/>
                <a:gd name="connsiteY0" fmla="*/ 969694 h 969694"/>
                <a:gd name="connsiteX1" fmla="*/ 875042 w 1002490"/>
                <a:gd name="connsiteY1" fmla="*/ 969694 h 969694"/>
                <a:gd name="connsiteX2" fmla="*/ 1002490 w 1002490"/>
                <a:gd name="connsiteY2" fmla="*/ 842246 h 969694"/>
                <a:gd name="connsiteX3" fmla="*/ 1002490 w 1002490"/>
                <a:gd name="connsiteY3" fmla="*/ 332472 h 969694"/>
                <a:gd name="connsiteX4" fmla="*/ 875042 w 1002490"/>
                <a:gd name="connsiteY4" fmla="*/ 205024 h 969694"/>
                <a:gd name="connsiteX5" fmla="*/ 620159 w 1002490"/>
                <a:gd name="connsiteY5" fmla="*/ 205024 h 969694"/>
                <a:gd name="connsiteX6" fmla="*/ 501245 w 1002490"/>
                <a:gd name="connsiteY6" fmla="*/ 0 h 969694"/>
                <a:gd name="connsiteX7" fmla="*/ 382330 w 1002490"/>
                <a:gd name="connsiteY7" fmla="*/ 205024 h 969694"/>
                <a:gd name="connsiteX8" fmla="*/ 127448 w 1002490"/>
                <a:gd name="connsiteY8" fmla="*/ 205024 h 969694"/>
                <a:gd name="connsiteX9" fmla="*/ 0 w 1002490"/>
                <a:gd name="connsiteY9" fmla="*/ 332472 h 969694"/>
                <a:gd name="connsiteX10" fmla="*/ 0 w 1002490"/>
                <a:gd name="connsiteY10" fmla="*/ 842246 h 969694"/>
                <a:gd name="connsiteX11" fmla="*/ 127448 w 1002490"/>
                <a:gd name="connsiteY11" fmla="*/ 969694 h 969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2490" h="969694">
                  <a:moveTo>
                    <a:pt x="127448" y="969694"/>
                  </a:moveTo>
                  <a:lnTo>
                    <a:pt x="875042" y="969694"/>
                  </a:lnTo>
                  <a:cubicBezTo>
                    <a:pt x="945430" y="969694"/>
                    <a:pt x="1002490" y="912634"/>
                    <a:pt x="1002490" y="842246"/>
                  </a:cubicBezTo>
                  <a:lnTo>
                    <a:pt x="1002490" y="332472"/>
                  </a:lnTo>
                  <a:cubicBezTo>
                    <a:pt x="1002490" y="262084"/>
                    <a:pt x="945430" y="205024"/>
                    <a:pt x="875042" y="205024"/>
                  </a:cubicBezTo>
                  <a:lnTo>
                    <a:pt x="620159" y="205024"/>
                  </a:lnTo>
                  <a:lnTo>
                    <a:pt x="501245" y="0"/>
                  </a:lnTo>
                  <a:lnTo>
                    <a:pt x="382330" y="205024"/>
                  </a:lnTo>
                  <a:lnTo>
                    <a:pt x="127448" y="205024"/>
                  </a:lnTo>
                  <a:cubicBezTo>
                    <a:pt x="57060" y="205024"/>
                    <a:pt x="0" y="262084"/>
                    <a:pt x="0" y="332472"/>
                  </a:cubicBezTo>
                  <a:lnTo>
                    <a:pt x="0" y="842246"/>
                  </a:lnTo>
                  <a:cubicBezTo>
                    <a:pt x="0" y="912634"/>
                    <a:pt x="57060" y="969694"/>
                    <a:pt x="127448" y="969694"/>
                  </a:cubicBezTo>
                  <a:close/>
                </a:path>
              </a:pathLst>
            </a:custGeom>
            <a:solidFill>
              <a:srgbClr val="FFFFFF"/>
            </a:solidFill>
            <a:ln>
              <a:noFill/>
            </a:ln>
            <a:effectLst>
              <a:outerShdw blurRad="76200" dist="101600" dir="2700000" algn="tl" rotWithShape="0">
                <a:schemeClr val="accent2">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文本框 16">
              <a:extLst>
                <a:ext uri="{FF2B5EF4-FFF2-40B4-BE49-F238E27FC236}">
                  <a16:creationId xmlns:a16="http://schemas.microsoft.com/office/drawing/2014/main" id="{251951D9-5F39-B53A-6652-0BDB25153CDE}"/>
                </a:ext>
              </a:extLst>
            </p:cNvPr>
            <p:cNvSpPr txBox="1"/>
            <p:nvPr/>
          </p:nvSpPr>
          <p:spPr>
            <a:xfrm>
              <a:off x="9390915" y="2809715"/>
              <a:ext cx="778931" cy="369332"/>
            </a:xfrm>
            <a:prstGeom prst="rect">
              <a:avLst/>
            </a:prstGeom>
            <a:noFill/>
          </p:spPr>
          <p:txBody>
            <a:bodyPr wrap="none" rtlCol="0">
              <a:spAutoFit/>
            </a:bodyPr>
            <a:lstStyle/>
            <a:p>
              <a:r>
                <a:rPr lang="en-US" altLang="zh-CN" dirty="0">
                  <a:solidFill>
                    <a:srgbClr val="FFFFFF"/>
                  </a:solidFill>
                  <a:latin typeface="Alibaba Sans Heavy" panose="020B0903020203040204" pitchFamily="34" charset="0"/>
                  <a:cs typeface="Alibaba Sans Heavy" panose="020B0903020203040204" pitchFamily="34" charset="0"/>
                </a:rPr>
                <a:t>PART</a:t>
              </a:r>
              <a:endParaRPr lang="zh-CN" altLang="en-US" dirty="0">
                <a:solidFill>
                  <a:srgbClr val="FFFFFF"/>
                </a:solidFill>
                <a:latin typeface="Alibaba Sans Heavy" panose="020B0903020203040204" pitchFamily="34" charset="0"/>
                <a:cs typeface="Alibaba Sans Heavy" panose="020B0903020203040204" pitchFamily="34" charset="0"/>
              </a:endParaRPr>
            </a:p>
          </p:txBody>
        </p:sp>
        <p:sp>
          <p:nvSpPr>
            <p:cNvPr id="23" name="文本框 22">
              <a:extLst>
                <a:ext uri="{FF2B5EF4-FFF2-40B4-BE49-F238E27FC236}">
                  <a16:creationId xmlns:a16="http://schemas.microsoft.com/office/drawing/2014/main" id="{2DFDE9F6-9C90-CBE3-927F-C12021006027}"/>
                </a:ext>
              </a:extLst>
            </p:cNvPr>
            <p:cNvSpPr txBox="1"/>
            <p:nvPr/>
          </p:nvSpPr>
          <p:spPr>
            <a:xfrm>
              <a:off x="9443589" y="3365353"/>
              <a:ext cx="673582" cy="584775"/>
            </a:xfrm>
            <a:prstGeom prst="rect">
              <a:avLst/>
            </a:prstGeom>
            <a:noFill/>
          </p:spPr>
          <p:txBody>
            <a:bodyPr wrap="none" rtlCol="0" anchor="ctr">
              <a:spAutoFit/>
            </a:bodyPr>
            <a:lstStyle/>
            <a:p>
              <a:pPr algn="ctr"/>
              <a:r>
                <a:rPr lang="en-US" altLang="zh-CN" sz="3200" dirty="0">
                  <a:solidFill>
                    <a:schemeClr val="accent2"/>
                  </a:solidFill>
                  <a:latin typeface="Alibaba Sans Heavy" panose="020B0903020203040204" pitchFamily="34" charset="0"/>
                  <a:cs typeface="Alibaba Sans Heavy" panose="020B0903020203040204" pitchFamily="34" charset="0"/>
                </a:rPr>
                <a:t>04</a:t>
              </a:r>
              <a:endParaRPr lang="zh-CN" altLang="en-US" sz="3200" dirty="0">
                <a:solidFill>
                  <a:schemeClr val="accent2"/>
                </a:solidFill>
                <a:latin typeface="Alibaba Sans Heavy" panose="020B0903020203040204" pitchFamily="34" charset="0"/>
                <a:cs typeface="Alibaba Sans Heavy" panose="020B0903020203040204" pitchFamily="34" charset="0"/>
              </a:endParaRPr>
            </a:p>
          </p:txBody>
        </p:sp>
      </p:grpSp>
      <p:sp>
        <p:nvSpPr>
          <p:cNvPr id="28" name="文本框 27">
            <a:extLst>
              <a:ext uri="{FF2B5EF4-FFF2-40B4-BE49-F238E27FC236}">
                <a16:creationId xmlns:a16="http://schemas.microsoft.com/office/drawing/2014/main" id="{6A4C95FD-03D7-3129-3EEF-EFD323B82A8C}"/>
              </a:ext>
            </a:extLst>
          </p:cNvPr>
          <p:cNvSpPr txBox="1"/>
          <p:nvPr/>
        </p:nvSpPr>
        <p:spPr>
          <a:xfrm>
            <a:off x="1434764" y="4376816"/>
            <a:ext cx="1467068" cy="400110"/>
          </a:xfrm>
          <a:prstGeom prst="rect">
            <a:avLst/>
          </a:prstGeom>
          <a:noFill/>
        </p:spPr>
        <p:txBody>
          <a:bodyPr wrap="none" rtlCol="0">
            <a:spAutoFit/>
          </a:bodyPr>
          <a:lstStyle/>
          <a:p>
            <a:pPr algn="ctr"/>
            <a:r>
              <a:rPr lang="zh-CN" altLang="en-US" sz="2000" dirty="0">
                <a:latin typeface="思源黑体 CN Heavy" panose="020B0A00000000000000" pitchFamily="34" charset="-122"/>
                <a:ea typeface="思源黑体 CN Heavy" panose="020B0A00000000000000" pitchFamily="34" charset="-122"/>
              </a:rPr>
              <a:t>请输入标题</a:t>
            </a:r>
          </a:p>
        </p:txBody>
      </p:sp>
      <p:sp>
        <p:nvSpPr>
          <p:cNvPr id="29" name="文本框 28">
            <a:extLst>
              <a:ext uri="{FF2B5EF4-FFF2-40B4-BE49-F238E27FC236}">
                <a16:creationId xmlns:a16="http://schemas.microsoft.com/office/drawing/2014/main" id="{E9AD31AC-EFB8-A3C8-676D-9DA42C586AEB}"/>
              </a:ext>
            </a:extLst>
          </p:cNvPr>
          <p:cNvSpPr txBox="1"/>
          <p:nvPr/>
        </p:nvSpPr>
        <p:spPr>
          <a:xfrm>
            <a:off x="4061928" y="4376816"/>
            <a:ext cx="1467068" cy="400110"/>
          </a:xfrm>
          <a:prstGeom prst="rect">
            <a:avLst/>
          </a:prstGeom>
          <a:noFill/>
        </p:spPr>
        <p:txBody>
          <a:bodyPr wrap="none" rtlCol="0">
            <a:spAutoFit/>
          </a:bodyPr>
          <a:lstStyle/>
          <a:p>
            <a:pPr algn="ctr"/>
            <a:r>
              <a:rPr lang="zh-CN" altLang="en-US" sz="2000" dirty="0">
                <a:latin typeface="思源黑体 CN Heavy" panose="020B0A00000000000000" pitchFamily="34" charset="-122"/>
                <a:ea typeface="思源黑体 CN Heavy" panose="020B0A00000000000000" pitchFamily="34" charset="-122"/>
              </a:rPr>
              <a:t>请输入标题</a:t>
            </a:r>
          </a:p>
        </p:txBody>
      </p:sp>
      <p:sp>
        <p:nvSpPr>
          <p:cNvPr id="30" name="文本框 29">
            <a:extLst>
              <a:ext uri="{FF2B5EF4-FFF2-40B4-BE49-F238E27FC236}">
                <a16:creationId xmlns:a16="http://schemas.microsoft.com/office/drawing/2014/main" id="{D8CF0A31-054C-6165-664D-F35FB2E64355}"/>
              </a:ext>
            </a:extLst>
          </p:cNvPr>
          <p:cNvSpPr txBox="1"/>
          <p:nvPr/>
        </p:nvSpPr>
        <p:spPr>
          <a:xfrm>
            <a:off x="6725872" y="4376816"/>
            <a:ext cx="1467068" cy="400110"/>
          </a:xfrm>
          <a:prstGeom prst="rect">
            <a:avLst/>
          </a:prstGeom>
          <a:noFill/>
        </p:spPr>
        <p:txBody>
          <a:bodyPr wrap="none" rtlCol="0">
            <a:spAutoFit/>
          </a:bodyPr>
          <a:lstStyle/>
          <a:p>
            <a:pPr algn="ctr"/>
            <a:r>
              <a:rPr lang="zh-CN" altLang="en-US" sz="2000" dirty="0">
                <a:latin typeface="思源黑体 CN Heavy" panose="020B0A00000000000000" pitchFamily="34" charset="-122"/>
                <a:ea typeface="思源黑体 CN Heavy" panose="020B0A00000000000000" pitchFamily="34" charset="-122"/>
              </a:rPr>
              <a:t>请输入标题</a:t>
            </a:r>
          </a:p>
        </p:txBody>
      </p:sp>
      <p:sp>
        <p:nvSpPr>
          <p:cNvPr id="31" name="文本框 30">
            <a:extLst>
              <a:ext uri="{FF2B5EF4-FFF2-40B4-BE49-F238E27FC236}">
                <a16:creationId xmlns:a16="http://schemas.microsoft.com/office/drawing/2014/main" id="{8ABA454A-AE93-03AC-836E-B0B4B42A9734}"/>
              </a:ext>
            </a:extLst>
          </p:cNvPr>
          <p:cNvSpPr txBox="1"/>
          <p:nvPr/>
        </p:nvSpPr>
        <p:spPr>
          <a:xfrm>
            <a:off x="9382512" y="4376816"/>
            <a:ext cx="1467068" cy="400110"/>
          </a:xfrm>
          <a:prstGeom prst="rect">
            <a:avLst/>
          </a:prstGeom>
          <a:noFill/>
        </p:spPr>
        <p:txBody>
          <a:bodyPr wrap="none" rtlCol="0">
            <a:spAutoFit/>
          </a:bodyPr>
          <a:lstStyle/>
          <a:p>
            <a:pPr algn="ctr"/>
            <a:r>
              <a:rPr lang="zh-CN" altLang="en-US" sz="2000" dirty="0">
                <a:latin typeface="思源黑体 CN Heavy" panose="020B0A00000000000000" pitchFamily="34" charset="-122"/>
                <a:ea typeface="思源黑体 CN Heavy" panose="020B0A00000000000000" pitchFamily="34" charset="-122"/>
              </a:rPr>
              <a:t>请输入标题</a:t>
            </a:r>
          </a:p>
        </p:txBody>
      </p:sp>
      <p:sp>
        <p:nvSpPr>
          <p:cNvPr id="32" name="文本框 31">
            <a:extLst>
              <a:ext uri="{FF2B5EF4-FFF2-40B4-BE49-F238E27FC236}">
                <a16:creationId xmlns:a16="http://schemas.microsoft.com/office/drawing/2014/main" id="{8803DEE1-5FF7-7970-C901-A44C7715287F}"/>
              </a:ext>
            </a:extLst>
          </p:cNvPr>
          <p:cNvSpPr txBox="1"/>
          <p:nvPr/>
        </p:nvSpPr>
        <p:spPr>
          <a:xfrm>
            <a:off x="1145155" y="4861295"/>
            <a:ext cx="1980029" cy="707438"/>
          </a:xfrm>
          <a:prstGeom prst="rect">
            <a:avLst/>
          </a:prstGeom>
          <a:noFill/>
        </p:spPr>
        <p:txBody>
          <a:bodyPr wrap="none" rtlCol="0">
            <a:spAutoFit/>
          </a:bodyPr>
          <a:lstStyle/>
          <a:p>
            <a:pPr algn="ctr">
              <a:lnSpc>
                <a:spcPct val="150000"/>
              </a:lnSpc>
            </a:pPr>
            <a:r>
              <a:rPr lang="zh-CN" altLang="en-US" sz="1400" dirty="0"/>
              <a:t>请输入文本请输入文本</a:t>
            </a:r>
          </a:p>
          <a:p>
            <a:pPr algn="ctr">
              <a:lnSpc>
                <a:spcPct val="150000"/>
              </a:lnSpc>
            </a:pPr>
            <a:r>
              <a:rPr lang="zh-CN" altLang="en-US" sz="1400" dirty="0"/>
              <a:t>请输入文本</a:t>
            </a:r>
          </a:p>
        </p:txBody>
      </p:sp>
      <p:sp>
        <p:nvSpPr>
          <p:cNvPr id="33" name="文本框 32">
            <a:extLst>
              <a:ext uri="{FF2B5EF4-FFF2-40B4-BE49-F238E27FC236}">
                <a16:creationId xmlns:a16="http://schemas.microsoft.com/office/drawing/2014/main" id="{D1073237-1512-86D6-A3F2-4E1DAD2BB483}"/>
              </a:ext>
            </a:extLst>
          </p:cNvPr>
          <p:cNvSpPr txBox="1"/>
          <p:nvPr/>
        </p:nvSpPr>
        <p:spPr>
          <a:xfrm>
            <a:off x="3805447" y="4861295"/>
            <a:ext cx="1980029" cy="707438"/>
          </a:xfrm>
          <a:prstGeom prst="rect">
            <a:avLst/>
          </a:prstGeom>
          <a:noFill/>
        </p:spPr>
        <p:txBody>
          <a:bodyPr wrap="none" rtlCol="0">
            <a:spAutoFit/>
          </a:bodyPr>
          <a:lstStyle/>
          <a:p>
            <a:pPr algn="ctr">
              <a:lnSpc>
                <a:spcPct val="150000"/>
              </a:lnSpc>
            </a:pPr>
            <a:r>
              <a:rPr lang="zh-CN" altLang="en-US" sz="1400" dirty="0"/>
              <a:t>请输入文本请输入文本</a:t>
            </a:r>
          </a:p>
          <a:p>
            <a:pPr algn="ctr">
              <a:lnSpc>
                <a:spcPct val="150000"/>
              </a:lnSpc>
            </a:pPr>
            <a:r>
              <a:rPr lang="zh-CN" altLang="en-US" sz="1400" dirty="0"/>
              <a:t>请输入文本</a:t>
            </a:r>
          </a:p>
        </p:txBody>
      </p:sp>
      <p:sp>
        <p:nvSpPr>
          <p:cNvPr id="34" name="文本框 33">
            <a:extLst>
              <a:ext uri="{FF2B5EF4-FFF2-40B4-BE49-F238E27FC236}">
                <a16:creationId xmlns:a16="http://schemas.microsoft.com/office/drawing/2014/main" id="{569A7C8B-C2AA-94CE-DC94-4D02E31FE79F}"/>
              </a:ext>
            </a:extLst>
          </p:cNvPr>
          <p:cNvSpPr txBox="1"/>
          <p:nvPr/>
        </p:nvSpPr>
        <p:spPr>
          <a:xfrm>
            <a:off x="6465739" y="4861295"/>
            <a:ext cx="1980029" cy="707438"/>
          </a:xfrm>
          <a:prstGeom prst="rect">
            <a:avLst/>
          </a:prstGeom>
          <a:noFill/>
        </p:spPr>
        <p:txBody>
          <a:bodyPr wrap="none" rtlCol="0">
            <a:spAutoFit/>
          </a:bodyPr>
          <a:lstStyle/>
          <a:p>
            <a:pPr algn="ctr">
              <a:lnSpc>
                <a:spcPct val="150000"/>
              </a:lnSpc>
            </a:pPr>
            <a:r>
              <a:rPr lang="zh-CN" altLang="en-US" sz="1400" dirty="0"/>
              <a:t>请输入文本请输入文本</a:t>
            </a:r>
          </a:p>
          <a:p>
            <a:pPr algn="ctr">
              <a:lnSpc>
                <a:spcPct val="150000"/>
              </a:lnSpc>
            </a:pPr>
            <a:r>
              <a:rPr lang="zh-CN" altLang="en-US" sz="1400" dirty="0"/>
              <a:t>请输入文本</a:t>
            </a:r>
          </a:p>
        </p:txBody>
      </p:sp>
      <p:sp>
        <p:nvSpPr>
          <p:cNvPr id="35" name="文本框 34">
            <a:extLst>
              <a:ext uri="{FF2B5EF4-FFF2-40B4-BE49-F238E27FC236}">
                <a16:creationId xmlns:a16="http://schemas.microsoft.com/office/drawing/2014/main" id="{EBE06F0A-ECFD-1832-9E74-CEF02DE844E7}"/>
              </a:ext>
            </a:extLst>
          </p:cNvPr>
          <p:cNvSpPr txBox="1"/>
          <p:nvPr/>
        </p:nvSpPr>
        <p:spPr>
          <a:xfrm>
            <a:off x="9126031" y="4861295"/>
            <a:ext cx="1980029" cy="707438"/>
          </a:xfrm>
          <a:prstGeom prst="rect">
            <a:avLst/>
          </a:prstGeom>
          <a:noFill/>
        </p:spPr>
        <p:txBody>
          <a:bodyPr wrap="none" rtlCol="0">
            <a:spAutoFit/>
          </a:bodyPr>
          <a:lstStyle/>
          <a:p>
            <a:pPr algn="ctr">
              <a:lnSpc>
                <a:spcPct val="150000"/>
              </a:lnSpc>
            </a:pPr>
            <a:r>
              <a:rPr lang="zh-CN" altLang="en-US" sz="1400" dirty="0"/>
              <a:t>请输入文本请输入文本</a:t>
            </a:r>
          </a:p>
          <a:p>
            <a:pPr algn="ctr">
              <a:lnSpc>
                <a:spcPct val="150000"/>
              </a:lnSpc>
            </a:pPr>
            <a:r>
              <a:rPr lang="zh-CN" altLang="en-US" sz="1400" dirty="0"/>
              <a:t>请输入文本</a:t>
            </a:r>
          </a:p>
        </p:txBody>
      </p:sp>
    </p:spTree>
    <p:extLst>
      <p:ext uri="{BB962C8B-B14F-4D97-AF65-F5344CB8AC3E}">
        <p14:creationId xmlns:p14="http://schemas.microsoft.com/office/powerpoint/2010/main" val="5720190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C236DDD1-9D95-448F-BC4B-7BD60009A5FD}"/>
              </a:ext>
            </a:extLst>
          </p:cNvPr>
          <p:cNvSpPr>
            <a:spLocks noGrp="1"/>
          </p:cNvSpPr>
          <p:nvPr>
            <p:ph type="title"/>
          </p:nvPr>
        </p:nvSpPr>
        <p:spPr/>
        <p:txBody>
          <a:bodyPr/>
          <a:lstStyle/>
          <a:p>
            <a:r>
              <a:rPr lang="zh-CN" altLang="en-US" dirty="0"/>
              <a:t>企业介绍</a:t>
            </a:r>
            <a:endParaRPr lang="en-GB" dirty="0"/>
          </a:p>
        </p:txBody>
      </p:sp>
      <p:sp>
        <p:nvSpPr>
          <p:cNvPr id="6" name="文本占位符 5">
            <a:extLst>
              <a:ext uri="{FF2B5EF4-FFF2-40B4-BE49-F238E27FC236}">
                <a16:creationId xmlns:a16="http://schemas.microsoft.com/office/drawing/2014/main" id="{5270ACBD-FBF3-4661-9EDC-E0AD6F73A7D9}"/>
              </a:ext>
            </a:extLst>
          </p:cNvPr>
          <p:cNvSpPr>
            <a:spLocks noGrp="1"/>
          </p:cNvSpPr>
          <p:nvPr>
            <p:ph type="body" idx="1"/>
          </p:nvPr>
        </p:nvSpPr>
        <p:spPr>
          <a:xfrm>
            <a:off x="6206339" y="3842181"/>
            <a:ext cx="5179998" cy="702052"/>
          </a:xfrm>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官网唯一网址：</a:t>
            </a:r>
            <a:r>
              <a:rPr lang="en-US" altLang="zh-CN" dirty="0"/>
              <a:t>www.51pptmoban.com</a:t>
            </a:r>
            <a:endParaRPr lang="en-GB" altLang="zh-CN" dirty="0"/>
          </a:p>
        </p:txBody>
      </p:sp>
      <p:sp>
        <p:nvSpPr>
          <p:cNvPr id="2" name="文本占位符 1">
            <a:extLst>
              <a:ext uri="{FF2B5EF4-FFF2-40B4-BE49-F238E27FC236}">
                <a16:creationId xmlns:a16="http://schemas.microsoft.com/office/drawing/2014/main" id="{F209916E-9DB9-1CFA-4705-00F3F51E03FD}"/>
              </a:ext>
            </a:extLst>
          </p:cNvPr>
          <p:cNvSpPr>
            <a:spLocks noGrp="1"/>
          </p:cNvSpPr>
          <p:nvPr>
            <p:ph type="body" sz="quarter" idx="10"/>
          </p:nvPr>
        </p:nvSpPr>
        <p:spPr/>
        <p:txBody>
          <a:bodyPr/>
          <a:lstStyle/>
          <a:p>
            <a:r>
              <a:rPr lang="en-US" altLang="zh-CN" dirty="0"/>
              <a:t>01</a:t>
            </a:r>
            <a:endParaRPr lang="zh-CN" altLang="en-US" dirty="0"/>
          </a:p>
        </p:txBody>
      </p:sp>
    </p:spTree>
    <p:extLst>
      <p:ext uri="{BB962C8B-B14F-4D97-AF65-F5344CB8AC3E}">
        <p14:creationId xmlns:p14="http://schemas.microsoft.com/office/powerpoint/2010/main" val="807413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44390AA-19A9-4B08-B854-0592C831F3DF}"/>
              </a:ext>
            </a:extLst>
          </p:cNvPr>
          <p:cNvSpPr>
            <a:spLocks noGrp="1"/>
          </p:cNvSpPr>
          <p:nvPr>
            <p:ph type="title"/>
          </p:nvPr>
        </p:nvSpPr>
        <p:spPr/>
        <p:txBody>
          <a:bodyPr/>
          <a:lstStyle/>
          <a:p>
            <a:r>
              <a:rPr lang="zh-CN" altLang="en-US" dirty="0"/>
              <a:t>企业介绍</a:t>
            </a:r>
            <a:endParaRPr lang="en-GB" dirty="0"/>
          </a:p>
        </p:txBody>
      </p:sp>
      <p:sp>
        <p:nvSpPr>
          <p:cNvPr id="6" name="文本占位符 5">
            <a:extLst>
              <a:ext uri="{FF2B5EF4-FFF2-40B4-BE49-F238E27FC236}">
                <a16:creationId xmlns:a16="http://schemas.microsoft.com/office/drawing/2014/main" id="{7C3624FF-CA73-AEBF-2A83-ACAF965E2AA1}"/>
              </a:ext>
            </a:extLst>
          </p:cNvPr>
          <p:cNvSpPr>
            <a:spLocks noGrp="1"/>
          </p:cNvSpPr>
          <p:nvPr>
            <p:ph type="body" sz="quarter" idx="10"/>
          </p:nvPr>
        </p:nvSpPr>
        <p:spPr>
          <a:xfrm>
            <a:off x="1160918" y="1273345"/>
            <a:ext cx="5267088" cy="313932"/>
          </a:xfrm>
        </p:spPr>
        <p:txBody>
          <a:bodyPr/>
          <a:lstStyle/>
          <a:p>
            <a:r>
              <a:rPr lang="en-US" altLang="zh-CN" dirty="0"/>
              <a:t>QI YE JIE SHAO</a:t>
            </a:r>
            <a:endParaRPr lang="zh-CN" altLang="en-US" dirty="0"/>
          </a:p>
        </p:txBody>
      </p:sp>
      <p:grpSp>
        <p:nvGrpSpPr>
          <p:cNvPr id="204" name="组合 203">
            <a:extLst>
              <a:ext uri="{FF2B5EF4-FFF2-40B4-BE49-F238E27FC236}">
                <a16:creationId xmlns:a16="http://schemas.microsoft.com/office/drawing/2014/main" id="{DF547ED3-53BE-EA76-3245-11F85EB7F8FB}"/>
              </a:ext>
            </a:extLst>
          </p:cNvPr>
          <p:cNvGrpSpPr/>
          <p:nvPr/>
        </p:nvGrpSpPr>
        <p:grpSpPr>
          <a:xfrm>
            <a:off x="699189" y="3193857"/>
            <a:ext cx="2237508" cy="2921667"/>
            <a:chOff x="998663" y="2934100"/>
            <a:chExt cx="2237508" cy="2921667"/>
          </a:xfrm>
        </p:grpSpPr>
        <p:sp>
          <p:nvSpPr>
            <p:cNvPr id="10" name="任意多边形: 形状 9">
              <a:extLst>
                <a:ext uri="{FF2B5EF4-FFF2-40B4-BE49-F238E27FC236}">
                  <a16:creationId xmlns:a16="http://schemas.microsoft.com/office/drawing/2014/main" id="{E8F18A67-076F-9D55-0C19-929A11F37D25}"/>
                </a:ext>
              </a:extLst>
            </p:cNvPr>
            <p:cNvSpPr/>
            <p:nvPr/>
          </p:nvSpPr>
          <p:spPr>
            <a:xfrm>
              <a:off x="1211661" y="4715424"/>
              <a:ext cx="185325" cy="955952"/>
            </a:xfrm>
            <a:custGeom>
              <a:avLst/>
              <a:gdLst>
                <a:gd name="connsiteX0" fmla="*/ 184610 w 185325"/>
                <a:gd name="connsiteY0" fmla="*/ 55271 h 955952"/>
                <a:gd name="connsiteX1" fmla="*/ 41422 w 185325"/>
                <a:gd name="connsiteY1" fmla="*/ 938644 h 955952"/>
                <a:gd name="connsiteX2" fmla="*/ 17306 w 185325"/>
                <a:gd name="connsiteY2" fmla="*/ 955644 h 955952"/>
                <a:gd name="connsiteX3" fmla="*/ 91 w 185325"/>
                <a:gd name="connsiteY3" fmla="*/ 933154 h 955952"/>
                <a:gd name="connsiteX4" fmla="*/ 91670 w 185325"/>
                <a:gd name="connsiteY4" fmla="*/ 42973 h 955952"/>
                <a:gd name="connsiteX5" fmla="*/ 142353 w 185325"/>
                <a:gd name="connsiteY5" fmla="*/ 168 h 955952"/>
                <a:gd name="connsiteX6" fmla="*/ 185157 w 185325"/>
                <a:gd name="connsiteY6" fmla="*/ 50852 h 955952"/>
                <a:gd name="connsiteX7" fmla="*/ 184961 w 185325"/>
                <a:gd name="connsiteY7" fmla="*/ 52723 h 955952"/>
                <a:gd name="connsiteX8" fmla="*/ 184610 w 185325"/>
                <a:gd name="connsiteY8" fmla="*/ 55271 h 95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325" h="955952">
                  <a:moveTo>
                    <a:pt x="184610" y="55271"/>
                  </a:moveTo>
                  <a:lnTo>
                    <a:pt x="41422" y="938644"/>
                  </a:lnTo>
                  <a:cubicBezTo>
                    <a:pt x="39457" y="949998"/>
                    <a:pt x="28660" y="957609"/>
                    <a:pt x="17306" y="955644"/>
                  </a:cubicBezTo>
                  <a:cubicBezTo>
                    <a:pt x="6579" y="953787"/>
                    <a:pt x="-918" y="943994"/>
                    <a:pt x="91" y="933154"/>
                  </a:cubicBezTo>
                  <a:lnTo>
                    <a:pt x="91670" y="42973"/>
                  </a:lnTo>
                  <a:cubicBezTo>
                    <a:pt x="93845" y="17157"/>
                    <a:pt x="116537" y="-2007"/>
                    <a:pt x="142353" y="168"/>
                  </a:cubicBezTo>
                  <a:cubicBezTo>
                    <a:pt x="168169" y="2344"/>
                    <a:pt x="187333" y="25036"/>
                    <a:pt x="185157" y="50852"/>
                  </a:cubicBezTo>
                  <a:cubicBezTo>
                    <a:pt x="185104" y="51477"/>
                    <a:pt x="185039" y="52101"/>
                    <a:pt x="184961" y="52723"/>
                  </a:cubicBezTo>
                  <a:cubicBezTo>
                    <a:pt x="184874" y="53426"/>
                    <a:pt x="184742" y="54436"/>
                    <a:pt x="184610" y="55271"/>
                  </a:cubicBezTo>
                  <a:close/>
                </a:path>
              </a:pathLst>
            </a:custGeom>
            <a:solidFill>
              <a:schemeClr val="tx1"/>
            </a:solidFill>
            <a:ln w="4389"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DEDF4F6B-BFF7-7A8F-A0CA-C3EA0D5A1980}"/>
                </a:ext>
              </a:extLst>
            </p:cNvPr>
            <p:cNvSpPr/>
            <p:nvPr/>
          </p:nvSpPr>
          <p:spPr>
            <a:xfrm>
              <a:off x="1864263" y="4717387"/>
              <a:ext cx="185146" cy="954807"/>
            </a:xfrm>
            <a:custGeom>
              <a:avLst/>
              <a:gdLst>
                <a:gd name="connsiteX0" fmla="*/ 93384 w 185146"/>
                <a:gd name="connsiteY0" fmla="*/ 41010 h 954807"/>
                <a:gd name="connsiteX1" fmla="*/ 184963 w 185146"/>
                <a:gd name="connsiteY1" fmla="*/ 931191 h 954807"/>
                <a:gd name="connsiteX2" fmla="*/ 167020 w 185146"/>
                <a:gd name="connsiteY2" fmla="*/ 954624 h 954807"/>
                <a:gd name="connsiteX3" fmla="*/ 143588 w 185146"/>
                <a:gd name="connsiteY3" fmla="*/ 936681 h 954807"/>
                <a:gd name="connsiteX4" fmla="*/ 443 w 185146"/>
                <a:gd name="connsiteY4" fmla="*/ 53308 h 954807"/>
                <a:gd name="connsiteX5" fmla="*/ 40521 w 185146"/>
                <a:gd name="connsiteY5" fmla="*/ 443 h 954807"/>
                <a:gd name="connsiteX6" fmla="*/ 93033 w 185146"/>
                <a:gd name="connsiteY6" fmla="*/ 38331 h 954807"/>
                <a:gd name="connsiteX7" fmla="*/ 93384 w 185146"/>
                <a:gd name="connsiteY7" fmla="*/ 41010 h 954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146" h="954807">
                  <a:moveTo>
                    <a:pt x="93384" y="41010"/>
                  </a:moveTo>
                  <a:lnTo>
                    <a:pt x="184963" y="931191"/>
                  </a:lnTo>
                  <a:cubicBezTo>
                    <a:pt x="186479" y="942616"/>
                    <a:pt x="178446" y="953108"/>
                    <a:pt x="167020" y="954624"/>
                  </a:cubicBezTo>
                  <a:cubicBezTo>
                    <a:pt x="155595" y="956140"/>
                    <a:pt x="145104" y="948107"/>
                    <a:pt x="143588" y="936681"/>
                  </a:cubicBezTo>
                  <a:lnTo>
                    <a:pt x="443" y="53308"/>
                  </a:lnTo>
                  <a:cubicBezTo>
                    <a:pt x="-3088" y="27642"/>
                    <a:pt x="14856" y="3974"/>
                    <a:pt x="40521" y="443"/>
                  </a:cubicBezTo>
                  <a:cubicBezTo>
                    <a:pt x="65333" y="-2971"/>
                    <a:pt x="88450" y="13708"/>
                    <a:pt x="93033" y="38331"/>
                  </a:cubicBezTo>
                  <a:cubicBezTo>
                    <a:pt x="93164" y="39165"/>
                    <a:pt x="93296" y="40175"/>
                    <a:pt x="93384" y="41010"/>
                  </a:cubicBezTo>
                  <a:close/>
                </a:path>
              </a:pathLst>
            </a:custGeom>
            <a:solidFill>
              <a:schemeClr val="tx1"/>
            </a:solidFill>
            <a:ln w="4389"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8B241044-185A-FEEC-05E9-1D1E13A184C9}"/>
                </a:ext>
              </a:extLst>
            </p:cNvPr>
            <p:cNvSpPr/>
            <p:nvPr/>
          </p:nvSpPr>
          <p:spPr>
            <a:xfrm>
              <a:off x="1176526" y="4642090"/>
              <a:ext cx="907969" cy="132207"/>
            </a:xfrm>
            <a:custGeom>
              <a:avLst/>
              <a:gdLst>
                <a:gd name="connsiteX0" fmla="*/ 841866 w 907969"/>
                <a:gd name="connsiteY0" fmla="*/ 0 h 132207"/>
                <a:gd name="connsiteX1" fmla="*/ 907970 w 907969"/>
                <a:gd name="connsiteY1" fmla="*/ 0 h 132207"/>
                <a:gd name="connsiteX2" fmla="*/ 907970 w 907969"/>
                <a:gd name="connsiteY2" fmla="*/ 132207 h 132207"/>
                <a:gd name="connsiteX3" fmla="*/ 841866 w 907969"/>
                <a:gd name="connsiteY3" fmla="*/ 132207 h 132207"/>
                <a:gd name="connsiteX4" fmla="*/ 66104 w 907969"/>
                <a:gd name="connsiteY4" fmla="*/ 132207 h 132207"/>
                <a:gd name="connsiteX5" fmla="*/ 0 w 907969"/>
                <a:gd name="connsiteY5" fmla="*/ 132207 h 132207"/>
                <a:gd name="connsiteX6" fmla="*/ 0 w 907969"/>
                <a:gd name="connsiteY6" fmla="*/ 0 h 132207"/>
                <a:gd name="connsiteX7" fmla="*/ 66104 w 907969"/>
                <a:gd name="connsiteY7" fmla="*/ 0 h 13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7969" h="132207">
                  <a:moveTo>
                    <a:pt x="841866" y="0"/>
                  </a:moveTo>
                  <a:cubicBezTo>
                    <a:pt x="878374" y="0"/>
                    <a:pt x="907970" y="0"/>
                    <a:pt x="907970" y="0"/>
                  </a:cubicBezTo>
                  <a:lnTo>
                    <a:pt x="907970" y="132207"/>
                  </a:lnTo>
                  <a:cubicBezTo>
                    <a:pt x="907970" y="132207"/>
                    <a:pt x="878374" y="132207"/>
                    <a:pt x="841866" y="132207"/>
                  </a:cubicBezTo>
                  <a:lnTo>
                    <a:pt x="66104" y="132207"/>
                  </a:lnTo>
                  <a:cubicBezTo>
                    <a:pt x="29596" y="132207"/>
                    <a:pt x="0" y="132207"/>
                    <a:pt x="0" y="132207"/>
                  </a:cubicBezTo>
                  <a:lnTo>
                    <a:pt x="0" y="0"/>
                  </a:lnTo>
                  <a:cubicBezTo>
                    <a:pt x="0" y="0"/>
                    <a:pt x="29596" y="0"/>
                    <a:pt x="66104" y="0"/>
                  </a:cubicBezTo>
                  <a:close/>
                </a:path>
              </a:pathLst>
            </a:custGeom>
            <a:solidFill>
              <a:schemeClr val="accent2"/>
            </a:solidFill>
            <a:ln w="4389" cap="flat">
              <a:solidFill>
                <a:schemeClr val="tx1"/>
              </a:solid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EADCC5F7-3B9F-AF10-0668-981A3D193B36}"/>
                </a:ext>
              </a:extLst>
            </p:cNvPr>
            <p:cNvSpPr/>
            <p:nvPr/>
          </p:nvSpPr>
          <p:spPr>
            <a:xfrm>
              <a:off x="1176526" y="4642090"/>
              <a:ext cx="907969" cy="132207"/>
            </a:xfrm>
            <a:custGeom>
              <a:avLst/>
              <a:gdLst>
                <a:gd name="connsiteX0" fmla="*/ 841866 w 907969"/>
                <a:gd name="connsiteY0" fmla="*/ 0 h 132207"/>
                <a:gd name="connsiteX1" fmla="*/ 907970 w 907969"/>
                <a:gd name="connsiteY1" fmla="*/ 0 h 132207"/>
                <a:gd name="connsiteX2" fmla="*/ 907970 w 907969"/>
                <a:gd name="connsiteY2" fmla="*/ 132207 h 132207"/>
                <a:gd name="connsiteX3" fmla="*/ 841866 w 907969"/>
                <a:gd name="connsiteY3" fmla="*/ 132207 h 132207"/>
                <a:gd name="connsiteX4" fmla="*/ 66104 w 907969"/>
                <a:gd name="connsiteY4" fmla="*/ 132207 h 132207"/>
                <a:gd name="connsiteX5" fmla="*/ 0 w 907969"/>
                <a:gd name="connsiteY5" fmla="*/ 132207 h 132207"/>
                <a:gd name="connsiteX6" fmla="*/ 0 w 907969"/>
                <a:gd name="connsiteY6" fmla="*/ 0 h 132207"/>
                <a:gd name="connsiteX7" fmla="*/ 66104 w 907969"/>
                <a:gd name="connsiteY7" fmla="*/ 0 h 13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7969" h="132207">
                  <a:moveTo>
                    <a:pt x="841866" y="0"/>
                  </a:moveTo>
                  <a:cubicBezTo>
                    <a:pt x="878374" y="0"/>
                    <a:pt x="907970" y="0"/>
                    <a:pt x="907970" y="0"/>
                  </a:cubicBezTo>
                  <a:lnTo>
                    <a:pt x="907970" y="132207"/>
                  </a:lnTo>
                  <a:cubicBezTo>
                    <a:pt x="907970" y="132207"/>
                    <a:pt x="878374" y="132207"/>
                    <a:pt x="841866" y="132207"/>
                  </a:cubicBezTo>
                  <a:lnTo>
                    <a:pt x="66104" y="132207"/>
                  </a:lnTo>
                  <a:cubicBezTo>
                    <a:pt x="29596" y="132207"/>
                    <a:pt x="0" y="132207"/>
                    <a:pt x="0" y="132207"/>
                  </a:cubicBezTo>
                  <a:lnTo>
                    <a:pt x="0" y="0"/>
                  </a:lnTo>
                  <a:cubicBezTo>
                    <a:pt x="0" y="0"/>
                    <a:pt x="29596" y="0"/>
                    <a:pt x="66104" y="0"/>
                  </a:cubicBezTo>
                  <a:close/>
                </a:path>
              </a:pathLst>
            </a:custGeom>
            <a:noFill/>
            <a:ln w="17558" cap="rnd">
              <a:solidFill>
                <a:srgbClr val="1D252E"/>
              </a:solid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57FA7197-0469-DC19-D67B-904485DB1170}"/>
                </a:ext>
              </a:extLst>
            </p:cNvPr>
            <p:cNvSpPr/>
            <p:nvPr/>
          </p:nvSpPr>
          <p:spPr>
            <a:xfrm>
              <a:off x="1227795" y="4336827"/>
              <a:ext cx="1250543" cy="760521"/>
            </a:xfrm>
            <a:custGeom>
              <a:avLst/>
              <a:gdLst>
                <a:gd name="connsiteX0" fmla="*/ 77687 w 1250543"/>
                <a:gd name="connsiteY0" fmla="*/ 9048 h 760521"/>
                <a:gd name="connsiteX1" fmla="*/ 576430 w 1250543"/>
                <a:gd name="connsiteY1" fmla="*/ 0 h 760521"/>
                <a:gd name="connsiteX2" fmla="*/ 984911 w 1250543"/>
                <a:gd name="connsiteY2" fmla="*/ 117449 h 760521"/>
                <a:gd name="connsiteX3" fmla="*/ 1241683 w 1250543"/>
                <a:gd name="connsiteY3" fmla="*/ 209292 h 760521"/>
                <a:gd name="connsiteX4" fmla="*/ 1204700 w 1250543"/>
                <a:gd name="connsiteY4" fmla="*/ 598886 h 760521"/>
                <a:gd name="connsiteX5" fmla="*/ 998263 w 1250543"/>
                <a:gd name="connsiteY5" fmla="*/ 760522 h 760521"/>
                <a:gd name="connsiteX6" fmla="*/ 205239 w 1250543"/>
                <a:gd name="connsiteY6" fmla="*/ 372816 h 760521"/>
                <a:gd name="connsiteX7" fmla="*/ 77687 w 1250543"/>
                <a:gd name="connsiteY7" fmla="*/ 9048 h 76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0543" h="760521">
                  <a:moveTo>
                    <a:pt x="77687" y="9048"/>
                  </a:moveTo>
                  <a:cubicBezTo>
                    <a:pt x="349349" y="48183"/>
                    <a:pt x="576430" y="0"/>
                    <a:pt x="576430" y="0"/>
                  </a:cubicBezTo>
                  <a:cubicBezTo>
                    <a:pt x="576430" y="0"/>
                    <a:pt x="788357" y="76250"/>
                    <a:pt x="984911" y="117449"/>
                  </a:cubicBezTo>
                  <a:cubicBezTo>
                    <a:pt x="1138640" y="145428"/>
                    <a:pt x="1217130" y="158649"/>
                    <a:pt x="1241683" y="209292"/>
                  </a:cubicBezTo>
                  <a:cubicBezTo>
                    <a:pt x="1266236" y="259934"/>
                    <a:pt x="1235138" y="549737"/>
                    <a:pt x="1204700" y="598886"/>
                  </a:cubicBezTo>
                  <a:cubicBezTo>
                    <a:pt x="1174261" y="648036"/>
                    <a:pt x="1055714" y="736276"/>
                    <a:pt x="998263" y="760522"/>
                  </a:cubicBezTo>
                  <a:cubicBezTo>
                    <a:pt x="474924" y="585050"/>
                    <a:pt x="540677" y="457675"/>
                    <a:pt x="205239" y="372816"/>
                  </a:cubicBezTo>
                  <a:cubicBezTo>
                    <a:pt x="79796" y="310929"/>
                    <a:pt x="-107183" y="186496"/>
                    <a:pt x="77687" y="9048"/>
                  </a:cubicBezTo>
                  <a:close/>
                </a:path>
              </a:pathLst>
            </a:custGeom>
            <a:solidFill>
              <a:schemeClr val="accent2"/>
            </a:solidFill>
            <a:ln w="4389" cap="flat">
              <a:noFill/>
              <a:prstDash val="solid"/>
              <a:miter/>
            </a:ln>
          </p:spPr>
          <p:txBody>
            <a:bodyPr rtlCol="0" anchor="ctr"/>
            <a:lstStyle/>
            <a:p>
              <a:endParaRPr lang="zh-CN" altLang="en-US" dirty="0"/>
            </a:p>
          </p:txBody>
        </p:sp>
        <p:sp>
          <p:nvSpPr>
            <p:cNvPr id="15" name="任意多边形: 形状 14">
              <a:extLst>
                <a:ext uri="{FF2B5EF4-FFF2-40B4-BE49-F238E27FC236}">
                  <a16:creationId xmlns:a16="http://schemas.microsoft.com/office/drawing/2014/main" id="{9C741828-BA19-6592-3B63-9A21594F5CB2}"/>
                </a:ext>
              </a:extLst>
            </p:cNvPr>
            <p:cNvSpPr/>
            <p:nvPr/>
          </p:nvSpPr>
          <p:spPr>
            <a:xfrm>
              <a:off x="1227688" y="4468771"/>
              <a:ext cx="609171" cy="420866"/>
            </a:xfrm>
            <a:custGeom>
              <a:avLst/>
              <a:gdLst>
                <a:gd name="connsiteX0" fmla="*/ 609172 w 609171"/>
                <a:gd name="connsiteY0" fmla="*/ 420867 h 420866"/>
                <a:gd name="connsiteX1" fmla="*/ 205346 w 609171"/>
                <a:gd name="connsiteY1" fmla="*/ 240784 h 420866"/>
                <a:gd name="connsiteX2" fmla="*/ 2072 w 609171"/>
                <a:gd name="connsiteY2" fmla="*/ 0 h 420866"/>
              </a:gdLst>
              <a:ahLst/>
              <a:cxnLst>
                <a:cxn ang="0">
                  <a:pos x="connsiteX0" y="connsiteY0"/>
                </a:cxn>
                <a:cxn ang="0">
                  <a:pos x="connsiteX1" y="connsiteY1"/>
                </a:cxn>
                <a:cxn ang="0">
                  <a:pos x="connsiteX2" y="connsiteY2"/>
                </a:cxn>
              </a:cxnLst>
              <a:rect l="l" t="t" r="r" b="b"/>
              <a:pathLst>
                <a:path w="609171" h="420866">
                  <a:moveTo>
                    <a:pt x="609172" y="420867"/>
                  </a:moveTo>
                  <a:cubicBezTo>
                    <a:pt x="472528" y="320372"/>
                    <a:pt x="306105" y="273155"/>
                    <a:pt x="205346" y="240784"/>
                  </a:cubicBezTo>
                  <a:cubicBezTo>
                    <a:pt x="104588" y="208413"/>
                    <a:pt x="-17429" y="112793"/>
                    <a:pt x="2072" y="0"/>
                  </a:cubicBezTo>
                </a:path>
              </a:pathLst>
            </a:custGeom>
            <a:noFill/>
            <a:ln w="17558" cap="rnd">
              <a:solidFill>
                <a:schemeClr val="tx1"/>
              </a:solid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33D9DD70-9BA5-829B-5E1D-C95F8AAC82F5}"/>
                </a:ext>
              </a:extLst>
            </p:cNvPr>
            <p:cNvSpPr/>
            <p:nvPr/>
          </p:nvSpPr>
          <p:spPr>
            <a:xfrm>
              <a:off x="1668504" y="3642717"/>
              <a:ext cx="603629" cy="454907"/>
            </a:xfrm>
            <a:custGeom>
              <a:avLst/>
              <a:gdLst>
                <a:gd name="connsiteX0" fmla="*/ 151885 w 603629"/>
                <a:gd name="connsiteY0" fmla="*/ 191151 h 454907"/>
                <a:gd name="connsiteX1" fmla="*/ 196466 w 603629"/>
                <a:gd name="connsiteY1" fmla="*/ 241531 h 454907"/>
                <a:gd name="connsiteX2" fmla="*/ 401014 w 603629"/>
                <a:gd name="connsiteY2" fmla="*/ 84068 h 454907"/>
                <a:gd name="connsiteX3" fmla="*/ 461188 w 603629"/>
                <a:gd name="connsiteY3" fmla="*/ 20468 h 454907"/>
                <a:gd name="connsiteX4" fmla="*/ 544817 w 603629"/>
                <a:gd name="connsiteY4" fmla="*/ 0 h 454907"/>
                <a:gd name="connsiteX5" fmla="*/ 603630 w 603629"/>
                <a:gd name="connsiteY5" fmla="*/ 4568 h 454907"/>
                <a:gd name="connsiteX6" fmla="*/ 524657 w 603629"/>
                <a:gd name="connsiteY6" fmla="*/ 133349 h 454907"/>
                <a:gd name="connsiteX7" fmla="*/ 476342 w 603629"/>
                <a:gd name="connsiteY7" fmla="*/ 146394 h 454907"/>
                <a:gd name="connsiteX8" fmla="*/ 202528 w 603629"/>
                <a:gd name="connsiteY8" fmla="*/ 414718 h 454907"/>
                <a:gd name="connsiteX9" fmla="*/ 141651 w 603629"/>
                <a:gd name="connsiteY9" fmla="*/ 454907 h 454907"/>
                <a:gd name="connsiteX10" fmla="*/ 98650 w 603629"/>
                <a:gd name="connsiteY10" fmla="*/ 445112 h 454907"/>
                <a:gd name="connsiteX11" fmla="*/ 0 w 603629"/>
                <a:gd name="connsiteY11" fmla="*/ 274824 h 454907"/>
                <a:gd name="connsiteX12" fmla="*/ 151885 w 603629"/>
                <a:gd name="connsiteY12" fmla="*/ 191151 h 45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3629" h="454907">
                  <a:moveTo>
                    <a:pt x="151885" y="191151"/>
                  </a:moveTo>
                  <a:lnTo>
                    <a:pt x="196466" y="241531"/>
                  </a:lnTo>
                  <a:lnTo>
                    <a:pt x="401014" y="84068"/>
                  </a:lnTo>
                  <a:lnTo>
                    <a:pt x="461188" y="20468"/>
                  </a:lnTo>
                  <a:lnTo>
                    <a:pt x="544817" y="0"/>
                  </a:lnTo>
                  <a:lnTo>
                    <a:pt x="603630" y="4568"/>
                  </a:lnTo>
                  <a:lnTo>
                    <a:pt x="524657" y="133349"/>
                  </a:lnTo>
                  <a:lnTo>
                    <a:pt x="476342" y="146394"/>
                  </a:lnTo>
                  <a:lnTo>
                    <a:pt x="202528" y="414718"/>
                  </a:lnTo>
                  <a:lnTo>
                    <a:pt x="141651" y="454907"/>
                  </a:lnTo>
                  <a:lnTo>
                    <a:pt x="98650" y="445112"/>
                  </a:lnTo>
                  <a:lnTo>
                    <a:pt x="0" y="274824"/>
                  </a:lnTo>
                  <a:lnTo>
                    <a:pt x="151885" y="191151"/>
                  </a:lnTo>
                  <a:close/>
                </a:path>
              </a:pathLst>
            </a:custGeom>
            <a:solidFill>
              <a:srgbClr val="FFFFFF"/>
            </a:solidFill>
            <a:ln w="4389" cap="flat">
              <a:solidFill>
                <a:schemeClr val="tx1"/>
              </a:solid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2389C7EC-ACAB-6204-1947-F97E6826051A}"/>
                </a:ext>
              </a:extLst>
            </p:cNvPr>
            <p:cNvSpPr/>
            <p:nvPr/>
          </p:nvSpPr>
          <p:spPr>
            <a:xfrm>
              <a:off x="1852013" y="3643693"/>
              <a:ext cx="419100" cy="240949"/>
            </a:xfrm>
            <a:custGeom>
              <a:avLst/>
              <a:gdLst>
                <a:gd name="connsiteX0" fmla="*/ 0 w 419100"/>
                <a:gd name="connsiteY0" fmla="*/ 227772 h 240949"/>
                <a:gd name="connsiteX1" fmla="*/ 14363 w 419100"/>
                <a:gd name="connsiteY1" fmla="*/ 240949 h 240949"/>
                <a:gd name="connsiteX2" fmla="*/ 214519 w 419100"/>
                <a:gd name="connsiteY2" fmla="*/ 87220 h 240949"/>
                <a:gd name="connsiteX3" fmla="*/ 289187 w 419100"/>
                <a:gd name="connsiteY3" fmla="*/ 17471 h 240949"/>
                <a:gd name="connsiteX4" fmla="*/ 418979 w 419100"/>
                <a:gd name="connsiteY4" fmla="*/ 8686 h 240949"/>
                <a:gd name="connsiteX5" fmla="*/ 341148 w 419100"/>
                <a:gd name="connsiteY5" fmla="*/ 132417 h 240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9100" h="240949">
                  <a:moveTo>
                    <a:pt x="0" y="227772"/>
                  </a:moveTo>
                  <a:lnTo>
                    <a:pt x="14363" y="240949"/>
                  </a:lnTo>
                  <a:lnTo>
                    <a:pt x="214519" y="87220"/>
                  </a:lnTo>
                  <a:cubicBezTo>
                    <a:pt x="246143" y="49154"/>
                    <a:pt x="271032" y="25904"/>
                    <a:pt x="289187" y="17471"/>
                  </a:cubicBezTo>
                  <a:cubicBezTo>
                    <a:pt x="316375" y="4953"/>
                    <a:pt x="423195" y="-9717"/>
                    <a:pt x="418979" y="8686"/>
                  </a:cubicBezTo>
                  <a:cubicBezTo>
                    <a:pt x="416051" y="21072"/>
                    <a:pt x="390107" y="62316"/>
                    <a:pt x="341148" y="132417"/>
                  </a:cubicBezTo>
                </a:path>
              </a:pathLst>
            </a:custGeom>
            <a:noFill/>
            <a:ln w="17558" cap="rnd">
              <a:solidFill>
                <a:srgbClr val="1D252E"/>
              </a:solid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2796C1F8-2734-7107-3E12-EE0A12BB9E73}"/>
                </a:ext>
              </a:extLst>
            </p:cNvPr>
            <p:cNvSpPr/>
            <p:nvPr/>
          </p:nvSpPr>
          <p:spPr>
            <a:xfrm>
              <a:off x="1680407" y="3778042"/>
              <a:ext cx="512445" cy="316872"/>
            </a:xfrm>
            <a:custGeom>
              <a:avLst/>
              <a:gdLst>
                <a:gd name="connsiteX0" fmla="*/ 0 w 512445"/>
                <a:gd name="connsiteY0" fmla="*/ 185661 h 316872"/>
                <a:gd name="connsiteX1" fmla="*/ 124740 w 512445"/>
                <a:gd name="connsiteY1" fmla="*/ 316726 h 316872"/>
                <a:gd name="connsiteX2" fmla="*/ 464570 w 512445"/>
                <a:gd name="connsiteY2" fmla="*/ 11025 h 316872"/>
                <a:gd name="connsiteX3" fmla="*/ 512446 w 512445"/>
                <a:gd name="connsiteY3" fmla="*/ 0 h 316872"/>
              </a:gdLst>
              <a:ahLst/>
              <a:cxnLst>
                <a:cxn ang="0">
                  <a:pos x="connsiteX0" y="connsiteY0"/>
                </a:cxn>
                <a:cxn ang="0">
                  <a:pos x="connsiteX1" y="connsiteY1"/>
                </a:cxn>
                <a:cxn ang="0">
                  <a:pos x="connsiteX2" y="connsiteY2"/>
                </a:cxn>
                <a:cxn ang="0">
                  <a:pos x="connsiteX3" y="connsiteY3"/>
                </a:cxn>
              </a:cxnLst>
              <a:rect l="l" t="t" r="r" b="b"/>
              <a:pathLst>
                <a:path w="512445" h="316872">
                  <a:moveTo>
                    <a:pt x="0" y="185661"/>
                  </a:moveTo>
                  <a:cubicBezTo>
                    <a:pt x="52268" y="276054"/>
                    <a:pt x="93848" y="319742"/>
                    <a:pt x="124740" y="316726"/>
                  </a:cubicBezTo>
                  <a:cubicBezTo>
                    <a:pt x="155633" y="313711"/>
                    <a:pt x="268909" y="211810"/>
                    <a:pt x="464570" y="11025"/>
                  </a:cubicBezTo>
                  <a:lnTo>
                    <a:pt x="512446" y="0"/>
                  </a:lnTo>
                </a:path>
              </a:pathLst>
            </a:custGeom>
            <a:noFill/>
            <a:ln w="17558" cap="rnd">
              <a:solidFill>
                <a:srgbClr val="1D252E"/>
              </a:solid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02FFFB58-C926-051B-CDA3-512D77E61D25}"/>
                </a:ext>
              </a:extLst>
            </p:cNvPr>
            <p:cNvSpPr/>
            <p:nvPr/>
          </p:nvSpPr>
          <p:spPr>
            <a:xfrm>
              <a:off x="1107743" y="3451433"/>
              <a:ext cx="136556" cy="246757"/>
            </a:xfrm>
            <a:custGeom>
              <a:avLst/>
              <a:gdLst>
                <a:gd name="connsiteX0" fmla="*/ 114067 w 136556"/>
                <a:gd name="connsiteY0" fmla="*/ 0 h 246757"/>
                <a:gd name="connsiteX1" fmla="*/ 80510 w 136556"/>
                <a:gd name="connsiteY1" fmla="*/ 14407 h 246757"/>
                <a:gd name="connsiteX2" fmla="*/ 28725 w 136556"/>
                <a:gd name="connsiteY2" fmla="*/ 483 h 246757"/>
                <a:gd name="connsiteX3" fmla="*/ 5930 w 136556"/>
                <a:gd name="connsiteY3" fmla="*/ 55694 h 246757"/>
                <a:gd name="connsiteX4" fmla="*/ 30746 w 136556"/>
                <a:gd name="connsiteY4" fmla="*/ 177755 h 246757"/>
                <a:gd name="connsiteX5" fmla="*/ 0 w 136556"/>
                <a:gd name="connsiteY5" fmla="*/ 246758 h 246757"/>
                <a:gd name="connsiteX6" fmla="*/ 133261 w 136556"/>
                <a:gd name="connsiteY6" fmla="*/ 128957 h 246757"/>
                <a:gd name="connsiteX7" fmla="*/ 114067 w 136556"/>
                <a:gd name="connsiteY7" fmla="*/ 0 h 246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556" h="246757">
                  <a:moveTo>
                    <a:pt x="114067" y="0"/>
                  </a:moveTo>
                  <a:cubicBezTo>
                    <a:pt x="109001" y="6003"/>
                    <a:pt x="97816" y="10805"/>
                    <a:pt x="80510" y="14407"/>
                  </a:cubicBezTo>
                  <a:cubicBezTo>
                    <a:pt x="63205" y="18008"/>
                    <a:pt x="45943" y="13367"/>
                    <a:pt x="28725" y="483"/>
                  </a:cubicBezTo>
                  <a:cubicBezTo>
                    <a:pt x="15549" y="6149"/>
                    <a:pt x="7950" y="24509"/>
                    <a:pt x="5930" y="55694"/>
                  </a:cubicBezTo>
                  <a:cubicBezTo>
                    <a:pt x="2943" y="102428"/>
                    <a:pt x="35753" y="145472"/>
                    <a:pt x="30746" y="177755"/>
                  </a:cubicBezTo>
                  <a:cubicBezTo>
                    <a:pt x="27408" y="199248"/>
                    <a:pt x="17159" y="222249"/>
                    <a:pt x="0" y="246758"/>
                  </a:cubicBezTo>
                  <a:cubicBezTo>
                    <a:pt x="80906" y="223010"/>
                    <a:pt x="125326" y="183743"/>
                    <a:pt x="133261" y="128957"/>
                  </a:cubicBezTo>
                  <a:cubicBezTo>
                    <a:pt x="141197" y="74171"/>
                    <a:pt x="134799" y="31185"/>
                    <a:pt x="114067" y="0"/>
                  </a:cubicBezTo>
                  <a:close/>
                </a:path>
              </a:pathLst>
            </a:custGeom>
            <a:solidFill>
              <a:schemeClr val="tx1"/>
            </a:solidFill>
            <a:ln w="4389"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577E75B9-BD2C-5186-3EA6-0D2FAE92A816}"/>
                </a:ext>
              </a:extLst>
            </p:cNvPr>
            <p:cNvSpPr/>
            <p:nvPr/>
          </p:nvSpPr>
          <p:spPr>
            <a:xfrm>
              <a:off x="1128487" y="2934100"/>
              <a:ext cx="396304" cy="466773"/>
            </a:xfrm>
            <a:custGeom>
              <a:avLst/>
              <a:gdLst>
                <a:gd name="connsiteX0" fmla="*/ 393886 w 396304"/>
                <a:gd name="connsiteY0" fmla="*/ 178163 h 466773"/>
                <a:gd name="connsiteX1" fmla="*/ 371046 w 396304"/>
                <a:gd name="connsiteY1" fmla="*/ 67390 h 466773"/>
                <a:gd name="connsiteX2" fmla="*/ 154639 w 396304"/>
                <a:gd name="connsiteY2" fmla="*/ 7303 h 466773"/>
                <a:gd name="connsiteX3" fmla="*/ 910 w 396304"/>
                <a:gd name="connsiteY3" fmla="*/ 235394 h 466773"/>
                <a:gd name="connsiteX4" fmla="*/ 47248 w 396304"/>
                <a:gd name="connsiteY4" fmla="*/ 438097 h 466773"/>
                <a:gd name="connsiteX5" fmla="*/ 106368 w 396304"/>
                <a:gd name="connsiteY5" fmla="*/ 466383 h 466773"/>
                <a:gd name="connsiteX6" fmla="*/ 207039 w 396304"/>
                <a:gd name="connsiteY6" fmla="*/ 417058 h 466773"/>
                <a:gd name="connsiteX7" fmla="*/ 393886 w 396304"/>
                <a:gd name="connsiteY7" fmla="*/ 178163 h 46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304" h="466773">
                  <a:moveTo>
                    <a:pt x="393886" y="178163"/>
                  </a:moveTo>
                  <a:cubicBezTo>
                    <a:pt x="400709" y="128794"/>
                    <a:pt x="393096" y="91869"/>
                    <a:pt x="371046" y="67390"/>
                  </a:cubicBezTo>
                  <a:cubicBezTo>
                    <a:pt x="338017" y="30626"/>
                    <a:pt x="250259" y="-18787"/>
                    <a:pt x="154639" y="7303"/>
                  </a:cubicBezTo>
                  <a:cubicBezTo>
                    <a:pt x="59020" y="33393"/>
                    <a:pt x="8333" y="136744"/>
                    <a:pt x="910" y="235394"/>
                  </a:cubicBezTo>
                  <a:cubicBezTo>
                    <a:pt x="-4068" y="301190"/>
                    <a:pt x="11378" y="368758"/>
                    <a:pt x="47248" y="438097"/>
                  </a:cubicBezTo>
                  <a:cubicBezTo>
                    <a:pt x="67746" y="459444"/>
                    <a:pt x="87452" y="468872"/>
                    <a:pt x="106368" y="466383"/>
                  </a:cubicBezTo>
                  <a:cubicBezTo>
                    <a:pt x="134874" y="462606"/>
                    <a:pt x="190612" y="440337"/>
                    <a:pt x="207039" y="417058"/>
                  </a:cubicBezTo>
                  <a:cubicBezTo>
                    <a:pt x="217991" y="401275"/>
                    <a:pt x="280273" y="321643"/>
                    <a:pt x="393886" y="178163"/>
                  </a:cubicBezTo>
                  <a:close/>
                </a:path>
              </a:pathLst>
            </a:custGeom>
            <a:solidFill>
              <a:schemeClr val="tx1"/>
            </a:solidFill>
            <a:ln w="4389"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438F0400-284F-5AC6-45FD-6594D4CAC596}"/>
                </a:ext>
              </a:extLst>
            </p:cNvPr>
            <p:cNvSpPr/>
            <p:nvPr/>
          </p:nvSpPr>
          <p:spPr>
            <a:xfrm>
              <a:off x="1198794" y="3037286"/>
              <a:ext cx="334163" cy="603771"/>
            </a:xfrm>
            <a:custGeom>
              <a:avLst/>
              <a:gdLst>
                <a:gd name="connsiteX0" fmla="*/ 310929 w 334163"/>
                <a:gd name="connsiteY0" fmla="*/ 74142 h 603771"/>
                <a:gd name="connsiteX1" fmla="*/ 334164 w 334163"/>
                <a:gd name="connsiteY1" fmla="*/ 146306 h 603771"/>
                <a:gd name="connsiteX2" fmla="*/ 321734 w 334163"/>
                <a:gd name="connsiteY2" fmla="*/ 228705 h 603771"/>
                <a:gd name="connsiteX3" fmla="*/ 277591 w 334163"/>
                <a:gd name="connsiteY3" fmla="*/ 286684 h 603771"/>
                <a:gd name="connsiteX4" fmla="*/ 231165 w 334163"/>
                <a:gd name="connsiteY4" fmla="*/ 312554 h 603771"/>
                <a:gd name="connsiteX5" fmla="*/ 227212 w 334163"/>
                <a:gd name="connsiteY5" fmla="*/ 397281 h 603771"/>
                <a:gd name="connsiteX6" fmla="*/ 221458 w 334163"/>
                <a:gd name="connsiteY6" fmla="*/ 451394 h 603771"/>
                <a:gd name="connsiteX7" fmla="*/ 324896 w 334163"/>
                <a:gd name="connsiteY7" fmla="*/ 475727 h 603771"/>
                <a:gd name="connsiteX8" fmla="*/ 156716 w 334163"/>
                <a:gd name="connsiteY8" fmla="*/ 599413 h 603771"/>
                <a:gd name="connsiteX9" fmla="*/ 0 w 334163"/>
                <a:gd name="connsiteY9" fmla="*/ 553206 h 603771"/>
                <a:gd name="connsiteX10" fmla="*/ 17569 w 334163"/>
                <a:gd name="connsiteY10" fmla="*/ 515653 h 603771"/>
                <a:gd name="connsiteX11" fmla="*/ 84463 w 334163"/>
                <a:gd name="connsiteY11" fmla="*/ 474673 h 603771"/>
                <a:gd name="connsiteX12" fmla="*/ 103701 w 334163"/>
                <a:gd name="connsiteY12" fmla="*/ 306580 h 603771"/>
                <a:gd name="connsiteX13" fmla="*/ 63600 w 334163"/>
                <a:gd name="connsiteY13" fmla="*/ 248515 h 603771"/>
                <a:gd name="connsiteX14" fmla="*/ 46031 w 334163"/>
                <a:gd name="connsiteY14" fmla="*/ 194050 h 603771"/>
                <a:gd name="connsiteX15" fmla="*/ 9970 w 334163"/>
                <a:gd name="connsiteY15" fmla="*/ 188384 h 603771"/>
                <a:gd name="connsiteX16" fmla="*/ 1537 w 334163"/>
                <a:gd name="connsiteY16" fmla="*/ 130934 h 603771"/>
                <a:gd name="connsiteX17" fmla="*/ 28638 w 334163"/>
                <a:gd name="connsiteY17" fmla="*/ 103131 h 603771"/>
                <a:gd name="connsiteX18" fmla="*/ 76953 w 334163"/>
                <a:gd name="connsiteY18" fmla="*/ 95137 h 603771"/>
                <a:gd name="connsiteX19" fmla="*/ 109851 w 334163"/>
                <a:gd name="connsiteY19" fmla="*/ 44230 h 603771"/>
                <a:gd name="connsiteX20" fmla="*/ 105458 w 334163"/>
                <a:gd name="connsiteY20" fmla="*/ 0 h 603771"/>
                <a:gd name="connsiteX21" fmla="*/ 231912 w 334163"/>
                <a:gd name="connsiteY21" fmla="*/ 70584 h 603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4163" h="603771">
                  <a:moveTo>
                    <a:pt x="310929" y="74142"/>
                  </a:moveTo>
                  <a:lnTo>
                    <a:pt x="334164" y="146306"/>
                  </a:lnTo>
                  <a:lnTo>
                    <a:pt x="321734" y="228705"/>
                  </a:lnTo>
                  <a:lnTo>
                    <a:pt x="277591" y="286684"/>
                  </a:lnTo>
                  <a:lnTo>
                    <a:pt x="231165" y="312554"/>
                  </a:lnTo>
                  <a:lnTo>
                    <a:pt x="227212" y="397281"/>
                  </a:lnTo>
                  <a:lnTo>
                    <a:pt x="221458" y="451394"/>
                  </a:lnTo>
                  <a:lnTo>
                    <a:pt x="324896" y="475727"/>
                  </a:lnTo>
                  <a:cubicBezTo>
                    <a:pt x="348878" y="488903"/>
                    <a:pt x="211444" y="586192"/>
                    <a:pt x="156716" y="599413"/>
                  </a:cubicBezTo>
                  <a:cubicBezTo>
                    <a:pt x="65225" y="621374"/>
                    <a:pt x="0" y="553206"/>
                    <a:pt x="0" y="553206"/>
                  </a:cubicBezTo>
                  <a:lnTo>
                    <a:pt x="17569" y="515653"/>
                  </a:lnTo>
                  <a:lnTo>
                    <a:pt x="84463" y="474673"/>
                  </a:lnTo>
                  <a:lnTo>
                    <a:pt x="103701" y="306580"/>
                  </a:lnTo>
                  <a:lnTo>
                    <a:pt x="63600" y="248515"/>
                  </a:lnTo>
                  <a:lnTo>
                    <a:pt x="46031" y="194050"/>
                  </a:lnTo>
                  <a:lnTo>
                    <a:pt x="9970" y="188384"/>
                  </a:lnTo>
                  <a:lnTo>
                    <a:pt x="1537" y="130934"/>
                  </a:lnTo>
                  <a:lnTo>
                    <a:pt x="28638" y="103131"/>
                  </a:lnTo>
                  <a:lnTo>
                    <a:pt x="76953" y="95137"/>
                  </a:lnTo>
                  <a:lnTo>
                    <a:pt x="109851" y="44230"/>
                  </a:lnTo>
                  <a:lnTo>
                    <a:pt x="105458" y="0"/>
                  </a:lnTo>
                  <a:lnTo>
                    <a:pt x="231912" y="70584"/>
                  </a:lnTo>
                  <a:close/>
                </a:path>
              </a:pathLst>
            </a:custGeom>
            <a:solidFill>
              <a:srgbClr val="FFFFFF"/>
            </a:solidFill>
            <a:ln w="4389"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F5B6C7D9-E71D-C7E2-33D9-E62342E0DB75}"/>
                </a:ext>
              </a:extLst>
            </p:cNvPr>
            <p:cNvSpPr/>
            <p:nvPr/>
          </p:nvSpPr>
          <p:spPr>
            <a:xfrm>
              <a:off x="1420253" y="3111428"/>
              <a:ext cx="111706" cy="395875"/>
            </a:xfrm>
            <a:custGeom>
              <a:avLst/>
              <a:gdLst>
                <a:gd name="connsiteX0" fmla="*/ 89471 w 111706"/>
                <a:gd name="connsiteY0" fmla="*/ 0 h 395875"/>
                <a:gd name="connsiteX1" fmla="*/ 105107 w 111706"/>
                <a:gd name="connsiteY1" fmla="*/ 140070 h 395875"/>
                <a:gd name="connsiteX2" fmla="*/ 4875 w 111706"/>
                <a:gd name="connsiteY2" fmla="*/ 237798 h 395875"/>
                <a:gd name="connsiteX3" fmla="*/ 0 w 111706"/>
                <a:gd name="connsiteY3" fmla="*/ 377252 h 395875"/>
                <a:gd name="connsiteX4" fmla="*/ 79061 w 111706"/>
                <a:gd name="connsiteY4" fmla="*/ 395875 h 395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06" h="395875">
                  <a:moveTo>
                    <a:pt x="89471" y="0"/>
                  </a:moveTo>
                  <a:cubicBezTo>
                    <a:pt x="112129" y="43057"/>
                    <a:pt x="117712" y="93076"/>
                    <a:pt x="105107" y="140070"/>
                  </a:cubicBezTo>
                  <a:cubicBezTo>
                    <a:pt x="92633" y="188209"/>
                    <a:pt x="59222" y="220785"/>
                    <a:pt x="4875" y="237798"/>
                  </a:cubicBezTo>
                  <a:lnTo>
                    <a:pt x="0" y="377252"/>
                  </a:lnTo>
                  <a:lnTo>
                    <a:pt x="79061" y="395875"/>
                  </a:lnTo>
                </a:path>
              </a:pathLst>
            </a:custGeom>
            <a:noFill/>
            <a:ln w="17558" cap="rnd">
              <a:solidFill>
                <a:schemeClr val="tx1"/>
              </a:solid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C0019724-65FF-4BC5-6915-FC2D585774B6}"/>
                </a:ext>
              </a:extLst>
            </p:cNvPr>
            <p:cNvSpPr/>
            <p:nvPr/>
          </p:nvSpPr>
          <p:spPr>
            <a:xfrm>
              <a:off x="1199203" y="3037023"/>
              <a:ext cx="308192" cy="488771"/>
            </a:xfrm>
            <a:custGeom>
              <a:avLst/>
              <a:gdLst>
                <a:gd name="connsiteX0" fmla="*/ 308193 w 308192"/>
                <a:gd name="connsiteY0" fmla="*/ 69178 h 488771"/>
                <a:gd name="connsiteX1" fmla="*/ 237389 w 308192"/>
                <a:gd name="connsiteY1" fmla="*/ 65884 h 488771"/>
                <a:gd name="connsiteX2" fmla="*/ 105138 w 308192"/>
                <a:gd name="connsiteY2" fmla="*/ 0 h 488771"/>
                <a:gd name="connsiteX3" fmla="*/ 102371 w 308192"/>
                <a:gd name="connsiteY3" fmla="*/ 59559 h 488771"/>
                <a:gd name="connsiteX4" fmla="*/ 65388 w 308192"/>
                <a:gd name="connsiteY4" fmla="*/ 102340 h 488771"/>
                <a:gd name="connsiteX5" fmla="*/ 6751 w 308192"/>
                <a:gd name="connsiteY5" fmla="*/ 123247 h 488771"/>
                <a:gd name="connsiteX6" fmla="*/ 14833 w 308192"/>
                <a:gd name="connsiteY6" fmla="*/ 192733 h 488771"/>
                <a:gd name="connsiteX7" fmla="*/ 45579 w 308192"/>
                <a:gd name="connsiteY7" fmla="*/ 196906 h 488771"/>
                <a:gd name="connsiteX8" fmla="*/ 67540 w 308192"/>
                <a:gd name="connsiteY8" fmla="*/ 257299 h 488771"/>
                <a:gd name="connsiteX9" fmla="*/ 103557 w 308192"/>
                <a:gd name="connsiteY9" fmla="*/ 297181 h 488771"/>
                <a:gd name="connsiteX10" fmla="*/ 89765 w 308192"/>
                <a:gd name="connsiteY10" fmla="*/ 473311 h 488771"/>
                <a:gd name="connsiteX11" fmla="*/ 61215 w 308192"/>
                <a:gd name="connsiteY11" fmla="*/ 488772 h 48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192" h="488771">
                  <a:moveTo>
                    <a:pt x="308193" y="69178"/>
                  </a:moveTo>
                  <a:cubicBezTo>
                    <a:pt x="295894" y="76996"/>
                    <a:pt x="272293" y="75898"/>
                    <a:pt x="237389" y="65884"/>
                  </a:cubicBezTo>
                  <a:cubicBezTo>
                    <a:pt x="202485" y="55870"/>
                    <a:pt x="158402" y="33908"/>
                    <a:pt x="105138" y="0"/>
                  </a:cubicBezTo>
                  <a:cubicBezTo>
                    <a:pt x="111320" y="19551"/>
                    <a:pt x="110339" y="40665"/>
                    <a:pt x="102371" y="59559"/>
                  </a:cubicBezTo>
                  <a:cubicBezTo>
                    <a:pt x="95489" y="77743"/>
                    <a:pt x="82386" y="92901"/>
                    <a:pt x="65388" y="102340"/>
                  </a:cubicBezTo>
                  <a:cubicBezTo>
                    <a:pt x="35638" y="93263"/>
                    <a:pt x="16092" y="100232"/>
                    <a:pt x="6751" y="123247"/>
                  </a:cubicBezTo>
                  <a:cubicBezTo>
                    <a:pt x="-7348" y="157814"/>
                    <a:pt x="3237" y="187286"/>
                    <a:pt x="14833" y="192733"/>
                  </a:cubicBezTo>
                  <a:cubicBezTo>
                    <a:pt x="24306" y="197588"/>
                    <a:pt x="35154" y="199060"/>
                    <a:pt x="45579" y="196906"/>
                  </a:cubicBezTo>
                  <a:cubicBezTo>
                    <a:pt x="44349" y="214870"/>
                    <a:pt x="51772" y="233186"/>
                    <a:pt x="67540" y="257299"/>
                  </a:cubicBezTo>
                  <a:cubicBezTo>
                    <a:pt x="83308" y="281413"/>
                    <a:pt x="95475" y="294721"/>
                    <a:pt x="103557" y="297181"/>
                  </a:cubicBezTo>
                  <a:lnTo>
                    <a:pt x="89765" y="473311"/>
                  </a:lnTo>
                  <a:lnTo>
                    <a:pt x="61215" y="488772"/>
                  </a:lnTo>
                </a:path>
              </a:pathLst>
            </a:custGeom>
            <a:noFill/>
            <a:ln w="17558" cap="rnd">
              <a:solidFill>
                <a:schemeClr val="tx1"/>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5E11395A-93E1-F82C-9C2A-D055A2531277}"/>
                </a:ext>
              </a:extLst>
            </p:cNvPr>
            <p:cNvSpPr/>
            <p:nvPr/>
          </p:nvSpPr>
          <p:spPr>
            <a:xfrm>
              <a:off x="1351426" y="3343735"/>
              <a:ext cx="88548" cy="10439"/>
            </a:xfrm>
            <a:custGeom>
              <a:avLst/>
              <a:gdLst>
                <a:gd name="connsiteX0" fmla="*/ 88548 w 88548"/>
                <a:gd name="connsiteY0" fmla="*/ 0 h 10439"/>
                <a:gd name="connsiteX1" fmla="*/ 53410 w 88548"/>
                <a:gd name="connsiteY1" fmla="*/ 9839 h 10439"/>
                <a:gd name="connsiteX2" fmla="*/ 0 w 88548"/>
                <a:gd name="connsiteY2" fmla="*/ 5139 h 10439"/>
              </a:gdLst>
              <a:ahLst/>
              <a:cxnLst>
                <a:cxn ang="0">
                  <a:pos x="connsiteX0" y="connsiteY0"/>
                </a:cxn>
                <a:cxn ang="0">
                  <a:pos x="connsiteX1" y="connsiteY1"/>
                </a:cxn>
                <a:cxn ang="0">
                  <a:pos x="connsiteX2" y="connsiteY2"/>
                </a:cxn>
              </a:cxnLst>
              <a:rect l="l" t="t" r="r" b="b"/>
              <a:pathLst>
                <a:path w="88548" h="10439">
                  <a:moveTo>
                    <a:pt x="88548" y="0"/>
                  </a:moveTo>
                  <a:cubicBezTo>
                    <a:pt x="77603" y="5575"/>
                    <a:pt x="65659" y="8919"/>
                    <a:pt x="53410" y="9839"/>
                  </a:cubicBezTo>
                  <a:cubicBezTo>
                    <a:pt x="35469" y="11436"/>
                    <a:pt x="17387" y="9845"/>
                    <a:pt x="0" y="5139"/>
                  </a:cubicBezTo>
                </a:path>
              </a:pathLst>
            </a:custGeom>
            <a:noFill/>
            <a:ln w="17558" cap="rnd">
              <a:solidFill>
                <a:schemeClr val="tx1"/>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6B864709-6E27-23DC-DAB2-30075A41C9BD}"/>
                </a:ext>
              </a:extLst>
            </p:cNvPr>
            <p:cNvSpPr/>
            <p:nvPr/>
          </p:nvSpPr>
          <p:spPr>
            <a:xfrm>
              <a:off x="1175208" y="3395080"/>
              <a:ext cx="68343" cy="23295"/>
            </a:xfrm>
            <a:custGeom>
              <a:avLst/>
              <a:gdLst>
                <a:gd name="connsiteX0" fmla="*/ 68344 w 68343"/>
                <a:gd name="connsiteY0" fmla="*/ 18975 h 23295"/>
                <a:gd name="connsiteX1" fmla="*/ 40585 w 68343"/>
                <a:gd name="connsiteY1" fmla="*/ 22664 h 23295"/>
                <a:gd name="connsiteX2" fmla="*/ 0 w 68343"/>
                <a:gd name="connsiteY2" fmla="*/ 0 h 23295"/>
              </a:gdLst>
              <a:ahLst/>
              <a:cxnLst>
                <a:cxn ang="0">
                  <a:pos x="connsiteX0" y="connsiteY0"/>
                </a:cxn>
                <a:cxn ang="0">
                  <a:pos x="connsiteX1" y="connsiteY1"/>
                </a:cxn>
                <a:cxn ang="0">
                  <a:pos x="connsiteX2" y="connsiteY2"/>
                </a:cxn>
              </a:cxnLst>
              <a:rect l="l" t="t" r="r" b="b"/>
              <a:pathLst>
                <a:path w="68343" h="23295">
                  <a:moveTo>
                    <a:pt x="68344" y="18975"/>
                  </a:moveTo>
                  <a:cubicBezTo>
                    <a:pt x="59658" y="22918"/>
                    <a:pt x="49999" y="24201"/>
                    <a:pt x="40585" y="22664"/>
                  </a:cubicBezTo>
                  <a:cubicBezTo>
                    <a:pt x="29135" y="21376"/>
                    <a:pt x="15607" y="13821"/>
                    <a:pt x="0" y="0"/>
                  </a:cubicBezTo>
                </a:path>
              </a:pathLst>
            </a:custGeom>
            <a:noFill/>
            <a:ln w="17558" cap="rnd">
              <a:solidFill>
                <a:schemeClr val="tx1"/>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9D442C02-F1E5-7978-D70E-E57C0D8E4052}"/>
                </a:ext>
              </a:extLst>
            </p:cNvPr>
            <p:cNvSpPr/>
            <p:nvPr/>
          </p:nvSpPr>
          <p:spPr>
            <a:xfrm>
              <a:off x="998663" y="3490984"/>
              <a:ext cx="859059" cy="958240"/>
            </a:xfrm>
            <a:custGeom>
              <a:avLst/>
              <a:gdLst>
                <a:gd name="connsiteX0" fmla="*/ 520504 w 859059"/>
                <a:gd name="connsiteY0" fmla="*/ 2483 h 958240"/>
                <a:gd name="connsiteX1" fmla="*/ 447373 w 859059"/>
                <a:gd name="connsiteY1" fmla="*/ 91909 h 958240"/>
                <a:gd name="connsiteX2" fmla="*/ 224289 w 859059"/>
                <a:gd name="connsiteY2" fmla="*/ 70475 h 958240"/>
                <a:gd name="connsiteX3" fmla="*/ 15656 w 859059"/>
                <a:gd name="connsiteY3" fmla="*/ 170399 h 958240"/>
                <a:gd name="connsiteX4" fmla="*/ 208082 w 859059"/>
                <a:gd name="connsiteY4" fmla="*/ 958241 h 958240"/>
                <a:gd name="connsiteX5" fmla="*/ 854756 w 859059"/>
                <a:gd name="connsiteY5" fmla="*/ 864290 h 958240"/>
                <a:gd name="connsiteX6" fmla="*/ 707834 w 859059"/>
                <a:gd name="connsiteY6" fmla="*/ 497755 h 958240"/>
                <a:gd name="connsiteX7" fmla="*/ 738580 w 859059"/>
                <a:gd name="connsiteY7" fmla="*/ 401125 h 958240"/>
                <a:gd name="connsiteX8" fmla="*/ 859060 w 859059"/>
                <a:gd name="connsiteY8" fmla="*/ 331991 h 958240"/>
                <a:gd name="connsiteX9" fmla="*/ 715433 w 859059"/>
                <a:gd name="connsiteY9" fmla="*/ 61164 h 958240"/>
                <a:gd name="connsiteX10" fmla="*/ 520504 w 859059"/>
                <a:gd name="connsiteY10" fmla="*/ 2483 h 95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9059" h="958240">
                  <a:moveTo>
                    <a:pt x="520504" y="2483"/>
                  </a:moveTo>
                  <a:cubicBezTo>
                    <a:pt x="515584" y="38675"/>
                    <a:pt x="491207" y="68484"/>
                    <a:pt x="447373" y="91909"/>
                  </a:cubicBezTo>
                  <a:cubicBezTo>
                    <a:pt x="403450" y="115364"/>
                    <a:pt x="341080" y="127531"/>
                    <a:pt x="224289" y="70475"/>
                  </a:cubicBezTo>
                  <a:cubicBezTo>
                    <a:pt x="131481" y="72847"/>
                    <a:pt x="59008" y="102187"/>
                    <a:pt x="15656" y="170399"/>
                  </a:cubicBezTo>
                  <a:cubicBezTo>
                    <a:pt x="-27695" y="238611"/>
                    <a:pt x="13548" y="580637"/>
                    <a:pt x="208082" y="958241"/>
                  </a:cubicBezTo>
                  <a:lnTo>
                    <a:pt x="854756" y="864290"/>
                  </a:lnTo>
                  <a:cubicBezTo>
                    <a:pt x="854756" y="863851"/>
                    <a:pt x="698742" y="502630"/>
                    <a:pt x="707834" y="497755"/>
                  </a:cubicBezTo>
                  <a:lnTo>
                    <a:pt x="738580" y="401125"/>
                  </a:lnTo>
                  <a:lnTo>
                    <a:pt x="859060" y="331991"/>
                  </a:lnTo>
                  <a:cubicBezTo>
                    <a:pt x="761332" y="148701"/>
                    <a:pt x="754260" y="110093"/>
                    <a:pt x="715433" y="61164"/>
                  </a:cubicBezTo>
                  <a:cubicBezTo>
                    <a:pt x="676605" y="12234"/>
                    <a:pt x="611556" y="-7400"/>
                    <a:pt x="520504" y="2483"/>
                  </a:cubicBezTo>
                  <a:close/>
                </a:path>
              </a:pathLst>
            </a:custGeom>
            <a:solidFill>
              <a:schemeClr val="tx1"/>
            </a:solidFill>
            <a:ln w="4389"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0227AB35-400A-3310-1EB7-AE30248D1164}"/>
                </a:ext>
              </a:extLst>
            </p:cNvPr>
            <p:cNvSpPr/>
            <p:nvPr/>
          </p:nvSpPr>
          <p:spPr>
            <a:xfrm>
              <a:off x="1620452" y="3702276"/>
              <a:ext cx="47223" cy="496326"/>
            </a:xfrm>
            <a:custGeom>
              <a:avLst/>
              <a:gdLst>
                <a:gd name="connsiteX0" fmla="*/ 0 w 47223"/>
                <a:gd name="connsiteY0" fmla="*/ 0 h 496326"/>
                <a:gd name="connsiteX1" fmla="*/ 47041 w 47223"/>
                <a:gd name="connsiteY1" fmla="*/ 174241 h 496326"/>
                <a:gd name="connsiteX2" fmla="*/ 5139 w 47223"/>
                <a:gd name="connsiteY2" fmla="*/ 303594 h 496326"/>
                <a:gd name="connsiteX3" fmla="*/ 14363 w 47223"/>
                <a:gd name="connsiteY3" fmla="*/ 496326 h 496326"/>
              </a:gdLst>
              <a:ahLst/>
              <a:cxnLst>
                <a:cxn ang="0">
                  <a:pos x="connsiteX0" y="connsiteY0"/>
                </a:cxn>
                <a:cxn ang="0">
                  <a:pos x="connsiteX1" y="connsiteY1"/>
                </a:cxn>
                <a:cxn ang="0">
                  <a:pos x="connsiteX2" y="connsiteY2"/>
                </a:cxn>
                <a:cxn ang="0">
                  <a:pos x="connsiteX3" y="connsiteY3"/>
                </a:cxn>
              </a:cxnLst>
              <a:rect l="l" t="t" r="r" b="b"/>
              <a:pathLst>
                <a:path w="47223" h="496326">
                  <a:moveTo>
                    <a:pt x="0" y="0"/>
                  </a:moveTo>
                  <a:cubicBezTo>
                    <a:pt x="33440" y="57861"/>
                    <a:pt x="49120" y="115941"/>
                    <a:pt x="47041" y="174241"/>
                  </a:cubicBezTo>
                  <a:cubicBezTo>
                    <a:pt x="44962" y="232541"/>
                    <a:pt x="30995" y="275659"/>
                    <a:pt x="5139" y="303594"/>
                  </a:cubicBezTo>
                  <a:lnTo>
                    <a:pt x="14363" y="496326"/>
                  </a:lnTo>
                </a:path>
              </a:pathLst>
            </a:custGeom>
            <a:noFill/>
            <a:ln w="17558" cap="rnd">
              <a:solidFill>
                <a:schemeClr val="tx1"/>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DDF94B68-F3C0-4963-3158-9161DB788481}"/>
                </a:ext>
              </a:extLst>
            </p:cNvPr>
            <p:cNvSpPr/>
            <p:nvPr/>
          </p:nvSpPr>
          <p:spPr>
            <a:xfrm>
              <a:off x="1134316" y="3940820"/>
              <a:ext cx="837825" cy="254575"/>
            </a:xfrm>
            <a:custGeom>
              <a:avLst/>
              <a:gdLst>
                <a:gd name="connsiteX0" fmla="*/ 190844 w 837825"/>
                <a:gd name="connsiteY0" fmla="*/ 0 h 254575"/>
                <a:gd name="connsiteX1" fmla="*/ 202659 w 837825"/>
                <a:gd name="connsiteY1" fmla="*/ 27012 h 254575"/>
                <a:gd name="connsiteX2" fmla="*/ 603190 w 837825"/>
                <a:gd name="connsiteY2" fmla="*/ 110290 h 254575"/>
                <a:gd name="connsiteX3" fmla="*/ 706321 w 837825"/>
                <a:gd name="connsiteY3" fmla="*/ 107786 h 254575"/>
                <a:gd name="connsiteX4" fmla="*/ 792805 w 837825"/>
                <a:gd name="connsiteY4" fmla="*/ 160757 h 254575"/>
                <a:gd name="connsiteX5" fmla="*/ 837825 w 837825"/>
                <a:gd name="connsiteY5" fmla="*/ 213728 h 254575"/>
                <a:gd name="connsiteX6" fmla="*/ 664638 w 837825"/>
                <a:gd name="connsiteY6" fmla="*/ 254576 h 254575"/>
                <a:gd name="connsiteX7" fmla="*/ 613644 w 837825"/>
                <a:gd name="connsiteY7" fmla="*/ 225016 h 254575"/>
                <a:gd name="connsiteX8" fmla="*/ 99353 w 837825"/>
                <a:gd name="connsiteY8" fmla="*/ 243859 h 254575"/>
                <a:gd name="connsiteX9" fmla="*/ 54684 w 837825"/>
                <a:gd name="connsiteY9" fmla="*/ 217329 h 254575"/>
                <a:gd name="connsiteX10" fmla="*/ 0 w 837825"/>
                <a:gd name="connsiteY10" fmla="*/ 27847 h 254575"/>
                <a:gd name="connsiteX11" fmla="*/ 190844 w 837825"/>
                <a:gd name="connsiteY11" fmla="*/ 0 h 25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7825" h="254575">
                  <a:moveTo>
                    <a:pt x="190844" y="0"/>
                  </a:moveTo>
                  <a:lnTo>
                    <a:pt x="202659" y="27012"/>
                  </a:lnTo>
                  <a:lnTo>
                    <a:pt x="603190" y="110290"/>
                  </a:lnTo>
                  <a:lnTo>
                    <a:pt x="706321" y="107786"/>
                  </a:lnTo>
                  <a:lnTo>
                    <a:pt x="792805" y="160757"/>
                  </a:lnTo>
                  <a:lnTo>
                    <a:pt x="837825" y="213728"/>
                  </a:lnTo>
                  <a:lnTo>
                    <a:pt x="664638" y="254576"/>
                  </a:lnTo>
                  <a:lnTo>
                    <a:pt x="613644" y="225016"/>
                  </a:lnTo>
                  <a:lnTo>
                    <a:pt x="99353" y="243859"/>
                  </a:lnTo>
                  <a:lnTo>
                    <a:pt x="54684" y="217329"/>
                  </a:lnTo>
                  <a:lnTo>
                    <a:pt x="0" y="27847"/>
                  </a:lnTo>
                  <a:lnTo>
                    <a:pt x="190844" y="0"/>
                  </a:lnTo>
                  <a:close/>
                </a:path>
              </a:pathLst>
            </a:custGeom>
            <a:solidFill>
              <a:srgbClr val="FFFFFF"/>
            </a:solidFill>
            <a:ln w="4389"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213BA568-6B70-674D-4406-6D3C0106A1FE}"/>
                </a:ext>
              </a:extLst>
            </p:cNvPr>
            <p:cNvSpPr/>
            <p:nvPr/>
          </p:nvSpPr>
          <p:spPr>
            <a:xfrm>
              <a:off x="1327137" y="3948814"/>
              <a:ext cx="642220" cy="246450"/>
            </a:xfrm>
            <a:custGeom>
              <a:avLst/>
              <a:gdLst>
                <a:gd name="connsiteX0" fmla="*/ 0 w 642220"/>
                <a:gd name="connsiteY0" fmla="*/ 0 h 246450"/>
                <a:gd name="connsiteX1" fmla="*/ 11332 w 642220"/>
                <a:gd name="connsiteY1" fmla="*/ 19897 h 246450"/>
                <a:gd name="connsiteX2" fmla="*/ 404616 w 642220"/>
                <a:gd name="connsiteY2" fmla="*/ 103086 h 246450"/>
                <a:gd name="connsiteX3" fmla="*/ 524832 w 642220"/>
                <a:gd name="connsiteY3" fmla="*/ 107479 h 246450"/>
                <a:gd name="connsiteX4" fmla="*/ 639866 w 642220"/>
                <a:gd name="connsiteY4" fmla="*/ 208808 h 246450"/>
                <a:gd name="connsiteX5" fmla="*/ 471818 w 642220"/>
                <a:gd name="connsiteY5" fmla="*/ 246450 h 246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220" h="246450">
                  <a:moveTo>
                    <a:pt x="0" y="0"/>
                  </a:moveTo>
                  <a:lnTo>
                    <a:pt x="11332" y="19897"/>
                  </a:lnTo>
                  <a:lnTo>
                    <a:pt x="404616" y="103086"/>
                  </a:lnTo>
                  <a:cubicBezTo>
                    <a:pt x="462711" y="97874"/>
                    <a:pt x="502783" y="99338"/>
                    <a:pt x="524832" y="107479"/>
                  </a:cubicBezTo>
                  <a:cubicBezTo>
                    <a:pt x="557906" y="119821"/>
                    <a:pt x="658840" y="196949"/>
                    <a:pt x="639866" y="208808"/>
                  </a:cubicBezTo>
                  <a:cubicBezTo>
                    <a:pt x="627158" y="216714"/>
                    <a:pt x="571141" y="229262"/>
                    <a:pt x="471818" y="246450"/>
                  </a:cubicBezTo>
                </a:path>
              </a:pathLst>
            </a:custGeom>
            <a:noFill/>
            <a:ln w="17558" cap="rnd">
              <a:solidFill>
                <a:schemeClr val="tx1"/>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D553CBDD-FE1B-C3F9-BD25-AAED66A294DA}"/>
                </a:ext>
              </a:extLst>
            </p:cNvPr>
            <p:cNvSpPr/>
            <p:nvPr/>
          </p:nvSpPr>
          <p:spPr>
            <a:xfrm>
              <a:off x="1136644" y="3987597"/>
              <a:ext cx="660070" cy="208940"/>
            </a:xfrm>
            <a:custGeom>
              <a:avLst/>
              <a:gdLst>
                <a:gd name="connsiteX0" fmla="*/ 0 w 660070"/>
                <a:gd name="connsiteY0" fmla="*/ 0 h 208940"/>
                <a:gd name="connsiteX1" fmla="*/ 92238 w 660070"/>
                <a:gd name="connsiteY1" fmla="*/ 192118 h 208940"/>
                <a:gd name="connsiteX2" fmla="*/ 611096 w 660070"/>
                <a:gd name="connsiteY2" fmla="*/ 178194 h 208940"/>
                <a:gd name="connsiteX3" fmla="*/ 660070 w 660070"/>
                <a:gd name="connsiteY3" fmla="*/ 208940 h 208940"/>
              </a:gdLst>
              <a:ahLst/>
              <a:cxnLst>
                <a:cxn ang="0">
                  <a:pos x="connsiteX0" y="connsiteY0"/>
                </a:cxn>
                <a:cxn ang="0">
                  <a:pos x="connsiteX1" y="connsiteY1"/>
                </a:cxn>
                <a:cxn ang="0">
                  <a:pos x="connsiteX2" y="connsiteY2"/>
                </a:cxn>
                <a:cxn ang="0">
                  <a:pos x="connsiteX3" y="connsiteY3"/>
                </a:cxn>
              </a:cxnLst>
              <a:rect l="l" t="t" r="r" b="b"/>
              <a:pathLst>
                <a:path w="660070" h="208940">
                  <a:moveTo>
                    <a:pt x="0" y="0"/>
                  </a:moveTo>
                  <a:cubicBezTo>
                    <a:pt x="25914" y="120260"/>
                    <a:pt x="56660" y="184300"/>
                    <a:pt x="92238" y="192118"/>
                  </a:cubicBezTo>
                  <a:cubicBezTo>
                    <a:pt x="127991" y="199892"/>
                    <a:pt x="281105" y="181401"/>
                    <a:pt x="611096" y="178194"/>
                  </a:cubicBezTo>
                  <a:lnTo>
                    <a:pt x="660070" y="208940"/>
                  </a:lnTo>
                </a:path>
              </a:pathLst>
            </a:custGeom>
            <a:noFill/>
            <a:ln w="17558" cap="rnd">
              <a:solidFill>
                <a:schemeClr val="tx1"/>
              </a:solid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C3CE795E-40DE-FEF7-B3A9-AF17BEA405DE}"/>
                </a:ext>
              </a:extLst>
            </p:cNvPr>
            <p:cNvSpPr/>
            <p:nvPr/>
          </p:nvSpPr>
          <p:spPr>
            <a:xfrm>
              <a:off x="2011943" y="4656608"/>
              <a:ext cx="994224" cy="1199158"/>
            </a:xfrm>
            <a:custGeom>
              <a:avLst/>
              <a:gdLst>
                <a:gd name="connsiteX0" fmla="*/ 10402 w 994224"/>
                <a:gd name="connsiteY0" fmla="*/ 171230 h 1199158"/>
                <a:gd name="connsiteX1" fmla="*/ 66404 w 994224"/>
                <a:gd name="connsiteY1" fmla="*/ 255123 h 1199158"/>
                <a:gd name="connsiteX2" fmla="*/ 523200 w 994224"/>
                <a:gd name="connsiteY2" fmla="*/ 1113899 h 1199158"/>
                <a:gd name="connsiteX3" fmla="*/ 607180 w 994224"/>
                <a:gd name="connsiteY3" fmla="*/ 1198933 h 1199158"/>
                <a:gd name="connsiteX4" fmla="*/ 990230 w 994224"/>
                <a:gd name="connsiteY4" fmla="*/ 981165 h 1199158"/>
                <a:gd name="connsiteX5" fmla="*/ 992979 w 994224"/>
                <a:gd name="connsiteY5" fmla="*/ 969623 h 1199158"/>
                <a:gd name="connsiteX6" fmla="*/ 986540 w 994224"/>
                <a:gd name="connsiteY6" fmla="*/ 965660 h 1199158"/>
                <a:gd name="connsiteX7" fmla="*/ 640869 w 994224"/>
                <a:gd name="connsiteY7" fmla="*/ 956349 h 1199158"/>
                <a:gd name="connsiteX8" fmla="*/ 276837 w 994224"/>
                <a:gd name="connsiteY8" fmla="*/ 78729 h 1199158"/>
                <a:gd name="connsiteX9" fmla="*/ 171423 w 994224"/>
                <a:gd name="connsiteY9" fmla="*/ 4061 h 1199158"/>
                <a:gd name="connsiteX10" fmla="*/ 10402 w 994224"/>
                <a:gd name="connsiteY10" fmla="*/ 171230 h 119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4224" h="1199158">
                  <a:moveTo>
                    <a:pt x="10402" y="171230"/>
                  </a:moveTo>
                  <a:lnTo>
                    <a:pt x="66404" y="255123"/>
                  </a:lnTo>
                  <a:lnTo>
                    <a:pt x="523200" y="1113899"/>
                  </a:lnTo>
                  <a:cubicBezTo>
                    <a:pt x="557987" y="1173663"/>
                    <a:pt x="585980" y="1202008"/>
                    <a:pt x="607180" y="1198933"/>
                  </a:cubicBezTo>
                  <a:cubicBezTo>
                    <a:pt x="627677" y="1196005"/>
                    <a:pt x="755360" y="1123416"/>
                    <a:pt x="990230" y="981165"/>
                  </a:cubicBezTo>
                  <a:cubicBezTo>
                    <a:pt x="994176" y="978737"/>
                    <a:pt x="995407" y="973570"/>
                    <a:pt x="992979" y="969623"/>
                  </a:cubicBezTo>
                  <a:cubicBezTo>
                    <a:pt x="991584" y="967355"/>
                    <a:pt x="989194" y="965884"/>
                    <a:pt x="986540" y="965660"/>
                  </a:cubicBezTo>
                  <a:lnTo>
                    <a:pt x="640869" y="956349"/>
                  </a:lnTo>
                  <a:lnTo>
                    <a:pt x="276837" y="78729"/>
                  </a:lnTo>
                  <a:lnTo>
                    <a:pt x="171423" y="4061"/>
                  </a:lnTo>
                  <a:cubicBezTo>
                    <a:pt x="122054" y="-24885"/>
                    <a:pt x="-42656" y="108245"/>
                    <a:pt x="10402" y="171230"/>
                  </a:cubicBezTo>
                  <a:close/>
                </a:path>
              </a:pathLst>
            </a:custGeom>
            <a:solidFill>
              <a:srgbClr val="FFFFFF"/>
            </a:solidFill>
            <a:ln w="4389"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3CF69056-2691-C716-06A5-839E7D517717}"/>
                </a:ext>
              </a:extLst>
            </p:cNvPr>
            <p:cNvSpPr/>
            <p:nvPr/>
          </p:nvSpPr>
          <p:spPr>
            <a:xfrm>
              <a:off x="2022345" y="4660669"/>
              <a:ext cx="983821" cy="1195098"/>
            </a:xfrm>
            <a:custGeom>
              <a:avLst/>
              <a:gdLst>
                <a:gd name="connsiteX0" fmla="*/ 0 w 983821"/>
                <a:gd name="connsiteY0" fmla="*/ 167170 h 1195098"/>
                <a:gd name="connsiteX1" fmla="*/ 56001 w 983821"/>
                <a:gd name="connsiteY1" fmla="*/ 251062 h 1195098"/>
                <a:gd name="connsiteX2" fmla="*/ 512797 w 983821"/>
                <a:gd name="connsiteY2" fmla="*/ 1109838 h 1195098"/>
                <a:gd name="connsiteX3" fmla="*/ 596778 w 983821"/>
                <a:gd name="connsiteY3" fmla="*/ 1194873 h 1195098"/>
                <a:gd name="connsiteX4" fmla="*/ 979827 w 983821"/>
                <a:gd name="connsiteY4" fmla="*/ 977104 h 1195098"/>
                <a:gd name="connsiteX5" fmla="*/ 982577 w 983821"/>
                <a:gd name="connsiteY5" fmla="*/ 965563 h 1195098"/>
                <a:gd name="connsiteX6" fmla="*/ 976138 w 983821"/>
                <a:gd name="connsiteY6" fmla="*/ 961599 h 1195098"/>
                <a:gd name="connsiteX7" fmla="*/ 630466 w 983821"/>
                <a:gd name="connsiteY7" fmla="*/ 952288 h 1195098"/>
                <a:gd name="connsiteX8" fmla="*/ 266435 w 983821"/>
                <a:gd name="connsiteY8" fmla="*/ 74669 h 1195098"/>
                <a:gd name="connsiteX9" fmla="*/ 161021 w 983821"/>
                <a:gd name="connsiteY9" fmla="*/ 0 h 119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3821" h="1195098">
                  <a:moveTo>
                    <a:pt x="0" y="167170"/>
                  </a:moveTo>
                  <a:lnTo>
                    <a:pt x="56001" y="251062"/>
                  </a:lnTo>
                  <a:lnTo>
                    <a:pt x="512797" y="1109838"/>
                  </a:lnTo>
                  <a:cubicBezTo>
                    <a:pt x="547584" y="1169603"/>
                    <a:pt x="575578" y="1197948"/>
                    <a:pt x="596778" y="1194873"/>
                  </a:cubicBezTo>
                  <a:cubicBezTo>
                    <a:pt x="617275" y="1191945"/>
                    <a:pt x="744958" y="1119355"/>
                    <a:pt x="979827" y="977104"/>
                  </a:cubicBezTo>
                  <a:cubicBezTo>
                    <a:pt x="983774" y="974676"/>
                    <a:pt x="985005" y="969509"/>
                    <a:pt x="982577" y="965563"/>
                  </a:cubicBezTo>
                  <a:cubicBezTo>
                    <a:pt x="981181" y="963295"/>
                    <a:pt x="978792" y="961824"/>
                    <a:pt x="976138" y="961599"/>
                  </a:cubicBezTo>
                  <a:lnTo>
                    <a:pt x="630466" y="952288"/>
                  </a:lnTo>
                  <a:lnTo>
                    <a:pt x="266435" y="74669"/>
                  </a:lnTo>
                  <a:lnTo>
                    <a:pt x="161021" y="0"/>
                  </a:lnTo>
                </a:path>
              </a:pathLst>
            </a:custGeom>
            <a:noFill/>
            <a:ln w="17558" cap="rnd">
              <a:solidFill>
                <a:schemeClr val="tx1"/>
              </a:solid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419AEEEF-3E1A-0D5F-F1E6-F74E0731C8D1}"/>
                </a:ext>
              </a:extLst>
            </p:cNvPr>
            <p:cNvSpPr/>
            <p:nvPr/>
          </p:nvSpPr>
          <p:spPr>
            <a:xfrm>
              <a:off x="2088010" y="4497233"/>
              <a:ext cx="1148161" cy="1019305"/>
            </a:xfrm>
            <a:custGeom>
              <a:avLst/>
              <a:gdLst>
                <a:gd name="connsiteX0" fmla="*/ 38388 w 1148161"/>
                <a:gd name="connsiteY0" fmla="*/ 228837 h 1019305"/>
                <a:gd name="connsiteX1" fmla="*/ 93906 w 1148161"/>
                <a:gd name="connsiteY1" fmla="*/ 243332 h 1019305"/>
                <a:gd name="connsiteX2" fmla="*/ 725471 w 1148161"/>
                <a:gd name="connsiteY2" fmla="*/ 955670 h 1019305"/>
                <a:gd name="connsiteX3" fmla="*/ 827679 w 1148161"/>
                <a:gd name="connsiteY3" fmla="*/ 1017557 h 1019305"/>
                <a:gd name="connsiteX4" fmla="*/ 1145767 w 1148161"/>
                <a:gd name="connsiteY4" fmla="*/ 712690 h 1019305"/>
                <a:gd name="connsiteX5" fmla="*/ 1145641 w 1148161"/>
                <a:gd name="connsiteY5" fmla="*/ 700826 h 1019305"/>
                <a:gd name="connsiteX6" fmla="*/ 1138388 w 1148161"/>
                <a:gd name="connsiteY6" fmla="*/ 698547 h 1019305"/>
                <a:gd name="connsiteX7" fmla="*/ 771019 w 1148161"/>
                <a:gd name="connsiteY7" fmla="*/ 761971 h 1019305"/>
                <a:gd name="connsiteX8" fmla="*/ 220316 w 1148161"/>
                <a:gd name="connsiteY8" fmla="*/ 60833 h 1019305"/>
                <a:gd name="connsiteX9" fmla="*/ 75371 w 1148161"/>
                <a:gd name="connsiteY9" fmla="*/ 0 h 1019305"/>
                <a:gd name="connsiteX10" fmla="*/ 38388 w 1148161"/>
                <a:gd name="connsiteY10" fmla="*/ 228837 h 101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8161" h="1019305">
                  <a:moveTo>
                    <a:pt x="38388" y="228837"/>
                  </a:moveTo>
                  <a:lnTo>
                    <a:pt x="93906" y="243332"/>
                  </a:lnTo>
                  <a:lnTo>
                    <a:pt x="725471" y="955670"/>
                  </a:lnTo>
                  <a:cubicBezTo>
                    <a:pt x="773786" y="1005127"/>
                    <a:pt x="807855" y="1025756"/>
                    <a:pt x="827679" y="1017557"/>
                  </a:cubicBezTo>
                  <a:cubicBezTo>
                    <a:pt x="846829" y="1009592"/>
                    <a:pt x="952859" y="907970"/>
                    <a:pt x="1145767" y="712690"/>
                  </a:cubicBezTo>
                  <a:cubicBezTo>
                    <a:pt x="1149009" y="709379"/>
                    <a:pt x="1148952" y="704068"/>
                    <a:pt x="1145641" y="700826"/>
                  </a:cubicBezTo>
                  <a:cubicBezTo>
                    <a:pt x="1143727" y="698951"/>
                    <a:pt x="1141031" y="698104"/>
                    <a:pt x="1138388" y="698547"/>
                  </a:cubicBezTo>
                  <a:lnTo>
                    <a:pt x="771019" y="761971"/>
                  </a:lnTo>
                  <a:lnTo>
                    <a:pt x="220316" y="60833"/>
                  </a:lnTo>
                  <a:lnTo>
                    <a:pt x="75371" y="0"/>
                  </a:lnTo>
                  <a:cubicBezTo>
                    <a:pt x="18535" y="4085"/>
                    <a:pt x="-41024" y="207271"/>
                    <a:pt x="38388" y="228837"/>
                  </a:cubicBezTo>
                  <a:close/>
                </a:path>
              </a:pathLst>
            </a:custGeom>
            <a:solidFill>
              <a:srgbClr val="FFFFFF"/>
            </a:solidFill>
            <a:ln w="4389"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4FCF4EF9-BD4E-AB67-44DB-2B81CB458DE9}"/>
                </a:ext>
              </a:extLst>
            </p:cNvPr>
            <p:cNvSpPr/>
            <p:nvPr/>
          </p:nvSpPr>
          <p:spPr>
            <a:xfrm>
              <a:off x="2126398" y="4497233"/>
              <a:ext cx="1109773" cy="1019305"/>
            </a:xfrm>
            <a:custGeom>
              <a:avLst/>
              <a:gdLst>
                <a:gd name="connsiteX0" fmla="*/ 0 w 1109773"/>
                <a:gd name="connsiteY0" fmla="*/ 228837 h 1019305"/>
                <a:gd name="connsiteX1" fmla="*/ 55518 w 1109773"/>
                <a:gd name="connsiteY1" fmla="*/ 243332 h 1019305"/>
                <a:gd name="connsiteX2" fmla="*/ 687083 w 1109773"/>
                <a:gd name="connsiteY2" fmla="*/ 955670 h 1019305"/>
                <a:gd name="connsiteX3" fmla="*/ 789291 w 1109773"/>
                <a:gd name="connsiteY3" fmla="*/ 1017557 h 1019305"/>
                <a:gd name="connsiteX4" fmla="*/ 1107379 w 1109773"/>
                <a:gd name="connsiteY4" fmla="*/ 712690 h 1019305"/>
                <a:gd name="connsiteX5" fmla="*/ 1107253 w 1109773"/>
                <a:gd name="connsiteY5" fmla="*/ 700826 h 1019305"/>
                <a:gd name="connsiteX6" fmla="*/ 1100000 w 1109773"/>
                <a:gd name="connsiteY6" fmla="*/ 698547 h 1019305"/>
                <a:gd name="connsiteX7" fmla="*/ 732631 w 1109773"/>
                <a:gd name="connsiteY7" fmla="*/ 761971 h 1019305"/>
                <a:gd name="connsiteX8" fmla="*/ 181928 w 1109773"/>
                <a:gd name="connsiteY8" fmla="*/ 60833 h 1019305"/>
                <a:gd name="connsiteX9" fmla="*/ 36983 w 1109773"/>
                <a:gd name="connsiteY9" fmla="*/ 0 h 101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773" h="1019305">
                  <a:moveTo>
                    <a:pt x="0" y="228837"/>
                  </a:moveTo>
                  <a:lnTo>
                    <a:pt x="55518" y="243332"/>
                  </a:lnTo>
                  <a:lnTo>
                    <a:pt x="687083" y="955670"/>
                  </a:lnTo>
                  <a:cubicBezTo>
                    <a:pt x="735398" y="1005127"/>
                    <a:pt x="769467" y="1025756"/>
                    <a:pt x="789291" y="1017557"/>
                  </a:cubicBezTo>
                  <a:cubicBezTo>
                    <a:pt x="808441" y="1009592"/>
                    <a:pt x="914470" y="907970"/>
                    <a:pt x="1107379" y="712690"/>
                  </a:cubicBezTo>
                  <a:cubicBezTo>
                    <a:pt x="1110620" y="709379"/>
                    <a:pt x="1110564" y="704068"/>
                    <a:pt x="1107253" y="700826"/>
                  </a:cubicBezTo>
                  <a:cubicBezTo>
                    <a:pt x="1105338" y="698951"/>
                    <a:pt x="1102643" y="698104"/>
                    <a:pt x="1100000" y="698547"/>
                  </a:cubicBezTo>
                  <a:lnTo>
                    <a:pt x="732631" y="761971"/>
                  </a:lnTo>
                  <a:lnTo>
                    <a:pt x="181928" y="60833"/>
                  </a:lnTo>
                  <a:lnTo>
                    <a:pt x="36983" y="0"/>
                  </a:lnTo>
                </a:path>
              </a:pathLst>
            </a:custGeom>
            <a:noFill/>
            <a:ln w="17558" cap="rnd">
              <a:solidFill>
                <a:schemeClr val="tx1"/>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A397F50C-6556-B11A-4817-F3B56E80618D}"/>
                </a:ext>
              </a:extLst>
            </p:cNvPr>
            <p:cNvSpPr/>
            <p:nvPr/>
          </p:nvSpPr>
          <p:spPr>
            <a:xfrm>
              <a:off x="1874369" y="4378066"/>
              <a:ext cx="458728" cy="98478"/>
            </a:xfrm>
            <a:custGeom>
              <a:avLst/>
              <a:gdLst>
                <a:gd name="connsiteX0" fmla="*/ 0 w 458728"/>
                <a:gd name="connsiteY0" fmla="*/ 575 h 98478"/>
                <a:gd name="connsiteX1" fmla="*/ 458728 w 458728"/>
                <a:gd name="connsiteY1" fmla="*/ 98479 h 98478"/>
              </a:gdLst>
              <a:ahLst/>
              <a:cxnLst>
                <a:cxn ang="0">
                  <a:pos x="connsiteX0" y="connsiteY0"/>
                </a:cxn>
                <a:cxn ang="0">
                  <a:pos x="connsiteX1" y="connsiteY1"/>
                </a:cxn>
              </a:cxnLst>
              <a:rect l="l" t="t" r="r" b="b"/>
              <a:pathLst>
                <a:path w="458728" h="98478">
                  <a:moveTo>
                    <a:pt x="0" y="575"/>
                  </a:moveTo>
                  <a:cubicBezTo>
                    <a:pt x="120216" y="-3817"/>
                    <a:pt x="317912" y="15816"/>
                    <a:pt x="458728" y="98479"/>
                  </a:cubicBezTo>
                </a:path>
              </a:pathLst>
            </a:custGeom>
            <a:noFill/>
            <a:ln w="17558" cap="rnd">
              <a:solidFill>
                <a:srgbClr val="1D252E"/>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B268A5B-3489-62E4-31E0-4EFDA2828DC7}"/>
                </a:ext>
              </a:extLst>
            </p:cNvPr>
            <p:cNvSpPr/>
            <p:nvPr/>
          </p:nvSpPr>
          <p:spPr>
            <a:xfrm>
              <a:off x="1713656" y="4498858"/>
              <a:ext cx="299552" cy="140113"/>
            </a:xfrm>
            <a:custGeom>
              <a:avLst/>
              <a:gdLst>
                <a:gd name="connsiteX0" fmla="*/ 0 w 299552"/>
                <a:gd name="connsiteY0" fmla="*/ 0 h 140113"/>
                <a:gd name="connsiteX1" fmla="*/ 163568 w 299552"/>
                <a:gd name="connsiteY1" fmla="*/ 55650 h 140113"/>
                <a:gd name="connsiteX2" fmla="*/ 299553 w 299552"/>
                <a:gd name="connsiteY2" fmla="*/ 140114 h 140113"/>
              </a:gdLst>
              <a:ahLst/>
              <a:cxnLst>
                <a:cxn ang="0">
                  <a:pos x="connsiteX0" y="connsiteY0"/>
                </a:cxn>
                <a:cxn ang="0">
                  <a:pos x="connsiteX1" y="connsiteY1"/>
                </a:cxn>
                <a:cxn ang="0">
                  <a:pos x="connsiteX2" y="connsiteY2"/>
                </a:cxn>
              </a:cxnLst>
              <a:rect l="l" t="t" r="r" b="b"/>
              <a:pathLst>
                <a:path w="299552" h="140113">
                  <a:moveTo>
                    <a:pt x="0" y="0"/>
                  </a:moveTo>
                  <a:cubicBezTo>
                    <a:pt x="0" y="0"/>
                    <a:pt x="89910" y="91052"/>
                    <a:pt x="163568" y="55650"/>
                  </a:cubicBezTo>
                  <a:cubicBezTo>
                    <a:pt x="237227" y="20248"/>
                    <a:pt x="299553" y="140114"/>
                    <a:pt x="299553" y="140114"/>
                  </a:cubicBezTo>
                </a:path>
              </a:pathLst>
            </a:custGeom>
            <a:noFill/>
            <a:ln w="17558" cap="rnd">
              <a:solidFill>
                <a:schemeClr val="tx1"/>
              </a:solid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F822290E-9A0D-2B5E-0D9A-3A69539BB7A1}"/>
                </a:ext>
              </a:extLst>
            </p:cNvPr>
            <p:cNvSpPr/>
            <p:nvPr/>
          </p:nvSpPr>
          <p:spPr>
            <a:xfrm>
              <a:off x="1723627" y="4413076"/>
              <a:ext cx="783405" cy="77084"/>
            </a:xfrm>
            <a:custGeom>
              <a:avLst/>
              <a:gdLst>
                <a:gd name="connsiteX0" fmla="*/ 783405 w 783405"/>
                <a:gd name="connsiteY0" fmla="*/ 0 h 77084"/>
                <a:gd name="connsiteX1" fmla="*/ 5402 w 783405"/>
                <a:gd name="connsiteY1" fmla="*/ 35314 h 77084"/>
                <a:gd name="connsiteX2" fmla="*/ 0 w 783405"/>
                <a:gd name="connsiteY2" fmla="*/ 77085 h 77084"/>
                <a:gd name="connsiteX3" fmla="*/ 781956 w 783405"/>
                <a:gd name="connsiteY3" fmla="*/ 32547 h 77084"/>
                <a:gd name="connsiteX4" fmla="*/ 783405 w 783405"/>
                <a:gd name="connsiteY4" fmla="*/ 0 h 77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405" h="77084">
                  <a:moveTo>
                    <a:pt x="783405" y="0"/>
                  </a:moveTo>
                  <a:lnTo>
                    <a:pt x="5402" y="35314"/>
                  </a:lnTo>
                  <a:lnTo>
                    <a:pt x="0" y="77085"/>
                  </a:lnTo>
                  <a:lnTo>
                    <a:pt x="781956" y="32547"/>
                  </a:lnTo>
                  <a:lnTo>
                    <a:pt x="783405" y="0"/>
                  </a:lnTo>
                  <a:close/>
                </a:path>
              </a:pathLst>
            </a:custGeom>
            <a:solidFill>
              <a:srgbClr val="FFFFFF"/>
            </a:solidFill>
            <a:ln w="4389"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140D1104-E0A5-892C-6D91-2DA7D2D54187}"/>
                </a:ext>
              </a:extLst>
            </p:cNvPr>
            <p:cNvSpPr/>
            <p:nvPr/>
          </p:nvSpPr>
          <p:spPr>
            <a:xfrm>
              <a:off x="1550906" y="4445755"/>
              <a:ext cx="952963" cy="86059"/>
            </a:xfrm>
            <a:custGeom>
              <a:avLst/>
              <a:gdLst>
                <a:gd name="connsiteX0" fmla="*/ 952963 w 952963"/>
                <a:gd name="connsiteY0" fmla="*/ 0 h 86059"/>
                <a:gd name="connsiteX1" fmla="*/ 950547 w 952963"/>
                <a:gd name="connsiteY1" fmla="*/ 27935 h 86059"/>
                <a:gd name="connsiteX2" fmla="*/ 14291 w 952963"/>
                <a:gd name="connsiteY2" fmla="*/ 86045 h 86059"/>
                <a:gd name="connsiteX3" fmla="*/ 1114 w 952963"/>
                <a:gd name="connsiteY3" fmla="*/ 74757 h 86059"/>
                <a:gd name="connsiteX4" fmla="*/ 60 w 952963"/>
                <a:gd name="connsiteY4" fmla="*/ 63468 h 86059"/>
                <a:gd name="connsiteX5" fmla="*/ 7765 w 952963"/>
                <a:gd name="connsiteY5" fmla="*/ 53723 h 86059"/>
                <a:gd name="connsiteX6" fmla="*/ 8362 w 952963"/>
                <a:gd name="connsiteY6" fmla="*/ 53673 h 86059"/>
                <a:gd name="connsiteX7" fmla="*/ 158797 w 952963"/>
                <a:gd name="connsiteY7" fmla="*/ 44099 h 8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963" h="86059">
                  <a:moveTo>
                    <a:pt x="952963" y="0"/>
                  </a:moveTo>
                  <a:lnTo>
                    <a:pt x="950547" y="27935"/>
                  </a:lnTo>
                  <a:lnTo>
                    <a:pt x="14291" y="86045"/>
                  </a:lnTo>
                  <a:cubicBezTo>
                    <a:pt x="7604" y="86362"/>
                    <a:pt x="1827" y="81413"/>
                    <a:pt x="1114" y="74757"/>
                  </a:cubicBezTo>
                  <a:lnTo>
                    <a:pt x="60" y="63468"/>
                  </a:lnTo>
                  <a:cubicBezTo>
                    <a:pt x="-503" y="58650"/>
                    <a:pt x="2946" y="54287"/>
                    <a:pt x="7765" y="53723"/>
                  </a:cubicBezTo>
                  <a:cubicBezTo>
                    <a:pt x="7963" y="53699"/>
                    <a:pt x="8162" y="53683"/>
                    <a:pt x="8362" y="53673"/>
                  </a:cubicBezTo>
                  <a:lnTo>
                    <a:pt x="158797" y="44099"/>
                  </a:lnTo>
                </a:path>
              </a:pathLst>
            </a:custGeom>
            <a:solidFill>
              <a:srgbClr val="FFFFFF"/>
            </a:solidFill>
            <a:ln w="4389"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DDF4B552-99BE-E7CF-3B21-74E0FAB78875}"/>
                </a:ext>
              </a:extLst>
            </p:cNvPr>
            <p:cNvSpPr/>
            <p:nvPr/>
          </p:nvSpPr>
          <p:spPr>
            <a:xfrm>
              <a:off x="1709615" y="4438947"/>
              <a:ext cx="800886" cy="50906"/>
            </a:xfrm>
            <a:custGeom>
              <a:avLst/>
              <a:gdLst>
                <a:gd name="connsiteX0" fmla="*/ 0 w 800886"/>
                <a:gd name="connsiteY0" fmla="*/ 50906 h 50906"/>
                <a:gd name="connsiteX1" fmla="*/ 800886 w 800886"/>
                <a:gd name="connsiteY1" fmla="*/ 0 h 50906"/>
              </a:gdLst>
              <a:ahLst/>
              <a:cxnLst>
                <a:cxn ang="0">
                  <a:pos x="connsiteX0" y="connsiteY0"/>
                </a:cxn>
                <a:cxn ang="0">
                  <a:pos x="connsiteX1" y="connsiteY1"/>
                </a:cxn>
              </a:cxnLst>
              <a:rect l="l" t="t" r="r" b="b"/>
              <a:pathLst>
                <a:path w="800886" h="50906">
                  <a:moveTo>
                    <a:pt x="0" y="50906"/>
                  </a:moveTo>
                  <a:lnTo>
                    <a:pt x="800886" y="0"/>
                  </a:lnTo>
                </a:path>
              </a:pathLst>
            </a:custGeom>
            <a:ln w="4389"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DDF27785-FDB2-BF19-026A-BF5A318DF22D}"/>
                </a:ext>
              </a:extLst>
            </p:cNvPr>
            <p:cNvSpPr/>
            <p:nvPr/>
          </p:nvSpPr>
          <p:spPr>
            <a:xfrm>
              <a:off x="1550906" y="4439035"/>
              <a:ext cx="952875" cy="92779"/>
            </a:xfrm>
            <a:custGeom>
              <a:avLst/>
              <a:gdLst>
                <a:gd name="connsiteX0" fmla="*/ 952875 w 952875"/>
                <a:gd name="connsiteY0" fmla="*/ 0 h 92779"/>
                <a:gd name="connsiteX1" fmla="*/ 949889 w 952875"/>
                <a:gd name="connsiteY1" fmla="*/ 32722 h 92779"/>
                <a:gd name="connsiteX2" fmla="*/ 14291 w 952875"/>
                <a:gd name="connsiteY2" fmla="*/ 92765 h 92779"/>
                <a:gd name="connsiteX3" fmla="*/ 1114 w 952875"/>
                <a:gd name="connsiteY3" fmla="*/ 81477 h 92779"/>
                <a:gd name="connsiteX4" fmla="*/ 60 w 952875"/>
                <a:gd name="connsiteY4" fmla="*/ 70188 h 92779"/>
                <a:gd name="connsiteX5" fmla="*/ 7765 w 952875"/>
                <a:gd name="connsiteY5" fmla="*/ 60443 h 92779"/>
                <a:gd name="connsiteX6" fmla="*/ 8362 w 952875"/>
                <a:gd name="connsiteY6" fmla="*/ 60393 h 92779"/>
                <a:gd name="connsiteX7" fmla="*/ 158797 w 952875"/>
                <a:gd name="connsiteY7" fmla="*/ 50819 h 92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875" h="92779">
                  <a:moveTo>
                    <a:pt x="952875" y="0"/>
                  </a:moveTo>
                  <a:lnTo>
                    <a:pt x="949889" y="32722"/>
                  </a:lnTo>
                  <a:lnTo>
                    <a:pt x="14291" y="92765"/>
                  </a:lnTo>
                  <a:cubicBezTo>
                    <a:pt x="7604" y="93082"/>
                    <a:pt x="1827" y="88133"/>
                    <a:pt x="1114" y="81477"/>
                  </a:cubicBezTo>
                  <a:lnTo>
                    <a:pt x="60" y="70188"/>
                  </a:lnTo>
                  <a:cubicBezTo>
                    <a:pt x="-503" y="65370"/>
                    <a:pt x="2946" y="61007"/>
                    <a:pt x="7765" y="60443"/>
                  </a:cubicBezTo>
                  <a:cubicBezTo>
                    <a:pt x="7963" y="60419"/>
                    <a:pt x="8162" y="60403"/>
                    <a:pt x="8362" y="60393"/>
                  </a:cubicBezTo>
                  <a:lnTo>
                    <a:pt x="158797" y="50819"/>
                  </a:lnTo>
                </a:path>
              </a:pathLst>
            </a:custGeom>
            <a:noFill/>
            <a:ln w="17558" cap="rnd">
              <a:solidFill>
                <a:schemeClr val="tx1"/>
              </a:solid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B055D976-3633-22E7-2F13-CD8370ED5880}"/>
                </a:ext>
              </a:extLst>
            </p:cNvPr>
            <p:cNvSpPr/>
            <p:nvPr/>
          </p:nvSpPr>
          <p:spPr>
            <a:xfrm>
              <a:off x="1725691" y="3905741"/>
              <a:ext cx="824170" cy="569090"/>
            </a:xfrm>
            <a:custGeom>
              <a:avLst/>
              <a:gdLst>
                <a:gd name="connsiteX0" fmla="*/ 823814 w 824170"/>
                <a:gd name="connsiteY0" fmla="*/ 39251 h 569090"/>
                <a:gd name="connsiteX1" fmla="*/ 784284 w 824170"/>
                <a:gd name="connsiteY1" fmla="*/ 516823 h 569090"/>
                <a:gd name="connsiteX2" fmla="*/ 784284 w 824170"/>
                <a:gd name="connsiteY2" fmla="*/ 519194 h 569090"/>
                <a:gd name="connsiteX3" fmla="*/ 0 w 824170"/>
                <a:gd name="connsiteY3" fmla="*/ 569090 h 569090"/>
                <a:gd name="connsiteX4" fmla="*/ 0 w 824170"/>
                <a:gd name="connsiteY4" fmla="*/ 566675 h 569090"/>
                <a:gd name="connsiteX5" fmla="*/ 39530 w 824170"/>
                <a:gd name="connsiteY5" fmla="*/ 89103 h 569090"/>
                <a:gd name="connsiteX6" fmla="*/ 44318 w 824170"/>
                <a:gd name="connsiteY6" fmla="*/ 71930 h 569090"/>
                <a:gd name="connsiteX7" fmla="*/ 56836 w 824170"/>
                <a:gd name="connsiteY7" fmla="*/ 56074 h 569090"/>
                <a:gd name="connsiteX8" fmla="*/ 62809 w 824170"/>
                <a:gd name="connsiteY8" fmla="*/ 51681 h 569090"/>
                <a:gd name="connsiteX9" fmla="*/ 83980 w 824170"/>
                <a:gd name="connsiteY9" fmla="*/ 44742 h 569090"/>
                <a:gd name="connsiteX10" fmla="*/ 785250 w 824170"/>
                <a:gd name="connsiteY10" fmla="*/ 160 h 569090"/>
                <a:gd name="connsiteX11" fmla="*/ 824013 w 824170"/>
                <a:gd name="connsiteY11" fmla="*/ 32237 h 569090"/>
                <a:gd name="connsiteX12" fmla="*/ 823989 w 824170"/>
                <a:gd name="connsiteY12" fmla="*/ 39163 h 56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170" h="569090">
                  <a:moveTo>
                    <a:pt x="823814" y="39251"/>
                  </a:moveTo>
                  <a:lnTo>
                    <a:pt x="784284" y="516823"/>
                  </a:lnTo>
                  <a:cubicBezTo>
                    <a:pt x="784284" y="517613"/>
                    <a:pt x="784284" y="518404"/>
                    <a:pt x="784284" y="519194"/>
                  </a:cubicBezTo>
                  <a:lnTo>
                    <a:pt x="0" y="569090"/>
                  </a:lnTo>
                  <a:cubicBezTo>
                    <a:pt x="0" y="568256"/>
                    <a:pt x="0" y="567509"/>
                    <a:pt x="0" y="566675"/>
                  </a:cubicBezTo>
                  <a:lnTo>
                    <a:pt x="39530" y="89103"/>
                  </a:lnTo>
                  <a:cubicBezTo>
                    <a:pt x="39974" y="83118"/>
                    <a:pt x="41601" y="77281"/>
                    <a:pt x="44318" y="71930"/>
                  </a:cubicBezTo>
                  <a:cubicBezTo>
                    <a:pt x="47358" y="65841"/>
                    <a:pt x="51619" y="60444"/>
                    <a:pt x="56836" y="56074"/>
                  </a:cubicBezTo>
                  <a:cubicBezTo>
                    <a:pt x="58696" y="54439"/>
                    <a:pt x="60694" y="52969"/>
                    <a:pt x="62809" y="51681"/>
                  </a:cubicBezTo>
                  <a:cubicBezTo>
                    <a:pt x="69185" y="47655"/>
                    <a:pt x="76458" y="45270"/>
                    <a:pt x="83980" y="44742"/>
                  </a:cubicBezTo>
                  <a:lnTo>
                    <a:pt x="785250" y="160"/>
                  </a:lnTo>
                  <a:cubicBezTo>
                    <a:pt x="804812" y="-1687"/>
                    <a:pt x="822167" y="12675"/>
                    <a:pt x="824013" y="32237"/>
                  </a:cubicBezTo>
                  <a:cubicBezTo>
                    <a:pt x="824230" y="34541"/>
                    <a:pt x="824223" y="36861"/>
                    <a:pt x="823989" y="39163"/>
                  </a:cubicBezTo>
                </a:path>
              </a:pathLst>
            </a:custGeom>
            <a:solidFill>
              <a:schemeClr val="accent2"/>
            </a:solidFill>
            <a:ln w="4389"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34366B7F-6D27-7806-28F7-D2D96E2851DC}"/>
                </a:ext>
              </a:extLst>
            </p:cNvPr>
            <p:cNvSpPr/>
            <p:nvPr/>
          </p:nvSpPr>
          <p:spPr>
            <a:xfrm>
              <a:off x="2084192" y="4113834"/>
              <a:ext cx="144186" cy="144192"/>
            </a:xfrm>
            <a:custGeom>
              <a:avLst/>
              <a:gdLst>
                <a:gd name="connsiteX0" fmla="*/ 304 w 144186"/>
                <a:gd name="connsiteY0" fmla="*/ 76642 h 144192"/>
                <a:gd name="connsiteX1" fmla="*/ 55438 w 144186"/>
                <a:gd name="connsiteY1" fmla="*/ 143893 h 144192"/>
                <a:gd name="connsiteX2" fmla="*/ 67154 w 144186"/>
                <a:gd name="connsiteY2" fmla="*/ 143932 h 144192"/>
                <a:gd name="connsiteX3" fmla="*/ 143887 w 144186"/>
                <a:gd name="connsiteY3" fmla="*/ 67506 h 144192"/>
                <a:gd name="connsiteX4" fmla="*/ 88704 w 144186"/>
                <a:gd name="connsiteY4" fmla="*/ 295 h 144192"/>
                <a:gd name="connsiteX5" fmla="*/ 77037 w 144186"/>
                <a:gd name="connsiteY5" fmla="*/ 260 h 144192"/>
                <a:gd name="connsiteX6" fmla="*/ 304 w 144186"/>
                <a:gd name="connsiteY6" fmla="*/ 76642 h 14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86" h="144192">
                  <a:moveTo>
                    <a:pt x="304" y="76642"/>
                  </a:moveTo>
                  <a:cubicBezTo>
                    <a:pt x="-3042" y="110438"/>
                    <a:pt x="21642" y="140547"/>
                    <a:pt x="55438" y="143893"/>
                  </a:cubicBezTo>
                  <a:cubicBezTo>
                    <a:pt x="59333" y="144279"/>
                    <a:pt x="63256" y="144292"/>
                    <a:pt x="67154" y="143932"/>
                  </a:cubicBezTo>
                  <a:cubicBezTo>
                    <a:pt x="107855" y="140381"/>
                    <a:pt x="140173" y="108193"/>
                    <a:pt x="143887" y="67506"/>
                  </a:cubicBezTo>
                  <a:cubicBezTo>
                    <a:pt x="147209" y="33708"/>
                    <a:pt x="122502" y="3616"/>
                    <a:pt x="88704" y="295"/>
                  </a:cubicBezTo>
                  <a:cubicBezTo>
                    <a:pt x="84825" y="-86"/>
                    <a:pt x="80918" y="-98"/>
                    <a:pt x="77037" y="260"/>
                  </a:cubicBezTo>
                  <a:cubicBezTo>
                    <a:pt x="36350" y="3808"/>
                    <a:pt x="4038" y="35972"/>
                    <a:pt x="304" y="76642"/>
                  </a:cubicBezTo>
                </a:path>
              </a:pathLst>
            </a:custGeom>
            <a:solidFill>
              <a:srgbClr val="FFFFFF"/>
            </a:solidFill>
            <a:ln w="4389"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79BFF519-4AA5-3F63-9B2C-8A84804299D7}"/>
                </a:ext>
              </a:extLst>
            </p:cNvPr>
            <p:cNvSpPr/>
            <p:nvPr/>
          </p:nvSpPr>
          <p:spPr>
            <a:xfrm>
              <a:off x="2078698" y="4108080"/>
              <a:ext cx="128737" cy="82792"/>
            </a:xfrm>
            <a:custGeom>
              <a:avLst/>
              <a:gdLst>
                <a:gd name="connsiteX0" fmla="*/ 128737 w 128737"/>
                <a:gd name="connsiteY0" fmla="*/ 13043 h 82792"/>
                <a:gd name="connsiteX1" fmla="*/ 82926 w 128737"/>
                <a:gd name="connsiteY1" fmla="*/ 217 h 82792"/>
                <a:gd name="connsiteX2" fmla="*/ 0 w 128737"/>
                <a:gd name="connsiteY2" fmla="*/ 82792 h 82792"/>
              </a:gdLst>
              <a:ahLst/>
              <a:cxnLst>
                <a:cxn ang="0">
                  <a:pos x="connsiteX0" y="connsiteY0"/>
                </a:cxn>
                <a:cxn ang="0">
                  <a:pos x="connsiteX1" y="connsiteY1"/>
                </a:cxn>
                <a:cxn ang="0">
                  <a:pos x="connsiteX2" y="connsiteY2"/>
                </a:cxn>
              </a:cxnLst>
              <a:rect l="l" t="t" r="r" b="b"/>
              <a:pathLst>
                <a:path w="128737" h="82792">
                  <a:moveTo>
                    <a:pt x="128737" y="13043"/>
                  </a:moveTo>
                  <a:cubicBezTo>
                    <a:pt x="115473" y="3465"/>
                    <a:pt x="99235" y="-1081"/>
                    <a:pt x="82926" y="217"/>
                  </a:cubicBezTo>
                  <a:cubicBezTo>
                    <a:pt x="38945" y="4051"/>
                    <a:pt x="4021" y="38828"/>
                    <a:pt x="0" y="82792"/>
                  </a:cubicBezTo>
                </a:path>
              </a:pathLst>
            </a:custGeom>
            <a:noFill/>
            <a:ln w="17558" cap="rnd">
              <a:solidFill>
                <a:srgbClr val="1D252E"/>
              </a:solid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20683A74-8ABC-EC2F-4C09-98BF5074C7B6}"/>
                </a:ext>
              </a:extLst>
            </p:cNvPr>
            <p:cNvSpPr/>
            <p:nvPr/>
          </p:nvSpPr>
          <p:spPr>
            <a:xfrm>
              <a:off x="2176953" y="4144050"/>
              <a:ext cx="57314" cy="113540"/>
            </a:xfrm>
            <a:custGeom>
              <a:avLst/>
              <a:gdLst>
                <a:gd name="connsiteX0" fmla="*/ 0 w 57314"/>
                <a:gd name="connsiteY0" fmla="*/ 113540 h 113540"/>
                <a:gd name="connsiteX1" fmla="*/ 57100 w 57314"/>
                <a:gd name="connsiteY1" fmla="*/ 36939 h 113540"/>
                <a:gd name="connsiteX2" fmla="*/ 49984 w 57314"/>
                <a:gd name="connsiteY2" fmla="*/ 0 h 113540"/>
              </a:gdLst>
              <a:ahLst/>
              <a:cxnLst>
                <a:cxn ang="0">
                  <a:pos x="connsiteX0" y="connsiteY0"/>
                </a:cxn>
                <a:cxn ang="0">
                  <a:pos x="connsiteX1" y="connsiteY1"/>
                </a:cxn>
                <a:cxn ang="0">
                  <a:pos x="connsiteX2" y="connsiteY2"/>
                </a:cxn>
              </a:cxnLst>
              <a:rect l="l" t="t" r="r" b="b"/>
              <a:pathLst>
                <a:path w="57314" h="113540">
                  <a:moveTo>
                    <a:pt x="0" y="113540"/>
                  </a:moveTo>
                  <a:cubicBezTo>
                    <a:pt x="31862" y="100695"/>
                    <a:pt x="53890" y="71142"/>
                    <a:pt x="57100" y="36939"/>
                  </a:cubicBezTo>
                  <a:cubicBezTo>
                    <a:pt x="58093" y="24210"/>
                    <a:pt x="55635" y="11449"/>
                    <a:pt x="49984" y="0"/>
                  </a:cubicBezTo>
                </a:path>
              </a:pathLst>
            </a:custGeom>
            <a:noFill/>
            <a:ln w="17558" cap="rnd">
              <a:solidFill>
                <a:schemeClr val="tx1"/>
              </a:solid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D72A4935-583C-3415-C3B8-E91583457DA0}"/>
                </a:ext>
              </a:extLst>
            </p:cNvPr>
            <p:cNvSpPr/>
            <p:nvPr/>
          </p:nvSpPr>
          <p:spPr>
            <a:xfrm>
              <a:off x="2078515" y="4190872"/>
              <a:ext cx="49640" cy="70671"/>
            </a:xfrm>
            <a:custGeom>
              <a:avLst/>
              <a:gdLst>
                <a:gd name="connsiteX0" fmla="*/ 183 w 49640"/>
                <a:gd name="connsiteY0" fmla="*/ 0 h 70671"/>
                <a:gd name="connsiteX1" fmla="*/ 49640 w 49640"/>
                <a:gd name="connsiteY1" fmla="*/ 70671 h 70671"/>
              </a:gdLst>
              <a:ahLst/>
              <a:cxnLst>
                <a:cxn ang="0">
                  <a:pos x="connsiteX0" y="connsiteY0"/>
                </a:cxn>
                <a:cxn ang="0">
                  <a:pos x="connsiteX1" y="connsiteY1"/>
                </a:cxn>
              </a:cxnLst>
              <a:rect l="l" t="t" r="r" b="b"/>
              <a:pathLst>
                <a:path w="49640" h="70671">
                  <a:moveTo>
                    <a:pt x="183" y="0"/>
                  </a:moveTo>
                  <a:cubicBezTo>
                    <a:pt x="-2189" y="34831"/>
                    <a:pt x="18718" y="62853"/>
                    <a:pt x="49640" y="70671"/>
                  </a:cubicBezTo>
                </a:path>
              </a:pathLst>
            </a:custGeom>
            <a:noFill/>
            <a:ln w="17558" cap="rnd">
              <a:solidFill>
                <a:schemeClr val="tx1"/>
              </a:solid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358D9AF7-396C-A266-BBE3-6B6BF988D2B0}"/>
                </a:ext>
              </a:extLst>
            </p:cNvPr>
            <p:cNvSpPr/>
            <p:nvPr/>
          </p:nvSpPr>
          <p:spPr>
            <a:xfrm>
              <a:off x="1757799" y="3966778"/>
              <a:ext cx="306536" cy="507087"/>
            </a:xfrm>
            <a:custGeom>
              <a:avLst/>
              <a:gdLst>
                <a:gd name="connsiteX0" fmla="*/ 0 w 306536"/>
                <a:gd name="connsiteY0" fmla="*/ 507088 h 507087"/>
                <a:gd name="connsiteX1" fmla="*/ 35533 w 306536"/>
                <a:gd name="connsiteY1" fmla="*/ 54025 h 507087"/>
                <a:gd name="connsiteX2" fmla="*/ 76250 w 306536"/>
                <a:gd name="connsiteY2" fmla="*/ 13177 h 507087"/>
                <a:gd name="connsiteX3" fmla="*/ 306537 w 306536"/>
                <a:gd name="connsiteY3" fmla="*/ 0 h 507087"/>
              </a:gdLst>
              <a:ahLst/>
              <a:cxnLst>
                <a:cxn ang="0">
                  <a:pos x="connsiteX0" y="connsiteY0"/>
                </a:cxn>
                <a:cxn ang="0">
                  <a:pos x="connsiteX1" y="connsiteY1"/>
                </a:cxn>
                <a:cxn ang="0">
                  <a:pos x="connsiteX2" y="connsiteY2"/>
                </a:cxn>
                <a:cxn ang="0">
                  <a:pos x="connsiteX3" y="connsiteY3"/>
                </a:cxn>
              </a:cxnLst>
              <a:rect l="l" t="t" r="r" b="b"/>
              <a:pathLst>
                <a:path w="306536" h="507087">
                  <a:moveTo>
                    <a:pt x="0" y="507088"/>
                  </a:moveTo>
                  <a:lnTo>
                    <a:pt x="35533" y="54025"/>
                  </a:lnTo>
                  <a:cubicBezTo>
                    <a:pt x="37423" y="32346"/>
                    <a:pt x="54577" y="15137"/>
                    <a:pt x="76250" y="13177"/>
                  </a:cubicBezTo>
                  <a:lnTo>
                    <a:pt x="306537" y="0"/>
                  </a:lnTo>
                </a:path>
              </a:pathLst>
            </a:custGeom>
            <a:noFill/>
            <a:ln w="17558" cap="rnd">
              <a:solidFill>
                <a:schemeClr val="tx1"/>
              </a:solidFill>
              <a:prstDash val="solid"/>
              <a:miter/>
            </a:ln>
          </p:spPr>
          <p:txBody>
            <a:bodyPr rtlCol="0" anchor="ctr"/>
            <a:lstStyle/>
            <a:p>
              <a:endParaRPr lang="zh-CN" altLang="en-US"/>
            </a:p>
          </p:txBody>
        </p:sp>
      </p:grpSp>
      <p:grpSp>
        <p:nvGrpSpPr>
          <p:cNvPr id="80" name="组合 79">
            <a:extLst>
              <a:ext uri="{FF2B5EF4-FFF2-40B4-BE49-F238E27FC236}">
                <a16:creationId xmlns:a16="http://schemas.microsoft.com/office/drawing/2014/main" id="{BE3850F9-0DD9-CDD8-CBB2-A78469A18A1C}"/>
              </a:ext>
            </a:extLst>
          </p:cNvPr>
          <p:cNvGrpSpPr/>
          <p:nvPr/>
        </p:nvGrpSpPr>
        <p:grpSpPr>
          <a:xfrm>
            <a:off x="1493779" y="2539301"/>
            <a:ext cx="1108593" cy="1392190"/>
            <a:chOff x="3404637" y="1897273"/>
            <a:chExt cx="1984119" cy="2491690"/>
          </a:xfrm>
        </p:grpSpPr>
        <p:sp>
          <p:nvSpPr>
            <p:cNvPr id="47" name="任意多边形: 形状 46">
              <a:extLst>
                <a:ext uri="{FF2B5EF4-FFF2-40B4-BE49-F238E27FC236}">
                  <a16:creationId xmlns:a16="http://schemas.microsoft.com/office/drawing/2014/main" id="{48BC8F54-20E3-0408-5B40-823FFD1E381F}"/>
                </a:ext>
              </a:extLst>
            </p:cNvPr>
            <p:cNvSpPr/>
            <p:nvPr/>
          </p:nvSpPr>
          <p:spPr>
            <a:xfrm>
              <a:off x="3404637" y="1897273"/>
              <a:ext cx="1984119" cy="2491690"/>
            </a:xfrm>
            <a:custGeom>
              <a:avLst/>
              <a:gdLst>
                <a:gd name="connsiteX0" fmla="*/ 0 w 1984119"/>
                <a:gd name="connsiteY0" fmla="*/ 0 h 2491690"/>
                <a:gd name="connsiteX1" fmla="*/ 1984120 w 1984119"/>
                <a:gd name="connsiteY1" fmla="*/ 0 h 2491690"/>
                <a:gd name="connsiteX2" fmla="*/ 1984120 w 1984119"/>
                <a:gd name="connsiteY2" fmla="*/ 2491690 h 2491690"/>
                <a:gd name="connsiteX3" fmla="*/ 0 w 1984119"/>
                <a:gd name="connsiteY3" fmla="*/ 2491690 h 2491690"/>
              </a:gdLst>
              <a:ahLst/>
              <a:cxnLst>
                <a:cxn ang="0">
                  <a:pos x="connsiteX0" y="connsiteY0"/>
                </a:cxn>
                <a:cxn ang="0">
                  <a:pos x="connsiteX1" y="connsiteY1"/>
                </a:cxn>
                <a:cxn ang="0">
                  <a:pos x="connsiteX2" y="connsiteY2"/>
                </a:cxn>
                <a:cxn ang="0">
                  <a:pos x="connsiteX3" y="connsiteY3"/>
                </a:cxn>
              </a:cxnLst>
              <a:rect l="l" t="t" r="r" b="b"/>
              <a:pathLst>
                <a:path w="1984119" h="2491690">
                  <a:moveTo>
                    <a:pt x="0" y="0"/>
                  </a:moveTo>
                  <a:lnTo>
                    <a:pt x="1984120" y="0"/>
                  </a:lnTo>
                  <a:lnTo>
                    <a:pt x="1984120" y="2491690"/>
                  </a:lnTo>
                  <a:lnTo>
                    <a:pt x="0" y="2491690"/>
                  </a:lnTo>
                  <a:close/>
                </a:path>
              </a:pathLst>
            </a:custGeom>
            <a:solidFill>
              <a:schemeClr val="accent2"/>
            </a:solidFill>
            <a:ln w="4389"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277FCF1B-1C9E-8050-5D6B-0AE47EAAAC59}"/>
                </a:ext>
              </a:extLst>
            </p:cNvPr>
            <p:cNvSpPr/>
            <p:nvPr/>
          </p:nvSpPr>
          <p:spPr>
            <a:xfrm>
              <a:off x="4648395" y="4115852"/>
              <a:ext cx="194928" cy="58900"/>
            </a:xfrm>
            <a:custGeom>
              <a:avLst/>
              <a:gdLst>
                <a:gd name="connsiteX0" fmla="*/ 0 w 194928"/>
                <a:gd name="connsiteY0" fmla="*/ 0 h 58900"/>
                <a:gd name="connsiteX1" fmla="*/ 194929 w 194928"/>
                <a:gd name="connsiteY1" fmla="*/ 0 h 58900"/>
                <a:gd name="connsiteX2" fmla="*/ 194929 w 194928"/>
                <a:gd name="connsiteY2" fmla="*/ 58900 h 58900"/>
                <a:gd name="connsiteX3" fmla="*/ 0 w 194928"/>
                <a:gd name="connsiteY3" fmla="*/ 58900 h 58900"/>
              </a:gdLst>
              <a:ahLst/>
              <a:cxnLst>
                <a:cxn ang="0">
                  <a:pos x="connsiteX0" y="connsiteY0"/>
                </a:cxn>
                <a:cxn ang="0">
                  <a:pos x="connsiteX1" y="connsiteY1"/>
                </a:cxn>
                <a:cxn ang="0">
                  <a:pos x="connsiteX2" y="connsiteY2"/>
                </a:cxn>
                <a:cxn ang="0">
                  <a:pos x="connsiteX3" y="connsiteY3"/>
                </a:cxn>
              </a:cxnLst>
              <a:rect l="l" t="t" r="r" b="b"/>
              <a:pathLst>
                <a:path w="194928" h="58900">
                  <a:moveTo>
                    <a:pt x="0" y="0"/>
                  </a:moveTo>
                  <a:lnTo>
                    <a:pt x="194929" y="0"/>
                  </a:lnTo>
                  <a:lnTo>
                    <a:pt x="194929" y="58900"/>
                  </a:lnTo>
                  <a:lnTo>
                    <a:pt x="0" y="58900"/>
                  </a:lnTo>
                  <a:close/>
                </a:path>
              </a:pathLst>
            </a:custGeom>
            <a:solidFill>
              <a:schemeClr val="tx1"/>
            </a:solidFill>
            <a:ln w="4389"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96E2A08D-44AF-7BC7-F12E-F236E1BB01FE}"/>
                </a:ext>
              </a:extLst>
            </p:cNvPr>
            <p:cNvSpPr/>
            <p:nvPr/>
          </p:nvSpPr>
          <p:spPr>
            <a:xfrm>
              <a:off x="4888477" y="4115852"/>
              <a:ext cx="248953" cy="58900"/>
            </a:xfrm>
            <a:custGeom>
              <a:avLst/>
              <a:gdLst>
                <a:gd name="connsiteX0" fmla="*/ 0 w 248953"/>
                <a:gd name="connsiteY0" fmla="*/ 0 h 58900"/>
                <a:gd name="connsiteX1" fmla="*/ 248954 w 248953"/>
                <a:gd name="connsiteY1" fmla="*/ 0 h 58900"/>
                <a:gd name="connsiteX2" fmla="*/ 248954 w 248953"/>
                <a:gd name="connsiteY2" fmla="*/ 58900 h 58900"/>
                <a:gd name="connsiteX3" fmla="*/ 0 w 248953"/>
                <a:gd name="connsiteY3" fmla="*/ 58900 h 58900"/>
              </a:gdLst>
              <a:ahLst/>
              <a:cxnLst>
                <a:cxn ang="0">
                  <a:pos x="connsiteX0" y="connsiteY0"/>
                </a:cxn>
                <a:cxn ang="0">
                  <a:pos x="connsiteX1" y="connsiteY1"/>
                </a:cxn>
                <a:cxn ang="0">
                  <a:pos x="connsiteX2" y="connsiteY2"/>
                </a:cxn>
                <a:cxn ang="0">
                  <a:pos x="connsiteX3" y="connsiteY3"/>
                </a:cxn>
              </a:cxnLst>
              <a:rect l="l" t="t" r="r" b="b"/>
              <a:pathLst>
                <a:path w="248953" h="58900">
                  <a:moveTo>
                    <a:pt x="0" y="0"/>
                  </a:moveTo>
                  <a:lnTo>
                    <a:pt x="248954" y="0"/>
                  </a:lnTo>
                  <a:lnTo>
                    <a:pt x="248954" y="58900"/>
                  </a:lnTo>
                  <a:lnTo>
                    <a:pt x="0" y="58900"/>
                  </a:lnTo>
                  <a:close/>
                </a:path>
              </a:pathLst>
            </a:custGeom>
            <a:solidFill>
              <a:schemeClr val="tx1"/>
            </a:solidFill>
            <a:ln w="4389"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A85616BC-C9A3-F640-DAC0-9931DB9037B9}"/>
                </a:ext>
              </a:extLst>
            </p:cNvPr>
            <p:cNvSpPr/>
            <p:nvPr/>
          </p:nvSpPr>
          <p:spPr>
            <a:xfrm>
              <a:off x="3566799" y="2381520"/>
              <a:ext cx="1210114" cy="162777"/>
            </a:xfrm>
            <a:custGeom>
              <a:avLst/>
              <a:gdLst>
                <a:gd name="connsiteX0" fmla="*/ 0 w 1210114"/>
                <a:gd name="connsiteY0" fmla="*/ 0 h 162777"/>
                <a:gd name="connsiteX1" fmla="*/ 1210114 w 1210114"/>
                <a:gd name="connsiteY1" fmla="*/ 0 h 162777"/>
                <a:gd name="connsiteX2" fmla="*/ 1210114 w 1210114"/>
                <a:gd name="connsiteY2" fmla="*/ 162778 h 162777"/>
                <a:gd name="connsiteX3" fmla="*/ 0 w 1210114"/>
                <a:gd name="connsiteY3" fmla="*/ 162778 h 162777"/>
              </a:gdLst>
              <a:ahLst/>
              <a:cxnLst>
                <a:cxn ang="0">
                  <a:pos x="connsiteX0" y="connsiteY0"/>
                </a:cxn>
                <a:cxn ang="0">
                  <a:pos x="connsiteX1" y="connsiteY1"/>
                </a:cxn>
                <a:cxn ang="0">
                  <a:pos x="connsiteX2" y="connsiteY2"/>
                </a:cxn>
                <a:cxn ang="0">
                  <a:pos x="connsiteX3" y="connsiteY3"/>
                </a:cxn>
              </a:cxnLst>
              <a:rect l="l" t="t" r="r" b="b"/>
              <a:pathLst>
                <a:path w="1210114" h="162777">
                  <a:moveTo>
                    <a:pt x="0" y="0"/>
                  </a:moveTo>
                  <a:lnTo>
                    <a:pt x="1210114" y="0"/>
                  </a:lnTo>
                  <a:lnTo>
                    <a:pt x="1210114" y="162778"/>
                  </a:lnTo>
                  <a:lnTo>
                    <a:pt x="0" y="162778"/>
                  </a:lnTo>
                  <a:close/>
                </a:path>
              </a:pathLst>
            </a:custGeom>
            <a:solidFill>
              <a:schemeClr val="tx1"/>
            </a:solidFill>
            <a:ln w="4389"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7CF8FC2E-1EC1-6C5A-131B-A9B96C95D74B}"/>
                </a:ext>
              </a:extLst>
            </p:cNvPr>
            <p:cNvSpPr/>
            <p:nvPr/>
          </p:nvSpPr>
          <p:spPr>
            <a:xfrm>
              <a:off x="3566799" y="2608249"/>
              <a:ext cx="1210114" cy="162777"/>
            </a:xfrm>
            <a:custGeom>
              <a:avLst/>
              <a:gdLst>
                <a:gd name="connsiteX0" fmla="*/ 0 w 1210114"/>
                <a:gd name="connsiteY0" fmla="*/ 0 h 162777"/>
                <a:gd name="connsiteX1" fmla="*/ 1210114 w 1210114"/>
                <a:gd name="connsiteY1" fmla="*/ 0 h 162777"/>
                <a:gd name="connsiteX2" fmla="*/ 1210114 w 1210114"/>
                <a:gd name="connsiteY2" fmla="*/ 162777 h 162777"/>
                <a:gd name="connsiteX3" fmla="*/ 0 w 1210114"/>
                <a:gd name="connsiteY3" fmla="*/ 162777 h 162777"/>
              </a:gdLst>
              <a:ahLst/>
              <a:cxnLst>
                <a:cxn ang="0">
                  <a:pos x="connsiteX0" y="connsiteY0"/>
                </a:cxn>
                <a:cxn ang="0">
                  <a:pos x="connsiteX1" y="connsiteY1"/>
                </a:cxn>
                <a:cxn ang="0">
                  <a:pos x="connsiteX2" y="connsiteY2"/>
                </a:cxn>
                <a:cxn ang="0">
                  <a:pos x="connsiteX3" y="connsiteY3"/>
                </a:cxn>
              </a:cxnLst>
              <a:rect l="l" t="t" r="r" b="b"/>
              <a:pathLst>
                <a:path w="1210114" h="162777">
                  <a:moveTo>
                    <a:pt x="0" y="0"/>
                  </a:moveTo>
                  <a:lnTo>
                    <a:pt x="1210114" y="0"/>
                  </a:lnTo>
                  <a:lnTo>
                    <a:pt x="1210114" y="162777"/>
                  </a:lnTo>
                  <a:lnTo>
                    <a:pt x="0" y="162777"/>
                  </a:lnTo>
                  <a:close/>
                </a:path>
              </a:pathLst>
            </a:custGeom>
            <a:solidFill>
              <a:srgbClr val="FFFFFF"/>
            </a:solidFill>
            <a:ln w="4389"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F87328A7-099B-5BEA-C2ED-BB93A70F807E}"/>
                </a:ext>
              </a:extLst>
            </p:cNvPr>
            <p:cNvSpPr/>
            <p:nvPr/>
          </p:nvSpPr>
          <p:spPr>
            <a:xfrm>
              <a:off x="3566799" y="2835022"/>
              <a:ext cx="1210114" cy="162777"/>
            </a:xfrm>
            <a:custGeom>
              <a:avLst/>
              <a:gdLst>
                <a:gd name="connsiteX0" fmla="*/ 0 w 1210114"/>
                <a:gd name="connsiteY0" fmla="*/ 0 h 162777"/>
                <a:gd name="connsiteX1" fmla="*/ 1210114 w 1210114"/>
                <a:gd name="connsiteY1" fmla="*/ 0 h 162777"/>
                <a:gd name="connsiteX2" fmla="*/ 1210114 w 1210114"/>
                <a:gd name="connsiteY2" fmla="*/ 162778 h 162777"/>
                <a:gd name="connsiteX3" fmla="*/ 0 w 1210114"/>
                <a:gd name="connsiteY3" fmla="*/ 162778 h 162777"/>
              </a:gdLst>
              <a:ahLst/>
              <a:cxnLst>
                <a:cxn ang="0">
                  <a:pos x="connsiteX0" y="connsiteY0"/>
                </a:cxn>
                <a:cxn ang="0">
                  <a:pos x="connsiteX1" y="connsiteY1"/>
                </a:cxn>
                <a:cxn ang="0">
                  <a:pos x="connsiteX2" y="connsiteY2"/>
                </a:cxn>
                <a:cxn ang="0">
                  <a:pos x="connsiteX3" y="connsiteY3"/>
                </a:cxn>
              </a:cxnLst>
              <a:rect l="l" t="t" r="r" b="b"/>
              <a:pathLst>
                <a:path w="1210114" h="162777">
                  <a:moveTo>
                    <a:pt x="0" y="0"/>
                  </a:moveTo>
                  <a:lnTo>
                    <a:pt x="1210114" y="0"/>
                  </a:lnTo>
                  <a:lnTo>
                    <a:pt x="1210114" y="162778"/>
                  </a:lnTo>
                  <a:lnTo>
                    <a:pt x="0" y="162778"/>
                  </a:lnTo>
                  <a:close/>
                </a:path>
              </a:pathLst>
            </a:custGeom>
            <a:solidFill>
              <a:srgbClr val="FFFFFF"/>
            </a:solidFill>
            <a:ln w="4389"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53A35DAD-1B86-9E52-27FB-0A56EFCD5373}"/>
                </a:ext>
              </a:extLst>
            </p:cNvPr>
            <p:cNvSpPr/>
            <p:nvPr/>
          </p:nvSpPr>
          <p:spPr>
            <a:xfrm>
              <a:off x="3566799" y="3061751"/>
              <a:ext cx="1210114" cy="162777"/>
            </a:xfrm>
            <a:custGeom>
              <a:avLst/>
              <a:gdLst>
                <a:gd name="connsiteX0" fmla="*/ 0 w 1210114"/>
                <a:gd name="connsiteY0" fmla="*/ 0 h 162777"/>
                <a:gd name="connsiteX1" fmla="*/ 1210114 w 1210114"/>
                <a:gd name="connsiteY1" fmla="*/ 0 h 162777"/>
                <a:gd name="connsiteX2" fmla="*/ 1210114 w 1210114"/>
                <a:gd name="connsiteY2" fmla="*/ 162777 h 162777"/>
                <a:gd name="connsiteX3" fmla="*/ 0 w 1210114"/>
                <a:gd name="connsiteY3" fmla="*/ 162777 h 162777"/>
              </a:gdLst>
              <a:ahLst/>
              <a:cxnLst>
                <a:cxn ang="0">
                  <a:pos x="connsiteX0" y="connsiteY0"/>
                </a:cxn>
                <a:cxn ang="0">
                  <a:pos x="connsiteX1" y="connsiteY1"/>
                </a:cxn>
                <a:cxn ang="0">
                  <a:pos x="connsiteX2" y="connsiteY2"/>
                </a:cxn>
                <a:cxn ang="0">
                  <a:pos x="connsiteX3" y="connsiteY3"/>
                </a:cxn>
              </a:cxnLst>
              <a:rect l="l" t="t" r="r" b="b"/>
              <a:pathLst>
                <a:path w="1210114" h="162777">
                  <a:moveTo>
                    <a:pt x="0" y="0"/>
                  </a:moveTo>
                  <a:lnTo>
                    <a:pt x="1210114" y="0"/>
                  </a:lnTo>
                  <a:lnTo>
                    <a:pt x="1210114" y="162777"/>
                  </a:lnTo>
                  <a:lnTo>
                    <a:pt x="0" y="162777"/>
                  </a:lnTo>
                  <a:close/>
                </a:path>
              </a:pathLst>
            </a:custGeom>
            <a:solidFill>
              <a:srgbClr val="FFFFFF"/>
            </a:solidFill>
            <a:ln w="4389"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1120B17F-2C48-6ED3-02E4-1052BA8B7146}"/>
                </a:ext>
              </a:extLst>
            </p:cNvPr>
            <p:cNvSpPr/>
            <p:nvPr/>
          </p:nvSpPr>
          <p:spPr>
            <a:xfrm>
              <a:off x="3566799" y="3288524"/>
              <a:ext cx="1210114" cy="162777"/>
            </a:xfrm>
            <a:custGeom>
              <a:avLst/>
              <a:gdLst>
                <a:gd name="connsiteX0" fmla="*/ 0 w 1210114"/>
                <a:gd name="connsiteY0" fmla="*/ 0 h 162777"/>
                <a:gd name="connsiteX1" fmla="*/ 1210114 w 1210114"/>
                <a:gd name="connsiteY1" fmla="*/ 0 h 162777"/>
                <a:gd name="connsiteX2" fmla="*/ 1210114 w 1210114"/>
                <a:gd name="connsiteY2" fmla="*/ 162778 h 162777"/>
                <a:gd name="connsiteX3" fmla="*/ 0 w 1210114"/>
                <a:gd name="connsiteY3" fmla="*/ 162778 h 162777"/>
              </a:gdLst>
              <a:ahLst/>
              <a:cxnLst>
                <a:cxn ang="0">
                  <a:pos x="connsiteX0" y="connsiteY0"/>
                </a:cxn>
                <a:cxn ang="0">
                  <a:pos x="connsiteX1" y="connsiteY1"/>
                </a:cxn>
                <a:cxn ang="0">
                  <a:pos x="connsiteX2" y="connsiteY2"/>
                </a:cxn>
                <a:cxn ang="0">
                  <a:pos x="connsiteX3" y="connsiteY3"/>
                </a:cxn>
              </a:cxnLst>
              <a:rect l="l" t="t" r="r" b="b"/>
              <a:pathLst>
                <a:path w="1210114" h="162777">
                  <a:moveTo>
                    <a:pt x="0" y="0"/>
                  </a:moveTo>
                  <a:lnTo>
                    <a:pt x="1210114" y="0"/>
                  </a:lnTo>
                  <a:lnTo>
                    <a:pt x="1210114" y="162778"/>
                  </a:lnTo>
                  <a:lnTo>
                    <a:pt x="0" y="162778"/>
                  </a:lnTo>
                  <a:close/>
                </a:path>
              </a:pathLst>
            </a:custGeom>
            <a:solidFill>
              <a:srgbClr val="FFFFFF"/>
            </a:solidFill>
            <a:ln w="4389"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1BFE3EB2-DF40-B991-83D1-9843ABC19DDA}"/>
                </a:ext>
              </a:extLst>
            </p:cNvPr>
            <p:cNvSpPr/>
            <p:nvPr/>
          </p:nvSpPr>
          <p:spPr>
            <a:xfrm>
              <a:off x="3566799" y="3515253"/>
              <a:ext cx="1210114" cy="162777"/>
            </a:xfrm>
            <a:custGeom>
              <a:avLst/>
              <a:gdLst>
                <a:gd name="connsiteX0" fmla="*/ 0 w 1210114"/>
                <a:gd name="connsiteY0" fmla="*/ 0 h 162777"/>
                <a:gd name="connsiteX1" fmla="*/ 1210114 w 1210114"/>
                <a:gd name="connsiteY1" fmla="*/ 0 h 162777"/>
                <a:gd name="connsiteX2" fmla="*/ 1210114 w 1210114"/>
                <a:gd name="connsiteY2" fmla="*/ 162777 h 162777"/>
                <a:gd name="connsiteX3" fmla="*/ 0 w 1210114"/>
                <a:gd name="connsiteY3" fmla="*/ 162777 h 162777"/>
              </a:gdLst>
              <a:ahLst/>
              <a:cxnLst>
                <a:cxn ang="0">
                  <a:pos x="connsiteX0" y="connsiteY0"/>
                </a:cxn>
                <a:cxn ang="0">
                  <a:pos x="connsiteX1" y="connsiteY1"/>
                </a:cxn>
                <a:cxn ang="0">
                  <a:pos x="connsiteX2" y="connsiteY2"/>
                </a:cxn>
                <a:cxn ang="0">
                  <a:pos x="connsiteX3" y="connsiteY3"/>
                </a:cxn>
              </a:cxnLst>
              <a:rect l="l" t="t" r="r" b="b"/>
              <a:pathLst>
                <a:path w="1210114" h="162777">
                  <a:moveTo>
                    <a:pt x="0" y="0"/>
                  </a:moveTo>
                  <a:lnTo>
                    <a:pt x="1210114" y="0"/>
                  </a:lnTo>
                  <a:lnTo>
                    <a:pt x="1210114" y="162777"/>
                  </a:lnTo>
                  <a:lnTo>
                    <a:pt x="0" y="162777"/>
                  </a:lnTo>
                  <a:close/>
                </a:path>
              </a:pathLst>
            </a:custGeom>
            <a:solidFill>
              <a:srgbClr val="FFFFFF"/>
            </a:solidFill>
            <a:ln w="4389"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0A0B8DDA-A3B3-05C3-5012-69FA23AC073F}"/>
                </a:ext>
              </a:extLst>
            </p:cNvPr>
            <p:cNvSpPr/>
            <p:nvPr/>
          </p:nvSpPr>
          <p:spPr>
            <a:xfrm>
              <a:off x="3566799" y="3741982"/>
              <a:ext cx="1210114" cy="162777"/>
            </a:xfrm>
            <a:custGeom>
              <a:avLst/>
              <a:gdLst>
                <a:gd name="connsiteX0" fmla="*/ 0 w 1210114"/>
                <a:gd name="connsiteY0" fmla="*/ 0 h 162777"/>
                <a:gd name="connsiteX1" fmla="*/ 1210114 w 1210114"/>
                <a:gd name="connsiteY1" fmla="*/ 0 h 162777"/>
                <a:gd name="connsiteX2" fmla="*/ 1210114 w 1210114"/>
                <a:gd name="connsiteY2" fmla="*/ 162777 h 162777"/>
                <a:gd name="connsiteX3" fmla="*/ 0 w 1210114"/>
                <a:gd name="connsiteY3" fmla="*/ 162777 h 162777"/>
              </a:gdLst>
              <a:ahLst/>
              <a:cxnLst>
                <a:cxn ang="0">
                  <a:pos x="connsiteX0" y="connsiteY0"/>
                </a:cxn>
                <a:cxn ang="0">
                  <a:pos x="connsiteX1" y="connsiteY1"/>
                </a:cxn>
                <a:cxn ang="0">
                  <a:pos x="connsiteX2" y="connsiteY2"/>
                </a:cxn>
                <a:cxn ang="0">
                  <a:pos x="connsiteX3" y="connsiteY3"/>
                </a:cxn>
              </a:cxnLst>
              <a:rect l="l" t="t" r="r" b="b"/>
              <a:pathLst>
                <a:path w="1210114" h="162777">
                  <a:moveTo>
                    <a:pt x="0" y="0"/>
                  </a:moveTo>
                  <a:lnTo>
                    <a:pt x="1210114" y="0"/>
                  </a:lnTo>
                  <a:lnTo>
                    <a:pt x="1210114" y="162777"/>
                  </a:lnTo>
                  <a:lnTo>
                    <a:pt x="0" y="162777"/>
                  </a:lnTo>
                  <a:close/>
                </a:path>
              </a:pathLst>
            </a:custGeom>
            <a:solidFill>
              <a:srgbClr val="FFFFFF"/>
            </a:solidFill>
            <a:ln w="438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CB62A92C-6CF0-32A1-FA84-0DDA37ACB0BD}"/>
                </a:ext>
              </a:extLst>
            </p:cNvPr>
            <p:cNvSpPr/>
            <p:nvPr/>
          </p:nvSpPr>
          <p:spPr>
            <a:xfrm>
              <a:off x="4850396" y="2381520"/>
              <a:ext cx="376241" cy="162777"/>
            </a:xfrm>
            <a:custGeom>
              <a:avLst/>
              <a:gdLst>
                <a:gd name="connsiteX0" fmla="*/ 0 w 376241"/>
                <a:gd name="connsiteY0" fmla="*/ 0 h 162777"/>
                <a:gd name="connsiteX1" fmla="*/ 376242 w 376241"/>
                <a:gd name="connsiteY1" fmla="*/ 0 h 162777"/>
                <a:gd name="connsiteX2" fmla="*/ 376242 w 376241"/>
                <a:gd name="connsiteY2" fmla="*/ 162778 h 162777"/>
                <a:gd name="connsiteX3" fmla="*/ 0 w 376241"/>
                <a:gd name="connsiteY3" fmla="*/ 162778 h 162777"/>
              </a:gdLst>
              <a:ahLst/>
              <a:cxnLst>
                <a:cxn ang="0">
                  <a:pos x="connsiteX0" y="connsiteY0"/>
                </a:cxn>
                <a:cxn ang="0">
                  <a:pos x="connsiteX1" y="connsiteY1"/>
                </a:cxn>
                <a:cxn ang="0">
                  <a:pos x="connsiteX2" y="connsiteY2"/>
                </a:cxn>
                <a:cxn ang="0">
                  <a:pos x="connsiteX3" y="connsiteY3"/>
                </a:cxn>
              </a:cxnLst>
              <a:rect l="l" t="t" r="r" b="b"/>
              <a:pathLst>
                <a:path w="376241" h="162777">
                  <a:moveTo>
                    <a:pt x="0" y="0"/>
                  </a:moveTo>
                  <a:lnTo>
                    <a:pt x="376242" y="0"/>
                  </a:lnTo>
                  <a:lnTo>
                    <a:pt x="376242" y="162778"/>
                  </a:lnTo>
                  <a:lnTo>
                    <a:pt x="0" y="162778"/>
                  </a:lnTo>
                  <a:close/>
                </a:path>
              </a:pathLst>
            </a:custGeom>
            <a:solidFill>
              <a:schemeClr val="tx1"/>
            </a:solidFill>
            <a:ln w="4389"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BC66FECA-77F1-5EBD-6777-415DB2078978}"/>
                </a:ext>
              </a:extLst>
            </p:cNvPr>
            <p:cNvSpPr/>
            <p:nvPr/>
          </p:nvSpPr>
          <p:spPr>
            <a:xfrm>
              <a:off x="4850396" y="2608249"/>
              <a:ext cx="376241" cy="162777"/>
            </a:xfrm>
            <a:custGeom>
              <a:avLst/>
              <a:gdLst>
                <a:gd name="connsiteX0" fmla="*/ 0 w 376241"/>
                <a:gd name="connsiteY0" fmla="*/ 0 h 162777"/>
                <a:gd name="connsiteX1" fmla="*/ 376242 w 376241"/>
                <a:gd name="connsiteY1" fmla="*/ 0 h 162777"/>
                <a:gd name="connsiteX2" fmla="*/ 376242 w 376241"/>
                <a:gd name="connsiteY2" fmla="*/ 162777 h 162777"/>
                <a:gd name="connsiteX3" fmla="*/ 0 w 376241"/>
                <a:gd name="connsiteY3" fmla="*/ 162777 h 162777"/>
              </a:gdLst>
              <a:ahLst/>
              <a:cxnLst>
                <a:cxn ang="0">
                  <a:pos x="connsiteX0" y="connsiteY0"/>
                </a:cxn>
                <a:cxn ang="0">
                  <a:pos x="connsiteX1" y="connsiteY1"/>
                </a:cxn>
                <a:cxn ang="0">
                  <a:pos x="connsiteX2" y="connsiteY2"/>
                </a:cxn>
                <a:cxn ang="0">
                  <a:pos x="connsiteX3" y="connsiteY3"/>
                </a:cxn>
              </a:cxnLst>
              <a:rect l="l" t="t" r="r" b="b"/>
              <a:pathLst>
                <a:path w="376241" h="162777">
                  <a:moveTo>
                    <a:pt x="0" y="0"/>
                  </a:moveTo>
                  <a:lnTo>
                    <a:pt x="376242" y="0"/>
                  </a:lnTo>
                  <a:lnTo>
                    <a:pt x="376242" y="162777"/>
                  </a:lnTo>
                  <a:lnTo>
                    <a:pt x="0" y="162777"/>
                  </a:lnTo>
                  <a:close/>
                </a:path>
              </a:pathLst>
            </a:custGeom>
            <a:solidFill>
              <a:srgbClr val="FFFFFF"/>
            </a:solidFill>
            <a:ln w="4389"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3082198F-6532-4C70-E5B4-3348A2FC74EC}"/>
                </a:ext>
              </a:extLst>
            </p:cNvPr>
            <p:cNvSpPr/>
            <p:nvPr/>
          </p:nvSpPr>
          <p:spPr>
            <a:xfrm>
              <a:off x="4850396" y="2835022"/>
              <a:ext cx="376241" cy="162777"/>
            </a:xfrm>
            <a:custGeom>
              <a:avLst/>
              <a:gdLst>
                <a:gd name="connsiteX0" fmla="*/ 0 w 376241"/>
                <a:gd name="connsiteY0" fmla="*/ 0 h 162777"/>
                <a:gd name="connsiteX1" fmla="*/ 376242 w 376241"/>
                <a:gd name="connsiteY1" fmla="*/ 0 h 162777"/>
                <a:gd name="connsiteX2" fmla="*/ 376242 w 376241"/>
                <a:gd name="connsiteY2" fmla="*/ 162778 h 162777"/>
                <a:gd name="connsiteX3" fmla="*/ 0 w 376241"/>
                <a:gd name="connsiteY3" fmla="*/ 162778 h 162777"/>
              </a:gdLst>
              <a:ahLst/>
              <a:cxnLst>
                <a:cxn ang="0">
                  <a:pos x="connsiteX0" y="connsiteY0"/>
                </a:cxn>
                <a:cxn ang="0">
                  <a:pos x="connsiteX1" y="connsiteY1"/>
                </a:cxn>
                <a:cxn ang="0">
                  <a:pos x="connsiteX2" y="connsiteY2"/>
                </a:cxn>
                <a:cxn ang="0">
                  <a:pos x="connsiteX3" y="connsiteY3"/>
                </a:cxn>
              </a:cxnLst>
              <a:rect l="l" t="t" r="r" b="b"/>
              <a:pathLst>
                <a:path w="376241" h="162777">
                  <a:moveTo>
                    <a:pt x="0" y="0"/>
                  </a:moveTo>
                  <a:lnTo>
                    <a:pt x="376242" y="0"/>
                  </a:lnTo>
                  <a:lnTo>
                    <a:pt x="376242" y="162778"/>
                  </a:lnTo>
                  <a:lnTo>
                    <a:pt x="0" y="162778"/>
                  </a:lnTo>
                  <a:close/>
                </a:path>
              </a:pathLst>
            </a:custGeom>
            <a:solidFill>
              <a:srgbClr val="FFFFFF"/>
            </a:solidFill>
            <a:ln w="4389"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A47DD678-A4D5-646F-3657-22990A208349}"/>
                </a:ext>
              </a:extLst>
            </p:cNvPr>
            <p:cNvSpPr/>
            <p:nvPr/>
          </p:nvSpPr>
          <p:spPr>
            <a:xfrm>
              <a:off x="4850396" y="3061751"/>
              <a:ext cx="376241" cy="162777"/>
            </a:xfrm>
            <a:custGeom>
              <a:avLst/>
              <a:gdLst>
                <a:gd name="connsiteX0" fmla="*/ 0 w 376241"/>
                <a:gd name="connsiteY0" fmla="*/ 0 h 162777"/>
                <a:gd name="connsiteX1" fmla="*/ 376242 w 376241"/>
                <a:gd name="connsiteY1" fmla="*/ 0 h 162777"/>
                <a:gd name="connsiteX2" fmla="*/ 376242 w 376241"/>
                <a:gd name="connsiteY2" fmla="*/ 162777 h 162777"/>
                <a:gd name="connsiteX3" fmla="*/ 0 w 376241"/>
                <a:gd name="connsiteY3" fmla="*/ 162777 h 162777"/>
              </a:gdLst>
              <a:ahLst/>
              <a:cxnLst>
                <a:cxn ang="0">
                  <a:pos x="connsiteX0" y="connsiteY0"/>
                </a:cxn>
                <a:cxn ang="0">
                  <a:pos x="connsiteX1" y="connsiteY1"/>
                </a:cxn>
                <a:cxn ang="0">
                  <a:pos x="connsiteX2" y="connsiteY2"/>
                </a:cxn>
                <a:cxn ang="0">
                  <a:pos x="connsiteX3" y="connsiteY3"/>
                </a:cxn>
              </a:cxnLst>
              <a:rect l="l" t="t" r="r" b="b"/>
              <a:pathLst>
                <a:path w="376241" h="162777">
                  <a:moveTo>
                    <a:pt x="0" y="0"/>
                  </a:moveTo>
                  <a:lnTo>
                    <a:pt x="376242" y="0"/>
                  </a:lnTo>
                  <a:lnTo>
                    <a:pt x="376242" y="162777"/>
                  </a:lnTo>
                  <a:lnTo>
                    <a:pt x="0" y="162777"/>
                  </a:lnTo>
                  <a:close/>
                </a:path>
              </a:pathLst>
            </a:custGeom>
            <a:solidFill>
              <a:srgbClr val="FFFFFF"/>
            </a:solidFill>
            <a:ln w="4389"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8E13BA7E-9BC2-B28A-8970-B50867FABF40}"/>
                </a:ext>
              </a:extLst>
            </p:cNvPr>
            <p:cNvSpPr/>
            <p:nvPr/>
          </p:nvSpPr>
          <p:spPr>
            <a:xfrm>
              <a:off x="4850396" y="3288524"/>
              <a:ext cx="376241" cy="162777"/>
            </a:xfrm>
            <a:custGeom>
              <a:avLst/>
              <a:gdLst>
                <a:gd name="connsiteX0" fmla="*/ 0 w 376241"/>
                <a:gd name="connsiteY0" fmla="*/ 0 h 162777"/>
                <a:gd name="connsiteX1" fmla="*/ 376242 w 376241"/>
                <a:gd name="connsiteY1" fmla="*/ 0 h 162777"/>
                <a:gd name="connsiteX2" fmla="*/ 376242 w 376241"/>
                <a:gd name="connsiteY2" fmla="*/ 162778 h 162777"/>
                <a:gd name="connsiteX3" fmla="*/ 0 w 376241"/>
                <a:gd name="connsiteY3" fmla="*/ 162778 h 162777"/>
              </a:gdLst>
              <a:ahLst/>
              <a:cxnLst>
                <a:cxn ang="0">
                  <a:pos x="connsiteX0" y="connsiteY0"/>
                </a:cxn>
                <a:cxn ang="0">
                  <a:pos x="connsiteX1" y="connsiteY1"/>
                </a:cxn>
                <a:cxn ang="0">
                  <a:pos x="connsiteX2" y="connsiteY2"/>
                </a:cxn>
                <a:cxn ang="0">
                  <a:pos x="connsiteX3" y="connsiteY3"/>
                </a:cxn>
              </a:cxnLst>
              <a:rect l="l" t="t" r="r" b="b"/>
              <a:pathLst>
                <a:path w="376241" h="162777">
                  <a:moveTo>
                    <a:pt x="0" y="0"/>
                  </a:moveTo>
                  <a:lnTo>
                    <a:pt x="376242" y="0"/>
                  </a:lnTo>
                  <a:lnTo>
                    <a:pt x="376242" y="162778"/>
                  </a:lnTo>
                  <a:lnTo>
                    <a:pt x="0" y="162778"/>
                  </a:lnTo>
                  <a:close/>
                </a:path>
              </a:pathLst>
            </a:custGeom>
            <a:solidFill>
              <a:srgbClr val="FFFFFF"/>
            </a:solidFill>
            <a:ln w="4389"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FF74A55D-D60F-7E44-0121-1528A0E3488D}"/>
                </a:ext>
              </a:extLst>
            </p:cNvPr>
            <p:cNvSpPr/>
            <p:nvPr/>
          </p:nvSpPr>
          <p:spPr>
            <a:xfrm>
              <a:off x="4850396" y="3515253"/>
              <a:ext cx="376241" cy="162777"/>
            </a:xfrm>
            <a:custGeom>
              <a:avLst/>
              <a:gdLst>
                <a:gd name="connsiteX0" fmla="*/ 0 w 376241"/>
                <a:gd name="connsiteY0" fmla="*/ 0 h 162777"/>
                <a:gd name="connsiteX1" fmla="*/ 376242 w 376241"/>
                <a:gd name="connsiteY1" fmla="*/ 0 h 162777"/>
                <a:gd name="connsiteX2" fmla="*/ 376242 w 376241"/>
                <a:gd name="connsiteY2" fmla="*/ 162777 h 162777"/>
                <a:gd name="connsiteX3" fmla="*/ 0 w 376241"/>
                <a:gd name="connsiteY3" fmla="*/ 162777 h 162777"/>
              </a:gdLst>
              <a:ahLst/>
              <a:cxnLst>
                <a:cxn ang="0">
                  <a:pos x="connsiteX0" y="connsiteY0"/>
                </a:cxn>
                <a:cxn ang="0">
                  <a:pos x="connsiteX1" y="connsiteY1"/>
                </a:cxn>
                <a:cxn ang="0">
                  <a:pos x="connsiteX2" y="connsiteY2"/>
                </a:cxn>
                <a:cxn ang="0">
                  <a:pos x="connsiteX3" y="connsiteY3"/>
                </a:cxn>
              </a:cxnLst>
              <a:rect l="l" t="t" r="r" b="b"/>
              <a:pathLst>
                <a:path w="376241" h="162777">
                  <a:moveTo>
                    <a:pt x="0" y="0"/>
                  </a:moveTo>
                  <a:lnTo>
                    <a:pt x="376242" y="0"/>
                  </a:lnTo>
                  <a:lnTo>
                    <a:pt x="376242" y="162777"/>
                  </a:lnTo>
                  <a:lnTo>
                    <a:pt x="0" y="162777"/>
                  </a:lnTo>
                  <a:close/>
                </a:path>
              </a:pathLst>
            </a:custGeom>
            <a:solidFill>
              <a:srgbClr val="FFFFFF"/>
            </a:solidFill>
            <a:ln w="4389"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987DAD82-7EF5-4B21-2AAF-00CEF64FAD00}"/>
                </a:ext>
              </a:extLst>
            </p:cNvPr>
            <p:cNvSpPr/>
            <p:nvPr/>
          </p:nvSpPr>
          <p:spPr>
            <a:xfrm>
              <a:off x="4850396" y="3741982"/>
              <a:ext cx="376241" cy="162777"/>
            </a:xfrm>
            <a:custGeom>
              <a:avLst/>
              <a:gdLst>
                <a:gd name="connsiteX0" fmla="*/ 0 w 376241"/>
                <a:gd name="connsiteY0" fmla="*/ 0 h 162777"/>
                <a:gd name="connsiteX1" fmla="*/ 376242 w 376241"/>
                <a:gd name="connsiteY1" fmla="*/ 0 h 162777"/>
                <a:gd name="connsiteX2" fmla="*/ 376242 w 376241"/>
                <a:gd name="connsiteY2" fmla="*/ 162777 h 162777"/>
                <a:gd name="connsiteX3" fmla="*/ 0 w 376241"/>
                <a:gd name="connsiteY3" fmla="*/ 162777 h 162777"/>
              </a:gdLst>
              <a:ahLst/>
              <a:cxnLst>
                <a:cxn ang="0">
                  <a:pos x="connsiteX0" y="connsiteY0"/>
                </a:cxn>
                <a:cxn ang="0">
                  <a:pos x="connsiteX1" y="connsiteY1"/>
                </a:cxn>
                <a:cxn ang="0">
                  <a:pos x="connsiteX2" y="connsiteY2"/>
                </a:cxn>
                <a:cxn ang="0">
                  <a:pos x="connsiteX3" y="connsiteY3"/>
                </a:cxn>
              </a:cxnLst>
              <a:rect l="l" t="t" r="r" b="b"/>
              <a:pathLst>
                <a:path w="376241" h="162777">
                  <a:moveTo>
                    <a:pt x="0" y="0"/>
                  </a:moveTo>
                  <a:lnTo>
                    <a:pt x="376242" y="0"/>
                  </a:lnTo>
                  <a:lnTo>
                    <a:pt x="376242" y="162777"/>
                  </a:lnTo>
                  <a:lnTo>
                    <a:pt x="0" y="162777"/>
                  </a:lnTo>
                  <a:close/>
                </a:path>
              </a:pathLst>
            </a:custGeom>
            <a:solidFill>
              <a:srgbClr val="FFFFFF"/>
            </a:solidFill>
            <a:ln w="4389"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4AE9E847-A8A6-5DB6-CE74-97211B40C07C}"/>
                </a:ext>
              </a:extLst>
            </p:cNvPr>
            <p:cNvSpPr/>
            <p:nvPr/>
          </p:nvSpPr>
          <p:spPr>
            <a:xfrm>
              <a:off x="4557651" y="4061168"/>
              <a:ext cx="668942" cy="162777"/>
            </a:xfrm>
            <a:custGeom>
              <a:avLst/>
              <a:gdLst>
                <a:gd name="connsiteX0" fmla="*/ 0 w 668942"/>
                <a:gd name="connsiteY0" fmla="*/ 0 h 162777"/>
                <a:gd name="connsiteX1" fmla="*/ 668943 w 668942"/>
                <a:gd name="connsiteY1" fmla="*/ 0 h 162777"/>
                <a:gd name="connsiteX2" fmla="*/ 668943 w 668942"/>
                <a:gd name="connsiteY2" fmla="*/ 162777 h 162777"/>
                <a:gd name="connsiteX3" fmla="*/ 0 w 668942"/>
                <a:gd name="connsiteY3" fmla="*/ 162777 h 162777"/>
              </a:gdLst>
              <a:ahLst/>
              <a:cxnLst>
                <a:cxn ang="0">
                  <a:pos x="connsiteX0" y="connsiteY0"/>
                </a:cxn>
                <a:cxn ang="0">
                  <a:pos x="connsiteX1" y="connsiteY1"/>
                </a:cxn>
                <a:cxn ang="0">
                  <a:pos x="connsiteX2" y="connsiteY2"/>
                </a:cxn>
                <a:cxn ang="0">
                  <a:pos x="connsiteX3" y="connsiteY3"/>
                </a:cxn>
              </a:cxnLst>
              <a:rect l="l" t="t" r="r" b="b"/>
              <a:pathLst>
                <a:path w="668942" h="162777">
                  <a:moveTo>
                    <a:pt x="0" y="0"/>
                  </a:moveTo>
                  <a:lnTo>
                    <a:pt x="668943" y="0"/>
                  </a:lnTo>
                  <a:lnTo>
                    <a:pt x="668943" y="162777"/>
                  </a:lnTo>
                  <a:lnTo>
                    <a:pt x="0" y="162777"/>
                  </a:lnTo>
                  <a:close/>
                </a:path>
              </a:pathLst>
            </a:custGeom>
            <a:noFill/>
            <a:ln w="16197" cap="rnd">
              <a:solidFill>
                <a:schemeClr val="tx1"/>
              </a:solidFill>
              <a:prstDash val="solid"/>
              <a:round/>
            </a:ln>
          </p:spPr>
          <p:txBody>
            <a:bodyPr rtlCol="0" anchor="ctr"/>
            <a:lstStyle/>
            <a:p>
              <a:endParaRPr lang="zh-CN" altLang="en-US"/>
            </a:p>
          </p:txBody>
        </p:sp>
        <p:sp>
          <p:nvSpPr>
            <p:cNvPr id="72" name="任意多边形: 形状 71">
              <a:extLst>
                <a:ext uri="{FF2B5EF4-FFF2-40B4-BE49-F238E27FC236}">
                  <a16:creationId xmlns:a16="http://schemas.microsoft.com/office/drawing/2014/main" id="{77A0C67A-539B-C79A-96A3-8896E4C46633}"/>
                </a:ext>
              </a:extLst>
            </p:cNvPr>
            <p:cNvSpPr/>
            <p:nvPr/>
          </p:nvSpPr>
          <p:spPr>
            <a:xfrm>
              <a:off x="3620868" y="2667501"/>
              <a:ext cx="353489" cy="58900"/>
            </a:xfrm>
            <a:custGeom>
              <a:avLst/>
              <a:gdLst>
                <a:gd name="connsiteX0" fmla="*/ 0 w 353489"/>
                <a:gd name="connsiteY0" fmla="*/ 0 h 58900"/>
                <a:gd name="connsiteX1" fmla="*/ 353490 w 353489"/>
                <a:gd name="connsiteY1" fmla="*/ 0 h 58900"/>
                <a:gd name="connsiteX2" fmla="*/ 353490 w 353489"/>
                <a:gd name="connsiteY2" fmla="*/ 58900 h 58900"/>
                <a:gd name="connsiteX3" fmla="*/ 0 w 353489"/>
                <a:gd name="connsiteY3" fmla="*/ 58900 h 58900"/>
              </a:gdLst>
              <a:ahLst/>
              <a:cxnLst>
                <a:cxn ang="0">
                  <a:pos x="connsiteX0" y="connsiteY0"/>
                </a:cxn>
                <a:cxn ang="0">
                  <a:pos x="connsiteX1" y="connsiteY1"/>
                </a:cxn>
                <a:cxn ang="0">
                  <a:pos x="connsiteX2" y="connsiteY2"/>
                </a:cxn>
                <a:cxn ang="0">
                  <a:pos x="connsiteX3" y="connsiteY3"/>
                </a:cxn>
              </a:cxnLst>
              <a:rect l="l" t="t" r="r" b="b"/>
              <a:pathLst>
                <a:path w="353489" h="58900">
                  <a:moveTo>
                    <a:pt x="0" y="0"/>
                  </a:moveTo>
                  <a:lnTo>
                    <a:pt x="353490" y="0"/>
                  </a:lnTo>
                  <a:lnTo>
                    <a:pt x="353490" y="58900"/>
                  </a:lnTo>
                  <a:lnTo>
                    <a:pt x="0" y="58900"/>
                  </a:lnTo>
                  <a:close/>
                </a:path>
              </a:pathLst>
            </a:custGeom>
            <a:solidFill>
              <a:schemeClr val="tx1"/>
            </a:solidFill>
            <a:ln w="4389"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DBADF5CF-10E9-EA8D-D58B-02CEC6C0AFF5}"/>
                </a:ext>
              </a:extLst>
            </p:cNvPr>
            <p:cNvSpPr/>
            <p:nvPr/>
          </p:nvSpPr>
          <p:spPr>
            <a:xfrm>
              <a:off x="4902269" y="2667501"/>
              <a:ext cx="268323" cy="58900"/>
            </a:xfrm>
            <a:custGeom>
              <a:avLst/>
              <a:gdLst>
                <a:gd name="connsiteX0" fmla="*/ 0 w 268323"/>
                <a:gd name="connsiteY0" fmla="*/ 0 h 58900"/>
                <a:gd name="connsiteX1" fmla="*/ 268324 w 268323"/>
                <a:gd name="connsiteY1" fmla="*/ 0 h 58900"/>
                <a:gd name="connsiteX2" fmla="*/ 268324 w 268323"/>
                <a:gd name="connsiteY2" fmla="*/ 58900 h 58900"/>
                <a:gd name="connsiteX3" fmla="*/ 0 w 268323"/>
                <a:gd name="connsiteY3" fmla="*/ 58900 h 58900"/>
              </a:gdLst>
              <a:ahLst/>
              <a:cxnLst>
                <a:cxn ang="0">
                  <a:pos x="connsiteX0" y="connsiteY0"/>
                </a:cxn>
                <a:cxn ang="0">
                  <a:pos x="connsiteX1" y="connsiteY1"/>
                </a:cxn>
                <a:cxn ang="0">
                  <a:pos x="connsiteX2" y="connsiteY2"/>
                </a:cxn>
                <a:cxn ang="0">
                  <a:pos x="connsiteX3" y="connsiteY3"/>
                </a:cxn>
              </a:cxnLst>
              <a:rect l="l" t="t" r="r" b="b"/>
              <a:pathLst>
                <a:path w="268323" h="58900">
                  <a:moveTo>
                    <a:pt x="0" y="0"/>
                  </a:moveTo>
                  <a:lnTo>
                    <a:pt x="268324" y="0"/>
                  </a:lnTo>
                  <a:lnTo>
                    <a:pt x="268324" y="58900"/>
                  </a:lnTo>
                  <a:lnTo>
                    <a:pt x="0" y="58900"/>
                  </a:lnTo>
                  <a:close/>
                </a:path>
              </a:pathLst>
            </a:custGeom>
            <a:solidFill>
              <a:schemeClr val="tx1"/>
            </a:solidFill>
            <a:ln w="438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12B3B1DD-7582-301F-D8E6-46A3E17BB8D3}"/>
                </a:ext>
              </a:extLst>
            </p:cNvPr>
            <p:cNvSpPr/>
            <p:nvPr/>
          </p:nvSpPr>
          <p:spPr>
            <a:xfrm>
              <a:off x="4902269" y="2885445"/>
              <a:ext cx="268323" cy="58900"/>
            </a:xfrm>
            <a:custGeom>
              <a:avLst/>
              <a:gdLst>
                <a:gd name="connsiteX0" fmla="*/ 0 w 268323"/>
                <a:gd name="connsiteY0" fmla="*/ 0 h 58900"/>
                <a:gd name="connsiteX1" fmla="*/ 268324 w 268323"/>
                <a:gd name="connsiteY1" fmla="*/ 0 h 58900"/>
                <a:gd name="connsiteX2" fmla="*/ 268324 w 268323"/>
                <a:gd name="connsiteY2" fmla="*/ 58900 h 58900"/>
                <a:gd name="connsiteX3" fmla="*/ 0 w 268323"/>
                <a:gd name="connsiteY3" fmla="*/ 58900 h 58900"/>
              </a:gdLst>
              <a:ahLst/>
              <a:cxnLst>
                <a:cxn ang="0">
                  <a:pos x="connsiteX0" y="connsiteY0"/>
                </a:cxn>
                <a:cxn ang="0">
                  <a:pos x="connsiteX1" y="connsiteY1"/>
                </a:cxn>
                <a:cxn ang="0">
                  <a:pos x="connsiteX2" y="connsiteY2"/>
                </a:cxn>
                <a:cxn ang="0">
                  <a:pos x="connsiteX3" y="connsiteY3"/>
                </a:cxn>
              </a:cxnLst>
              <a:rect l="l" t="t" r="r" b="b"/>
              <a:pathLst>
                <a:path w="268323" h="58900">
                  <a:moveTo>
                    <a:pt x="0" y="0"/>
                  </a:moveTo>
                  <a:lnTo>
                    <a:pt x="268324" y="0"/>
                  </a:lnTo>
                  <a:lnTo>
                    <a:pt x="268324" y="58900"/>
                  </a:lnTo>
                  <a:lnTo>
                    <a:pt x="0" y="58900"/>
                  </a:lnTo>
                  <a:close/>
                </a:path>
              </a:pathLst>
            </a:custGeom>
            <a:solidFill>
              <a:schemeClr val="tx1"/>
            </a:solidFill>
            <a:ln w="4389"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1E8ED7D2-A340-3209-99B0-9E5A37A97993}"/>
                </a:ext>
              </a:extLst>
            </p:cNvPr>
            <p:cNvSpPr/>
            <p:nvPr/>
          </p:nvSpPr>
          <p:spPr>
            <a:xfrm>
              <a:off x="4029042" y="2667501"/>
              <a:ext cx="130186" cy="58900"/>
            </a:xfrm>
            <a:custGeom>
              <a:avLst/>
              <a:gdLst>
                <a:gd name="connsiteX0" fmla="*/ 0 w 130186"/>
                <a:gd name="connsiteY0" fmla="*/ 0 h 58900"/>
                <a:gd name="connsiteX1" fmla="*/ 130187 w 130186"/>
                <a:gd name="connsiteY1" fmla="*/ 0 h 58900"/>
                <a:gd name="connsiteX2" fmla="*/ 130187 w 130186"/>
                <a:gd name="connsiteY2" fmla="*/ 58900 h 58900"/>
                <a:gd name="connsiteX3" fmla="*/ 0 w 130186"/>
                <a:gd name="connsiteY3" fmla="*/ 58900 h 58900"/>
              </a:gdLst>
              <a:ahLst/>
              <a:cxnLst>
                <a:cxn ang="0">
                  <a:pos x="connsiteX0" y="connsiteY0"/>
                </a:cxn>
                <a:cxn ang="0">
                  <a:pos x="connsiteX1" y="connsiteY1"/>
                </a:cxn>
                <a:cxn ang="0">
                  <a:pos x="connsiteX2" y="connsiteY2"/>
                </a:cxn>
                <a:cxn ang="0">
                  <a:pos x="connsiteX3" y="connsiteY3"/>
                </a:cxn>
              </a:cxnLst>
              <a:rect l="l" t="t" r="r" b="b"/>
              <a:pathLst>
                <a:path w="130186" h="58900">
                  <a:moveTo>
                    <a:pt x="0" y="0"/>
                  </a:moveTo>
                  <a:lnTo>
                    <a:pt x="130187" y="0"/>
                  </a:lnTo>
                  <a:lnTo>
                    <a:pt x="130187" y="58900"/>
                  </a:lnTo>
                  <a:lnTo>
                    <a:pt x="0" y="58900"/>
                  </a:lnTo>
                  <a:close/>
                </a:path>
              </a:pathLst>
            </a:custGeom>
            <a:solidFill>
              <a:schemeClr val="tx1"/>
            </a:solidFill>
            <a:ln w="4389"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2E7CBC1E-842A-669E-91D5-71B5679330EC}"/>
                </a:ext>
              </a:extLst>
            </p:cNvPr>
            <p:cNvSpPr/>
            <p:nvPr/>
          </p:nvSpPr>
          <p:spPr>
            <a:xfrm>
              <a:off x="3620868" y="2885445"/>
              <a:ext cx="259012" cy="58900"/>
            </a:xfrm>
            <a:custGeom>
              <a:avLst/>
              <a:gdLst>
                <a:gd name="connsiteX0" fmla="*/ 0 w 259012"/>
                <a:gd name="connsiteY0" fmla="*/ 0 h 58900"/>
                <a:gd name="connsiteX1" fmla="*/ 259012 w 259012"/>
                <a:gd name="connsiteY1" fmla="*/ 0 h 58900"/>
                <a:gd name="connsiteX2" fmla="*/ 259012 w 259012"/>
                <a:gd name="connsiteY2" fmla="*/ 58900 h 58900"/>
                <a:gd name="connsiteX3" fmla="*/ 0 w 259012"/>
                <a:gd name="connsiteY3" fmla="*/ 58900 h 58900"/>
              </a:gdLst>
              <a:ahLst/>
              <a:cxnLst>
                <a:cxn ang="0">
                  <a:pos x="connsiteX0" y="connsiteY0"/>
                </a:cxn>
                <a:cxn ang="0">
                  <a:pos x="connsiteX1" y="connsiteY1"/>
                </a:cxn>
                <a:cxn ang="0">
                  <a:pos x="connsiteX2" y="connsiteY2"/>
                </a:cxn>
                <a:cxn ang="0">
                  <a:pos x="connsiteX3" y="connsiteY3"/>
                </a:cxn>
              </a:cxnLst>
              <a:rect l="l" t="t" r="r" b="b"/>
              <a:pathLst>
                <a:path w="259012" h="58900">
                  <a:moveTo>
                    <a:pt x="0" y="0"/>
                  </a:moveTo>
                  <a:lnTo>
                    <a:pt x="259012" y="0"/>
                  </a:lnTo>
                  <a:lnTo>
                    <a:pt x="259012" y="58900"/>
                  </a:lnTo>
                  <a:lnTo>
                    <a:pt x="0" y="58900"/>
                  </a:lnTo>
                  <a:close/>
                </a:path>
              </a:pathLst>
            </a:custGeom>
            <a:solidFill>
              <a:schemeClr val="tx1"/>
            </a:solidFill>
            <a:ln w="4389"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642AEFFE-D920-1870-3B43-63449CD2A9DB}"/>
                </a:ext>
              </a:extLst>
            </p:cNvPr>
            <p:cNvSpPr/>
            <p:nvPr/>
          </p:nvSpPr>
          <p:spPr>
            <a:xfrm>
              <a:off x="3924242" y="2885445"/>
              <a:ext cx="154607" cy="58900"/>
            </a:xfrm>
            <a:custGeom>
              <a:avLst/>
              <a:gdLst>
                <a:gd name="connsiteX0" fmla="*/ 0 w 154607"/>
                <a:gd name="connsiteY0" fmla="*/ 0 h 58900"/>
                <a:gd name="connsiteX1" fmla="*/ 154608 w 154607"/>
                <a:gd name="connsiteY1" fmla="*/ 0 h 58900"/>
                <a:gd name="connsiteX2" fmla="*/ 154608 w 154607"/>
                <a:gd name="connsiteY2" fmla="*/ 58900 h 58900"/>
                <a:gd name="connsiteX3" fmla="*/ 0 w 154607"/>
                <a:gd name="connsiteY3" fmla="*/ 58900 h 58900"/>
              </a:gdLst>
              <a:ahLst/>
              <a:cxnLst>
                <a:cxn ang="0">
                  <a:pos x="connsiteX0" y="connsiteY0"/>
                </a:cxn>
                <a:cxn ang="0">
                  <a:pos x="connsiteX1" y="connsiteY1"/>
                </a:cxn>
                <a:cxn ang="0">
                  <a:pos x="connsiteX2" y="connsiteY2"/>
                </a:cxn>
                <a:cxn ang="0">
                  <a:pos x="connsiteX3" y="connsiteY3"/>
                </a:cxn>
              </a:cxnLst>
              <a:rect l="l" t="t" r="r" b="b"/>
              <a:pathLst>
                <a:path w="154607" h="58900">
                  <a:moveTo>
                    <a:pt x="0" y="0"/>
                  </a:moveTo>
                  <a:lnTo>
                    <a:pt x="154608" y="0"/>
                  </a:lnTo>
                  <a:lnTo>
                    <a:pt x="154608" y="58900"/>
                  </a:lnTo>
                  <a:lnTo>
                    <a:pt x="0" y="58900"/>
                  </a:lnTo>
                  <a:close/>
                </a:path>
              </a:pathLst>
            </a:custGeom>
            <a:solidFill>
              <a:schemeClr val="tx1"/>
            </a:solidFill>
            <a:ln w="4389"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A0BCC391-8EFD-50B9-4AFB-92275A6C9DC2}"/>
                </a:ext>
              </a:extLst>
            </p:cNvPr>
            <p:cNvSpPr/>
            <p:nvPr/>
          </p:nvSpPr>
          <p:spPr>
            <a:xfrm>
              <a:off x="4216064" y="4099996"/>
              <a:ext cx="257255" cy="86923"/>
            </a:xfrm>
            <a:custGeom>
              <a:avLst/>
              <a:gdLst>
                <a:gd name="connsiteX0" fmla="*/ 0 w 257255"/>
                <a:gd name="connsiteY0" fmla="*/ 0 h 86923"/>
                <a:gd name="connsiteX1" fmla="*/ 257255 w 257255"/>
                <a:gd name="connsiteY1" fmla="*/ 0 h 86923"/>
                <a:gd name="connsiteX2" fmla="*/ 257255 w 257255"/>
                <a:gd name="connsiteY2" fmla="*/ 86923 h 86923"/>
                <a:gd name="connsiteX3" fmla="*/ 0 w 257255"/>
                <a:gd name="connsiteY3" fmla="*/ 86923 h 86923"/>
              </a:gdLst>
              <a:ahLst/>
              <a:cxnLst>
                <a:cxn ang="0">
                  <a:pos x="connsiteX0" y="connsiteY0"/>
                </a:cxn>
                <a:cxn ang="0">
                  <a:pos x="connsiteX1" y="connsiteY1"/>
                </a:cxn>
                <a:cxn ang="0">
                  <a:pos x="connsiteX2" y="connsiteY2"/>
                </a:cxn>
                <a:cxn ang="0">
                  <a:pos x="connsiteX3" y="connsiteY3"/>
                </a:cxn>
              </a:cxnLst>
              <a:rect l="l" t="t" r="r" b="b"/>
              <a:pathLst>
                <a:path w="257255" h="86923">
                  <a:moveTo>
                    <a:pt x="0" y="0"/>
                  </a:moveTo>
                  <a:lnTo>
                    <a:pt x="257255" y="0"/>
                  </a:lnTo>
                  <a:lnTo>
                    <a:pt x="257255" y="86923"/>
                  </a:lnTo>
                  <a:lnTo>
                    <a:pt x="0" y="86923"/>
                  </a:lnTo>
                  <a:close/>
                </a:path>
              </a:pathLst>
            </a:custGeom>
            <a:solidFill>
              <a:schemeClr val="tx1"/>
            </a:solidFill>
            <a:ln w="4389"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63AC3667-FCED-2BAE-EB87-B93C84FFB37E}"/>
                </a:ext>
              </a:extLst>
            </p:cNvPr>
            <p:cNvSpPr/>
            <p:nvPr/>
          </p:nvSpPr>
          <p:spPr>
            <a:xfrm>
              <a:off x="3566799" y="2183298"/>
              <a:ext cx="1210114" cy="162777"/>
            </a:xfrm>
            <a:custGeom>
              <a:avLst/>
              <a:gdLst>
                <a:gd name="connsiteX0" fmla="*/ 0 w 1210114"/>
                <a:gd name="connsiteY0" fmla="*/ 0 h 162777"/>
                <a:gd name="connsiteX1" fmla="*/ 1210114 w 1210114"/>
                <a:gd name="connsiteY1" fmla="*/ 0 h 162777"/>
                <a:gd name="connsiteX2" fmla="*/ 1210114 w 1210114"/>
                <a:gd name="connsiteY2" fmla="*/ 162778 h 162777"/>
                <a:gd name="connsiteX3" fmla="*/ 0 w 1210114"/>
                <a:gd name="connsiteY3" fmla="*/ 162778 h 162777"/>
              </a:gdLst>
              <a:ahLst/>
              <a:cxnLst>
                <a:cxn ang="0">
                  <a:pos x="connsiteX0" y="connsiteY0"/>
                </a:cxn>
                <a:cxn ang="0">
                  <a:pos x="connsiteX1" y="connsiteY1"/>
                </a:cxn>
                <a:cxn ang="0">
                  <a:pos x="connsiteX2" y="connsiteY2"/>
                </a:cxn>
                <a:cxn ang="0">
                  <a:pos x="connsiteX3" y="connsiteY3"/>
                </a:cxn>
              </a:cxnLst>
              <a:rect l="l" t="t" r="r" b="b"/>
              <a:pathLst>
                <a:path w="1210114" h="162777">
                  <a:moveTo>
                    <a:pt x="0" y="0"/>
                  </a:moveTo>
                  <a:lnTo>
                    <a:pt x="1210114" y="0"/>
                  </a:lnTo>
                  <a:lnTo>
                    <a:pt x="1210114" y="162778"/>
                  </a:lnTo>
                  <a:lnTo>
                    <a:pt x="0" y="162778"/>
                  </a:lnTo>
                  <a:close/>
                </a:path>
              </a:pathLst>
            </a:custGeom>
            <a:solidFill>
              <a:schemeClr val="tx1"/>
            </a:solidFill>
            <a:ln w="4389"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E2FEBAC8-C298-E636-7DB5-760A3B337CD1}"/>
                </a:ext>
              </a:extLst>
            </p:cNvPr>
            <p:cNvSpPr/>
            <p:nvPr/>
          </p:nvSpPr>
          <p:spPr>
            <a:xfrm>
              <a:off x="4850396" y="2183298"/>
              <a:ext cx="376241" cy="162777"/>
            </a:xfrm>
            <a:custGeom>
              <a:avLst/>
              <a:gdLst>
                <a:gd name="connsiteX0" fmla="*/ 0 w 376241"/>
                <a:gd name="connsiteY0" fmla="*/ 0 h 162777"/>
                <a:gd name="connsiteX1" fmla="*/ 376242 w 376241"/>
                <a:gd name="connsiteY1" fmla="*/ 0 h 162777"/>
                <a:gd name="connsiteX2" fmla="*/ 376242 w 376241"/>
                <a:gd name="connsiteY2" fmla="*/ 162778 h 162777"/>
                <a:gd name="connsiteX3" fmla="*/ 0 w 376241"/>
                <a:gd name="connsiteY3" fmla="*/ 162778 h 162777"/>
              </a:gdLst>
              <a:ahLst/>
              <a:cxnLst>
                <a:cxn ang="0">
                  <a:pos x="connsiteX0" y="connsiteY0"/>
                </a:cxn>
                <a:cxn ang="0">
                  <a:pos x="connsiteX1" y="connsiteY1"/>
                </a:cxn>
                <a:cxn ang="0">
                  <a:pos x="connsiteX2" y="connsiteY2"/>
                </a:cxn>
                <a:cxn ang="0">
                  <a:pos x="connsiteX3" y="connsiteY3"/>
                </a:cxn>
              </a:cxnLst>
              <a:rect l="l" t="t" r="r" b="b"/>
              <a:pathLst>
                <a:path w="376241" h="162777">
                  <a:moveTo>
                    <a:pt x="0" y="0"/>
                  </a:moveTo>
                  <a:lnTo>
                    <a:pt x="376242" y="0"/>
                  </a:lnTo>
                  <a:lnTo>
                    <a:pt x="376242" y="162778"/>
                  </a:lnTo>
                  <a:lnTo>
                    <a:pt x="0" y="162778"/>
                  </a:lnTo>
                  <a:close/>
                </a:path>
              </a:pathLst>
            </a:custGeom>
            <a:solidFill>
              <a:schemeClr val="tx1"/>
            </a:solidFill>
            <a:ln w="4389" cap="flat">
              <a:noFill/>
              <a:prstDash val="solid"/>
              <a:miter/>
            </a:ln>
          </p:spPr>
          <p:txBody>
            <a:bodyPr rtlCol="0" anchor="ctr"/>
            <a:lstStyle/>
            <a:p>
              <a:endParaRPr lang="zh-CN" altLang="en-US"/>
            </a:p>
          </p:txBody>
        </p:sp>
      </p:grpSp>
      <p:grpSp>
        <p:nvGrpSpPr>
          <p:cNvPr id="203" name="组合 202">
            <a:extLst>
              <a:ext uri="{FF2B5EF4-FFF2-40B4-BE49-F238E27FC236}">
                <a16:creationId xmlns:a16="http://schemas.microsoft.com/office/drawing/2014/main" id="{86F3034A-50D0-FF3B-0BD8-EAC41CFA0BEB}"/>
              </a:ext>
            </a:extLst>
          </p:cNvPr>
          <p:cNvGrpSpPr/>
          <p:nvPr/>
        </p:nvGrpSpPr>
        <p:grpSpPr>
          <a:xfrm>
            <a:off x="2353300" y="1684266"/>
            <a:ext cx="1073191" cy="1371728"/>
            <a:chOff x="6298539" y="2351988"/>
            <a:chExt cx="2213941" cy="2829808"/>
          </a:xfrm>
        </p:grpSpPr>
        <p:sp>
          <p:nvSpPr>
            <p:cNvPr id="140" name="任意多边形: 形状 139">
              <a:extLst>
                <a:ext uri="{FF2B5EF4-FFF2-40B4-BE49-F238E27FC236}">
                  <a16:creationId xmlns:a16="http://schemas.microsoft.com/office/drawing/2014/main" id="{66A46584-EE76-0DA7-370D-E15A92C27940}"/>
                </a:ext>
              </a:extLst>
            </p:cNvPr>
            <p:cNvSpPr/>
            <p:nvPr/>
          </p:nvSpPr>
          <p:spPr>
            <a:xfrm>
              <a:off x="6298539" y="2351988"/>
              <a:ext cx="2180052" cy="2829808"/>
            </a:xfrm>
            <a:custGeom>
              <a:avLst/>
              <a:gdLst>
                <a:gd name="connsiteX0" fmla="*/ 1138861 w 1181186"/>
                <a:gd name="connsiteY0" fmla="*/ 30164 h 1533234"/>
                <a:gd name="connsiteX1" fmla="*/ 1107714 w 1181186"/>
                <a:gd name="connsiteY1" fmla="*/ 0 h 1533234"/>
                <a:gd name="connsiteX2" fmla="*/ 1107714 w 1181186"/>
                <a:gd name="connsiteY2" fmla="*/ 0 h 1533234"/>
                <a:gd name="connsiteX3" fmla="*/ 29892 w 1181186"/>
                <a:gd name="connsiteY3" fmla="*/ 3833 h 1533234"/>
                <a:gd name="connsiteX4" fmla="*/ 0 w 1181186"/>
                <a:gd name="connsiteY4" fmla="*/ 33934 h 1533234"/>
                <a:gd name="connsiteX5" fmla="*/ 15 w 1181186"/>
                <a:gd name="connsiteY5" fmla="*/ 34789 h 1533234"/>
                <a:gd name="connsiteX6" fmla="*/ 42183 w 1181186"/>
                <a:gd name="connsiteY6" fmla="*/ 1503094 h 1533234"/>
                <a:gd name="connsiteX7" fmla="*/ 73330 w 1181186"/>
                <a:gd name="connsiteY7" fmla="*/ 1533235 h 1533234"/>
                <a:gd name="connsiteX8" fmla="*/ 1151223 w 1181186"/>
                <a:gd name="connsiteY8" fmla="*/ 1529402 h 1533234"/>
                <a:gd name="connsiteX9" fmla="*/ 1181187 w 1181186"/>
                <a:gd name="connsiteY9" fmla="*/ 1499371 h 1533234"/>
                <a:gd name="connsiteX10" fmla="*/ 1181172 w 1181186"/>
                <a:gd name="connsiteY10" fmla="*/ 1498470 h 153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1186" h="1533234">
                  <a:moveTo>
                    <a:pt x="1138861" y="30164"/>
                  </a:moveTo>
                  <a:cubicBezTo>
                    <a:pt x="1138268" y="13375"/>
                    <a:pt x="1124514" y="54"/>
                    <a:pt x="1107714" y="0"/>
                  </a:cubicBezTo>
                  <a:lnTo>
                    <a:pt x="1107714" y="0"/>
                  </a:lnTo>
                  <a:lnTo>
                    <a:pt x="29892" y="3833"/>
                  </a:lnTo>
                  <a:cubicBezTo>
                    <a:pt x="13326" y="3891"/>
                    <a:pt x="-58" y="17368"/>
                    <a:pt x="0" y="33934"/>
                  </a:cubicBezTo>
                  <a:cubicBezTo>
                    <a:pt x="1" y="34219"/>
                    <a:pt x="6" y="34504"/>
                    <a:pt x="15" y="34789"/>
                  </a:cubicBezTo>
                  <a:lnTo>
                    <a:pt x="42183" y="1503094"/>
                  </a:lnTo>
                  <a:cubicBezTo>
                    <a:pt x="42727" y="1519902"/>
                    <a:pt x="56514" y="1533244"/>
                    <a:pt x="73330" y="1533235"/>
                  </a:cubicBezTo>
                  <a:lnTo>
                    <a:pt x="1151223" y="1529402"/>
                  </a:lnTo>
                  <a:cubicBezTo>
                    <a:pt x="1167790" y="1529383"/>
                    <a:pt x="1181205" y="1515938"/>
                    <a:pt x="1181187" y="1499371"/>
                  </a:cubicBezTo>
                  <a:cubicBezTo>
                    <a:pt x="1181186" y="1499071"/>
                    <a:pt x="1181182" y="1498771"/>
                    <a:pt x="1181172" y="1498470"/>
                  </a:cubicBezTo>
                  <a:close/>
                </a:path>
              </a:pathLst>
            </a:custGeom>
            <a:solidFill>
              <a:schemeClr val="accent2"/>
            </a:solidFill>
            <a:ln w="2389"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3C006B1F-06DA-E8B0-0FFA-D12356EEC1D4}"/>
                </a:ext>
              </a:extLst>
            </p:cNvPr>
            <p:cNvSpPr/>
            <p:nvPr/>
          </p:nvSpPr>
          <p:spPr>
            <a:xfrm>
              <a:off x="6452938" y="2557920"/>
              <a:ext cx="2059542" cy="2416573"/>
            </a:xfrm>
            <a:custGeom>
              <a:avLst/>
              <a:gdLst>
                <a:gd name="connsiteX0" fmla="*/ 1115892 w 1115892"/>
                <a:gd name="connsiteY0" fmla="*/ 1305792 h 1309337"/>
                <a:gd name="connsiteX1" fmla="*/ 139729 w 1115892"/>
                <a:gd name="connsiteY1" fmla="*/ 1309338 h 1309337"/>
                <a:gd name="connsiteX2" fmla="*/ 20054 w 1115892"/>
                <a:gd name="connsiteY2" fmla="*/ 701449 h 1309337"/>
                <a:gd name="connsiteX3" fmla="*/ 0 w 1115892"/>
                <a:gd name="connsiteY3" fmla="*/ 3474 h 1309337"/>
                <a:gd name="connsiteX4" fmla="*/ 976187 w 1115892"/>
                <a:gd name="connsiteY4" fmla="*/ 0 h 1309337"/>
                <a:gd name="connsiteX5" fmla="*/ 996001 w 1115892"/>
                <a:gd name="connsiteY5" fmla="*/ 689445 h 1309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5892" h="1309337">
                  <a:moveTo>
                    <a:pt x="1115892" y="1305792"/>
                  </a:moveTo>
                  <a:lnTo>
                    <a:pt x="139729" y="1309338"/>
                  </a:lnTo>
                  <a:lnTo>
                    <a:pt x="20054" y="701449"/>
                  </a:lnTo>
                  <a:cubicBezTo>
                    <a:pt x="39005" y="510232"/>
                    <a:pt x="28439" y="209186"/>
                    <a:pt x="0" y="3474"/>
                  </a:cubicBezTo>
                  <a:lnTo>
                    <a:pt x="976187" y="0"/>
                  </a:lnTo>
                  <a:lnTo>
                    <a:pt x="996001" y="689445"/>
                  </a:lnTo>
                  <a:close/>
                </a:path>
              </a:pathLst>
            </a:custGeom>
            <a:solidFill>
              <a:srgbClr val="FFFFFF"/>
            </a:solidFill>
            <a:ln w="2389"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977A3FDE-32B5-6D26-8589-4ADD674B906A}"/>
                </a:ext>
              </a:extLst>
            </p:cNvPr>
            <p:cNvSpPr/>
            <p:nvPr/>
          </p:nvSpPr>
          <p:spPr>
            <a:xfrm>
              <a:off x="6452938" y="2557920"/>
              <a:ext cx="2059365" cy="2416573"/>
            </a:xfrm>
            <a:custGeom>
              <a:avLst/>
              <a:gdLst>
                <a:gd name="connsiteX0" fmla="*/ 742299 w 1115796"/>
                <a:gd name="connsiteY0" fmla="*/ 839 h 1309337"/>
                <a:gd name="connsiteX1" fmla="*/ 976187 w 1115796"/>
                <a:gd name="connsiteY1" fmla="*/ 0 h 1309337"/>
                <a:gd name="connsiteX2" fmla="*/ 996001 w 1115796"/>
                <a:gd name="connsiteY2" fmla="*/ 689445 h 1309337"/>
                <a:gd name="connsiteX3" fmla="*/ 1115797 w 1115796"/>
                <a:gd name="connsiteY3" fmla="*/ 1305792 h 1309337"/>
                <a:gd name="connsiteX4" fmla="*/ 139729 w 1115796"/>
                <a:gd name="connsiteY4" fmla="*/ 1309338 h 1309337"/>
                <a:gd name="connsiteX5" fmla="*/ 20054 w 1115796"/>
                <a:gd name="connsiteY5" fmla="*/ 701449 h 1309337"/>
                <a:gd name="connsiteX6" fmla="*/ 0 w 1115796"/>
                <a:gd name="connsiteY6" fmla="*/ 3474 h 1309337"/>
                <a:gd name="connsiteX7" fmla="*/ 241986 w 1115796"/>
                <a:gd name="connsiteY7" fmla="*/ 2612 h 1309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5796" h="1309337">
                  <a:moveTo>
                    <a:pt x="742299" y="839"/>
                  </a:moveTo>
                  <a:lnTo>
                    <a:pt x="976187" y="0"/>
                  </a:lnTo>
                  <a:lnTo>
                    <a:pt x="996001" y="689445"/>
                  </a:lnTo>
                  <a:lnTo>
                    <a:pt x="1115797" y="1305792"/>
                  </a:lnTo>
                  <a:lnTo>
                    <a:pt x="139729" y="1309338"/>
                  </a:lnTo>
                  <a:lnTo>
                    <a:pt x="20054" y="701449"/>
                  </a:lnTo>
                  <a:cubicBezTo>
                    <a:pt x="39005" y="510232"/>
                    <a:pt x="28439" y="209186"/>
                    <a:pt x="0" y="3474"/>
                  </a:cubicBezTo>
                  <a:lnTo>
                    <a:pt x="241986" y="2612"/>
                  </a:lnTo>
                </a:path>
              </a:pathLst>
            </a:custGeom>
            <a:noFill/>
            <a:ln w="12700" cap="rnd">
              <a:solidFill>
                <a:schemeClr val="tx1"/>
              </a:solidFill>
              <a:prstDash val="solid"/>
              <a:round/>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95A8B80B-3EDB-90A5-E1C4-5DBF344D8E14}"/>
                </a:ext>
              </a:extLst>
            </p:cNvPr>
            <p:cNvSpPr/>
            <p:nvPr/>
          </p:nvSpPr>
          <p:spPr>
            <a:xfrm>
              <a:off x="6617526" y="2831817"/>
              <a:ext cx="306178" cy="298616"/>
            </a:xfrm>
            <a:custGeom>
              <a:avLst/>
              <a:gdLst>
                <a:gd name="connsiteX0" fmla="*/ 165892 w 165892"/>
                <a:gd name="connsiteY0" fmla="*/ 161220 h 161795"/>
                <a:gd name="connsiteX1" fmla="*/ 4648 w 165892"/>
                <a:gd name="connsiteY1" fmla="*/ 161795 h 161795"/>
                <a:gd name="connsiteX2" fmla="*/ 0 w 165892"/>
                <a:gd name="connsiteY2" fmla="*/ 575 h 161795"/>
                <a:gd name="connsiteX3" fmla="*/ 161244 w 165892"/>
                <a:gd name="connsiteY3" fmla="*/ 0 h 161795"/>
                <a:gd name="connsiteX4" fmla="*/ 165892 w 165892"/>
                <a:gd name="connsiteY4" fmla="*/ 161220 h 16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892" h="161795">
                  <a:moveTo>
                    <a:pt x="165892" y="161220"/>
                  </a:moveTo>
                  <a:lnTo>
                    <a:pt x="4648" y="161795"/>
                  </a:lnTo>
                  <a:lnTo>
                    <a:pt x="0" y="575"/>
                  </a:lnTo>
                  <a:lnTo>
                    <a:pt x="161244" y="0"/>
                  </a:lnTo>
                  <a:lnTo>
                    <a:pt x="165892" y="161220"/>
                  </a:lnTo>
                  <a:close/>
                </a:path>
              </a:pathLst>
            </a:custGeom>
            <a:solidFill>
              <a:srgbClr val="FFFFFF"/>
            </a:solidFill>
            <a:ln w="2389"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175AB652-EC79-DD1A-18E4-C6CA4C3A8E34}"/>
                </a:ext>
              </a:extLst>
            </p:cNvPr>
            <p:cNvSpPr/>
            <p:nvPr/>
          </p:nvSpPr>
          <p:spPr>
            <a:xfrm>
              <a:off x="6617570" y="2832039"/>
              <a:ext cx="306134" cy="298483"/>
            </a:xfrm>
            <a:custGeom>
              <a:avLst/>
              <a:gdLst>
                <a:gd name="connsiteX0" fmla="*/ 127654 w 165868"/>
                <a:gd name="connsiteY0" fmla="*/ 0 h 161723"/>
                <a:gd name="connsiteX1" fmla="*/ 0 w 165868"/>
                <a:gd name="connsiteY1" fmla="*/ 455 h 161723"/>
                <a:gd name="connsiteX2" fmla="*/ 4624 w 165868"/>
                <a:gd name="connsiteY2" fmla="*/ 161724 h 161723"/>
                <a:gd name="connsiteX3" fmla="*/ 165868 w 165868"/>
                <a:gd name="connsiteY3" fmla="*/ 161149 h 161723"/>
                <a:gd name="connsiteX4" fmla="*/ 163257 w 165868"/>
                <a:gd name="connsiteY4" fmla="*/ 70296 h 161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868" h="161723">
                  <a:moveTo>
                    <a:pt x="127654" y="0"/>
                  </a:moveTo>
                  <a:lnTo>
                    <a:pt x="0" y="455"/>
                  </a:lnTo>
                  <a:lnTo>
                    <a:pt x="4624" y="161724"/>
                  </a:lnTo>
                  <a:lnTo>
                    <a:pt x="165868" y="161149"/>
                  </a:lnTo>
                  <a:lnTo>
                    <a:pt x="163257" y="70296"/>
                  </a:lnTo>
                </a:path>
              </a:pathLst>
            </a:custGeom>
            <a:noFill/>
            <a:ln w="9557" cap="rnd">
              <a:solidFill>
                <a:srgbClr val="000000"/>
              </a:solidFill>
              <a:prstDash val="solid"/>
              <a:round/>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9A0F3B35-E24B-AFF9-5608-72B7E1233783}"/>
                </a:ext>
              </a:extLst>
            </p:cNvPr>
            <p:cNvSpPr/>
            <p:nvPr/>
          </p:nvSpPr>
          <p:spPr>
            <a:xfrm>
              <a:off x="6632913" y="3366835"/>
              <a:ext cx="306134" cy="298616"/>
            </a:xfrm>
            <a:custGeom>
              <a:avLst/>
              <a:gdLst>
                <a:gd name="connsiteX0" fmla="*/ 165868 w 165868"/>
                <a:gd name="connsiteY0" fmla="*/ 161244 h 161795"/>
                <a:gd name="connsiteX1" fmla="*/ 4624 w 165868"/>
                <a:gd name="connsiteY1" fmla="*/ 161795 h 161795"/>
                <a:gd name="connsiteX2" fmla="*/ 0 w 165868"/>
                <a:gd name="connsiteY2" fmla="*/ 575 h 161795"/>
                <a:gd name="connsiteX3" fmla="*/ 161244 w 165868"/>
                <a:gd name="connsiteY3" fmla="*/ 0 h 161795"/>
                <a:gd name="connsiteX4" fmla="*/ 165868 w 165868"/>
                <a:gd name="connsiteY4" fmla="*/ 161244 h 16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868" h="161795">
                  <a:moveTo>
                    <a:pt x="165868" y="161244"/>
                  </a:moveTo>
                  <a:lnTo>
                    <a:pt x="4624" y="161795"/>
                  </a:lnTo>
                  <a:lnTo>
                    <a:pt x="0" y="575"/>
                  </a:lnTo>
                  <a:lnTo>
                    <a:pt x="161244" y="0"/>
                  </a:lnTo>
                  <a:lnTo>
                    <a:pt x="165868" y="161244"/>
                  </a:lnTo>
                  <a:close/>
                </a:path>
              </a:pathLst>
            </a:custGeom>
            <a:solidFill>
              <a:srgbClr val="FFFFFF"/>
            </a:solidFill>
            <a:ln w="2389"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1713045E-B576-E5A6-746E-0DBF0D22D9B4}"/>
                </a:ext>
              </a:extLst>
            </p:cNvPr>
            <p:cNvSpPr/>
            <p:nvPr/>
          </p:nvSpPr>
          <p:spPr>
            <a:xfrm>
              <a:off x="6632913" y="3367101"/>
              <a:ext cx="306134" cy="298483"/>
            </a:xfrm>
            <a:custGeom>
              <a:avLst/>
              <a:gdLst>
                <a:gd name="connsiteX0" fmla="*/ 125977 w 165868"/>
                <a:gd name="connsiteY0" fmla="*/ 0 h 161723"/>
                <a:gd name="connsiteX1" fmla="*/ 0 w 165868"/>
                <a:gd name="connsiteY1" fmla="*/ 431 h 161723"/>
                <a:gd name="connsiteX2" fmla="*/ 4624 w 165868"/>
                <a:gd name="connsiteY2" fmla="*/ 161724 h 161723"/>
                <a:gd name="connsiteX3" fmla="*/ 165868 w 165868"/>
                <a:gd name="connsiteY3" fmla="*/ 161149 h 161723"/>
                <a:gd name="connsiteX4" fmla="*/ 162730 w 165868"/>
                <a:gd name="connsiteY4" fmla="*/ 51512 h 161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868" h="161723">
                  <a:moveTo>
                    <a:pt x="125977" y="0"/>
                  </a:moveTo>
                  <a:lnTo>
                    <a:pt x="0" y="431"/>
                  </a:lnTo>
                  <a:lnTo>
                    <a:pt x="4624" y="161724"/>
                  </a:lnTo>
                  <a:lnTo>
                    <a:pt x="165868" y="161149"/>
                  </a:lnTo>
                  <a:lnTo>
                    <a:pt x="162730" y="51512"/>
                  </a:lnTo>
                </a:path>
              </a:pathLst>
            </a:custGeom>
            <a:noFill/>
            <a:ln w="9557" cap="rnd">
              <a:solidFill>
                <a:srgbClr val="000000"/>
              </a:solidFill>
              <a:prstDash val="solid"/>
              <a:round/>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EE0D9ECB-BA38-9B8C-662A-33C4E89087F5}"/>
                </a:ext>
              </a:extLst>
            </p:cNvPr>
            <p:cNvSpPr/>
            <p:nvPr/>
          </p:nvSpPr>
          <p:spPr>
            <a:xfrm>
              <a:off x="6658119" y="3901851"/>
              <a:ext cx="369766" cy="298395"/>
            </a:xfrm>
            <a:custGeom>
              <a:avLst/>
              <a:gdLst>
                <a:gd name="connsiteX0" fmla="*/ 200346 w 200345"/>
                <a:gd name="connsiteY0" fmla="*/ 161101 h 161675"/>
                <a:gd name="connsiteX1" fmla="*/ 39125 w 200345"/>
                <a:gd name="connsiteY1" fmla="*/ 161676 h 161675"/>
                <a:gd name="connsiteX2" fmla="*/ 0 w 200345"/>
                <a:gd name="connsiteY2" fmla="*/ 575 h 161675"/>
                <a:gd name="connsiteX3" fmla="*/ 161244 w 200345"/>
                <a:gd name="connsiteY3" fmla="*/ 0 h 161675"/>
                <a:gd name="connsiteX4" fmla="*/ 200346 w 200345"/>
                <a:gd name="connsiteY4" fmla="*/ 161101 h 16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45" h="161675">
                  <a:moveTo>
                    <a:pt x="200346" y="161101"/>
                  </a:moveTo>
                  <a:lnTo>
                    <a:pt x="39125" y="161676"/>
                  </a:lnTo>
                  <a:lnTo>
                    <a:pt x="0" y="575"/>
                  </a:lnTo>
                  <a:lnTo>
                    <a:pt x="161244" y="0"/>
                  </a:lnTo>
                  <a:lnTo>
                    <a:pt x="200346" y="161101"/>
                  </a:lnTo>
                  <a:close/>
                </a:path>
              </a:pathLst>
            </a:custGeom>
            <a:solidFill>
              <a:srgbClr val="FFFFFF"/>
            </a:solidFill>
            <a:ln w="2389"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7C1F5147-6F62-20F2-7F7E-E66D1F826935}"/>
                </a:ext>
              </a:extLst>
            </p:cNvPr>
            <p:cNvSpPr/>
            <p:nvPr/>
          </p:nvSpPr>
          <p:spPr>
            <a:xfrm>
              <a:off x="6658119" y="3901984"/>
              <a:ext cx="369766" cy="298262"/>
            </a:xfrm>
            <a:custGeom>
              <a:avLst/>
              <a:gdLst>
                <a:gd name="connsiteX0" fmla="*/ 141550 w 200345"/>
                <a:gd name="connsiteY0" fmla="*/ 0 h 161603"/>
                <a:gd name="connsiteX1" fmla="*/ 0 w 200345"/>
                <a:gd name="connsiteY1" fmla="*/ 503 h 161603"/>
                <a:gd name="connsiteX2" fmla="*/ 39125 w 200345"/>
                <a:gd name="connsiteY2" fmla="*/ 161604 h 161603"/>
                <a:gd name="connsiteX3" fmla="*/ 200346 w 200345"/>
                <a:gd name="connsiteY3" fmla="*/ 161029 h 161603"/>
                <a:gd name="connsiteX4" fmla="*/ 174158 w 200345"/>
                <a:gd name="connsiteY4" fmla="*/ 53477 h 161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45" h="161603">
                  <a:moveTo>
                    <a:pt x="141550" y="0"/>
                  </a:moveTo>
                  <a:lnTo>
                    <a:pt x="0" y="503"/>
                  </a:lnTo>
                  <a:lnTo>
                    <a:pt x="39125" y="161604"/>
                  </a:lnTo>
                  <a:lnTo>
                    <a:pt x="200346" y="161029"/>
                  </a:lnTo>
                  <a:lnTo>
                    <a:pt x="174158" y="53477"/>
                  </a:lnTo>
                </a:path>
              </a:pathLst>
            </a:custGeom>
            <a:noFill/>
            <a:ln w="9557" cap="rnd">
              <a:solidFill>
                <a:srgbClr val="000000"/>
              </a:solidFill>
              <a:prstDash val="solid"/>
              <a:round/>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725EC42B-73BD-18FF-141A-8536E66A48DB}"/>
                </a:ext>
              </a:extLst>
            </p:cNvPr>
            <p:cNvSpPr/>
            <p:nvPr/>
          </p:nvSpPr>
          <p:spPr>
            <a:xfrm>
              <a:off x="6787905" y="4436514"/>
              <a:ext cx="369766" cy="298395"/>
            </a:xfrm>
            <a:custGeom>
              <a:avLst/>
              <a:gdLst>
                <a:gd name="connsiteX0" fmla="*/ 200346 w 200345"/>
                <a:gd name="connsiteY0" fmla="*/ 161101 h 161675"/>
                <a:gd name="connsiteX1" fmla="*/ 39125 w 200345"/>
                <a:gd name="connsiteY1" fmla="*/ 161676 h 161675"/>
                <a:gd name="connsiteX2" fmla="*/ 0 w 200345"/>
                <a:gd name="connsiteY2" fmla="*/ 575 h 161675"/>
                <a:gd name="connsiteX3" fmla="*/ 161244 w 200345"/>
                <a:gd name="connsiteY3" fmla="*/ 0 h 161675"/>
                <a:gd name="connsiteX4" fmla="*/ 200346 w 200345"/>
                <a:gd name="connsiteY4" fmla="*/ 161101 h 16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45" h="161675">
                  <a:moveTo>
                    <a:pt x="200346" y="161101"/>
                  </a:moveTo>
                  <a:lnTo>
                    <a:pt x="39125" y="161676"/>
                  </a:lnTo>
                  <a:lnTo>
                    <a:pt x="0" y="575"/>
                  </a:lnTo>
                  <a:lnTo>
                    <a:pt x="161244" y="0"/>
                  </a:lnTo>
                  <a:lnTo>
                    <a:pt x="200346" y="161101"/>
                  </a:lnTo>
                  <a:close/>
                </a:path>
              </a:pathLst>
            </a:custGeom>
            <a:solidFill>
              <a:srgbClr val="FFFFFF"/>
            </a:solidFill>
            <a:ln w="2389"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BDADC3E4-A612-2E6D-2F24-7AEB94C0A2E0}"/>
                </a:ext>
              </a:extLst>
            </p:cNvPr>
            <p:cNvSpPr/>
            <p:nvPr/>
          </p:nvSpPr>
          <p:spPr>
            <a:xfrm>
              <a:off x="6787905" y="4436692"/>
              <a:ext cx="369810" cy="298218"/>
            </a:xfrm>
            <a:custGeom>
              <a:avLst/>
              <a:gdLst>
                <a:gd name="connsiteX0" fmla="*/ 135153 w 200369"/>
                <a:gd name="connsiteY0" fmla="*/ 0 h 161579"/>
                <a:gd name="connsiteX1" fmla="*/ 0 w 200369"/>
                <a:gd name="connsiteY1" fmla="*/ 479 h 161579"/>
                <a:gd name="connsiteX2" fmla="*/ 39149 w 200369"/>
                <a:gd name="connsiteY2" fmla="*/ 161580 h 161579"/>
                <a:gd name="connsiteX3" fmla="*/ 200369 w 200369"/>
                <a:gd name="connsiteY3" fmla="*/ 161005 h 161579"/>
                <a:gd name="connsiteX4" fmla="*/ 173200 w 200369"/>
                <a:gd name="connsiteY4" fmla="*/ 49044 h 161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69" h="161579">
                  <a:moveTo>
                    <a:pt x="135153" y="0"/>
                  </a:moveTo>
                  <a:lnTo>
                    <a:pt x="0" y="479"/>
                  </a:lnTo>
                  <a:lnTo>
                    <a:pt x="39149" y="161580"/>
                  </a:lnTo>
                  <a:lnTo>
                    <a:pt x="200369" y="161005"/>
                  </a:lnTo>
                  <a:lnTo>
                    <a:pt x="173200" y="49044"/>
                  </a:lnTo>
                </a:path>
              </a:pathLst>
            </a:custGeom>
            <a:noFill/>
            <a:ln w="9557" cap="rnd">
              <a:solidFill>
                <a:srgbClr val="000000"/>
              </a:solidFill>
              <a:prstDash val="solid"/>
              <a:round/>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E80332EB-EC37-FD05-498E-44F0911488EC}"/>
                </a:ext>
              </a:extLst>
            </p:cNvPr>
            <p:cNvSpPr/>
            <p:nvPr/>
          </p:nvSpPr>
          <p:spPr>
            <a:xfrm>
              <a:off x="6674829" y="2799563"/>
              <a:ext cx="307058" cy="305785"/>
            </a:xfrm>
            <a:custGeom>
              <a:avLst/>
              <a:gdLst>
                <a:gd name="connsiteX0" fmla="*/ 3381 w 166369"/>
                <a:gd name="connsiteY0" fmla="*/ 138087 h 165679"/>
                <a:gd name="connsiteX1" fmla="*/ 27100 w 166369"/>
                <a:gd name="connsiteY1" fmla="*/ 159650 h 165679"/>
                <a:gd name="connsiteX2" fmla="*/ 53743 w 166369"/>
                <a:gd name="connsiteY2" fmla="*/ 161614 h 165679"/>
                <a:gd name="connsiteX3" fmla="*/ 73078 w 166369"/>
                <a:gd name="connsiteY3" fmla="*/ 139357 h 165679"/>
                <a:gd name="connsiteX4" fmla="*/ 91718 w 166369"/>
                <a:gd name="connsiteY4" fmla="*/ 115541 h 165679"/>
                <a:gd name="connsiteX5" fmla="*/ 164961 w 166369"/>
                <a:gd name="connsiteY5" fmla="*/ 15872 h 165679"/>
                <a:gd name="connsiteX6" fmla="*/ 160720 w 166369"/>
                <a:gd name="connsiteY6" fmla="*/ 1352 h 165679"/>
                <a:gd name="connsiteX7" fmla="*/ 146345 w 166369"/>
                <a:gd name="connsiteY7" fmla="*/ 5210 h 165679"/>
                <a:gd name="connsiteX8" fmla="*/ 82446 w 166369"/>
                <a:gd name="connsiteY8" fmla="*/ 92565 h 165679"/>
                <a:gd name="connsiteX9" fmla="*/ 48903 w 166369"/>
                <a:gd name="connsiteY9" fmla="*/ 135403 h 165679"/>
                <a:gd name="connsiteX10" fmla="*/ 45118 w 166369"/>
                <a:gd name="connsiteY10" fmla="*/ 140195 h 165679"/>
                <a:gd name="connsiteX11" fmla="*/ 41739 w 166369"/>
                <a:gd name="connsiteY11" fmla="*/ 143933 h 165679"/>
                <a:gd name="connsiteX12" fmla="*/ 41931 w 166369"/>
                <a:gd name="connsiteY12" fmla="*/ 144771 h 165679"/>
                <a:gd name="connsiteX13" fmla="*/ 39200 w 166369"/>
                <a:gd name="connsiteY13" fmla="*/ 142375 h 165679"/>
                <a:gd name="connsiteX14" fmla="*/ 18092 w 166369"/>
                <a:gd name="connsiteY14" fmla="*/ 123064 h 165679"/>
                <a:gd name="connsiteX15" fmla="*/ 3477 w 166369"/>
                <a:gd name="connsiteY15" fmla="*/ 138159 h 16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6369" h="165679">
                  <a:moveTo>
                    <a:pt x="3381" y="138087"/>
                  </a:moveTo>
                  <a:cubicBezTo>
                    <a:pt x="11263" y="145274"/>
                    <a:pt x="18954" y="152845"/>
                    <a:pt x="27100" y="159650"/>
                  </a:cubicBezTo>
                  <a:cubicBezTo>
                    <a:pt x="35246" y="166454"/>
                    <a:pt x="45046" y="168036"/>
                    <a:pt x="53743" y="161614"/>
                  </a:cubicBezTo>
                  <a:cubicBezTo>
                    <a:pt x="61530" y="155888"/>
                    <a:pt x="67112" y="146880"/>
                    <a:pt x="73078" y="139357"/>
                  </a:cubicBezTo>
                  <a:cubicBezTo>
                    <a:pt x="79323" y="131370"/>
                    <a:pt x="85536" y="123432"/>
                    <a:pt x="91718" y="115541"/>
                  </a:cubicBezTo>
                  <a:cubicBezTo>
                    <a:pt x="116939" y="82925"/>
                    <a:pt x="141353" y="49702"/>
                    <a:pt x="164961" y="15872"/>
                  </a:cubicBezTo>
                  <a:cubicBezTo>
                    <a:pt x="168219" y="11224"/>
                    <a:pt x="165416" y="4012"/>
                    <a:pt x="160720" y="1352"/>
                  </a:cubicBezTo>
                  <a:cubicBezTo>
                    <a:pt x="155673" y="-1459"/>
                    <a:pt x="149306" y="250"/>
                    <a:pt x="146345" y="5210"/>
                  </a:cubicBezTo>
                  <a:cubicBezTo>
                    <a:pt x="125676" y="34807"/>
                    <a:pt x="104376" y="63925"/>
                    <a:pt x="82446" y="92565"/>
                  </a:cubicBezTo>
                  <a:cubicBezTo>
                    <a:pt x="71409" y="106940"/>
                    <a:pt x="60228" y="121220"/>
                    <a:pt x="48903" y="135403"/>
                  </a:cubicBezTo>
                  <a:cubicBezTo>
                    <a:pt x="47633" y="136985"/>
                    <a:pt x="46507" y="138590"/>
                    <a:pt x="45118" y="140195"/>
                  </a:cubicBezTo>
                  <a:cubicBezTo>
                    <a:pt x="44303" y="141153"/>
                    <a:pt x="42147" y="142735"/>
                    <a:pt x="41739" y="143933"/>
                  </a:cubicBezTo>
                  <a:cubicBezTo>
                    <a:pt x="41332" y="145131"/>
                    <a:pt x="40206" y="144364"/>
                    <a:pt x="41931" y="144771"/>
                  </a:cubicBezTo>
                  <a:cubicBezTo>
                    <a:pt x="40947" y="144061"/>
                    <a:pt x="40032" y="143259"/>
                    <a:pt x="39200" y="142375"/>
                  </a:cubicBezTo>
                  <a:lnTo>
                    <a:pt x="18092" y="123064"/>
                  </a:lnTo>
                  <a:cubicBezTo>
                    <a:pt x="7861" y="113720"/>
                    <a:pt x="-6754" y="128791"/>
                    <a:pt x="3477" y="138159"/>
                  </a:cubicBezTo>
                  <a:close/>
                </a:path>
              </a:pathLst>
            </a:custGeom>
            <a:solidFill>
              <a:schemeClr val="tx1"/>
            </a:solidFill>
            <a:ln w="2389"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72ABE228-BCD6-DCA5-C1DD-CF149F46BF98}"/>
                </a:ext>
              </a:extLst>
            </p:cNvPr>
            <p:cNvSpPr/>
            <p:nvPr/>
          </p:nvSpPr>
          <p:spPr>
            <a:xfrm>
              <a:off x="6689707" y="3327619"/>
              <a:ext cx="307348" cy="305785"/>
            </a:xfrm>
            <a:custGeom>
              <a:avLst/>
              <a:gdLst>
                <a:gd name="connsiteX0" fmla="*/ 3562 w 166526"/>
                <a:gd name="connsiteY0" fmla="*/ 138096 h 165679"/>
                <a:gd name="connsiteX1" fmla="*/ 27258 w 166526"/>
                <a:gd name="connsiteY1" fmla="*/ 159660 h 165679"/>
                <a:gd name="connsiteX2" fmla="*/ 53900 w 166526"/>
                <a:gd name="connsiteY2" fmla="*/ 161624 h 165679"/>
                <a:gd name="connsiteX3" fmla="*/ 73235 w 166526"/>
                <a:gd name="connsiteY3" fmla="*/ 139366 h 165679"/>
                <a:gd name="connsiteX4" fmla="*/ 91875 w 166526"/>
                <a:gd name="connsiteY4" fmla="*/ 115551 h 165679"/>
                <a:gd name="connsiteX5" fmla="*/ 165118 w 166526"/>
                <a:gd name="connsiteY5" fmla="*/ 15881 h 165679"/>
                <a:gd name="connsiteX6" fmla="*/ 160877 w 166526"/>
                <a:gd name="connsiteY6" fmla="*/ 1338 h 165679"/>
                <a:gd name="connsiteX7" fmla="*/ 146502 w 166526"/>
                <a:gd name="connsiteY7" fmla="*/ 5220 h 165679"/>
                <a:gd name="connsiteX8" fmla="*/ 82603 w 166526"/>
                <a:gd name="connsiteY8" fmla="*/ 92574 h 165679"/>
                <a:gd name="connsiteX9" fmla="*/ 49060 w 166526"/>
                <a:gd name="connsiteY9" fmla="*/ 135413 h 165679"/>
                <a:gd name="connsiteX10" fmla="*/ 45275 w 166526"/>
                <a:gd name="connsiteY10" fmla="*/ 140205 h 165679"/>
                <a:gd name="connsiteX11" fmla="*/ 41897 w 166526"/>
                <a:gd name="connsiteY11" fmla="*/ 143942 h 165679"/>
                <a:gd name="connsiteX12" fmla="*/ 42088 w 166526"/>
                <a:gd name="connsiteY12" fmla="*/ 144781 h 165679"/>
                <a:gd name="connsiteX13" fmla="*/ 39357 w 166526"/>
                <a:gd name="connsiteY13" fmla="*/ 142385 h 165679"/>
                <a:gd name="connsiteX14" fmla="*/ 18081 w 166526"/>
                <a:gd name="connsiteY14" fmla="*/ 123002 h 165679"/>
                <a:gd name="connsiteX15" fmla="*/ 3490 w 166526"/>
                <a:gd name="connsiteY15" fmla="*/ 138096 h 16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6526" h="165679">
                  <a:moveTo>
                    <a:pt x="3562" y="138096"/>
                  </a:moveTo>
                  <a:cubicBezTo>
                    <a:pt x="11421" y="145284"/>
                    <a:pt x="19111" y="152855"/>
                    <a:pt x="27258" y="159660"/>
                  </a:cubicBezTo>
                  <a:cubicBezTo>
                    <a:pt x="35404" y="166464"/>
                    <a:pt x="45203" y="168021"/>
                    <a:pt x="53900" y="161624"/>
                  </a:cubicBezTo>
                  <a:cubicBezTo>
                    <a:pt x="61687" y="155874"/>
                    <a:pt x="67293" y="146865"/>
                    <a:pt x="73235" y="139366"/>
                  </a:cubicBezTo>
                  <a:cubicBezTo>
                    <a:pt x="79480" y="131460"/>
                    <a:pt x="85694" y="123521"/>
                    <a:pt x="91875" y="115551"/>
                  </a:cubicBezTo>
                  <a:cubicBezTo>
                    <a:pt x="117096" y="82935"/>
                    <a:pt x="141510" y="49712"/>
                    <a:pt x="165118" y="15881"/>
                  </a:cubicBezTo>
                  <a:cubicBezTo>
                    <a:pt x="168376" y="11233"/>
                    <a:pt x="165573" y="3902"/>
                    <a:pt x="160877" y="1338"/>
                  </a:cubicBezTo>
                  <a:cubicBezTo>
                    <a:pt x="155823" y="-1456"/>
                    <a:pt x="149463" y="261"/>
                    <a:pt x="146502" y="5220"/>
                  </a:cubicBezTo>
                  <a:cubicBezTo>
                    <a:pt x="125833" y="34817"/>
                    <a:pt x="104533" y="63935"/>
                    <a:pt x="82603" y="92574"/>
                  </a:cubicBezTo>
                  <a:cubicBezTo>
                    <a:pt x="71566" y="106950"/>
                    <a:pt x="60385" y="121229"/>
                    <a:pt x="49060" y="135413"/>
                  </a:cubicBezTo>
                  <a:cubicBezTo>
                    <a:pt x="47790" y="136994"/>
                    <a:pt x="46664" y="138576"/>
                    <a:pt x="45275" y="140205"/>
                  </a:cubicBezTo>
                  <a:cubicBezTo>
                    <a:pt x="44460" y="141163"/>
                    <a:pt x="42304" y="142745"/>
                    <a:pt x="41897" y="143942"/>
                  </a:cubicBezTo>
                  <a:cubicBezTo>
                    <a:pt x="41489" y="145140"/>
                    <a:pt x="40363" y="144374"/>
                    <a:pt x="42088" y="144781"/>
                  </a:cubicBezTo>
                  <a:cubicBezTo>
                    <a:pt x="41104" y="144071"/>
                    <a:pt x="40189" y="143268"/>
                    <a:pt x="39357" y="142385"/>
                  </a:cubicBezTo>
                  <a:lnTo>
                    <a:pt x="18081" y="123002"/>
                  </a:lnTo>
                  <a:cubicBezTo>
                    <a:pt x="7851" y="113658"/>
                    <a:pt x="-6764" y="128704"/>
                    <a:pt x="3490" y="138096"/>
                  </a:cubicBezTo>
                  <a:close/>
                </a:path>
              </a:pathLst>
            </a:custGeom>
            <a:solidFill>
              <a:schemeClr val="tx1"/>
            </a:solidFill>
            <a:ln w="2389"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219631C6-1B2F-6490-EEC2-6103118C688A}"/>
                </a:ext>
              </a:extLst>
            </p:cNvPr>
            <p:cNvSpPr/>
            <p:nvPr/>
          </p:nvSpPr>
          <p:spPr>
            <a:xfrm>
              <a:off x="6755995" y="3855538"/>
              <a:ext cx="261076" cy="305718"/>
            </a:xfrm>
            <a:custGeom>
              <a:avLst/>
              <a:gdLst>
                <a:gd name="connsiteX0" fmla="*/ 5262 w 141455"/>
                <a:gd name="connsiteY0" fmla="*/ 138060 h 165643"/>
                <a:gd name="connsiteX1" fmla="*/ 33629 w 141455"/>
                <a:gd name="connsiteY1" fmla="*/ 159623 h 165643"/>
                <a:gd name="connsiteX2" fmla="*/ 60703 w 141455"/>
                <a:gd name="connsiteY2" fmla="*/ 161588 h 165643"/>
                <a:gd name="connsiteX3" fmla="*/ 75294 w 141455"/>
                <a:gd name="connsiteY3" fmla="*/ 139330 h 165643"/>
                <a:gd name="connsiteX4" fmla="*/ 88855 w 141455"/>
                <a:gd name="connsiteY4" fmla="*/ 115539 h 165643"/>
                <a:gd name="connsiteX5" fmla="*/ 140846 w 141455"/>
                <a:gd name="connsiteY5" fmla="*/ 15941 h 165643"/>
                <a:gd name="connsiteX6" fmla="*/ 133490 w 141455"/>
                <a:gd name="connsiteY6" fmla="*/ 1422 h 165643"/>
                <a:gd name="connsiteX7" fmla="*/ 119882 w 141455"/>
                <a:gd name="connsiteY7" fmla="*/ 5279 h 165643"/>
                <a:gd name="connsiteX8" fmla="*/ 74623 w 141455"/>
                <a:gd name="connsiteY8" fmla="*/ 92586 h 165643"/>
                <a:gd name="connsiteX9" fmla="*/ 50161 w 141455"/>
                <a:gd name="connsiteY9" fmla="*/ 135401 h 165643"/>
                <a:gd name="connsiteX10" fmla="*/ 47382 w 141455"/>
                <a:gd name="connsiteY10" fmla="*/ 140192 h 165643"/>
                <a:gd name="connsiteX11" fmla="*/ 44794 w 141455"/>
                <a:gd name="connsiteY11" fmla="*/ 143930 h 165643"/>
                <a:gd name="connsiteX12" fmla="*/ 45177 w 141455"/>
                <a:gd name="connsiteY12" fmla="*/ 144769 h 165643"/>
                <a:gd name="connsiteX13" fmla="*/ 41895 w 141455"/>
                <a:gd name="connsiteY13" fmla="*/ 142373 h 165643"/>
                <a:gd name="connsiteX14" fmla="*/ 16642 w 141455"/>
                <a:gd name="connsiteY14" fmla="*/ 123086 h 165643"/>
                <a:gd name="connsiteX15" fmla="*/ 5262 w 141455"/>
                <a:gd name="connsiteY15" fmla="*/ 138156 h 16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455" h="165643">
                  <a:moveTo>
                    <a:pt x="5262" y="138060"/>
                  </a:moveTo>
                  <a:cubicBezTo>
                    <a:pt x="14701" y="145248"/>
                    <a:pt x="23998" y="152819"/>
                    <a:pt x="33629" y="159623"/>
                  </a:cubicBezTo>
                  <a:cubicBezTo>
                    <a:pt x="43261" y="166428"/>
                    <a:pt x="53371" y="167985"/>
                    <a:pt x="60703" y="161588"/>
                  </a:cubicBezTo>
                  <a:cubicBezTo>
                    <a:pt x="67268" y="155838"/>
                    <a:pt x="70933" y="146829"/>
                    <a:pt x="75294" y="139330"/>
                  </a:cubicBezTo>
                  <a:cubicBezTo>
                    <a:pt x="79862" y="131455"/>
                    <a:pt x="84382" y="123525"/>
                    <a:pt x="88855" y="115539"/>
                  </a:cubicBezTo>
                  <a:cubicBezTo>
                    <a:pt x="107111" y="82954"/>
                    <a:pt x="124442" y="49755"/>
                    <a:pt x="140846" y="15941"/>
                  </a:cubicBezTo>
                  <a:cubicBezTo>
                    <a:pt x="143098" y="11293"/>
                    <a:pt x="138761" y="4105"/>
                    <a:pt x="133490" y="1422"/>
                  </a:cubicBezTo>
                  <a:cubicBezTo>
                    <a:pt x="127357" y="-1693"/>
                    <a:pt x="122134" y="631"/>
                    <a:pt x="119882" y="5279"/>
                  </a:cubicBezTo>
                  <a:cubicBezTo>
                    <a:pt x="105506" y="34845"/>
                    <a:pt x="90420" y="63947"/>
                    <a:pt x="74623" y="92586"/>
                  </a:cubicBezTo>
                  <a:cubicBezTo>
                    <a:pt x="66637" y="106961"/>
                    <a:pt x="58483" y="121233"/>
                    <a:pt x="50161" y="135401"/>
                  </a:cubicBezTo>
                  <a:cubicBezTo>
                    <a:pt x="49226" y="136958"/>
                    <a:pt x="48340" y="138563"/>
                    <a:pt x="47382" y="140192"/>
                  </a:cubicBezTo>
                  <a:cubicBezTo>
                    <a:pt x="46783" y="141151"/>
                    <a:pt x="44986" y="142732"/>
                    <a:pt x="44794" y="143930"/>
                  </a:cubicBezTo>
                  <a:cubicBezTo>
                    <a:pt x="44602" y="145128"/>
                    <a:pt x="43356" y="144361"/>
                    <a:pt x="45177" y="144769"/>
                  </a:cubicBezTo>
                  <a:cubicBezTo>
                    <a:pt x="44019" y="144062"/>
                    <a:pt x="42921" y="143260"/>
                    <a:pt x="41895" y="142373"/>
                  </a:cubicBezTo>
                  <a:lnTo>
                    <a:pt x="16642" y="123086"/>
                  </a:lnTo>
                  <a:cubicBezTo>
                    <a:pt x="4423" y="113742"/>
                    <a:pt x="-7005" y="128788"/>
                    <a:pt x="5262" y="138156"/>
                  </a:cubicBezTo>
                  <a:close/>
                </a:path>
              </a:pathLst>
            </a:custGeom>
            <a:solidFill>
              <a:schemeClr val="tx1"/>
            </a:solidFill>
            <a:ln w="2389"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FB5A287E-97F2-1B12-B6A9-4FC08AB3AD40}"/>
                </a:ext>
              </a:extLst>
            </p:cNvPr>
            <p:cNvSpPr/>
            <p:nvPr/>
          </p:nvSpPr>
          <p:spPr>
            <a:xfrm>
              <a:off x="6884100" y="4383186"/>
              <a:ext cx="261048" cy="305746"/>
            </a:xfrm>
            <a:custGeom>
              <a:avLst/>
              <a:gdLst>
                <a:gd name="connsiteX0" fmla="*/ 5262 w 141440"/>
                <a:gd name="connsiteY0" fmla="*/ 138076 h 165658"/>
                <a:gd name="connsiteX1" fmla="*/ 33605 w 141440"/>
                <a:gd name="connsiteY1" fmla="*/ 159639 h 165658"/>
                <a:gd name="connsiteX2" fmla="*/ 60679 w 141440"/>
                <a:gd name="connsiteY2" fmla="*/ 161603 h 165658"/>
                <a:gd name="connsiteX3" fmla="*/ 75294 w 141440"/>
                <a:gd name="connsiteY3" fmla="*/ 139346 h 165658"/>
                <a:gd name="connsiteX4" fmla="*/ 88855 w 141440"/>
                <a:gd name="connsiteY4" fmla="*/ 115554 h 165658"/>
                <a:gd name="connsiteX5" fmla="*/ 140822 w 141440"/>
                <a:gd name="connsiteY5" fmla="*/ 15956 h 165658"/>
                <a:gd name="connsiteX6" fmla="*/ 133490 w 141440"/>
                <a:gd name="connsiteY6" fmla="*/ 1437 h 165658"/>
                <a:gd name="connsiteX7" fmla="*/ 119858 w 141440"/>
                <a:gd name="connsiteY7" fmla="*/ 5295 h 165658"/>
                <a:gd name="connsiteX8" fmla="*/ 74623 w 141440"/>
                <a:gd name="connsiteY8" fmla="*/ 92601 h 165658"/>
                <a:gd name="connsiteX9" fmla="*/ 50161 w 141440"/>
                <a:gd name="connsiteY9" fmla="*/ 135392 h 165658"/>
                <a:gd name="connsiteX10" fmla="*/ 47358 w 141440"/>
                <a:gd name="connsiteY10" fmla="*/ 140184 h 165658"/>
                <a:gd name="connsiteX11" fmla="*/ 44770 w 141440"/>
                <a:gd name="connsiteY11" fmla="*/ 143898 h 165658"/>
                <a:gd name="connsiteX12" fmla="*/ 45153 w 141440"/>
                <a:gd name="connsiteY12" fmla="*/ 144760 h 165658"/>
                <a:gd name="connsiteX13" fmla="*/ 41895 w 141440"/>
                <a:gd name="connsiteY13" fmla="*/ 142364 h 165658"/>
                <a:gd name="connsiteX14" fmla="*/ 16642 w 141440"/>
                <a:gd name="connsiteY14" fmla="*/ 123197 h 165658"/>
                <a:gd name="connsiteX15" fmla="*/ 5262 w 141440"/>
                <a:gd name="connsiteY15" fmla="*/ 138267 h 165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440" h="165658">
                  <a:moveTo>
                    <a:pt x="5262" y="138076"/>
                  </a:moveTo>
                  <a:cubicBezTo>
                    <a:pt x="14677" y="145263"/>
                    <a:pt x="23974" y="152834"/>
                    <a:pt x="33605" y="159639"/>
                  </a:cubicBezTo>
                  <a:cubicBezTo>
                    <a:pt x="43237" y="166443"/>
                    <a:pt x="53347" y="168001"/>
                    <a:pt x="60679" y="161603"/>
                  </a:cubicBezTo>
                  <a:cubicBezTo>
                    <a:pt x="67268" y="155853"/>
                    <a:pt x="70933" y="146845"/>
                    <a:pt x="75294" y="139346"/>
                  </a:cubicBezTo>
                  <a:cubicBezTo>
                    <a:pt x="79878" y="131359"/>
                    <a:pt x="84398" y="123429"/>
                    <a:pt x="88855" y="115554"/>
                  </a:cubicBezTo>
                  <a:cubicBezTo>
                    <a:pt x="107111" y="82954"/>
                    <a:pt x="124434" y="49755"/>
                    <a:pt x="140822" y="15956"/>
                  </a:cubicBezTo>
                  <a:cubicBezTo>
                    <a:pt x="143098" y="11308"/>
                    <a:pt x="138737" y="3977"/>
                    <a:pt x="133490" y="1437"/>
                  </a:cubicBezTo>
                  <a:cubicBezTo>
                    <a:pt x="127333" y="-1701"/>
                    <a:pt x="122134" y="623"/>
                    <a:pt x="119858" y="5295"/>
                  </a:cubicBezTo>
                  <a:cubicBezTo>
                    <a:pt x="105482" y="34860"/>
                    <a:pt x="90404" y="63962"/>
                    <a:pt x="74623" y="92601"/>
                  </a:cubicBezTo>
                  <a:cubicBezTo>
                    <a:pt x="66637" y="106977"/>
                    <a:pt x="58483" y="121241"/>
                    <a:pt x="50161" y="135392"/>
                  </a:cubicBezTo>
                  <a:cubicBezTo>
                    <a:pt x="49226" y="136974"/>
                    <a:pt x="48340" y="138555"/>
                    <a:pt x="47358" y="140184"/>
                  </a:cubicBezTo>
                  <a:cubicBezTo>
                    <a:pt x="46759" y="141142"/>
                    <a:pt x="44962" y="142724"/>
                    <a:pt x="44770" y="143898"/>
                  </a:cubicBezTo>
                  <a:cubicBezTo>
                    <a:pt x="44578" y="145072"/>
                    <a:pt x="43332" y="144353"/>
                    <a:pt x="45153" y="144760"/>
                  </a:cubicBezTo>
                  <a:cubicBezTo>
                    <a:pt x="44007" y="144048"/>
                    <a:pt x="42917" y="143246"/>
                    <a:pt x="41895" y="142364"/>
                  </a:cubicBezTo>
                  <a:lnTo>
                    <a:pt x="16642" y="123197"/>
                  </a:lnTo>
                  <a:cubicBezTo>
                    <a:pt x="4423" y="113853"/>
                    <a:pt x="-7006" y="128899"/>
                    <a:pt x="5262" y="138267"/>
                  </a:cubicBezTo>
                  <a:close/>
                </a:path>
              </a:pathLst>
            </a:custGeom>
            <a:solidFill>
              <a:schemeClr val="tx1"/>
            </a:solidFill>
            <a:ln w="2389"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2D549AA9-C033-EB5C-0DF6-B1F2F5660A4F}"/>
                </a:ext>
              </a:extLst>
            </p:cNvPr>
            <p:cNvSpPr/>
            <p:nvPr/>
          </p:nvSpPr>
          <p:spPr>
            <a:xfrm>
              <a:off x="6996599" y="2505653"/>
              <a:ext cx="731216" cy="112627"/>
            </a:xfrm>
            <a:custGeom>
              <a:avLst/>
              <a:gdLst>
                <a:gd name="connsiteX0" fmla="*/ 369869 w 396184"/>
                <a:gd name="connsiteY0" fmla="*/ 59802 h 61023"/>
                <a:gd name="connsiteX1" fmla="*/ 28021 w 396184"/>
                <a:gd name="connsiteY1" fmla="*/ 61024 h 61023"/>
                <a:gd name="connsiteX2" fmla="*/ 181 w 396184"/>
                <a:gd name="connsiteY2" fmla="*/ 34046 h 61023"/>
                <a:gd name="connsiteX3" fmla="*/ 13 w 396184"/>
                <a:gd name="connsiteY3" fmla="*/ 28391 h 61023"/>
                <a:gd name="connsiteX4" fmla="*/ 25541 w 396184"/>
                <a:gd name="connsiteY4" fmla="*/ 1235 h 61023"/>
                <a:gd name="connsiteX5" fmla="*/ 26368 w 396184"/>
                <a:gd name="connsiteY5" fmla="*/ 1222 h 61023"/>
                <a:gd name="connsiteX6" fmla="*/ 368239 w 396184"/>
                <a:gd name="connsiteY6" fmla="*/ 0 h 61023"/>
                <a:gd name="connsiteX7" fmla="*/ 396008 w 396184"/>
                <a:gd name="connsiteY7" fmla="*/ 27098 h 61023"/>
                <a:gd name="connsiteX8" fmla="*/ 396176 w 396184"/>
                <a:gd name="connsiteY8" fmla="*/ 32752 h 61023"/>
                <a:gd name="connsiteX9" fmla="*/ 370525 w 396184"/>
                <a:gd name="connsiteY9" fmla="*/ 59793 h 61023"/>
                <a:gd name="connsiteX10" fmla="*/ 369869 w 396184"/>
                <a:gd name="connsiteY10" fmla="*/ 59802 h 61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6184" h="61023">
                  <a:moveTo>
                    <a:pt x="369869" y="59802"/>
                  </a:moveTo>
                  <a:lnTo>
                    <a:pt x="28021" y="61024"/>
                  </a:lnTo>
                  <a:cubicBezTo>
                    <a:pt x="12991" y="60993"/>
                    <a:pt x="684" y="49067"/>
                    <a:pt x="181" y="34046"/>
                  </a:cubicBezTo>
                  <a:lnTo>
                    <a:pt x="13" y="28391"/>
                  </a:lnTo>
                  <a:cubicBezTo>
                    <a:pt x="-437" y="13843"/>
                    <a:pt x="10992" y="1684"/>
                    <a:pt x="25541" y="1235"/>
                  </a:cubicBezTo>
                  <a:cubicBezTo>
                    <a:pt x="25816" y="1226"/>
                    <a:pt x="26092" y="1222"/>
                    <a:pt x="26368" y="1222"/>
                  </a:cubicBezTo>
                  <a:lnTo>
                    <a:pt x="368239" y="0"/>
                  </a:lnTo>
                  <a:cubicBezTo>
                    <a:pt x="383286" y="71"/>
                    <a:pt x="395569" y="12057"/>
                    <a:pt x="396008" y="27098"/>
                  </a:cubicBezTo>
                  <a:lnTo>
                    <a:pt x="396176" y="32752"/>
                  </a:lnTo>
                  <a:cubicBezTo>
                    <a:pt x="396559" y="47302"/>
                    <a:pt x="385075" y="59409"/>
                    <a:pt x="370525" y="59793"/>
                  </a:cubicBezTo>
                  <a:cubicBezTo>
                    <a:pt x="370306" y="59798"/>
                    <a:pt x="370087" y="59801"/>
                    <a:pt x="369869" y="59802"/>
                  </a:cubicBezTo>
                  <a:close/>
                </a:path>
              </a:pathLst>
            </a:custGeom>
            <a:solidFill>
              <a:srgbClr val="1D252E"/>
            </a:solidFill>
            <a:ln w="2389"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4A023685-C81B-7599-C3CB-75C15A5ED693}"/>
                </a:ext>
              </a:extLst>
            </p:cNvPr>
            <p:cNvSpPr/>
            <p:nvPr/>
          </p:nvSpPr>
          <p:spPr>
            <a:xfrm>
              <a:off x="6983949" y="2493093"/>
              <a:ext cx="756353" cy="137656"/>
            </a:xfrm>
            <a:custGeom>
              <a:avLst/>
              <a:gdLst>
                <a:gd name="connsiteX0" fmla="*/ 375117 w 409804"/>
                <a:gd name="connsiteY0" fmla="*/ 6804 h 74584"/>
                <a:gd name="connsiteX1" fmla="*/ 402862 w 409804"/>
                <a:gd name="connsiteY1" fmla="*/ 33902 h 74584"/>
                <a:gd name="connsiteX2" fmla="*/ 403030 w 409804"/>
                <a:gd name="connsiteY2" fmla="*/ 39556 h 74584"/>
                <a:gd name="connsiteX3" fmla="*/ 377502 w 409804"/>
                <a:gd name="connsiteY3" fmla="*/ 66713 h 74584"/>
                <a:gd name="connsiteX4" fmla="*/ 376675 w 409804"/>
                <a:gd name="connsiteY4" fmla="*/ 66726 h 74584"/>
                <a:gd name="connsiteX5" fmla="*/ 34827 w 409804"/>
                <a:gd name="connsiteY5" fmla="*/ 67948 h 74584"/>
                <a:gd name="connsiteX6" fmla="*/ 34827 w 409804"/>
                <a:gd name="connsiteY6" fmla="*/ 67948 h 74584"/>
                <a:gd name="connsiteX7" fmla="*/ 7083 w 409804"/>
                <a:gd name="connsiteY7" fmla="*/ 40970 h 74584"/>
                <a:gd name="connsiteX8" fmla="*/ 6915 w 409804"/>
                <a:gd name="connsiteY8" fmla="*/ 35316 h 74584"/>
                <a:gd name="connsiteX9" fmla="*/ 32443 w 409804"/>
                <a:gd name="connsiteY9" fmla="*/ 8159 h 74584"/>
                <a:gd name="connsiteX10" fmla="*/ 33270 w 409804"/>
                <a:gd name="connsiteY10" fmla="*/ 8146 h 74584"/>
                <a:gd name="connsiteX11" fmla="*/ 375141 w 409804"/>
                <a:gd name="connsiteY11" fmla="*/ 6924 h 74584"/>
                <a:gd name="connsiteX12" fmla="*/ 375141 w 409804"/>
                <a:gd name="connsiteY12" fmla="*/ 6924 h 74584"/>
                <a:gd name="connsiteX13" fmla="*/ 375141 w 409804"/>
                <a:gd name="connsiteY13" fmla="*/ 120 h 74584"/>
                <a:gd name="connsiteX14" fmla="*/ 374998 w 409804"/>
                <a:gd name="connsiteY14" fmla="*/ 120 h 74584"/>
                <a:gd name="connsiteX15" fmla="*/ 33150 w 409804"/>
                <a:gd name="connsiteY15" fmla="*/ 1342 h 74584"/>
                <a:gd name="connsiteX16" fmla="*/ 0 w 409804"/>
                <a:gd name="connsiteY16" fmla="*/ 34319 h 74584"/>
                <a:gd name="connsiteX17" fmla="*/ 15 w 409804"/>
                <a:gd name="connsiteY17" fmla="*/ 35387 h 74584"/>
                <a:gd name="connsiteX18" fmla="*/ 182 w 409804"/>
                <a:gd name="connsiteY18" fmla="*/ 41042 h 74584"/>
                <a:gd name="connsiteX19" fmla="*/ 34731 w 409804"/>
                <a:gd name="connsiteY19" fmla="*/ 74585 h 74584"/>
                <a:gd name="connsiteX20" fmla="*/ 34851 w 409804"/>
                <a:gd name="connsiteY20" fmla="*/ 74585 h 74584"/>
                <a:gd name="connsiteX21" fmla="*/ 376699 w 409804"/>
                <a:gd name="connsiteY21" fmla="*/ 73363 h 74584"/>
                <a:gd name="connsiteX22" fmla="*/ 409805 w 409804"/>
                <a:gd name="connsiteY22" fmla="*/ 40341 h 74584"/>
                <a:gd name="connsiteX23" fmla="*/ 409786 w 409804"/>
                <a:gd name="connsiteY23" fmla="*/ 39197 h 74584"/>
                <a:gd name="connsiteX24" fmla="*/ 409618 w 409804"/>
                <a:gd name="connsiteY24" fmla="*/ 33543 h 74584"/>
                <a:gd name="connsiteX25" fmla="*/ 375069 w 409804"/>
                <a:gd name="connsiteY25" fmla="*/ 0 h 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9804" h="74584">
                  <a:moveTo>
                    <a:pt x="375117" y="6804"/>
                  </a:moveTo>
                  <a:cubicBezTo>
                    <a:pt x="390155" y="6888"/>
                    <a:pt x="402423" y="18870"/>
                    <a:pt x="402862" y="33902"/>
                  </a:cubicBezTo>
                  <a:lnTo>
                    <a:pt x="403030" y="39556"/>
                  </a:lnTo>
                  <a:cubicBezTo>
                    <a:pt x="403480" y="54105"/>
                    <a:pt x="392050" y="66263"/>
                    <a:pt x="377502" y="66713"/>
                  </a:cubicBezTo>
                  <a:cubicBezTo>
                    <a:pt x="377226" y="66722"/>
                    <a:pt x="376950" y="66726"/>
                    <a:pt x="376675" y="66726"/>
                  </a:cubicBezTo>
                  <a:lnTo>
                    <a:pt x="34827" y="67948"/>
                  </a:lnTo>
                  <a:lnTo>
                    <a:pt x="34827" y="67948"/>
                  </a:lnTo>
                  <a:cubicBezTo>
                    <a:pt x="19839" y="67854"/>
                    <a:pt x="7596" y="55949"/>
                    <a:pt x="7083" y="40970"/>
                  </a:cubicBezTo>
                  <a:lnTo>
                    <a:pt x="6915" y="35316"/>
                  </a:lnTo>
                  <a:cubicBezTo>
                    <a:pt x="6465" y="20767"/>
                    <a:pt x="17894" y="8609"/>
                    <a:pt x="32443" y="8159"/>
                  </a:cubicBezTo>
                  <a:cubicBezTo>
                    <a:pt x="32718" y="8150"/>
                    <a:pt x="32994" y="8146"/>
                    <a:pt x="33270" y="8146"/>
                  </a:cubicBezTo>
                  <a:lnTo>
                    <a:pt x="375141" y="6924"/>
                  </a:lnTo>
                  <a:lnTo>
                    <a:pt x="375141" y="6924"/>
                  </a:lnTo>
                  <a:moveTo>
                    <a:pt x="375141" y="120"/>
                  </a:moveTo>
                  <a:lnTo>
                    <a:pt x="374998" y="120"/>
                  </a:lnTo>
                  <a:lnTo>
                    <a:pt x="33150" y="1342"/>
                  </a:lnTo>
                  <a:cubicBezTo>
                    <a:pt x="14890" y="1294"/>
                    <a:pt x="48" y="16058"/>
                    <a:pt x="0" y="34319"/>
                  </a:cubicBezTo>
                  <a:cubicBezTo>
                    <a:pt x="-1" y="34675"/>
                    <a:pt x="4" y="35031"/>
                    <a:pt x="15" y="35387"/>
                  </a:cubicBezTo>
                  <a:lnTo>
                    <a:pt x="182" y="41042"/>
                  </a:lnTo>
                  <a:cubicBezTo>
                    <a:pt x="862" y="59669"/>
                    <a:pt x="16092" y="74456"/>
                    <a:pt x="34731" y="74585"/>
                  </a:cubicBezTo>
                  <a:lnTo>
                    <a:pt x="34851" y="74585"/>
                  </a:lnTo>
                  <a:lnTo>
                    <a:pt x="376699" y="73363"/>
                  </a:lnTo>
                  <a:cubicBezTo>
                    <a:pt x="394959" y="73386"/>
                    <a:pt x="409781" y="58602"/>
                    <a:pt x="409805" y="40341"/>
                  </a:cubicBezTo>
                  <a:cubicBezTo>
                    <a:pt x="409805" y="39960"/>
                    <a:pt x="409799" y="39578"/>
                    <a:pt x="409786" y="39197"/>
                  </a:cubicBezTo>
                  <a:lnTo>
                    <a:pt x="409618" y="33543"/>
                  </a:lnTo>
                  <a:cubicBezTo>
                    <a:pt x="408939" y="14916"/>
                    <a:pt x="393709" y="129"/>
                    <a:pt x="375069" y="0"/>
                  </a:cubicBezTo>
                  <a:close/>
                </a:path>
              </a:pathLst>
            </a:custGeom>
            <a:solidFill>
              <a:schemeClr val="tx1"/>
            </a:solidFill>
            <a:ln w="2389"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1DDE5D89-62C2-EF21-7B27-01B2014F1F89}"/>
                </a:ext>
              </a:extLst>
            </p:cNvPr>
            <p:cNvSpPr/>
            <p:nvPr/>
          </p:nvSpPr>
          <p:spPr>
            <a:xfrm>
              <a:off x="7037349" y="2886386"/>
              <a:ext cx="971334" cy="4420"/>
            </a:xfrm>
            <a:custGeom>
              <a:avLst/>
              <a:gdLst>
                <a:gd name="connsiteX0" fmla="*/ 0 w 526284"/>
                <a:gd name="connsiteY0" fmla="*/ 0 h 2395"/>
                <a:gd name="connsiteX1" fmla="*/ 526284 w 526284"/>
                <a:gd name="connsiteY1" fmla="*/ 0 h 2395"/>
              </a:gdLst>
              <a:ahLst/>
              <a:cxnLst>
                <a:cxn ang="0">
                  <a:pos x="connsiteX0" y="connsiteY0"/>
                </a:cxn>
                <a:cxn ang="0">
                  <a:pos x="connsiteX1" y="connsiteY1"/>
                </a:cxn>
              </a:cxnLst>
              <a:rect l="l" t="t" r="r" b="b"/>
              <a:pathLst>
                <a:path w="526284" h="2395">
                  <a:moveTo>
                    <a:pt x="0" y="0"/>
                  </a:moveTo>
                  <a:lnTo>
                    <a:pt x="526284" y="0"/>
                  </a:lnTo>
                </a:path>
              </a:pathLst>
            </a:custGeom>
            <a:ln w="9557" cap="rnd">
              <a:solidFill>
                <a:schemeClr val="tx1"/>
              </a:solidFill>
              <a:prstDash val="solid"/>
              <a:round/>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72258DB5-B828-9859-DAA7-3CE03F6C2A78}"/>
                </a:ext>
              </a:extLst>
            </p:cNvPr>
            <p:cNvSpPr/>
            <p:nvPr/>
          </p:nvSpPr>
          <p:spPr>
            <a:xfrm>
              <a:off x="7037349" y="2981104"/>
              <a:ext cx="971334" cy="4420"/>
            </a:xfrm>
            <a:custGeom>
              <a:avLst/>
              <a:gdLst>
                <a:gd name="connsiteX0" fmla="*/ 0 w 526284"/>
                <a:gd name="connsiteY0" fmla="*/ 0 h 2395"/>
                <a:gd name="connsiteX1" fmla="*/ 526284 w 526284"/>
                <a:gd name="connsiteY1" fmla="*/ 0 h 2395"/>
              </a:gdLst>
              <a:ahLst/>
              <a:cxnLst>
                <a:cxn ang="0">
                  <a:pos x="connsiteX0" y="connsiteY0"/>
                </a:cxn>
                <a:cxn ang="0">
                  <a:pos x="connsiteX1" y="connsiteY1"/>
                </a:cxn>
              </a:cxnLst>
              <a:rect l="l" t="t" r="r" b="b"/>
              <a:pathLst>
                <a:path w="526284" h="2395">
                  <a:moveTo>
                    <a:pt x="0" y="0"/>
                  </a:moveTo>
                  <a:lnTo>
                    <a:pt x="526284" y="0"/>
                  </a:lnTo>
                </a:path>
              </a:pathLst>
            </a:custGeom>
            <a:ln w="9557" cap="rnd">
              <a:solidFill>
                <a:schemeClr val="tx1"/>
              </a:solidFill>
              <a:prstDash val="solid"/>
              <a:round/>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12678C15-98F1-A0C8-B14C-63AB0123FC00}"/>
                </a:ext>
              </a:extLst>
            </p:cNvPr>
            <p:cNvSpPr/>
            <p:nvPr/>
          </p:nvSpPr>
          <p:spPr>
            <a:xfrm>
              <a:off x="7037349" y="3075867"/>
              <a:ext cx="460505" cy="4420"/>
            </a:xfrm>
            <a:custGeom>
              <a:avLst/>
              <a:gdLst>
                <a:gd name="connsiteX0" fmla="*/ 0 w 249509"/>
                <a:gd name="connsiteY0" fmla="*/ 0 h 2395"/>
                <a:gd name="connsiteX1" fmla="*/ 249509 w 249509"/>
                <a:gd name="connsiteY1" fmla="*/ 0 h 2395"/>
              </a:gdLst>
              <a:ahLst/>
              <a:cxnLst>
                <a:cxn ang="0">
                  <a:pos x="connsiteX0" y="connsiteY0"/>
                </a:cxn>
                <a:cxn ang="0">
                  <a:pos x="connsiteX1" y="connsiteY1"/>
                </a:cxn>
              </a:cxnLst>
              <a:rect l="l" t="t" r="r" b="b"/>
              <a:pathLst>
                <a:path w="249509" h="2395">
                  <a:moveTo>
                    <a:pt x="0" y="0"/>
                  </a:moveTo>
                  <a:lnTo>
                    <a:pt x="249509" y="0"/>
                  </a:lnTo>
                </a:path>
              </a:pathLst>
            </a:custGeom>
            <a:ln w="9557" cap="rnd">
              <a:solidFill>
                <a:schemeClr val="tx1"/>
              </a:solidFill>
              <a:prstDash val="solid"/>
              <a:round/>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5E4808B0-77A4-DF6E-067F-4356CF29B1C9}"/>
                </a:ext>
              </a:extLst>
            </p:cNvPr>
            <p:cNvSpPr/>
            <p:nvPr/>
          </p:nvSpPr>
          <p:spPr>
            <a:xfrm>
              <a:off x="7037349" y="3403405"/>
              <a:ext cx="971334" cy="4420"/>
            </a:xfrm>
            <a:custGeom>
              <a:avLst/>
              <a:gdLst>
                <a:gd name="connsiteX0" fmla="*/ 0 w 526284"/>
                <a:gd name="connsiteY0" fmla="*/ 0 h 2395"/>
                <a:gd name="connsiteX1" fmla="*/ 526284 w 526284"/>
                <a:gd name="connsiteY1" fmla="*/ 0 h 2395"/>
              </a:gdLst>
              <a:ahLst/>
              <a:cxnLst>
                <a:cxn ang="0">
                  <a:pos x="connsiteX0" y="connsiteY0"/>
                </a:cxn>
                <a:cxn ang="0">
                  <a:pos x="connsiteX1" y="connsiteY1"/>
                </a:cxn>
              </a:cxnLst>
              <a:rect l="l" t="t" r="r" b="b"/>
              <a:pathLst>
                <a:path w="526284" h="2395">
                  <a:moveTo>
                    <a:pt x="0" y="0"/>
                  </a:moveTo>
                  <a:lnTo>
                    <a:pt x="526284" y="0"/>
                  </a:lnTo>
                </a:path>
              </a:pathLst>
            </a:custGeom>
            <a:ln w="9557" cap="rnd">
              <a:solidFill>
                <a:schemeClr val="tx1"/>
              </a:solidFill>
              <a:prstDash val="solid"/>
              <a:round/>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267B36CB-8F05-1115-FE91-4343B295CC4D}"/>
                </a:ext>
              </a:extLst>
            </p:cNvPr>
            <p:cNvSpPr/>
            <p:nvPr/>
          </p:nvSpPr>
          <p:spPr>
            <a:xfrm>
              <a:off x="7037349" y="3498168"/>
              <a:ext cx="971334" cy="4420"/>
            </a:xfrm>
            <a:custGeom>
              <a:avLst/>
              <a:gdLst>
                <a:gd name="connsiteX0" fmla="*/ 0 w 526284"/>
                <a:gd name="connsiteY0" fmla="*/ 0 h 2395"/>
                <a:gd name="connsiteX1" fmla="*/ 526284 w 526284"/>
                <a:gd name="connsiteY1" fmla="*/ 0 h 2395"/>
              </a:gdLst>
              <a:ahLst/>
              <a:cxnLst>
                <a:cxn ang="0">
                  <a:pos x="connsiteX0" y="connsiteY0"/>
                </a:cxn>
                <a:cxn ang="0">
                  <a:pos x="connsiteX1" y="connsiteY1"/>
                </a:cxn>
              </a:cxnLst>
              <a:rect l="l" t="t" r="r" b="b"/>
              <a:pathLst>
                <a:path w="526284" h="2395">
                  <a:moveTo>
                    <a:pt x="0" y="0"/>
                  </a:moveTo>
                  <a:lnTo>
                    <a:pt x="526284" y="0"/>
                  </a:lnTo>
                </a:path>
              </a:pathLst>
            </a:custGeom>
            <a:ln w="9557" cap="rnd">
              <a:solidFill>
                <a:schemeClr val="tx1"/>
              </a:solidFill>
              <a:prstDash val="solid"/>
              <a:round/>
            </a:ln>
          </p:spPr>
          <p:txBody>
            <a:bodyPr rtlCol="0" anchor="ctr"/>
            <a:lstStyle/>
            <a:p>
              <a:endParaRPr lang="zh-CN" altLang="en-US" dirty="0"/>
            </a:p>
          </p:txBody>
        </p:sp>
        <p:sp>
          <p:nvSpPr>
            <p:cNvPr id="162" name="任意多边形: 形状 161">
              <a:extLst>
                <a:ext uri="{FF2B5EF4-FFF2-40B4-BE49-F238E27FC236}">
                  <a16:creationId xmlns:a16="http://schemas.microsoft.com/office/drawing/2014/main" id="{D989487A-508A-764E-1C15-F0AC0BE30B66}"/>
                </a:ext>
              </a:extLst>
            </p:cNvPr>
            <p:cNvSpPr/>
            <p:nvPr/>
          </p:nvSpPr>
          <p:spPr>
            <a:xfrm>
              <a:off x="7037349" y="3592886"/>
              <a:ext cx="460505" cy="4420"/>
            </a:xfrm>
            <a:custGeom>
              <a:avLst/>
              <a:gdLst>
                <a:gd name="connsiteX0" fmla="*/ 0 w 249509"/>
                <a:gd name="connsiteY0" fmla="*/ 0 h 2395"/>
                <a:gd name="connsiteX1" fmla="*/ 249509 w 249509"/>
                <a:gd name="connsiteY1" fmla="*/ 0 h 2395"/>
              </a:gdLst>
              <a:ahLst/>
              <a:cxnLst>
                <a:cxn ang="0">
                  <a:pos x="connsiteX0" y="connsiteY0"/>
                </a:cxn>
                <a:cxn ang="0">
                  <a:pos x="connsiteX1" y="connsiteY1"/>
                </a:cxn>
              </a:cxnLst>
              <a:rect l="l" t="t" r="r" b="b"/>
              <a:pathLst>
                <a:path w="249509" h="2395">
                  <a:moveTo>
                    <a:pt x="0" y="0"/>
                  </a:moveTo>
                  <a:lnTo>
                    <a:pt x="249509" y="0"/>
                  </a:lnTo>
                </a:path>
              </a:pathLst>
            </a:custGeom>
            <a:ln w="9557" cap="rnd">
              <a:solidFill>
                <a:schemeClr val="tx1"/>
              </a:solidFill>
              <a:prstDash val="solid"/>
              <a:round/>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99DEE5AC-BB33-ACB7-0568-E7FFD39B9837}"/>
                </a:ext>
              </a:extLst>
            </p:cNvPr>
            <p:cNvSpPr/>
            <p:nvPr/>
          </p:nvSpPr>
          <p:spPr>
            <a:xfrm>
              <a:off x="7080641" y="3972825"/>
              <a:ext cx="971378" cy="4420"/>
            </a:xfrm>
            <a:custGeom>
              <a:avLst/>
              <a:gdLst>
                <a:gd name="connsiteX0" fmla="*/ 0 w 526308"/>
                <a:gd name="connsiteY0" fmla="*/ 0 h 2395"/>
                <a:gd name="connsiteX1" fmla="*/ 526308 w 526308"/>
                <a:gd name="connsiteY1" fmla="*/ 0 h 2395"/>
              </a:gdLst>
              <a:ahLst/>
              <a:cxnLst>
                <a:cxn ang="0">
                  <a:pos x="connsiteX0" y="connsiteY0"/>
                </a:cxn>
                <a:cxn ang="0">
                  <a:pos x="connsiteX1" y="connsiteY1"/>
                </a:cxn>
              </a:cxnLst>
              <a:rect l="l" t="t" r="r" b="b"/>
              <a:pathLst>
                <a:path w="526308" h="2395">
                  <a:moveTo>
                    <a:pt x="0" y="0"/>
                  </a:moveTo>
                  <a:lnTo>
                    <a:pt x="526308" y="0"/>
                  </a:lnTo>
                </a:path>
              </a:pathLst>
            </a:custGeom>
            <a:ln w="9557" cap="rnd">
              <a:solidFill>
                <a:schemeClr val="tx1"/>
              </a:solidFill>
              <a:prstDash val="solid"/>
              <a:round/>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CF5212A1-65B9-37B6-70AA-72CF438C08F4}"/>
                </a:ext>
              </a:extLst>
            </p:cNvPr>
            <p:cNvSpPr/>
            <p:nvPr/>
          </p:nvSpPr>
          <p:spPr>
            <a:xfrm>
              <a:off x="7114291" y="4068029"/>
              <a:ext cx="971334" cy="4420"/>
            </a:xfrm>
            <a:custGeom>
              <a:avLst/>
              <a:gdLst>
                <a:gd name="connsiteX0" fmla="*/ 0 w 526284"/>
                <a:gd name="connsiteY0" fmla="*/ 0 h 2395"/>
                <a:gd name="connsiteX1" fmla="*/ 526284 w 526284"/>
                <a:gd name="connsiteY1" fmla="*/ 0 h 2395"/>
              </a:gdLst>
              <a:ahLst/>
              <a:cxnLst>
                <a:cxn ang="0">
                  <a:pos x="connsiteX0" y="connsiteY0"/>
                </a:cxn>
                <a:cxn ang="0">
                  <a:pos x="connsiteX1" y="connsiteY1"/>
                </a:cxn>
              </a:cxnLst>
              <a:rect l="l" t="t" r="r" b="b"/>
              <a:pathLst>
                <a:path w="526284" h="2395">
                  <a:moveTo>
                    <a:pt x="0" y="0"/>
                  </a:moveTo>
                  <a:lnTo>
                    <a:pt x="526284" y="0"/>
                  </a:lnTo>
                </a:path>
              </a:pathLst>
            </a:custGeom>
            <a:ln w="9557" cap="rnd">
              <a:solidFill>
                <a:schemeClr val="tx1"/>
              </a:solidFill>
              <a:prstDash val="solid"/>
              <a:round/>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8458D527-E650-CF52-8F5D-B2DBE4D11AA3}"/>
                </a:ext>
              </a:extLst>
            </p:cNvPr>
            <p:cNvSpPr/>
            <p:nvPr/>
          </p:nvSpPr>
          <p:spPr>
            <a:xfrm>
              <a:off x="7147898" y="4163191"/>
              <a:ext cx="460505" cy="4420"/>
            </a:xfrm>
            <a:custGeom>
              <a:avLst/>
              <a:gdLst>
                <a:gd name="connsiteX0" fmla="*/ 0 w 249509"/>
                <a:gd name="connsiteY0" fmla="*/ 0 h 2395"/>
                <a:gd name="connsiteX1" fmla="*/ 249509 w 249509"/>
                <a:gd name="connsiteY1" fmla="*/ 0 h 2395"/>
              </a:gdLst>
              <a:ahLst/>
              <a:cxnLst>
                <a:cxn ang="0">
                  <a:pos x="connsiteX0" y="connsiteY0"/>
                </a:cxn>
                <a:cxn ang="0">
                  <a:pos x="connsiteX1" y="connsiteY1"/>
                </a:cxn>
              </a:cxnLst>
              <a:rect l="l" t="t" r="r" b="b"/>
              <a:pathLst>
                <a:path w="249509" h="2395">
                  <a:moveTo>
                    <a:pt x="0" y="0"/>
                  </a:moveTo>
                  <a:lnTo>
                    <a:pt x="249509" y="0"/>
                  </a:lnTo>
                </a:path>
              </a:pathLst>
            </a:custGeom>
            <a:ln w="9557" cap="rnd">
              <a:solidFill>
                <a:schemeClr val="tx1"/>
              </a:solidFill>
              <a:prstDash val="solid"/>
              <a:round/>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9E99AAB8-9A56-CF8D-1DD1-8431FCFC4E82}"/>
                </a:ext>
              </a:extLst>
            </p:cNvPr>
            <p:cNvSpPr/>
            <p:nvPr/>
          </p:nvSpPr>
          <p:spPr>
            <a:xfrm>
              <a:off x="7188890" y="4490507"/>
              <a:ext cx="971378" cy="4420"/>
            </a:xfrm>
            <a:custGeom>
              <a:avLst/>
              <a:gdLst>
                <a:gd name="connsiteX0" fmla="*/ 0 w 526308"/>
                <a:gd name="connsiteY0" fmla="*/ 0 h 2395"/>
                <a:gd name="connsiteX1" fmla="*/ 526308 w 526308"/>
                <a:gd name="connsiteY1" fmla="*/ 0 h 2395"/>
              </a:gdLst>
              <a:ahLst/>
              <a:cxnLst>
                <a:cxn ang="0">
                  <a:pos x="connsiteX0" y="connsiteY0"/>
                </a:cxn>
                <a:cxn ang="0">
                  <a:pos x="connsiteX1" y="connsiteY1"/>
                </a:cxn>
              </a:cxnLst>
              <a:rect l="l" t="t" r="r" b="b"/>
              <a:pathLst>
                <a:path w="526308" h="2395">
                  <a:moveTo>
                    <a:pt x="0" y="0"/>
                  </a:moveTo>
                  <a:lnTo>
                    <a:pt x="526308" y="0"/>
                  </a:lnTo>
                </a:path>
              </a:pathLst>
            </a:custGeom>
            <a:ln w="9557" cap="rnd">
              <a:solidFill>
                <a:schemeClr val="tx1"/>
              </a:solidFill>
              <a:prstDash val="solid"/>
              <a:round/>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417DAC4E-368F-79A4-D4CF-71E489990571}"/>
                </a:ext>
              </a:extLst>
            </p:cNvPr>
            <p:cNvSpPr/>
            <p:nvPr/>
          </p:nvSpPr>
          <p:spPr>
            <a:xfrm>
              <a:off x="7222542" y="4585713"/>
              <a:ext cx="971334" cy="4420"/>
            </a:xfrm>
            <a:custGeom>
              <a:avLst/>
              <a:gdLst>
                <a:gd name="connsiteX0" fmla="*/ 0 w 526284"/>
                <a:gd name="connsiteY0" fmla="*/ 0 h 2395"/>
                <a:gd name="connsiteX1" fmla="*/ 526284 w 526284"/>
                <a:gd name="connsiteY1" fmla="*/ 0 h 2395"/>
              </a:gdLst>
              <a:ahLst/>
              <a:cxnLst>
                <a:cxn ang="0">
                  <a:pos x="connsiteX0" y="connsiteY0"/>
                </a:cxn>
                <a:cxn ang="0">
                  <a:pos x="connsiteX1" y="connsiteY1"/>
                </a:cxn>
              </a:cxnLst>
              <a:rect l="l" t="t" r="r" b="b"/>
              <a:pathLst>
                <a:path w="526284" h="2395">
                  <a:moveTo>
                    <a:pt x="0" y="0"/>
                  </a:moveTo>
                  <a:lnTo>
                    <a:pt x="526284" y="0"/>
                  </a:lnTo>
                </a:path>
              </a:pathLst>
            </a:custGeom>
            <a:ln w="9557" cap="rnd">
              <a:solidFill>
                <a:schemeClr val="tx1"/>
              </a:solidFill>
              <a:prstDash val="solid"/>
              <a:round/>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E2FFE6BF-794E-723F-DEC0-717B35B7387E}"/>
                </a:ext>
              </a:extLst>
            </p:cNvPr>
            <p:cNvSpPr/>
            <p:nvPr/>
          </p:nvSpPr>
          <p:spPr>
            <a:xfrm>
              <a:off x="7256193" y="4680874"/>
              <a:ext cx="460505" cy="4420"/>
            </a:xfrm>
            <a:custGeom>
              <a:avLst/>
              <a:gdLst>
                <a:gd name="connsiteX0" fmla="*/ 0 w 249509"/>
                <a:gd name="connsiteY0" fmla="*/ 0 h 2395"/>
                <a:gd name="connsiteX1" fmla="*/ 249509 w 249509"/>
                <a:gd name="connsiteY1" fmla="*/ 0 h 2395"/>
              </a:gdLst>
              <a:ahLst/>
              <a:cxnLst>
                <a:cxn ang="0">
                  <a:pos x="connsiteX0" y="connsiteY0"/>
                </a:cxn>
                <a:cxn ang="0">
                  <a:pos x="connsiteX1" y="connsiteY1"/>
                </a:cxn>
              </a:cxnLst>
              <a:rect l="l" t="t" r="r" b="b"/>
              <a:pathLst>
                <a:path w="249509" h="2395">
                  <a:moveTo>
                    <a:pt x="0" y="0"/>
                  </a:moveTo>
                  <a:lnTo>
                    <a:pt x="249509" y="0"/>
                  </a:lnTo>
                </a:path>
              </a:pathLst>
            </a:custGeom>
            <a:ln w="9557" cap="rnd">
              <a:solidFill>
                <a:schemeClr val="tx1"/>
              </a:solidFill>
              <a:prstDash val="solid"/>
              <a:round/>
            </a:ln>
          </p:spPr>
          <p:txBody>
            <a:bodyPr rtlCol="0" anchor="ctr"/>
            <a:lstStyle/>
            <a:p>
              <a:endParaRPr lang="zh-CN" altLang="en-US"/>
            </a:p>
          </p:txBody>
        </p:sp>
      </p:grpSp>
      <p:grpSp>
        <p:nvGrpSpPr>
          <p:cNvPr id="202" name="组合 201">
            <a:extLst>
              <a:ext uri="{FF2B5EF4-FFF2-40B4-BE49-F238E27FC236}">
                <a16:creationId xmlns:a16="http://schemas.microsoft.com/office/drawing/2014/main" id="{D4E1458C-8F01-35AC-3FCC-34386D930756}"/>
              </a:ext>
            </a:extLst>
          </p:cNvPr>
          <p:cNvGrpSpPr/>
          <p:nvPr/>
        </p:nvGrpSpPr>
        <p:grpSpPr>
          <a:xfrm>
            <a:off x="2673341" y="2457446"/>
            <a:ext cx="2266340" cy="3350294"/>
            <a:chOff x="3771896" y="2492464"/>
            <a:chExt cx="2266340" cy="3350294"/>
          </a:xfrm>
        </p:grpSpPr>
        <p:sp>
          <p:nvSpPr>
            <p:cNvPr id="169" name="任意多边形: 形状 168">
              <a:extLst>
                <a:ext uri="{FF2B5EF4-FFF2-40B4-BE49-F238E27FC236}">
                  <a16:creationId xmlns:a16="http://schemas.microsoft.com/office/drawing/2014/main" id="{B7448CCD-54A9-5E16-6D9B-674012F81301}"/>
                </a:ext>
              </a:extLst>
            </p:cNvPr>
            <p:cNvSpPr/>
            <p:nvPr/>
          </p:nvSpPr>
          <p:spPr>
            <a:xfrm>
              <a:off x="4583181" y="5526627"/>
              <a:ext cx="385929" cy="316131"/>
            </a:xfrm>
            <a:custGeom>
              <a:avLst/>
              <a:gdLst>
                <a:gd name="connsiteX0" fmla="*/ 171311 w 171311"/>
                <a:gd name="connsiteY0" fmla="*/ 6157 h 140328"/>
                <a:gd name="connsiteX1" fmla="*/ 168245 w 171311"/>
                <a:gd name="connsiteY1" fmla="*/ 94806 h 140328"/>
                <a:gd name="connsiteX2" fmla="*/ 168245 w 171311"/>
                <a:gd name="connsiteY2" fmla="*/ 140328 h 140328"/>
                <a:gd name="connsiteX3" fmla="*/ 4676 w 171311"/>
                <a:gd name="connsiteY3" fmla="*/ 140328 h 140328"/>
                <a:gd name="connsiteX4" fmla="*/ 1 w 171311"/>
                <a:gd name="connsiteY4" fmla="*/ 135422 h 140328"/>
                <a:gd name="connsiteX5" fmla="*/ 1825 w 171311"/>
                <a:gd name="connsiteY5" fmla="*/ 131775 h 140328"/>
                <a:gd name="connsiteX6" fmla="*/ 108371 w 171311"/>
                <a:gd name="connsiteY6" fmla="*/ 40155 h 140328"/>
                <a:gd name="connsiteX7" fmla="*/ 105424 w 171311"/>
                <a:gd name="connsiteY7" fmla="*/ 0 h 14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311" h="140328">
                  <a:moveTo>
                    <a:pt x="171311" y="6157"/>
                  </a:moveTo>
                  <a:cubicBezTo>
                    <a:pt x="168245" y="52973"/>
                    <a:pt x="167222" y="82523"/>
                    <a:pt x="168245" y="94806"/>
                  </a:cubicBezTo>
                  <a:cubicBezTo>
                    <a:pt x="169264" y="109963"/>
                    <a:pt x="169264" y="125171"/>
                    <a:pt x="168245" y="140328"/>
                  </a:cubicBezTo>
                  <a:lnTo>
                    <a:pt x="4676" y="140328"/>
                  </a:lnTo>
                  <a:cubicBezTo>
                    <a:pt x="2031" y="140264"/>
                    <a:pt x="-62" y="138068"/>
                    <a:pt x="1" y="135422"/>
                  </a:cubicBezTo>
                  <a:cubicBezTo>
                    <a:pt x="36" y="133995"/>
                    <a:pt x="704" y="132658"/>
                    <a:pt x="1825" y="131775"/>
                  </a:cubicBezTo>
                  <a:cubicBezTo>
                    <a:pt x="72856" y="78154"/>
                    <a:pt x="108371" y="47615"/>
                    <a:pt x="108371" y="40155"/>
                  </a:cubicBezTo>
                  <a:lnTo>
                    <a:pt x="105424" y="0"/>
                  </a:lnTo>
                </a:path>
              </a:pathLst>
            </a:custGeom>
            <a:solidFill>
              <a:srgbClr val="FFFFFF"/>
            </a:solidFill>
            <a:ln w="17526" cap="flat">
              <a:solidFill>
                <a:schemeClr val="tx1"/>
              </a:solid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F3DFABF4-2EE4-2F58-542C-8039092C6231}"/>
                </a:ext>
              </a:extLst>
            </p:cNvPr>
            <p:cNvSpPr/>
            <p:nvPr/>
          </p:nvSpPr>
          <p:spPr>
            <a:xfrm>
              <a:off x="5074081" y="5557716"/>
              <a:ext cx="386846" cy="284781"/>
            </a:xfrm>
            <a:custGeom>
              <a:avLst/>
              <a:gdLst>
                <a:gd name="connsiteX0" fmla="*/ 166472 w 171718"/>
                <a:gd name="connsiteY0" fmla="*/ 4313 h 126412"/>
                <a:gd name="connsiteX1" fmla="*/ 166472 w 171718"/>
                <a:gd name="connsiteY1" fmla="*/ 36609 h 126412"/>
                <a:gd name="connsiteX2" fmla="*/ 169467 w 171718"/>
                <a:gd name="connsiteY2" fmla="*/ 118070 h 126412"/>
                <a:gd name="connsiteX3" fmla="*/ 1969 w 171718"/>
                <a:gd name="connsiteY3" fmla="*/ 118070 h 126412"/>
                <a:gd name="connsiteX4" fmla="*/ 97206 w 171718"/>
                <a:gd name="connsiteY4" fmla="*/ 34022 h 126412"/>
                <a:gd name="connsiteX5" fmla="*/ 97087 w 171718"/>
                <a:gd name="connsiteY5" fmla="*/ 0 h 126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718" h="126412">
                  <a:moveTo>
                    <a:pt x="166472" y="4313"/>
                  </a:moveTo>
                  <a:lnTo>
                    <a:pt x="166472" y="36609"/>
                  </a:lnTo>
                  <a:cubicBezTo>
                    <a:pt x="166472" y="43797"/>
                    <a:pt x="175912" y="116297"/>
                    <a:pt x="169467" y="118070"/>
                  </a:cubicBezTo>
                  <a:cubicBezTo>
                    <a:pt x="163022" y="119843"/>
                    <a:pt x="-20912" y="135920"/>
                    <a:pt x="1969" y="118070"/>
                  </a:cubicBezTo>
                  <a:cubicBezTo>
                    <a:pt x="24850" y="100221"/>
                    <a:pt x="97206" y="48589"/>
                    <a:pt x="97206" y="34022"/>
                  </a:cubicBezTo>
                  <a:cubicBezTo>
                    <a:pt x="97206" y="22689"/>
                    <a:pt x="97087" y="0"/>
                    <a:pt x="97087" y="0"/>
                  </a:cubicBezTo>
                </a:path>
              </a:pathLst>
            </a:custGeom>
            <a:solidFill>
              <a:srgbClr val="FFFFFF"/>
            </a:solidFill>
            <a:ln w="17526" cap="flat">
              <a:solidFill>
                <a:schemeClr val="tx1"/>
              </a:solid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4096F025-C643-62BF-70D0-63E6E0B2DB48}"/>
                </a:ext>
              </a:extLst>
            </p:cNvPr>
            <p:cNvSpPr/>
            <p:nvPr/>
          </p:nvSpPr>
          <p:spPr>
            <a:xfrm>
              <a:off x="4082489" y="3156339"/>
              <a:ext cx="776728" cy="395134"/>
            </a:xfrm>
            <a:custGeom>
              <a:avLst/>
              <a:gdLst>
                <a:gd name="connsiteX0" fmla="*/ 344785 w 344784"/>
                <a:gd name="connsiteY0" fmla="*/ 102034 h 175397"/>
                <a:gd name="connsiteX1" fmla="*/ 341215 w 344784"/>
                <a:gd name="connsiteY1" fmla="*/ 118589 h 175397"/>
                <a:gd name="connsiteX2" fmla="*/ 322814 w 344784"/>
                <a:gd name="connsiteY2" fmla="*/ 173432 h 175397"/>
                <a:gd name="connsiteX3" fmla="*/ 93071 w 344784"/>
                <a:gd name="connsiteY3" fmla="*/ 81717 h 175397"/>
                <a:gd name="connsiteX4" fmla="*/ 4422 w 344784"/>
                <a:gd name="connsiteY4" fmla="*/ 33271 h 175397"/>
                <a:gd name="connsiteX5" fmla="*/ 47165 w 344784"/>
                <a:gd name="connsiteY5" fmla="*/ 11253 h 175397"/>
                <a:gd name="connsiteX6" fmla="*/ 89285 w 344784"/>
                <a:gd name="connsiteY6" fmla="*/ 35739 h 175397"/>
                <a:gd name="connsiteX7" fmla="*/ 115640 w 344784"/>
                <a:gd name="connsiteY7" fmla="*/ 52247 h 175397"/>
                <a:gd name="connsiteX8" fmla="*/ 263252 w 344784"/>
                <a:gd name="connsiteY8" fmla="*/ 93241 h 175397"/>
                <a:gd name="connsiteX9" fmla="*/ 268643 w 344784"/>
                <a:gd name="connsiteY9" fmla="*/ 65664 h 175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4784" h="175397">
                  <a:moveTo>
                    <a:pt x="344785" y="102034"/>
                  </a:moveTo>
                  <a:lnTo>
                    <a:pt x="341215" y="118589"/>
                  </a:lnTo>
                  <a:cubicBezTo>
                    <a:pt x="338388" y="131671"/>
                    <a:pt x="358537" y="155534"/>
                    <a:pt x="322814" y="173432"/>
                  </a:cubicBezTo>
                  <a:cubicBezTo>
                    <a:pt x="298975" y="185411"/>
                    <a:pt x="209320" y="141135"/>
                    <a:pt x="93071" y="81717"/>
                  </a:cubicBezTo>
                  <a:cubicBezTo>
                    <a:pt x="56845" y="73067"/>
                    <a:pt x="16905" y="58117"/>
                    <a:pt x="4422" y="33271"/>
                  </a:cubicBezTo>
                  <a:cubicBezTo>
                    <a:pt x="-14481" y="-3985"/>
                    <a:pt x="32431" y="-7842"/>
                    <a:pt x="47165" y="11253"/>
                  </a:cubicBezTo>
                  <a:cubicBezTo>
                    <a:pt x="66620" y="24718"/>
                    <a:pt x="81163" y="28288"/>
                    <a:pt x="89285" y="35739"/>
                  </a:cubicBezTo>
                  <a:cubicBezTo>
                    <a:pt x="97407" y="43190"/>
                    <a:pt x="103996" y="48677"/>
                    <a:pt x="115640" y="52247"/>
                  </a:cubicBezTo>
                  <a:cubicBezTo>
                    <a:pt x="146979" y="57039"/>
                    <a:pt x="179874" y="78075"/>
                    <a:pt x="263252" y="93241"/>
                  </a:cubicBezTo>
                  <a:lnTo>
                    <a:pt x="268643" y="65664"/>
                  </a:lnTo>
                </a:path>
              </a:pathLst>
            </a:custGeom>
            <a:solidFill>
              <a:srgbClr val="FFFFFF"/>
            </a:solidFill>
            <a:ln w="2389"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7C56A94D-501D-8E77-9146-94E86A5FF69E}"/>
                </a:ext>
              </a:extLst>
            </p:cNvPr>
            <p:cNvSpPr/>
            <p:nvPr/>
          </p:nvSpPr>
          <p:spPr>
            <a:xfrm>
              <a:off x="5093037" y="2666392"/>
              <a:ext cx="300421" cy="478376"/>
            </a:xfrm>
            <a:custGeom>
              <a:avLst/>
              <a:gdLst>
                <a:gd name="connsiteX0" fmla="*/ 117711 w 133355"/>
                <a:gd name="connsiteY0" fmla="*/ 175907 h 212348"/>
                <a:gd name="connsiteX1" fmla="*/ 88912 w 133355"/>
                <a:gd name="connsiteY1" fmla="*/ 163952 h 212348"/>
                <a:gd name="connsiteX2" fmla="*/ 88912 w 133355"/>
                <a:gd name="connsiteY2" fmla="*/ 103192 h 212348"/>
                <a:gd name="connsiteX3" fmla="*/ 101203 w 133355"/>
                <a:gd name="connsiteY3" fmla="*/ 91523 h 212348"/>
                <a:gd name="connsiteX4" fmla="*/ 108151 w 133355"/>
                <a:gd name="connsiteY4" fmla="*/ 73387 h 212348"/>
                <a:gd name="connsiteX5" fmla="*/ 122550 w 133355"/>
                <a:gd name="connsiteY5" fmla="*/ 73387 h 212348"/>
                <a:gd name="connsiteX6" fmla="*/ 131152 w 133355"/>
                <a:gd name="connsiteY6" fmla="*/ 60760 h 212348"/>
                <a:gd name="connsiteX7" fmla="*/ 128780 w 133355"/>
                <a:gd name="connsiteY7" fmla="*/ 46049 h 212348"/>
                <a:gd name="connsiteX8" fmla="*/ 124779 w 133355"/>
                <a:gd name="connsiteY8" fmla="*/ 41305 h 212348"/>
                <a:gd name="connsiteX9" fmla="*/ 133356 w 133355"/>
                <a:gd name="connsiteY9" fmla="*/ 17059 h 212348"/>
                <a:gd name="connsiteX10" fmla="*/ 39221 w 133355"/>
                <a:gd name="connsiteY10" fmla="*/ 0 h 212348"/>
                <a:gd name="connsiteX11" fmla="*/ 33351 w 133355"/>
                <a:gd name="connsiteY11" fmla="*/ 2516 h 212348"/>
                <a:gd name="connsiteX12" fmla="*/ 18185 w 133355"/>
                <a:gd name="connsiteY12" fmla="*/ 25828 h 212348"/>
                <a:gd name="connsiteX13" fmla="*/ 8505 w 133355"/>
                <a:gd name="connsiteY13" fmla="*/ 52997 h 212348"/>
                <a:gd name="connsiteX14" fmla="*/ 11932 w 133355"/>
                <a:gd name="connsiteY14" fmla="*/ 77436 h 212348"/>
                <a:gd name="connsiteX15" fmla="*/ 21276 w 133355"/>
                <a:gd name="connsiteY15" fmla="*/ 93201 h 212348"/>
                <a:gd name="connsiteX16" fmla="*/ 35795 w 133355"/>
                <a:gd name="connsiteY16" fmla="*/ 104965 h 212348"/>
                <a:gd name="connsiteX17" fmla="*/ 41689 w 133355"/>
                <a:gd name="connsiteY17" fmla="*/ 104965 h 212348"/>
                <a:gd name="connsiteX18" fmla="*/ 40922 w 133355"/>
                <a:gd name="connsiteY18" fmla="*/ 161029 h 212348"/>
                <a:gd name="connsiteX19" fmla="*/ 0 w 133355"/>
                <a:gd name="connsiteY19" fmla="*/ 154991 h 212348"/>
                <a:gd name="connsiteX20" fmla="*/ 33351 w 133355"/>
                <a:gd name="connsiteY20" fmla="*/ 201831 h 212348"/>
                <a:gd name="connsiteX21" fmla="*/ 114596 w 133355"/>
                <a:gd name="connsiteY21" fmla="*/ 212349 h 212348"/>
                <a:gd name="connsiteX22" fmla="*/ 117711 w 133355"/>
                <a:gd name="connsiteY22" fmla="*/ 175907 h 21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3355" h="212348">
                  <a:moveTo>
                    <a:pt x="117711" y="175907"/>
                  </a:moveTo>
                  <a:lnTo>
                    <a:pt x="88912" y="163952"/>
                  </a:lnTo>
                  <a:lnTo>
                    <a:pt x="88912" y="103192"/>
                  </a:lnTo>
                  <a:lnTo>
                    <a:pt x="101203" y="91523"/>
                  </a:lnTo>
                  <a:lnTo>
                    <a:pt x="108151" y="73387"/>
                  </a:lnTo>
                  <a:lnTo>
                    <a:pt x="122550" y="73387"/>
                  </a:lnTo>
                  <a:lnTo>
                    <a:pt x="131152" y="60760"/>
                  </a:lnTo>
                  <a:lnTo>
                    <a:pt x="128780" y="46049"/>
                  </a:lnTo>
                  <a:lnTo>
                    <a:pt x="124779" y="41305"/>
                  </a:lnTo>
                  <a:lnTo>
                    <a:pt x="133356" y="17059"/>
                  </a:lnTo>
                  <a:lnTo>
                    <a:pt x="39221" y="0"/>
                  </a:lnTo>
                  <a:lnTo>
                    <a:pt x="33351" y="2516"/>
                  </a:lnTo>
                  <a:lnTo>
                    <a:pt x="18185" y="25828"/>
                  </a:lnTo>
                  <a:lnTo>
                    <a:pt x="8505" y="52997"/>
                  </a:lnTo>
                  <a:lnTo>
                    <a:pt x="11932" y="77436"/>
                  </a:lnTo>
                  <a:lnTo>
                    <a:pt x="21276" y="93201"/>
                  </a:lnTo>
                  <a:lnTo>
                    <a:pt x="35795" y="104965"/>
                  </a:lnTo>
                  <a:lnTo>
                    <a:pt x="41689" y="104965"/>
                  </a:lnTo>
                  <a:lnTo>
                    <a:pt x="40922" y="161029"/>
                  </a:lnTo>
                  <a:lnTo>
                    <a:pt x="0" y="154991"/>
                  </a:lnTo>
                  <a:lnTo>
                    <a:pt x="33351" y="201831"/>
                  </a:lnTo>
                  <a:lnTo>
                    <a:pt x="114596" y="212349"/>
                  </a:lnTo>
                  <a:lnTo>
                    <a:pt x="117711" y="175907"/>
                  </a:lnTo>
                  <a:close/>
                </a:path>
              </a:pathLst>
            </a:custGeom>
            <a:solidFill>
              <a:srgbClr val="FFFFFF"/>
            </a:solidFill>
            <a:ln w="2389"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46802152-590E-80D9-8B43-5C09F07C0A35}"/>
                </a:ext>
              </a:extLst>
            </p:cNvPr>
            <p:cNvSpPr/>
            <p:nvPr/>
          </p:nvSpPr>
          <p:spPr>
            <a:xfrm>
              <a:off x="5293338" y="2755370"/>
              <a:ext cx="95156" cy="294888"/>
            </a:xfrm>
            <a:custGeom>
              <a:avLst/>
              <a:gdLst>
                <a:gd name="connsiteX0" fmla="*/ 17538 w 42239"/>
                <a:gd name="connsiteY0" fmla="*/ 130900 h 130899"/>
                <a:gd name="connsiteX1" fmla="*/ 0 w 42239"/>
                <a:gd name="connsiteY1" fmla="*/ 124455 h 130899"/>
                <a:gd name="connsiteX2" fmla="*/ 0 w 42239"/>
                <a:gd name="connsiteY2" fmla="*/ 63695 h 130899"/>
                <a:gd name="connsiteX3" fmla="*/ 12291 w 42239"/>
                <a:gd name="connsiteY3" fmla="*/ 52027 h 130899"/>
                <a:gd name="connsiteX4" fmla="*/ 19095 w 42239"/>
                <a:gd name="connsiteY4" fmla="*/ 33985 h 130899"/>
                <a:gd name="connsiteX5" fmla="*/ 42240 w 42239"/>
                <a:gd name="connsiteY5" fmla="*/ 16975 h 130899"/>
                <a:gd name="connsiteX6" fmla="*/ 21108 w 42239"/>
                <a:gd name="connsiteY6" fmla="*/ 203 h 130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39" h="130899">
                  <a:moveTo>
                    <a:pt x="17538" y="130900"/>
                  </a:moveTo>
                  <a:cubicBezTo>
                    <a:pt x="10414" y="128168"/>
                    <a:pt x="4568" y="126020"/>
                    <a:pt x="0" y="124455"/>
                  </a:cubicBezTo>
                  <a:cubicBezTo>
                    <a:pt x="942" y="106294"/>
                    <a:pt x="942" y="86040"/>
                    <a:pt x="0" y="63695"/>
                  </a:cubicBezTo>
                  <a:cubicBezTo>
                    <a:pt x="4727" y="60528"/>
                    <a:pt x="8883" y="56583"/>
                    <a:pt x="12291" y="52027"/>
                  </a:cubicBezTo>
                  <a:cubicBezTo>
                    <a:pt x="15362" y="46347"/>
                    <a:pt x="17651" y="40278"/>
                    <a:pt x="19095" y="33985"/>
                  </a:cubicBezTo>
                  <a:cubicBezTo>
                    <a:pt x="34525" y="35199"/>
                    <a:pt x="42240" y="29529"/>
                    <a:pt x="42240" y="16975"/>
                  </a:cubicBezTo>
                  <a:cubicBezTo>
                    <a:pt x="42240" y="4420"/>
                    <a:pt x="35196" y="-1170"/>
                    <a:pt x="21108" y="203"/>
                  </a:cubicBezTo>
                </a:path>
              </a:pathLst>
            </a:custGeom>
            <a:noFill/>
            <a:ln w="17526" cap="rnd">
              <a:solidFill>
                <a:schemeClr val="tx1"/>
              </a:solidFill>
              <a:prstDash val="solid"/>
              <a:round/>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05F866FE-BF3A-7B2D-3D36-B983F8A876EB}"/>
                </a:ext>
              </a:extLst>
            </p:cNvPr>
            <p:cNvSpPr/>
            <p:nvPr/>
          </p:nvSpPr>
          <p:spPr>
            <a:xfrm>
              <a:off x="5112195" y="2701637"/>
              <a:ext cx="78646" cy="327519"/>
            </a:xfrm>
            <a:custGeom>
              <a:avLst/>
              <a:gdLst>
                <a:gd name="connsiteX0" fmla="*/ 17156 w 34910"/>
                <a:gd name="connsiteY0" fmla="*/ 0 h 145383"/>
                <a:gd name="connsiteX1" fmla="*/ 145 w 34910"/>
                <a:gd name="connsiteY1" fmla="*/ 44276 h 145383"/>
                <a:gd name="connsiteX2" fmla="*/ 34910 w 34910"/>
                <a:gd name="connsiteY2" fmla="*/ 90901 h 145383"/>
                <a:gd name="connsiteX3" fmla="*/ 32514 w 34910"/>
                <a:gd name="connsiteY3" fmla="*/ 145383 h 145383"/>
                <a:gd name="connsiteX4" fmla="*/ 11933 w 34910"/>
                <a:gd name="connsiteY4" fmla="*/ 142173 h 145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10" h="145383">
                  <a:moveTo>
                    <a:pt x="17156" y="0"/>
                  </a:moveTo>
                  <a:cubicBezTo>
                    <a:pt x="4666" y="16723"/>
                    <a:pt x="-1005" y="31482"/>
                    <a:pt x="145" y="44276"/>
                  </a:cubicBezTo>
                  <a:cubicBezTo>
                    <a:pt x="4027" y="70168"/>
                    <a:pt x="15615" y="85710"/>
                    <a:pt x="34910" y="90901"/>
                  </a:cubicBezTo>
                  <a:lnTo>
                    <a:pt x="32514" y="145383"/>
                  </a:lnTo>
                  <a:lnTo>
                    <a:pt x="11933" y="142173"/>
                  </a:lnTo>
                </a:path>
              </a:pathLst>
            </a:custGeom>
            <a:noFill/>
            <a:ln w="17526" cap="rnd">
              <a:solidFill>
                <a:schemeClr val="tx1"/>
              </a:solidFill>
              <a:prstDash val="solid"/>
              <a:round/>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58ED0889-52B4-C899-F6AE-D1E589BF582F}"/>
                </a:ext>
              </a:extLst>
            </p:cNvPr>
            <p:cNvSpPr/>
            <p:nvPr/>
          </p:nvSpPr>
          <p:spPr>
            <a:xfrm>
              <a:off x="4733403" y="3957039"/>
              <a:ext cx="762232" cy="1624426"/>
            </a:xfrm>
            <a:custGeom>
              <a:avLst/>
              <a:gdLst>
                <a:gd name="connsiteX0" fmla="*/ 324597 w 338349"/>
                <a:gd name="connsiteY0" fmla="*/ 0 h 721071"/>
                <a:gd name="connsiteX1" fmla="*/ 338350 w 338349"/>
                <a:gd name="connsiteY1" fmla="*/ 710937 h 721071"/>
                <a:gd name="connsiteX2" fmla="*/ 252672 w 338349"/>
                <a:gd name="connsiteY2" fmla="*/ 721071 h 721071"/>
                <a:gd name="connsiteX3" fmla="*/ 212325 w 338349"/>
                <a:gd name="connsiteY3" fmla="*/ 710937 h 721071"/>
                <a:gd name="connsiteX4" fmla="*/ 199243 w 338349"/>
                <a:gd name="connsiteY4" fmla="*/ 139130 h 721071"/>
                <a:gd name="connsiteX5" fmla="*/ 177057 w 338349"/>
                <a:gd name="connsiteY5" fmla="*/ 137980 h 721071"/>
                <a:gd name="connsiteX6" fmla="*/ 155063 w 338349"/>
                <a:gd name="connsiteY6" fmla="*/ 131296 h 721071"/>
                <a:gd name="connsiteX7" fmla="*/ 116776 w 338349"/>
                <a:gd name="connsiteY7" fmla="*/ 700514 h 721071"/>
                <a:gd name="connsiteX8" fmla="*/ 50050 w 338349"/>
                <a:gd name="connsiteY8" fmla="*/ 707702 h 721071"/>
                <a:gd name="connsiteX9" fmla="*/ 0 w 338349"/>
                <a:gd name="connsiteY9" fmla="*/ 700514 h 721071"/>
                <a:gd name="connsiteX10" fmla="*/ 60233 w 338349"/>
                <a:gd name="connsiteY10" fmla="*/ 0 h 72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349" h="721071">
                  <a:moveTo>
                    <a:pt x="324597" y="0"/>
                  </a:moveTo>
                  <a:lnTo>
                    <a:pt x="338350" y="710937"/>
                  </a:lnTo>
                  <a:cubicBezTo>
                    <a:pt x="300111" y="717693"/>
                    <a:pt x="271552" y="721071"/>
                    <a:pt x="252672" y="721071"/>
                  </a:cubicBezTo>
                  <a:cubicBezTo>
                    <a:pt x="233792" y="721071"/>
                    <a:pt x="220343" y="717693"/>
                    <a:pt x="212325" y="710937"/>
                  </a:cubicBezTo>
                  <a:lnTo>
                    <a:pt x="199243" y="139130"/>
                  </a:lnTo>
                  <a:cubicBezTo>
                    <a:pt x="191828" y="139468"/>
                    <a:pt x="184398" y="139083"/>
                    <a:pt x="177057" y="137980"/>
                  </a:cubicBezTo>
                  <a:cubicBezTo>
                    <a:pt x="169539" y="136419"/>
                    <a:pt x="162178" y="134182"/>
                    <a:pt x="155063" y="131296"/>
                  </a:cubicBezTo>
                  <a:lnTo>
                    <a:pt x="116776" y="700514"/>
                  </a:lnTo>
                  <a:cubicBezTo>
                    <a:pt x="87035" y="705306"/>
                    <a:pt x="64793" y="707702"/>
                    <a:pt x="50050" y="707702"/>
                  </a:cubicBezTo>
                  <a:cubicBezTo>
                    <a:pt x="33135" y="707370"/>
                    <a:pt x="16325" y="704956"/>
                    <a:pt x="0" y="700514"/>
                  </a:cubicBezTo>
                  <a:lnTo>
                    <a:pt x="60233" y="0"/>
                  </a:lnTo>
                  <a:close/>
                </a:path>
              </a:pathLst>
            </a:custGeom>
            <a:solidFill>
              <a:schemeClr val="tx1"/>
            </a:solidFill>
            <a:ln w="2389"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CF426993-8AE4-1727-FC8B-AD14DBC946B0}"/>
                </a:ext>
              </a:extLst>
            </p:cNvPr>
            <p:cNvSpPr/>
            <p:nvPr/>
          </p:nvSpPr>
          <p:spPr>
            <a:xfrm>
              <a:off x="5336841" y="2733257"/>
              <a:ext cx="43180" cy="9401"/>
            </a:xfrm>
            <a:custGeom>
              <a:avLst/>
              <a:gdLst>
                <a:gd name="connsiteX0" fmla="*/ 19167 w 19167"/>
                <a:gd name="connsiteY0" fmla="*/ 4174 h 4173"/>
                <a:gd name="connsiteX1" fmla="*/ 0 w 19167"/>
                <a:gd name="connsiteY1" fmla="*/ 196 h 4173"/>
              </a:gdLst>
              <a:ahLst/>
              <a:cxnLst>
                <a:cxn ang="0">
                  <a:pos x="connsiteX0" y="connsiteY0"/>
                </a:cxn>
                <a:cxn ang="0">
                  <a:pos x="connsiteX1" y="connsiteY1"/>
                </a:cxn>
              </a:cxnLst>
              <a:rect l="l" t="t" r="r" b="b"/>
              <a:pathLst>
                <a:path w="19167" h="4173">
                  <a:moveTo>
                    <a:pt x="19167" y="4174"/>
                  </a:moveTo>
                  <a:cubicBezTo>
                    <a:pt x="13364" y="843"/>
                    <a:pt x="6649" y="-550"/>
                    <a:pt x="0" y="196"/>
                  </a:cubicBezTo>
                </a:path>
              </a:pathLst>
            </a:custGeom>
            <a:noFill/>
            <a:ln w="17526" cap="rnd">
              <a:solidFill>
                <a:schemeClr val="tx1"/>
              </a:solidFill>
              <a:prstDash val="solid"/>
              <a:round/>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53C08882-B0C8-6529-F40B-E1D35A4E35A7}"/>
                </a:ext>
              </a:extLst>
            </p:cNvPr>
            <p:cNvSpPr/>
            <p:nvPr/>
          </p:nvSpPr>
          <p:spPr>
            <a:xfrm>
              <a:off x="5130345" y="2492464"/>
              <a:ext cx="285705" cy="235726"/>
            </a:xfrm>
            <a:custGeom>
              <a:avLst/>
              <a:gdLst>
                <a:gd name="connsiteX0" fmla="*/ 114591 w 126822"/>
                <a:gd name="connsiteY0" fmla="*/ 104638 h 104637"/>
                <a:gd name="connsiteX1" fmla="*/ 88572 w 126822"/>
                <a:gd name="connsiteY1" fmla="*/ 97810 h 104637"/>
                <a:gd name="connsiteX2" fmla="*/ 86176 w 126822"/>
                <a:gd name="connsiteY2" fmla="*/ 86669 h 104637"/>
                <a:gd name="connsiteX3" fmla="*/ 16527 w 126822"/>
                <a:gd name="connsiteY3" fmla="*/ 81733 h 104637"/>
                <a:gd name="connsiteX4" fmla="*/ 74436 w 126822"/>
                <a:gd name="connsiteY4" fmla="*/ 8850 h 104637"/>
                <a:gd name="connsiteX5" fmla="*/ 101102 w 126822"/>
                <a:gd name="connsiteY5" fmla="*/ 40284 h 104637"/>
                <a:gd name="connsiteX6" fmla="*/ 124414 w 126822"/>
                <a:gd name="connsiteY6" fmla="*/ 54659 h 104637"/>
                <a:gd name="connsiteX7" fmla="*/ 114591 w 126822"/>
                <a:gd name="connsiteY7" fmla="*/ 104638 h 104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822" h="104637">
                  <a:moveTo>
                    <a:pt x="114591" y="104638"/>
                  </a:moveTo>
                  <a:cubicBezTo>
                    <a:pt x="104528" y="100086"/>
                    <a:pt x="95855" y="97810"/>
                    <a:pt x="88572" y="97810"/>
                  </a:cubicBezTo>
                  <a:cubicBezTo>
                    <a:pt x="87933" y="94503"/>
                    <a:pt x="87134" y="90790"/>
                    <a:pt x="86176" y="86669"/>
                  </a:cubicBezTo>
                  <a:cubicBezTo>
                    <a:pt x="70075" y="103440"/>
                    <a:pt x="46859" y="101795"/>
                    <a:pt x="16527" y="81733"/>
                  </a:cubicBezTo>
                  <a:cubicBezTo>
                    <a:pt x="-28995" y="51641"/>
                    <a:pt x="29201" y="-26083"/>
                    <a:pt x="74436" y="8850"/>
                  </a:cubicBezTo>
                  <a:cubicBezTo>
                    <a:pt x="90616" y="21724"/>
                    <a:pt x="99505" y="32202"/>
                    <a:pt x="101102" y="40284"/>
                  </a:cubicBezTo>
                  <a:cubicBezTo>
                    <a:pt x="114264" y="42201"/>
                    <a:pt x="122034" y="46993"/>
                    <a:pt x="124414" y="54659"/>
                  </a:cubicBezTo>
                  <a:cubicBezTo>
                    <a:pt x="129637" y="64962"/>
                    <a:pt x="126363" y="81621"/>
                    <a:pt x="114591" y="104638"/>
                  </a:cubicBezTo>
                  <a:close/>
                </a:path>
              </a:pathLst>
            </a:custGeom>
            <a:solidFill>
              <a:schemeClr val="tx1"/>
            </a:solidFill>
            <a:ln w="2389"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D5579DF9-6FE8-65D4-E5FB-7DBBB3B91DF7}"/>
                </a:ext>
              </a:extLst>
            </p:cNvPr>
            <p:cNvSpPr/>
            <p:nvPr/>
          </p:nvSpPr>
          <p:spPr>
            <a:xfrm>
              <a:off x="4631335" y="3009936"/>
              <a:ext cx="1106106" cy="1008324"/>
            </a:xfrm>
            <a:custGeom>
              <a:avLst/>
              <a:gdLst>
                <a:gd name="connsiteX0" fmla="*/ 324453 w 490992"/>
                <a:gd name="connsiteY0" fmla="*/ 21087 h 447588"/>
                <a:gd name="connsiteX1" fmla="*/ 259333 w 490992"/>
                <a:gd name="connsiteY1" fmla="*/ 42099 h 447588"/>
                <a:gd name="connsiteX2" fmla="*/ 204946 w 490992"/>
                <a:gd name="connsiteY2" fmla="*/ 2494 h 447588"/>
                <a:gd name="connsiteX3" fmla="*/ 58796 w 490992"/>
                <a:gd name="connsiteY3" fmla="*/ 17900 h 447588"/>
                <a:gd name="connsiteX4" fmla="*/ 0 w 490992"/>
                <a:gd name="connsiteY4" fmla="*/ 120565 h 447588"/>
                <a:gd name="connsiteX5" fmla="*/ 110212 w 490992"/>
                <a:gd name="connsiteY5" fmla="*/ 193065 h 447588"/>
                <a:gd name="connsiteX6" fmla="*/ 119364 w 490992"/>
                <a:gd name="connsiteY6" fmla="*/ 126530 h 447588"/>
                <a:gd name="connsiteX7" fmla="*/ 104174 w 490992"/>
                <a:gd name="connsiteY7" fmla="*/ 261420 h 447588"/>
                <a:gd name="connsiteX8" fmla="*/ 91500 w 490992"/>
                <a:gd name="connsiteY8" fmla="*/ 414494 h 447588"/>
                <a:gd name="connsiteX9" fmla="*/ 240381 w 490992"/>
                <a:gd name="connsiteY9" fmla="*/ 447582 h 447588"/>
                <a:gd name="connsiteX10" fmla="*/ 381045 w 490992"/>
                <a:gd name="connsiteY10" fmla="*/ 417130 h 447588"/>
                <a:gd name="connsiteX11" fmla="*/ 369856 w 490992"/>
                <a:gd name="connsiteY11" fmla="*/ 299491 h 447588"/>
                <a:gd name="connsiteX12" fmla="*/ 490993 w 490992"/>
                <a:gd name="connsiteY12" fmla="*/ 299491 h 447588"/>
                <a:gd name="connsiteX13" fmla="*/ 449520 w 490992"/>
                <a:gd name="connsiteY13" fmla="*/ 79523 h 447588"/>
                <a:gd name="connsiteX14" fmla="*/ 324453 w 490992"/>
                <a:gd name="connsiteY14" fmla="*/ 21087 h 44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0992" h="447588">
                  <a:moveTo>
                    <a:pt x="324453" y="21087"/>
                  </a:moveTo>
                  <a:cubicBezTo>
                    <a:pt x="303849" y="42091"/>
                    <a:pt x="282142" y="49095"/>
                    <a:pt x="259333" y="42099"/>
                  </a:cubicBezTo>
                  <a:cubicBezTo>
                    <a:pt x="225095" y="31581"/>
                    <a:pt x="209019" y="20655"/>
                    <a:pt x="204946" y="2494"/>
                  </a:cubicBezTo>
                  <a:cubicBezTo>
                    <a:pt x="179310" y="-7976"/>
                    <a:pt x="58796" y="17900"/>
                    <a:pt x="58796" y="17900"/>
                  </a:cubicBezTo>
                  <a:lnTo>
                    <a:pt x="0" y="120565"/>
                  </a:lnTo>
                  <a:lnTo>
                    <a:pt x="110212" y="193065"/>
                  </a:lnTo>
                  <a:lnTo>
                    <a:pt x="119364" y="126530"/>
                  </a:lnTo>
                  <a:cubicBezTo>
                    <a:pt x="111505" y="176653"/>
                    <a:pt x="106442" y="221616"/>
                    <a:pt x="104174" y="261420"/>
                  </a:cubicBezTo>
                  <a:cubicBezTo>
                    <a:pt x="101906" y="301224"/>
                    <a:pt x="97681" y="352249"/>
                    <a:pt x="91500" y="414494"/>
                  </a:cubicBezTo>
                  <a:cubicBezTo>
                    <a:pt x="156844" y="436249"/>
                    <a:pt x="206471" y="447278"/>
                    <a:pt x="240381" y="447582"/>
                  </a:cubicBezTo>
                  <a:cubicBezTo>
                    <a:pt x="274291" y="447885"/>
                    <a:pt x="321179" y="437734"/>
                    <a:pt x="381045" y="417130"/>
                  </a:cubicBezTo>
                  <a:lnTo>
                    <a:pt x="369856" y="299491"/>
                  </a:lnTo>
                  <a:cubicBezTo>
                    <a:pt x="427741" y="284636"/>
                    <a:pt x="468120" y="284636"/>
                    <a:pt x="490993" y="299491"/>
                  </a:cubicBezTo>
                  <a:cubicBezTo>
                    <a:pt x="487830" y="232813"/>
                    <a:pt x="472305" y="89610"/>
                    <a:pt x="449520" y="79523"/>
                  </a:cubicBezTo>
                  <a:cubicBezTo>
                    <a:pt x="434361" y="72734"/>
                    <a:pt x="392673" y="53256"/>
                    <a:pt x="324453" y="21087"/>
                  </a:cubicBezTo>
                  <a:close/>
                </a:path>
              </a:pathLst>
            </a:custGeom>
            <a:solidFill>
              <a:schemeClr val="accent2"/>
            </a:solidFill>
            <a:ln w="2389"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9D812638-17A0-B7A3-2722-303378E5C50C}"/>
                </a:ext>
              </a:extLst>
            </p:cNvPr>
            <p:cNvSpPr/>
            <p:nvPr/>
          </p:nvSpPr>
          <p:spPr>
            <a:xfrm>
              <a:off x="4675163" y="3341726"/>
              <a:ext cx="4478" cy="24666"/>
            </a:xfrm>
            <a:custGeom>
              <a:avLst/>
              <a:gdLst>
                <a:gd name="connsiteX0" fmla="*/ 1989 w 1988"/>
                <a:gd name="connsiteY0" fmla="*/ 0 h 10949"/>
                <a:gd name="connsiteX1" fmla="*/ 0 w 1988"/>
                <a:gd name="connsiteY1" fmla="*/ 10949 h 10949"/>
              </a:gdLst>
              <a:ahLst/>
              <a:cxnLst>
                <a:cxn ang="0">
                  <a:pos x="connsiteX0" y="connsiteY0"/>
                </a:cxn>
                <a:cxn ang="0">
                  <a:pos x="connsiteX1" y="connsiteY1"/>
                </a:cxn>
              </a:cxnLst>
              <a:rect l="l" t="t" r="r" b="b"/>
              <a:pathLst>
                <a:path w="1988" h="10949">
                  <a:moveTo>
                    <a:pt x="1989" y="0"/>
                  </a:moveTo>
                  <a:lnTo>
                    <a:pt x="0" y="10949"/>
                  </a:lnTo>
                </a:path>
              </a:pathLst>
            </a:custGeom>
            <a:ln w="7168" cap="rnd">
              <a:solidFill>
                <a:srgbClr val="1D252E"/>
              </a:solidFill>
              <a:prstDash val="solid"/>
              <a:round/>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7CD16E60-7483-F398-D624-B635C357AE83}"/>
                </a:ext>
              </a:extLst>
            </p:cNvPr>
            <p:cNvSpPr/>
            <p:nvPr/>
          </p:nvSpPr>
          <p:spPr>
            <a:xfrm>
              <a:off x="4082110" y="3156323"/>
              <a:ext cx="775613" cy="395177"/>
            </a:xfrm>
            <a:custGeom>
              <a:avLst/>
              <a:gdLst>
                <a:gd name="connsiteX0" fmla="*/ 281892 w 344289"/>
                <a:gd name="connsiteY0" fmla="*/ 98423 h 175416"/>
                <a:gd name="connsiteX1" fmla="*/ 115640 w 344289"/>
                <a:gd name="connsiteY1" fmla="*/ 52278 h 175416"/>
                <a:gd name="connsiteX2" fmla="*/ 89285 w 344289"/>
                <a:gd name="connsiteY2" fmla="*/ 35770 h 175416"/>
                <a:gd name="connsiteX3" fmla="*/ 47165 w 344289"/>
                <a:gd name="connsiteY3" fmla="*/ 11284 h 175416"/>
                <a:gd name="connsiteX4" fmla="*/ 4422 w 344289"/>
                <a:gd name="connsiteY4" fmla="*/ 33303 h 175416"/>
                <a:gd name="connsiteX5" fmla="*/ 93071 w 344289"/>
                <a:gd name="connsiteY5" fmla="*/ 81748 h 175416"/>
                <a:gd name="connsiteX6" fmla="*/ 322814 w 344289"/>
                <a:gd name="connsiteY6" fmla="*/ 173463 h 175416"/>
                <a:gd name="connsiteX7" fmla="*/ 341071 w 344289"/>
                <a:gd name="connsiteY7" fmla="*/ 129906 h 17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289" h="175416">
                  <a:moveTo>
                    <a:pt x="281892" y="98423"/>
                  </a:moveTo>
                  <a:cubicBezTo>
                    <a:pt x="198539" y="83257"/>
                    <a:pt x="146979" y="57070"/>
                    <a:pt x="115640" y="52278"/>
                  </a:cubicBezTo>
                  <a:cubicBezTo>
                    <a:pt x="104044" y="48708"/>
                    <a:pt x="97479" y="43222"/>
                    <a:pt x="89285" y="35770"/>
                  </a:cubicBezTo>
                  <a:cubicBezTo>
                    <a:pt x="81091" y="28319"/>
                    <a:pt x="66620" y="24749"/>
                    <a:pt x="47165" y="11284"/>
                  </a:cubicBezTo>
                  <a:cubicBezTo>
                    <a:pt x="32431" y="-7883"/>
                    <a:pt x="-14481" y="-3954"/>
                    <a:pt x="4422" y="33303"/>
                  </a:cubicBezTo>
                  <a:cubicBezTo>
                    <a:pt x="17025" y="58148"/>
                    <a:pt x="56965" y="73099"/>
                    <a:pt x="93071" y="81748"/>
                  </a:cubicBezTo>
                  <a:cubicBezTo>
                    <a:pt x="209320" y="141166"/>
                    <a:pt x="298975" y="185395"/>
                    <a:pt x="322814" y="173463"/>
                  </a:cubicBezTo>
                  <a:cubicBezTo>
                    <a:pt x="358537" y="155566"/>
                    <a:pt x="338244" y="142987"/>
                    <a:pt x="341071" y="129906"/>
                  </a:cubicBezTo>
                </a:path>
              </a:pathLst>
            </a:custGeom>
            <a:noFill/>
            <a:ln w="17526" cap="rnd">
              <a:solidFill>
                <a:schemeClr val="tx1"/>
              </a:solidFill>
              <a:prstDash val="solid"/>
              <a:round/>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EE56E7F2-CDBF-AB7A-E34E-DABD9A188BD9}"/>
                </a:ext>
              </a:extLst>
            </p:cNvPr>
            <p:cNvSpPr/>
            <p:nvPr/>
          </p:nvSpPr>
          <p:spPr>
            <a:xfrm>
              <a:off x="4878541" y="3187358"/>
              <a:ext cx="43934" cy="268038"/>
            </a:xfrm>
            <a:custGeom>
              <a:avLst/>
              <a:gdLst>
                <a:gd name="connsiteX0" fmla="*/ 19503 w 19502"/>
                <a:gd name="connsiteY0" fmla="*/ 0 h 118980"/>
                <a:gd name="connsiteX1" fmla="*/ 0 w 19502"/>
                <a:gd name="connsiteY1" fmla="*/ 118981 h 118980"/>
              </a:gdLst>
              <a:ahLst/>
              <a:cxnLst>
                <a:cxn ang="0">
                  <a:pos x="connsiteX0" y="connsiteY0"/>
                </a:cxn>
                <a:cxn ang="0">
                  <a:pos x="connsiteX1" y="connsiteY1"/>
                </a:cxn>
              </a:cxnLst>
              <a:rect l="l" t="t" r="r" b="b"/>
              <a:pathLst>
                <a:path w="19502" h="118980">
                  <a:moveTo>
                    <a:pt x="19503" y="0"/>
                  </a:moveTo>
                  <a:cubicBezTo>
                    <a:pt x="13082" y="43725"/>
                    <a:pt x="4456" y="97346"/>
                    <a:pt x="0" y="118981"/>
                  </a:cubicBezTo>
                </a:path>
              </a:pathLst>
            </a:custGeom>
            <a:noFill/>
            <a:ln w="7168" cap="rnd">
              <a:solidFill>
                <a:srgbClr val="1D252E"/>
              </a:solidFill>
              <a:prstDash val="solid"/>
              <a:round/>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059202A2-DD8B-FFE5-0AAF-A5BE3D927538}"/>
                </a:ext>
              </a:extLst>
            </p:cNvPr>
            <p:cNvSpPr/>
            <p:nvPr/>
          </p:nvSpPr>
          <p:spPr>
            <a:xfrm>
              <a:off x="5457206" y="3483787"/>
              <a:ext cx="7448" cy="200839"/>
            </a:xfrm>
            <a:custGeom>
              <a:avLst/>
              <a:gdLst>
                <a:gd name="connsiteX0" fmla="*/ 3306 w 3306"/>
                <a:gd name="connsiteY0" fmla="*/ 89152 h 89151"/>
                <a:gd name="connsiteX1" fmla="*/ 0 w 3306"/>
                <a:gd name="connsiteY1" fmla="*/ 0 h 89151"/>
              </a:gdLst>
              <a:ahLst/>
              <a:cxnLst>
                <a:cxn ang="0">
                  <a:pos x="connsiteX0" y="connsiteY0"/>
                </a:cxn>
                <a:cxn ang="0">
                  <a:pos x="connsiteX1" y="connsiteY1"/>
                </a:cxn>
              </a:cxnLst>
              <a:rect l="l" t="t" r="r" b="b"/>
              <a:pathLst>
                <a:path w="3306" h="89151">
                  <a:moveTo>
                    <a:pt x="3306" y="89152"/>
                  </a:moveTo>
                  <a:lnTo>
                    <a:pt x="0" y="0"/>
                  </a:lnTo>
                </a:path>
              </a:pathLst>
            </a:custGeom>
            <a:ln w="7168" cap="rnd">
              <a:solidFill>
                <a:srgbClr val="1D252E"/>
              </a:solidFill>
              <a:prstDash val="solid"/>
              <a:round/>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570765EA-F6CD-B2E9-C417-E60381A1CBC1}"/>
                </a:ext>
              </a:extLst>
            </p:cNvPr>
            <p:cNvSpPr/>
            <p:nvPr/>
          </p:nvSpPr>
          <p:spPr>
            <a:xfrm>
              <a:off x="3771896" y="2677025"/>
              <a:ext cx="237492" cy="228637"/>
            </a:xfrm>
            <a:custGeom>
              <a:avLst/>
              <a:gdLst>
                <a:gd name="connsiteX0" fmla="*/ 98400 w 105421"/>
                <a:gd name="connsiteY0" fmla="*/ 30356 h 101490"/>
                <a:gd name="connsiteX1" fmla="*/ 37975 w 105421"/>
                <a:gd name="connsiteY1" fmla="*/ 95716 h 101490"/>
                <a:gd name="connsiteX2" fmla="*/ 11165 w 105421"/>
                <a:gd name="connsiteY2" fmla="*/ 28152 h 101490"/>
                <a:gd name="connsiteX3" fmla="*/ 0 w 105421"/>
                <a:gd name="connsiteY3" fmla="*/ 0 h 101490"/>
                <a:gd name="connsiteX4" fmla="*/ 28943 w 105421"/>
                <a:gd name="connsiteY4" fmla="*/ 8937 h 101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421" h="101490">
                  <a:moveTo>
                    <a:pt x="98400" y="30356"/>
                  </a:moveTo>
                  <a:cubicBezTo>
                    <a:pt x="125929" y="55777"/>
                    <a:pt x="65504" y="121161"/>
                    <a:pt x="37975" y="95716"/>
                  </a:cubicBezTo>
                  <a:lnTo>
                    <a:pt x="11165" y="28152"/>
                  </a:lnTo>
                  <a:lnTo>
                    <a:pt x="0" y="0"/>
                  </a:lnTo>
                  <a:lnTo>
                    <a:pt x="28943" y="8937"/>
                  </a:lnTo>
                  <a:close/>
                </a:path>
              </a:pathLst>
            </a:custGeom>
            <a:noFill/>
            <a:ln w="7168" cap="rnd">
              <a:solidFill>
                <a:srgbClr val="1D252E"/>
              </a:solidFill>
              <a:prstDash val="solid"/>
              <a:round/>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479BC8C9-F0C0-DF8E-B1C3-33DCF5D5E917}"/>
                </a:ext>
              </a:extLst>
            </p:cNvPr>
            <p:cNvSpPr/>
            <p:nvPr/>
          </p:nvSpPr>
          <p:spPr>
            <a:xfrm>
              <a:off x="5074081" y="5567432"/>
              <a:ext cx="386846" cy="275065"/>
            </a:xfrm>
            <a:custGeom>
              <a:avLst/>
              <a:gdLst>
                <a:gd name="connsiteX0" fmla="*/ 166472 w 171718"/>
                <a:gd name="connsiteY0" fmla="*/ 0 h 122099"/>
                <a:gd name="connsiteX1" fmla="*/ 166472 w 171718"/>
                <a:gd name="connsiteY1" fmla="*/ 32297 h 122099"/>
                <a:gd name="connsiteX2" fmla="*/ 169467 w 171718"/>
                <a:gd name="connsiteY2" fmla="*/ 113757 h 122099"/>
                <a:gd name="connsiteX3" fmla="*/ 1969 w 171718"/>
                <a:gd name="connsiteY3" fmla="*/ 113757 h 122099"/>
                <a:gd name="connsiteX4" fmla="*/ 97206 w 171718"/>
                <a:gd name="connsiteY4" fmla="*/ 29709 h 122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718" h="122099">
                  <a:moveTo>
                    <a:pt x="166472" y="0"/>
                  </a:moveTo>
                  <a:lnTo>
                    <a:pt x="166472" y="32297"/>
                  </a:lnTo>
                  <a:cubicBezTo>
                    <a:pt x="166472" y="39484"/>
                    <a:pt x="175912" y="111985"/>
                    <a:pt x="169467" y="113757"/>
                  </a:cubicBezTo>
                  <a:cubicBezTo>
                    <a:pt x="163022" y="115530"/>
                    <a:pt x="-20912" y="131607"/>
                    <a:pt x="1969" y="113757"/>
                  </a:cubicBezTo>
                  <a:cubicBezTo>
                    <a:pt x="24850" y="95908"/>
                    <a:pt x="97206" y="44276"/>
                    <a:pt x="97206" y="29709"/>
                  </a:cubicBezTo>
                </a:path>
              </a:pathLst>
            </a:custGeom>
            <a:noFill/>
            <a:ln w="12700" cap="rnd">
              <a:solidFill>
                <a:schemeClr val="tx1"/>
              </a:solidFill>
              <a:prstDash val="solid"/>
              <a:round/>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904DC710-4600-38B4-5E11-6B2A676EBA34}"/>
                </a:ext>
              </a:extLst>
            </p:cNvPr>
            <p:cNvSpPr/>
            <p:nvPr/>
          </p:nvSpPr>
          <p:spPr>
            <a:xfrm>
              <a:off x="4583181" y="5540498"/>
              <a:ext cx="385929" cy="302257"/>
            </a:xfrm>
            <a:custGeom>
              <a:avLst/>
              <a:gdLst>
                <a:gd name="connsiteX0" fmla="*/ 171311 w 171311"/>
                <a:gd name="connsiteY0" fmla="*/ 0 h 134170"/>
                <a:gd name="connsiteX1" fmla="*/ 168245 w 171311"/>
                <a:gd name="connsiteY1" fmla="*/ 88648 h 134170"/>
                <a:gd name="connsiteX2" fmla="*/ 168245 w 171311"/>
                <a:gd name="connsiteY2" fmla="*/ 134171 h 134170"/>
                <a:gd name="connsiteX3" fmla="*/ 4676 w 171311"/>
                <a:gd name="connsiteY3" fmla="*/ 134171 h 134170"/>
                <a:gd name="connsiteX4" fmla="*/ 1 w 171311"/>
                <a:gd name="connsiteY4" fmla="*/ 129265 h 134170"/>
                <a:gd name="connsiteX5" fmla="*/ 1825 w 171311"/>
                <a:gd name="connsiteY5" fmla="*/ 125617 h 134170"/>
                <a:gd name="connsiteX6" fmla="*/ 108371 w 171311"/>
                <a:gd name="connsiteY6" fmla="*/ 33998 h 134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311" h="134170">
                  <a:moveTo>
                    <a:pt x="171311" y="0"/>
                  </a:moveTo>
                  <a:cubicBezTo>
                    <a:pt x="168245" y="46816"/>
                    <a:pt x="167222" y="76365"/>
                    <a:pt x="168245" y="88648"/>
                  </a:cubicBezTo>
                  <a:cubicBezTo>
                    <a:pt x="169264" y="103805"/>
                    <a:pt x="169264" y="119014"/>
                    <a:pt x="168245" y="134171"/>
                  </a:cubicBezTo>
                  <a:lnTo>
                    <a:pt x="4676" y="134171"/>
                  </a:lnTo>
                  <a:cubicBezTo>
                    <a:pt x="2031" y="134107"/>
                    <a:pt x="-62" y="131910"/>
                    <a:pt x="1" y="129265"/>
                  </a:cubicBezTo>
                  <a:cubicBezTo>
                    <a:pt x="36" y="127838"/>
                    <a:pt x="704" y="126501"/>
                    <a:pt x="1825" y="125617"/>
                  </a:cubicBezTo>
                  <a:cubicBezTo>
                    <a:pt x="72856" y="71997"/>
                    <a:pt x="108371" y="41457"/>
                    <a:pt x="108371" y="33998"/>
                  </a:cubicBezTo>
                </a:path>
              </a:pathLst>
            </a:custGeom>
            <a:noFill/>
            <a:ln w="7168" cap="rnd">
              <a:solidFill>
                <a:srgbClr val="1D252E"/>
              </a:solidFill>
              <a:prstDash val="solid"/>
              <a:round/>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93E1F4B4-4084-5C32-33D9-B49276ADFDC4}"/>
                </a:ext>
              </a:extLst>
            </p:cNvPr>
            <p:cNvSpPr/>
            <p:nvPr/>
          </p:nvSpPr>
          <p:spPr>
            <a:xfrm>
              <a:off x="3772058" y="2677025"/>
              <a:ext cx="2266178" cy="2104576"/>
            </a:xfrm>
            <a:custGeom>
              <a:avLst/>
              <a:gdLst>
                <a:gd name="connsiteX0" fmla="*/ 98328 w 1005940"/>
                <a:gd name="connsiteY0" fmla="*/ 30356 h 934206"/>
                <a:gd name="connsiteX1" fmla="*/ 1001823 w 1005940"/>
                <a:gd name="connsiteY1" fmla="*/ 865425 h 934206"/>
                <a:gd name="connsiteX2" fmla="*/ 1003093 w 1005940"/>
                <a:gd name="connsiteY2" fmla="*/ 882076 h 934206"/>
                <a:gd name="connsiteX3" fmla="*/ 958122 w 1005940"/>
                <a:gd name="connsiteY3" fmla="*/ 930713 h 934206"/>
                <a:gd name="connsiteX4" fmla="*/ 941418 w 1005940"/>
                <a:gd name="connsiteY4" fmla="*/ 930780 h 934206"/>
                <a:gd name="connsiteX5" fmla="*/ 941351 w 1005940"/>
                <a:gd name="connsiteY5" fmla="*/ 930713 h 934206"/>
                <a:gd name="connsiteX6" fmla="*/ 37975 w 1005940"/>
                <a:gd name="connsiteY6" fmla="*/ 95716 h 934206"/>
                <a:gd name="connsiteX7" fmla="*/ 0 w 1005940"/>
                <a:gd name="connsiteY7" fmla="*/ 0 h 93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5940" h="934206">
                  <a:moveTo>
                    <a:pt x="98328" y="30356"/>
                  </a:moveTo>
                  <a:lnTo>
                    <a:pt x="1001823" y="865425"/>
                  </a:lnTo>
                  <a:cubicBezTo>
                    <a:pt x="1006771" y="869673"/>
                    <a:pt x="1007339" y="877127"/>
                    <a:pt x="1003093" y="882076"/>
                  </a:cubicBezTo>
                  <a:lnTo>
                    <a:pt x="958122" y="930713"/>
                  </a:lnTo>
                  <a:cubicBezTo>
                    <a:pt x="953528" y="935344"/>
                    <a:pt x="946049" y="935374"/>
                    <a:pt x="941418" y="930780"/>
                  </a:cubicBezTo>
                  <a:cubicBezTo>
                    <a:pt x="941395" y="930758"/>
                    <a:pt x="941373" y="930735"/>
                    <a:pt x="941351" y="930713"/>
                  </a:cubicBezTo>
                  <a:lnTo>
                    <a:pt x="37975" y="95716"/>
                  </a:lnTo>
                  <a:lnTo>
                    <a:pt x="0" y="0"/>
                  </a:lnTo>
                  <a:close/>
                </a:path>
              </a:pathLst>
            </a:custGeom>
            <a:solidFill>
              <a:schemeClr val="accent2"/>
            </a:solidFill>
            <a:ln w="2389" cap="flat">
              <a:solidFill>
                <a:schemeClr val="tx1"/>
              </a:solidFill>
              <a:prstDash val="solid"/>
              <a:miter/>
            </a:ln>
          </p:spPr>
          <p:txBody>
            <a:bodyPr rtlCol="0" anchor="ctr"/>
            <a:lstStyle/>
            <a:p>
              <a:endParaRPr lang="zh-CN" altLang="en-US" dirty="0"/>
            </a:p>
          </p:txBody>
        </p:sp>
        <p:sp>
          <p:nvSpPr>
            <p:cNvPr id="187" name="任意多边形: 形状 186">
              <a:extLst>
                <a:ext uri="{FF2B5EF4-FFF2-40B4-BE49-F238E27FC236}">
                  <a16:creationId xmlns:a16="http://schemas.microsoft.com/office/drawing/2014/main" id="{6F7EE91C-C66B-E14A-A1AD-B9F27203160F}"/>
                </a:ext>
              </a:extLst>
            </p:cNvPr>
            <p:cNvSpPr/>
            <p:nvPr/>
          </p:nvSpPr>
          <p:spPr>
            <a:xfrm>
              <a:off x="5745809" y="4490797"/>
              <a:ext cx="292424" cy="290804"/>
            </a:xfrm>
            <a:custGeom>
              <a:avLst/>
              <a:gdLst>
                <a:gd name="connsiteX0" fmla="*/ 60472 w 129805"/>
                <a:gd name="connsiteY0" fmla="*/ 0 h 129086"/>
                <a:gd name="connsiteX1" fmla="*/ 125689 w 129805"/>
                <a:gd name="connsiteY1" fmla="*/ 60305 h 129086"/>
                <a:gd name="connsiteX2" fmla="*/ 126959 w 129805"/>
                <a:gd name="connsiteY2" fmla="*/ 76957 h 129086"/>
                <a:gd name="connsiteX3" fmla="*/ 81988 w 129805"/>
                <a:gd name="connsiteY3" fmla="*/ 125593 h 129086"/>
                <a:gd name="connsiteX4" fmla="*/ 65284 w 129805"/>
                <a:gd name="connsiteY4" fmla="*/ 125660 h 129086"/>
                <a:gd name="connsiteX5" fmla="*/ 65217 w 129805"/>
                <a:gd name="connsiteY5" fmla="*/ 125593 h 129086"/>
                <a:gd name="connsiteX6" fmla="*/ 0 w 129805"/>
                <a:gd name="connsiteY6" fmla="*/ 65312 h 129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805" h="129086">
                  <a:moveTo>
                    <a:pt x="60472" y="0"/>
                  </a:moveTo>
                  <a:lnTo>
                    <a:pt x="125689" y="60305"/>
                  </a:lnTo>
                  <a:cubicBezTo>
                    <a:pt x="130636" y="64553"/>
                    <a:pt x="131205" y="72007"/>
                    <a:pt x="126959" y="76957"/>
                  </a:cubicBezTo>
                  <a:lnTo>
                    <a:pt x="81988" y="125593"/>
                  </a:lnTo>
                  <a:cubicBezTo>
                    <a:pt x="77394" y="130225"/>
                    <a:pt x="69915" y="130255"/>
                    <a:pt x="65284" y="125660"/>
                  </a:cubicBezTo>
                  <a:cubicBezTo>
                    <a:pt x="65261" y="125638"/>
                    <a:pt x="65239" y="125616"/>
                    <a:pt x="65217" y="125593"/>
                  </a:cubicBezTo>
                  <a:lnTo>
                    <a:pt x="0" y="65312"/>
                  </a:lnTo>
                  <a:close/>
                </a:path>
              </a:pathLst>
            </a:custGeom>
            <a:solidFill>
              <a:srgbClr val="FFFFFF"/>
            </a:solidFill>
            <a:ln w="2389"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4C8DE8B1-6900-407A-75A6-258999D8C727}"/>
                </a:ext>
              </a:extLst>
            </p:cNvPr>
            <p:cNvSpPr/>
            <p:nvPr/>
          </p:nvSpPr>
          <p:spPr>
            <a:xfrm>
              <a:off x="5795573" y="4545796"/>
              <a:ext cx="242660" cy="235913"/>
            </a:xfrm>
            <a:custGeom>
              <a:avLst/>
              <a:gdLst>
                <a:gd name="connsiteX0" fmla="*/ 64785 w 107715"/>
                <a:gd name="connsiteY0" fmla="*/ 0 h 104720"/>
                <a:gd name="connsiteX1" fmla="*/ 103599 w 107715"/>
                <a:gd name="connsiteY1" fmla="*/ 35939 h 104720"/>
                <a:gd name="connsiteX2" fmla="*/ 104869 w 107715"/>
                <a:gd name="connsiteY2" fmla="*/ 52590 h 104720"/>
                <a:gd name="connsiteX3" fmla="*/ 59898 w 107715"/>
                <a:gd name="connsiteY3" fmla="*/ 101227 h 104720"/>
                <a:gd name="connsiteX4" fmla="*/ 43193 w 107715"/>
                <a:gd name="connsiteY4" fmla="*/ 101294 h 104720"/>
                <a:gd name="connsiteX5" fmla="*/ 43126 w 107715"/>
                <a:gd name="connsiteY5" fmla="*/ 101227 h 104720"/>
                <a:gd name="connsiteX6" fmla="*/ 0 w 107715"/>
                <a:gd name="connsiteY6" fmla="*/ 61431 h 1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715" h="104720">
                  <a:moveTo>
                    <a:pt x="64785" y="0"/>
                  </a:moveTo>
                  <a:lnTo>
                    <a:pt x="103599" y="35939"/>
                  </a:lnTo>
                  <a:cubicBezTo>
                    <a:pt x="108546" y="40187"/>
                    <a:pt x="109115" y="47641"/>
                    <a:pt x="104869" y="52590"/>
                  </a:cubicBezTo>
                  <a:lnTo>
                    <a:pt x="59898" y="101227"/>
                  </a:lnTo>
                  <a:cubicBezTo>
                    <a:pt x="55303" y="105858"/>
                    <a:pt x="47824" y="105888"/>
                    <a:pt x="43193" y="101294"/>
                  </a:cubicBezTo>
                  <a:cubicBezTo>
                    <a:pt x="43171" y="101272"/>
                    <a:pt x="43149" y="101249"/>
                    <a:pt x="43126" y="101227"/>
                  </a:cubicBezTo>
                  <a:lnTo>
                    <a:pt x="0" y="61431"/>
                  </a:lnTo>
                </a:path>
              </a:pathLst>
            </a:custGeom>
            <a:noFill/>
            <a:ln w="12700" cap="rnd">
              <a:solidFill>
                <a:schemeClr val="tx1"/>
              </a:solidFill>
              <a:prstDash val="solid"/>
              <a:round/>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2EEA3619-A166-81EF-F903-3235F8BD06A6}"/>
                </a:ext>
              </a:extLst>
            </p:cNvPr>
            <p:cNvSpPr/>
            <p:nvPr/>
          </p:nvSpPr>
          <p:spPr>
            <a:xfrm rot="18765000">
              <a:off x="5729628" y="4551901"/>
              <a:ext cx="200514" cy="55376"/>
            </a:xfrm>
            <a:custGeom>
              <a:avLst/>
              <a:gdLst>
                <a:gd name="connsiteX0" fmla="*/ 0 w 89007"/>
                <a:gd name="connsiteY0" fmla="*/ 0 h 24581"/>
                <a:gd name="connsiteX1" fmla="*/ 89008 w 89007"/>
                <a:gd name="connsiteY1" fmla="*/ 0 h 24581"/>
                <a:gd name="connsiteX2" fmla="*/ 89008 w 89007"/>
                <a:gd name="connsiteY2" fmla="*/ 24582 h 24581"/>
                <a:gd name="connsiteX3" fmla="*/ 0 w 89007"/>
                <a:gd name="connsiteY3" fmla="*/ 24582 h 24581"/>
              </a:gdLst>
              <a:ahLst/>
              <a:cxnLst>
                <a:cxn ang="0">
                  <a:pos x="connsiteX0" y="connsiteY0"/>
                </a:cxn>
                <a:cxn ang="0">
                  <a:pos x="connsiteX1" y="connsiteY1"/>
                </a:cxn>
                <a:cxn ang="0">
                  <a:pos x="connsiteX2" y="connsiteY2"/>
                </a:cxn>
                <a:cxn ang="0">
                  <a:pos x="connsiteX3" y="connsiteY3"/>
                </a:cxn>
              </a:cxnLst>
              <a:rect l="l" t="t" r="r" b="b"/>
              <a:pathLst>
                <a:path w="89007" h="24581">
                  <a:moveTo>
                    <a:pt x="0" y="0"/>
                  </a:moveTo>
                  <a:lnTo>
                    <a:pt x="89008" y="0"/>
                  </a:lnTo>
                  <a:lnTo>
                    <a:pt x="89008" y="24582"/>
                  </a:lnTo>
                  <a:lnTo>
                    <a:pt x="0" y="24582"/>
                  </a:lnTo>
                  <a:close/>
                </a:path>
              </a:pathLst>
            </a:custGeom>
            <a:solidFill>
              <a:schemeClr val="tx1"/>
            </a:solidFill>
            <a:ln w="2389"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B0CAD158-1E7D-0F2D-47A6-CDF7B8E2C63E}"/>
                </a:ext>
              </a:extLst>
            </p:cNvPr>
            <p:cNvSpPr/>
            <p:nvPr/>
          </p:nvSpPr>
          <p:spPr>
            <a:xfrm>
              <a:off x="4006254" y="2803002"/>
              <a:ext cx="1844861" cy="1717099"/>
            </a:xfrm>
            <a:custGeom>
              <a:avLst/>
              <a:gdLst>
                <a:gd name="connsiteX0" fmla="*/ 0 w 818920"/>
                <a:gd name="connsiteY0" fmla="*/ 0 h 762208"/>
                <a:gd name="connsiteX1" fmla="*/ 818920 w 818920"/>
                <a:gd name="connsiteY1" fmla="*/ 762209 h 762208"/>
              </a:gdLst>
              <a:ahLst/>
              <a:cxnLst>
                <a:cxn ang="0">
                  <a:pos x="connsiteX0" y="connsiteY0"/>
                </a:cxn>
                <a:cxn ang="0">
                  <a:pos x="connsiteX1" y="connsiteY1"/>
                </a:cxn>
              </a:cxnLst>
              <a:rect l="l" t="t" r="r" b="b"/>
              <a:pathLst>
                <a:path w="818920" h="762208">
                  <a:moveTo>
                    <a:pt x="0" y="0"/>
                  </a:moveTo>
                  <a:lnTo>
                    <a:pt x="818920" y="762209"/>
                  </a:lnTo>
                </a:path>
              </a:pathLst>
            </a:custGeom>
            <a:ln w="9557" cap="rnd">
              <a:solidFill>
                <a:schemeClr val="tx1"/>
              </a:solidFill>
              <a:prstDash val="solid"/>
              <a:round/>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03715B4E-3577-4E95-3A13-E58BB09EBB98}"/>
                </a:ext>
              </a:extLst>
            </p:cNvPr>
            <p:cNvSpPr/>
            <p:nvPr/>
          </p:nvSpPr>
          <p:spPr>
            <a:xfrm>
              <a:off x="3959565" y="2844671"/>
              <a:ext cx="1856519" cy="1728759"/>
            </a:xfrm>
            <a:custGeom>
              <a:avLst/>
              <a:gdLst>
                <a:gd name="connsiteX0" fmla="*/ 0 w 824095"/>
                <a:gd name="connsiteY0" fmla="*/ 0 h 767384"/>
                <a:gd name="connsiteX1" fmla="*/ 824095 w 824095"/>
                <a:gd name="connsiteY1" fmla="*/ 767384 h 767384"/>
              </a:gdLst>
              <a:ahLst/>
              <a:cxnLst>
                <a:cxn ang="0">
                  <a:pos x="connsiteX0" y="connsiteY0"/>
                </a:cxn>
                <a:cxn ang="0">
                  <a:pos x="connsiteX1" y="connsiteY1"/>
                </a:cxn>
              </a:cxnLst>
              <a:rect l="l" t="t" r="r" b="b"/>
              <a:pathLst>
                <a:path w="824095" h="767384">
                  <a:moveTo>
                    <a:pt x="0" y="0"/>
                  </a:moveTo>
                  <a:lnTo>
                    <a:pt x="824095" y="767384"/>
                  </a:lnTo>
                </a:path>
              </a:pathLst>
            </a:custGeom>
            <a:ln w="9557" cap="rnd">
              <a:solidFill>
                <a:srgbClr val="1D252E"/>
              </a:solidFill>
              <a:prstDash val="solid"/>
              <a:round/>
            </a:ln>
          </p:spPr>
          <p:txBody>
            <a:bodyPr rtlCol="0" anchor="ctr"/>
            <a:lstStyle/>
            <a:p>
              <a:endParaRPr lang="zh-CN" altLang="en-US" dirty="0"/>
            </a:p>
          </p:txBody>
        </p:sp>
        <p:sp>
          <p:nvSpPr>
            <p:cNvPr id="192" name="任意多边形: 形状 191">
              <a:extLst>
                <a:ext uri="{FF2B5EF4-FFF2-40B4-BE49-F238E27FC236}">
                  <a16:creationId xmlns:a16="http://schemas.microsoft.com/office/drawing/2014/main" id="{14AEF003-5311-BEDA-C502-57C963840D62}"/>
                </a:ext>
              </a:extLst>
            </p:cNvPr>
            <p:cNvSpPr/>
            <p:nvPr/>
          </p:nvSpPr>
          <p:spPr>
            <a:xfrm>
              <a:off x="3914766" y="2879970"/>
              <a:ext cx="1856572" cy="1728814"/>
            </a:xfrm>
            <a:custGeom>
              <a:avLst/>
              <a:gdLst>
                <a:gd name="connsiteX0" fmla="*/ 0 w 824119"/>
                <a:gd name="connsiteY0" fmla="*/ 0 h 767408"/>
                <a:gd name="connsiteX1" fmla="*/ 824119 w 824119"/>
                <a:gd name="connsiteY1" fmla="*/ 767408 h 767408"/>
              </a:gdLst>
              <a:ahLst/>
              <a:cxnLst>
                <a:cxn ang="0">
                  <a:pos x="connsiteX0" y="connsiteY0"/>
                </a:cxn>
                <a:cxn ang="0">
                  <a:pos x="connsiteX1" y="connsiteY1"/>
                </a:cxn>
              </a:cxnLst>
              <a:rect l="l" t="t" r="r" b="b"/>
              <a:pathLst>
                <a:path w="824119" h="767408">
                  <a:moveTo>
                    <a:pt x="0" y="0"/>
                  </a:moveTo>
                  <a:lnTo>
                    <a:pt x="824119" y="767408"/>
                  </a:lnTo>
                </a:path>
              </a:pathLst>
            </a:custGeom>
            <a:ln w="9557" cap="rnd">
              <a:solidFill>
                <a:schemeClr val="tx1"/>
              </a:solidFill>
              <a:prstDash val="solid"/>
              <a:round/>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148E62ED-FEE5-9AD3-4FD5-FBB23E99ACBE}"/>
                </a:ext>
              </a:extLst>
            </p:cNvPr>
            <p:cNvSpPr/>
            <p:nvPr/>
          </p:nvSpPr>
          <p:spPr>
            <a:xfrm>
              <a:off x="3771896" y="2677025"/>
              <a:ext cx="237492" cy="228637"/>
            </a:xfrm>
            <a:custGeom>
              <a:avLst/>
              <a:gdLst>
                <a:gd name="connsiteX0" fmla="*/ 98400 w 105421"/>
                <a:gd name="connsiteY0" fmla="*/ 30356 h 101490"/>
                <a:gd name="connsiteX1" fmla="*/ 37975 w 105421"/>
                <a:gd name="connsiteY1" fmla="*/ 95716 h 101490"/>
                <a:gd name="connsiteX2" fmla="*/ 11165 w 105421"/>
                <a:gd name="connsiteY2" fmla="*/ 28152 h 101490"/>
                <a:gd name="connsiteX3" fmla="*/ 0 w 105421"/>
                <a:gd name="connsiteY3" fmla="*/ 0 h 101490"/>
                <a:gd name="connsiteX4" fmla="*/ 28943 w 105421"/>
                <a:gd name="connsiteY4" fmla="*/ 8937 h 101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421" h="101490">
                  <a:moveTo>
                    <a:pt x="98400" y="30356"/>
                  </a:moveTo>
                  <a:cubicBezTo>
                    <a:pt x="125929" y="55777"/>
                    <a:pt x="65504" y="121161"/>
                    <a:pt x="37975" y="95716"/>
                  </a:cubicBezTo>
                  <a:lnTo>
                    <a:pt x="11165" y="28152"/>
                  </a:lnTo>
                  <a:lnTo>
                    <a:pt x="0" y="0"/>
                  </a:lnTo>
                  <a:lnTo>
                    <a:pt x="28943" y="8937"/>
                  </a:lnTo>
                  <a:close/>
                </a:path>
              </a:pathLst>
            </a:custGeom>
            <a:solidFill>
              <a:srgbClr val="FFFFFF"/>
            </a:solidFill>
            <a:ln w="12700" cap="flat">
              <a:solidFill>
                <a:schemeClr val="tx1"/>
              </a:solid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1F7A0C59-0E05-F7C6-1D80-8C9EFBD17CBB}"/>
                </a:ext>
              </a:extLst>
            </p:cNvPr>
            <p:cNvSpPr/>
            <p:nvPr/>
          </p:nvSpPr>
          <p:spPr>
            <a:xfrm>
              <a:off x="3840982" y="2851148"/>
              <a:ext cx="49656" cy="54513"/>
            </a:xfrm>
            <a:custGeom>
              <a:avLst/>
              <a:gdLst>
                <a:gd name="connsiteX0" fmla="*/ 22042 w 22042"/>
                <a:gd name="connsiteY0" fmla="*/ 24199 h 24198"/>
                <a:gd name="connsiteX1" fmla="*/ 7307 w 22042"/>
                <a:gd name="connsiteY1" fmla="*/ 18424 h 24198"/>
                <a:gd name="connsiteX2" fmla="*/ 0 w 22042"/>
                <a:gd name="connsiteY2" fmla="*/ 0 h 24198"/>
              </a:gdLst>
              <a:ahLst/>
              <a:cxnLst>
                <a:cxn ang="0">
                  <a:pos x="connsiteX0" y="connsiteY0"/>
                </a:cxn>
                <a:cxn ang="0">
                  <a:pos x="connsiteX1" y="connsiteY1"/>
                </a:cxn>
                <a:cxn ang="0">
                  <a:pos x="connsiteX2" y="connsiteY2"/>
                </a:cxn>
              </a:cxnLst>
              <a:rect l="l" t="t" r="r" b="b"/>
              <a:pathLst>
                <a:path w="22042" h="24198">
                  <a:moveTo>
                    <a:pt x="22042" y="24199"/>
                  </a:moveTo>
                  <a:cubicBezTo>
                    <a:pt x="16576" y="24211"/>
                    <a:pt x="11310" y="22147"/>
                    <a:pt x="7307" y="18424"/>
                  </a:cubicBezTo>
                  <a:lnTo>
                    <a:pt x="0" y="0"/>
                  </a:lnTo>
                </a:path>
              </a:pathLst>
            </a:custGeom>
            <a:noFill/>
            <a:ln w="7168" cap="rnd">
              <a:solidFill>
                <a:srgbClr val="1D252E"/>
              </a:solidFill>
              <a:prstDash val="solid"/>
              <a:round/>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E8188453-3CC2-579D-D5BD-0EE2A5E5A2D9}"/>
                </a:ext>
              </a:extLst>
            </p:cNvPr>
            <p:cNvSpPr/>
            <p:nvPr/>
          </p:nvSpPr>
          <p:spPr>
            <a:xfrm>
              <a:off x="3771896" y="2677025"/>
              <a:ext cx="237541" cy="174121"/>
            </a:xfrm>
            <a:custGeom>
              <a:avLst/>
              <a:gdLst>
                <a:gd name="connsiteX0" fmla="*/ 30668 w 105443"/>
                <a:gd name="connsiteY0" fmla="*/ 77292 h 77291"/>
                <a:gd name="connsiteX1" fmla="*/ 11165 w 105443"/>
                <a:gd name="connsiteY1" fmla="*/ 28152 h 77291"/>
                <a:gd name="connsiteX2" fmla="*/ 0 w 105443"/>
                <a:gd name="connsiteY2" fmla="*/ 0 h 77291"/>
                <a:gd name="connsiteX3" fmla="*/ 28943 w 105443"/>
                <a:gd name="connsiteY3" fmla="*/ 8937 h 77291"/>
                <a:gd name="connsiteX4" fmla="*/ 98424 w 105443"/>
                <a:gd name="connsiteY4" fmla="*/ 30356 h 77291"/>
                <a:gd name="connsiteX5" fmla="*/ 105444 w 105443"/>
                <a:gd name="connsiteY5" fmla="*/ 46457 h 77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443" h="77291">
                  <a:moveTo>
                    <a:pt x="30668" y="77292"/>
                  </a:moveTo>
                  <a:lnTo>
                    <a:pt x="11165" y="28152"/>
                  </a:lnTo>
                  <a:lnTo>
                    <a:pt x="0" y="0"/>
                  </a:lnTo>
                  <a:lnTo>
                    <a:pt x="28943" y="8937"/>
                  </a:lnTo>
                  <a:lnTo>
                    <a:pt x="98424" y="30356"/>
                  </a:lnTo>
                  <a:cubicBezTo>
                    <a:pt x="102920" y="34500"/>
                    <a:pt x="105468" y="40342"/>
                    <a:pt x="105444" y="46457"/>
                  </a:cubicBezTo>
                </a:path>
              </a:pathLst>
            </a:custGeom>
            <a:noFill/>
            <a:ln w="7168" cap="rnd">
              <a:solidFill>
                <a:srgbClr val="1D252E"/>
              </a:solidFill>
              <a:prstDash val="solid"/>
              <a:round/>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B621E277-FF3B-B143-365A-5FA88FBEDCCF}"/>
                </a:ext>
              </a:extLst>
            </p:cNvPr>
            <p:cNvSpPr/>
            <p:nvPr/>
          </p:nvSpPr>
          <p:spPr>
            <a:xfrm>
              <a:off x="3771896" y="2676916"/>
              <a:ext cx="69001" cy="66651"/>
            </a:xfrm>
            <a:custGeom>
              <a:avLst/>
              <a:gdLst>
                <a:gd name="connsiteX0" fmla="*/ 28943 w 30629"/>
                <a:gd name="connsiteY0" fmla="*/ 8985 h 29586"/>
                <a:gd name="connsiteX1" fmla="*/ 11165 w 30629"/>
                <a:gd name="connsiteY1" fmla="*/ 28152 h 29586"/>
                <a:gd name="connsiteX2" fmla="*/ 0 w 30629"/>
                <a:gd name="connsiteY2" fmla="*/ 0 h 29586"/>
              </a:gdLst>
              <a:ahLst/>
              <a:cxnLst>
                <a:cxn ang="0">
                  <a:pos x="connsiteX0" y="connsiteY0"/>
                </a:cxn>
                <a:cxn ang="0">
                  <a:pos x="connsiteX1" y="connsiteY1"/>
                </a:cxn>
                <a:cxn ang="0">
                  <a:pos x="connsiteX2" y="connsiteY2"/>
                </a:cxn>
              </a:cxnLst>
              <a:rect l="l" t="t" r="r" b="b"/>
              <a:pathLst>
                <a:path w="30629" h="29586">
                  <a:moveTo>
                    <a:pt x="28943" y="8985"/>
                  </a:moveTo>
                  <a:cubicBezTo>
                    <a:pt x="36130" y="15717"/>
                    <a:pt x="18472" y="34956"/>
                    <a:pt x="11165" y="28152"/>
                  </a:cubicBezTo>
                  <a:lnTo>
                    <a:pt x="0" y="0"/>
                  </a:lnTo>
                  <a:close/>
                </a:path>
              </a:pathLst>
            </a:custGeom>
            <a:solidFill>
              <a:srgbClr val="1D252E"/>
            </a:solidFill>
            <a:ln w="2389"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0410E9D6-BD2C-8347-98BE-9AC2AEB938CC}"/>
                </a:ext>
              </a:extLst>
            </p:cNvPr>
            <p:cNvSpPr/>
            <p:nvPr/>
          </p:nvSpPr>
          <p:spPr>
            <a:xfrm>
              <a:off x="5528239" y="3658669"/>
              <a:ext cx="217302" cy="898693"/>
            </a:xfrm>
            <a:custGeom>
              <a:avLst/>
              <a:gdLst>
                <a:gd name="connsiteX0" fmla="*/ 89797 w 96459"/>
                <a:gd name="connsiteY0" fmla="*/ 27311 h 398923"/>
                <a:gd name="connsiteX1" fmla="*/ 92840 w 96459"/>
                <a:gd name="connsiteY1" fmla="*/ 318917 h 398923"/>
                <a:gd name="connsiteX2" fmla="*/ 15740 w 96459"/>
                <a:gd name="connsiteY2" fmla="*/ 382384 h 398923"/>
                <a:gd name="connsiteX3" fmla="*/ 42478 w 96459"/>
                <a:gd name="connsiteY3" fmla="*/ 318917 h 398923"/>
                <a:gd name="connsiteX4" fmla="*/ 4144 w 96459"/>
                <a:gd name="connsiteY4" fmla="*/ 22376 h 398923"/>
                <a:gd name="connsiteX5" fmla="*/ 6707 w 96459"/>
                <a:gd name="connsiteY5" fmla="*/ 4263 h 398923"/>
                <a:gd name="connsiteX6" fmla="*/ 86060 w 96459"/>
                <a:gd name="connsiteY6" fmla="*/ 6994 h 398923"/>
                <a:gd name="connsiteX7" fmla="*/ 89797 w 96459"/>
                <a:gd name="connsiteY7" fmla="*/ 27311 h 39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459" h="398923">
                  <a:moveTo>
                    <a:pt x="89797" y="27311"/>
                  </a:moveTo>
                  <a:cubicBezTo>
                    <a:pt x="97512" y="136756"/>
                    <a:pt x="98526" y="233958"/>
                    <a:pt x="92840" y="318917"/>
                  </a:cubicBezTo>
                  <a:cubicBezTo>
                    <a:pt x="85940" y="421605"/>
                    <a:pt x="41208" y="403923"/>
                    <a:pt x="15740" y="382384"/>
                  </a:cubicBezTo>
                  <a:cubicBezTo>
                    <a:pt x="-28704" y="344816"/>
                    <a:pt x="34236" y="341270"/>
                    <a:pt x="42478" y="318917"/>
                  </a:cubicBezTo>
                  <a:cubicBezTo>
                    <a:pt x="41592" y="293089"/>
                    <a:pt x="4144" y="82441"/>
                    <a:pt x="4144" y="22376"/>
                  </a:cubicBezTo>
                  <a:cubicBezTo>
                    <a:pt x="4144" y="13247"/>
                    <a:pt x="4886" y="7689"/>
                    <a:pt x="6707" y="4263"/>
                  </a:cubicBezTo>
                  <a:cubicBezTo>
                    <a:pt x="8169" y="1483"/>
                    <a:pt x="61957" y="-5010"/>
                    <a:pt x="86060" y="6994"/>
                  </a:cubicBezTo>
                  <a:cubicBezTo>
                    <a:pt x="90779" y="9366"/>
                    <a:pt x="89270" y="18566"/>
                    <a:pt x="89797" y="27311"/>
                  </a:cubicBezTo>
                  <a:close/>
                </a:path>
              </a:pathLst>
            </a:custGeom>
            <a:solidFill>
              <a:srgbClr val="FFFFFF"/>
            </a:solidFill>
            <a:ln w="2389"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197C9A85-14C6-E087-AE25-D851E8039690}"/>
                </a:ext>
              </a:extLst>
            </p:cNvPr>
            <p:cNvSpPr/>
            <p:nvPr/>
          </p:nvSpPr>
          <p:spPr>
            <a:xfrm>
              <a:off x="5528239" y="3709078"/>
              <a:ext cx="217302" cy="848284"/>
            </a:xfrm>
            <a:custGeom>
              <a:avLst/>
              <a:gdLst>
                <a:gd name="connsiteX0" fmla="*/ 89797 w 96459"/>
                <a:gd name="connsiteY0" fmla="*/ 4936 h 376547"/>
                <a:gd name="connsiteX1" fmla="*/ 92840 w 96459"/>
                <a:gd name="connsiteY1" fmla="*/ 296541 h 376547"/>
                <a:gd name="connsiteX2" fmla="*/ 15740 w 96459"/>
                <a:gd name="connsiteY2" fmla="*/ 360008 h 376547"/>
                <a:gd name="connsiteX3" fmla="*/ 42478 w 96459"/>
                <a:gd name="connsiteY3" fmla="*/ 296541 h 376547"/>
                <a:gd name="connsiteX4" fmla="*/ 4144 w 96459"/>
                <a:gd name="connsiteY4" fmla="*/ 0 h 37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459" h="376547">
                  <a:moveTo>
                    <a:pt x="89797" y="4936"/>
                  </a:moveTo>
                  <a:cubicBezTo>
                    <a:pt x="97512" y="114380"/>
                    <a:pt x="98526" y="211582"/>
                    <a:pt x="92840" y="296541"/>
                  </a:cubicBezTo>
                  <a:cubicBezTo>
                    <a:pt x="85940" y="399229"/>
                    <a:pt x="41208" y="381548"/>
                    <a:pt x="15740" y="360008"/>
                  </a:cubicBezTo>
                  <a:cubicBezTo>
                    <a:pt x="-28704" y="322441"/>
                    <a:pt x="34236" y="318895"/>
                    <a:pt x="42478" y="296541"/>
                  </a:cubicBezTo>
                  <a:cubicBezTo>
                    <a:pt x="41592" y="270713"/>
                    <a:pt x="4144" y="60065"/>
                    <a:pt x="4144" y="0"/>
                  </a:cubicBezTo>
                </a:path>
              </a:pathLst>
            </a:custGeom>
            <a:noFill/>
            <a:ln w="17526" cap="rnd">
              <a:solidFill>
                <a:schemeClr val="tx1"/>
              </a:solidFill>
              <a:prstDash val="solid"/>
              <a:round/>
            </a:ln>
          </p:spPr>
          <p:txBody>
            <a:bodyPr rtlCol="0" anchor="ctr"/>
            <a:lstStyle/>
            <a:p>
              <a:endParaRPr lang="zh-CN" altLang="en-US"/>
            </a:p>
          </p:txBody>
        </p:sp>
      </p:grpSp>
      <p:sp>
        <p:nvSpPr>
          <p:cNvPr id="205" name="矩形: 圆角 204">
            <a:extLst>
              <a:ext uri="{FF2B5EF4-FFF2-40B4-BE49-F238E27FC236}">
                <a16:creationId xmlns:a16="http://schemas.microsoft.com/office/drawing/2014/main" id="{BA01AE49-EE4B-1005-7337-A349907C5373}"/>
              </a:ext>
            </a:extLst>
          </p:cNvPr>
          <p:cNvSpPr/>
          <p:nvPr/>
        </p:nvSpPr>
        <p:spPr>
          <a:xfrm>
            <a:off x="5284168" y="2174562"/>
            <a:ext cx="3465224" cy="570246"/>
          </a:xfrm>
          <a:prstGeom prst="roundRect">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atin typeface="+mj-ea"/>
                <a:ea typeface="+mj-ea"/>
              </a:rPr>
              <a:t>请输入标题</a:t>
            </a:r>
          </a:p>
        </p:txBody>
      </p:sp>
      <p:grpSp>
        <p:nvGrpSpPr>
          <p:cNvPr id="206" name="组合 205">
            <a:extLst>
              <a:ext uri="{FF2B5EF4-FFF2-40B4-BE49-F238E27FC236}">
                <a16:creationId xmlns:a16="http://schemas.microsoft.com/office/drawing/2014/main" id="{2E6938CE-E6E8-057F-8625-E463BD5B2C11}"/>
              </a:ext>
            </a:extLst>
          </p:cNvPr>
          <p:cNvGrpSpPr/>
          <p:nvPr/>
        </p:nvGrpSpPr>
        <p:grpSpPr>
          <a:xfrm>
            <a:off x="5308087" y="4493171"/>
            <a:ext cx="628322" cy="628322"/>
            <a:chOff x="8473783" y="4698547"/>
            <a:chExt cx="440086" cy="440086"/>
          </a:xfrm>
        </p:grpSpPr>
        <p:sp>
          <p:nvSpPr>
            <p:cNvPr id="207" name="椭圆 206">
              <a:extLst>
                <a:ext uri="{FF2B5EF4-FFF2-40B4-BE49-F238E27FC236}">
                  <a16:creationId xmlns:a16="http://schemas.microsoft.com/office/drawing/2014/main" id="{B290DF4F-3BE6-2A69-32B7-FE68047BD284}"/>
                </a:ext>
              </a:extLst>
            </p:cNvPr>
            <p:cNvSpPr/>
            <p:nvPr userDrawn="1"/>
          </p:nvSpPr>
          <p:spPr>
            <a:xfrm>
              <a:off x="8473783" y="4698547"/>
              <a:ext cx="440086" cy="440086"/>
            </a:xfrm>
            <a:prstGeom prst="ellipse">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208" name="iconfont-11420-2986185">
              <a:extLst>
                <a:ext uri="{FF2B5EF4-FFF2-40B4-BE49-F238E27FC236}">
                  <a16:creationId xmlns:a16="http://schemas.microsoft.com/office/drawing/2014/main" id="{9EBF53BA-6076-A0F5-5BE1-5D6968DFF7ED}"/>
                </a:ext>
              </a:extLst>
            </p:cNvPr>
            <p:cNvSpPr/>
            <p:nvPr userDrawn="1"/>
          </p:nvSpPr>
          <p:spPr>
            <a:xfrm>
              <a:off x="8561129" y="4796229"/>
              <a:ext cx="265394" cy="244722"/>
            </a:xfrm>
            <a:custGeom>
              <a:avLst/>
              <a:gdLst>
                <a:gd name="T0" fmla="*/ 11886 w 12891"/>
                <a:gd name="T1" fmla="*/ 4937 h 11886"/>
                <a:gd name="T2" fmla="*/ 10331 w 12891"/>
                <a:gd name="T3" fmla="*/ 10423 h 11886"/>
                <a:gd name="T4" fmla="*/ 9600 w 12891"/>
                <a:gd name="T5" fmla="*/ 10971 h 11886"/>
                <a:gd name="T6" fmla="*/ 1371 w 12891"/>
                <a:gd name="T7" fmla="*/ 10971 h 11886"/>
                <a:gd name="T8" fmla="*/ 1097 w 12891"/>
                <a:gd name="T9" fmla="*/ 10880 h 11886"/>
                <a:gd name="T10" fmla="*/ 1097 w 12891"/>
                <a:gd name="T11" fmla="*/ 10606 h 11886"/>
                <a:gd name="T12" fmla="*/ 2651 w 12891"/>
                <a:gd name="T13" fmla="*/ 5120 h 11886"/>
                <a:gd name="T14" fmla="*/ 3383 w 12891"/>
                <a:gd name="T15" fmla="*/ 4571 h 11886"/>
                <a:gd name="T16" fmla="*/ 11611 w 12891"/>
                <a:gd name="T17" fmla="*/ 4571 h 11886"/>
                <a:gd name="T18" fmla="*/ 11794 w 12891"/>
                <a:gd name="T19" fmla="*/ 4663 h 11886"/>
                <a:gd name="T20" fmla="*/ 11886 w 12891"/>
                <a:gd name="T21" fmla="*/ 4937 h 11886"/>
                <a:gd name="T22" fmla="*/ 914 w 12891"/>
                <a:gd name="T23" fmla="*/ 1371 h 11886"/>
                <a:gd name="T24" fmla="*/ 1371 w 12891"/>
                <a:gd name="T25" fmla="*/ 914 h 11886"/>
                <a:gd name="T26" fmla="*/ 4297 w 12891"/>
                <a:gd name="T27" fmla="*/ 914 h 11886"/>
                <a:gd name="T28" fmla="*/ 5120 w 12891"/>
                <a:gd name="T29" fmla="*/ 2469 h 11886"/>
                <a:gd name="T30" fmla="*/ 5486 w 12891"/>
                <a:gd name="T31" fmla="*/ 2743 h 11886"/>
                <a:gd name="T32" fmla="*/ 10514 w 12891"/>
                <a:gd name="T33" fmla="*/ 2743 h 11886"/>
                <a:gd name="T34" fmla="*/ 10971 w 12891"/>
                <a:gd name="T35" fmla="*/ 3200 h 11886"/>
                <a:gd name="T36" fmla="*/ 10971 w 12891"/>
                <a:gd name="T37" fmla="*/ 3657 h 11886"/>
                <a:gd name="T38" fmla="*/ 3383 w 12891"/>
                <a:gd name="T39" fmla="*/ 3657 h 11886"/>
                <a:gd name="T40" fmla="*/ 1829 w 12891"/>
                <a:gd name="T41" fmla="*/ 4937 h 11886"/>
                <a:gd name="T42" fmla="*/ 914 w 12891"/>
                <a:gd name="T43" fmla="*/ 8046 h 11886"/>
                <a:gd name="T44" fmla="*/ 914 w 12891"/>
                <a:gd name="T45" fmla="*/ 1371 h 11886"/>
                <a:gd name="T46" fmla="*/ 12617 w 12891"/>
                <a:gd name="T47" fmla="*/ 4114 h 11886"/>
                <a:gd name="T48" fmla="*/ 11886 w 12891"/>
                <a:gd name="T49" fmla="*/ 3657 h 11886"/>
                <a:gd name="T50" fmla="*/ 11886 w 12891"/>
                <a:gd name="T51" fmla="*/ 3200 h 11886"/>
                <a:gd name="T52" fmla="*/ 10514 w 12891"/>
                <a:gd name="T53" fmla="*/ 1829 h 11886"/>
                <a:gd name="T54" fmla="*/ 5760 w 12891"/>
                <a:gd name="T55" fmla="*/ 1829 h 11886"/>
                <a:gd name="T56" fmla="*/ 4937 w 12891"/>
                <a:gd name="T57" fmla="*/ 274 h 11886"/>
                <a:gd name="T58" fmla="*/ 4571 w 12891"/>
                <a:gd name="T59" fmla="*/ 0 h 11886"/>
                <a:gd name="T60" fmla="*/ 1371 w 12891"/>
                <a:gd name="T61" fmla="*/ 0 h 11886"/>
                <a:gd name="T62" fmla="*/ 0 w 12891"/>
                <a:gd name="T63" fmla="*/ 1371 h 11886"/>
                <a:gd name="T64" fmla="*/ 0 w 12891"/>
                <a:gd name="T65" fmla="*/ 10514 h 11886"/>
                <a:gd name="T66" fmla="*/ 549 w 12891"/>
                <a:gd name="T67" fmla="*/ 11611 h 11886"/>
                <a:gd name="T68" fmla="*/ 640 w 12891"/>
                <a:gd name="T69" fmla="*/ 11611 h 11886"/>
                <a:gd name="T70" fmla="*/ 1371 w 12891"/>
                <a:gd name="T71" fmla="*/ 11886 h 11886"/>
                <a:gd name="T72" fmla="*/ 9600 w 12891"/>
                <a:gd name="T73" fmla="*/ 11886 h 11886"/>
                <a:gd name="T74" fmla="*/ 11246 w 12891"/>
                <a:gd name="T75" fmla="*/ 10606 h 11886"/>
                <a:gd name="T76" fmla="*/ 12800 w 12891"/>
                <a:gd name="T77" fmla="*/ 5120 h 11886"/>
                <a:gd name="T78" fmla="*/ 12617 w 12891"/>
                <a:gd name="T79" fmla="*/ 4114 h 1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91" h="11886">
                  <a:moveTo>
                    <a:pt x="11886" y="4937"/>
                  </a:moveTo>
                  <a:lnTo>
                    <a:pt x="10331" y="10423"/>
                  </a:lnTo>
                  <a:cubicBezTo>
                    <a:pt x="10240" y="10697"/>
                    <a:pt x="9874" y="10971"/>
                    <a:pt x="9600" y="10971"/>
                  </a:cubicBezTo>
                  <a:lnTo>
                    <a:pt x="1371" y="10971"/>
                  </a:lnTo>
                  <a:cubicBezTo>
                    <a:pt x="1280" y="10971"/>
                    <a:pt x="1189" y="10971"/>
                    <a:pt x="1097" y="10880"/>
                  </a:cubicBezTo>
                  <a:cubicBezTo>
                    <a:pt x="1097" y="10789"/>
                    <a:pt x="1006" y="10697"/>
                    <a:pt x="1097" y="10606"/>
                  </a:cubicBezTo>
                  <a:lnTo>
                    <a:pt x="2651" y="5120"/>
                  </a:lnTo>
                  <a:cubicBezTo>
                    <a:pt x="2743" y="4846"/>
                    <a:pt x="3109" y="4571"/>
                    <a:pt x="3383" y="4571"/>
                  </a:cubicBezTo>
                  <a:lnTo>
                    <a:pt x="11611" y="4571"/>
                  </a:lnTo>
                  <a:cubicBezTo>
                    <a:pt x="11703" y="4571"/>
                    <a:pt x="11794" y="4571"/>
                    <a:pt x="11794" y="4663"/>
                  </a:cubicBezTo>
                  <a:cubicBezTo>
                    <a:pt x="11886" y="4663"/>
                    <a:pt x="11886" y="4754"/>
                    <a:pt x="11886" y="4937"/>
                  </a:cubicBezTo>
                  <a:close/>
                  <a:moveTo>
                    <a:pt x="914" y="1371"/>
                  </a:moveTo>
                  <a:cubicBezTo>
                    <a:pt x="914" y="1097"/>
                    <a:pt x="1097" y="914"/>
                    <a:pt x="1371" y="914"/>
                  </a:cubicBezTo>
                  <a:lnTo>
                    <a:pt x="4297" y="914"/>
                  </a:lnTo>
                  <a:lnTo>
                    <a:pt x="5120" y="2469"/>
                  </a:lnTo>
                  <a:cubicBezTo>
                    <a:pt x="5120" y="2651"/>
                    <a:pt x="5303" y="2743"/>
                    <a:pt x="5486" y="2743"/>
                  </a:cubicBezTo>
                  <a:lnTo>
                    <a:pt x="10514" y="2743"/>
                  </a:lnTo>
                  <a:cubicBezTo>
                    <a:pt x="10789" y="2743"/>
                    <a:pt x="10971" y="2926"/>
                    <a:pt x="10971" y="3200"/>
                  </a:cubicBezTo>
                  <a:lnTo>
                    <a:pt x="10971" y="3657"/>
                  </a:lnTo>
                  <a:lnTo>
                    <a:pt x="3383" y="3657"/>
                  </a:lnTo>
                  <a:cubicBezTo>
                    <a:pt x="2743" y="3657"/>
                    <a:pt x="2011" y="4206"/>
                    <a:pt x="1829" y="4937"/>
                  </a:cubicBezTo>
                  <a:lnTo>
                    <a:pt x="914" y="8046"/>
                  </a:lnTo>
                  <a:lnTo>
                    <a:pt x="914" y="1371"/>
                  </a:lnTo>
                  <a:close/>
                  <a:moveTo>
                    <a:pt x="12617" y="4114"/>
                  </a:moveTo>
                  <a:cubicBezTo>
                    <a:pt x="12434" y="3840"/>
                    <a:pt x="12160" y="3749"/>
                    <a:pt x="11886" y="3657"/>
                  </a:cubicBezTo>
                  <a:lnTo>
                    <a:pt x="11886" y="3200"/>
                  </a:lnTo>
                  <a:cubicBezTo>
                    <a:pt x="11886" y="2469"/>
                    <a:pt x="11246" y="1829"/>
                    <a:pt x="10514" y="1829"/>
                  </a:cubicBezTo>
                  <a:lnTo>
                    <a:pt x="5760" y="1829"/>
                  </a:lnTo>
                  <a:lnTo>
                    <a:pt x="4937" y="274"/>
                  </a:lnTo>
                  <a:cubicBezTo>
                    <a:pt x="4937" y="91"/>
                    <a:pt x="4754" y="0"/>
                    <a:pt x="4571" y="0"/>
                  </a:cubicBezTo>
                  <a:lnTo>
                    <a:pt x="1371" y="0"/>
                  </a:lnTo>
                  <a:cubicBezTo>
                    <a:pt x="640" y="0"/>
                    <a:pt x="0" y="640"/>
                    <a:pt x="0" y="1371"/>
                  </a:cubicBezTo>
                  <a:lnTo>
                    <a:pt x="0" y="10514"/>
                  </a:lnTo>
                  <a:cubicBezTo>
                    <a:pt x="0" y="10971"/>
                    <a:pt x="274" y="11429"/>
                    <a:pt x="549" y="11611"/>
                  </a:cubicBezTo>
                  <a:lnTo>
                    <a:pt x="640" y="11611"/>
                  </a:lnTo>
                  <a:cubicBezTo>
                    <a:pt x="823" y="11794"/>
                    <a:pt x="1097" y="11886"/>
                    <a:pt x="1371" y="11886"/>
                  </a:cubicBezTo>
                  <a:lnTo>
                    <a:pt x="9600" y="11886"/>
                  </a:lnTo>
                  <a:cubicBezTo>
                    <a:pt x="10331" y="11886"/>
                    <a:pt x="10971" y="11337"/>
                    <a:pt x="11246" y="10606"/>
                  </a:cubicBezTo>
                  <a:lnTo>
                    <a:pt x="12800" y="5120"/>
                  </a:lnTo>
                  <a:cubicBezTo>
                    <a:pt x="12891" y="4754"/>
                    <a:pt x="12800" y="4389"/>
                    <a:pt x="12617" y="41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9" name="组合 208">
            <a:extLst>
              <a:ext uri="{FF2B5EF4-FFF2-40B4-BE49-F238E27FC236}">
                <a16:creationId xmlns:a16="http://schemas.microsoft.com/office/drawing/2014/main" id="{FECD8C91-7B93-92B6-EDCE-57E2681507A8}"/>
              </a:ext>
            </a:extLst>
          </p:cNvPr>
          <p:cNvGrpSpPr/>
          <p:nvPr/>
        </p:nvGrpSpPr>
        <p:grpSpPr>
          <a:xfrm>
            <a:off x="5304017" y="3284771"/>
            <a:ext cx="628322" cy="628323"/>
            <a:chOff x="9193691" y="4698542"/>
            <a:chExt cx="440085" cy="440086"/>
          </a:xfrm>
        </p:grpSpPr>
        <p:sp>
          <p:nvSpPr>
            <p:cNvPr id="210" name="椭圆 209">
              <a:extLst>
                <a:ext uri="{FF2B5EF4-FFF2-40B4-BE49-F238E27FC236}">
                  <a16:creationId xmlns:a16="http://schemas.microsoft.com/office/drawing/2014/main" id="{A537BB1B-4C59-E5CF-40EE-DE9C3AA7F39A}"/>
                </a:ext>
              </a:extLst>
            </p:cNvPr>
            <p:cNvSpPr/>
            <p:nvPr userDrawn="1"/>
          </p:nvSpPr>
          <p:spPr>
            <a:xfrm>
              <a:off x="9193691" y="4698542"/>
              <a:ext cx="440085" cy="440086"/>
            </a:xfrm>
            <a:prstGeom prst="ellipse">
              <a:avLst/>
            </a:prstGeom>
            <a:solidFill>
              <a:schemeClr val="tx1"/>
            </a:solidFill>
            <a:ln>
              <a:noFill/>
            </a:ln>
            <a:effectLst>
              <a:outerShdw blurRad="63500" sx="102000" sy="102000" algn="ctr" rotWithShape="0">
                <a:schemeClr val="tx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11" name="files_384688">
              <a:extLst>
                <a:ext uri="{FF2B5EF4-FFF2-40B4-BE49-F238E27FC236}">
                  <a16:creationId xmlns:a16="http://schemas.microsoft.com/office/drawing/2014/main" id="{D2FFD94B-45ED-4C05-745B-A316260661B3}"/>
                </a:ext>
              </a:extLst>
            </p:cNvPr>
            <p:cNvSpPr/>
            <p:nvPr userDrawn="1"/>
          </p:nvSpPr>
          <p:spPr>
            <a:xfrm>
              <a:off x="9309542" y="4796218"/>
              <a:ext cx="208413" cy="244745"/>
            </a:xfrm>
            <a:custGeom>
              <a:avLst/>
              <a:gdLst>
                <a:gd name="connsiteX0" fmla="*/ 208084 w 516115"/>
                <a:gd name="connsiteY0" fmla="*/ 499604 h 606087"/>
                <a:gd name="connsiteX1" fmla="*/ 353475 w 516115"/>
                <a:gd name="connsiteY1" fmla="*/ 499604 h 606087"/>
                <a:gd name="connsiteX2" fmla="*/ 370237 w 516115"/>
                <a:gd name="connsiteY2" fmla="*/ 516434 h 606087"/>
                <a:gd name="connsiteX3" fmla="*/ 353386 w 516115"/>
                <a:gd name="connsiteY3" fmla="*/ 533264 h 606087"/>
                <a:gd name="connsiteX4" fmla="*/ 208084 w 516115"/>
                <a:gd name="connsiteY4" fmla="*/ 533264 h 606087"/>
                <a:gd name="connsiteX5" fmla="*/ 191232 w 516115"/>
                <a:gd name="connsiteY5" fmla="*/ 516434 h 606087"/>
                <a:gd name="connsiteX6" fmla="*/ 208084 w 516115"/>
                <a:gd name="connsiteY6" fmla="*/ 499604 h 606087"/>
                <a:gd name="connsiteX7" fmla="*/ 57715 w 516115"/>
                <a:gd name="connsiteY7" fmla="*/ 493962 h 606087"/>
                <a:gd name="connsiteX8" fmla="*/ 112561 w 516115"/>
                <a:gd name="connsiteY8" fmla="*/ 548727 h 606087"/>
                <a:gd name="connsiteX9" fmla="*/ 112561 w 516115"/>
                <a:gd name="connsiteY9" fmla="*/ 493962 h 606087"/>
                <a:gd name="connsiteX10" fmla="*/ 208084 w 516115"/>
                <a:gd name="connsiteY10" fmla="*/ 413443 h 606087"/>
                <a:gd name="connsiteX11" fmla="*/ 353475 w 516115"/>
                <a:gd name="connsiteY11" fmla="*/ 413443 h 606087"/>
                <a:gd name="connsiteX12" fmla="*/ 370237 w 516115"/>
                <a:gd name="connsiteY12" fmla="*/ 430273 h 606087"/>
                <a:gd name="connsiteX13" fmla="*/ 353386 w 516115"/>
                <a:gd name="connsiteY13" fmla="*/ 447103 h 606087"/>
                <a:gd name="connsiteX14" fmla="*/ 208084 w 516115"/>
                <a:gd name="connsiteY14" fmla="*/ 447103 h 606087"/>
                <a:gd name="connsiteX15" fmla="*/ 191232 w 516115"/>
                <a:gd name="connsiteY15" fmla="*/ 430273 h 606087"/>
                <a:gd name="connsiteX16" fmla="*/ 208084 w 516115"/>
                <a:gd name="connsiteY16" fmla="*/ 413443 h 606087"/>
                <a:gd name="connsiteX17" fmla="*/ 208084 w 516115"/>
                <a:gd name="connsiteY17" fmla="*/ 327283 h 606087"/>
                <a:gd name="connsiteX18" fmla="*/ 353475 w 516115"/>
                <a:gd name="connsiteY18" fmla="*/ 327283 h 606087"/>
                <a:gd name="connsiteX19" fmla="*/ 370237 w 516115"/>
                <a:gd name="connsiteY19" fmla="*/ 344113 h 606087"/>
                <a:gd name="connsiteX20" fmla="*/ 353386 w 516115"/>
                <a:gd name="connsiteY20" fmla="*/ 360943 h 606087"/>
                <a:gd name="connsiteX21" fmla="*/ 208084 w 516115"/>
                <a:gd name="connsiteY21" fmla="*/ 360943 h 606087"/>
                <a:gd name="connsiteX22" fmla="*/ 191232 w 516115"/>
                <a:gd name="connsiteY22" fmla="*/ 344113 h 606087"/>
                <a:gd name="connsiteX23" fmla="*/ 208084 w 516115"/>
                <a:gd name="connsiteY23" fmla="*/ 327283 h 606087"/>
                <a:gd name="connsiteX24" fmla="*/ 97498 w 516115"/>
                <a:gd name="connsiteY24" fmla="*/ 306514 h 606087"/>
                <a:gd name="connsiteX25" fmla="*/ 97498 w 516115"/>
                <a:gd name="connsiteY25" fmla="*/ 340150 h 606087"/>
                <a:gd name="connsiteX26" fmla="*/ 131204 w 516115"/>
                <a:gd name="connsiteY26" fmla="*/ 340150 h 606087"/>
                <a:gd name="connsiteX27" fmla="*/ 131204 w 516115"/>
                <a:gd name="connsiteY27" fmla="*/ 306514 h 606087"/>
                <a:gd name="connsiteX28" fmla="*/ 80644 w 516115"/>
                <a:gd name="connsiteY28" fmla="*/ 272877 h 606087"/>
                <a:gd name="connsiteX29" fmla="*/ 148058 w 516115"/>
                <a:gd name="connsiteY29" fmla="*/ 272877 h 606087"/>
                <a:gd name="connsiteX30" fmla="*/ 164911 w 516115"/>
                <a:gd name="connsiteY30" fmla="*/ 289695 h 606087"/>
                <a:gd name="connsiteX31" fmla="*/ 164911 w 516115"/>
                <a:gd name="connsiteY31" fmla="*/ 356968 h 606087"/>
                <a:gd name="connsiteX32" fmla="*/ 148058 w 516115"/>
                <a:gd name="connsiteY32" fmla="*/ 373786 h 606087"/>
                <a:gd name="connsiteX33" fmla="*/ 80644 w 516115"/>
                <a:gd name="connsiteY33" fmla="*/ 373786 h 606087"/>
                <a:gd name="connsiteX34" fmla="*/ 63791 w 516115"/>
                <a:gd name="connsiteY34" fmla="*/ 356968 h 606087"/>
                <a:gd name="connsiteX35" fmla="*/ 63791 w 516115"/>
                <a:gd name="connsiteY35" fmla="*/ 289695 h 606087"/>
                <a:gd name="connsiteX36" fmla="*/ 80644 w 516115"/>
                <a:gd name="connsiteY36" fmla="*/ 272877 h 606087"/>
                <a:gd name="connsiteX37" fmla="*/ 208086 w 516115"/>
                <a:gd name="connsiteY37" fmla="*/ 240981 h 606087"/>
                <a:gd name="connsiteX38" fmla="*/ 353492 w 516115"/>
                <a:gd name="connsiteY38" fmla="*/ 240981 h 606087"/>
                <a:gd name="connsiteX39" fmla="*/ 370256 w 516115"/>
                <a:gd name="connsiteY39" fmla="*/ 257811 h 606087"/>
                <a:gd name="connsiteX40" fmla="*/ 353402 w 516115"/>
                <a:gd name="connsiteY40" fmla="*/ 274641 h 606087"/>
                <a:gd name="connsiteX41" fmla="*/ 208086 w 516115"/>
                <a:gd name="connsiteY41" fmla="*/ 274641 h 606087"/>
                <a:gd name="connsiteX42" fmla="*/ 191232 w 516115"/>
                <a:gd name="connsiteY42" fmla="*/ 257811 h 606087"/>
                <a:gd name="connsiteX43" fmla="*/ 208086 w 516115"/>
                <a:gd name="connsiteY43" fmla="*/ 240981 h 606087"/>
                <a:gd name="connsiteX44" fmla="*/ 97498 w 516115"/>
                <a:gd name="connsiteY44" fmla="*/ 179348 h 606087"/>
                <a:gd name="connsiteX45" fmla="*/ 97498 w 516115"/>
                <a:gd name="connsiteY45" fmla="*/ 212977 h 606087"/>
                <a:gd name="connsiteX46" fmla="*/ 131204 w 516115"/>
                <a:gd name="connsiteY46" fmla="*/ 212977 h 606087"/>
                <a:gd name="connsiteX47" fmla="*/ 131204 w 516115"/>
                <a:gd name="connsiteY47" fmla="*/ 179348 h 606087"/>
                <a:gd name="connsiteX48" fmla="*/ 208084 w 516115"/>
                <a:gd name="connsiteY48" fmla="*/ 154891 h 606087"/>
                <a:gd name="connsiteX49" fmla="*/ 353475 w 516115"/>
                <a:gd name="connsiteY49" fmla="*/ 154891 h 606087"/>
                <a:gd name="connsiteX50" fmla="*/ 370237 w 516115"/>
                <a:gd name="connsiteY50" fmla="*/ 171721 h 606087"/>
                <a:gd name="connsiteX51" fmla="*/ 353386 w 516115"/>
                <a:gd name="connsiteY51" fmla="*/ 188551 h 606087"/>
                <a:gd name="connsiteX52" fmla="*/ 208084 w 516115"/>
                <a:gd name="connsiteY52" fmla="*/ 188551 h 606087"/>
                <a:gd name="connsiteX53" fmla="*/ 191232 w 516115"/>
                <a:gd name="connsiteY53" fmla="*/ 171721 h 606087"/>
                <a:gd name="connsiteX54" fmla="*/ 208084 w 516115"/>
                <a:gd name="connsiteY54" fmla="*/ 154891 h 606087"/>
                <a:gd name="connsiteX55" fmla="*/ 80644 w 516115"/>
                <a:gd name="connsiteY55" fmla="*/ 145718 h 606087"/>
                <a:gd name="connsiteX56" fmla="*/ 148058 w 516115"/>
                <a:gd name="connsiteY56" fmla="*/ 145718 h 606087"/>
                <a:gd name="connsiteX57" fmla="*/ 164911 w 516115"/>
                <a:gd name="connsiteY57" fmla="*/ 162533 h 606087"/>
                <a:gd name="connsiteX58" fmla="*/ 164911 w 516115"/>
                <a:gd name="connsiteY58" fmla="*/ 229882 h 606087"/>
                <a:gd name="connsiteX59" fmla="*/ 148058 w 516115"/>
                <a:gd name="connsiteY59" fmla="*/ 246697 h 606087"/>
                <a:gd name="connsiteX60" fmla="*/ 80644 w 516115"/>
                <a:gd name="connsiteY60" fmla="*/ 246697 h 606087"/>
                <a:gd name="connsiteX61" fmla="*/ 63791 w 516115"/>
                <a:gd name="connsiteY61" fmla="*/ 229882 h 606087"/>
                <a:gd name="connsiteX62" fmla="*/ 63791 w 516115"/>
                <a:gd name="connsiteY62" fmla="*/ 162533 h 606087"/>
                <a:gd name="connsiteX63" fmla="*/ 80644 w 516115"/>
                <a:gd name="connsiteY63" fmla="*/ 145718 h 606087"/>
                <a:gd name="connsiteX64" fmla="*/ 48753 w 516115"/>
                <a:gd name="connsiteY64" fmla="*/ 115705 h 606087"/>
                <a:gd name="connsiteX65" fmla="*/ 33876 w 516115"/>
                <a:gd name="connsiteY65" fmla="*/ 130649 h 606087"/>
                <a:gd name="connsiteX66" fmla="*/ 33876 w 516115"/>
                <a:gd name="connsiteY66" fmla="*/ 460225 h 606087"/>
                <a:gd name="connsiteX67" fmla="*/ 129320 w 516115"/>
                <a:gd name="connsiteY67" fmla="*/ 460225 h 606087"/>
                <a:gd name="connsiteX68" fmla="*/ 146168 w 516115"/>
                <a:gd name="connsiteY68" fmla="*/ 477049 h 606087"/>
                <a:gd name="connsiteX69" fmla="*/ 146168 w 516115"/>
                <a:gd name="connsiteY69" fmla="*/ 572351 h 606087"/>
                <a:gd name="connsiteX70" fmla="*/ 385271 w 516115"/>
                <a:gd name="connsiteY70" fmla="*/ 572351 h 606087"/>
                <a:gd name="connsiteX71" fmla="*/ 400238 w 516115"/>
                <a:gd name="connsiteY71" fmla="*/ 557407 h 606087"/>
                <a:gd name="connsiteX72" fmla="*/ 400238 w 516115"/>
                <a:gd name="connsiteY72" fmla="*/ 130649 h 606087"/>
                <a:gd name="connsiteX73" fmla="*/ 385271 w 516115"/>
                <a:gd name="connsiteY73" fmla="*/ 115705 h 606087"/>
                <a:gd name="connsiteX74" fmla="*/ 131023 w 516115"/>
                <a:gd name="connsiteY74" fmla="*/ 33646 h 606087"/>
                <a:gd name="connsiteX75" fmla="*/ 116056 w 516115"/>
                <a:gd name="connsiteY75" fmla="*/ 48591 h 606087"/>
                <a:gd name="connsiteX76" fmla="*/ 116056 w 516115"/>
                <a:gd name="connsiteY76" fmla="*/ 81969 h 606087"/>
                <a:gd name="connsiteX77" fmla="*/ 385271 w 516115"/>
                <a:gd name="connsiteY77" fmla="*/ 81969 h 606087"/>
                <a:gd name="connsiteX78" fmla="*/ 434024 w 516115"/>
                <a:gd name="connsiteY78" fmla="*/ 130649 h 606087"/>
                <a:gd name="connsiteX79" fmla="*/ 434024 w 516115"/>
                <a:gd name="connsiteY79" fmla="*/ 490382 h 606087"/>
                <a:gd name="connsiteX80" fmla="*/ 467452 w 516115"/>
                <a:gd name="connsiteY80" fmla="*/ 490382 h 606087"/>
                <a:gd name="connsiteX81" fmla="*/ 482418 w 516115"/>
                <a:gd name="connsiteY81" fmla="*/ 475438 h 606087"/>
                <a:gd name="connsiteX82" fmla="*/ 482329 w 516115"/>
                <a:gd name="connsiteY82" fmla="*/ 475438 h 606087"/>
                <a:gd name="connsiteX83" fmla="*/ 482329 w 516115"/>
                <a:gd name="connsiteY83" fmla="*/ 48591 h 606087"/>
                <a:gd name="connsiteX84" fmla="*/ 467362 w 516115"/>
                <a:gd name="connsiteY84" fmla="*/ 33646 h 606087"/>
                <a:gd name="connsiteX85" fmla="*/ 131023 w 516115"/>
                <a:gd name="connsiteY85" fmla="*/ 0 h 606087"/>
                <a:gd name="connsiteX86" fmla="*/ 467452 w 516115"/>
                <a:gd name="connsiteY86" fmla="*/ 0 h 606087"/>
                <a:gd name="connsiteX87" fmla="*/ 516115 w 516115"/>
                <a:gd name="connsiteY87" fmla="*/ 48680 h 606087"/>
                <a:gd name="connsiteX88" fmla="*/ 516115 w 516115"/>
                <a:gd name="connsiteY88" fmla="*/ 475349 h 606087"/>
                <a:gd name="connsiteX89" fmla="*/ 467362 w 516115"/>
                <a:gd name="connsiteY89" fmla="*/ 524029 h 606087"/>
                <a:gd name="connsiteX90" fmla="*/ 433934 w 516115"/>
                <a:gd name="connsiteY90" fmla="*/ 524029 h 606087"/>
                <a:gd name="connsiteX91" fmla="*/ 433934 w 516115"/>
                <a:gd name="connsiteY91" fmla="*/ 557407 h 606087"/>
                <a:gd name="connsiteX92" fmla="*/ 385182 w 516115"/>
                <a:gd name="connsiteY92" fmla="*/ 606087 h 606087"/>
                <a:gd name="connsiteX93" fmla="*/ 142315 w 516115"/>
                <a:gd name="connsiteY93" fmla="*/ 606087 h 606087"/>
                <a:gd name="connsiteX94" fmla="*/ 107901 w 516115"/>
                <a:gd name="connsiteY94" fmla="*/ 591948 h 606087"/>
                <a:gd name="connsiteX95" fmla="*/ 14249 w 516115"/>
                <a:gd name="connsiteY95" fmla="*/ 498346 h 606087"/>
                <a:gd name="connsiteX96" fmla="*/ 0 w 516115"/>
                <a:gd name="connsiteY96" fmla="*/ 463984 h 606087"/>
                <a:gd name="connsiteX97" fmla="*/ 0 w 516115"/>
                <a:gd name="connsiteY97" fmla="*/ 130738 h 606087"/>
                <a:gd name="connsiteX98" fmla="*/ 48753 w 516115"/>
                <a:gd name="connsiteY98" fmla="*/ 82058 h 606087"/>
                <a:gd name="connsiteX99" fmla="*/ 82270 w 516115"/>
                <a:gd name="connsiteY99" fmla="*/ 82058 h 606087"/>
                <a:gd name="connsiteX100" fmla="*/ 82270 w 516115"/>
                <a:gd name="connsiteY100" fmla="*/ 48680 h 606087"/>
                <a:gd name="connsiteX101" fmla="*/ 131023 w 516115"/>
                <a:gd name="connsiteY101"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16115" h="606087">
                  <a:moveTo>
                    <a:pt x="208084" y="499604"/>
                  </a:moveTo>
                  <a:lnTo>
                    <a:pt x="353475" y="499604"/>
                  </a:lnTo>
                  <a:cubicBezTo>
                    <a:pt x="362708" y="499604"/>
                    <a:pt x="370327" y="507214"/>
                    <a:pt x="370237" y="516434"/>
                  </a:cubicBezTo>
                  <a:cubicBezTo>
                    <a:pt x="370237" y="525744"/>
                    <a:pt x="362708" y="533264"/>
                    <a:pt x="353386" y="533264"/>
                  </a:cubicBezTo>
                  <a:lnTo>
                    <a:pt x="208084" y="533264"/>
                  </a:lnTo>
                  <a:cubicBezTo>
                    <a:pt x="198762" y="533264"/>
                    <a:pt x="191232" y="525744"/>
                    <a:pt x="191232" y="516434"/>
                  </a:cubicBezTo>
                  <a:cubicBezTo>
                    <a:pt x="191232" y="507124"/>
                    <a:pt x="198762" y="499604"/>
                    <a:pt x="208084" y="499604"/>
                  </a:cubicBezTo>
                  <a:close/>
                  <a:moveTo>
                    <a:pt x="57715" y="493962"/>
                  </a:moveTo>
                  <a:lnTo>
                    <a:pt x="112561" y="548727"/>
                  </a:lnTo>
                  <a:lnTo>
                    <a:pt x="112561" y="493962"/>
                  </a:lnTo>
                  <a:close/>
                  <a:moveTo>
                    <a:pt x="208084" y="413443"/>
                  </a:moveTo>
                  <a:lnTo>
                    <a:pt x="353475" y="413443"/>
                  </a:lnTo>
                  <a:cubicBezTo>
                    <a:pt x="362708" y="413443"/>
                    <a:pt x="370327" y="420963"/>
                    <a:pt x="370237" y="430273"/>
                  </a:cubicBezTo>
                  <a:cubicBezTo>
                    <a:pt x="370237" y="439583"/>
                    <a:pt x="362708" y="447103"/>
                    <a:pt x="353386" y="447103"/>
                  </a:cubicBezTo>
                  <a:lnTo>
                    <a:pt x="208084" y="447103"/>
                  </a:lnTo>
                  <a:cubicBezTo>
                    <a:pt x="198762" y="447103"/>
                    <a:pt x="191232" y="439583"/>
                    <a:pt x="191232" y="430273"/>
                  </a:cubicBezTo>
                  <a:cubicBezTo>
                    <a:pt x="191232" y="420963"/>
                    <a:pt x="198762" y="413443"/>
                    <a:pt x="208084" y="413443"/>
                  </a:cubicBezTo>
                  <a:close/>
                  <a:moveTo>
                    <a:pt x="208084" y="327283"/>
                  </a:moveTo>
                  <a:lnTo>
                    <a:pt x="353475" y="327283"/>
                  </a:lnTo>
                  <a:cubicBezTo>
                    <a:pt x="362708" y="327283"/>
                    <a:pt x="370327" y="334803"/>
                    <a:pt x="370237" y="344113"/>
                  </a:cubicBezTo>
                  <a:cubicBezTo>
                    <a:pt x="370237" y="353423"/>
                    <a:pt x="362708" y="360943"/>
                    <a:pt x="353386" y="360943"/>
                  </a:cubicBezTo>
                  <a:lnTo>
                    <a:pt x="208084" y="360943"/>
                  </a:lnTo>
                  <a:cubicBezTo>
                    <a:pt x="198762" y="360943"/>
                    <a:pt x="191232" y="353423"/>
                    <a:pt x="191232" y="344113"/>
                  </a:cubicBezTo>
                  <a:cubicBezTo>
                    <a:pt x="191232" y="334803"/>
                    <a:pt x="198762" y="327283"/>
                    <a:pt x="208084" y="327283"/>
                  </a:cubicBezTo>
                  <a:close/>
                  <a:moveTo>
                    <a:pt x="97498" y="306514"/>
                  </a:moveTo>
                  <a:lnTo>
                    <a:pt x="97498" y="340150"/>
                  </a:lnTo>
                  <a:lnTo>
                    <a:pt x="131204" y="340150"/>
                  </a:lnTo>
                  <a:lnTo>
                    <a:pt x="131204" y="306514"/>
                  </a:lnTo>
                  <a:close/>
                  <a:moveTo>
                    <a:pt x="80644" y="272877"/>
                  </a:moveTo>
                  <a:lnTo>
                    <a:pt x="148058" y="272877"/>
                  </a:lnTo>
                  <a:cubicBezTo>
                    <a:pt x="157381" y="272877"/>
                    <a:pt x="164911" y="280392"/>
                    <a:pt x="164911" y="289695"/>
                  </a:cubicBezTo>
                  <a:lnTo>
                    <a:pt x="164911" y="356968"/>
                  </a:lnTo>
                  <a:cubicBezTo>
                    <a:pt x="164911" y="366272"/>
                    <a:pt x="157381" y="373786"/>
                    <a:pt x="148058" y="373786"/>
                  </a:cubicBezTo>
                  <a:lnTo>
                    <a:pt x="80644" y="373786"/>
                  </a:lnTo>
                  <a:cubicBezTo>
                    <a:pt x="71321" y="373786"/>
                    <a:pt x="63791" y="366272"/>
                    <a:pt x="63791" y="356968"/>
                  </a:cubicBezTo>
                  <a:lnTo>
                    <a:pt x="63791" y="289695"/>
                  </a:lnTo>
                  <a:cubicBezTo>
                    <a:pt x="63791" y="280392"/>
                    <a:pt x="71321" y="272877"/>
                    <a:pt x="80644" y="272877"/>
                  </a:cubicBezTo>
                  <a:close/>
                  <a:moveTo>
                    <a:pt x="208086" y="240981"/>
                  </a:moveTo>
                  <a:lnTo>
                    <a:pt x="353492" y="240981"/>
                  </a:lnTo>
                  <a:cubicBezTo>
                    <a:pt x="362726" y="240981"/>
                    <a:pt x="370256" y="248501"/>
                    <a:pt x="370256" y="257811"/>
                  </a:cubicBezTo>
                  <a:cubicBezTo>
                    <a:pt x="370256" y="267121"/>
                    <a:pt x="362726" y="274641"/>
                    <a:pt x="353402" y="274641"/>
                  </a:cubicBezTo>
                  <a:lnTo>
                    <a:pt x="208086" y="274641"/>
                  </a:lnTo>
                  <a:cubicBezTo>
                    <a:pt x="198762" y="274641"/>
                    <a:pt x="191232" y="267121"/>
                    <a:pt x="191232" y="257811"/>
                  </a:cubicBezTo>
                  <a:cubicBezTo>
                    <a:pt x="191232" y="248501"/>
                    <a:pt x="198762" y="240981"/>
                    <a:pt x="208086" y="240981"/>
                  </a:cubicBezTo>
                  <a:close/>
                  <a:moveTo>
                    <a:pt x="97498" y="179348"/>
                  </a:moveTo>
                  <a:lnTo>
                    <a:pt x="97498" y="212977"/>
                  </a:lnTo>
                  <a:lnTo>
                    <a:pt x="131204" y="212977"/>
                  </a:lnTo>
                  <a:lnTo>
                    <a:pt x="131204" y="179348"/>
                  </a:lnTo>
                  <a:close/>
                  <a:moveTo>
                    <a:pt x="208084" y="154891"/>
                  </a:moveTo>
                  <a:lnTo>
                    <a:pt x="353475" y="154891"/>
                  </a:lnTo>
                  <a:cubicBezTo>
                    <a:pt x="362708" y="154891"/>
                    <a:pt x="370327" y="162411"/>
                    <a:pt x="370237" y="171721"/>
                  </a:cubicBezTo>
                  <a:cubicBezTo>
                    <a:pt x="370237" y="181031"/>
                    <a:pt x="362708" y="188551"/>
                    <a:pt x="353386" y="188551"/>
                  </a:cubicBezTo>
                  <a:lnTo>
                    <a:pt x="208084" y="188551"/>
                  </a:lnTo>
                  <a:cubicBezTo>
                    <a:pt x="198762" y="188551"/>
                    <a:pt x="191232" y="181031"/>
                    <a:pt x="191232" y="171721"/>
                  </a:cubicBezTo>
                  <a:cubicBezTo>
                    <a:pt x="191232" y="162411"/>
                    <a:pt x="198762" y="154891"/>
                    <a:pt x="208084" y="154891"/>
                  </a:cubicBezTo>
                  <a:close/>
                  <a:moveTo>
                    <a:pt x="80644" y="145718"/>
                  </a:moveTo>
                  <a:lnTo>
                    <a:pt x="148058" y="145718"/>
                  </a:lnTo>
                  <a:cubicBezTo>
                    <a:pt x="157381" y="145718"/>
                    <a:pt x="164911" y="153231"/>
                    <a:pt x="164911" y="162533"/>
                  </a:cubicBezTo>
                  <a:lnTo>
                    <a:pt x="164911" y="229882"/>
                  </a:lnTo>
                  <a:cubicBezTo>
                    <a:pt x="164911" y="239184"/>
                    <a:pt x="157381" y="246697"/>
                    <a:pt x="148058" y="246697"/>
                  </a:cubicBezTo>
                  <a:lnTo>
                    <a:pt x="80644" y="246697"/>
                  </a:lnTo>
                  <a:cubicBezTo>
                    <a:pt x="71321" y="246697"/>
                    <a:pt x="63791" y="239184"/>
                    <a:pt x="63791" y="229882"/>
                  </a:cubicBezTo>
                  <a:lnTo>
                    <a:pt x="63791" y="162533"/>
                  </a:lnTo>
                  <a:cubicBezTo>
                    <a:pt x="63791" y="153231"/>
                    <a:pt x="71321" y="145718"/>
                    <a:pt x="80644" y="145718"/>
                  </a:cubicBezTo>
                  <a:close/>
                  <a:moveTo>
                    <a:pt x="48753" y="115705"/>
                  </a:moveTo>
                  <a:cubicBezTo>
                    <a:pt x="40508" y="115705"/>
                    <a:pt x="33876" y="122416"/>
                    <a:pt x="33876" y="130649"/>
                  </a:cubicBezTo>
                  <a:lnTo>
                    <a:pt x="33876" y="460225"/>
                  </a:lnTo>
                  <a:lnTo>
                    <a:pt x="129320" y="460225"/>
                  </a:lnTo>
                  <a:cubicBezTo>
                    <a:pt x="138640" y="460225"/>
                    <a:pt x="146168" y="467742"/>
                    <a:pt x="146168" y="477049"/>
                  </a:cubicBezTo>
                  <a:lnTo>
                    <a:pt x="146168" y="572351"/>
                  </a:lnTo>
                  <a:lnTo>
                    <a:pt x="385271" y="572351"/>
                  </a:lnTo>
                  <a:cubicBezTo>
                    <a:pt x="393516" y="572351"/>
                    <a:pt x="400238" y="565640"/>
                    <a:pt x="400238" y="557407"/>
                  </a:cubicBezTo>
                  <a:lnTo>
                    <a:pt x="400238" y="130649"/>
                  </a:lnTo>
                  <a:cubicBezTo>
                    <a:pt x="400238" y="122416"/>
                    <a:pt x="393516" y="115705"/>
                    <a:pt x="385271" y="115705"/>
                  </a:cubicBezTo>
                  <a:close/>
                  <a:moveTo>
                    <a:pt x="131023" y="33646"/>
                  </a:moveTo>
                  <a:cubicBezTo>
                    <a:pt x="122778" y="33646"/>
                    <a:pt x="116056" y="40358"/>
                    <a:pt x="116056" y="48591"/>
                  </a:cubicBezTo>
                  <a:lnTo>
                    <a:pt x="116056" y="81969"/>
                  </a:lnTo>
                  <a:lnTo>
                    <a:pt x="385271" y="81969"/>
                  </a:lnTo>
                  <a:cubicBezTo>
                    <a:pt x="412157" y="81969"/>
                    <a:pt x="434024" y="103803"/>
                    <a:pt x="434024" y="130649"/>
                  </a:cubicBezTo>
                  <a:lnTo>
                    <a:pt x="434024" y="490382"/>
                  </a:lnTo>
                  <a:lnTo>
                    <a:pt x="467452" y="490382"/>
                  </a:lnTo>
                  <a:cubicBezTo>
                    <a:pt x="475697" y="490382"/>
                    <a:pt x="482418" y="483671"/>
                    <a:pt x="482418" y="475438"/>
                  </a:cubicBezTo>
                  <a:lnTo>
                    <a:pt x="482329" y="475438"/>
                  </a:lnTo>
                  <a:lnTo>
                    <a:pt x="482329" y="48591"/>
                  </a:lnTo>
                  <a:cubicBezTo>
                    <a:pt x="482329" y="40358"/>
                    <a:pt x="475607" y="33646"/>
                    <a:pt x="467362" y="33646"/>
                  </a:cubicBezTo>
                  <a:close/>
                  <a:moveTo>
                    <a:pt x="131023" y="0"/>
                  </a:moveTo>
                  <a:lnTo>
                    <a:pt x="467452" y="0"/>
                  </a:lnTo>
                  <a:cubicBezTo>
                    <a:pt x="494248" y="0"/>
                    <a:pt x="516115" y="21834"/>
                    <a:pt x="516115" y="48680"/>
                  </a:cubicBezTo>
                  <a:lnTo>
                    <a:pt x="516115" y="475349"/>
                  </a:lnTo>
                  <a:cubicBezTo>
                    <a:pt x="516115" y="502194"/>
                    <a:pt x="494248" y="524029"/>
                    <a:pt x="467362" y="524029"/>
                  </a:cubicBezTo>
                  <a:lnTo>
                    <a:pt x="433934" y="524029"/>
                  </a:lnTo>
                  <a:lnTo>
                    <a:pt x="433934" y="557407"/>
                  </a:lnTo>
                  <a:cubicBezTo>
                    <a:pt x="433934" y="584253"/>
                    <a:pt x="412068" y="606087"/>
                    <a:pt x="385182" y="606087"/>
                  </a:cubicBezTo>
                  <a:lnTo>
                    <a:pt x="142315" y="606087"/>
                  </a:lnTo>
                  <a:cubicBezTo>
                    <a:pt x="129320" y="606087"/>
                    <a:pt x="117132" y="601076"/>
                    <a:pt x="107901" y="591948"/>
                  </a:cubicBezTo>
                  <a:lnTo>
                    <a:pt x="14249" y="498346"/>
                  </a:lnTo>
                  <a:cubicBezTo>
                    <a:pt x="5019" y="489219"/>
                    <a:pt x="0" y="477049"/>
                    <a:pt x="0" y="463984"/>
                  </a:cubicBezTo>
                  <a:lnTo>
                    <a:pt x="0" y="130738"/>
                  </a:lnTo>
                  <a:cubicBezTo>
                    <a:pt x="0" y="103893"/>
                    <a:pt x="21867" y="82058"/>
                    <a:pt x="48753" y="82058"/>
                  </a:cubicBezTo>
                  <a:lnTo>
                    <a:pt x="82270" y="82058"/>
                  </a:lnTo>
                  <a:lnTo>
                    <a:pt x="82270" y="48680"/>
                  </a:lnTo>
                  <a:cubicBezTo>
                    <a:pt x="82270" y="21834"/>
                    <a:pt x="104137" y="0"/>
                    <a:pt x="13102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14" name="文本占位符 5">
            <a:extLst>
              <a:ext uri="{FF2B5EF4-FFF2-40B4-BE49-F238E27FC236}">
                <a16:creationId xmlns:a16="http://schemas.microsoft.com/office/drawing/2014/main" id="{912484AC-240B-C65D-3C51-04A373DE9612}"/>
              </a:ext>
            </a:extLst>
          </p:cNvPr>
          <p:cNvSpPr txBox="1">
            <a:spLocks/>
          </p:cNvSpPr>
          <p:nvPr/>
        </p:nvSpPr>
        <p:spPr>
          <a:xfrm>
            <a:off x="5932330" y="3157794"/>
            <a:ext cx="5179998" cy="7020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endParaRPr lang="en-GB" altLang="zh-CN" sz="1600" dirty="0">
              <a:latin typeface="+mn-ea"/>
            </a:endParaRPr>
          </a:p>
        </p:txBody>
      </p:sp>
      <p:sp>
        <p:nvSpPr>
          <p:cNvPr id="215" name="文本占位符 5">
            <a:extLst>
              <a:ext uri="{FF2B5EF4-FFF2-40B4-BE49-F238E27FC236}">
                <a16:creationId xmlns:a16="http://schemas.microsoft.com/office/drawing/2014/main" id="{B984CC1B-1C84-32D2-BBC2-71C7D4A23016}"/>
              </a:ext>
            </a:extLst>
          </p:cNvPr>
          <p:cNvSpPr txBox="1">
            <a:spLocks/>
          </p:cNvSpPr>
          <p:nvPr/>
        </p:nvSpPr>
        <p:spPr>
          <a:xfrm>
            <a:off x="5932330" y="4419441"/>
            <a:ext cx="5179998" cy="7020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endParaRPr lang="en-GB" altLang="zh-CN" sz="1600" dirty="0">
              <a:latin typeface="+mn-ea"/>
            </a:endParaRPr>
          </a:p>
        </p:txBody>
      </p:sp>
    </p:spTree>
    <p:extLst>
      <p:ext uri="{BB962C8B-B14F-4D97-AF65-F5344CB8AC3E}">
        <p14:creationId xmlns:p14="http://schemas.microsoft.com/office/powerpoint/2010/main" val="22100534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E97FA162-3F23-CEC8-3EB4-BC728228D9C2}"/>
              </a:ext>
            </a:extLst>
          </p:cNvPr>
          <p:cNvSpPr>
            <a:spLocks noGrp="1"/>
          </p:cNvSpPr>
          <p:nvPr>
            <p:ph type="title"/>
          </p:nvPr>
        </p:nvSpPr>
        <p:spPr/>
        <p:txBody>
          <a:bodyPr/>
          <a:lstStyle/>
          <a:p>
            <a:r>
              <a:rPr lang="zh-CN" altLang="en-US" dirty="0"/>
              <a:t>企业介绍</a:t>
            </a:r>
          </a:p>
        </p:txBody>
      </p:sp>
      <p:sp>
        <p:nvSpPr>
          <p:cNvPr id="4" name="文本占位符 3">
            <a:extLst>
              <a:ext uri="{FF2B5EF4-FFF2-40B4-BE49-F238E27FC236}">
                <a16:creationId xmlns:a16="http://schemas.microsoft.com/office/drawing/2014/main" id="{91E94782-A72C-7551-0F99-5443BECDAED8}"/>
              </a:ext>
            </a:extLst>
          </p:cNvPr>
          <p:cNvSpPr>
            <a:spLocks noGrp="1"/>
          </p:cNvSpPr>
          <p:nvPr>
            <p:ph type="body" sz="quarter" idx="10"/>
          </p:nvPr>
        </p:nvSpPr>
        <p:spPr>
          <a:xfrm>
            <a:off x="1160918" y="1273345"/>
            <a:ext cx="4085452" cy="313932"/>
          </a:xfrm>
        </p:spPr>
        <p:txBody>
          <a:bodyPr/>
          <a:lstStyle/>
          <a:p>
            <a:r>
              <a:rPr lang="en-US" altLang="zh-CN" dirty="0"/>
              <a:t>QI YE JIE SHAO</a:t>
            </a:r>
            <a:endParaRPr lang="zh-CN" altLang="en-US" dirty="0"/>
          </a:p>
        </p:txBody>
      </p:sp>
      <p:grpSp>
        <p:nvGrpSpPr>
          <p:cNvPr id="5" name="组合 4">
            <a:extLst>
              <a:ext uri="{FF2B5EF4-FFF2-40B4-BE49-F238E27FC236}">
                <a16:creationId xmlns:a16="http://schemas.microsoft.com/office/drawing/2014/main" id="{C131A16E-FDB1-21BF-EABD-702BFECFFA4A}"/>
              </a:ext>
            </a:extLst>
          </p:cNvPr>
          <p:cNvGrpSpPr/>
          <p:nvPr/>
        </p:nvGrpSpPr>
        <p:grpSpPr>
          <a:xfrm>
            <a:off x="7413641" y="1614977"/>
            <a:ext cx="3953198" cy="3836603"/>
            <a:chOff x="5649521" y="3588161"/>
            <a:chExt cx="2296072" cy="2228352"/>
          </a:xfrm>
        </p:grpSpPr>
        <p:sp>
          <p:nvSpPr>
            <p:cNvPr id="6" name="任意多边形: 形状 5">
              <a:extLst>
                <a:ext uri="{FF2B5EF4-FFF2-40B4-BE49-F238E27FC236}">
                  <a16:creationId xmlns:a16="http://schemas.microsoft.com/office/drawing/2014/main" id="{CFC17F49-6456-1CCF-3972-0D5B5EE188F7}"/>
                </a:ext>
              </a:extLst>
            </p:cNvPr>
            <p:cNvSpPr/>
            <p:nvPr/>
          </p:nvSpPr>
          <p:spPr>
            <a:xfrm>
              <a:off x="6969067" y="3750759"/>
              <a:ext cx="278805" cy="411804"/>
            </a:xfrm>
            <a:custGeom>
              <a:avLst/>
              <a:gdLst>
                <a:gd name="connsiteX0" fmla="*/ 269867 w 278805"/>
                <a:gd name="connsiteY0" fmla="*/ 324815 h 411804"/>
                <a:gd name="connsiteX1" fmla="*/ 207179 w 278805"/>
                <a:gd name="connsiteY1" fmla="*/ 312781 h 411804"/>
                <a:gd name="connsiteX2" fmla="*/ 181910 w 278805"/>
                <a:gd name="connsiteY2" fmla="*/ 191043 h 411804"/>
                <a:gd name="connsiteX3" fmla="*/ 201723 w 278805"/>
                <a:gd name="connsiteY3" fmla="*/ 162562 h 411804"/>
                <a:gd name="connsiteX4" fmla="*/ 208108 w 278805"/>
                <a:gd name="connsiteY4" fmla="*/ 123363 h 411804"/>
                <a:gd name="connsiteX5" fmla="*/ 236975 w 278805"/>
                <a:gd name="connsiteY5" fmla="*/ 117365 h 411804"/>
                <a:gd name="connsiteX6" fmla="*/ 248932 w 278805"/>
                <a:gd name="connsiteY6" fmla="*/ 88459 h 411804"/>
                <a:gd name="connsiteX7" fmla="*/ 238097 w 278805"/>
                <a:gd name="connsiteY7" fmla="*/ 59979 h 411804"/>
                <a:gd name="connsiteX8" fmla="*/ 228075 w 278805"/>
                <a:gd name="connsiteY8" fmla="*/ 52162 h 411804"/>
                <a:gd name="connsiteX9" fmla="*/ 235195 w 278805"/>
                <a:gd name="connsiteY9" fmla="*/ 0 h 411804"/>
                <a:gd name="connsiteX10" fmla="*/ 39470 w 278805"/>
                <a:gd name="connsiteY10" fmla="*/ 4953 h 411804"/>
                <a:gd name="connsiteX11" fmla="*/ 28790 w 278805"/>
                <a:gd name="connsiteY11" fmla="*/ 12421 h 411804"/>
                <a:gd name="connsiteX12" fmla="*/ 8049 w 278805"/>
                <a:gd name="connsiteY12" fmla="*/ 65435 h 411804"/>
                <a:gd name="connsiteX13" fmla="*/ 0 w 278805"/>
                <a:gd name="connsiteY13" fmla="*/ 123944 h 411804"/>
                <a:gd name="connsiteX14" fmla="*/ 16988 w 278805"/>
                <a:gd name="connsiteY14" fmla="*/ 171424 h 411804"/>
                <a:gd name="connsiteX15" fmla="*/ 42256 w 278805"/>
                <a:gd name="connsiteY15" fmla="*/ 199169 h 411804"/>
                <a:gd name="connsiteX16" fmla="*/ 76270 w 278805"/>
                <a:gd name="connsiteY16" fmla="*/ 216660 h 411804"/>
                <a:gd name="connsiteX17" fmla="*/ 88072 w 278805"/>
                <a:gd name="connsiteY17" fmla="*/ 214222 h 411804"/>
                <a:gd name="connsiteX18" fmla="*/ 109820 w 278805"/>
                <a:gd name="connsiteY18" fmla="*/ 326905 h 411804"/>
                <a:gd name="connsiteX19" fmla="*/ 25346 w 278805"/>
                <a:gd name="connsiteY19" fmla="*/ 331819 h 411804"/>
                <a:gd name="connsiteX20" fmla="*/ 111638 w 278805"/>
                <a:gd name="connsiteY20" fmla="*/ 411804 h 411804"/>
                <a:gd name="connsiteX21" fmla="*/ 278805 w 278805"/>
                <a:gd name="connsiteY21" fmla="*/ 399073 h 411804"/>
                <a:gd name="connsiteX22" fmla="*/ 269867 w 278805"/>
                <a:gd name="connsiteY22" fmla="*/ 324815 h 411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8805" h="411804">
                  <a:moveTo>
                    <a:pt x="269867" y="324815"/>
                  </a:moveTo>
                  <a:lnTo>
                    <a:pt x="207179" y="312781"/>
                  </a:lnTo>
                  <a:lnTo>
                    <a:pt x="181910" y="191043"/>
                  </a:lnTo>
                  <a:lnTo>
                    <a:pt x="201723" y="162562"/>
                  </a:lnTo>
                  <a:lnTo>
                    <a:pt x="208108" y="123363"/>
                  </a:lnTo>
                  <a:lnTo>
                    <a:pt x="236975" y="117365"/>
                  </a:lnTo>
                  <a:lnTo>
                    <a:pt x="248932" y="88459"/>
                  </a:lnTo>
                  <a:lnTo>
                    <a:pt x="238097" y="59979"/>
                  </a:lnTo>
                  <a:lnTo>
                    <a:pt x="228075" y="52162"/>
                  </a:lnTo>
                  <a:lnTo>
                    <a:pt x="235195" y="0"/>
                  </a:lnTo>
                  <a:lnTo>
                    <a:pt x="39470" y="4953"/>
                  </a:lnTo>
                  <a:lnTo>
                    <a:pt x="28790" y="12421"/>
                  </a:lnTo>
                  <a:lnTo>
                    <a:pt x="8049" y="65435"/>
                  </a:lnTo>
                  <a:lnTo>
                    <a:pt x="0" y="123944"/>
                  </a:lnTo>
                  <a:lnTo>
                    <a:pt x="16988" y="171424"/>
                  </a:lnTo>
                  <a:lnTo>
                    <a:pt x="42256" y="199169"/>
                  </a:lnTo>
                  <a:lnTo>
                    <a:pt x="76270" y="216660"/>
                  </a:lnTo>
                  <a:lnTo>
                    <a:pt x="88072" y="214222"/>
                  </a:lnTo>
                  <a:lnTo>
                    <a:pt x="109820" y="326905"/>
                  </a:lnTo>
                  <a:lnTo>
                    <a:pt x="25346" y="331819"/>
                  </a:lnTo>
                  <a:lnTo>
                    <a:pt x="111638" y="411804"/>
                  </a:lnTo>
                  <a:lnTo>
                    <a:pt x="278805" y="399073"/>
                  </a:lnTo>
                  <a:lnTo>
                    <a:pt x="269867" y="324815"/>
                  </a:lnTo>
                  <a:close/>
                </a:path>
              </a:pathLst>
            </a:custGeom>
            <a:solidFill>
              <a:srgbClr val="FFFFFF"/>
            </a:solidFill>
            <a:ln w="3866"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96C667AD-807B-8620-68B5-23F97516F16F}"/>
                </a:ext>
              </a:extLst>
            </p:cNvPr>
            <p:cNvSpPr/>
            <p:nvPr/>
          </p:nvSpPr>
          <p:spPr>
            <a:xfrm>
              <a:off x="7619278" y="5359024"/>
              <a:ext cx="326315" cy="333921"/>
            </a:xfrm>
            <a:custGeom>
              <a:avLst/>
              <a:gdLst>
                <a:gd name="connsiteX0" fmla="*/ 0 w 326315"/>
                <a:gd name="connsiteY0" fmla="*/ 68980 h 333921"/>
                <a:gd name="connsiteX1" fmla="*/ 64197 w 326315"/>
                <a:gd name="connsiteY1" fmla="*/ 52573 h 333921"/>
                <a:gd name="connsiteX2" fmla="*/ 223161 w 326315"/>
                <a:gd name="connsiteY2" fmla="*/ 1533 h 333921"/>
                <a:gd name="connsiteX3" fmla="*/ 316031 w 326315"/>
                <a:gd name="connsiteY3" fmla="*/ 331456 h 333921"/>
                <a:gd name="connsiteX4" fmla="*/ 97708 w 326315"/>
                <a:gd name="connsiteY4" fmla="*/ 190408 h 333921"/>
                <a:gd name="connsiteX5" fmla="*/ 16872 w 326315"/>
                <a:gd name="connsiteY5" fmla="*/ 206390 h 333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315" h="333921">
                  <a:moveTo>
                    <a:pt x="0" y="68980"/>
                  </a:moveTo>
                  <a:cubicBezTo>
                    <a:pt x="21706" y="64791"/>
                    <a:pt x="43143" y="59312"/>
                    <a:pt x="64197" y="52573"/>
                  </a:cubicBezTo>
                  <a:cubicBezTo>
                    <a:pt x="78515" y="48703"/>
                    <a:pt x="215963" y="-10154"/>
                    <a:pt x="223161" y="1533"/>
                  </a:cubicBezTo>
                  <a:cubicBezTo>
                    <a:pt x="230358" y="13219"/>
                    <a:pt x="363744" y="366669"/>
                    <a:pt x="316031" y="331456"/>
                  </a:cubicBezTo>
                  <a:cubicBezTo>
                    <a:pt x="268319" y="296242"/>
                    <a:pt x="126420" y="182321"/>
                    <a:pt x="97708" y="190408"/>
                  </a:cubicBezTo>
                  <a:cubicBezTo>
                    <a:pt x="82036" y="185455"/>
                    <a:pt x="16872" y="206390"/>
                    <a:pt x="16872" y="206390"/>
                  </a:cubicBezTo>
                  <a:close/>
                </a:path>
              </a:pathLst>
            </a:custGeom>
            <a:solidFill>
              <a:srgbClr val="FFFFFF"/>
            </a:solidFill>
            <a:ln w="3866"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C37722F2-89E6-0707-09E3-A6D33FDE4277}"/>
                </a:ext>
              </a:extLst>
            </p:cNvPr>
            <p:cNvSpPr/>
            <p:nvPr/>
          </p:nvSpPr>
          <p:spPr>
            <a:xfrm>
              <a:off x="7150978" y="3802543"/>
              <a:ext cx="66363" cy="266646"/>
            </a:xfrm>
            <a:custGeom>
              <a:avLst/>
              <a:gdLst>
                <a:gd name="connsiteX0" fmla="*/ 63113 w 66363"/>
                <a:gd name="connsiteY0" fmla="*/ 266646 h 266646"/>
                <a:gd name="connsiteX1" fmla="*/ 25268 w 66363"/>
                <a:gd name="connsiteY1" fmla="*/ 260997 h 266646"/>
                <a:gd name="connsiteX2" fmla="*/ 0 w 66363"/>
                <a:gd name="connsiteY2" fmla="*/ 139259 h 266646"/>
                <a:gd name="connsiteX3" fmla="*/ 19812 w 66363"/>
                <a:gd name="connsiteY3" fmla="*/ 110778 h 266646"/>
                <a:gd name="connsiteX4" fmla="*/ 25965 w 66363"/>
                <a:gd name="connsiteY4" fmla="*/ 71811 h 266646"/>
                <a:gd name="connsiteX5" fmla="*/ 65242 w 66363"/>
                <a:gd name="connsiteY5" fmla="*/ 28123 h 266646"/>
                <a:gd name="connsiteX6" fmla="*/ 15943 w 66363"/>
                <a:gd name="connsiteY6" fmla="*/ 3281 h 266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363" h="266646">
                  <a:moveTo>
                    <a:pt x="63113" y="266646"/>
                  </a:moveTo>
                  <a:cubicBezTo>
                    <a:pt x="47635" y="264092"/>
                    <a:pt x="35097" y="262235"/>
                    <a:pt x="25268" y="260997"/>
                  </a:cubicBezTo>
                  <a:cubicBezTo>
                    <a:pt x="19619" y="224235"/>
                    <a:pt x="11196" y="183656"/>
                    <a:pt x="0" y="139259"/>
                  </a:cubicBezTo>
                  <a:cubicBezTo>
                    <a:pt x="10319" y="127830"/>
                    <a:pt x="16923" y="118337"/>
                    <a:pt x="19812" y="110778"/>
                  </a:cubicBezTo>
                  <a:cubicBezTo>
                    <a:pt x="22702" y="103220"/>
                    <a:pt x="24753" y="90231"/>
                    <a:pt x="25965" y="71811"/>
                  </a:cubicBezTo>
                  <a:cubicBezTo>
                    <a:pt x="57386" y="67839"/>
                    <a:pt x="70478" y="53276"/>
                    <a:pt x="65242" y="28123"/>
                  </a:cubicBezTo>
                  <a:cubicBezTo>
                    <a:pt x="60005" y="2971"/>
                    <a:pt x="43572" y="-5310"/>
                    <a:pt x="15943" y="3281"/>
                  </a:cubicBezTo>
                </a:path>
              </a:pathLst>
            </a:custGeom>
            <a:noFill/>
            <a:ln w="15462" cap="rnd">
              <a:solidFill>
                <a:schemeClr val="tx1"/>
              </a:solidFill>
              <a:prstDash val="solid"/>
              <a:round/>
            </a:ln>
          </p:spPr>
          <p:txBody>
            <a:bodyPr rtlCol="0" anchor="ctr"/>
            <a:lstStyle/>
            <a:p>
              <a:endParaRPr lang="zh-CN" altLang="en-US"/>
            </a:p>
          </p:txBody>
        </p:sp>
        <p:sp>
          <p:nvSpPr>
            <p:cNvPr id="9" name="任意多边形: 形状 8">
              <a:extLst>
                <a:ext uri="{FF2B5EF4-FFF2-40B4-BE49-F238E27FC236}">
                  <a16:creationId xmlns:a16="http://schemas.microsoft.com/office/drawing/2014/main" id="{8DE0949C-F6E4-C4BD-B98A-7AD37567F5E1}"/>
                </a:ext>
              </a:extLst>
            </p:cNvPr>
            <p:cNvSpPr/>
            <p:nvPr/>
          </p:nvSpPr>
          <p:spPr>
            <a:xfrm>
              <a:off x="6968912" y="3792706"/>
              <a:ext cx="109974" cy="286893"/>
            </a:xfrm>
            <a:custGeom>
              <a:avLst/>
              <a:gdLst>
                <a:gd name="connsiteX0" fmla="*/ 18961 w 109974"/>
                <a:gd name="connsiteY0" fmla="*/ 0 h 286893"/>
                <a:gd name="connsiteX1" fmla="*/ 3483 w 109974"/>
                <a:gd name="connsiteY1" fmla="*/ 95773 h 286893"/>
                <a:gd name="connsiteX2" fmla="*/ 92484 w 109974"/>
                <a:gd name="connsiteY2" fmla="*/ 174713 h 286893"/>
                <a:gd name="connsiteX3" fmla="*/ 109974 w 109974"/>
                <a:gd name="connsiteY3" fmla="*/ 284803 h 286893"/>
                <a:gd name="connsiteX4" fmla="*/ 67409 w 109974"/>
                <a:gd name="connsiteY4" fmla="*/ 286893 h 286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974" h="286893">
                  <a:moveTo>
                    <a:pt x="18961" y="0"/>
                  </a:moveTo>
                  <a:cubicBezTo>
                    <a:pt x="903" y="38696"/>
                    <a:pt x="-4257" y="70620"/>
                    <a:pt x="3483" y="95773"/>
                  </a:cubicBezTo>
                  <a:cubicBezTo>
                    <a:pt x="21980" y="146078"/>
                    <a:pt x="51646" y="172391"/>
                    <a:pt x="92484" y="174713"/>
                  </a:cubicBezTo>
                  <a:lnTo>
                    <a:pt x="109974" y="284803"/>
                  </a:lnTo>
                  <a:lnTo>
                    <a:pt x="67409" y="286893"/>
                  </a:lnTo>
                </a:path>
              </a:pathLst>
            </a:custGeom>
            <a:noFill/>
            <a:ln w="15462" cap="rnd">
              <a:solidFill>
                <a:schemeClr val="tx1"/>
              </a:solidFill>
              <a:prstDash val="solid"/>
              <a:round/>
            </a:ln>
          </p:spPr>
          <p:txBody>
            <a:bodyPr rtlCol="0" anchor="ctr"/>
            <a:lstStyle/>
            <a:p>
              <a:endParaRPr lang="zh-CN" altLang="en-US"/>
            </a:p>
          </p:txBody>
        </p:sp>
        <p:sp>
          <p:nvSpPr>
            <p:cNvPr id="10" name="任意多边形: 形状 9">
              <a:extLst>
                <a:ext uri="{FF2B5EF4-FFF2-40B4-BE49-F238E27FC236}">
                  <a16:creationId xmlns:a16="http://schemas.microsoft.com/office/drawing/2014/main" id="{8B636DF6-8563-E6E2-81AF-E49C9209746E}"/>
                </a:ext>
              </a:extLst>
            </p:cNvPr>
            <p:cNvSpPr/>
            <p:nvPr/>
          </p:nvSpPr>
          <p:spPr>
            <a:xfrm>
              <a:off x="6440749" y="5535540"/>
              <a:ext cx="345246" cy="280856"/>
            </a:xfrm>
            <a:custGeom>
              <a:avLst/>
              <a:gdLst>
                <a:gd name="connsiteX0" fmla="*/ 300940 w 345246"/>
                <a:gd name="connsiteY0" fmla="*/ 0 h 280856"/>
                <a:gd name="connsiteX1" fmla="*/ 324157 w 345246"/>
                <a:gd name="connsiteY1" fmla="*/ 180053 h 280856"/>
                <a:gd name="connsiteX2" fmla="*/ 345247 w 345246"/>
                <a:gd name="connsiteY2" fmla="*/ 272924 h 280856"/>
                <a:gd name="connsiteX3" fmla="*/ 10641 w 345246"/>
                <a:gd name="connsiteY3" fmla="*/ 280856 h 280856"/>
                <a:gd name="connsiteX4" fmla="*/ 0 w 345246"/>
                <a:gd name="connsiteY4" fmla="*/ 271376 h 280856"/>
                <a:gd name="connsiteX5" fmla="*/ 3173 w 345246"/>
                <a:gd name="connsiteY5" fmla="*/ 263637 h 280856"/>
                <a:gd name="connsiteX6" fmla="*/ 185045 w 345246"/>
                <a:gd name="connsiteY6" fmla="*/ 89504 h 280856"/>
                <a:gd name="connsiteX7" fmla="*/ 180711 w 345246"/>
                <a:gd name="connsiteY7" fmla="*/ 12422 h 280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246" h="280856">
                  <a:moveTo>
                    <a:pt x="300940" y="0"/>
                  </a:moveTo>
                  <a:lnTo>
                    <a:pt x="324157" y="180053"/>
                  </a:lnTo>
                  <a:lnTo>
                    <a:pt x="345247" y="272924"/>
                  </a:lnTo>
                  <a:lnTo>
                    <a:pt x="10641" y="280856"/>
                  </a:lnTo>
                  <a:lnTo>
                    <a:pt x="0" y="271376"/>
                  </a:lnTo>
                  <a:lnTo>
                    <a:pt x="3173" y="263637"/>
                  </a:lnTo>
                  <a:cubicBezTo>
                    <a:pt x="86563" y="195957"/>
                    <a:pt x="148980" y="153856"/>
                    <a:pt x="185045" y="89504"/>
                  </a:cubicBezTo>
                  <a:lnTo>
                    <a:pt x="180711" y="12422"/>
                  </a:lnTo>
                  <a:close/>
                </a:path>
              </a:pathLst>
            </a:custGeom>
            <a:solidFill>
              <a:srgbClr val="FFFFFF"/>
            </a:solidFill>
            <a:ln w="3866" cap="flat">
              <a:solidFill>
                <a:schemeClr val="tx1"/>
              </a:solid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115C9841-9D6B-A99B-2267-E170E058B45B}"/>
                </a:ext>
              </a:extLst>
            </p:cNvPr>
            <p:cNvSpPr/>
            <p:nvPr/>
          </p:nvSpPr>
          <p:spPr>
            <a:xfrm>
              <a:off x="6455263" y="4872405"/>
              <a:ext cx="1205479" cy="916764"/>
            </a:xfrm>
            <a:custGeom>
              <a:avLst/>
              <a:gdLst>
                <a:gd name="connsiteX0" fmla="*/ 936017 w 1205479"/>
                <a:gd name="connsiteY0" fmla="*/ 0 h 916764"/>
                <a:gd name="connsiteX1" fmla="*/ 818846 w 1205479"/>
                <a:gd name="connsiteY1" fmla="*/ 590696 h 916764"/>
                <a:gd name="connsiteX2" fmla="*/ 1148382 w 1205479"/>
                <a:gd name="connsiteY2" fmla="*/ 515510 h 916764"/>
                <a:gd name="connsiteX3" fmla="*/ 1201163 w 1205479"/>
                <a:gd name="connsiteY3" fmla="*/ 683993 h 916764"/>
                <a:gd name="connsiteX4" fmla="*/ 1196094 w 1205479"/>
                <a:gd name="connsiteY4" fmla="*/ 769124 h 916764"/>
                <a:gd name="connsiteX5" fmla="*/ 586089 w 1205479"/>
                <a:gd name="connsiteY5" fmla="*/ 895274 h 916764"/>
                <a:gd name="connsiteX6" fmla="*/ 590268 w 1205479"/>
                <a:gd name="connsiteY6" fmla="*/ 231248 h 916764"/>
                <a:gd name="connsiteX7" fmla="*/ 264060 w 1205479"/>
                <a:gd name="connsiteY7" fmla="*/ 286661 h 916764"/>
                <a:gd name="connsiteX8" fmla="*/ 337582 w 1205479"/>
                <a:gd name="connsiteY8" fmla="*/ 688443 h 916764"/>
                <a:gd name="connsiteX9" fmla="*/ 200791 w 1205479"/>
                <a:gd name="connsiteY9" fmla="*/ 700748 h 916764"/>
                <a:gd name="connsiteX10" fmla="*/ 98633 w 1205479"/>
                <a:gd name="connsiteY10" fmla="*/ 684612 h 916764"/>
                <a:gd name="connsiteX11" fmla="*/ 1893 w 1205479"/>
                <a:gd name="connsiteY11" fmla="*/ 106646 h 916764"/>
                <a:gd name="connsiteX12" fmla="*/ 394504 w 1205479"/>
                <a:gd name="connsiteY12" fmla="*/ 3870 h 91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5479" h="916764">
                  <a:moveTo>
                    <a:pt x="936017" y="0"/>
                  </a:moveTo>
                  <a:cubicBezTo>
                    <a:pt x="936017" y="0"/>
                    <a:pt x="805070" y="566008"/>
                    <a:pt x="818846" y="590696"/>
                  </a:cubicBezTo>
                  <a:cubicBezTo>
                    <a:pt x="832622" y="615384"/>
                    <a:pt x="1148382" y="515510"/>
                    <a:pt x="1148382" y="515510"/>
                  </a:cubicBezTo>
                  <a:cubicBezTo>
                    <a:pt x="1176449" y="589884"/>
                    <a:pt x="1194043" y="646045"/>
                    <a:pt x="1201163" y="683993"/>
                  </a:cubicBezTo>
                  <a:cubicBezTo>
                    <a:pt x="1208283" y="721941"/>
                    <a:pt x="1206594" y="750318"/>
                    <a:pt x="1196094" y="769124"/>
                  </a:cubicBezTo>
                  <a:cubicBezTo>
                    <a:pt x="1196094" y="769124"/>
                    <a:pt x="627493" y="984042"/>
                    <a:pt x="586089" y="895274"/>
                  </a:cubicBezTo>
                  <a:cubicBezTo>
                    <a:pt x="544684" y="806505"/>
                    <a:pt x="590268" y="231248"/>
                    <a:pt x="590268" y="231248"/>
                  </a:cubicBezTo>
                  <a:cubicBezTo>
                    <a:pt x="571616" y="230397"/>
                    <a:pt x="280428" y="265262"/>
                    <a:pt x="264060" y="286661"/>
                  </a:cubicBezTo>
                  <a:cubicBezTo>
                    <a:pt x="247691" y="308060"/>
                    <a:pt x="337582" y="688443"/>
                    <a:pt x="337582" y="688443"/>
                  </a:cubicBezTo>
                  <a:cubicBezTo>
                    <a:pt x="276597" y="697162"/>
                    <a:pt x="231000" y="701264"/>
                    <a:pt x="200791" y="700748"/>
                  </a:cubicBezTo>
                  <a:cubicBezTo>
                    <a:pt x="166205" y="699588"/>
                    <a:pt x="131894" y="694168"/>
                    <a:pt x="98633" y="684612"/>
                  </a:cubicBezTo>
                  <a:cubicBezTo>
                    <a:pt x="98634" y="684612"/>
                    <a:pt x="-15985" y="122512"/>
                    <a:pt x="1893" y="106646"/>
                  </a:cubicBezTo>
                  <a:cubicBezTo>
                    <a:pt x="19771" y="90781"/>
                    <a:pt x="394504" y="3870"/>
                    <a:pt x="394504" y="3870"/>
                  </a:cubicBezTo>
                  <a:close/>
                </a:path>
              </a:pathLst>
            </a:custGeom>
            <a:solidFill>
              <a:schemeClr val="tx1"/>
            </a:solidFill>
            <a:ln w="3866"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F1132271-086A-82A1-D208-84DFA2D9BCA9}"/>
                </a:ext>
              </a:extLst>
            </p:cNvPr>
            <p:cNvSpPr/>
            <p:nvPr/>
          </p:nvSpPr>
          <p:spPr>
            <a:xfrm>
              <a:off x="7159065" y="3783703"/>
              <a:ext cx="40205" cy="3198"/>
            </a:xfrm>
            <a:custGeom>
              <a:avLst/>
              <a:gdLst>
                <a:gd name="connsiteX0" fmla="*/ 40205 w 40205"/>
                <a:gd name="connsiteY0" fmla="*/ 3198 h 3198"/>
                <a:gd name="connsiteX1" fmla="*/ 0 w 40205"/>
                <a:gd name="connsiteY1" fmla="*/ 3198 h 3198"/>
              </a:gdLst>
              <a:ahLst/>
              <a:cxnLst>
                <a:cxn ang="0">
                  <a:pos x="connsiteX0" y="connsiteY0"/>
                </a:cxn>
                <a:cxn ang="0">
                  <a:pos x="connsiteX1" y="connsiteY1"/>
                </a:cxn>
              </a:cxnLst>
              <a:rect l="l" t="t" r="r" b="b"/>
              <a:pathLst>
                <a:path w="40205" h="3198">
                  <a:moveTo>
                    <a:pt x="40205" y="3198"/>
                  </a:moveTo>
                  <a:cubicBezTo>
                    <a:pt x="27143" y="-1066"/>
                    <a:pt x="13063" y="-1066"/>
                    <a:pt x="0" y="3198"/>
                  </a:cubicBezTo>
                </a:path>
              </a:pathLst>
            </a:custGeom>
            <a:noFill/>
            <a:ln w="15462" cap="rnd">
              <a:solidFill>
                <a:schemeClr val="tx1"/>
              </a:solidFill>
              <a:prstDash val="solid"/>
              <a:round/>
            </a:ln>
          </p:spPr>
          <p:txBody>
            <a:bodyPr rtlCol="0" anchor="ctr"/>
            <a:lstStyle/>
            <a:p>
              <a:endParaRPr lang="zh-CN" altLang="en-US"/>
            </a:p>
          </p:txBody>
        </p:sp>
        <p:sp>
          <p:nvSpPr>
            <p:cNvPr id="13" name="任意多边形: 形状 12">
              <a:extLst>
                <a:ext uri="{FF2B5EF4-FFF2-40B4-BE49-F238E27FC236}">
                  <a16:creationId xmlns:a16="http://schemas.microsoft.com/office/drawing/2014/main" id="{3368F727-B655-B586-2361-921DFA001A4C}"/>
                </a:ext>
              </a:extLst>
            </p:cNvPr>
            <p:cNvSpPr/>
            <p:nvPr/>
          </p:nvSpPr>
          <p:spPr>
            <a:xfrm>
              <a:off x="6950682" y="3588161"/>
              <a:ext cx="263811" cy="196038"/>
            </a:xfrm>
            <a:custGeom>
              <a:avLst/>
              <a:gdLst>
                <a:gd name="connsiteX0" fmla="*/ 253464 w 263811"/>
                <a:gd name="connsiteY0" fmla="*/ 184306 h 196038"/>
                <a:gd name="connsiteX1" fmla="*/ 198477 w 263811"/>
                <a:gd name="connsiteY1" fmla="*/ 181443 h 196038"/>
                <a:gd name="connsiteX2" fmla="*/ 188803 w 263811"/>
                <a:gd name="connsiteY2" fmla="*/ 160121 h 196038"/>
                <a:gd name="connsiteX3" fmla="*/ 47253 w 263811"/>
                <a:gd name="connsiteY3" fmla="*/ 179237 h 196038"/>
                <a:gd name="connsiteX4" fmla="*/ 132964 w 263811"/>
                <a:gd name="connsiteY4" fmla="*/ 8974 h 196038"/>
                <a:gd name="connsiteX5" fmla="*/ 199870 w 263811"/>
                <a:gd name="connsiteY5" fmla="*/ 60517 h 196038"/>
                <a:gd name="connsiteX6" fmla="*/ 252497 w 263811"/>
                <a:gd name="connsiteY6" fmla="*/ 79556 h 196038"/>
                <a:gd name="connsiteX7" fmla="*/ 253464 w 263811"/>
                <a:gd name="connsiteY7" fmla="*/ 184306 h 19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811" h="196038">
                  <a:moveTo>
                    <a:pt x="253464" y="184306"/>
                  </a:moveTo>
                  <a:cubicBezTo>
                    <a:pt x="231459" y="179379"/>
                    <a:pt x="213130" y="178424"/>
                    <a:pt x="198477" y="181443"/>
                  </a:cubicBezTo>
                  <a:cubicBezTo>
                    <a:pt x="195897" y="175097"/>
                    <a:pt x="192672" y="167989"/>
                    <a:pt x="188803" y="160121"/>
                  </a:cubicBezTo>
                  <a:cubicBezTo>
                    <a:pt x="163547" y="200443"/>
                    <a:pt x="116364" y="206815"/>
                    <a:pt x="47253" y="179237"/>
                  </a:cubicBezTo>
                  <a:cubicBezTo>
                    <a:pt x="-56414" y="137832"/>
                    <a:pt x="27905" y="-41834"/>
                    <a:pt x="132964" y="8974"/>
                  </a:cubicBezTo>
                  <a:cubicBezTo>
                    <a:pt x="170887" y="27987"/>
                    <a:pt x="193189" y="45168"/>
                    <a:pt x="199870" y="60517"/>
                  </a:cubicBezTo>
                  <a:cubicBezTo>
                    <a:pt x="226983" y="58892"/>
                    <a:pt x="244525" y="65238"/>
                    <a:pt x="252497" y="79556"/>
                  </a:cubicBezTo>
                  <a:cubicBezTo>
                    <a:pt x="267253" y="98388"/>
                    <a:pt x="267575" y="133305"/>
                    <a:pt x="253464" y="184306"/>
                  </a:cubicBezTo>
                  <a:close/>
                </a:path>
              </a:pathLst>
            </a:custGeom>
            <a:solidFill>
              <a:schemeClr val="tx1"/>
            </a:solidFill>
            <a:ln w="3866"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40C70673-AFAE-1979-070A-6A86DECA0B7C}"/>
                </a:ext>
              </a:extLst>
            </p:cNvPr>
            <p:cNvSpPr/>
            <p:nvPr/>
          </p:nvSpPr>
          <p:spPr>
            <a:xfrm>
              <a:off x="6747222" y="4069982"/>
              <a:ext cx="738637" cy="859887"/>
            </a:xfrm>
            <a:custGeom>
              <a:avLst/>
              <a:gdLst>
                <a:gd name="connsiteX0" fmla="*/ 735536 w 738637"/>
                <a:gd name="connsiteY0" fmla="*/ 266520 h 859887"/>
                <a:gd name="connsiteX1" fmla="*/ 710151 w 738637"/>
                <a:gd name="connsiteY1" fmla="*/ 406948 h 859887"/>
                <a:gd name="connsiteX2" fmla="*/ 629586 w 738637"/>
                <a:gd name="connsiteY2" fmla="*/ 380635 h 859887"/>
                <a:gd name="connsiteX3" fmla="*/ 666928 w 738637"/>
                <a:gd name="connsiteY3" fmla="*/ 795573 h 859887"/>
                <a:gd name="connsiteX4" fmla="*/ 379493 w 738637"/>
                <a:gd name="connsiteY4" fmla="*/ 859886 h 859887"/>
                <a:gd name="connsiteX5" fmla="*/ 74413 w 738637"/>
                <a:gd name="connsiteY5" fmla="*/ 794103 h 859887"/>
                <a:gd name="connsiteX6" fmla="*/ 98172 w 738637"/>
                <a:gd name="connsiteY6" fmla="*/ 480664 h 859887"/>
                <a:gd name="connsiteX7" fmla="*/ 117830 w 738637"/>
                <a:gd name="connsiteY7" fmla="*/ 347395 h 859887"/>
                <a:gd name="connsiteX8" fmla="*/ 0 w 738637"/>
                <a:gd name="connsiteY8" fmla="*/ 286526 h 859887"/>
                <a:gd name="connsiteX9" fmla="*/ 101268 w 738637"/>
                <a:gd name="connsiteY9" fmla="*/ 65532 h 859887"/>
                <a:gd name="connsiteX10" fmla="*/ 262166 w 738637"/>
                <a:gd name="connsiteY10" fmla="*/ 1800 h 859887"/>
                <a:gd name="connsiteX11" fmla="*/ 366994 w 738637"/>
                <a:gd name="connsiteY11" fmla="*/ 62321 h 859887"/>
                <a:gd name="connsiteX12" fmla="*/ 492756 w 738637"/>
                <a:gd name="connsiteY12" fmla="*/ 755 h 859887"/>
                <a:gd name="connsiteX13" fmla="*/ 595185 w 738637"/>
                <a:gd name="connsiteY13" fmla="*/ 28965 h 859887"/>
                <a:gd name="connsiteX14" fmla="*/ 595185 w 738637"/>
                <a:gd name="connsiteY14" fmla="*/ 28423 h 859887"/>
                <a:gd name="connsiteX15" fmla="*/ 735536 w 738637"/>
                <a:gd name="connsiteY15" fmla="*/ 266520 h 85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8637" h="859887">
                  <a:moveTo>
                    <a:pt x="735536" y="266520"/>
                  </a:moveTo>
                  <a:cubicBezTo>
                    <a:pt x="718509" y="381447"/>
                    <a:pt x="710151" y="406948"/>
                    <a:pt x="710151" y="406948"/>
                  </a:cubicBezTo>
                  <a:lnTo>
                    <a:pt x="629586" y="380635"/>
                  </a:lnTo>
                  <a:lnTo>
                    <a:pt x="666928" y="795573"/>
                  </a:lnTo>
                  <a:cubicBezTo>
                    <a:pt x="544648" y="838603"/>
                    <a:pt x="448836" y="860041"/>
                    <a:pt x="379493" y="859886"/>
                  </a:cubicBezTo>
                  <a:cubicBezTo>
                    <a:pt x="310149" y="859731"/>
                    <a:pt x="208456" y="837804"/>
                    <a:pt x="74413" y="794103"/>
                  </a:cubicBezTo>
                  <a:cubicBezTo>
                    <a:pt x="86228" y="666689"/>
                    <a:pt x="94148" y="562210"/>
                    <a:pt x="98172" y="480664"/>
                  </a:cubicBezTo>
                  <a:cubicBezTo>
                    <a:pt x="114734" y="296394"/>
                    <a:pt x="107769" y="435196"/>
                    <a:pt x="117830" y="347395"/>
                  </a:cubicBezTo>
                  <a:lnTo>
                    <a:pt x="0" y="286526"/>
                  </a:lnTo>
                  <a:cubicBezTo>
                    <a:pt x="0" y="286526"/>
                    <a:pt x="8204" y="169393"/>
                    <a:pt x="101268" y="65532"/>
                  </a:cubicBezTo>
                  <a:cubicBezTo>
                    <a:pt x="130445" y="34575"/>
                    <a:pt x="217047" y="-9461"/>
                    <a:pt x="262166" y="1800"/>
                  </a:cubicBezTo>
                  <a:cubicBezTo>
                    <a:pt x="275942" y="37362"/>
                    <a:pt x="293820" y="57909"/>
                    <a:pt x="366994" y="62321"/>
                  </a:cubicBezTo>
                  <a:cubicBezTo>
                    <a:pt x="425038" y="65803"/>
                    <a:pt x="457156" y="49357"/>
                    <a:pt x="492756" y="755"/>
                  </a:cubicBezTo>
                  <a:cubicBezTo>
                    <a:pt x="538882" y="8494"/>
                    <a:pt x="571774" y="18478"/>
                    <a:pt x="595185" y="28965"/>
                  </a:cubicBezTo>
                  <a:lnTo>
                    <a:pt x="595185" y="28423"/>
                  </a:lnTo>
                  <a:cubicBezTo>
                    <a:pt x="609464" y="34808"/>
                    <a:pt x="762120" y="73310"/>
                    <a:pt x="735536" y="266520"/>
                  </a:cubicBezTo>
                  <a:close/>
                </a:path>
              </a:pathLst>
            </a:custGeom>
            <a:solidFill>
              <a:schemeClr val="accent2"/>
            </a:solidFill>
            <a:ln w="3866"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B64418CC-38C4-C47E-5149-1CBB3B3592E7}"/>
                </a:ext>
              </a:extLst>
            </p:cNvPr>
            <p:cNvSpPr/>
            <p:nvPr/>
          </p:nvSpPr>
          <p:spPr>
            <a:xfrm>
              <a:off x="7619278" y="5359024"/>
              <a:ext cx="326315" cy="333921"/>
            </a:xfrm>
            <a:custGeom>
              <a:avLst/>
              <a:gdLst>
                <a:gd name="connsiteX0" fmla="*/ 0 w 326315"/>
                <a:gd name="connsiteY0" fmla="*/ 68980 h 333921"/>
                <a:gd name="connsiteX1" fmla="*/ 64197 w 326315"/>
                <a:gd name="connsiteY1" fmla="*/ 52573 h 333921"/>
                <a:gd name="connsiteX2" fmla="*/ 223161 w 326315"/>
                <a:gd name="connsiteY2" fmla="*/ 1533 h 333921"/>
                <a:gd name="connsiteX3" fmla="*/ 316031 w 326315"/>
                <a:gd name="connsiteY3" fmla="*/ 331456 h 333921"/>
                <a:gd name="connsiteX4" fmla="*/ 97708 w 326315"/>
                <a:gd name="connsiteY4" fmla="*/ 190408 h 33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315" h="333921">
                  <a:moveTo>
                    <a:pt x="0" y="68980"/>
                  </a:moveTo>
                  <a:cubicBezTo>
                    <a:pt x="21706" y="64791"/>
                    <a:pt x="43143" y="59312"/>
                    <a:pt x="64197" y="52573"/>
                  </a:cubicBezTo>
                  <a:cubicBezTo>
                    <a:pt x="78515" y="48703"/>
                    <a:pt x="215963" y="-10154"/>
                    <a:pt x="223161" y="1533"/>
                  </a:cubicBezTo>
                  <a:cubicBezTo>
                    <a:pt x="230358" y="13219"/>
                    <a:pt x="363744" y="366669"/>
                    <a:pt x="316031" y="331456"/>
                  </a:cubicBezTo>
                  <a:cubicBezTo>
                    <a:pt x="268319" y="296242"/>
                    <a:pt x="126420" y="182321"/>
                    <a:pt x="97708" y="190408"/>
                  </a:cubicBezTo>
                </a:path>
              </a:pathLst>
            </a:custGeom>
            <a:noFill/>
            <a:ln w="15462" cap="rnd">
              <a:solidFill>
                <a:schemeClr val="tx1"/>
              </a:solidFill>
              <a:prstDash val="solid"/>
              <a:round/>
            </a:ln>
          </p:spPr>
          <p:txBody>
            <a:bodyPr rtlCol="0" anchor="ctr"/>
            <a:lstStyle/>
            <a:p>
              <a:endParaRPr lang="zh-CN" altLang="en-US"/>
            </a:p>
          </p:txBody>
        </p:sp>
        <p:sp>
          <p:nvSpPr>
            <p:cNvPr id="16" name="任意多边形: 形状 15">
              <a:extLst>
                <a:ext uri="{FF2B5EF4-FFF2-40B4-BE49-F238E27FC236}">
                  <a16:creationId xmlns:a16="http://schemas.microsoft.com/office/drawing/2014/main" id="{B9D68383-AB18-7580-D0F5-847F3A71C4F9}"/>
                </a:ext>
              </a:extLst>
            </p:cNvPr>
            <p:cNvSpPr/>
            <p:nvPr/>
          </p:nvSpPr>
          <p:spPr>
            <a:xfrm>
              <a:off x="6440904" y="5584142"/>
              <a:ext cx="345285" cy="232371"/>
            </a:xfrm>
            <a:custGeom>
              <a:avLst/>
              <a:gdLst>
                <a:gd name="connsiteX0" fmla="*/ 306938 w 345285"/>
                <a:gd name="connsiteY0" fmla="*/ 0 h 232371"/>
                <a:gd name="connsiteX1" fmla="*/ 345286 w 345285"/>
                <a:gd name="connsiteY1" fmla="*/ 224437 h 232371"/>
                <a:gd name="connsiteX2" fmla="*/ 10681 w 345285"/>
                <a:gd name="connsiteY2" fmla="*/ 232370 h 232371"/>
                <a:gd name="connsiteX3" fmla="*/ 39 w 345285"/>
                <a:gd name="connsiteY3" fmla="*/ 222890 h 232371"/>
                <a:gd name="connsiteX4" fmla="*/ 3212 w 345285"/>
                <a:gd name="connsiteY4" fmla="*/ 215151 h 232371"/>
                <a:gd name="connsiteX5" fmla="*/ 185084 w 345285"/>
                <a:gd name="connsiteY5" fmla="*/ 41018 h 232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285" h="232371">
                  <a:moveTo>
                    <a:pt x="306938" y="0"/>
                  </a:moveTo>
                  <a:cubicBezTo>
                    <a:pt x="320172" y="89001"/>
                    <a:pt x="344164" y="193481"/>
                    <a:pt x="345286" y="224437"/>
                  </a:cubicBezTo>
                  <a:lnTo>
                    <a:pt x="10681" y="232370"/>
                  </a:lnTo>
                  <a:cubicBezTo>
                    <a:pt x="5215" y="232439"/>
                    <a:pt x="599" y="228327"/>
                    <a:pt x="39" y="222890"/>
                  </a:cubicBezTo>
                  <a:cubicBezTo>
                    <a:pt x="-236" y="219946"/>
                    <a:pt x="950" y="217054"/>
                    <a:pt x="3212" y="215151"/>
                  </a:cubicBezTo>
                  <a:cubicBezTo>
                    <a:pt x="138300" y="102158"/>
                    <a:pt x="187560" y="56187"/>
                    <a:pt x="185084" y="41018"/>
                  </a:cubicBezTo>
                </a:path>
              </a:pathLst>
            </a:custGeom>
            <a:noFill/>
            <a:ln w="15462" cap="rnd">
              <a:solidFill>
                <a:srgbClr val="1D252E"/>
              </a:solidFill>
              <a:prstDash val="solid"/>
              <a:round/>
            </a:ln>
          </p:spPr>
          <p:txBody>
            <a:bodyPr rtlCol="0" anchor="ctr"/>
            <a:lstStyle/>
            <a:p>
              <a:endParaRPr lang="zh-CN" altLang="en-US"/>
            </a:p>
          </p:txBody>
        </p:sp>
        <p:sp>
          <p:nvSpPr>
            <p:cNvPr id="17" name="任意多边形: 形状 16">
              <a:extLst>
                <a:ext uri="{FF2B5EF4-FFF2-40B4-BE49-F238E27FC236}">
                  <a16:creationId xmlns:a16="http://schemas.microsoft.com/office/drawing/2014/main" id="{1F92F5B1-2307-0ED4-1896-0361A193CD9E}"/>
                </a:ext>
              </a:extLst>
            </p:cNvPr>
            <p:cNvSpPr/>
            <p:nvPr/>
          </p:nvSpPr>
          <p:spPr>
            <a:xfrm>
              <a:off x="6289469" y="4186395"/>
              <a:ext cx="573145" cy="362213"/>
            </a:xfrm>
            <a:custGeom>
              <a:avLst/>
              <a:gdLst>
                <a:gd name="connsiteX0" fmla="*/ 573145 w 573145"/>
                <a:gd name="connsiteY0" fmla="*/ 344710 h 362213"/>
                <a:gd name="connsiteX1" fmla="*/ 154531 w 573145"/>
                <a:gd name="connsiteY1" fmla="*/ 217400 h 362213"/>
                <a:gd name="connsiteX2" fmla="*/ 13251 w 573145"/>
                <a:gd name="connsiteY2" fmla="*/ 160517 h 362213"/>
                <a:gd name="connsiteX3" fmla="*/ 24860 w 573145"/>
                <a:gd name="connsiteY3" fmla="*/ 49111 h 362213"/>
                <a:gd name="connsiteX4" fmla="*/ 116028 w 573145"/>
                <a:gd name="connsiteY4" fmla="*/ 57972 h 362213"/>
                <a:gd name="connsiteX5" fmla="*/ 158594 w 573145"/>
                <a:gd name="connsiteY5" fmla="*/ 199 h 362213"/>
                <a:gd name="connsiteX6" fmla="*/ 179412 w 573145"/>
                <a:gd name="connsiteY6" fmla="*/ 101312 h 362213"/>
                <a:gd name="connsiteX7" fmla="*/ 336828 w 573145"/>
                <a:gd name="connsiteY7" fmla="*/ 164541 h 362213"/>
                <a:gd name="connsiteX8" fmla="*/ 476908 w 573145"/>
                <a:gd name="connsiteY8" fmla="*/ 190119 h 362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145" h="362213">
                  <a:moveTo>
                    <a:pt x="573145" y="344710"/>
                  </a:moveTo>
                  <a:cubicBezTo>
                    <a:pt x="558325" y="364987"/>
                    <a:pt x="474277" y="402754"/>
                    <a:pt x="154531" y="217400"/>
                  </a:cubicBezTo>
                  <a:cubicBezTo>
                    <a:pt x="53031" y="186830"/>
                    <a:pt x="27646" y="181413"/>
                    <a:pt x="13251" y="160517"/>
                  </a:cubicBezTo>
                  <a:cubicBezTo>
                    <a:pt x="-1144" y="139621"/>
                    <a:pt x="-11553" y="83821"/>
                    <a:pt x="24860" y="49111"/>
                  </a:cubicBezTo>
                  <a:cubicBezTo>
                    <a:pt x="44672" y="30188"/>
                    <a:pt x="82324" y="40830"/>
                    <a:pt x="116028" y="57972"/>
                  </a:cubicBezTo>
                  <a:cubicBezTo>
                    <a:pt x="116028" y="57972"/>
                    <a:pt x="145979" y="-3942"/>
                    <a:pt x="158594" y="199"/>
                  </a:cubicBezTo>
                  <a:cubicBezTo>
                    <a:pt x="171209" y="4339"/>
                    <a:pt x="176200" y="93843"/>
                    <a:pt x="179412" y="101312"/>
                  </a:cubicBezTo>
                  <a:cubicBezTo>
                    <a:pt x="182624" y="108780"/>
                    <a:pt x="336828" y="164541"/>
                    <a:pt x="336828" y="164541"/>
                  </a:cubicBezTo>
                  <a:cubicBezTo>
                    <a:pt x="336828" y="164541"/>
                    <a:pt x="437322" y="189075"/>
                    <a:pt x="476908" y="190119"/>
                  </a:cubicBezTo>
                </a:path>
              </a:pathLst>
            </a:custGeom>
            <a:solidFill>
              <a:srgbClr val="FFFFFF"/>
            </a:solidFill>
            <a:ln w="3866" cap="flat">
              <a:solidFill>
                <a:schemeClr val="tx1"/>
              </a:solid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7C5A5817-EBCE-75DB-D797-30568BF410C9}"/>
                </a:ext>
              </a:extLst>
            </p:cNvPr>
            <p:cNvSpPr/>
            <p:nvPr/>
          </p:nvSpPr>
          <p:spPr>
            <a:xfrm>
              <a:off x="6465360" y="4284185"/>
              <a:ext cx="282017" cy="100842"/>
            </a:xfrm>
            <a:custGeom>
              <a:avLst/>
              <a:gdLst>
                <a:gd name="connsiteX0" fmla="*/ 0 w 282017"/>
                <a:gd name="connsiteY0" fmla="*/ 0 h 100842"/>
                <a:gd name="connsiteX1" fmla="*/ 3870 w 282017"/>
                <a:gd name="connsiteY1" fmla="*/ 3521 h 100842"/>
                <a:gd name="connsiteX2" fmla="*/ 275826 w 282017"/>
                <a:gd name="connsiteY2" fmla="*/ 100842 h 100842"/>
                <a:gd name="connsiteX3" fmla="*/ 282017 w 282017"/>
                <a:gd name="connsiteY3" fmla="*/ 87221 h 100842"/>
              </a:gdLst>
              <a:ahLst/>
              <a:cxnLst>
                <a:cxn ang="0">
                  <a:pos x="connsiteX0" y="connsiteY0"/>
                </a:cxn>
                <a:cxn ang="0">
                  <a:pos x="connsiteX1" y="connsiteY1"/>
                </a:cxn>
                <a:cxn ang="0">
                  <a:pos x="connsiteX2" y="connsiteY2"/>
                </a:cxn>
                <a:cxn ang="0">
                  <a:pos x="connsiteX3" y="connsiteY3"/>
                </a:cxn>
              </a:cxnLst>
              <a:rect l="l" t="t" r="r" b="b"/>
              <a:pathLst>
                <a:path w="282017" h="100842">
                  <a:moveTo>
                    <a:pt x="0" y="0"/>
                  </a:moveTo>
                  <a:cubicBezTo>
                    <a:pt x="1393" y="1277"/>
                    <a:pt x="2670" y="2477"/>
                    <a:pt x="3870" y="3521"/>
                  </a:cubicBezTo>
                  <a:cubicBezTo>
                    <a:pt x="25656" y="25578"/>
                    <a:pt x="211861" y="82887"/>
                    <a:pt x="275826" y="100842"/>
                  </a:cubicBezTo>
                  <a:lnTo>
                    <a:pt x="282017" y="87221"/>
                  </a:lnTo>
                </a:path>
              </a:pathLst>
            </a:custGeom>
            <a:noFill/>
            <a:ln w="15462" cap="rnd">
              <a:solidFill>
                <a:schemeClr val="tx1"/>
              </a:solidFill>
              <a:prstDash val="solid"/>
              <a:round/>
            </a:ln>
          </p:spPr>
          <p:txBody>
            <a:bodyPr rtlCol="0" anchor="ctr"/>
            <a:lstStyle/>
            <a:p>
              <a:endParaRPr lang="zh-CN" altLang="en-US"/>
            </a:p>
          </p:txBody>
        </p:sp>
        <p:sp>
          <p:nvSpPr>
            <p:cNvPr id="19" name="任意多边形: 形状 18">
              <a:extLst>
                <a:ext uri="{FF2B5EF4-FFF2-40B4-BE49-F238E27FC236}">
                  <a16:creationId xmlns:a16="http://schemas.microsoft.com/office/drawing/2014/main" id="{0B377EFE-4B79-730F-A315-F606E6213324}"/>
                </a:ext>
              </a:extLst>
            </p:cNvPr>
            <p:cNvSpPr/>
            <p:nvPr/>
          </p:nvSpPr>
          <p:spPr>
            <a:xfrm>
              <a:off x="6289469" y="4225474"/>
              <a:ext cx="573145" cy="323134"/>
            </a:xfrm>
            <a:custGeom>
              <a:avLst/>
              <a:gdLst>
                <a:gd name="connsiteX0" fmla="*/ 573145 w 573145"/>
                <a:gd name="connsiteY0" fmla="*/ 305631 h 323134"/>
                <a:gd name="connsiteX1" fmla="*/ 154531 w 573145"/>
                <a:gd name="connsiteY1" fmla="*/ 178321 h 323134"/>
                <a:gd name="connsiteX2" fmla="*/ 13251 w 573145"/>
                <a:gd name="connsiteY2" fmla="*/ 121438 h 323134"/>
                <a:gd name="connsiteX3" fmla="*/ 24860 w 573145"/>
                <a:gd name="connsiteY3" fmla="*/ 10032 h 323134"/>
                <a:gd name="connsiteX4" fmla="*/ 116028 w 573145"/>
                <a:gd name="connsiteY4" fmla="*/ 18893 h 323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145" h="323134">
                  <a:moveTo>
                    <a:pt x="573145" y="305631"/>
                  </a:moveTo>
                  <a:cubicBezTo>
                    <a:pt x="558325" y="325908"/>
                    <a:pt x="474277" y="363675"/>
                    <a:pt x="154531" y="178321"/>
                  </a:cubicBezTo>
                  <a:cubicBezTo>
                    <a:pt x="53031" y="147751"/>
                    <a:pt x="27646" y="142334"/>
                    <a:pt x="13251" y="121438"/>
                  </a:cubicBezTo>
                  <a:cubicBezTo>
                    <a:pt x="-1144" y="100542"/>
                    <a:pt x="-11553" y="44742"/>
                    <a:pt x="24860" y="10032"/>
                  </a:cubicBezTo>
                  <a:cubicBezTo>
                    <a:pt x="44672" y="-8891"/>
                    <a:pt x="82324" y="1751"/>
                    <a:pt x="116028" y="18893"/>
                  </a:cubicBezTo>
                </a:path>
              </a:pathLst>
            </a:custGeom>
            <a:noFill/>
            <a:ln w="15462" cap="rnd">
              <a:solidFill>
                <a:srgbClr val="1D252E"/>
              </a:solidFill>
              <a:prstDash val="solid"/>
              <a:round/>
            </a:ln>
          </p:spPr>
          <p:txBody>
            <a:bodyPr rtlCol="0" anchor="ctr"/>
            <a:lstStyle/>
            <a:p>
              <a:endParaRPr lang="zh-CN" altLang="en-US"/>
            </a:p>
          </p:txBody>
        </p:sp>
        <p:sp>
          <p:nvSpPr>
            <p:cNvPr id="20" name="任意多边形: 形状 19">
              <a:extLst>
                <a:ext uri="{FF2B5EF4-FFF2-40B4-BE49-F238E27FC236}">
                  <a16:creationId xmlns:a16="http://schemas.microsoft.com/office/drawing/2014/main" id="{5BF8EFFF-1253-941D-6227-DF82264E0983}"/>
                </a:ext>
              </a:extLst>
            </p:cNvPr>
            <p:cNvSpPr/>
            <p:nvPr/>
          </p:nvSpPr>
          <p:spPr>
            <a:xfrm>
              <a:off x="6409870" y="4190368"/>
              <a:ext cx="56287" cy="93816"/>
            </a:xfrm>
            <a:custGeom>
              <a:avLst/>
              <a:gdLst>
                <a:gd name="connsiteX0" fmla="*/ 55490 w 56287"/>
                <a:gd name="connsiteY0" fmla="*/ 93817 h 93816"/>
                <a:gd name="connsiteX1" fmla="*/ 32505 w 56287"/>
                <a:gd name="connsiteY1" fmla="*/ 946 h 93816"/>
                <a:gd name="connsiteX2" fmla="*/ 0 w 56287"/>
                <a:gd name="connsiteY2" fmla="*/ 52219 h 93816"/>
              </a:gdLst>
              <a:ahLst/>
              <a:cxnLst>
                <a:cxn ang="0">
                  <a:pos x="connsiteX0" y="connsiteY0"/>
                </a:cxn>
                <a:cxn ang="0">
                  <a:pos x="connsiteX1" y="connsiteY1"/>
                </a:cxn>
                <a:cxn ang="0">
                  <a:pos x="connsiteX2" y="connsiteY2"/>
                </a:cxn>
              </a:cxnLst>
              <a:rect l="l" t="t" r="r" b="b"/>
              <a:pathLst>
                <a:path w="56287" h="93816">
                  <a:moveTo>
                    <a:pt x="55490" y="93817"/>
                  </a:moveTo>
                  <a:cubicBezTo>
                    <a:pt x="58741" y="43280"/>
                    <a:pt x="52240" y="-7605"/>
                    <a:pt x="32505" y="946"/>
                  </a:cubicBezTo>
                  <a:cubicBezTo>
                    <a:pt x="23295" y="4816"/>
                    <a:pt x="7700" y="24164"/>
                    <a:pt x="0" y="52219"/>
                  </a:cubicBezTo>
                </a:path>
              </a:pathLst>
            </a:custGeom>
            <a:noFill/>
            <a:ln w="15462" cap="rnd">
              <a:solidFill>
                <a:schemeClr val="tx1"/>
              </a:solidFill>
              <a:prstDash val="solid"/>
              <a:round/>
            </a:ln>
          </p:spPr>
          <p:txBody>
            <a:bodyPr rtlCol="0" anchor="ctr"/>
            <a:lstStyle/>
            <a:p>
              <a:endParaRPr lang="zh-CN" altLang="en-US"/>
            </a:p>
          </p:txBody>
        </p:sp>
        <p:sp>
          <p:nvSpPr>
            <p:cNvPr id="21" name="任意多边形: 形状 20">
              <a:extLst>
                <a:ext uri="{FF2B5EF4-FFF2-40B4-BE49-F238E27FC236}">
                  <a16:creationId xmlns:a16="http://schemas.microsoft.com/office/drawing/2014/main" id="{9F01DD3B-FAD1-E8D2-A9BE-A7279AF57019}"/>
                </a:ext>
              </a:extLst>
            </p:cNvPr>
            <p:cNvSpPr/>
            <p:nvPr/>
          </p:nvSpPr>
          <p:spPr>
            <a:xfrm>
              <a:off x="5657535" y="4360188"/>
              <a:ext cx="1514610" cy="867060"/>
            </a:xfrm>
            <a:custGeom>
              <a:avLst/>
              <a:gdLst>
                <a:gd name="connsiteX0" fmla="*/ 1514302 w 1514610"/>
                <a:gd name="connsiteY0" fmla="*/ 307244 h 867060"/>
                <a:gd name="connsiteX1" fmla="*/ 933473 w 1514610"/>
                <a:gd name="connsiteY1" fmla="*/ 663558 h 867060"/>
                <a:gd name="connsiteX2" fmla="*/ 196080 w 1514610"/>
                <a:gd name="connsiteY2" fmla="*/ 698384 h 867060"/>
                <a:gd name="connsiteX3" fmla="*/ 124105 w 1514610"/>
                <a:gd name="connsiteY3" fmla="*/ 867060 h 867060"/>
                <a:gd name="connsiteX4" fmla="*/ 45 w 1514610"/>
                <a:gd name="connsiteY4" fmla="*/ 590383 h 867060"/>
                <a:gd name="connsiteX5" fmla="*/ 125730 w 1514610"/>
                <a:gd name="connsiteY5" fmla="*/ 152421 h 867060"/>
                <a:gd name="connsiteX6" fmla="*/ 946707 w 1514610"/>
                <a:gd name="connsiteY6" fmla="*/ 1583 h 867060"/>
                <a:gd name="connsiteX7" fmla="*/ 1514302 w 1514610"/>
                <a:gd name="connsiteY7" fmla="*/ 307244 h 867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4610" h="867060">
                  <a:moveTo>
                    <a:pt x="1514302" y="307244"/>
                  </a:moveTo>
                  <a:cubicBezTo>
                    <a:pt x="1525408" y="493991"/>
                    <a:pt x="1234645" y="702834"/>
                    <a:pt x="933473" y="663558"/>
                  </a:cubicBezTo>
                  <a:cubicBezTo>
                    <a:pt x="601460" y="632601"/>
                    <a:pt x="416996" y="672574"/>
                    <a:pt x="196080" y="698384"/>
                  </a:cubicBezTo>
                  <a:cubicBezTo>
                    <a:pt x="128710" y="706123"/>
                    <a:pt x="124105" y="867060"/>
                    <a:pt x="124105" y="867060"/>
                  </a:cubicBezTo>
                  <a:cubicBezTo>
                    <a:pt x="124105" y="867060"/>
                    <a:pt x="-2741" y="634303"/>
                    <a:pt x="45" y="590383"/>
                  </a:cubicBezTo>
                  <a:cubicBezTo>
                    <a:pt x="10609" y="474101"/>
                    <a:pt x="-35013" y="276751"/>
                    <a:pt x="125730" y="152421"/>
                  </a:cubicBezTo>
                  <a:cubicBezTo>
                    <a:pt x="286474" y="28090"/>
                    <a:pt x="644490" y="19538"/>
                    <a:pt x="946707" y="1583"/>
                  </a:cubicBezTo>
                  <a:cubicBezTo>
                    <a:pt x="1248924" y="-16372"/>
                    <a:pt x="1503196" y="120458"/>
                    <a:pt x="1514302" y="307244"/>
                  </a:cubicBezTo>
                  <a:close/>
                </a:path>
              </a:pathLst>
            </a:custGeom>
            <a:solidFill>
              <a:schemeClr val="accent2"/>
            </a:solidFill>
            <a:ln w="3866"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34D9DABA-CE84-0055-3193-4E61E532A0AD}"/>
                </a:ext>
              </a:extLst>
            </p:cNvPr>
            <p:cNvSpPr/>
            <p:nvPr/>
          </p:nvSpPr>
          <p:spPr>
            <a:xfrm>
              <a:off x="5649521" y="4382512"/>
              <a:ext cx="788441" cy="844736"/>
            </a:xfrm>
            <a:custGeom>
              <a:avLst/>
              <a:gdLst>
                <a:gd name="connsiteX0" fmla="*/ 788442 w 788441"/>
                <a:gd name="connsiteY0" fmla="*/ 631443 h 844736"/>
                <a:gd name="connsiteX1" fmla="*/ 204130 w 788441"/>
                <a:gd name="connsiteY1" fmla="*/ 676060 h 844736"/>
                <a:gd name="connsiteX2" fmla="*/ 132156 w 788441"/>
                <a:gd name="connsiteY2" fmla="*/ 844736 h 844736"/>
                <a:gd name="connsiteX3" fmla="*/ 8096 w 788441"/>
                <a:gd name="connsiteY3" fmla="*/ 568059 h 844736"/>
                <a:gd name="connsiteX4" fmla="*/ 133781 w 788441"/>
                <a:gd name="connsiteY4" fmla="*/ 130096 h 844736"/>
                <a:gd name="connsiteX5" fmla="*/ 629710 w 788441"/>
                <a:gd name="connsiteY5" fmla="*/ 0 h 844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8441" h="844736">
                  <a:moveTo>
                    <a:pt x="788442" y="631443"/>
                  </a:moveTo>
                  <a:cubicBezTo>
                    <a:pt x="547636" y="623123"/>
                    <a:pt x="388595" y="654661"/>
                    <a:pt x="204130" y="676060"/>
                  </a:cubicBezTo>
                  <a:cubicBezTo>
                    <a:pt x="136760" y="683799"/>
                    <a:pt x="132156" y="844736"/>
                    <a:pt x="132156" y="844736"/>
                  </a:cubicBezTo>
                  <a:cubicBezTo>
                    <a:pt x="132156" y="844736"/>
                    <a:pt x="11965" y="611902"/>
                    <a:pt x="8096" y="568059"/>
                  </a:cubicBezTo>
                  <a:cubicBezTo>
                    <a:pt x="-2894" y="444231"/>
                    <a:pt x="-26963" y="254427"/>
                    <a:pt x="133781" y="130096"/>
                  </a:cubicBezTo>
                  <a:cubicBezTo>
                    <a:pt x="238570" y="48834"/>
                    <a:pt x="427252" y="17259"/>
                    <a:pt x="629710" y="0"/>
                  </a:cubicBezTo>
                </a:path>
              </a:pathLst>
            </a:custGeom>
            <a:noFill/>
            <a:ln w="15462" cap="rnd">
              <a:solidFill>
                <a:schemeClr val="tx1"/>
              </a:solidFill>
              <a:prstDash val="solid"/>
              <a:round/>
            </a:ln>
          </p:spPr>
          <p:txBody>
            <a:bodyPr rtlCol="0" anchor="ctr"/>
            <a:lstStyle/>
            <a:p>
              <a:endParaRPr lang="zh-CN" altLang="en-US"/>
            </a:p>
          </p:txBody>
        </p:sp>
        <p:sp>
          <p:nvSpPr>
            <p:cNvPr id="23" name="任意多边形: 形状 22">
              <a:extLst>
                <a:ext uri="{FF2B5EF4-FFF2-40B4-BE49-F238E27FC236}">
                  <a16:creationId xmlns:a16="http://schemas.microsoft.com/office/drawing/2014/main" id="{BA391600-3293-F365-CC32-E633971F27D7}"/>
                </a:ext>
              </a:extLst>
            </p:cNvPr>
            <p:cNvSpPr/>
            <p:nvPr/>
          </p:nvSpPr>
          <p:spPr>
            <a:xfrm>
              <a:off x="7046846" y="4613915"/>
              <a:ext cx="125296" cy="281166"/>
            </a:xfrm>
            <a:custGeom>
              <a:avLst/>
              <a:gdLst>
                <a:gd name="connsiteX0" fmla="*/ 114850 w 125296"/>
                <a:gd name="connsiteY0" fmla="*/ 0 h 281166"/>
                <a:gd name="connsiteX1" fmla="*/ 124988 w 125296"/>
                <a:gd name="connsiteY1" fmla="*/ 53517 h 281166"/>
                <a:gd name="connsiteX2" fmla="*/ 0 w 125296"/>
                <a:gd name="connsiteY2" fmla="*/ 281166 h 281166"/>
              </a:gdLst>
              <a:ahLst/>
              <a:cxnLst>
                <a:cxn ang="0">
                  <a:pos x="connsiteX0" y="connsiteY0"/>
                </a:cxn>
                <a:cxn ang="0">
                  <a:pos x="connsiteX1" y="connsiteY1"/>
                </a:cxn>
                <a:cxn ang="0">
                  <a:pos x="connsiteX2" y="connsiteY2"/>
                </a:cxn>
              </a:cxnLst>
              <a:rect l="l" t="t" r="r" b="b"/>
              <a:pathLst>
                <a:path w="125296" h="281166">
                  <a:moveTo>
                    <a:pt x="114850" y="0"/>
                  </a:moveTo>
                  <a:cubicBezTo>
                    <a:pt x="120500" y="17333"/>
                    <a:pt x="123907" y="35318"/>
                    <a:pt x="124988" y="53517"/>
                  </a:cubicBezTo>
                  <a:cubicBezTo>
                    <a:pt x="129671" y="132225"/>
                    <a:pt x="80720" y="214841"/>
                    <a:pt x="0" y="281166"/>
                  </a:cubicBezTo>
                </a:path>
              </a:pathLst>
            </a:custGeom>
            <a:noFill/>
            <a:ln w="15462" cap="rnd">
              <a:solidFill>
                <a:schemeClr val="tx1"/>
              </a:solidFill>
              <a:prstDash val="solid"/>
              <a:round/>
            </a:ln>
          </p:spPr>
          <p:txBody>
            <a:bodyPr rtlCol="0" anchor="ctr"/>
            <a:lstStyle/>
            <a:p>
              <a:endParaRPr lang="zh-CN" altLang="en-US"/>
            </a:p>
          </p:txBody>
        </p:sp>
        <p:sp>
          <p:nvSpPr>
            <p:cNvPr id="24" name="任意多边形: 形状 23">
              <a:extLst>
                <a:ext uri="{FF2B5EF4-FFF2-40B4-BE49-F238E27FC236}">
                  <a16:creationId xmlns:a16="http://schemas.microsoft.com/office/drawing/2014/main" id="{DC936CD2-E410-FF00-BD04-62269C7523B7}"/>
                </a:ext>
              </a:extLst>
            </p:cNvPr>
            <p:cNvSpPr/>
            <p:nvPr/>
          </p:nvSpPr>
          <p:spPr>
            <a:xfrm>
              <a:off x="6693164" y="4360920"/>
              <a:ext cx="124291" cy="14549"/>
            </a:xfrm>
            <a:custGeom>
              <a:avLst/>
              <a:gdLst>
                <a:gd name="connsiteX0" fmla="*/ 0 w 124291"/>
                <a:gd name="connsiteY0" fmla="*/ 0 h 14549"/>
                <a:gd name="connsiteX1" fmla="*/ 124292 w 124291"/>
                <a:gd name="connsiteY1" fmla="*/ 14550 h 14549"/>
              </a:gdLst>
              <a:ahLst/>
              <a:cxnLst>
                <a:cxn ang="0">
                  <a:pos x="connsiteX0" y="connsiteY0"/>
                </a:cxn>
                <a:cxn ang="0">
                  <a:pos x="connsiteX1" y="connsiteY1"/>
                </a:cxn>
              </a:cxnLst>
              <a:rect l="l" t="t" r="r" b="b"/>
              <a:pathLst>
                <a:path w="124291" h="14549">
                  <a:moveTo>
                    <a:pt x="0" y="0"/>
                  </a:moveTo>
                  <a:cubicBezTo>
                    <a:pt x="41741" y="1674"/>
                    <a:pt x="83293" y="6538"/>
                    <a:pt x="124292" y="14550"/>
                  </a:cubicBezTo>
                </a:path>
              </a:pathLst>
            </a:custGeom>
            <a:noFill/>
            <a:ln w="15462" cap="rnd">
              <a:solidFill>
                <a:schemeClr val="tx1"/>
              </a:solidFill>
              <a:prstDash val="solid"/>
              <a:round/>
            </a:ln>
          </p:spPr>
          <p:txBody>
            <a:bodyPr rtlCol="0" anchor="ctr"/>
            <a:lstStyle/>
            <a:p>
              <a:endParaRPr lang="zh-CN" altLang="en-US"/>
            </a:p>
          </p:txBody>
        </p:sp>
        <p:sp>
          <p:nvSpPr>
            <p:cNvPr id="25" name="任意多边形: 形状 24">
              <a:extLst>
                <a:ext uri="{FF2B5EF4-FFF2-40B4-BE49-F238E27FC236}">
                  <a16:creationId xmlns:a16="http://schemas.microsoft.com/office/drawing/2014/main" id="{AB961D8C-739F-0C14-48AB-F25533031361}"/>
                </a:ext>
              </a:extLst>
            </p:cNvPr>
            <p:cNvSpPr/>
            <p:nvPr/>
          </p:nvSpPr>
          <p:spPr>
            <a:xfrm>
              <a:off x="6267081" y="4548596"/>
              <a:ext cx="619486" cy="36761"/>
            </a:xfrm>
            <a:custGeom>
              <a:avLst/>
              <a:gdLst>
                <a:gd name="connsiteX0" fmla="*/ 0 w 619486"/>
                <a:gd name="connsiteY0" fmla="*/ 36761 h 36761"/>
                <a:gd name="connsiteX1" fmla="*/ 619486 w 619486"/>
                <a:gd name="connsiteY1" fmla="*/ 0 h 36761"/>
              </a:gdLst>
              <a:ahLst/>
              <a:cxnLst>
                <a:cxn ang="0">
                  <a:pos x="connsiteX0" y="connsiteY0"/>
                </a:cxn>
                <a:cxn ang="0">
                  <a:pos x="connsiteX1" y="connsiteY1"/>
                </a:cxn>
              </a:cxnLst>
              <a:rect l="l" t="t" r="r" b="b"/>
              <a:pathLst>
                <a:path w="619486" h="36761">
                  <a:moveTo>
                    <a:pt x="0" y="36761"/>
                  </a:moveTo>
                  <a:lnTo>
                    <a:pt x="619486" y="0"/>
                  </a:lnTo>
                </a:path>
              </a:pathLst>
            </a:custGeom>
            <a:ln w="3866"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C42C7F2B-D6D5-8E38-18BD-43AC370C2D1B}"/>
                </a:ext>
              </a:extLst>
            </p:cNvPr>
            <p:cNvSpPr/>
            <p:nvPr/>
          </p:nvSpPr>
          <p:spPr>
            <a:xfrm>
              <a:off x="6251247" y="4533051"/>
              <a:ext cx="650922" cy="67791"/>
            </a:xfrm>
            <a:custGeom>
              <a:avLst/>
              <a:gdLst>
                <a:gd name="connsiteX0" fmla="*/ 15950 w 650922"/>
                <a:gd name="connsiteY0" fmla="*/ 67784 h 67791"/>
                <a:gd name="connsiteX1" fmla="*/ 7 w 650922"/>
                <a:gd name="connsiteY1" fmla="*/ 52770 h 67791"/>
                <a:gd name="connsiteX2" fmla="*/ 15021 w 650922"/>
                <a:gd name="connsiteY2" fmla="*/ 36827 h 67791"/>
                <a:gd name="connsiteX3" fmla="*/ 634507 w 650922"/>
                <a:gd name="connsiteY3" fmla="*/ 27 h 67791"/>
                <a:gd name="connsiteX4" fmla="*/ 650895 w 650922"/>
                <a:gd name="connsiteY4" fmla="*/ 14596 h 67791"/>
                <a:gd name="connsiteX5" fmla="*/ 636326 w 650922"/>
                <a:gd name="connsiteY5" fmla="*/ 30984 h 67791"/>
                <a:gd name="connsiteX6" fmla="*/ 16879 w 650922"/>
                <a:gd name="connsiteY6" fmla="*/ 67784 h 67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0922" h="67791">
                  <a:moveTo>
                    <a:pt x="15950" y="67784"/>
                  </a:moveTo>
                  <a:cubicBezTo>
                    <a:pt x="7401" y="68041"/>
                    <a:pt x="264" y="61319"/>
                    <a:pt x="7" y="52770"/>
                  </a:cubicBezTo>
                  <a:cubicBezTo>
                    <a:pt x="-249" y="44221"/>
                    <a:pt x="6473" y="37084"/>
                    <a:pt x="15021" y="36827"/>
                  </a:cubicBezTo>
                  <a:lnTo>
                    <a:pt x="634507" y="27"/>
                  </a:lnTo>
                  <a:cubicBezTo>
                    <a:pt x="643056" y="-475"/>
                    <a:pt x="650393" y="6048"/>
                    <a:pt x="650895" y="14596"/>
                  </a:cubicBezTo>
                  <a:cubicBezTo>
                    <a:pt x="651397" y="23145"/>
                    <a:pt x="644874" y="30482"/>
                    <a:pt x="636326" y="30984"/>
                  </a:cubicBezTo>
                  <a:lnTo>
                    <a:pt x="16879" y="67784"/>
                  </a:lnTo>
                  <a:close/>
                </a:path>
              </a:pathLst>
            </a:custGeom>
            <a:solidFill>
              <a:schemeClr val="tx1"/>
            </a:solidFill>
            <a:ln w="3866"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9BFC6264-1022-BD42-315F-F0F817D00AFF}"/>
                </a:ext>
              </a:extLst>
            </p:cNvPr>
            <p:cNvSpPr/>
            <p:nvPr/>
          </p:nvSpPr>
          <p:spPr>
            <a:xfrm>
              <a:off x="5927407" y="4590155"/>
              <a:ext cx="259263" cy="15362"/>
            </a:xfrm>
            <a:custGeom>
              <a:avLst/>
              <a:gdLst>
                <a:gd name="connsiteX0" fmla="*/ 0 w 259263"/>
                <a:gd name="connsiteY0" fmla="*/ 15362 h 15362"/>
                <a:gd name="connsiteX1" fmla="*/ 259264 w 259263"/>
                <a:gd name="connsiteY1" fmla="*/ 0 h 15362"/>
              </a:gdLst>
              <a:ahLst/>
              <a:cxnLst>
                <a:cxn ang="0">
                  <a:pos x="connsiteX0" y="connsiteY0"/>
                </a:cxn>
                <a:cxn ang="0">
                  <a:pos x="connsiteX1" y="connsiteY1"/>
                </a:cxn>
              </a:cxnLst>
              <a:rect l="l" t="t" r="r" b="b"/>
              <a:pathLst>
                <a:path w="259263" h="15362">
                  <a:moveTo>
                    <a:pt x="0" y="15362"/>
                  </a:moveTo>
                  <a:lnTo>
                    <a:pt x="259264" y="0"/>
                  </a:lnTo>
                </a:path>
              </a:pathLst>
            </a:custGeom>
            <a:ln w="3866"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C0FF6A4F-4B84-67A2-A5C8-405A73C039B0}"/>
                </a:ext>
              </a:extLst>
            </p:cNvPr>
            <p:cNvSpPr/>
            <p:nvPr/>
          </p:nvSpPr>
          <p:spPr>
            <a:xfrm>
              <a:off x="5911477" y="4574572"/>
              <a:ext cx="290718" cy="46469"/>
            </a:xfrm>
            <a:custGeom>
              <a:avLst/>
              <a:gdLst>
                <a:gd name="connsiteX0" fmla="*/ 15930 w 290718"/>
                <a:gd name="connsiteY0" fmla="*/ 46462 h 46469"/>
                <a:gd name="connsiteX1" fmla="*/ 7 w 290718"/>
                <a:gd name="connsiteY1" fmla="*/ 31429 h 46469"/>
                <a:gd name="connsiteX2" fmla="*/ 15040 w 290718"/>
                <a:gd name="connsiteY2" fmla="*/ 15506 h 46469"/>
                <a:gd name="connsiteX3" fmla="*/ 274304 w 290718"/>
                <a:gd name="connsiteY3" fmla="*/ 27 h 46469"/>
                <a:gd name="connsiteX4" fmla="*/ 290692 w 290718"/>
                <a:gd name="connsiteY4" fmla="*/ 14596 h 46469"/>
                <a:gd name="connsiteX5" fmla="*/ 276123 w 290718"/>
                <a:gd name="connsiteY5" fmla="*/ 30984 h 46469"/>
                <a:gd name="connsiteX6" fmla="*/ 16859 w 290718"/>
                <a:gd name="connsiteY6" fmla="*/ 46462 h 4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718" h="46469">
                  <a:moveTo>
                    <a:pt x="15930" y="46462"/>
                  </a:moveTo>
                  <a:cubicBezTo>
                    <a:pt x="7381" y="46708"/>
                    <a:pt x="252" y="39978"/>
                    <a:pt x="7" y="31429"/>
                  </a:cubicBezTo>
                  <a:cubicBezTo>
                    <a:pt x="-239" y="22880"/>
                    <a:pt x="6491" y="15751"/>
                    <a:pt x="15040" y="15506"/>
                  </a:cubicBezTo>
                  <a:lnTo>
                    <a:pt x="274304" y="27"/>
                  </a:lnTo>
                  <a:cubicBezTo>
                    <a:pt x="282853" y="-475"/>
                    <a:pt x="290190" y="6048"/>
                    <a:pt x="290692" y="14596"/>
                  </a:cubicBezTo>
                  <a:cubicBezTo>
                    <a:pt x="291194" y="23145"/>
                    <a:pt x="284671" y="30482"/>
                    <a:pt x="276123" y="30984"/>
                  </a:cubicBezTo>
                  <a:lnTo>
                    <a:pt x="16859" y="46462"/>
                  </a:lnTo>
                  <a:close/>
                </a:path>
              </a:pathLst>
            </a:custGeom>
            <a:solidFill>
              <a:schemeClr val="tx1"/>
            </a:solidFill>
            <a:ln w="3866"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BCA2435D-4A9D-B4BC-FD5A-34625E7807EE}"/>
                </a:ext>
              </a:extLst>
            </p:cNvPr>
            <p:cNvSpPr/>
            <p:nvPr/>
          </p:nvSpPr>
          <p:spPr>
            <a:xfrm>
              <a:off x="6364518" y="4698698"/>
              <a:ext cx="530949" cy="31537"/>
            </a:xfrm>
            <a:custGeom>
              <a:avLst/>
              <a:gdLst>
                <a:gd name="connsiteX0" fmla="*/ 0 w 530949"/>
                <a:gd name="connsiteY0" fmla="*/ 31537 h 31537"/>
                <a:gd name="connsiteX1" fmla="*/ 530949 w 530949"/>
                <a:gd name="connsiteY1" fmla="*/ 0 h 31537"/>
              </a:gdLst>
              <a:ahLst/>
              <a:cxnLst>
                <a:cxn ang="0">
                  <a:pos x="connsiteX0" y="connsiteY0"/>
                </a:cxn>
                <a:cxn ang="0">
                  <a:pos x="connsiteX1" y="connsiteY1"/>
                </a:cxn>
              </a:cxnLst>
              <a:rect l="l" t="t" r="r" b="b"/>
              <a:pathLst>
                <a:path w="530949" h="31537">
                  <a:moveTo>
                    <a:pt x="0" y="31537"/>
                  </a:moveTo>
                  <a:lnTo>
                    <a:pt x="530949" y="0"/>
                  </a:lnTo>
                </a:path>
              </a:pathLst>
            </a:custGeom>
            <a:ln w="3866"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1AE4E132-6170-CA2E-F9D8-829DA6FC37C9}"/>
                </a:ext>
              </a:extLst>
            </p:cNvPr>
            <p:cNvSpPr/>
            <p:nvPr/>
          </p:nvSpPr>
          <p:spPr>
            <a:xfrm>
              <a:off x="6348568" y="4683191"/>
              <a:ext cx="562405" cy="62529"/>
            </a:xfrm>
            <a:custGeom>
              <a:avLst/>
              <a:gdLst>
                <a:gd name="connsiteX0" fmla="*/ 15950 w 562405"/>
                <a:gd name="connsiteY0" fmla="*/ 62522 h 62529"/>
                <a:gd name="connsiteX1" fmla="*/ 7 w 562405"/>
                <a:gd name="connsiteY1" fmla="*/ 47508 h 62529"/>
                <a:gd name="connsiteX2" fmla="*/ 15021 w 562405"/>
                <a:gd name="connsiteY2" fmla="*/ 31566 h 62529"/>
                <a:gd name="connsiteX3" fmla="*/ 545971 w 562405"/>
                <a:gd name="connsiteY3" fmla="*/ 28 h 62529"/>
                <a:gd name="connsiteX4" fmla="*/ 562378 w 562405"/>
                <a:gd name="connsiteY4" fmla="*/ 14578 h 62529"/>
                <a:gd name="connsiteX5" fmla="*/ 547828 w 562405"/>
                <a:gd name="connsiteY5" fmla="*/ 30985 h 62529"/>
                <a:gd name="connsiteX6" fmla="*/ 16879 w 562405"/>
                <a:gd name="connsiteY6" fmla="*/ 62522 h 6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2405" h="62529">
                  <a:moveTo>
                    <a:pt x="15950" y="62522"/>
                  </a:moveTo>
                  <a:cubicBezTo>
                    <a:pt x="7401" y="62779"/>
                    <a:pt x="264" y="56057"/>
                    <a:pt x="7" y="47508"/>
                  </a:cubicBezTo>
                  <a:cubicBezTo>
                    <a:pt x="-249" y="38960"/>
                    <a:pt x="6473" y="31822"/>
                    <a:pt x="15021" y="31566"/>
                  </a:cubicBezTo>
                  <a:lnTo>
                    <a:pt x="545971" y="28"/>
                  </a:lnTo>
                  <a:cubicBezTo>
                    <a:pt x="554519" y="-485"/>
                    <a:pt x="561865" y="6029"/>
                    <a:pt x="562378" y="14578"/>
                  </a:cubicBezTo>
                  <a:cubicBezTo>
                    <a:pt x="562891" y="23127"/>
                    <a:pt x="556376" y="30472"/>
                    <a:pt x="547828" y="30985"/>
                  </a:cubicBezTo>
                  <a:lnTo>
                    <a:pt x="16879" y="62522"/>
                  </a:lnTo>
                  <a:close/>
                </a:path>
              </a:pathLst>
            </a:custGeom>
            <a:solidFill>
              <a:schemeClr val="tx1"/>
            </a:solidFill>
            <a:ln w="3866"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743CD897-10C0-267C-DE0D-C64FD76CDF9E}"/>
                </a:ext>
              </a:extLst>
            </p:cNvPr>
            <p:cNvSpPr/>
            <p:nvPr/>
          </p:nvSpPr>
          <p:spPr>
            <a:xfrm>
              <a:off x="5936345" y="4735072"/>
              <a:ext cx="346949" cy="20586"/>
            </a:xfrm>
            <a:custGeom>
              <a:avLst/>
              <a:gdLst>
                <a:gd name="connsiteX0" fmla="*/ 0 w 346949"/>
                <a:gd name="connsiteY0" fmla="*/ 20586 h 20586"/>
                <a:gd name="connsiteX1" fmla="*/ 346949 w 346949"/>
                <a:gd name="connsiteY1" fmla="*/ 0 h 20586"/>
              </a:gdLst>
              <a:ahLst/>
              <a:cxnLst>
                <a:cxn ang="0">
                  <a:pos x="connsiteX0" y="connsiteY0"/>
                </a:cxn>
                <a:cxn ang="0">
                  <a:pos x="connsiteX1" y="connsiteY1"/>
                </a:cxn>
              </a:cxnLst>
              <a:rect l="l" t="t" r="r" b="b"/>
              <a:pathLst>
                <a:path w="346949" h="20586">
                  <a:moveTo>
                    <a:pt x="0" y="20586"/>
                  </a:moveTo>
                  <a:lnTo>
                    <a:pt x="346949" y="0"/>
                  </a:lnTo>
                </a:path>
              </a:pathLst>
            </a:custGeom>
            <a:ln w="3866"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089F83C9-043D-15FB-E47E-010CFD5529AF}"/>
                </a:ext>
              </a:extLst>
            </p:cNvPr>
            <p:cNvSpPr/>
            <p:nvPr/>
          </p:nvSpPr>
          <p:spPr>
            <a:xfrm>
              <a:off x="5920377" y="4719528"/>
              <a:ext cx="378404" cy="51615"/>
            </a:xfrm>
            <a:custGeom>
              <a:avLst/>
              <a:gdLst>
                <a:gd name="connsiteX0" fmla="*/ 15930 w 378404"/>
                <a:gd name="connsiteY0" fmla="*/ 51609 h 51615"/>
                <a:gd name="connsiteX1" fmla="*/ 7 w 378404"/>
                <a:gd name="connsiteY1" fmla="*/ 36576 h 51615"/>
                <a:gd name="connsiteX2" fmla="*/ 15040 w 378404"/>
                <a:gd name="connsiteY2" fmla="*/ 20652 h 51615"/>
                <a:gd name="connsiteX3" fmla="*/ 361989 w 378404"/>
                <a:gd name="connsiteY3" fmla="*/ 27 h 51615"/>
                <a:gd name="connsiteX4" fmla="*/ 378377 w 378404"/>
                <a:gd name="connsiteY4" fmla="*/ 14596 h 51615"/>
                <a:gd name="connsiteX5" fmla="*/ 363808 w 378404"/>
                <a:gd name="connsiteY5" fmla="*/ 30984 h 51615"/>
                <a:gd name="connsiteX6" fmla="*/ 16897 w 378404"/>
                <a:gd name="connsiteY6" fmla="*/ 51570 h 51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404" h="51615">
                  <a:moveTo>
                    <a:pt x="15930" y="51609"/>
                  </a:moveTo>
                  <a:cubicBezTo>
                    <a:pt x="7381" y="51855"/>
                    <a:pt x="252" y="45124"/>
                    <a:pt x="7" y="36576"/>
                  </a:cubicBezTo>
                  <a:cubicBezTo>
                    <a:pt x="-239" y="28027"/>
                    <a:pt x="6491" y="20898"/>
                    <a:pt x="15040" y="20652"/>
                  </a:cubicBezTo>
                  <a:lnTo>
                    <a:pt x="361989" y="27"/>
                  </a:lnTo>
                  <a:cubicBezTo>
                    <a:pt x="370538" y="-475"/>
                    <a:pt x="377875" y="6048"/>
                    <a:pt x="378377" y="14596"/>
                  </a:cubicBezTo>
                  <a:cubicBezTo>
                    <a:pt x="378879" y="23145"/>
                    <a:pt x="372357" y="30482"/>
                    <a:pt x="363808" y="30984"/>
                  </a:cubicBezTo>
                  <a:lnTo>
                    <a:pt x="16897" y="51570"/>
                  </a:lnTo>
                  <a:close/>
                </a:path>
              </a:pathLst>
            </a:custGeom>
            <a:solidFill>
              <a:schemeClr val="tx1"/>
            </a:solidFill>
            <a:ln w="3866"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17BCD1C2-DC5C-6874-22A8-0BAAA140C26A}"/>
                </a:ext>
              </a:extLst>
            </p:cNvPr>
            <p:cNvSpPr/>
            <p:nvPr/>
          </p:nvSpPr>
          <p:spPr>
            <a:xfrm>
              <a:off x="6205051" y="4853212"/>
              <a:ext cx="343466" cy="20392"/>
            </a:xfrm>
            <a:custGeom>
              <a:avLst/>
              <a:gdLst>
                <a:gd name="connsiteX0" fmla="*/ 0 w 343466"/>
                <a:gd name="connsiteY0" fmla="*/ 20393 h 20392"/>
                <a:gd name="connsiteX1" fmla="*/ 343467 w 343466"/>
                <a:gd name="connsiteY1" fmla="*/ 0 h 20392"/>
              </a:gdLst>
              <a:ahLst/>
              <a:cxnLst>
                <a:cxn ang="0">
                  <a:pos x="connsiteX0" y="connsiteY0"/>
                </a:cxn>
                <a:cxn ang="0">
                  <a:pos x="connsiteX1" y="connsiteY1"/>
                </a:cxn>
              </a:cxnLst>
              <a:rect l="l" t="t" r="r" b="b"/>
              <a:pathLst>
                <a:path w="343466" h="20392">
                  <a:moveTo>
                    <a:pt x="0" y="20393"/>
                  </a:moveTo>
                  <a:lnTo>
                    <a:pt x="343467" y="0"/>
                  </a:lnTo>
                </a:path>
              </a:pathLst>
            </a:custGeom>
            <a:ln w="3866"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B0A2B06D-04F3-D763-1100-9D67CD8B5620}"/>
                </a:ext>
              </a:extLst>
            </p:cNvPr>
            <p:cNvSpPr/>
            <p:nvPr/>
          </p:nvSpPr>
          <p:spPr>
            <a:xfrm>
              <a:off x="6189121" y="4837705"/>
              <a:ext cx="374903" cy="51384"/>
            </a:xfrm>
            <a:custGeom>
              <a:avLst/>
              <a:gdLst>
                <a:gd name="connsiteX0" fmla="*/ 15930 w 374903"/>
                <a:gd name="connsiteY0" fmla="*/ 51378 h 51384"/>
                <a:gd name="connsiteX1" fmla="*/ 7 w 374903"/>
                <a:gd name="connsiteY1" fmla="*/ 36344 h 51384"/>
                <a:gd name="connsiteX2" fmla="*/ 15040 w 374903"/>
                <a:gd name="connsiteY2" fmla="*/ 20421 h 51384"/>
                <a:gd name="connsiteX3" fmla="*/ 358468 w 374903"/>
                <a:gd name="connsiteY3" fmla="*/ 28 h 51384"/>
                <a:gd name="connsiteX4" fmla="*/ 374875 w 374903"/>
                <a:gd name="connsiteY4" fmla="*/ 14578 h 51384"/>
                <a:gd name="connsiteX5" fmla="*/ 360325 w 374903"/>
                <a:gd name="connsiteY5" fmla="*/ 30985 h 51384"/>
                <a:gd name="connsiteX6" fmla="*/ 16859 w 374903"/>
                <a:gd name="connsiteY6" fmla="*/ 51378 h 5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4903" h="51384">
                  <a:moveTo>
                    <a:pt x="15930" y="51378"/>
                  </a:moveTo>
                  <a:cubicBezTo>
                    <a:pt x="7381" y="51624"/>
                    <a:pt x="252" y="44893"/>
                    <a:pt x="7" y="36344"/>
                  </a:cubicBezTo>
                  <a:cubicBezTo>
                    <a:pt x="-239" y="27796"/>
                    <a:pt x="6491" y="20667"/>
                    <a:pt x="15040" y="20421"/>
                  </a:cubicBezTo>
                  <a:lnTo>
                    <a:pt x="358468" y="28"/>
                  </a:lnTo>
                  <a:cubicBezTo>
                    <a:pt x="367017" y="-485"/>
                    <a:pt x="374362" y="6029"/>
                    <a:pt x="374875" y="14578"/>
                  </a:cubicBezTo>
                  <a:cubicBezTo>
                    <a:pt x="375388" y="23127"/>
                    <a:pt x="368874" y="30472"/>
                    <a:pt x="360325" y="30985"/>
                  </a:cubicBezTo>
                  <a:lnTo>
                    <a:pt x="16859" y="51378"/>
                  </a:lnTo>
                  <a:close/>
                </a:path>
              </a:pathLst>
            </a:custGeom>
            <a:solidFill>
              <a:schemeClr val="tx1"/>
            </a:solidFill>
            <a:ln w="3866"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C536E0A5-2EAB-A081-8120-0FA89F37363F}"/>
                </a:ext>
              </a:extLst>
            </p:cNvPr>
            <p:cNvSpPr/>
            <p:nvPr/>
          </p:nvSpPr>
          <p:spPr>
            <a:xfrm>
              <a:off x="5944278" y="4878944"/>
              <a:ext cx="170804" cy="10177"/>
            </a:xfrm>
            <a:custGeom>
              <a:avLst/>
              <a:gdLst>
                <a:gd name="connsiteX0" fmla="*/ 0 w 170804"/>
                <a:gd name="connsiteY0" fmla="*/ 10177 h 10177"/>
                <a:gd name="connsiteX1" fmla="*/ 170805 w 170804"/>
                <a:gd name="connsiteY1" fmla="*/ 0 h 10177"/>
              </a:gdLst>
              <a:ahLst/>
              <a:cxnLst>
                <a:cxn ang="0">
                  <a:pos x="connsiteX0" y="connsiteY0"/>
                </a:cxn>
                <a:cxn ang="0">
                  <a:pos x="connsiteX1" y="connsiteY1"/>
                </a:cxn>
              </a:cxnLst>
              <a:rect l="l" t="t" r="r" b="b"/>
              <a:pathLst>
                <a:path w="170804" h="10177">
                  <a:moveTo>
                    <a:pt x="0" y="10177"/>
                  </a:moveTo>
                  <a:lnTo>
                    <a:pt x="170805" y="0"/>
                  </a:lnTo>
                </a:path>
              </a:pathLst>
            </a:custGeom>
            <a:ln w="3866"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DDCDB828-934F-E234-BB82-DB138ABAFC2D}"/>
                </a:ext>
              </a:extLst>
            </p:cNvPr>
            <p:cNvSpPr/>
            <p:nvPr/>
          </p:nvSpPr>
          <p:spPr>
            <a:xfrm>
              <a:off x="5928309" y="4863478"/>
              <a:ext cx="202298" cy="41128"/>
            </a:xfrm>
            <a:custGeom>
              <a:avLst/>
              <a:gdLst>
                <a:gd name="connsiteX0" fmla="*/ 15930 w 202298"/>
                <a:gd name="connsiteY0" fmla="*/ 41122 h 41128"/>
                <a:gd name="connsiteX1" fmla="*/ 7 w 202298"/>
                <a:gd name="connsiteY1" fmla="*/ 26089 h 41128"/>
                <a:gd name="connsiteX2" fmla="*/ 15040 w 202298"/>
                <a:gd name="connsiteY2" fmla="*/ 10166 h 41128"/>
                <a:gd name="connsiteX3" fmla="*/ 185883 w 202298"/>
                <a:gd name="connsiteY3" fmla="*/ 27 h 41128"/>
                <a:gd name="connsiteX4" fmla="*/ 202271 w 202298"/>
                <a:gd name="connsiteY4" fmla="*/ 14596 h 41128"/>
                <a:gd name="connsiteX5" fmla="*/ 187702 w 202298"/>
                <a:gd name="connsiteY5" fmla="*/ 30984 h 41128"/>
                <a:gd name="connsiteX6" fmla="*/ 16859 w 202298"/>
                <a:gd name="connsiteY6" fmla="*/ 41122 h 41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298" h="41128">
                  <a:moveTo>
                    <a:pt x="15930" y="41122"/>
                  </a:moveTo>
                  <a:cubicBezTo>
                    <a:pt x="7381" y="41368"/>
                    <a:pt x="252" y="34638"/>
                    <a:pt x="7" y="26089"/>
                  </a:cubicBezTo>
                  <a:cubicBezTo>
                    <a:pt x="-239" y="17540"/>
                    <a:pt x="6491" y="10411"/>
                    <a:pt x="15040" y="10166"/>
                  </a:cubicBezTo>
                  <a:lnTo>
                    <a:pt x="185883" y="27"/>
                  </a:lnTo>
                  <a:cubicBezTo>
                    <a:pt x="194432" y="-475"/>
                    <a:pt x="201769" y="6048"/>
                    <a:pt x="202271" y="14596"/>
                  </a:cubicBezTo>
                  <a:cubicBezTo>
                    <a:pt x="202773" y="23145"/>
                    <a:pt x="196251" y="30482"/>
                    <a:pt x="187702" y="30984"/>
                  </a:cubicBezTo>
                  <a:lnTo>
                    <a:pt x="16859" y="41122"/>
                  </a:lnTo>
                  <a:close/>
                </a:path>
              </a:pathLst>
            </a:custGeom>
            <a:solidFill>
              <a:schemeClr val="tx1"/>
            </a:solidFill>
            <a:ln w="3866"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642126FD-36C8-2CA5-9E03-58FE355136A0}"/>
                </a:ext>
              </a:extLst>
            </p:cNvPr>
            <p:cNvSpPr/>
            <p:nvPr/>
          </p:nvSpPr>
          <p:spPr>
            <a:xfrm>
              <a:off x="6768818" y="4396680"/>
              <a:ext cx="671684" cy="198005"/>
            </a:xfrm>
            <a:custGeom>
              <a:avLst/>
              <a:gdLst>
                <a:gd name="connsiteX0" fmla="*/ 671684 w 671684"/>
                <a:gd name="connsiteY0" fmla="*/ 84817 h 198005"/>
                <a:gd name="connsiteX1" fmla="*/ 665493 w 671684"/>
                <a:gd name="connsiteY1" fmla="*/ 108808 h 198005"/>
                <a:gd name="connsiteX2" fmla="*/ 633026 w 671684"/>
                <a:gd name="connsiteY2" fmla="*/ 184730 h 198005"/>
                <a:gd name="connsiteX3" fmla="*/ 205976 w 671684"/>
                <a:gd name="connsiteY3" fmla="*/ 117786 h 198005"/>
                <a:gd name="connsiteX4" fmla="*/ 38886 w 671684"/>
                <a:gd name="connsiteY4" fmla="*/ 82959 h 198005"/>
                <a:gd name="connsiteX5" fmla="*/ 68025 w 671684"/>
                <a:gd name="connsiteY5" fmla="*/ 2936 h 198005"/>
                <a:gd name="connsiteX6" fmla="*/ 186821 w 671684"/>
                <a:gd name="connsiteY6" fmla="*/ 25147 h 198005"/>
                <a:gd name="connsiteX7" fmla="*/ 244324 w 671684"/>
                <a:gd name="connsiteY7" fmla="*/ 52234 h 198005"/>
                <a:gd name="connsiteX8" fmla="*/ 538144 w 671684"/>
                <a:gd name="connsiteY8" fmla="*/ 69377 h 198005"/>
                <a:gd name="connsiteX9" fmla="*/ 540543 w 671684"/>
                <a:gd name="connsiteY9" fmla="*/ 21045 h 19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684" h="198005">
                  <a:moveTo>
                    <a:pt x="671684" y="84817"/>
                  </a:moveTo>
                  <a:cubicBezTo>
                    <a:pt x="668201" y="98709"/>
                    <a:pt x="665493" y="108808"/>
                    <a:pt x="665493" y="108808"/>
                  </a:cubicBezTo>
                  <a:cubicBezTo>
                    <a:pt x="658576" y="135613"/>
                    <a:pt x="647629" y="161212"/>
                    <a:pt x="633026" y="184730"/>
                  </a:cubicBezTo>
                  <a:cubicBezTo>
                    <a:pt x="622230" y="207406"/>
                    <a:pt x="456611" y="210192"/>
                    <a:pt x="205976" y="117786"/>
                  </a:cubicBezTo>
                  <a:cubicBezTo>
                    <a:pt x="130287" y="109002"/>
                    <a:pt x="117323" y="127073"/>
                    <a:pt x="38886" y="82959"/>
                  </a:cubicBezTo>
                  <a:cubicBezTo>
                    <a:pt x="-39551" y="38846"/>
                    <a:pt x="16597" y="13306"/>
                    <a:pt x="68025" y="2936"/>
                  </a:cubicBezTo>
                  <a:cubicBezTo>
                    <a:pt x="119452" y="-7435"/>
                    <a:pt x="168634" y="11991"/>
                    <a:pt x="186821" y="25147"/>
                  </a:cubicBezTo>
                  <a:cubicBezTo>
                    <a:pt x="205009" y="38304"/>
                    <a:pt x="219868" y="47862"/>
                    <a:pt x="244324" y="52234"/>
                  </a:cubicBezTo>
                  <a:cubicBezTo>
                    <a:pt x="293933" y="53782"/>
                    <a:pt x="459126" y="63534"/>
                    <a:pt x="538144" y="69377"/>
                  </a:cubicBezTo>
                  <a:cubicBezTo>
                    <a:pt x="534584" y="62528"/>
                    <a:pt x="536789" y="42096"/>
                    <a:pt x="540543" y="21045"/>
                  </a:cubicBezTo>
                  <a:close/>
                </a:path>
              </a:pathLst>
            </a:custGeom>
            <a:solidFill>
              <a:srgbClr val="FFFFFF"/>
            </a:solidFill>
            <a:ln w="3866" cap="flat">
              <a:solidFill>
                <a:schemeClr val="tx1"/>
              </a:solid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96DFD621-10DF-B856-222E-5495A18BB249}"/>
                </a:ext>
              </a:extLst>
            </p:cNvPr>
            <p:cNvSpPr/>
            <p:nvPr/>
          </p:nvSpPr>
          <p:spPr>
            <a:xfrm>
              <a:off x="6768857" y="4396890"/>
              <a:ext cx="664331" cy="203857"/>
            </a:xfrm>
            <a:custGeom>
              <a:avLst/>
              <a:gdLst>
                <a:gd name="connsiteX0" fmla="*/ 541084 w 664331"/>
                <a:gd name="connsiteY0" fmla="*/ 70367 h 203857"/>
                <a:gd name="connsiteX1" fmla="*/ 244247 w 664331"/>
                <a:gd name="connsiteY1" fmla="*/ 52257 h 203857"/>
                <a:gd name="connsiteX2" fmla="*/ 186821 w 664331"/>
                <a:gd name="connsiteY2" fmla="*/ 25170 h 203857"/>
                <a:gd name="connsiteX3" fmla="*/ 68024 w 664331"/>
                <a:gd name="connsiteY3" fmla="*/ 2958 h 203857"/>
                <a:gd name="connsiteX4" fmla="*/ 38886 w 664331"/>
                <a:gd name="connsiteY4" fmla="*/ 82982 h 203857"/>
                <a:gd name="connsiteX5" fmla="*/ 205899 w 664331"/>
                <a:gd name="connsiteY5" fmla="*/ 117615 h 203857"/>
                <a:gd name="connsiteX6" fmla="*/ 635426 w 664331"/>
                <a:gd name="connsiteY6" fmla="*/ 192569 h 203857"/>
                <a:gd name="connsiteX7" fmla="*/ 664331 w 664331"/>
                <a:gd name="connsiteY7" fmla="*/ 112313 h 203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4331" h="203857">
                  <a:moveTo>
                    <a:pt x="541084" y="70367"/>
                  </a:moveTo>
                  <a:cubicBezTo>
                    <a:pt x="474914" y="64562"/>
                    <a:pt x="302368" y="53998"/>
                    <a:pt x="244247" y="52257"/>
                  </a:cubicBezTo>
                  <a:cubicBezTo>
                    <a:pt x="219829" y="47807"/>
                    <a:pt x="205163" y="38249"/>
                    <a:pt x="186821" y="25170"/>
                  </a:cubicBezTo>
                  <a:cubicBezTo>
                    <a:pt x="168480" y="12090"/>
                    <a:pt x="119452" y="-7490"/>
                    <a:pt x="68024" y="2958"/>
                  </a:cubicBezTo>
                  <a:cubicBezTo>
                    <a:pt x="16597" y="13406"/>
                    <a:pt x="-39551" y="39023"/>
                    <a:pt x="38886" y="82982"/>
                  </a:cubicBezTo>
                  <a:cubicBezTo>
                    <a:pt x="117323" y="126941"/>
                    <a:pt x="130248" y="108869"/>
                    <a:pt x="205899" y="117615"/>
                  </a:cubicBezTo>
                  <a:cubicBezTo>
                    <a:pt x="456572" y="210060"/>
                    <a:pt x="624784" y="215245"/>
                    <a:pt x="635426" y="192569"/>
                  </a:cubicBezTo>
                  <a:cubicBezTo>
                    <a:pt x="650813" y="168253"/>
                    <a:pt x="660681" y="140857"/>
                    <a:pt x="664331" y="112313"/>
                  </a:cubicBezTo>
                </a:path>
              </a:pathLst>
            </a:custGeom>
            <a:noFill/>
            <a:ln w="15462" cap="rnd">
              <a:solidFill>
                <a:srgbClr val="1D252E"/>
              </a:solidFill>
              <a:prstDash val="solid"/>
              <a:round/>
            </a:ln>
          </p:spPr>
          <p:txBody>
            <a:bodyPr rtlCol="0" anchor="ctr"/>
            <a:lstStyle/>
            <a:p>
              <a:endParaRPr lang="zh-CN" altLang="en-US"/>
            </a:p>
          </p:txBody>
        </p:sp>
        <p:sp>
          <p:nvSpPr>
            <p:cNvPr id="39" name="任意多边形: 形状 38">
              <a:extLst>
                <a:ext uri="{FF2B5EF4-FFF2-40B4-BE49-F238E27FC236}">
                  <a16:creationId xmlns:a16="http://schemas.microsoft.com/office/drawing/2014/main" id="{A34EBFE7-FEA1-252B-9EB7-5F0D34BDA7E1}"/>
                </a:ext>
              </a:extLst>
            </p:cNvPr>
            <p:cNvSpPr/>
            <p:nvPr/>
          </p:nvSpPr>
          <p:spPr>
            <a:xfrm>
              <a:off x="7302200" y="4431462"/>
              <a:ext cx="4026" cy="34826"/>
            </a:xfrm>
            <a:custGeom>
              <a:avLst/>
              <a:gdLst>
                <a:gd name="connsiteX0" fmla="*/ 4027 w 4026"/>
                <a:gd name="connsiteY0" fmla="*/ 0 h 34826"/>
                <a:gd name="connsiteX1" fmla="*/ 893 w 4026"/>
                <a:gd name="connsiteY1" fmla="*/ 34827 h 34826"/>
              </a:gdLst>
              <a:ahLst/>
              <a:cxnLst>
                <a:cxn ang="0">
                  <a:pos x="connsiteX0" y="connsiteY0"/>
                </a:cxn>
                <a:cxn ang="0">
                  <a:pos x="connsiteX1" y="connsiteY1"/>
                </a:cxn>
              </a:cxnLst>
              <a:rect l="l" t="t" r="r" b="b"/>
              <a:pathLst>
                <a:path w="4026" h="34826">
                  <a:moveTo>
                    <a:pt x="4027" y="0"/>
                  </a:moveTo>
                  <a:cubicBezTo>
                    <a:pt x="4027" y="7739"/>
                    <a:pt x="-2281" y="30957"/>
                    <a:pt x="893" y="34827"/>
                  </a:cubicBezTo>
                </a:path>
              </a:pathLst>
            </a:custGeom>
            <a:noFill/>
            <a:ln w="15462" cap="rnd">
              <a:solidFill>
                <a:srgbClr val="1D252E"/>
              </a:solidFill>
              <a:prstDash val="solid"/>
              <a:round/>
            </a:ln>
          </p:spPr>
          <p:txBody>
            <a:bodyPr rtlCol="0" anchor="ctr"/>
            <a:lstStyle/>
            <a:p>
              <a:endParaRPr lang="zh-CN" altLang="en-US"/>
            </a:p>
          </p:txBody>
        </p:sp>
        <p:sp>
          <p:nvSpPr>
            <p:cNvPr id="40" name="任意多边形: 形状 39">
              <a:extLst>
                <a:ext uri="{FF2B5EF4-FFF2-40B4-BE49-F238E27FC236}">
                  <a16:creationId xmlns:a16="http://schemas.microsoft.com/office/drawing/2014/main" id="{A7D51FC6-DA61-1CD0-398E-941B01B983B4}"/>
                </a:ext>
              </a:extLst>
            </p:cNvPr>
            <p:cNvSpPr/>
            <p:nvPr/>
          </p:nvSpPr>
          <p:spPr>
            <a:xfrm>
              <a:off x="6174172" y="4026314"/>
              <a:ext cx="132495" cy="130444"/>
            </a:xfrm>
            <a:custGeom>
              <a:avLst/>
              <a:gdLst>
                <a:gd name="connsiteX0" fmla="*/ 71433 w 132495"/>
                <a:gd name="connsiteY0" fmla="*/ 0 h 130444"/>
                <a:gd name="connsiteX1" fmla="*/ 87453 w 132495"/>
                <a:gd name="connsiteY1" fmla="*/ 43688 h 130444"/>
                <a:gd name="connsiteX2" fmla="*/ 132495 w 132495"/>
                <a:gd name="connsiteY2" fmla="*/ 55297 h 130444"/>
                <a:gd name="connsiteX3" fmla="*/ 95889 w 132495"/>
                <a:gd name="connsiteY3" fmla="*/ 84009 h 130444"/>
                <a:gd name="connsiteX4" fmla="*/ 98791 w 132495"/>
                <a:gd name="connsiteY4" fmla="*/ 130445 h 130444"/>
                <a:gd name="connsiteX5" fmla="*/ 60172 w 132495"/>
                <a:gd name="connsiteY5" fmla="*/ 104480 h 130444"/>
                <a:gd name="connsiteX6" fmla="*/ 16910 w 132495"/>
                <a:gd name="connsiteY6" fmla="*/ 121583 h 130444"/>
                <a:gd name="connsiteX7" fmla="*/ 29641 w 132495"/>
                <a:gd name="connsiteY7" fmla="*/ 76851 h 130444"/>
                <a:gd name="connsiteX8" fmla="*/ 0 w 132495"/>
                <a:gd name="connsiteY8" fmla="*/ 40979 h 130444"/>
                <a:gd name="connsiteX9" fmla="*/ 46513 w 132495"/>
                <a:gd name="connsiteY9" fmla="*/ 39277 h 130444"/>
                <a:gd name="connsiteX10" fmla="*/ 71433 w 132495"/>
                <a:gd name="connsiteY10" fmla="*/ 0 h 13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2495" h="130444">
                  <a:moveTo>
                    <a:pt x="71433" y="0"/>
                  </a:moveTo>
                  <a:lnTo>
                    <a:pt x="87453" y="43688"/>
                  </a:lnTo>
                  <a:lnTo>
                    <a:pt x="132495" y="55297"/>
                  </a:lnTo>
                  <a:lnTo>
                    <a:pt x="95889" y="84009"/>
                  </a:lnTo>
                  <a:lnTo>
                    <a:pt x="98791" y="130445"/>
                  </a:lnTo>
                  <a:lnTo>
                    <a:pt x="60172" y="104480"/>
                  </a:lnTo>
                  <a:lnTo>
                    <a:pt x="16910" y="121583"/>
                  </a:lnTo>
                  <a:lnTo>
                    <a:pt x="29641" y="76851"/>
                  </a:lnTo>
                  <a:lnTo>
                    <a:pt x="0" y="40979"/>
                  </a:lnTo>
                  <a:lnTo>
                    <a:pt x="46513" y="39277"/>
                  </a:lnTo>
                  <a:lnTo>
                    <a:pt x="71433" y="0"/>
                  </a:lnTo>
                  <a:close/>
                </a:path>
              </a:pathLst>
            </a:custGeom>
            <a:solidFill>
              <a:schemeClr val="accent2"/>
            </a:solidFill>
            <a:ln w="3866"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0DA23638-A0B6-816A-CEA4-AFA97E8B9564}"/>
                </a:ext>
              </a:extLst>
            </p:cNvPr>
            <p:cNvSpPr/>
            <p:nvPr/>
          </p:nvSpPr>
          <p:spPr>
            <a:xfrm>
              <a:off x="6544996" y="4106841"/>
              <a:ext cx="93722" cy="96198"/>
            </a:xfrm>
            <a:custGeom>
              <a:avLst/>
              <a:gdLst>
                <a:gd name="connsiteX0" fmla="*/ 38580 w 93722"/>
                <a:gd name="connsiteY0" fmla="*/ 0 h 96198"/>
                <a:gd name="connsiteX1" fmla="*/ 60211 w 93722"/>
                <a:gd name="connsiteY1" fmla="*/ 25810 h 96198"/>
                <a:gd name="connsiteX2" fmla="*/ 93722 w 93722"/>
                <a:gd name="connsiteY2" fmla="*/ 22637 h 96198"/>
                <a:gd name="connsiteX3" fmla="*/ 75883 w 93722"/>
                <a:gd name="connsiteY3" fmla="*/ 51195 h 96198"/>
                <a:gd name="connsiteX4" fmla="*/ 89272 w 93722"/>
                <a:gd name="connsiteY4" fmla="*/ 82075 h 96198"/>
                <a:gd name="connsiteX5" fmla="*/ 56574 w 93722"/>
                <a:gd name="connsiteY5" fmla="*/ 73910 h 96198"/>
                <a:gd name="connsiteX6" fmla="*/ 31344 w 93722"/>
                <a:gd name="connsiteY6" fmla="*/ 96199 h 96198"/>
                <a:gd name="connsiteX7" fmla="*/ 29022 w 93722"/>
                <a:gd name="connsiteY7" fmla="*/ 62610 h 96198"/>
                <a:gd name="connsiteX8" fmla="*/ 0 w 93722"/>
                <a:gd name="connsiteY8" fmla="*/ 45468 h 96198"/>
                <a:gd name="connsiteX9" fmla="*/ 31267 w 93722"/>
                <a:gd name="connsiteY9" fmla="*/ 32892 h 96198"/>
                <a:gd name="connsiteX10" fmla="*/ 38580 w 93722"/>
                <a:gd name="connsiteY10" fmla="*/ 0 h 96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722" h="96198">
                  <a:moveTo>
                    <a:pt x="38580" y="0"/>
                  </a:moveTo>
                  <a:lnTo>
                    <a:pt x="60211" y="25810"/>
                  </a:lnTo>
                  <a:lnTo>
                    <a:pt x="93722" y="22637"/>
                  </a:lnTo>
                  <a:lnTo>
                    <a:pt x="75883" y="51195"/>
                  </a:lnTo>
                  <a:lnTo>
                    <a:pt x="89272" y="82075"/>
                  </a:lnTo>
                  <a:lnTo>
                    <a:pt x="56574" y="73910"/>
                  </a:lnTo>
                  <a:lnTo>
                    <a:pt x="31344" y="96199"/>
                  </a:lnTo>
                  <a:lnTo>
                    <a:pt x="29022" y="62610"/>
                  </a:lnTo>
                  <a:lnTo>
                    <a:pt x="0" y="45468"/>
                  </a:lnTo>
                  <a:lnTo>
                    <a:pt x="31267" y="32892"/>
                  </a:lnTo>
                  <a:lnTo>
                    <a:pt x="38580" y="0"/>
                  </a:lnTo>
                  <a:close/>
                </a:path>
              </a:pathLst>
            </a:custGeom>
            <a:solidFill>
              <a:schemeClr val="accent2"/>
            </a:solidFill>
            <a:ln w="3866"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CE52D55B-07AE-C9E3-90A8-2EA953F57A80}"/>
                </a:ext>
              </a:extLst>
            </p:cNvPr>
            <p:cNvSpPr/>
            <p:nvPr/>
          </p:nvSpPr>
          <p:spPr>
            <a:xfrm>
              <a:off x="6395745" y="3963162"/>
              <a:ext cx="95811" cy="91129"/>
            </a:xfrm>
            <a:custGeom>
              <a:avLst/>
              <a:gdLst>
                <a:gd name="connsiteX0" fmla="*/ 47906 w 95811"/>
                <a:gd name="connsiteY0" fmla="*/ 0 h 91129"/>
                <a:gd name="connsiteX1" fmla="*/ 62726 w 95811"/>
                <a:gd name="connsiteY1" fmla="*/ 29989 h 91129"/>
                <a:gd name="connsiteX2" fmla="*/ 95812 w 95811"/>
                <a:gd name="connsiteY2" fmla="*/ 34788 h 91129"/>
                <a:gd name="connsiteX3" fmla="*/ 71859 w 95811"/>
                <a:gd name="connsiteY3" fmla="*/ 58160 h 91129"/>
                <a:gd name="connsiteX4" fmla="*/ 77547 w 95811"/>
                <a:gd name="connsiteY4" fmla="*/ 91129 h 91129"/>
                <a:gd name="connsiteX5" fmla="*/ 47906 w 95811"/>
                <a:gd name="connsiteY5" fmla="*/ 75535 h 91129"/>
                <a:gd name="connsiteX6" fmla="*/ 18303 w 95811"/>
                <a:gd name="connsiteY6" fmla="*/ 91129 h 91129"/>
                <a:gd name="connsiteX7" fmla="*/ 23953 w 95811"/>
                <a:gd name="connsiteY7" fmla="*/ 58160 h 91129"/>
                <a:gd name="connsiteX8" fmla="*/ 0 w 95811"/>
                <a:gd name="connsiteY8" fmla="*/ 34788 h 91129"/>
                <a:gd name="connsiteX9" fmla="*/ 33124 w 95811"/>
                <a:gd name="connsiteY9" fmla="*/ 29989 h 91129"/>
                <a:gd name="connsiteX10" fmla="*/ 47906 w 95811"/>
                <a:gd name="connsiteY10" fmla="*/ 0 h 91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811" h="91129">
                  <a:moveTo>
                    <a:pt x="47906" y="0"/>
                  </a:moveTo>
                  <a:lnTo>
                    <a:pt x="62726" y="29989"/>
                  </a:lnTo>
                  <a:lnTo>
                    <a:pt x="95812" y="34788"/>
                  </a:lnTo>
                  <a:lnTo>
                    <a:pt x="71859" y="58160"/>
                  </a:lnTo>
                  <a:lnTo>
                    <a:pt x="77547" y="91129"/>
                  </a:lnTo>
                  <a:lnTo>
                    <a:pt x="47906" y="75535"/>
                  </a:lnTo>
                  <a:lnTo>
                    <a:pt x="18303" y="91129"/>
                  </a:lnTo>
                  <a:lnTo>
                    <a:pt x="23953" y="58160"/>
                  </a:lnTo>
                  <a:lnTo>
                    <a:pt x="0" y="34788"/>
                  </a:lnTo>
                  <a:lnTo>
                    <a:pt x="33124" y="29989"/>
                  </a:lnTo>
                  <a:lnTo>
                    <a:pt x="47906" y="0"/>
                  </a:lnTo>
                  <a:close/>
                </a:path>
              </a:pathLst>
            </a:custGeom>
            <a:solidFill>
              <a:schemeClr val="accent2"/>
            </a:solidFill>
            <a:ln w="3866" cap="flat">
              <a:noFill/>
              <a:prstDash val="solid"/>
              <a:miter/>
            </a:ln>
          </p:spPr>
          <p:txBody>
            <a:bodyPr rtlCol="0" anchor="ctr"/>
            <a:lstStyle/>
            <a:p>
              <a:endParaRPr lang="zh-CN" altLang="en-US"/>
            </a:p>
          </p:txBody>
        </p:sp>
      </p:grpSp>
      <p:sp>
        <p:nvSpPr>
          <p:cNvPr id="46" name="矩形: 圆角 45">
            <a:extLst>
              <a:ext uri="{FF2B5EF4-FFF2-40B4-BE49-F238E27FC236}">
                <a16:creationId xmlns:a16="http://schemas.microsoft.com/office/drawing/2014/main" id="{81236938-22C6-F67F-4F6C-F0E4759214A2}"/>
              </a:ext>
            </a:extLst>
          </p:cNvPr>
          <p:cNvSpPr/>
          <p:nvPr/>
        </p:nvSpPr>
        <p:spPr>
          <a:xfrm>
            <a:off x="704141" y="2154011"/>
            <a:ext cx="2846779" cy="644519"/>
          </a:xfrm>
          <a:prstGeom prst="roundRect">
            <a:avLst>
              <a:gd name="adj" fmla="val 50000"/>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atin typeface="+mj-ea"/>
                <a:ea typeface="+mj-ea"/>
              </a:rPr>
              <a:t>请输入标题</a:t>
            </a:r>
          </a:p>
        </p:txBody>
      </p:sp>
      <p:sp>
        <p:nvSpPr>
          <p:cNvPr id="47" name="矩形: 圆角 46">
            <a:extLst>
              <a:ext uri="{FF2B5EF4-FFF2-40B4-BE49-F238E27FC236}">
                <a16:creationId xmlns:a16="http://schemas.microsoft.com/office/drawing/2014/main" id="{B098759C-08ED-3867-9844-9FC27F1280C4}"/>
              </a:ext>
            </a:extLst>
          </p:cNvPr>
          <p:cNvSpPr/>
          <p:nvPr/>
        </p:nvSpPr>
        <p:spPr>
          <a:xfrm>
            <a:off x="3832440" y="2154011"/>
            <a:ext cx="2846779" cy="644519"/>
          </a:xfrm>
          <a:prstGeom prst="roundRect">
            <a:avLst>
              <a:gd name="adj" fmla="val 50000"/>
            </a:avLst>
          </a:prstGeom>
          <a:solidFill>
            <a:schemeClr val="tx1"/>
          </a:solidFill>
          <a:ln>
            <a:noFill/>
          </a:ln>
          <a:effectLst>
            <a:outerShdw blurRad="63500" sx="102000" sy="102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atin typeface="+mj-ea"/>
                <a:ea typeface="+mj-ea"/>
              </a:rPr>
              <a:t>请输入标题</a:t>
            </a:r>
          </a:p>
        </p:txBody>
      </p:sp>
      <p:sp>
        <p:nvSpPr>
          <p:cNvPr id="48" name="矩形: 圆角 47">
            <a:extLst>
              <a:ext uri="{FF2B5EF4-FFF2-40B4-BE49-F238E27FC236}">
                <a16:creationId xmlns:a16="http://schemas.microsoft.com/office/drawing/2014/main" id="{74175B74-B089-3B9F-A04A-7427D4004A4B}"/>
              </a:ext>
            </a:extLst>
          </p:cNvPr>
          <p:cNvSpPr/>
          <p:nvPr/>
        </p:nvSpPr>
        <p:spPr>
          <a:xfrm>
            <a:off x="704141" y="3089436"/>
            <a:ext cx="2846779" cy="644519"/>
          </a:xfrm>
          <a:prstGeom prst="roundRect">
            <a:avLst>
              <a:gd name="adj" fmla="val 50000"/>
            </a:avLst>
          </a:prstGeom>
          <a:solidFill>
            <a:schemeClr val="tx1"/>
          </a:solidFill>
          <a:ln>
            <a:noFill/>
          </a:ln>
          <a:effectLst>
            <a:outerShdw blurRad="63500" sx="102000" sy="102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atin typeface="+mj-ea"/>
                <a:ea typeface="+mj-ea"/>
              </a:rPr>
              <a:t>请输入标题</a:t>
            </a:r>
          </a:p>
        </p:txBody>
      </p:sp>
      <p:sp>
        <p:nvSpPr>
          <p:cNvPr id="49" name="矩形: 圆角 48">
            <a:extLst>
              <a:ext uri="{FF2B5EF4-FFF2-40B4-BE49-F238E27FC236}">
                <a16:creationId xmlns:a16="http://schemas.microsoft.com/office/drawing/2014/main" id="{42FE6D04-13E2-88B6-EB17-27B75119DA6D}"/>
              </a:ext>
            </a:extLst>
          </p:cNvPr>
          <p:cNvSpPr/>
          <p:nvPr/>
        </p:nvSpPr>
        <p:spPr>
          <a:xfrm>
            <a:off x="3832440" y="3089436"/>
            <a:ext cx="2846779" cy="644519"/>
          </a:xfrm>
          <a:prstGeom prst="roundRect">
            <a:avLst>
              <a:gd name="adj" fmla="val 50000"/>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atin typeface="+mj-ea"/>
                <a:ea typeface="+mj-ea"/>
              </a:rPr>
              <a:t>请输入标题</a:t>
            </a:r>
          </a:p>
        </p:txBody>
      </p:sp>
      <p:sp>
        <p:nvSpPr>
          <p:cNvPr id="52" name="文本占位符 5">
            <a:extLst>
              <a:ext uri="{FF2B5EF4-FFF2-40B4-BE49-F238E27FC236}">
                <a16:creationId xmlns:a16="http://schemas.microsoft.com/office/drawing/2014/main" id="{D50D123B-EF8F-D935-3579-8B0E53D9D058}"/>
              </a:ext>
            </a:extLst>
          </p:cNvPr>
          <p:cNvSpPr txBox="1">
            <a:spLocks/>
          </p:cNvSpPr>
          <p:nvPr/>
        </p:nvSpPr>
        <p:spPr>
          <a:xfrm>
            <a:off x="704141" y="4024861"/>
            <a:ext cx="5909162" cy="178779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1600" dirty="0">
                <a:latin typeface="+mn-ea"/>
              </a:rPr>
              <a:t>51PPT</a:t>
            </a:r>
            <a:r>
              <a:rPr lang="zh-CN" altLang="en-US" sz="1600" dirty="0">
                <a:latin typeface="+mn-ea"/>
              </a:rPr>
              <a:t>模板网，幻灯片演示模板及素材免费下载！</a:t>
            </a:r>
          </a:p>
          <a:p>
            <a:pPr marL="0" indent="0">
              <a:lnSpc>
                <a:spcPct val="150000"/>
              </a:lnSpc>
              <a:buNone/>
            </a:pPr>
            <a:r>
              <a:rPr lang="en-US" altLang="zh-CN" sz="1600" dirty="0">
                <a:latin typeface="+mn-ea"/>
              </a:rPr>
              <a:t>51PPT</a:t>
            </a:r>
            <a:r>
              <a:rPr lang="zh-CN" altLang="en-US" sz="1600" dirty="0">
                <a:latin typeface="+mn-ea"/>
              </a:rPr>
              <a:t>模板网 官网唯一网址：</a:t>
            </a:r>
            <a:r>
              <a:rPr lang="en-US" altLang="zh-CN" sz="1600" dirty="0">
                <a:latin typeface="+mn-ea"/>
              </a:rPr>
              <a:t>www.51pptmoban.com</a:t>
            </a:r>
          </a:p>
          <a:p>
            <a:pPr marL="0" indent="0">
              <a:lnSpc>
                <a:spcPct val="150000"/>
              </a:lnSpc>
              <a:buNone/>
            </a:pP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endParaRPr lang="en-GB" altLang="zh-CN" sz="1600" dirty="0">
              <a:latin typeface="+mn-ea"/>
            </a:endParaRPr>
          </a:p>
        </p:txBody>
      </p:sp>
    </p:spTree>
    <p:extLst>
      <p:ext uri="{BB962C8B-B14F-4D97-AF65-F5344CB8AC3E}">
        <p14:creationId xmlns:p14="http://schemas.microsoft.com/office/powerpoint/2010/main" val="1283032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9704842F-1A8D-6FEA-C650-5C6BEDB58617}"/>
              </a:ext>
            </a:extLst>
          </p:cNvPr>
          <p:cNvSpPr>
            <a:spLocks noGrp="1"/>
          </p:cNvSpPr>
          <p:nvPr>
            <p:ph type="title"/>
          </p:nvPr>
        </p:nvSpPr>
        <p:spPr/>
        <p:txBody>
          <a:bodyPr/>
          <a:lstStyle/>
          <a:p>
            <a:r>
              <a:rPr lang="zh-CN" altLang="en-US" dirty="0"/>
              <a:t>企业介绍</a:t>
            </a:r>
          </a:p>
        </p:txBody>
      </p:sp>
      <p:sp>
        <p:nvSpPr>
          <p:cNvPr id="4" name="文本占位符 3">
            <a:extLst>
              <a:ext uri="{FF2B5EF4-FFF2-40B4-BE49-F238E27FC236}">
                <a16:creationId xmlns:a16="http://schemas.microsoft.com/office/drawing/2014/main" id="{94D5ABAE-EA1A-CFE5-A622-DA05619D1EBA}"/>
              </a:ext>
            </a:extLst>
          </p:cNvPr>
          <p:cNvSpPr>
            <a:spLocks noGrp="1"/>
          </p:cNvSpPr>
          <p:nvPr>
            <p:ph type="body" sz="quarter" idx="10"/>
          </p:nvPr>
        </p:nvSpPr>
        <p:spPr>
          <a:xfrm>
            <a:off x="1160918" y="1273345"/>
            <a:ext cx="4085452" cy="313932"/>
          </a:xfrm>
        </p:spPr>
        <p:txBody>
          <a:bodyPr/>
          <a:lstStyle/>
          <a:p>
            <a:r>
              <a:rPr lang="en-US" altLang="zh-CN" dirty="0"/>
              <a:t>QI YE JIE SHAO</a:t>
            </a:r>
            <a:endParaRPr lang="zh-CN" altLang="en-US" dirty="0"/>
          </a:p>
        </p:txBody>
      </p:sp>
      <p:sp>
        <p:nvSpPr>
          <p:cNvPr id="10" name="cogwheel_44427">
            <a:extLst>
              <a:ext uri="{FF2B5EF4-FFF2-40B4-BE49-F238E27FC236}">
                <a16:creationId xmlns:a16="http://schemas.microsoft.com/office/drawing/2014/main" id="{A6E47AD1-53FA-CF56-14F9-412EBCA3F751}"/>
              </a:ext>
            </a:extLst>
          </p:cNvPr>
          <p:cNvSpPr/>
          <p:nvPr/>
        </p:nvSpPr>
        <p:spPr>
          <a:xfrm>
            <a:off x="5909880" y="2338969"/>
            <a:ext cx="1425461" cy="1423305"/>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400" b="1">
              <a:latin typeface="+mj-ea"/>
              <a:ea typeface="+mj-ea"/>
            </a:endParaRPr>
          </a:p>
        </p:txBody>
      </p:sp>
      <p:sp>
        <p:nvSpPr>
          <p:cNvPr id="11" name="cogwheel_44427">
            <a:extLst>
              <a:ext uri="{FF2B5EF4-FFF2-40B4-BE49-F238E27FC236}">
                <a16:creationId xmlns:a16="http://schemas.microsoft.com/office/drawing/2014/main" id="{94978F47-C1D7-FCD4-89AB-1E99E94367D5}"/>
              </a:ext>
            </a:extLst>
          </p:cNvPr>
          <p:cNvSpPr/>
          <p:nvPr/>
        </p:nvSpPr>
        <p:spPr>
          <a:xfrm>
            <a:off x="4999703" y="3645857"/>
            <a:ext cx="1820353" cy="1817600"/>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400" b="1">
              <a:latin typeface="+mj-ea"/>
              <a:ea typeface="+mj-ea"/>
            </a:endParaRPr>
          </a:p>
        </p:txBody>
      </p:sp>
      <p:sp>
        <p:nvSpPr>
          <p:cNvPr id="12" name="cogwheel_44427">
            <a:extLst>
              <a:ext uri="{FF2B5EF4-FFF2-40B4-BE49-F238E27FC236}">
                <a16:creationId xmlns:a16="http://schemas.microsoft.com/office/drawing/2014/main" id="{56317FFB-5A39-CC29-D4F6-A06ACE64881E}"/>
              </a:ext>
            </a:extLst>
          </p:cNvPr>
          <p:cNvSpPr/>
          <p:nvPr/>
        </p:nvSpPr>
        <p:spPr>
          <a:xfrm>
            <a:off x="6713245" y="3645857"/>
            <a:ext cx="1034388" cy="1032823"/>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solidFill>
            <a:schemeClr val="tx1"/>
          </a:solidFill>
          <a:ln>
            <a:noFill/>
          </a:ln>
          <a:effectLst>
            <a:outerShdw blurRad="63500" sx="102000" sy="102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400" b="1">
              <a:latin typeface="+mj-ea"/>
              <a:ea typeface="+mj-ea"/>
            </a:endParaRPr>
          </a:p>
        </p:txBody>
      </p:sp>
      <p:sp>
        <p:nvSpPr>
          <p:cNvPr id="13" name="cogwheel_44427">
            <a:extLst>
              <a:ext uri="{FF2B5EF4-FFF2-40B4-BE49-F238E27FC236}">
                <a16:creationId xmlns:a16="http://schemas.microsoft.com/office/drawing/2014/main" id="{9A827DE6-BD1D-1695-B084-52E12CD54D82}"/>
              </a:ext>
            </a:extLst>
          </p:cNvPr>
          <p:cNvSpPr/>
          <p:nvPr/>
        </p:nvSpPr>
        <p:spPr>
          <a:xfrm>
            <a:off x="4612185" y="2534209"/>
            <a:ext cx="1229925" cy="1228065"/>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solidFill>
            <a:schemeClr val="tx1"/>
          </a:solidFill>
          <a:ln>
            <a:noFill/>
          </a:ln>
          <a:effectLst>
            <a:outerShdw blurRad="63500" sx="102000" sy="102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400" b="1" dirty="0">
              <a:latin typeface="+mj-ea"/>
              <a:ea typeface="+mj-ea"/>
            </a:endParaRPr>
          </a:p>
        </p:txBody>
      </p:sp>
      <p:sp>
        <p:nvSpPr>
          <p:cNvPr id="14" name="文本框 13">
            <a:extLst>
              <a:ext uri="{FF2B5EF4-FFF2-40B4-BE49-F238E27FC236}">
                <a16:creationId xmlns:a16="http://schemas.microsoft.com/office/drawing/2014/main" id="{BE5470CE-10E0-993C-7903-4EE560205895}"/>
              </a:ext>
            </a:extLst>
          </p:cNvPr>
          <p:cNvSpPr txBox="1"/>
          <p:nvPr/>
        </p:nvSpPr>
        <p:spPr>
          <a:xfrm>
            <a:off x="7931752" y="2250845"/>
            <a:ext cx="1467068" cy="400110"/>
          </a:xfrm>
          <a:prstGeom prst="rect">
            <a:avLst/>
          </a:prstGeom>
          <a:noFill/>
        </p:spPr>
        <p:txBody>
          <a:bodyPr wrap="none" rtlCol="0">
            <a:spAutoFit/>
          </a:bodyPr>
          <a:lstStyle/>
          <a:p>
            <a:r>
              <a:rPr lang="zh-CN" altLang="en-US" sz="2000" b="1" dirty="0">
                <a:latin typeface="+mj-ea"/>
                <a:ea typeface="+mj-ea"/>
              </a:rPr>
              <a:t>请输入标题</a:t>
            </a:r>
          </a:p>
        </p:txBody>
      </p:sp>
      <p:sp>
        <p:nvSpPr>
          <p:cNvPr id="15" name="文本框 14">
            <a:extLst>
              <a:ext uri="{FF2B5EF4-FFF2-40B4-BE49-F238E27FC236}">
                <a16:creationId xmlns:a16="http://schemas.microsoft.com/office/drawing/2014/main" id="{7F037EE7-B903-1800-7185-7883072EBBFA}"/>
              </a:ext>
            </a:extLst>
          </p:cNvPr>
          <p:cNvSpPr txBox="1"/>
          <p:nvPr/>
        </p:nvSpPr>
        <p:spPr>
          <a:xfrm>
            <a:off x="7931752" y="4006991"/>
            <a:ext cx="1467068" cy="400110"/>
          </a:xfrm>
          <a:prstGeom prst="rect">
            <a:avLst/>
          </a:prstGeom>
          <a:noFill/>
        </p:spPr>
        <p:txBody>
          <a:bodyPr wrap="none" rtlCol="0">
            <a:spAutoFit/>
          </a:bodyPr>
          <a:lstStyle/>
          <a:p>
            <a:r>
              <a:rPr lang="zh-CN" altLang="en-US" sz="2000" b="1" dirty="0">
                <a:latin typeface="+mj-ea"/>
                <a:ea typeface="+mj-ea"/>
              </a:rPr>
              <a:t>请输入标题</a:t>
            </a:r>
          </a:p>
        </p:txBody>
      </p:sp>
      <p:sp>
        <p:nvSpPr>
          <p:cNvPr id="16" name="文本框 15">
            <a:extLst>
              <a:ext uri="{FF2B5EF4-FFF2-40B4-BE49-F238E27FC236}">
                <a16:creationId xmlns:a16="http://schemas.microsoft.com/office/drawing/2014/main" id="{2F456959-38FC-E3F6-A775-9C028D308EF4}"/>
              </a:ext>
            </a:extLst>
          </p:cNvPr>
          <p:cNvSpPr txBox="1"/>
          <p:nvPr/>
        </p:nvSpPr>
        <p:spPr>
          <a:xfrm>
            <a:off x="2936224" y="2250845"/>
            <a:ext cx="1467068" cy="400110"/>
          </a:xfrm>
          <a:prstGeom prst="rect">
            <a:avLst/>
          </a:prstGeom>
          <a:noFill/>
        </p:spPr>
        <p:txBody>
          <a:bodyPr wrap="none" rtlCol="0">
            <a:spAutoFit/>
          </a:bodyPr>
          <a:lstStyle/>
          <a:p>
            <a:pPr algn="r"/>
            <a:r>
              <a:rPr lang="zh-CN" altLang="en-US" sz="2000" b="1" dirty="0">
                <a:latin typeface="+mj-ea"/>
                <a:ea typeface="+mj-ea"/>
              </a:rPr>
              <a:t>请输入标题</a:t>
            </a:r>
          </a:p>
        </p:txBody>
      </p:sp>
      <p:sp>
        <p:nvSpPr>
          <p:cNvPr id="17" name="文本框 16">
            <a:extLst>
              <a:ext uri="{FF2B5EF4-FFF2-40B4-BE49-F238E27FC236}">
                <a16:creationId xmlns:a16="http://schemas.microsoft.com/office/drawing/2014/main" id="{8B7B7591-F019-918E-1054-1B9F04410862}"/>
              </a:ext>
            </a:extLst>
          </p:cNvPr>
          <p:cNvSpPr txBox="1"/>
          <p:nvPr/>
        </p:nvSpPr>
        <p:spPr>
          <a:xfrm>
            <a:off x="2936224" y="4006991"/>
            <a:ext cx="1467068" cy="400110"/>
          </a:xfrm>
          <a:prstGeom prst="rect">
            <a:avLst/>
          </a:prstGeom>
          <a:noFill/>
        </p:spPr>
        <p:txBody>
          <a:bodyPr wrap="none" rtlCol="0">
            <a:spAutoFit/>
          </a:bodyPr>
          <a:lstStyle/>
          <a:p>
            <a:pPr algn="r"/>
            <a:r>
              <a:rPr lang="zh-CN" altLang="en-US" sz="2000" b="1" dirty="0">
                <a:latin typeface="+mj-ea"/>
                <a:ea typeface="+mj-ea"/>
              </a:rPr>
              <a:t>请输入标题</a:t>
            </a:r>
          </a:p>
        </p:txBody>
      </p:sp>
      <p:sp>
        <p:nvSpPr>
          <p:cNvPr id="18" name="文本框 17">
            <a:extLst>
              <a:ext uri="{FF2B5EF4-FFF2-40B4-BE49-F238E27FC236}">
                <a16:creationId xmlns:a16="http://schemas.microsoft.com/office/drawing/2014/main" id="{E91504AC-0FB5-B7CD-AC3A-7B6C12800ED5}"/>
              </a:ext>
            </a:extLst>
          </p:cNvPr>
          <p:cNvSpPr txBox="1"/>
          <p:nvPr/>
        </p:nvSpPr>
        <p:spPr>
          <a:xfrm>
            <a:off x="7847687" y="2639873"/>
            <a:ext cx="3685501" cy="789127"/>
          </a:xfrm>
          <a:prstGeom prst="rect">
            <a:avLst/>
          </a:prstGeom>
          <a:noFill/>
        </p:spPr>
        <p:txBody>
          <a:bodyPr wrap="square" rtlCol="0">
            <a:spAutoFit/>
          </a:bodyPr>
          <a:lstStyle/>
          <a:p>
            <a:pPr marL="0" indent="0">
              <a:lnSpc>
                <a:spcPct val="150000"/>
              </a:lnSpc>
              <a:buNone/>
            </a:pP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endParaRPr lang="en-GB" altLang="zh-CN" sz="1600" dirty="0">
              <a:latin typeface="+mn-ea"/>
            </a:endParaRPr>
          </a:p>
        </p:txBody>
      </p:sp>
      <p:sp>
        <p:nvSpPr>
          <p:cNvPr id="19" name="文本框 18">
            <a:extLst>
              <a:ext uri="{FF2B5EF4-FFF2-40B4-BE49-F238E27FC236}">
                <a16:creationId xmlns:a16="http://schemas.microsoft.com/office/drawing/2014/main" id="{7F5ABDBF-7E12-FFC6-E6E7-A5C3DBC2D577}"/>
              </a:ext>
            </a:extLst>
          </p:cNvPr>
          <p:cNvSpPr txBox="1"/>
          <p:nvPr/>
        </p:nvSpPr>
        <p:spPr>
          <a:xfrm>
            <a:off x="7847687" y="4423946"/>
            <a:ext cx="3685501" cy="789127"/>
          </a:xfrm>
          <a:prstGeom prst="rect">
            <a:avLst/>
          </a:prstGeom>
          <a:noFill/>
        </p:spPr>
        <p:txBody>
          <a:bodyPr wrap="square" rtlCol="0">
            <a:spAutoFit/>
          </a:bodyPr>
          <a:lstStyle/>
          <a:p>
            <a:pPr marL="0" indent="0">
              <a:lnSpc>
                <a:spcPct val="150000"/>
              </a:lnSpc>
              <a:buNone/>
            </a:pP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endParaRPr lang="en-GB" altLang="zh-CN" sz="1600" dirty="0">
              <a:latin typeface="+mn-ea"/>
            </a:endParaRPr>
          </a:p>
        </p:txBody>
      </p:sp>
      <p:sp>
        <p:nvSpPr>
          <p:cNvPr id="20" name="文本框 19">
            <a:extLst>
              <a:ext uri="{FF2B5EF4-FFF2-40B4-BE49-F238E27FC236}">
                <a16:creationId xmlns:a16="http://schemas.microsoft.com/office/drawing/2014/main" id="{5B6B4A63-B2D0-EC8C-0F91-2A2A389FD519}"/>
              </a:ext>
            </a:extLst>
          </p:cNvPr>
          <p:cNvSpPr txBox="1"/>
          <p:nvPr/>
        </p:nvSpPr>
        <p:spPr>
          <a:xfrm>
            <a:off x="717791" y="2639873"/>
            <a:ext cx="3685501" cy="789127"/>
          </a:xfrm>
          <a:prstGeom prst="rect">
            <a:avLst/>
          </a:prstGeom>
          <a:noFill/>
        </p:spPr>
        <p:txBody>
          <a:bodyPr wrap="square" rtlCol="0">
            <a:spAutoFit/>
          </a:bodyPr>
          <a:lstStyle/>
          <a:p>
            <a:pPr marL="0" indent="0" algn="r">
              <a:lnSpc>
                <a:spcPct val="150000"/>
              </a:lnSpc>
              <a:buNone/>
            </a:pP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endParaRPr lang="en-GB" altLang="zh-CN" sz="1600" dirty="0">
              <a:latin typeface="+mn-ea"/>
            </a:endParaRPr>
          </a:p>
        </p:txBody>
      </p:sp>
      <p:sp>
        <p:nvSpPr>
          <p:cNvPr id="21" name="文本框 20">
            <a:extLst>
              <a:ext uri="{FF2B5EF4-FFF2-40B4-BE49-F238E27FC236}">
                <a16:creationId xmlns:a16="http://schemas.microsoft.com/office/drawing/2014/main" id="{3CC11E34-15A4-584A-04D1-F977172D636B}"/>
              </a:ext>
            </a:extLst>
          </p:cNvPr>
          <p:cNvSpPr txBox="1"/>
          <p:nvPr/>
        </p:nvSpPr>
        <p:spPr>
          <a:xfrm>
            <a:off x="717791" y="4423946"/>
            <a:ext cx="3685501" cy="789127"/>
          </a:xfrm>
          <a:prstGeom prst="rect">
            <a:avLst/>
          </a:prstGeom>
          <a:noFill/>
        </p:spPr>
        <p:txBody>
          <a:bodyPr wrap="square" rtlCol="0">
            <a:spAutoFit/>
          </a:bodyPr>
          <a:lstStyle/>
          <a:p>
            <a:pPr marL="0" indent="0" algn="r">
              <a:lnSpc>
                <a:spcPct val="150000"/>
              </a:lnSpc>
              <a:buNone/>
            </a:pP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endParaRPr lang="en-GB" altLang="zh-CN" sz="1600" dirty="0">
              <a:latin typeface="+mn-ea"/>
            </a:endParaRPr>
          </a:p>
        </p:txBody>
      </p:sp>
    </p:spTree>
    <p:custDataLst>
      <p:tags r:id="rId1"/>
    </p:custDataLst>
    <p:extLst>
      <p:ext uri="{BB962C8B-B14F-4D97-AF65-F5344CB8AC3E}">
        <p14:creationId xmlns:p14="http://schemas.microsoft.com/office/powerpoint/2010/main" val="604436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9845A408-C262-34FD-55A1-A5F04890BB9A}"/>
              </a:ext>
            </a:extLst>
          </p:cNvPr>
          <p:cNvSpPr>
            <a:spLocks noGrp="1"/>
          </p:cNvSpPr>
          <p:nvPr>
            <p:ph type="title"/>
          </p:nvPr>
        </p:nvSpPr>
        <p:spPr/>
        <p:txBody>
          <a:bodyPr/>
          <a:lstStyle/>
          <a:p>
            <a:r>
              <a:rPr lang="zh-CN" altLang="en-US" dirty="0"/>
              <a:t>企业介绍</a:t>
            </a:r>
          </a:p>
        </p:txBody>
      </p:sp>
      <p:sp>
        <p:nvSpPr>
          <p:cNvPr id="4" name="文本占位符 3">
            <a:extLst>
              <a:ext uri="{FF2B5EF4-FFF2-40B4-BE49-F238E27FC236}">
                <a16:creationId xmlns:a16="http://schemas.microsoft.com/office/drawing/2014/main" id="{64A283B3-8E5A-E2BD-68EA-A60B28587B32}"/>
              </a:ext>
            </a:extLst>
          </p:cNvPr>
          <p:cNvSpPr>
            <a:spLocks noGrp="1"/>
          </p:cNvSpPr>
          <p:nvPr>
            <p:ph type="body" sz="quarter" idx="10"/>
          </p:nvPr>
        </p:nvSpPr>
        <p:spPr>
          <a:xfrm>
            <a:off x="1160918" y="1273345"/>
            <a:ext cx="4085452" cy="313932"/>
          </a:xfrm>
        </p:spPr>
        <p:txBody>
          <a:bodyPr/>
          <a:lstStyle/>
          <a:p>
            <a:r>
              <a:rPr lang="en-US" altLang="zh-CN" dirty="0"/>
              <a:t>QI YE JIE SHAO</a:t>
            </a:r>
            <a:endParaRPr lang="zh-CN" altLang="en-US" dirty="0"/>
          </a:p>
        </p:txBody>
      </p:sp>
      <p:grpSp>
        <p:nvGrpSpPr>
          <p:cNvPr id="39" name="组合 38">
            <a:extLst>
              <a:ext uri="{FF2B5EF4-FFF2-40B4-BE49-F238E27FC236}">
                <a16:creationId xmlns:a16="http://schemas.microsoft.com/office/drawing/2014/main" id="{7AC35E72-042F-4799-6E20-ED3F3AE5A4A8}"/>
              </a:ext>
            </a:extLst>
          </p:cNvPr>
          <p:cNvGrpSpPr/>
          <p:nvPr/>
        </p:nvGrpSpPr>
        <p:grpSpPr>
          <a:xfrm>
            <a:off x="971987" y="1922057"/>
            <a:ext cx="2353679" cy="3909369"/>
            <a:chOff x="1108985" y="1922057"/>
            <a:chExt cx="2353679" cy="3909369"/>
          </a:xfrm>
        </p:grpSpPr>
        <p:sp>
          <p:nvSpPr>
            <p:cNvPr id="18" name="矩形: 圆角 17">
              <a:extLst>
                <a:ext uri="{FF2B5EF4-FFF2-40B4-BE49-F238E27FC236}">
                  <a16:creationId xmlns:a16="http://schemas.microsoft.com/office/drawing/2014/main" id="{19F8E46D-145A-8728-2241-99DDA3DA80ED}"/>
                </a:ext>
              </a:extLst>
            </p:cNvPr>
            <p:cNvSpPr/>
            <p:nvPr/>
          </p:nvSpPr>
          <p:spPr>
            <a:xfrm>
              <a:off x="1108985" y="2736534"/>
              <a:ext cx="2353679" cy="3094892"/>
            </a:xfrm>
            <a:prstGeom prst="roundRect">
              <a:avLst>
                <a:gd name="adj" fmla="val 7986"/>
              </a:avLst>
            </a:prstGeom>
            <a:solidFill>
              <a:schemeClr val="bg1"/>
            </a:solidFill>
            <a:ln>
              <a:solidFill>
                <a:schemeClr val="accent2"/>
              </a:solidFill>
            </a:ln>
            <a:effectLst>
              <a:outerShdw blurRad="127000" dist="190500" algn="ctr" rotWithShape="0">
                <a:schemeClr val="accent2">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4EB301F4-8FC5-FC81-1558-28AFADF0DB70}"/>
                </a:ext>
              </a:extLst>
            </p:cNvPr>
            <p:cNvGrpSpPr/>
            <p:nvPr/>
          </p:nvGrpSpPr>
          <p:grpSpPr>
            <a:xfrm>
              <a:off x="1439245" y="1922057"/>
              <a:ext cx="1693158" cy="1693158"/>
              <a:chOff x="1189506" y="1899036"/>
              <a:chExt cx="1963656" cy="1963656"/>
            </a:xfrm>
          </p:grpSpPr>
          <p:sp>
            <p:nvSpPr>
              <p:cNvPr id="8" name="弧形 7">
                <a:extLst>
                  <a:ext uri="{FF2B5EF4-FFF2-40B4-BE49-F238E27FC236}">
                    <a16:creationId xmlns:a16="http://schemas.microsoft.com/office/drawing/2014/main" id="{2366962E-564D-6E95-4C0A-FB4101AD8D8C}"/>
                  </a:ext>
                </a:extLst>
              </p:cNvPr>
              <p:cNvSpPr/>
              <p:nvPr/>
            </p:nvSpPr>
            <p:spPr>
              <a:xfrm rot="14086200">
                <a:off x="1189506" y="1899036"/>
                <a:ext cx="1963656" cy="1963656"/>
              </a:xfrm>
              <a:prstGeom prst="arc">
                <a:avLst>
                  <a:gd name="adj1" fmla="val 16613033"/>
                  <a:gd name="adj2" fmla="val 7410524"/>
                </a:avLst>
              </a:prstGeom>
              <a:ln w="50800">
                <a:solidFill>
                  <a:schemeClr val="accent2"/>
                </a:solidFill>
                <a:headEnd type="oval"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8E24A44B-2D0A-56C8-8424-E61E79FAD5AF}"/>
                  </a:ext>
                </a:extLst>
              </p:cNvPr>
              <p:cNvSpPr/>
              <p:nvPr/>
            </p:nvSpPr>
            <p:spPr>
              <a:xfrm>
                <a:off x="1324009" y="2033539"/>
                <a:ext cx="1694651" cy="1694651"/>
              </a:xfrm>
              <a:prstGeom prst="ellipse">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a:latin typeface="+mj-ea"/>
                  <a:ea typeface="+mj-ea"/>
                </a:endParaRPr>
              </a:p>
            </p:txBody>
          </p:sp>
        </p:grpSp>
        <p:sp>
          <p:nvSpPr>
            <p:cNvPr id="27" name="文本框 26">
              <a:extLst>
                <a:ext uri="{FF2B5EF4-FFF2-40B4-BE49-F238E27FC236}">
                  <a16:creationId xmlns:a16="http://schemas.microsoft.com/office/drawing/2014/main" id="{226E34C6-4148-8236-42BA-B405A730868F}"/>
                </a:ext>
              </a:extLst>
            </p:cNvPr>
            <p:cNvSpPr txBox="1"/>
            <p:nvPr/>
          </p:nvSpPr>
          <p:spPr>
            <a:xfrm>
              <a:off x="1552290" y="3752714"/>
              <a:ext cx="1467068" cy="400110"/>
            </a:xfrm>
            <a:prstGeom prst="rect">
              <a:avLst/>
            </a:prstGeom>
            <a:noFill/>
          </p:spPr>
          <p:txBody>
            <a:bodyPr wrap="none" rtlCol="0">
              <a:spAutoFit/>
            </a:bodyPr>
            <a:lstStyle/>
            <a:p>
              <a:r>
                <a:rPr lang="zh-CN" altLang="en-US" sz="2000" b="1" dirty="0">
                  <a:latin typeface="+mj-ea"/>
                  <a:ea typeface="+mj-ea"/>
                </a:rPr>
                <a:t>请输入标题</a:t>
              </a:r>
            </a:p>
          </p:txBody>
        </p:sp>
        <p:sp>
          <p:nvSpPr>
            <p:cNvPr id="28" name="文本框 27">
              <a:extLst>
                <a:ext uri="{FF2B5EF4-FFF2-40B4-BE49-F238E27FC236}">
                  <a16:creationId xmlns:a16="http://schemas.microsoft.com/office/drawing/2014/main" id="{9E0C4CFE-8D17-66BD-344D-192384D93A73}"/>
                </a:ext>
              </a:extLst>
            </p:cNvPr>
            <p:cNvSpPr txBox="1"/>
            <p:nvPr/>
          </p:nvSpPr>
          <p:spPr>
            <a:xfrm>
              <a:off x="1355570" y="4152824"/>
              <a:ext cx="1860508" cy="1161985"/>
            </a:xfrm>
            <a:prstGeom prst="rect">
              <a:avLst/>
            </a:prstGeom>
            <a:noFill/>
          </p:spPr>
          <p:txBody>
            <a:bodyPr wrap="square" rtlCol="0">
              <a:spAutoFit/>
            </a:bodyPr>
            <a:lstStyle/>
            <a:p>
              <a:pPr marL="0" indent="0">
                <a:lnSpc>
                  <a:spcPct val="150000"/>
                </a:lnSpc>
                <a:buNone/>
              </a:pPr>
              <a:r>
                <a:rPr lang="en-US" altLang="zh-CN" sz="1600" dirty="0">
                  <a:latin typeface="+mn-ea"/>
                </a:rPr>
                <a:t>51PPT</a:t>
              </a:r>
              <a:r>
                <a:rPr lang="zh-CN" altLang="en-US" sz="1600" dirty="0">
                  <a:latin typeface="+mn-ea"/>
                </a:rPr>
                <a:t>模板网，幻灯片演示模板及素材免费下载！</a:t>
              </a:r>
              <a:endParaRPr lang="en-GB" altLang="zh-CN" sz="1600" dirty="0">
                <a:latin typeface="+mn-ea"/>
              </a:endParaRPr>
            </a:p>
          </p:txBody>
        </p:sp>
        <p:sp>
          <p:nvSpPr>
            <p:cNvPr id="35" name="announcement_181621">
              <a:extLst>
                <a:ext uri="{FF2B5EF4-FFF2-40B4-BE49-F238E27FC236}">
                  <a16:creationId xmlns:a16="http://schemas.microsoft.com/office/drawing/2014/main" id="{7B938E09-4B73-AA7D-B1CE-60BA73CE949B}"/>
                </a:ext>
              </a:extLst>
            </p:cNvPr>
            <p:cNvSpPr/>
            <p:nvPr/>
          </p:nvSpPr>
          <p:spPr>
            <a:xfrm>
              <a:off x="1972212" y="2468976"/>
              <a:ext cx="773536" cy="533938"/>
            </a:xfrm>
            <a:custGeom>
              <a:avLst/>
              <a:gdLst>
                <a:gd name="connsiteX0" fmla="*/ 126607 w 606227"/>
                <a:gd name="connsiteY0" fmla="*/ 305880 h 418453"/>
                <a:gd name="connsiteX1" fmla="*/ 105538 w 606227"/>
                <a:gd name="connsiteY1" fmla="*/ 379981 h 418453"/>
                <a:gd name="connsiteX2" fmla="*/ 145779 w 606227"/>
                <a:gd name="connsiteY2" fmla="*/ 379981 h 418453"/>
                <a:gd name="connsiteX3" fmla="*/ 166848 w 606227"/>
                <a:gd name="connsiteY3" fmla="*/ 305880 h 418453"/>
                <a:gd name="connsiteX4" fmla="*/ 503562 w 606227"/>
                <a:gd name="connsiteY4" fmla="*/ 107118 h 418453"/>
                <a:gd name="connsiteX5" fmla="*/ 537355 w 606227"/>
                <a:gd name="connsiteY5" fmla="*/ 204534 h 418453"/>
                <a:gd name="connsiteX6" fmla="*/ 503562 w 606227"/>
                <a:gd name="connsiteY6" fmla="*/ 301949 h 418453"/>
                <a:gd name="connsiteX7" fmla="*/ 476034 w 606227"/>
                <a:gd name="connsiteY7" fmla="*/ 274279 h 418453"/>
                <a:gd name="connsiteX8" fmla="*/ 498816 w 606227"/>
                <a:gd name="connsiteY8" fmla="*/ 204534 h 418453"/>
                <a:gd name="connsiteX9" fmla="*/ 476034 w 606227"/>
                <a:gd name="connsiteY9" fmla="*/ 134599 h 418453"/>
                <a:gd name="connsiteX10" fmla="*/ 276941 w 606227"/>
                <a:gd name="connsiteY10" fmla="*/ 93242 h 418453"/>
                <a:gd name="connsiteX11" fmla="*/ 226450 w 606227"/>
                <a:gd name="connsiteY11" fmla="*/ 120912 h 418453"/>
                <a:gd name="connsiteX12" fmla="*/ 107815 w 606227"/>
                <a:gd name="connsiteY12" fmla="*/ 120912 h 418453"/>
                <a:gd name="connsiteX13" fmla="*/ 38533 w 606227"/>
                <a:gd name="connsiteY13" fmla="*/ 190086 h 418453"/>
                <a:gd name="connsiteX14" fmla="*/ 107815 w 606227"/>
                <a:gd name="connsiteY14" fmla="*/ 259259 h 418453"/>
                <a:gd name="connsiteX15" fmla="*/ 226450 w 606227"/>
                <a:gd name="connsiteY15" fmla="*/ 259259 h 418453"/>
                <a:gd name="connsiteX16" fmla="*/ 276941 w 606227"/>
                <a:gd name="connsiteY16" fmla="*/ 287118 h 418453"/>
                <a:gd name="connsiteX17" fmla="*/ 552505 w 606227"/>
                <a:gd name="connsiteY17" fmla="*/ 58216 h 418453"/>
                <a:gd name="connsiteX18" fmla="*/ 606227 w 606227"/>
                <a:gd name="connsiteY18" fmla="*/ 204498 h 418453"/>
                <a:gd name="connsiteX19" fmla="*/ 552505 w 606227"/>
                <a:gd name="connsiteY19" fmla="*/ 350780 h 418453"/>
                <a:gd name="connsiteX20" fmla="*/ 525359 w 606227"/>
                <a:gd name="connsiteY20" fmla="*/ 323494 h 418453"/>
                <a:gd name="connsiteX21" fmla="*/ 567691 w 606227"/>
                <a:gd name="connsiteY21" fmla="*/ 204498 h 418453"/>
                <a:gd name="connsiteX22" fmla="*/ 525359 w 606227"/>
                <a:gd name="connsiteY22" fmla="*/ 85502 h 418453"/>
                <a:gd name="connsiteX23" fmla="*/ 376025 w 606227"/>
                <a:gd name="connsiteY23" fmla="*/ 38851 h 418453"/>
                <a:gd name="connsiteX24" fmla="*/ 315474 w 606227"/>
                <a:gd name="connsiteY24" fmla="*/ 72017 h 418453"/>
                <a:gd name="connsiteX25" fmla="*/ 315474 w 606227"/>
                <a:gd name="connsiteY25" fmla="*/ 308154 h 418453"/>
                <a:gd name="connsiteX26" fmla="*/ 376025 w 606227"/>
                <a:gd name="connsiteY26" fmla="*/ 341320 h 418453"/>
                <a:gd name="connsiteX27" fmla="*/ 391210 w 606227"/>
                <a:gd name="connsiteY27" fmla="*/ 322558 h 418453"/>
                <a:gd name="connsiteX28" fmla="*/ 391210 w 606227"/>
                <a:gd name="connsiteY28" fmla="*/ 57613 h 418453"/>
                <a:gd name="connsiteX29" fmla="*/ 376025 w 606227"/>
                <a:gd name="connsiteY29" fmla="*/ 38851 h 418453"/>
                <a:gd name="connsiteX30" fmla="*/ 366914 w 606227"/>
                <a:gd name="connsiteY30" fmla="*/ 0 h 418453"/>
                <a:gd name="connsiteX31" fmla="*/ 371849 w 606227"/>
                <a:gd name="connsiteY31" fmla="*/ 0 h 418453"/>
                <a:gd name="connsiteX32" fmla="*/ 429743 w 606227"/>
                <a:gd name="connsiteY32" fmla="*/ 57613 h 418453"/>
                <a:gd name="connsiteX33" fmla="*/ 429743 w 606227"/>
                <a:gd name="connsiteY33" fmla="*/ 322558 h 418453"/>
                <a:gd name="connsiteX34" fmla="*/ 372039 w 606227"/>
                <a:gd name="connsiteY34" fmla="*/ 380171 h 418453"/>
                <a:gd name="connsiteX35" fmla="*/ 366914 w 606227"/>
                <a:gd name="connsiteY35" fmla="*/ 380171 h 418453"/>
                <a:gd name="connsiteX36" fmla="*/ 216580 w 606227"/>
                <a:gd name="connsiteY36" fmla="*/ 297731 h 418453"/>
                <a:gd name="connsiteX37" fmla="*/ 209177 w 606227"/>
                <a:gd name="connsiteY37" fmla="*/ 297731 h 418453"/>
                <a:gd name="connsiteX38" fmla="*/ 174820 w 606227"/>
                <a:gd name="connsiteY38" fmla="*/ 418453 h 418453"/>
                <a:gd name="connsiteX39" fmla="*/ 54477 w 606227"/>
                <a:gd name="connsiteY39" fmla="*/ 418453 h 418453"/>
                <a:gd name="connsiteX40" fmla="*/ 89403 w 606227"/>
                <a:gd name="connsiteY40" fmla="*/ 296025 h 418453"/>
                <a:gd name="connsiteX41" fmla="*/ 0 w 606227"/>
                <a:gd name="connsiteY41" fmla="*/ 190086 h 418453"/>
                <a:gd name="connsiteX42" fmla="*/ 107815 w 606227"/>
                <a:gd name="connsiteY42" fmla="*/ 82440 h 418453"/>
                <a:gd name="connsiteX43" fmla="*/ 216580 w 606227"/>
                <a:gd name="connsiteY43" fmla="*/ 82440 h 41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6227" h="418453">
                  <a:moveTo>
                    <a:pt x="126607" y="305880"/>
                  </a:moveTo>
                  <a:lnTo>
                    <a:pt x="105538" y="379981"/>
                  </a:lnTo>
                  <a:lnTo>
                    <a:pt x="145779" y="379981"/>
                  </a:lnTo>
                  <a:lnTo>
                    <a:pt x="166848" y="305880"/>
                  </a:lnTo>
                  <a:close/>
                  <a:moveTo>
                    <a:pt x="503562" y="107118"/>
                  </a:moveTo>
                  <a:cubicBezTo>
                    <a:pt x="524635" y="134031"/>
                    <a:pt x="537355" y="167766"/>
                    <a:pt x="537355" y="204534"/>
                  </a:cubicBezTo>
                  <a:cubicBezTo>
                    <a:pt x="537355" y="241301"/>
                    <a:pt x="524635" y="275037"/>
                    <a:pt x="503562" y="301949"/>
                  </a:cubicBezTo>
                  <a:lnTo>
                    <a:pt x="476034" y="274279"/>
                  </a:lnTo>
                  <a:cubicBezTo>
                    <a:pt x="490273" y="254758"/>
                    <a:pt x="498816" y="230688"/>
                    <a:pt x="498816" y="204534"/>
                  </a:cubicBezTo>
                  <a:cubicBezTo>
                    <a:pt x="498816" y="178379"/>
                    <a:pt x="490273" y="154310"/>
                    <a:pt x="476034" y="134599"/>
                  </a:cubicBezTo>
                  <a:close/>
                  <a:moveTo>
                    <a:pt x="276941" y="93242"/>
                  </a:moveTo>
                  <a:lnTo>
                    <a:pt x="226450" y="120912"/>
                  </a:lnTo>
                  <a:lnTo>
                    <a:pt x="107815" y="120912"/>
                  </a:lnTo>
                  <a:cubicBezTo>
                    <a:pt x="69662" y="120912"/>
                    <a:pt x="38533" y="151993"/>
                    <a:pt x="38533" y="190086"/>
                  </a:cubicBezTo>
                  <a:cubicBezTo>
                    <a:pt x="38533" y="228368"/>
                    <a:pt x="69662" y="259259"/>
                    <a:pt x="107815" y="259259"/>
                  </a:cubicBezTo>
                  <a:lnTo>
                    <a:pt x="226450" y="259259"/>
                  </a:lnTo>
                  <a:lnTo>
                    <a:pt x="276941" y="287118"/>
                  </a:lnTo>
                  <a:close/>
                  <a:moveTo>
                    <a:pt x="552505" y="58216"/>
                  </a:moveTo>
                  <a:cubicBezTo>
                    <a:pt x="586105" y="97818"/>
                    <a:pt x="606227" y="148790"/>
                    <a:pt x="606227" y="204498"/>
                  </a:cubicBezTo>
                  <a:cubicBezTo>
                    <a:pt x="606227" y="260207"/>
                    <a:pt x="586105" y="311178"/>
                    <a:pt x="552505" y="350780"/>
                  </a:cubicBezTo>
                  <a:lnTo>
                    <a:pt x="525359" y="323494"/>
                  </a:lnTo>
                  <a:cubicBezTo>
                    <a:pt x="551746" y="290903"/>
                    <a:pt x="567691" y="249596"/>
                    <a:pt x="567691" y="204498"/>
                  </a:cubicBezTo>
                  <a:cubicBezTo>
                    <a:pt x="567691" y="159401"/>
                    <a:pt x="551746" y="117904"/>
                    <a:pt x="525359" y="85502"/>
                  </a:cubicBezTo>
                  <a:close/>
                  <a:moveTo>
                    <a:pt x="376025" y="38851"/>
                  </a:moveTo>
                  <a:lnTo>
                    <a:pt x="315474" y="72017"/>
                  </a:lnTo>
                  <a:lnTo>
                    <a:pt x="315474" y="308154"/>
                  </a:lnTo>
                  <a:lnTo>
                    <a:pt x="376025" y="341320"/>
                  </a:lnTo>
                  <a:cubicBezTo>
                    <a:pt x="384757" y="339425"/>
                    <a:pt x="391210" y="331844"/>
                    <a:pt x="391210" y="322558"/>
                  </a:cubicBezTo>
                  <a:lnTo>
                    <a:pt x="391210" y="57613"/>
                  </a:lnTo>
                  <a:cubicBezTo>
                    <a:pt x="391210" y="48516"/>
                    <a:pt x="384757" y="40746"/>
                    <a:pt x="376025" y="38851"/>
                  </a:cubicBezTo>
                  <a:close/>
                  <a:moveTo>
                    <a:pt x="366914" y="0"/>
                  </a:moveTo>
                  <a:lnTo>
                    <a:pt x="371849" y="0"/>
                  </a:lnTo>
                  <a:cubicBezTo>
                    <a:pt x="403738" y="0"/>
                    <a:pt x="429743" y="25964"/>
                    <a:pt x="429743" y="57613"/>
                  </a:cubicBezTo>
                  <a:lnTo>
                    <a:pt x="429743" y="322558"/>
                  </a:lnTo>
                  <a:cubicBezTo>
                    <a:pt x="429743" y="354397"/>
                    <a:pt x="403738" y="380171"/>
                    <a:pt x="372039" y="380171"/>
                  </a:cubicBezTo>
                  <a:lnTo>
                    <a:pt x="366914" y="380171"/>
                  </a:lnTo>
                  <a:lnTo>
                    <a:pt x="216580" y="297731"/>
                  </a:lnTo>
                  <a:lnTo>
                    <a:pt x="209177" y="297731"/>
                  </a:lnTo>
                  <a:lnTo>
                    <a:pt x="174820" y="418453"/>
                  </a:lnTo>
                  <a:lnTo>
                    <a:pt x="54477" y="418453"/>
                  </a:lnTo>
                  <a:lnTo>
                    <a:pt x="89403" y="296025"/>
                  </a:lnTo>
                  <a:cubicBezTo>
                    <a:pt x="38722" y="287308"/>
                    <a:pt x="0" y="243150"/>
                    <a:pt x="0" y="190086"/>
                  </a:cubicBezTo>
                  <a:cubicBezTo>
                    <a:pt x="0" y="130767"/>
                    <a:pt x="48403" y="82440"/>
                    <a:pt x="107815" y="82440"/>
                  </a:cubicBezTo>
                  <a:lnTo>
                    <a:pt x="216580" y="824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组合 39">
            <a:extLst>
              <a:ext uri="{FF2B5EF4-FFF2-40B4-BE49-F238E27FC236}">
                <a16:creationId xmlns:a16="http://schemas.microsoft.com/office/drawing/2014/main" id="{F865B3DD-4C7B-9A5E-DA71-5FEC713D34B7}"/>
              </a:ext>
            </a:extLst>
          </p:cNvPr>
          <p:cNvGrpSpPr/>
          <p:nvPr/>
        </p:nvGrpSpPr>
        <p:grpSpPr>
          <a:xfrm>
            <a:off x="3653755" y="1922057"/>
            <a:ext cx="2353679" cy="3909369"/>
            <a:chOff x="3697878" y="1922057"/>
            <a:chExt cx="2353679" cy="3909369"/>
          </a:xfrm>
        </p:grpSpPr>
        <p:sp>
          <p:nvSpPr>
            <p:cNvPr id="20" name="矩形: 圆角 19">
              <a:extLst>
                <a:ext uri="{FF2B5EF4-FFF2-40B4-BE49-F238E27FC236}">
                  <a16:creationId xmlns:a16="http://schemas.microsoft.com/office/drawing/2014/main" id="{8BFB6F57-1617-A55B-C369-7A291F69CEB4}"/>
                </a:ext>
              </a:extLst>
            </p:cNvPr>
            <p:cNvSpPr/>
            <p:nvPr/>
          </p:nvSpPr>
          <p:spPr>
            <a:xfrm>
              <a:off x="3697878" y="2736534"/>
              <a:ext cx="2353679" cy="3094892"/>
            </a:xfrm>
            <a:prstGeom prst="roundRect">
              <a:avLst>
                <a:gd name="adj" fmla="val 7986"/>
              </a:avLst>
            </a:prstGeom>
            <a:solidFill>
              <a:schemeClr val="bg1"/>
            </a:solidFill>
            <a:ln>
              <a:solidFill>
                <a:schemeClr val="tx1"/>
              </a:solidFill>
            </a:ln>
            <a:effectLst>
              <a:outerShdw blurRad="127000" dist="1905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9C333FB2-4F0E-48D1-A283-BD2B0E93CE92}"/>
                </a:ext>
              </a:extLst>
            </p:cNvPr>
            <p:cNvGrpSpPr/>
            <p:nvPr/>
          </p:nvGrpSpPr>
          <p:grpSpPr>
            <a:xfrm>
              <a:off x="4028138" y="1922057"/>
              <a:ext cx="1693158" cy="1693158"/>
              <a:chOff x="3905261" y="2007405"/>
              <a:chExt cx="1963656" cy="1963656"/>
            </a:xfrm>
          </p:grpSpPr>
          <p:sp>
            <p:nvSpPr>
              <p:cNvPr id="10" name="弧形 9">
                <a:extLst>
                  <a:ext uri="{FF2B5EF4-FFF2-40B4-BE49-F238E27FC236}">
                    <a16:creationId xmlns:a16="http://schemas.microsoft.com/office/drawing/2014/main" id="{A73D3C10-2EF3-5B8A-05C2-FA43D35181BF}"/>
                  </a:ext>
                </a:extLst>
              </p:cNvPr>
              <p:cNvSpPr/>
              <p:nvPr/>
            </p:nvSpPr>
            <p:spPr>
              <a:xfrm rot="6383152">
                <a:off x="3905261" y="2007405"/>
                <a:ext cx="1963656" cy="1963656"/>
              </a:xfrm>
              <a:prstGeom prst="arc">
                <a:avLst>
                  <a:gd name="adj1" fmla="val 13844336"/>
                  <a:gd name="adj2" fmla="val 4453522"/>
                </a:avLst>
              </a:prstGeom>
              <a:ln w="50800">
                <a:solidFill>
                  <a:schemeClr val="tx1"/>
                </a:solidFill>
                <a:headEnd type="oval"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D29AF446-8F80-94B1-C948-5839D286B6AD}"/>
                  </a:ext>
                </a:extLst>
              </p:cNvPr>
              <p:cNvSpPr/>
              <p:nvPr/>
            </p:nvSpPr>
            <p:spPr>
              <a:xfrm>
                <a:off x="4039764" y="2141908"/>
                <a:ext cx="1694651" cy="1694651"/>
              </a:xfrm>
              <a:prstGeom prst="ellipse">
                <a:avLst/>
              </a:prstGeom>
              <a:solidFill>
                <a:schemeClr val="tx1"/>
              </a:solidFill>
              <a:ln>
                <a:noFill/>
              </a:ln>
              <a:effectLst>
                <a:outerShdw blurRad="63500" sx="102000" sy="102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a:latin typeface="+mj-ea"/>
                  <a:ea typeface="+mj-ea"/>
                </a:endParaRPr>
              </a:p>
            </p:txBody>
          </p:sp>
        </p:grpSp>
        <p:sp>
          <p:nvSpPr>
            <p:cNvPr id="29" name="文本框 28">
              <a:extLst>
                <a:ext uri="{FF2B5EF4-FFF2-40B4-BE49-F238E27FC236}">
                  <a16:creationId xmlns:a16="http://schemas.microsoft.com/office/drawing/2014/main" id="{BD619B6A-3DF4-2D08-32DA-A81F7B290DEA}"/>
                </a:ext>
              </a:extLst>
            </p:cNvPr>
            <p:cNvSpPr txBox="1"/>
            <p:nvPr/>
          </p:nvSpPr>
          <p:spPr>
            <a:xfrm>
              <a:off x="4141183" y="3752714"/>
              <a:ext cx="1467068" cy="400110"/>
            </a:xfrm>
            <a:prstGeom prst="rect">
              <a:avLst/>
            </a:prstGeom>
            <a:noFill/>
          </p:spPr>
          <p:txBody>
            <a:bodyPr wrap="none" rtlCol="0">
              <a:spAutoFit/>
            </a:bodyPr>
            <a:lstStyle/>
            <a:p>
              <a:r>
                <a:rPr lang="zh-CN" altLang="en-US" sz="2000" b="1" dirty="0">
                  <a:latin typeface="+mj-ea"/>
                  <a:ea typeface="+mj-ea"/>
                </a:rPr>
                <a:t>请输入标题</a:t>
              </a:r>
            </a:p>
          </p:txBody>
        </p:sp>
        <p:sp>
          <p:nvSpPr>
            <p:cNvPr id="30" name="文本框 29">
              <a:extLst>
                <a:ext uri="{FF2B5EF4-FFF2-40B4-BE49-F238E27FC236}">
                  <a16:creationId xmlns:a16="http://schemas.microsoft.com/office/drawing/2014/main" id="{12E3C7F8-160E-FFB1-9FDD-956AB8C1B11D}"/>
                </a:ext>
              </a:extLst>
            </p:cNvPr>
            <p:cNvSpPr txBox="1"/>
            <p:nvPr/>
          </p:nvSpPr>
          <p:spPr>
            <a:xfrm>
              <a:off x="3944463" y="4152824"/>
              <a:ext cx="1860508" cy="1527791"/>
            </a:xfrm>
            <a:prstGeom prst="rect">
              <a:avLst/>
            </a:prstGeom>
            <a:noFill/>
          </p:spPr>
          <p:txBody>
            <a:bodyPr wrap="square" rtlCol="0">
              <a:spAutoFit/>
            </a:bodyPr>
            <a:lstStyle/>
            <a:p>
              <a:pPr marL="0" indent="0">
                <a:lnSpc>
                  <a:spcPct val="150000"/>
                </a:lnSpc>
                <a:buNone/>
              </a:pP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endParaRPr lang="en-GB" altLang="zh-CN" sz="1600" dirty="0">
                <a:latin typeface="+mn-ea"/>
              </a:endParaRPr>
            </a:p>
          </p:txBody>
        </p:sp>
        <p:sp>
          <p:nvSpPr>
            <p:cNvPr id="36" name="molecule_192494">
              <a:extLst>
                <a:ext uri="{FF2B5EF4-FFF2-40B4-BE49-F238E27FC236}">
                  <a16:creationId xmlns:a16="http://schemas.microsoft.com/office/drawing/2014/main" id="{BE5A3039-719F-3185-2662-22623823AA36}"/>
                </a:ext>
              </a:extLst>
            </p:cNvPr>
            <p:cNvSpPr/>
            <p:nvPr/>
          </p:nvSpPr>
          <p:spPr>
            <a:xfrm>
              <a:off x="4569611" y="2468976"/>
              <a:ext cx="602522" cy="609685"/>
            </a:xfrm>
            <a:custGeom>
              <a:avLst/>
              <a:gdLst>
                <a:gd name="T0" fmla="*/ 6737 w 6737"/>
                <a:gd name="T1" fmla="*/ 1022 h 6827"/>
                <a:gd name="T2" fmla="*/ 4693 w 6737"/>
                <a:gd name="T3" fmla="*/ 1022 h 6827"/>
                <a:gd name="T4" fmla="*/ 4083 w 6737"/>
                <a:gd name="T5" fmla="*/ 2505 h 6827"/>
                <a:gd name="T6" fmla="*/ 2561 w 6737"/>
                <a:gd name="T7" fmla="*/ 2610 h 6827"/>
                <a:gd name="T8" fmla="*/ 2183 w 6737"/>
                <a:gd name="T9" fmla="*/ 1938 h 6827"/>
                <a:gd name="T10" fmla="*/ 529 w 6737"/>
                <a:gd name="T11" fmla="*/ 1938 h 6827"/>
                <a:gd name="T12" fmla="*/ 1759 w 6737"/>
                <a:gd name="T13" fmla="*/ 2659 h 6827"/>
                <a:gd name="T14" fmla="*/ 1996 w 6737"/>
                <a:gd name="T15" fmla="*/ 3737 h 6827"/>
                <a:gd name="T16" fmla="*/ 1860 w 6737"/>
                <a:gd name="T17" fmla="*/ 4754 h 6827"/>
                <a:gd name="T18" fmla="*/ 135 w 6737"/>
                <a:gd name="T19" fmla="*/ 5942 h 6827"/>
                <a:gd name="T20" fmla="*/ 1484 w 6737"/>
                <a:gd name="T21" fmla="*/ 6799 h 6827"/>
                <a:gd name="T22" fmla="*/ 2238 w 6737"/>
                <a:gd name="T23" fmla="*/ 5171 h 6827"/>
                <a:gd name="T24" fmla="*/ 3403 w 6737"/>
                <a:gd name="T25" fmla="*/ 5145 h 6827"/>
                <a:gd name="T26" fmla="*/ 4439 w 6737"/>
                <a:gd name="T27" fmla="*/ 5200 h 6827"/>
                <a:gd name="T28" fmla="*/ 4448 w 6737"/>
                <a:gd name="T29" fmla="*/ 5938 h 6827"/>
                <a:gd name="T30" fmla="*/ 4931 w 6737"/>
                <a:gd name="T31" fmla="*/ 6347 h 6827"/>
                <a:gd name="T32" fmla="*/ 5562 w 6737"/>
                <a:gd name="T33" fmla="*/ 6295 h 6827"/>
                <a:gd name="T34" fmla="*/ 4841 w 6737"/>
                <a:gd name="T35" fmla="*/ 4807 h 6827"/>
                <a:gd name="T36" fmla="*/ 4811 w 6737"/>
                <a:gd name="T37" fmla="*/ 3737 h 6827"/>
                <a:gd name="T38" fmla="*/ 5293 w 6737"/>
                <a:gd name="T39" fmla="*/ 1952 h 6827"/>
                <a:gd name="T40" fmla="*/ 1356 w 6737"/>
                <a:gd name="T41" fmla="*/ 2202 h 6827"/>
                <a:gd name="T42" fmla="*/ 1356 w 6737"/>
                <a:gd name="T43" fmla="*/ 1673 h 6827"/>
                <a:gd name="T44" fmla="*/ 1356 w 6737"/>
                <a:gd name="T45" fmla="*/ 2202 h 6827"/>
                <a:gd name="T46" fmla="*/ 684 w 6737"/>
                <a:gd name="T47" fmla="*/ 5820 h 6827"/>
                <a:gd name="T48" fmla="*/ 1238 w 6737"/>
                <a:gd name="T49" fmla="*/ 5129 h 6827"/>
                <a:gd name="T50" fmla="*/ 1362 w 6737"/>
                <a:gd name="T51" fmla="*/ 6250 h 6827"/>
                <a:gd name="T52" fmla="*/ 2558 w 6737"/>
                <a:gd name="T53" fmla="*/ 3737 h 6827"/>
                <a:gd name="T54" fmla="*/ 4249 w 6737"/>
                <a:gd name="T55" fmla="*/ 3737 h 6827"/>
                <a:gd name="T56" fmla="*/ 4931 w 6737"/>
                <a:gd name="T57" fmla="*/ 5479 h 6827"/>
                <a:gd name="T58" fmla="*/ 5182 w 6737"/>
                <a:gd name="T59" fmla="*/ 5295 h 6827"/>
                <a:gd name="T60" fmla="*/ 5304 w 6737"/>
                <a:gd name="T61" fmla="*/ 5795 h 6827"/>
                <a:gd name="T62" fmla="*/ 4948 w 6737"/>
                <a:gd name="T63" fmla="*/ 5681 h 6827"/>
                <a:gd name="T64" fmla="*/ 4931 w 6737"/>
                <a:gd name="T65" fmla="*/ 5479 h 6827"/>
                <a:gd name="T66" fmla="*/ 6174 w 6737"/>
                <a:gd name="T67" fmla="*/ 1022 h 6827"/>
                <a:gd name="T68" fmla="*/ 5256 w 6737"/>
                <a:gd name="T69" fmla="*/ 102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37" h="6827">
                  <a:moveTo>
                    <a:pt x="5715" y="2043"/>
                  </a:moveTo>
                  <a:cubicBezTo>
                    <a:pt x="6278" y="2043"/>
                    <a:pt x="6737" y="1585"/>
                    <a:pt x="6737" y="1022"/>
                  </a:cubicBezTo>
                  <a:cubicBezTo>
                    <a:pt x="6737" y="458"/>
                    <a:pt x="6278" y="0"/>
                    <a:pt x="5715" y="0"/>
                  </a:cubicBezTo>
                  <a:cubicBezTo>
                    <a:pt x="5152" y="0"/>
                    <a:pt x="4693" y="458"/>
                    <a:pt x="4693" y="1022"/>
                  </a:cubicBezTo>
                  <a:cubicBezTo>
                    <a:pt x="4693" y="1231"/>
                    <a:pt x="4756" y="1425"/>
                    <a:pt x="4864" y="1587"/>
                  </a:cubicBezTo>
                  <a:lnTo>
                    <a:pt x="4083" y="2505"/>
                  </a:lnTo>
                  <a:cubicBezTo>
                    <a:pt x="3881" y="2393"/>
                    <a:pt x="3650" y="2330"/>
                    <a:pt x="3403" y="2330"/>
                  </a:cubicBezTo>
                  <a:cubicBezTo>
                    <a:pt x="3088" y="2330"/>
                    <a:pt x="2796" y="2434"/>
                    <a:pt x="2561" y="2610"/>
                  </a:cubicBezTo>
                  <a:lnTo>
                    <a:pt x="2127" y="2235"/>
                  </a:lnTo>
                  <a:cubicBezTo>
                    <a:pt x="2163" y="2142"/>
                    <a:pt x="2183" y="2042"/>
                    <a:pt x="2183" y="1938"/>
                  </a:cubicBezTo>
                  <a:cubicBezTo>
                    <a:pt x="2183" y="1482"/>
                    <a:pt x="1812" y="1111"/>
                    <a:pt x="1356" y="1111"/>
                  </a:cubicBezTo>
                  <a:cubicBezTo>
                    <a:pt x="900" y="1111"/>
                    <a:pt x="529" y="1482"/>
                    <a:pt x="529" y="1938"/>
                  </a:cubicBezTo>
                  <a:cubicBezTo>
                    <a:pt x="529" y="2394"/>
                    <a:pt x="900" y="2764"/>
                    <a:pt x="1356" y="2764"/>
                  </a:cubicBezTo>
                  <a:cubicBezTo>
                    <a:pt x="1502" y="2764"/>
                    <a:pt x="1639" y="2726"/>
                    <a:pt x="1759" y="2659"/>
                  </a:cubicBezTo>
                  <a:lnTo>
                    <a:pt x="2187" y="3031"/>
                  </a:lnTo>
                  <a:cubicBezTo>
                    <a:pt x="2065" y="3239"/>
                    <a:pt x="1996" y="3480"/>
                    <a:pt x="1996" y="3737"/>
                  </a:cubicBezTo>
                  <a:cubicBezTo>
                    <a:pt x="1996" y="3999"/>
                    <a:pt x="2067" y="4244"/>
                    <a:pt x="2192" y="4454"/>
                  </a:cubicBezTo>
                  <a:lnTo>
                    <a:pt x="1860" y="4754"/>
                  </a:lnTo>
                  <a:cubicBezTo>
                    <a:pt x="1613" y="4591"/>
                    <a:pt x="1303" y="4524"/>
                    <a:pt x="992" y="4593"/>
                  </a:cubicBezTo>
                  <a:cubicBezTo>
                    <a:pt x="384" y="4729"/>
                    <a:pt x="0" y="5334"/>
                    <a:pt x="135" y="5942"/>
                  </a:cubicBezTo>
                  <a:cubicBezTo>
                    <a:pt x="252" y="6468"/>
                    <a:pt x="720" y="6827"/>
                    <a:pt x="1238" y="6827"/>
                  </a:cubicBezTo>
                  <a:cubicBezTo>
                    <a:pt x="1319" y="6827"/>
                    <a:pt x="1402" y="6818"/>
                    <a:pt x="1484" y="6799"/>
                  </a:cubicBezTo>
                  <a:cubicBezTo>
                    <a:pt x="2092" y="6664"/>
                    <a:pt x="2477" y="6059"/>
                    <a:pt x="2341" y="5451"/>
                  </a:cubicBezTo>
                  <a:cubicBezTo>
                    <a:pt x="2319" y="5351"/>
                    <a:pt x="2284" y="5257"/>
                    <a:pt x="2238" y="5171"/>
                  </a:cubicBezTo>
                  <a:lnTo>
                    <a:pt x="2570" y="4871"/>
                  </a:lnTo>
                  <a:cubicBezTo>
                    <a:pt x="2803" y="5043"/>
                    <a:pt x="3092" y="5145"/>
                    <a:pt x="3403" y="5145"/>
                  </a:cubicBezTo>
                  <a:cubicBezTo>
                    <a:pt x="3684" y="5145"/>
                    <a:pt x="3946" y="5062"/>
                    <a:pt x="4165" y="4920"/>
                  </a:cubicBezTo>
                  <a:lnTo>
                    <a:pt x="4439" y="5200"/>
                  </a:lnTo>
                  <a:cubicBezTo>
                    <a:pt x="4422" y="5235"/>
                    <a:pt x="4407" y="5271"/>
                    <a:pt x="4396" y="5308"/>
                  </a:cubicBezTo>
                  <a:cubicBezTo>
                    <a:pt x="4328" y="5518"/>
                    <a:pt x="4347" y="5742"/>
                    <a:pt x="4448" y="5938"/>
                  </a:cubicBezTo>
                  <a:lnTo>
                    <a:pt x="4448" y="5938"/>
                  </a:lnTo>
                  <a:cubicBezTo>
                    <a:pt x="4549" y="6135"/>
                    <a:pt x="4721" y="6280"/>
                    <a:pt x="4931" y="6347"/>
                  </a:cubicBezTo>
                  <a:cubicBezTo>
                    <a:pt x="5014" y="6374"/>
                    <a:pt x="5099" y="6387"/>
                    <a:pt x="5184" y="6387"/>
                  </a:cubicBezTo>
                  <a:cubicBezTo>
                    <a:pt x="5314" y="6387"/>
                    <a:pt x="5443" y="6356"/>
                    <a:pt x="5562" y="6295"/>
                  </a:cubicBezTo>
                  <a:cubicBezTo>
                    <a:pt x="5967" y="6086"/>
                    <a:pt x="6127" y="5586"/>
                    <a:pt x="5918" y="5181"/>
                  </a:cubicBezTo>
                  <a:cubicBezTo>
                    <a:pt x="5715" y="4788"/>
                    <a:pt x="5239" y="4626"/>
                    <a:pt x="4841" y="4807"/>
                  </a:cubicBezTo>
                  <a:lnTo>
                    <a:pt x="4568" y="4527"/>
                  </a:lnTo>
                  <a:cubicBezTo>
                    <a:pt x="4721" y="4302"/>
                    <a:pt x="4811" y="4030"/>
                    <a:pt x="4811" y="3737"/>
                  </a:cubicBezTo>
                  <a:cubicBezTo>
                    <a:pt x="4811" y="3410"/>
                    <a:pt x="4699" y="3109"/>
                    <a:pt x="4511" y="2870"/>
                  </a:cubicBezTo>
                  <a:lnTo>
                    <a:pt x="5293" y="1952"/>
                  </a:lnTo>
                  <a:cubicBezTo>
                    <a:pt x="5422" y="2010"/>
                    <a:pt x="5564" y="2043"/>
                    <a:pt x="5715" y="2043"/>
                  </a:cubicBezTo>
                  <a:close/>
                  <a:moveTo>
                    <a:pt x="1356" y="2202"/>
                  </a:moveTo>
                  <a:cubicBezTo>
                    <a:pt x="1210" y="2202"/>
                    <a:pt x="1092" y="2083"/>
                    <a:pt x="1092" y="1938"/>
                  </a:cubicBezTo>
                  <a:cubicBezTo>
                    <a:pt x="1092" y="1792"/>
                    <a:pt x="1210" y="1673"/>
                    <a:pt x="1356" y="1673"/>
                  </a:cubicBezTo>
                  <a:cubicBezTo>
                    <a:pt x="1502" y="1673"/>
                    <a:pt x="1620" y="1792"/>
                    <a:pt x="1620" y="1938"/>
                  </a:cubicBezTo>
                  <a:cubicBezTo>
                    <a:pt x="1620" y="2083"/>
                    <a:pt x="1502" y="2202"/>
                    <a:pt x="1356" y="2202"/>
                  </a:cubicBezTo>
                  <a:close/>
                  <a:moveTo>
                    <a:pt x="1362" y="6250"/>
                  </a:moveTo>
                  <a:cubicBezTo>
                    <a:pt x="1056" y="6319"/>
                    <a:pt x="752" y="6125"/>
                    <a:pt x="684" y="5820"/>
                  </a:cubicBezTo>
                  <a:cubicBezTo>
                    <a:pt x="616" y="5514"/>
                    <a:pt x="809" y="5211"/>
                    <a:pt x="1115" y="5142"/>
                  </a:cubicBezTo>
                  <a:cubicBezTo>
                    <a:pt x="1156" y="5133"/>
                    <a:pt x="1197" y="5129"/>
                    <a:pt x="1238" y="5129"/>
                  </a:cubicBezTo>
                  <a:cubicBezTo>
                    <a:pt x="1498" y="5129"/>
                    <a:pt x="1733" y="5309"/>
                    <a:pt x="1792" y="5573"/>
                  </a:cubicBezTo>
                  <a:cubicBezTo>
                    <a:pt x="1860" y="5878"/>
                    <a:pt x="1667" y="6182"/>
                    <a:pt x="1362" y="6250"/>
                  </a:cubicBezTo>
                  <a:close/>
                  <a:moveTo>
                    <a:pt x="3403" y="4583"/>
                  </a:moveTo>
                  <a:cubicBezTo>
                    <a:pt x="2937" y="4583"/>
                    <a:pt x="2558" y="4204"/>
                    <a:pt x="2558" y="3737"/>
                  </a:cubicBezTo>
                  <a:cubicBezTo>
                    <a:pt x="2558" y="3271"/>
                    <a:pt x="2937" y="2892"/>
                    <a:pt x="3403" y="2892"/>
                  </a:cubicBezTo>
                  <a:cubicBezTo>
                    <a:pt x="3869" y="2892"/>
                    <a:pt x="4249" y="3271"/>
                    <a:pt x="4249" y="3737"/>
                  </a:cubicBezTo>
                  <a:cubicBezTo>
                    <a:pt x="4249" y="4204"/>
                    <a:pt x="3869" y="4583"/>
                    <a:pt x="3403" y="4583"/>
                  </a:cubicBezTo>
                  <a:close/>
                  <a:moveTo>
                    <a:pt x="4931" y="5479"/>
                  </a:moveTo>
                  <a:cubicBezTo>
                    <a:pt x="4953" y="5412"/>
                    <a:pt x="4999" y="5357"/>
                    <a:pt x="5062" y="5325"/>
                  </a:cubicBezTo>
                  <a:cubicBezTo>
                    <a:pt x="5100" y="5305"/>
                    <a:pt x="5142" y="5295"/>
                    <a:pt x="5182" y="5295"/>
                  </a:cubicBezTo>
                  <a:cubicBezTo>
                    <a:pt x="5278" y="5295"/>
                    <a:pt x="5371" y="5348"/>
                    <a:pt x="5418" y="5439"/>
                  </a:cubicBezTo>
                  <a:cubicBezTo>
                    <a:pt x="5485" y="5568"/>
                    <a:pt x="5433" y="5728"/>
                    <a:pt x="5304" y="5795"/>
                  </a:cubicBezTo>
                  <a:cubicBezTo>
                    <a:pt x="5241" y="5827"/>
                    <a:pt x="5170" y="5833"/>
                    <a:pt x="5102" y="5811"/>
                  </a:cubicBezTo>
                  <a:cubicBezTo>
                    <a:pt x="5035" y="5790"/>
                    <a:pt x="4980" y="5743"/>
                    <a:pt x="4948" y="5681"/>
                  </a:cubicBezTo>
                  <a:lnTo>
                    <a:pt x="4948" y="5681"/>
                  </a:lnTo>
                  <a:cubicBezTo>
                    <a:pt x="4916" y="5618"/>
                    <a:pt x="4910" y="5546"/>
                    <a:pt x="4931" y="5479"/>
                  </a:cubicBezTo>
                  <a:close/>
                  <a:moveTo>
                    <a:pt x="5715" y="563"/>
                  </a:moveTo>
                  <a:cubicBezTo>
                    <a:pt x="5968" y="563"/>
                    <a:pt x="6174" y="768"/>
                    <a:pt x="6174" y="1022"/>
                  </a:cubicBezTo>
                  <a:cubicBezTo>
                    <a:pt x="6174" y="1275"/>
                    <a:pt x="5968" y="1481"/>
                    <a:pt x="5715" y="1481"/>
                  </a:cubicBezTo>
                  <a:cubicBezTo>
                    <a:pt x="5462" y="1481"/>
                    <a:pt x="5256" y="1275"/>
                    <a:pt x="5256" y="1022"/>
                  </a:cubicBezTo>
                  <a:cubicBezTo>
                    <a:pt x="5256" y="768"/>
                    <a:pt x="5462" y="563"/>
                    <a:pt x="5715" y="56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1" name="组合 40">
            <a:extLst>
              <a:ext uri="{FF2B5EF4-FFF2-40B4-BE49-F238E27FC236}">
                <a16:creationId xmlns:a16="http://schemas.microsoft.com/office/drawing/2014/main" id="{ED79B05E-0426-190C-2A94-BCA584DA5DD9}"/>
              </a:ext>
            </a:extLst>
          </p:cNvPr>
          <p:cNvGrpSpPr/>
          <p:nvPr/>
        </p:nvGrpSpPr>
        <p:grpSpPr>
          <a:xfrm>
            <a:off x="6335523" y="1922057"/>
            <a:ext cx="2353679" cy="3909369"/>
            <a:chOff x="6333351" y="1922057"/>
            <a:chExt cx="2353679" cy="3909369"/>
          </a:xfrm>
        </p:grpSpPr>
        <p:sp>
          <p:nvSpPr>
            <p:cNvPr id="21" name="矩形: 圆角 20">
              <a:extLst>
                <a:ext uri="{FF2B5EF4-FFF2-40B4-BE49-F238E27FC236}">
                  <a16:creationId xmlns:a16="http://schemas.microsoft.com/office/drawing/2014/main" id="{5353C869-206B-0269-3C16-7FD3C81E68CA}"/>
                </a:ext>
              </a:extLst>
            </p:cNvPr>
            <p:cNvSpPr/>
            <p:nvPr/>
          </p:nvSpPr>
          <p:spPr>
            <a:xfrm>
              <a:off x="6333351" y="2736534"/>
              <a:ext cx="2353679" cy="3094892"/>
            </a:xfrm>
            <a:prstGeom prst="roundRect">
              <a:avLst>
                <a:gd name="adj" fmla="val 7986"/>
              </a:avLst>
            </a:prstGeom>
            <a:solidFill>
              <a:schemeClr val="bg1"/>
            </a:solidFill>
            <a:ln>
              <a:solidFill>
                <a:schemeClr val="accent2"/>
              </a:solidFill>
            </a:ln>
            <a:effectLst>
              <a:outerShdw blurRad="127000" dist="190500" algn="ctr" rotWithShape="0">
                <a:schemeClr val="accent2">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04ADA195-7F40-E5A9-A52F-648A9267EF2A}"/>
                </a:ext>
              </a:extLst>
            </p:cNvPr>
            <p:cNvGrpSpPr/>
            <p:nvPr/>
          </p:nvGrpSpPr>
          <p:grpSpPr>
            <a:xfrm>
              <a:off x="6663611" y="1922057"/>
              <a:ext cx="1693158" cy="1693158"/>
              <a:chOff x="6573121" y="2007405"/>
              <a:chExt cx="1963656" cy="1963656"/>
            </a:xfrm>
          </p:grpSpPr>
          <p:sp>
            <p:nvSpPr>
              <p:cNvPr id="12" name="弧形 11">
                <a:extLst>
                  <a:ext uri="{FF2B5EF4-FFF2-40B4-BE49-F238E27FC236}">
                    <a16:creationId xmlns:a16="http://schemas.microsoft.com/office/drawing/2014/main" id="{29D5AF7F-0072-F7B1-2AF6-50534E1F7A78}"/>
                  </a:ext>
                </a:extLst>
              </p:cNvPr>
              <p:cNvSpPr/>
              <p:nvPr/>
            </p:nvSpPr>
            <p:spPr>
              <a:xfrm rot="5400000">
                <a:off x="6573121" y="2007405"/>
                <a:ext cx="1963656" cy="1963656"/>
              </a:xfrm>
              <a:prstGeom prst="arc">
                <a:avLst>
                  <a:gd name="adj1" fmla="val 14181970"/>
                  <a:gd name="adj2" fmla="val 5438015"/>
                </a:avLst>
              </a:prstGeom>
              <a:ln w="50800">
                <a:solidFill>
                  <a:schemeClr val="accent2"/>
                </a:solidFill>
                <a:headEnd type="oval"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D09891B6-EE0C-C7BA-0FE7-359B4C6C838D}"/>
                  </a:ext>
                </a:extLst>
              </p:cNvPr>
              <p:cNvSpPr/>
              <p:nvPr/>
            </p:nvSpPr>
            <p:spPr>
              <a:xfrm>
                <a:off x="6707624" y="2141908"/>
                <a:ext cx="1694651" cy="1694651"/>
              </a:xfrm>
              <a:prstGeom prst="ellipse">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a:latin typeface="+mj-ea"/>
                  <a:ea typeface="+mj-ea"/>
                </a:endParaRPr>
              </a:p>
            </p:txBody>
          </p:sp>
        </p:grpSp>
        <p:sp>
          <p:nvSpPr>
            <p:cNvPr id="31" name="文本框 30">
              <a:extLst>
                <a:ext uri="{FF2B5EF4-FFF2-40B4-BE49-F238E27FC236}">
                  <a16:creationId xmlns:a16="http://schemas.microsoft.com/office/drawing/2014/main" id="{04AFA490-FB00-0897-4929-5E6FC4902A8B}"/>
                </a:ext>
              </a:extLst>
            </p:cNvPr>
            <p:cNvSpPr txBox="1"/>
            <p:nvPr/>
          </p:nvSpPr>
          <p:spPr>
            <a:xfrm>
              <a:off x="6776656" y="3752714"/>
              <a:ext cx="1467068" cy="400110"/>
            </a:xfrm>
            <a:prstGeom prst="rect">
              <a:avLst/>
            </a:prstGeom>
            <a:noFill/>
          </p:spPr>
          <p:txBody>
            <a:bodyPr wrap="none" rtlCol="0">
              <a:spAutoFit/>
            </a:bodyPr>
            <a:lstStyle/>
            <a:p>
              <a:r>
                <a:rPr lang="zh-CN" altLang="en-US" sz="2000" b="1" dirty="0">
                  <a:latin typeface="+mj-ea"/>
                  <a:ea typeface="+mj-ea"/>
                </a:rPr>
                <a:t>请输入标题</a:t>
              </a:r>
            </a:p>
          </p:txBody>
        </p:sp>
        <p:sp>
          <p:nvSpPr>
            <p:cNvPr id="32" name="文本框 31">
              <a:extLst>
                <a:ext uri="{FF2B5EF4-FFF2-40B4-BE49-F238E27FC236}">
                  <a16:creationId xmlns:a16="http://schemas.microsoft.com/office/drawing/2014/main" id="{652BE1DB-204A-C241-9ECB-892D905902A5}"/>
                </a:ext>
              </a:extLst>
            </p:cNvPr>
            <p:cNvSpPr txBox="1"/>
            <p:nvPr/>
          </p:nvSpPr>
          <p:spPr>
            <a:xfrm>
              <a:off x="6579936" y="4152824"/>
              <a:ext cx="1860508" cy="1527791"/>
            </a:xfrm>
            <a:prstGeom prst="rect">
              <a:avLst/>
            </a:prstGeom>
            <a:noFill/>
          </p:spPr>
          <p:txBody>
            <a:bodyPr wrap="square" rtlCol="0">
              <a:spAutoFit/>
            </a:bodyPr>
            <a:lstStyle/>
            <a:p>
              <a:pPr marL="0" indent="0">
                <a:lnSpc>
                  <a:spcPct val="150000"/>
                </a:lnSpc>
                <a:buNone/>
              </a:pP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endParaRPr lang="en-GB" altLang="zh-CN" sz="1600" dirty="0">
                <a:latin typeface="+mn-ea"/>
              </a:endParaRPr>
            </a:p>
          </p:txBody>
        </p:sp>
        <p:sp>
          <p:nvSpPr>
            <p:cNvPr id="37" name="iconfont-11420-2986185">
              <a:extLst>
                <a:ext uri="{FF2B5EF4-FFF2-40B4-BE49-F238E27FC236}">
                  <a16:creationId xmlns:a16="http://schemas.microsoft.com/office/drawing/2014/main" id="{02C2E415-BE30-251A-C7DB-6B244B3CA934}"/>
                </a:ext>
              </a:extLst>
            </p:cNvPr>
            <p:cNvSpPr/>
            <p:nvPr/>
          </p:nvSpPr>
          <p:spPr>
            <a:xfrm>
              <a:off x="7275959" y="2468976"/>
              <a:ext cx="609685" cy="562195"/>
            </a:xfrm>
            <a:custGeom>
              <a:avLst/>
              <a:gdLst>
                <a:gd name="T0" fmla="*/ 11886 w 12891"/>
                <a:gd name="T1" fmla="*/ 4937 h 11886"/>
                <a:gd name="T2" fmla="*/ 10331 w 12891"/>
                <a:gd name="T3" fmla="*/ 10423 h 11886"/>
                <a:gd name="T4" fmla="*/ 9600 w 12891"/>
                <a:gd name="T5" fmla="*/ 10971 h 11886"/>
                <a:gd name="T6" fmla="*/ 1371 w 12891"/>
                <a:gd name="T7" fmla="*/ 10971 h 11886"/>
                <a:gd name="T8" fmla="*/ 1097 w 12891"/>
                <a:gd name="T9" fmla="*/ 10880 h 11886"/>
                <a:gd name="T10" fmla="*/ 1097 w 12891"/>
                <a:gd name="T11" fmla="*/ 10606 h 11886"/>
                <a:gd name="T12" fmla="*/ 2651 w 12891"/>
                <a:gd name="T13" fmla="*/ 5120 h 11886"/>
                <a:gd name="T14" fmla="*/ 3383 w 12891"/>
                <a:gd name="T15" fmla="*/ 4571 h 11886"/>
                <a:gd name="T16" fmla="*/ 11611 w 12891"/>
                <a:gd name="T17" fmla="*/ 4571 h 11886"/>
                <a:gd name="T18" fmla="*/ 11794 w 12891"/>
                <a:gd name="T19" fmla="*/ 4663 h 11886"/>
                <a:gd name="T20" fmla="*/ 11886 w 12891"/>
                <a:gd name="T21" fmla="*/ 4937 h 11886"/>
                <a:gd name="T22" fmla="*/ 914 w 12891"/>
                <a:gd name="T23" fmla="*/ 1371 h 11886"/>
                <a:gd name="T24" fmla="*/ 1371 w 12891"/>
                <a:gd name="T25" fmla="*/ 914 h 11886"/>
                <a:gd name="T26" fmla="*/ 4297 w 12891"/>
                <a:gd name="T27" fmla="*/ 914 h 11886"/>
                <a:gd name="T28" fmla="*/ 5120 w 12891"/>
                <a:gd name="T29" fmla="*/ 2469 h 11886"/>
                <a:gd name="T30" fmla="*/ 5486 w 12891"/>
                <a:gd name="T31" fmla="*/ 2743 h 11886"/>
                <a:gd name="T32" fmla="*/ 10514 w 12891"/>
                <a:gd name="T33" fmla="*/ 2743 h 11886"/>
                <a:gd name="T34" fmla="*/ 10971 w 12891"/>
                <a:gd name="T35" fmla="*/ 3200 h 11886"/>
                <a:gd name="T36" fmla="*/ 10971 w 12891"/>
                <a:gd name="T37" fmla="*/ 3657 h 11886"/>
                <a:gd name="T38" fmla="*/ 3383 w 12891"/>
                <a:gd name="T39" fmla="*/ 3657 h 11886"/>
                <a:gd name="T40" fmla="*/ 1829 w 12891"/>
                <a:gd name="T41" fmla="*/ 4937 h 11886"/>
                <a:gd name="T42" fmla="*/ 914 w 12891"/>
                <a:gd name="T43" fmla="*/ 8046 h 11886"/>
                <a:gd name="T44" fmla="*/ 914 w 12891"/>
                <a:gd name="T45" fmla="*/ 1371 h 11886"/>
                <a:gd name="T46" fmla="*/ 12617 w 12891"/>
                <a:gd name="T47" fmla="*/ 4114 h 11886"/>
                <a:gd name="T48" fmla="*/ 11886 w 12891"/>
                <a:gd name="T49" fmla="*/ 3657 h 11886"/>
                <a:gd name="T50" fmla="*/ 11886 w 12891"/>
                <a:gd name="T51" fmla="*/ 3200 h 11886"/>
                <a:gd name="T52" fmla="*/ 10514 w 12891"/>
                <a:gd name="T53" fmla="*/ 1829 h 11886"/>
                <a:gd name="T54" fmla="*/ 5760 w 12891"/>
                <a:gd name="T55" fmla="*/ 1829 h 11886"/>
                <a:gd name="T56" fmla="*/ 4937 w 12891"/>
                <a:gd name="T57" fmla="*/ 274 h 11886"/>
                <a:gd name="T58" fmla="*/ 4571 w 12891"/>
                <a:gd name="T59" fmla="*/ 0 h 11886"/>
                <a:gd name="T60" fmla="*/ 1371 w 12891"/>
                <a:gd name="T61" fmla="*/ 0 h 11886"/>
                <a:gd name="T62" fmla="*/ 0 w 12891"/>
                <a:gd name="T63" fmla="*/ 1371 h 11886"/>
                <a:gd name="T64" fmla="*/ 0 w 12891"/>
                <a:gd name="T65" fmla="*/ 10514 h 11886"/>
                <a:gd name="T66" fmla="*/ 549 w 12891"/>
                <a:gd name="T67" fmla="*/ 11611 h 11886"/>
                <a:gd name="T68" fmla="*/ 640 w 12891"/>
                <a:gd name="T69" fmla="*/ 11611 h 11886"/>
                <a:gd name="T70" fmla="*/ 1371 w 12891"/>
                <a:gd name="T71" fmla="*/ 11886 h 11886"/>
                <a:gd name="T72" fmla="*/ 9600 w 12891"/>
                <a:gd name="T73" fmla="*/ 11886 h 11886"/>
                <a:gd name="T74" fmla="*/ 11246 w 12891"/>
                <a:gd name="T75" fmla="*/ 10606 h 11886"/>
                <a:gd name="T76" fmla="*/ 12800 w 12891"/>
                <a:gd name="T77" fmla="*/ 5120 h 11886"/>
                <a:gd name="T78" fmla="*/ 12617 w 12891"/>
                <a:gd name="T79" fmla="*/ 4114 h 1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91" h="11886">
                  <a:moveTo>
                    <a:pt x="11886" y="4937"/>
                  </a:moveTo>
                  <a:lnTo>
                    <a:pt x="10331" y="10423"/>
                  </a:lnTo>
                  <a:cubicBezTo>
                    <a:pt x="10240" y="10697"/>
                    <a:pt x="9874" y="10971"/>
                    <a:pt x="9600" y="10971"/>
                  </a:cubicBezTo>
                  <a:lnTo>
                    <a:pt x="1371" y="10971"/>
                  </a:lnTo>
                  <a:cubicBezTo>
                    <a:pt x="1280" y="10971"/>
                    <a:pt x="1189" y="10971"/>
                    <a:pt x="1097" y="10880"/>
                  </a:cubicBezTo>
                  <a:cubicBezTo>
                    <a:pt x="1097" y="10789"/>
                    <a:pt x="1006" y="10697"/>
                    <a:pt x="1097" y="10606"/>
                  </a:cubicBezTo>
                  <a:lnTo>
                    <a:pt x="2651" y="5120"/>
                  </a:lnTo>
                  <a:cubicBezTo>
                    <a:pt x="2743" y="4846"/>
                    <a:pt x="3109" y="4571"/>
                    <a:pt x="3383" y="4571"/>
                  </a:cubicBezTo>
                  <a:lnTo>
                    <a:pt x="11611" y="4571"/>
                  </a:lnTo>
                  <a:cubicBezTo>
                    <a:pt x="11703" y="4571"/>
                    <a:pt x="11794" y="4571"/>
                    <a:pt x="11794" y="4663"/>
                  </a:cubicBezTo>
                  <a:cubicBezTo>
                    <a:pt x="11886" y="4663"/>
                    <a:pt x="11886" y="4754"/>
                    <a:pt x="11886" y="4937"/>
                  </a:cubicBezTo>
                  <a:close/>
                  <a:moveTo>
                    <a:pt x="914" y="1371"/>
                  </a:moveTo>
                  <a:cubicBezTo>
                    <a:pt x="914" y="1097"/>
                    <a:pt x="1097" y="914"/>
                    <a:pt x="1371" y="914"/>
                  </a:cubicBezTo>
                  <a:lnTo>
                    <a:pt x="4297" y="914"/>
                  </a:lnTo>
                  <a:lnTo>
                    <a:pt x="5120" y="2469"/>
                  </a:lnTo>
                  <a:cubicBezTo>
                    <a:pt x="5120" y="2651"/>
                    <a:pt x="5303" y="2743"/>
                    <a:pt x="5486" y="2743"/>
                  </a:cubicBezTo>
                  <a:lnTo>
                    <a:pt x="10514" y="2743"/>
                  </a:lnTo>
                  <a:cubicBezTo>
                    <a:pt x="10789" y="2743"/>
                    <a:pt x="10971" y="2926"/>
                    <a:pt x="10971" y="3200"/>
                  </a:cubicBezTo>
                  <a:lnTo>
                    <a:pt x="10971" y="3657"/>
                  </a:lnTo>
                  <a:lnTo>
                    <a:pt x="3383" y="3657"/>
                  </a:lnTo>
                  <a:cubicBezTo>
                    <a:pt x="2743" y="3657"/>
                    <a:pt x="2011" y="4206"/>
                    <a:pt x="1829" y="4937"/>
                  </a:cubicBezTo>
                  <a:lnTo>
                    <a:pt x="914" y="8046"/>
                  </a:lnTo>
                  <a:lnTo>
                    <a:pt x="914" y="1371"/>
                  </a:lnTo>
                  <a:close/>
                  <a:moveTo>
                    <a:pt x="12617" y="4114"/>
                  </a:moveTo>
                  <a:cubicBezTo>
                    <a:pt x="12434" y="3840"/>
                    <a:pt x="12160" y="3749"/>
                    <a:pt x="11886" y="3657"/>
                  </a:cubicBezTo>
                  <a:lnTo>
                    <a:pt x="11886" y="3200"/>
                  </a:lnTo>
                  <a:cubicBezTo>
                    <a:pt x="11886" y="2469"/>
                    <a:pt x="11246" y="1829"/>
                    <a:pt x="10514" y="1829"/>
                  </a:cubicBezTo>
                  <a:lnTo>
                    <a:pt x="5760" y="1829"/>
                  </a:lnTo>
                  <a:lnTo>
                    <a:pt x="4937" y="274"/>
                  </a:lnTo>
                  <a:cubicBezTo>
                    <a:pt x="4937" y="91"/>
                    <a:pt x="4754" y="0"/>
                    <a:pt x="4571" y="0"/>
                  </a:cubicBezTo>
                  <a:lnTo>
                    <a:pt x="1371" y="0"/>
                  </a:lnTo>
                  <a:cubicBezTo>
                    <a:pt x="640" y="0"/>
                    <a:pt x="0" y="640"/>
                    <a:pt x="0" y="1371"/>
                  </a:cubicBezTo>
                  <a:lnTo>
                    <a:pt x="0" y="10514"/>
                  </a:lnTo>
                  <a:cubicBezTo>
                    <a:pt x="0" y="10971"/>
                    <a:pt x="274" y="11429"/>
                    <a:pt x="549" y="11611"/>
                  </a:cubicBezTo>
                  <a:lnTo>
                    <a:pt x="640" y="11611"/>
                  </a:lnTo>
                  <a:cubicBezTo>
                    <a:pt x="823" y="11794"/>
                    <a:pt x="1097" y="11886"/>
                    <a:pt x="1371" y="11886"/>
                  </a:cubicBezTo>
                  <a:lnTo>
                    <a:pt x="9600" y="11886"/>
                  </a:lnTo>
                  <a:cubicBezTo>
                    <a:pt x="10331" y="11886"/>
                    <a:pt x="10971" y="11337"/>
                    <a:pt x="11246" y="10606"/>
                  </a:cubicBezTo>
                  <a:lnTo>
                    <a:pt x="12800" y="5120"/>
                  </a:lnTo>
                  <a:cubicBezTo>
                    <a:pt x="12891" y="4754"/>
                    <a:pt x="12800" y="4389"/>
                    <a:pt x="12617" y="41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组合 41">
            <a:extLst>
              <a:ext uri="{FF2B5EF4-FFF2-40B4-BE49-F238E27FC236}">
                <a16:creationId xmlns:a16="http://schemas.microsoft.com/office/drawing/2014/main" id="{1C5B58CB-BB6E-A3CC-58FB-97692CC1B6A7}"/>
              </a:ext>
            </a:extLst>
          </p:cNvPr>
          <p:cNvGrpSpPr/>
          <p:nvPr/>
        </p:nvGrpSpPr>
        <p:grpSpPr>
          <a:xfrm>
            <a:off x="9017290" y="1922057"/>
            <a:ext cx="2353679" cy="3909369"/>
            <a:chOff x="9059242" y="1922057"/>
            <a:chExt cx="2353679" cy="3909369"/>
          </a:xfrm>
        </p:grpSpPr>
        <p:sp>
          <p:nvSpPr>
            <p:cNvPr id="22" name="矩形: 圆角 21">
              <a:extLst>
                <a:ext uri="{FF2B5EF4-FFF2-40B4-BE49-F238E27FC236}">
                  <a16:creationId xmlns:a16="http://schemas.microsoft.com/office/drawing/2014/main" id="{6D6F18DF-CC47-97FA-C84D-6EC01C132339}"/>
                </a:ext>
              </a:extLst>
            </p:cNvPr>
            <p:cNvSpPr/>
            <p:nvPr/>
          </p:nvSpPr>
          <p:spPr>
            <a:xfrm>
              <a:off x="9059242" y="2736534"/>
              <a:ext cx="2353679" cy="3094892"/>
            </a:xfrm>
            <a:prstGeom prst="roundRect">
              <a:avLst>
                <a:gd name="adj" fmla="val 7986"/>
              </a:avLst>
            </a:prstGeom>
            <a:solidFill>
              <a:schemeClr val="bg1"/>
            </a:solidFill>
            <a:ln>
              <a:solidFill>
                <a:schemeClr val="tx1"/>
              </a:solidFill>
            </a:ln>
            <a:effectLst>
              <a:outerShdw blurRad="127000" dist="1905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8A6DE12F-CEE2-5F6D-71DA-00B59E18E628}"/>
                </a:ext>
              </a:extLst>
            </p:cNvPr>
            <p:cNvGrpSpPr/>
            <p:nvPr/>
          </p:nvGrpSpPr>
          <p:grpSpPr>
            <a:xfrm>
              <a:off x="9389502" y="1922057"/>
              <a:ext cx="1693158" cy="1693158"/>
              <a:chOff x="9237234" y="2007405"/>
              <a:chExt cx="1963656" cy="1963656"/>
            </a:xfrm>
          </p:grpSpPr>
          <p:sp>
            <p:nvSpPr>
              <p:cNvPr id="14" name="弧形 13">
                <a:extLst>
                  <a:ext uri="{FF2B5EF4-FFF2-40B4-BE49-F238E27FC236}">
                    <a16:creationId xmlns:a16="http://schemas.microsoft.com/office/drawing/2014/main" id="{6A8F1662-B728-6730-9BAD-D7623D249855}"/>
                  </a:ext>
                </a:extLst>
              </p:cNvPr>
              <p:cNvSpPr/>
              <p:nvPr/>
            </p:nvSpPr>
            <p:spPr>
              <a:xfrm rot="14927944">
                <a:off x="9237234" y="2007405"/>
                <a:ext cx="1963656" cy="1963656"/>
              </a:xfrm>
              <a:prstGeom prst="arc">
                <a:avLst>
                  <a:gd name="adj1" fmla="val 17506441"/>
                  <a:gd name="adj2" fmla="val 9496756"/>
                </a:avLst>
              </a:prstGeom>
              <a:ln w="50800">
                <a:solidFill>
                  <a:schemeClr val="tx1"/>
                </a:solidFill>
                <a:headEnd type="none"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5" name="椭圆 14">
                <a:extLst>
                  <a:ext uri="{FF2B5EF4-FFF2-40B4-BE49-F238E27FC236}">
                    <a16:creationId xmlns:a16="http://schemas.microsoft.com/office/drawing/2014/main" id="{783E997C-4141-4145-DA1A-B7A1E32E2D65}"/>
                  </a:ext>
                </a:extLst>
              </p:cNvPr>
              <p:cNvSpPr/>
              <p:nvPr/>
            </p:nvSpPr>
            <p:spPr>
              <a:xfrm>
                <a:off x="9371737" y="2141908"/>
                <a:ext cx="1694651" cy="1694651"/>
              </a:xfrm>
              <a:prstGeom prst="ellipse">
                <a:avLst/>
              </a:prstGeom>
              <a:solidFill>
                <a:schemeClr val="tx1"/>
              </a:solidFill>
              <a:ln>
                <a:noFill/>
              </a:ln>
              <a:effectLst>
                <a:outerShdw blurRad="63500" sx="102000" sy="102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a:latin typeface="+mj-ea"/>
                  <a:ea typeface="+mj-ea"/>
                </a:endParaRPr>
              </a:p>
            </p:txBody>
          </p:sp>
        </p:grpSp>
        <p:sp>
          <p:nvSpPr>
            <p:cNvPr id="33" name="文本框 32">
              <a:extLst>
                <a:ext uri="{FF2B5EF4-FFF2-40B4-BE49-F238E27FC236}">
                  <a16:creationId xmlns:a16="http://schemas.microsoft.com/office/drawing/2014/main" id="{180B74DE-ABD2-042E-AD73-1BCC9C5EDFBF}"/>
                </a:ext>
              </a:extLst>
            </p:cNvPr>
            <p:cNvSpPr txBox="1"/>
            <p:nvPr/>
          </p:nvSpPr>
          <p:spPr>
            <a:xfrm>
              <a:off x="9502547" y="3752714"/>
              <a:ext cx="1467068" cy="400110"/>
            </a:xfrm>
            <a:prstGeom prst="rect">
              <a:avLst/>
            </a:prstGeom>
            <a:noFill/>
          </p:spPr>
          <p:txBody>
            <a:bodyPr wrap="none" rtlCol="0">
              <a:spAutoFit/>
            </a:bodyPr>
            <a:lstStyle/>
            <a:p>
              <a:r>
                <a:rPr lang="zh-CN" altLang="en-US" sz="2000" b="1" dirty="0">
                  <a:latin typeface="+mj-ea"/>
                  <a:ea typeface="+mj-ea"/>
                </a:rPr>
                <a:t>请输入标题</a:t>
              </a:r>
            </a:p>
          </p:txBody>
        </p:sp>
        <p:sp>
          <p:nvSpPr>
            <p:cNvPr id="34" name="文本框 33">
              <a:extLst>
                <a:ext uri="{FF2B5EF4-FFF2-40B4-BE49-F238E27FC236}">
                  <a16:creationId xmlns:a16="http://schemas.microsoft.com/office/drawing/2014/main" id="{881C109B-D896-09AD-9E14-21E93E757507}"/>
                </a:ext>
              </a:extLst>
            </p:cNvPr>
            <p:cNvSpPr txBox="1"/>
            <p:nvPr/>
          </p:nvSpPr>
          <p:spPr>
            <a:xfrm>
              <a:off x="9305827" y="4152824"/>
              <a:ext cx="1860508" cy="1531317"/>
            </a:xfrm>
            <a:prstGeom prst="rect">
              <a:avLst/>
            </a:prstGeom>
            <a:noFill/>
          </p:spPr>
          <p:txBody>
            <a:bodyPr wrap="square" rtlCol="0">
              <a:spAutoFit/>
            </a:bodyPr>
            <a:lstStyle/>
            <a:p>
              <a:pPr marL="0" indent="0">
                <a:lnSpc>
                  <a:spcPct val="150000"/>
                </a:lnSpc>
                <a:buNone/>
              </a:pPr>
              <a:r>
                <a:rPr lang="en-US" altLang="zh-CN" sz="1600" dirty="0">
                  <a:latin typeface="+mn-ea"/>
                </a:rPr>
                <a:t>51PPT</a:t>
              </a:r>
              <a:r>
                <a:rPr lang="zh-CN" altLang="en-US" sz="1600" dirty="0">
                  <a:latin typeface="+mn-ea"/>
                </a:rPr>
                <a:t>模板网 官网唯一网址：</a:t>
              </a:r>
              <a:r>
                <a:rPr lang="en-US" altLang="zh-CN" sz="1600" dirty="0">
                  <a:latin typeface="+mn-ea"/>
                </a:rPr>
                <a:t>www.51pptmoban.com</a:t>
              </a:r>
              <a:endParaRPr lang="en-GB" altLang="zh-CN" sz="1600" dirty="0">
                <a:latin typeface="+mn-ea"/>
              </a:endParaRPr>
            </a:p>
          </p:txBody>
        </p:sp>
        <p:sp>
          <p:nvSpPr>
            <p:cNvPr id="38" name="iconfont-11573-5485626">
              <a:extLst>
                <a:ext uri="{FF2B5EF4-FFF2-40B4-BE49-F238E27FC236}">
                  <a16:creationId xmlns:a16="http://schemas.microsoft.com/office/drawing/2014/main" id="{6234AD67-706B-ECA5-4602-A82F3638060F}"/>
                </a:ext>
              </a:extLst>
            </p:cNvPr>
            <p:cNvSpPr/>
            <p:nvPr/>
          </p:nvSpPr>
          <p:spPr>
            <a:xfrm>
              <a:off x="9891073" y="2488936"/>
              <a:ext cx="607809" cy="609685"/>
            </a:xfrm>
            <a:custGeom>
              <a:avLst/>
              <a:gdLst>
                <a:gd name="T0" fmla="*/ 8126 w 10126"/>
                <a:gd name="T1" fmla="*/ 1600 h 10157"/>
                <a:gd name="T2" fmla="*/ 7632 w 10126"/>
                <a:gd name="T3" fmla="*/ 861 h 10157"/>
                <a:gd name="T4" fmla="*/ 6760 w 10126"/>
                <a:gd name="T5" fmla="*/ 1034 h 10157"/>
                <a:gd name="T6" fmla="*/ 6587 w 10126"/>
                <a:gd name="T7" fmla="*/ 1906 h 10157"/>
                <a:gd name="T8" fmla="*/ 7326 w 10126"/>
                <a:gd name="T9" fmla="*/ 2400 h 10157"/>
                <a:gd name="T10" fmla="*/ 8126 w 10126"/>
                <a:gd name="T11" fmla="*/ 1600 h 10157"/>
                <a:gd name="T12" fmla="*/ 8926 w 10126"/>
                <a:gd name="T13" fmla="*/ 1600 h 10157"/>
                <a:gd name="T14" fmla="*/ 7938 w 10126"/>
                <a:gd name="T15" fmla="*/ 3078 h 10157"/>
                <a:gd name="T16" fmla="*/ 6195 w 10126"/>
                <a:gd name="T17" fmla="*/ 2731 h 10157"/>
                <a:gd name="T18" fmla="*/ 5848 w 10126"/>
                <a:gd name="T19" fmla="*/ 988 h 10157"/>
                <a:gd name="T20" fmla="*/ 7326 w 10126"/>
                <a:gd name="T21" fmla="*/ 0 h 10157"/>
                <a:gd name="T22" fmla="*/ 8926 w 10126"/>
                <a:gd name="T23" fmla="*/ 1600 h 10157"/>
                <a:gd name="T24" fmla="*/ 2526 w 10126"/>
                <a:gd name="T25" fmla="*/ 4800 h 10157"/>
                <a:gd name="T26" fmla="*/ 2032 w 10126"/>
                <a:gd name="T27" fmla="*/ 4061 h 10157"/>
                <a:gd name="T28" fmla="*/ 1160 w 10126"/>
                <a:gd name="T29" fmla="*/ 4234 h 10157"/>
                <a:gd name="T30" fmla="*/ 987 w 10126"/>
                <a:gd name="T31" fmla="*/ 5106 h 10157"/>
                <a:gd name="T32" fmla="*/ 1726 w 10126"/>
                <a:gd name="T33" fmla="*/ 5600 h 10157"/>
                <a:gd name="T34" fmla="*/ 2526 w 10126"/>
                <a:gd name="T35" fmla="*/ 4800 h 10157"/>
                <a:gd name="T36" fmla="*/ 3326 w 10126"/>
                <a:gd name="T37" fmla="*/ 4800 h 10157"/>
                <a:gd name="T38" fmla="*/ 2338 w 10126"/>
                <a:gd name="T39" fmla="*/ 6278 h 10157"/>
                <a:gd name="T40" fmla="*/ 595 w 10126"/>
                <a:gd name="T41" fmla="*/ 5931 h 10157"/>
                <a:gd name="T42" fmla="*/ 248 w 10126"/>
                <a:gd name="T43" fmla="*/ 4188 h 10157"/>
                <a:gd name="T44" fmla="*/ 1726 w 10126"/>
                <a:gd name="T45" fmla="*/ 3200 h 10157"/>
                <a:gd name="T46" fmla="*/ 3326 w 10126"/>
                <a:gd name="T47" fmla="*/ 4800 h 10157"/>
                <a:gd name="T48" fmla="*/ 9326 w 10126"/>
                <a:gd name="T49" fmla="*/ 8000 h 10157"/>
                <a:gd name="T50" fmla="*/ 8585 w 10126"/>
                <a:gd name="T51" fmla="*/ 6891 h 10157"/>
                <a:gd name="T52" fmla="*/ 7278 w 10126"/>
                <a:gd name="T53" fmla="*/ 7152 h 10157"/>
                <a:gd name="T54" fmla="*/ 7017 w 10126"/>
                <a:gd name="T55" fmla="*/ 8459 h 10157"/>
                <a:gd name="T56" fmla="*/ 8126 w 10126"/>
                <a:gd name="T57" fmla="*/ 9200 h 10157"/>
                <a:gd name="T58" fmla="*/ 9326 w 10126"/>
                <a:gd name="T59" fmla="*/ 8000 h 10157"/>
                <a:gd name="T60" fmla="*/ 10126 w 10126"/>
                <a:gd name="T61" fmla="*/ 8000 h 10157"/>
                <a:gd name="T62" fmla="*/ 8891 w 10126"/>
                <a:gd name="T63" fmla="*/ 9848 h 10157"/>
                <a:gd name="T64" fmla="*/ 6712 w 10126"/>
                <a:gd name="T65" fmla="*/ 9414 h 10157"/>
                <a:gd name="T66" fmla="*/ 6278 w 10126"/>
                <a:gd name="T67" fmla="*/ 7235 h 10157"/>
                <a:gd name="T68" fmla="*/ 8126 w 10126"/>
                <a:gd name="T69" fmla="*/ 6000 h 10157"/>
                <a:gd name="T70" fmla="*/ 10126 w 10126"/>
                <a:gd name="T71" fmla="*/ 8000 h 10157"/>
                <a:gd name="T72" fmla="*/ 3106 w 10126"/>
                <a:gd name="T73" fmla="*/ 4356 h 10157"/>
                <a:gd name="T74" fmla="*/ 2543 w 10126"/>
                <a:gd name="T75" fmla="*/ 4194 h 10157"/>
                <a:gd name="T76" fmla="*/ 2746 w 10126"/>
                <a:gd name="T77" fmla="*/ 3644 h 10157"/>
                <a:gd name="T78" fmla="*/ 5946 w 10126"/>
                <a:gd name="T79" fmla="*/ 2044 h 10157"/>
                <a:gd name="T80" fmla="*/ 6509 w 10126"/>
                <a:gd name="T81" fmla="*/ 2206 h 10157"/>
                <a:gd name="T82" fmla="*/ 6306 w 10126"/>
                <a:gd name="T83" fmla="*/ 2756 h 10157"/>
                <a:gd name="T84" fmla="*/ 3106 w 10126"/>
                <a:gd name="T85" fmla="*/ 4356 h 10157"/>
                <a:gd name="T86" fmla="*/ 2730 w 10126"/>
                <a:gd name="T87" fmla="*/ 5548 h 10157"/>
                <a:gd name="T88" fmla="*/ 2582 w 10126"/>
                <a:gd name="T89" fmla="*/ 5000 h 10157"/>
                <a:gd name="T90" fmla="*/ 3130 w 10126"/>
                <a:gd name="T91" fmla="*/ 4852 h 10157"/>
                <a:gd name="T92" fmla="*/ 6730 w 10126"/>
                <a:gd name="T93" fmla="*/ 6852 h 10157"/>
                <a:gd name="T94" fmla="*/ 6878 w 10126"/>
                <a:gd name="T95" fmla="*/ 7400 h 10157"/>
                <a:gd name="T96" fmla="*/ 6330 w 10126"/>
                <a:gd name="T97" fmla="*/ 7548 h 10157"/>
                <a:gd name="T98" fmla="*/ 2730 w 10126"/>
                <a:gd name="T99" fmla="*/ 5548 h 10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126" h="10157">
                  <a:moveTo>
                    <a:pt x="8126" y="1600"/>
                  </a:moveTo>
                  <a:cubicBezTo>
                    <a:pt x="8126" y="1276"/>
                    <a:pt x="7931" y="985"/>
                    <a:pt x="7632" y="861"/>
                  </a:cubicBezTo>
                  <a:cubicBezTo>
                    <a:pt x="7333" y="737"/>
                    <a:pt x="6989" y="806"/>
                    <a:pt x="6760" y="1034"/>
                  </a:cubicBezTo>
                  <a:cubicBezTo>
                    <a:pt x="6532" y="1263"/>
                    <a:pt x="6463" y="1607"/>
                    <a:pt x="6587" y="1906"/>
                  </a:cubicBezTo>
                  <a:cubicBezTo>
                    <a:pt x="6711" y="2205"/>
                    <a:pt x="7002" y="2400"/>
                    <a:pt x="7326" y="2400"/>
                  </a:cubicBezTo>
                  <a:cubicBezTo>
                    <a:pt x="7768" y="2400"/>
                    <a:pt x="8126" y="2042"/>
                    <a:pt x="8126" y="1600"/>
                  </a:cubicBezTo>
                  <a:close/>
                  <a:moveTo>
                    <a:pt x="8926" y="1600"/>
                  </a:moveTo>
                  <a:cubicBezTo>
                    <a:pt x="8926" y="2247"/>
                    <a:pt x="8536" y="2831"/>
                    <a:pt x="7938" y="3078"/>
                  </a:cubicBezTo>
                  <a:cubicBezTo>
                    <a:pt x="7340" y="3326"/>
                    <a:pt x="6652" y="3189"/>
                    <a:pt x="6195" y="2731"/>
                  </a:cubicBezTo>
                  <a:cubicBezTo>
                    <a:pt x="5737" y="2274"/>
                    <a:pt x="5600" y="1586"/>
                    <a:pt x="5848" y="988"/>
                  </a:cubicBezTo>
                  <a:cubicBezTo>
                    <a:pt x="6095" y="390"/>
                    <a:pt x="6679" y="0"/>
                    <a:pt x="7326" y="0"/>
                  </a:cubicBezTo>
                  <a:cubicBezTo>
                    <a:pt x="8210" y="0"/>
                    <a:pt x="8926" y="716"/>
                    <a:pt x="8926" y="1600"/>
                  </a:cubicBezTo>
                  <a:close/>
                  <a:moveTo>
                    <a:pt x="2526" y="4800"/>
                  </a:moveTo>
                  <a:cubicBezTo>
                    <a:pt x="2526" y="4476"/>
                    <a:pt x="2331" y="4185"/>
                    <a:pt x="2032" y="4061"/>
                  </a:cubicBezTo>
                  <a:cubicBezTo>
                    <a:pt x="1733" y="3937"/>
                    <a:pt x="1389" y="4006"/>
                    <a:pt x="1160" y="4234"/>
                  </a:cubicBezTo>
                  <a:cubicBezTo>
                    <a:pt x="932" y="4463"/>
                    <a:pt x="863" y="4807"/>
                    <a:pt x="987" y="5106"/>
                  </a:cubicBezTo>
                  <a:cubicBezTo>
                    <a:pt x="1111" y="5405"/>
                    <a:pt x="1402" y="5600"/>
                    <a:pt x="1726" y="5600"/>
                  </a:cubicBezTo>
                  <a:cubicBezTo>
                    <a:pt x="2168" y="5600"/>
                    <a:pt x="2526" y="5242"/>
                    <a:pt x="2526" y="4800"/>
                  </a:cubicBezTo>
                  <a:close/>
                  <a:moveTo>
                    <a:pt x="3326" y="4800"/>
                  </a:moveTo>
                  <a:cubicBezTo>
                    <a:pt x="3326" y="5447"/>
                    <a:pt x="2936" y="6031"/>
                    <a:pt x="2338" y="6278"/>
                  </a:cubicBezTo>
                  <a:cubicBezTo>
                    <a:pt x="1740" y="6526"/>
                    <a:pt x="1052" y="6389"/>
                    <a:pt x="595" y="5931"/>
                  </a:cubicBezTo>
                  <a:cubicBezTo>
                    <a:pt x="137" y="5474"/>
                    <a:pt x="0" y="4786"/>
                    <a:pt x="248" y="4188"/>
                  </a:cubicBezTo>
                  <a:cubicBezTo>
                    <a:pt x="495" y="3590"/>
                    <a:pt x="1079" y="3200"/>
                    <a:pt x="1726" y="3200"/>
                  </a:cubicBezTo>
                  <a:cubicBezTo>
                    <a:pt x="2610" y="3200"/>
                    <a:pt x="3326" y="3916"/>
                    <a:pt x="3326" y="4800"/>
                  </a:cubicBezTo>
                  <a:close/>
                  <a:moveTo>
                    <a:pt x="9326" y="8000"/>
                  </a:moveTo>
                  <a:cubicBezTo>
                    <a:pt x="9326" y="7515"/>
                    <a:pt x="9034" y="7077"/>
                    <a:pt x="8585" y="6891"/>
                  </a:cubicBezTo>
                  <a:cubicBezTo>
                    <a:pt x="8137" y="6706"/>
                    <a:pt x="7621" y="6808"/>
                    <a:pt x="7278" y="7152"/>
                  </a:cubicBezTo>
                  <a:cubicBezTo>
                    <a:pt x="6934" y="7495"/>
                    <a:pt x="6832" y="8011"/>
                    <a:pt x="7017" y="8459"/>
                  </a:cubicBezTo>
                  <a:cubicBezTo>
                    <a:pt x="7203" y="8908"/>
                    <a:pt x="7641" y="9200"/>
                    <a:pt x="8126" y="9200"/>
                  </a:cubicBezTo>
                  <a:cubicBezTo>
                    <a:pt x="8789" y="9200"/>
                    <a:pt x="9326" y="8663"/>
                    <a:pt x="9326" y="8000"/>
                  </a:cubicBezTo>
                  <a:close/>
                  <a:moveTo>
                    <a:pt x="10126" y="8000"/>
                  </a:moveTo>
                  <a:cubicBezTo>
                    <a:pt x="10126" y="8809"/>
                    <a:pt x="9639" y="9538"/>
                    <a:pt x="8891" y="9848"/>
                  </a:cubicBezTo>
                  <a:cubicBezTo>
                    <a:pt x="8144" y="10157"/>
                    <a:pt x="7284" y="9986"/>
                    <a:pt x="6712" y="9414"/>
                  </a:cubicBezTo>
                  <a:cubicBezTo>
                    <a:pt x="6140" y="8842"/>
                    <a:pt x="5969" y="7982"/>
                    <a:pt x="6278" y="7235"/>
                  </a:cubicBezTo>
                  <a:cubicBezTo>
                    <a:pt x="6588" y="6487"/>
                    <a:pt x="7317" y="6000"/>
                    <a:pt x="8126" y="6000"/>
                  </a:cubicBezTo>
                  <a:cubicBezTo>
                    <a:pt x="9231" y="6000"/>
                    <a:pt x="10126" y="6895"/>
                    <a:pt x="10126" y="8000"/>
                  </a:cubicBezTo>
                  <a:close/>
                  <a:moveTo>
                    <a:pt x="3106" y="4356"/>
                  </a:moveTo>
                  <a:cubicBezTo>
                    <a:pt x="2907" y="4476"/>
                    <a:pt x="2648" y="4401"/>
                    <a:pt x="2543" y="4194"/>
                  </a:cubicBezTo>
                  <a:cubicBezTo>
                    <a:pt x="2438" y="3986"/>
                    <a:pt x="2531" y="3733"/>
                    <a:pt x="2746" y="3644"/>
                  </a:cubicBezTo>
                  <a:lnTo>
                    <a:pt x="5946" y="2044"/>
                  </a:lnTo>
                  <a:cubicBezTo>
                    <a:pt x="6145" y="1924"/>
                    <a:pt x="6404" y="1999"/>
                    <a:pt x="6509" y="2206"/>
                  </a:cubicBezTo>
                  <a:cubicBezTo>
                    <a:pt x="6614" y="2414"/>
                    <a:pt x="6521" y="2667"/>
                    <a:pt x="6306" y="2756"/>
                  </a:cubicBezTo>
                  <a:lnTo>
                    <a:pt x="3106" y="4356"/>
                  </a:lnTo>
                  <a:close/>
                  <a:moveTo>
                    <a:pt x="2730" y="5548"/>
                  </a:moveTo>
                  <a:cubicBezTo>
                    <a:pt x="2538" y="5438"/>
                    <a:pt x="2472" y="5192"/>
                    <a:pt x="2582" y="5000"/>
                  </a:cubicBezTo>
                  <a:cubicBezTo>
                    <a:pt x="2692" y="4808"/>
                    <a:pt x="2938" y="4742"/>
                    <a:pt x="3130" y="4852"/>
                  </a:cubicBezTo>
                  <a:lnTo>
                    <a:pt x="6730" y="6852"/>
                  </a:lnTo>
                  <a:cubicBezTo>
                    <a:pt x="6922" y="6962"/>
                    <a:pt x="6988" y="7208"/>
                    <a:pt x="6878" y="7400"/>
                  </a:cubicBezTo>
                  <a:cubicBezTo>
                    <a:pt x="6768" y="7592"/>
                    <a:pt x="6522" y="7658"/>
                    <a:pt x="6330" y="7548"/>
                  </a:cubicBezTo>
                  <a:lnTo>
                    <a:pt x="2730" y="554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238168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7A1F220-D83C-FB9E-44E3-BA7563C295E1}"/>
              </a:ext>
            </a:extLst>
          </p:cNvPr>
          <p:cNvSpPr>
            <a:spLocks noGrp="1"/>
          </p:cNvSpPr>
          <p:nvPr>
            <p:ph type="title"/>
          </p:nvPr>
        </p:nvSpPr>
        <p:spPr/>
        <p:txBody>
          <a:bodyPr/>
          <a:lstStyle/>
          <a:p>
            <a:r>
              <a:rPr lang="zh-CN" altLang="en-US" dirty="0"/>
              <a:t>企业管理法则</a:t>
            </a:r>
          </a:p>
        </p:txBody>
      </p:sp>
      <p:sp>
        <p:nvSpPr>
          <p:cNvPr id="6" name="文本占位符 5">
            <a:extLst>
              <a:ext uri="{FF2B5EF4-FFF2-40B4-BE49-F238E27FC236}">
                <a16:creationId xmlns:a16="http://schemas.microsoft.com/office/drawing/2014/main" id="{E7A4487E-E8CE-9B65-12CE-3965BA0F10B6}"/>
              </a:ext>
            </a:extLst>
          </p:cNvPr>
          <p:cNvSpPr>
            <a:spLocks noGrp="1"/>
          </p:cNvSpPr>
          <p:nvPr>
            <p:ph type="body" idx="1"/>
          </p:nvPr>
        </p:nvSpPr>
        <p:spPr>
          <a:xfrm>
            <a:off x="6204152" y="3712811"/>
            <a:ext cx="5179998" cy="704233"/>
          </a:xfrm>
        </p:spPr>
        <p:txBody>
          <a:bodyPr/>
          <a:lstStyle/>
          <a:p>
            <a:r>
              <a:rPr lang="en-GB" altLang="zh-CN" dirty="0" err="1"/>
              <a:t>单击此处添加</a:t>
            </a:r>
            <a:r>
              <a:rPr lang="zh-CN" altLang="en-US" dirty="0"/>
              <a:t>文本</a:t>
            </a:r>
            <a:r>
              <a:rPr lang="en-GB" altLang="zh-CN" dirty="0" err="1"/>
              <a:t>单击此处添加</a:t>
            </a:r>
            <a:r>
              <a:rPr lang="zh-CN" altLang="en-US" dirty="0"/>
              <a:t>文本</a:t>
            </a:r>
            <a:r>
              <a:rPr lang="en-GB" altLang="zh-CN" dirty="0" err="1"/>
              <a:t>单击此处添加</a:t>
            </a:r>
            <a:r>
              <a:rPr lang="zh-CN" altLang="en-US" dirty="0"/>
              <a:t>文本</a:t>
            </a:r>
            <a:r>
              <a:rPr lang="en-GB" altLang="zh-CN" dirty="0" err="1"/>
              <a:t>单击此处添加</a:t>
            </a:r>
            <a:r>
              <a:rPr lang="zh-CN" altLang="en-US" dirty="0"/>
              <a:t>文本</a:t>
            </a:r>
            <a:r>
              <a:rPr lang="en-GB" altLang="zh-CN" dirty="0" err="1"/>
              <a:t>单击此处添加</a:t>
            </a:r>
            <a:r>
              <a:rPr lang="zh-CN" altLang="en-US" dirty="0"/>
              <a:t>文本</a:t>
            </a:r>
            <a:r>
              <a:rPr lang="en-GB" altLang="zh-CN" dirty="0" err="1"/>
              <a:t>单击此处添加</a:t>
            </a:r>
            <a:r>
              <a:rPr lang="zh-CN" altLang="en-US" dirty="0"/>
              <a:t>文本</a:t>
            </a:r>
            <a:endParaRPr lang="en-GB" altLang="zh-CN" dirty="0"/>
          </a:p>
        </p:txBody>
      </p:sp>
      <p:sp>
        <p:nvSpPr>
          <p:cNvPr id="7" name="文本占位符 6">
            <a:extLst>
              <a:ext uri="{FF2B5EF4-FFF2-40B4-BE49-F238E27FC236}">
                <a16:creationId xmlns:a16="http://schemas.microsoft.com/office/drawing/2014/main" id="{B4679FC3-FD21-3465-2AEC-6E2B254A1C2C}"/>
              </a:ext>
            </a:extLst>
          </p:cNvPr>
          <p:cNvSpPr>
            <a:spLocks noGrp="1"/>
          </p:cNvSpPr>
          <p:nvPr>
            <p:ph type="body" sz="quarter" idx="10"/>
          </p:nvPr>
        </p:nvSpPr>
        <p:spPr/>
        <p:txBody>
          <a:bodyPr/>
          <a:lstStyle/>
          <a:p>
            <a:r>
              <a:rPr lang="en-US" altLang="zh-CN" dirty="0"/>
              <a:t>02</a:t>
            </a:r>
            <a:endParaRPr lang="zh-CN" altLang="en-US" dirty="0"/>
          </a:p>
        </p:txBody>
      </p:sp>
    </p:spTree>
    <p:extLst>
      <p:ext uri="{BB962C8B-B14F-4D97-AF65-F5344CB8AC3E}">
        <p14:creationId xmlns:p14="http://schemas.microsoft.com/office/powerpoint/2010/main" val="40282333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19D427-4BA2-7A85-DC1D-3E701B7E507B}"/>
              </a:ext>
            </a:extLst>
          </p:cNvPr>
          <p:cNvSpPr>
            <a:spLocks noGrp="1"/>
          </p:cNvSpPr>
          <p:nvPr>
            <p:ph type="title"/>
          </p:nvPr>
        </p:nvSpPr>
        <p:spPr/>
        <p:txBody>
          <a:bodyPr/>
          <a:lstStyle/>
          <a:p>
            <a:r>
              <a:rPr lang="zh-CN" altLang="en-US" dirty="0"/>
              <a:t>企业管理法则</a:t>
            </a:r>
          </a:p>
        </p:txBody>
      </p:sp>
      <p:sp>
        <p:nvSpPr>
          <p:cNvPr id="3" name="文本占位符 2">
            <a:extLst>
              <a:ext uri="{FF2B5EF4-FFF2-40B4-BE49-F238E27FC236}">
                <a16:creationId xmlns:a16="http://schemas.microsoft.com/office/drawing/2014/main" id="{17F8717A-F0CC-3398-DABB-056D50284D46}"/>
              </a:ext>
            </a:extLst>
          </p:cNvPr>
          <p:cNvSpPr>
            <a:spLocks noGrp="1"/>
          </p:cNvSpPr>
          <p:nvPr>
            <p:ph type="body" sz="quarter" idx="10"/>
          </p:nvPr>
        </p:nvSpPr>
        <p:spPr>
          <a:xfrm>
            <a:off x="1160918" y="1273345"/>
            <a:ext cx="4085452" cy="313932"/>
          </a:xfrm>
        </p:spPr>
        <p:txBody>
          <a:bodyPr/>
          <a:lstStyle/>
          <a:p>
            <a:r>
              <a:rPr lang="en-US" altLang="zh-CN" dirty="0"/>
              <a:t>QI YE GUAN LI FA ZE</a:t>
            </a:r>
            <a:endParaRPr lang="zh-CN" altLang="en-US" dirty="0"/>
          </a:p>
        </p:txBody>
      </p:sp>
      <p:grpSp>
        <p:nvGrpSpPr>
          <p:cNvPr id="38" name="组合 37">
            <a:extLst>
              <a:ext uri="{FF2B5EF4-FFF2-40B4-BE49-F238E27FC236}">
                <a16:creationId xmlns:a16="http://schemas.microsoft.com/office/drawing/2014/main" id="{E5F59A2D-C1F6-8AA9-7679-80E3BE9A0E17}"/>
              </a:ext>
            </a:extLst>
          </p:cNvPr>
          <p:cNvGrpSpPr/>
          <p:nvPr/>
        </p:nvGrpSpPr>
        <p:grpSpPr>
          <a:xfrm>
            <a:off x="1174983" y="2283189"/>
            <a:ext cx="2360697" cy="3130517"/>
            <a:chOff x="1174983" y="2283189"/>
            <a:chExt cx="2360697" cy="3130517"/>
          </a:xfrm>
        </p:grpSpPr>
        <p:sp>
          <p:nvSpPr>
            <p:cNvPr id="21" name="文本框 20">
              <a:extLst>
                <a:ext uri="{FF2B5EF4-FFF2-40B4-BE49-F238E27FC236}">
                  <a16:creationId xmlns:a16="http://schemas.microsoft.com/office/drawing/2014/main" id="{2B1D05F3-E281-731B-A7D7-219FBB85FD02}"/>
                </a:ext>
              </a:extLst>
            </p:cNvPr>
            <p:cNvSpPr txBox="1"/>
            <p:nvPr/>
          </p:nvSpPr>
          <p:spPr>
            <a:xfrm>
              <a:off x="1174983" y="3885915"/>
              <a:ext cx="2360697" cy="1527791"/>
            </a:xfrm>
            <a:prstGeom prst="rect">
              <a:avLst/>
            </a:prstGeom>
            <a:noFill/>
          </p:spPr>
          <p:txBody>
            <a:bodyPr wrap="square" rtlCol="0">
              <a:spAutoFit/>
            </a:bodyPr>
            <a:lstStyle/>
            <a:p>
              <a:pPr marL="0" indent="0">
                <a:lnSpc>
                  <a:spcPct val="150000"/>
                </a:lnSpc>
                <a:buNone/>
              </a:pP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endParaRPr lang="en-GB" altLang="zh-CN" sz="1600" dirty="0">
                <a:latin typeface="+mn-ea"/>
              </a:endParaRPr>
            </a:p>
          </p:txBody>
        </p:sp>
        <p:sp>
          <p:nvSpPr>
            <p:cNvPr id="24" name="文本框 23">
              <a:extLst>
                <a:ext uri="{FF2B5EF4-FFF2-40B4-BE49-F238E27FC236}">
                  <a16:creationId xmlns:a16="http://schemas.microsoft.com/office/drawing/2014/main" id="{216246DB-2121-98F8-F260-25AA45D48662}"/>
                </a:ext>
              </a:extLst>
            </p:cNvPr>
            <p:cNvSpPr txBox="1"/>
            <p:nvPr/>
          </p:nvSpPr>
          <p:spPr>
            <a:xfrm>
              <a:off x="1621797" y="3565874"/>
              <a:ext cx="1467068" cy="400110"/>
            </a:xfrm>
            <a:prstGeom prst="rect">
              <a:avLst/>
            </a:prstGeom>
            <a:noFill/>
          </p:spPr>
          <p:txBody>
            <a:bodyPr wrap="none" rtlCol="0">
              <a:spAutoFit/>
            </a:bodyPr>
            <a:lstStyle/>
            <a:p>
              <a:r>
                <a:rPr lang="zh-CN" altLang="en-US" sz="2000" b="1" dirty="0">
                  <a:latin typeface="+mj-ea"/>
                  <a:ea typeface="+mj-ea"/>
                </a:rPr>
                <a:t>请输入标题</a:t>
              </a:r>
            </a:p>
          </p:txBody>
        </p:sp>
        <p:grpSp>
          <p:nvGrpSpPr>
            <p:cNvPr id="33" name="组合 32">
              <a:extLst>
                <a:ext uri="{FF2B5EF4-FFF2-40B4-BE49-F238E27FC236}">
                  <a16:creationId xmlns:a16="http://schemas.microsoft.com/office/drawing/2014/main" id="{C7DC392A-FA0A-7F2D-7D11-CBF0458CCA6B}"/>
                </a:ext>
              </a:extLst>
            </p:cNvPr>
            <p:cNvGrpSpPr/>
            <p:nvPr/>
          </p:nvGrpSpPr>
          <p:grpSpPr>
            <a:xfrm>
              <a:off x="1450381" y="2283189"/>
              <a:ext cx="1809901" cy="1145811"/>
              <a:chOff x="1427075" y="2283189"/>
              <a:chExt cx="1809901" cy="1145811"/>
            </a:xfrm>
          </p:grpSpPr>
          <p:sp>
            <p:nvSpPr>
              <p:cNvPr id="11" name="任意多边形: 形状 10">
                <a:extLst>
                  <a:ext uri="{FF2B5EF4-FFF2-40B4-BE49-F238E27FC236}">
                    <a16:creationId xmlns:a16="http://schemas.microsoft.com/office/drawing/2014/main" id="{D869E242-59FC-9730-5D0A-7B77381889D1}"/>
                  </a:ext>
                </a:extLst>
              </p:cNvPr>
              <p:cNvSpPr/>
              <p:nvPr/>
            </p:nvSpPr>
            <p:spPr>
              <a:xfrm rot="5400000">
                <a:off x="2354767" y="2524049"/>
                <a:ext cx="1100328" cy="664090"/>
              </a:xfrm>
              <a:custGeom>
                <a:avLst/>
                <a:gdLst>
                  <a:gd name="connsiteX0" fmla="*/ 10 w 1944928"/>
                  <a:gd name="connsiteY0" fmla="*/ 1318656 h 1376241"/>
                  <a:gd name="connsiteX1" fmla="*/ 9829 w 1944928"/>
                  <a:gd name="connsiteY1" fmla="*/ 1288518 h 1376241"/>
                  <a:gd name="connsiteX2" fmla="*/ 910183 w 1944928"/>
                  <a:gd name="connsiteY2" fmla="*/ 29077 h 1376241"/>
                  <a:gd name="connsiteX3" fmla="*/ 1034747 w 1944928"/>
                  <a:gd name="connsiteY3" fmla="*/ 29077 h 1376241"/>
                  <a:gd name="connsiteX4" fmla="*/ 1935100 w 1944928"/>
                  <a:gd name="connsiteY4" fmla="*/ 1288518 h 1376241"/>
                  <a:gd name="connsiteX5" fmla="*/ 1872818 w 1944928"/>
                  <a:gd name="connsiteY5" fmla="*/ 1376241 h 1376241"/>
                  <a:gd name="connsiteX6" fmla="*/ 1620574 w 1944928"/>
                  <a:gd name="connsiteY6" fmla="*/ 1376241 h 1376241"/>
                  <a:gd name="connsiteX7" fmla="*/ 1434603 w 1944928"/>
                  <a:gd name="connsiteY7" fmla="*/ 1275300 h 1376241"/>
                  <a:gd name="connsiteX8" fmla="*/ 972464 w 1944928"/>
                  <a:gd name="connsiteY8" fmla="*/ 1181998 h 1376241"/>
                  <a:gd name="connsiteX9" fmla="*/ 510324 w 1944928"/>
                  <a:gd name="connsiteY9" fmla="*/ 1275300 h 1376241"/>
                  <a:gd name="connsiteX10" fmla="*/ 324353 w 1944928"/>
                  <a:gd name="connsiteY10" fmla="*/ 1376241 h 1376241"/>
                  <a:gd name="connsiteX11" fmla="*/ 72111 w 1944928"/>
                  <a:gd name="connsiteY11" fmla="*/ 1376241 h 1376241"/>
                  <a:gd name="connsiteX12" fmla="*/ 10 w 1944928"/>
                  <a:gd name="connsiteY12" fmla="*/ 1318656 h 137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4928" h="1376241">
                    <a:moveTo>
                      <a:pt x="10" y="1318656"/>
                    </a:moveTo>
                    <a:cubicBezTo>
                      <a:pt x="-189" y="1308606"/>
                      <a:pt x="2868" y="1298255"/>
                      <a:pt x="9829" y="1288518"/>
                    </a:cubicBezTo>
                    <a:lnTo>
                      <a:pt x="910183" y="29077"/>
                    </a:lnTo>
                    <a:cubicBezTo>
                      <a:pt x="937899" y="-9692"/>
                      <a:pt x="1007032" y="-9692"/>
                      <a:pt x="1034747" y="29077"/>
                    </a:cubicBezTo>
                    <a:lnTo>
                      <a:pt x="1935100" y="1288518"/>
                    </a:lnTo>
                    <a:cubicBezTo>
                      <a:pt x="1962945" y="1327467"/>
                      <a:pt x="1928316" y="1376241"/>
                      <a:pt x="1872818" y="1376241"/>
                    </a:cubicBezTo>
                    <a:lnTo>
                      <a:pt x="1620574" y="1376241"/>
                    </a:lnTo>
                    <a:lnTo>
                      <a:pt x="1434603" y="1275300"/>
                    </a:lnTo>
                    <a:cubicBezTo>
                      <a:pt x="1292560" y="1215220"/>
                      <a:pt x="1136392" y="1181998"/>
                      <a:pt x="972464" y="1181998"/>
                    </a:cubicBezTo>
                    <a:cubicBezTo>
                      <a:pt x="808536" y="1181998"/>
                      <a:pt x="652367" y="1215220"/>
                      <a:pt x="510324" y="1275300"/>
                    </a:cubicBezTo>
                    <a:lnTo>
                      <a:pt x="324353" y="1376241"/>
                    </a:lnTo>
                    <a:lnTo>
                      <a:pt x="72111" y="1376241"/>
                    </a:lnTo>
                    <a:cubicBezTo>
                      <a:pt x="30488" y="1376241"/>
                      <a:pt x="604" y="1348806"/>
                      <a:pt x="10" y="1318656"/>
                    </a:cubicBezTo>
                    <a:close/>
                  </a:path>
                </a:pathLst>
              </a:custGeom>
              <a:solidFill>
                <a:schemeClr val="tx1"/>
              </a:solidFill>
              <a:ln>
                <a:noFill/>
              </a:ln>
              <a:effectLst>
                <a:outerShdw blurRad="63500" sx="102000" sy="102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latin typeface="+mj-ea"/>
                  <a:ea typeface="+mj-ea"/>
                </a:endParaRPr>
              </a:p>
            </p:txBody>
          </p:sp>
          <p:sp>
            <p:nvSpPr>
              <p:cNvPr id="9" name="椭圆 8">
                <a:extLst>
                  <a:ext uri="{FF2B5EF4-FFF2-40B4-BE49-F238E27FC236}">
                    <a16:creationId xmlns:a16="http://schemas.microsoft.com/office/drawing/2014/main" id="{7CE458C7-90F3-FA23-4E4C-272350E4A63F}"/>
                  </a:ext>
                </a:extLst>
              </p:cNvPr>
              <p:cNvSpPr/>
              <p:nvPr/>
            </p:nvSpPr>
            <p:spPr>
              <a:xfrm>
                <a:off x="1427075" y="2283189"/>
                <a:ext cx="1145811" cy="1145811"/>
              </a:xfrm>
              <a:prstGeom prst="ellipse">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a:latin typeface="+mj-ea"/>
                  <a:ea typeface="+mj-ea"/>
                </a:endParaRPr>
              </a:p>
            </p:txBody>
          </p:sp>
          <p:sp>
            <p:nvSpPr>
              <p:cNvPr id="25" name="announcement_181621">
                <a:extLst>
                  <a:ext uri="{FF2B5EF4-FFF2-40B4-BE49-F238E27FC236}">
                    <a16:creationId xmlns:a16="http://schemas.microsoft.com/office/drawing/2014/main" id="{8D3C4F38-5822-4B2A-A9AE-AB28B7E408C0}"/>
                  </a:ext>
                </a:extLst>
              </p:cNvPr>
              <p:cNvSpPr/>
              <p:nvPr/>
            </p:nvSpPr>
            <p:spPr>
              <a:xfrm>
                <a:off x="1613213" y="2589125"/>
                <a:ext cx="773536" cy="533938"/>
              </a:xfrm>
              <a:custGeom>
                <a:avLst/>
                <a:gdLst>
                  <a:gd name="connsiteX0" fmla="*/ 126607 w 606227"/>
                  <a:gd name="connsiteY0" fmla="*/ 305880 h 418453"/>
                  <a:gd name="connsiteX1" fmla="*/ 105538 w 606227"/>
                  <a:gd name="connsiteY1" fmla="*/ 379981 h 418453"/>
                  <a:gd name="connsiteX2" fmla="*/ 145779 w 606227"/>
                  <a:gd name="connsiteY2" fmla="*/ 379981 h 418453"/>
                  <a:gd name="connsiteX3" fmla="*/ 166848 w 606227"/>
                  <a:gd name="connsiteY3" fmla="*/ 305880 h 418453"/>
                  <a:gd name="connsiteX4" fmla="*/ 503562 w 606227"/>
                  <a:gd name="connsiteY4" fmla="*/ 107118 h 418453"/>
                  <a:gd name="connsiteX5" fmla="*/ 537355 w 606227"/>
                  <a:gd name="connsiteY5" fmla="*/ 204534 h 418453"/>
                  <a:gd name="connsiteX6" fmla="*/ 503562 w 606227"/>
                  <a:gd name="connsiteY6" fmla="*/ 301949 h 418453"/>
                  <a:gd name="connsiteX7" fmla="*/ 476034 w 606227"/>
                  <a:gd name="connsiteY7" fmla="*/ 274279 h 418453"/>
                  <a:gd name="connsiteX8" fmla="*/ 498816 w 606227"/>
                  <a:gd name="connsiteY8" fmla="*/ 204534 h 418453"/>
                  <a:gd name="connsiteX9" fmla="*/ 476034 w 606227"/>
                  <a:gd name="connsiteY9" fmla="*/ 134599 h 418453"/>
                  <a:gd name="connsiteX10" fmla="*/ 276941 w 606227"/>
                  <a:gd name="connsiteY10" fmla="*/ 93242 h 418453"/>
                  <a:gd name="connsiteX11" fmla="*/ 226450 w 606227"/>
                  <a:gd name="connsiteY11" fmla="*/ 120912 h 418453"/>
                  <a:gd name="connsiteX12" fmla="*/ 107815 w 606227"/>
                  <a:gd name="connsiteY12" fmla="*/ 120912 h 418453"/>
                  <a:gd name="connsiteX13" fmla="*/ 38533 w 606227"/>
                  <a:gd name="connsiteY13" fmla="*/ 190086 h 418453"/>
                  <a:gd name="connsiteX14" fmla="*/ 107815 w 606227"/>
                  <a:gd name="connsiteY14" fmla="*/ 259259 h 418453"/>
                  <a:gd name="connsiteX15" fmla="*/ 226450 w 606227"/>
                  <a:gd name="connsiteY15" fmla="*/ 259259 h 418453"/>
                  <a:gd name="connsiteX16" fmla="*/ 276941 w 606227"/>
                  <a:gd name="connsiteY16" fmla="*/ 287118 h 418453"/>
                  <a:gd name="connsiteX17" fmla="*/ 552505 w 606227"/>
                  <a:gd name="connsiteY17" fmla="*/ 58216 h 418453"/>
                  <a:gd name="connsiteX18" fmla="*/ 606227 w 606227"/>
                  <a:gd name="connsiteY18" fmla="*/ 204498 h 418453"/>
                  <a:gd name="connsiteX19" fmla="*/ 552505 w 606227"/>
                  <a:gd name="connsiteY19" fmla="*/ 350780 h 418453"/>
                  <a:gd name="connsiteX20" fmla="*/ 525359 w 606227"/>
                  <a:gd name="connsiteY20" fmla="*/ 323494 h 418453"/>
                  <a:gd name="connsiteX21" fmla="*/ 567691 w 606227"/>
                  <a:gd name="connsiteY21" fmla="*/ 204498 h 418453"/>
                  <a:gd name="connsiteX22" fmla="*/ 525359 w 606227"/>
                  <a:gd name="connsiteY22" fmla="*/ 85502 h 418453"/>
                  <a:gd name="connsiteX23" fmla="*/ 376025 w 606227"/>
                  <a:gd name="connsiteY23" fmla="*/ 38851 h 418453"/>
                  <a:gd name="connsiteX24" fmla="*/ 315474 w 606227"/>
                  <a:gd name="connsiteY24" fmla="*/ 72017 h 418453"/>
                  <a:gd name="connsiteX25" fmla="*/ 315474 w 606227"/>
                  <a:gd name="connsiteY25" fmla="*/ 308154 h 418453"/>
                  <a:gd name="connsiteX26" fmla="*/ 376025 w 606227"/>
                  <a:gd name="connsiteY26" fmla="*/ 341320 h 418453"/>
                  <a:gd name="connsiteX27" fmla="*/ 391210 w 606227"/>
                  <a:gd name="connsiteY27" fmla="*/ 322558 h 418453"/>
                  <a:gd name="connsiteX28" fmla="*/ 391210 w 606227"/>
                  <a:gd name="connsiteY28" fmla="*/ 57613 h 418453"/>
                  <a:gd name="connsiteX29" fmla="*/ 376025 w 606227"/>
                  <a:gd name="connsiteY29" fmla="*/ 38851 h 418453"/>
                  <a:gd name="connsiteX30" fmla="*/ 366914 w 606227"/>
                  <a:gd name="connsiteY30" fmla="*/ 0 h 418453"/>
                  <a:gd name="connsiteX31" fmla="*/ 371849 w 606227"/>
                  <a:gd name="connsiteY31" fmla="*/ 0 h 418453"/>
                  <a:gd name="connsiteX32" fmla="*/ 429743 w 606227"/>
                  <a:gd name="connsiteY32" fmla="*/ 57613 h 418453"/>
                  <a:gd name="connsiteX33" fmla="*/ 429743 w 606227"/>
                  <a:gd name="connsiteY33" fmla="*/ 322558 h 418453"/>
                  <a:gd name="connsiteX34" fmla="*/ 372039 w 606227"/>
                  <a:gd name="connsiteY34" fmla="*/ 380171 h 418453"/>
                  <a:gd name="connsiteX35" fmla="*/ 366914 w 606227"/>
                  <a:gd name="connsiteY35" fmla="*/ 380171 h 418453"/>
                  <a:gd name="connsiteX36" fmla="*/ 216580 w 606227"/>
                  <a:gd name="connsiteY36" fmla="*/ 297731 h 418453"/>
                  <a:gd name="connsiteX37" fmla="*/ 209177 w 606227"/>
                  <a:gd name="connsiteY37" fmla="*/ 297731 h 418453"/>
                  <a:gd name="connsiteX38" fmla="*/ 174820 w 606227"/>
                  <a:gd name="connsiteY38" fmla="*/ 418453 h 418453"/>
                  <a:gd name="connsiteX39" fmla="*/ 54477 w 606227"/>
                  <a:gd name="connsiteY39" fmla="*/ 418453 h 418453"/>
                  <a:gd name="connsiteX40" fmla="*/ 89403 w 606227"/>
                  <a:gd name="connsiteY40" fmla="*/ 296025 h 418453"/>
                  <a:gd name="connsiteX41" fmla="*/ 0 w 606227"/>
                  <a:gd name="connsiteY41" fmla="*/ 190086 h 418453"/>
                  <a:gd name="connsiteX42" fmla="*/ 107815 w 606227"/>
                  <a:gd name="connsiteY42" fmla="*/ 82440 h 418453"/>
                  <a:gd name="connsiteX43" fmla="*/ 216580 w 606227"/>
                  <a:gd name="connsiteY43" fmla="*/ 82440 h 41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6227" h="418453">
                    <a:moveTo>
                      <a:pt x="126607" y="305880"/>
                    </a:moveTo>
                    <a:lnTo>
                      <a:pt x="105538" y="379981"/>
                    </a:lnTo>
                    <a:lnTo>
                      <a:pt x="145779" y="379981"/>
                    </a:lnTo>
                    <a:lnTo>
                      <a:pt x="166848" y="305880"/>
                    </a:lnTo>
                    <a:close/>
                    <a:moveTo>
                      <a:pt x="503562" y="107118"/>
                    </a:moveTo>
                    <a:cubicBezTo>
                      <a:pt x="524635" y="134031"/>
                      <a:pt x="537355" y="167766"/>
                      <a:pt x="537355" y="204534"/>
                    </a:cubicBezTo>
                    <a:cubicBezTo>
                      <a:pt x="537355" y="241301"/>
                      <a:pt x="524635" y="275037"/>
                      <a:pt x="503562" y="301949"/>
                    </a:cubicBezTo>
                    <a:lnTo>
                      <a:pt x="476034" y="274279"/>
                    </a:lnTo>
                    <a:cubicBezTo>
                      <a:pt x="490273" y="254758"/>
                      <a:pt x="498816" y="230688"/>
                      <a:pt x="498816" y="204534"/>
                    </a:cubicBezTo>
                    <a:cubicBezTo>
                      <a:pt x="498816" y="178379"/>
                      <a:pt x="490273" y="154310"/>
                      <a:pt x="476034" y="134599"/>
                    </a:cubicBezTo>
                    <a:close/>
                    <a:moveTo>
                      <a:pt x="276941" y="93242"/>
                    </a:moveTo>
                    <a:lnTo>
                      <a:pt x="226450" y="120912"/>
                    </a:lnTo>
                    <a:lnTo>
                      <a:pt x="107815" y="120912"/>
                    </a:lnTo>
                    <a:cubicBezTo>
                      <a:pt x="69662" y="120912"/>
                      <a:pt x="38533" y="151993"/>
                      <a:pt x="38533" y="190086"/>
                    </a:cubicBezTo>
                    <a:cubicBezTo>
                      <a:pt x="38533" y="228368"/>
                      <a:pt x="69662" y="259259"/>
                      <a:pt x="107815" y="259259"/>
                    </a:cubicBezTo>
                    <a:lnTo>
                      <a:pt x="226450" y="259259"/>
                    </a:lnTo>
                    <a:lnTo>
                      <a:pt x="276941" y="287118"/>
                    </a:lnTo>
                    <a:close/>
                    <a:moveTo>
                      <a:pt x="552505" y="58216"/>
                    </a:moveTo>
                    <a:cubicBezTo>
                      <a:pt x="586105" y="97818"/>
                      <a:pt x="606227" y="148790"/>
                      <a:pt x="606227" y="204498"/>
                    </a:cubicBezTo>
                    <a:cubicBezTo>
                      <a:pt x="606227" y="260207"/>
                      <a:pt x="586105" y="311178"/>
                      <a:pt x="552505" y="350780"/>
                    </a:cubicBezTo>
                    <a:lnTo>
                      <a:pt x="525359" y="323494"/>
                    </a:lnTo>
                    <a:cubicBezTo>
                      <a:pt x="551746" y="290903"/>
                      <a:pt x="567691" y="249596"/>
                      <a:pt x="567691" y="204498"/>
                    </a:cubicBezTo>
                    <a:cubicBezTo>
                      <a:pt x="567691" y="159401"/>
                      <a:pt x="551746" y="117904"/>
                      <a:pt x="525359" y="85502"/>
                    </a:cubicBezTo>
                    <a:close/>
                    <a:moveTo>
                      <a:pt x="376025" y="38851"/>
                    </a:moveTo>
                    <a:lnTo>
                      <a:pt x="315474" y="72017"/>
                    </a:lnTo>
                    <a:lnTo>
                      <a:pt x="315474" y="308154"/>
                    </a:lnTo>
                    <a:lnTo>
                      <a:pt x="376025" y="341320"/>
                    </a:lnTo>
                    <a:cubicBezTo>
                      <a:pt x="384757" y="339425"/>
                      <a:pt x="391210" y="331844"/>
                      <a:pt x="391210" y="322558"/>
                    </a:cubicBezTo>
                    <a:lnTo>
                      <a:pt x="391210" y="57613"/>
                    </a:lnTo>
                    <a:cubicBezTo>
                      <a:pt x="391210" y="48516"/>
                      <a:pt x="384757" y="40746"/>
                      <a:pt x="376025" y="38851"/>
                    </a:cubicBezTo>
                    <a:close/>
                    <a:moveTo>
                      <a:pt x="366914" y="0"/>
                    </a:moveTo>
                    <a:lnTo>
                      <a:pt x="371849" y="0"/>
                    </a:lnTo>
                    <a:cubicBezTo>
                      <a:pt x="403738" y="0"/>
                      <a:pt x="429743" y="25964"/>
                      <a:pt x="429743" y="57613"/>
                    </a:cubicBezTo>
                    <a:lnTo>
                      <a:pt x="429743" y="322558"/>
                    </a:lnTo>
                    <a:cubicBezTo>
                      <a:pt x="429743" y="354397"/>
                      <a:pt x="403738" y="380171"/>
                      <a:pt x="372039" y="380171"/>
                    </a:cubicBezTo>
                    <a:lnTo>
                      <a:pt x="366914" y="380171"/>
                    </a:lnTo>
                    <a:lnTo>
                      <a:pt x="216580" y="297731"/>
                    </a:lnTo>
                    <a:lnTo>
                      <a:pt x="209177" y="297731"/>
                    </a:lnTo>
                    <a:lnTo>
                      <a:pt x="174820" y="418453"/>
                    </a:lnTo>
                    <a:lnTo>
                      <a:pt x="54477" y="418453"/>
                    </a:lnTo>
                    <a:lnTo>
                      <a:pt x="89403" y="296025"/>
                    </a:lnTo>
                    <a:cubicBezTo>
                      <a:pt x="38722" y="287308"/>
                      <a:pt x="0" y="243150"/>
                      <a:pt x="0" y="190086"/>
                    </a:cubicBezTo>
                    <a:cubicBezTo>
                      <a:pt x="0" y="130767"/>
                      <a:pt x="48403" y="82440"/>
                      <a:pt x="107815" y="82440"/>
                    </a:cubicBezTo>
                    <a:lnTo>
                      <a:pt x="216580" y="824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弧形 29">
                <a:extLst>
                  <a:ext uri="{FF2B5EF4-FFF2-40B4-BE49-F238E27FC236}">
                    <a16:creationId xmlns:a16="http://schemas.microsoft.com/office/drawing/2014/main" id="{D6911386-1F5A-80F6-E9DC-1F563D27BF71}"/>
                  </a:ext>
                </a:extLst>
              </p:cNvPr>
              <p:cNvSpPr/>
              <p:nvPr/>
            </p:nvSpPr>
            <p:spPr>
              <a:xfrm rot="2427783">
                <a:off x="2518659" y="2649723"/>
                <a:ext cx="437926" cy="437926"/>
              </a:xfrm>
              <a:prstGeom prst="arc">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37" name="组合 36">
            <a:extLst>
              <a:ext uri="{FF2B5EF4-FFF2-40B4-BE49-F238E27FC236}">
                <a16:creationId xmlns:a16="http://schemas.microsoft.com/office/drawing/2014/main" id="{7C80AA8C-BB28-4F16-4B8A-8FF240DCC7F2}"/>
              </a:ext>
            </a:extLst>
          </p:cNvPr>
          <p:cNvGrpSpPr/>
          <p:nvPr/>
        </p:nvGrpSpPr>
        <p:grpSpPr>
          <a:xfrm>
            <a:off x="4617781" y="2302178"/>
            <a:ext cx="2360697" cy="3111528"/>
            <a:chOff x="4617781" y="2302178"/>
            <a:chExt cx="2360697" cy="3111528"/>
          </a:xfrm>
        </p:grpSpPr>
        <p:sp>
          <p:nvSpPr>
            <p:cNvPr id="22" name="文本框 21">
              <a:extLst>
                <a:ext uri="{FF2B5EF4-FFF2-40B4-BE49-F238E27FC236}">
                  <a16:creationId xmlns:a16="http://schemas.microsoft.com/office/drawing/2014/main" id="{CEAC687B-953A-D216-E850-42A80E0391E9}"/>
                </a:ext>
              </a:extLst>
            </p:cNvPr>
            <p:cNvSpPr txBox="1"/>
            <p:nvPr/>
          </p:nvSpPr>
          <p:spPr>
            <a:xfrm>
              <a:off x="4617781" y="3885915"/>
              <a:ext cx="2360697" cy="1527791"/>
            </a:xfrm>
            <a:prstGeom prst="rect">
              <a:avLst/>
            </a:prstGeom>
            <a:noFill/>
          </p:spPr>
          <p:txBody>
            <a:bodyPr wrap="square" rtlCol="0">
              <a:spAutoFit/>
            </a:bodyPr>
            <a:lstStyle/>
            <a:p>
              <a:pPr marL="0" indent="0">
                <a:lnSpc>
                  <a:spcPct val="150000"/>
                </a:lnSpc>
                <a:buNone/>
              </a:pP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endParaRPr lang="en-GB" altLang="zh-CN" sz="1600" dirty="0">
                <a:latin typeface="+mn-ea"/>
              </a:endParaRPr>
            </a:p>
          </p:txBody>
        </p:sp>
        <p:sp>
          <p:nvSpPr>
            <p:cNvPr id="26" name="文本框 25">
              <a:extLst>
                <a:ext uri="{FF2B5EF4-FFF2-40B4-BE49-F238E27FC236}">
                  <a16:creationId xmlns:a16="http://schemas.microsoft.com/office/drawing/2014/main" id="{B2E4BE5C-9334-FDE9-308C-83924CE0A361}"/>
                </a:ext>
              </a:extLst>
            </p:cNvPr>
            <p:cNvSpPr txBox="1"/>
            <p:nvPr/>
          </p:nvSpPr>
          <p:spPr>
            <a:xfrm>
              <a:off x="5064595" y="3565874"/>
              <a:ext cx="1467068" cy="400110"/>
            </a:xfrm>
            <a:prstGeom prst="rect">
              <a:avLst/>
            </a:prstGeom>
            <a:noFill/>
          </p:spPr>
          <p:txBody>
            <a:bodyPr wrap="none" rtlCol="0">
              <a:spAutoFit/>
            </a:bodyPr>
            <a:lstStyle/>
            <a:p>
              <a:r>
                <a:rPr lang="zh-CN" altLang="en-US" sz="2000" b="1" dirty="0">
                  <a:latin typeface="+mj-ea"/>
                  <a:ea typeface="+mj-ea"/>
                </a:rPr>
                <a:t>请输入标题</a:t>
              </a:r>
            </a:p>
          </p:txBody>
        </p:sp>
        <p:grpSp>
          <p:nvGrpSpPr>
            <p:cNvPr id="34" name="组合 33">
              <a:extLst>
                <a:ext uri="{FF2B5EF4-FFF2-40B4-BE49-F238E27FC236}">
                  <a16:creationId xmlns:a16="http://schemas.microsoft.com/office/drawing/2014/main" id="{FB93F576-FE72-5C1C-DC3D-B68233A1BEB0}"/>
                </a:ext>
              </a:extLst>
            </p:cNvPr>
            <p:cNvGrpSpPr/>
            <p:nvPr/>
          </p:nvGrpSpPr>
          <p:grpSpPr>
            <a:xfrm>
              <a:off x="4893179" y="2302178"/>
              <a:ext cx="1809901" cy="1145811"/>
              <a:chOff x="4860484" y="2302178"/>
              <a:chExt cx="1809901" cy="1145811"/>
            </a:xfrm>
          </p:grpSpPr>
          <p:sp>
            <p:nvSpPr>
              <p:cNvPr id="16" name="任意多边形: 形状 15">
                <a:extLst>
                  <a:ext uri="{FF2B5EF4-FFF2-40B4-BE49-F238E27FC236}">
                    <a16:creationId xmlns:a16="http://schemas.microsoft.com/office/drawing/2014/main" id="{1A63814C-292B-8528-463D-20930C2EE392}"/>
                  </a:ext>
                </a:extLst>
              </p:cNvPr>
              <p:cNvSpPr/>
              <p:nvPr/>
            </p:nvSpPr>
            <p:spPr>
              <a:xfrm rot="5400000">
                <a:off x="5788176" y="2543038"/>
                <a:ext cx="1100328" cy="664090"/>
              </a:xfrm>
              <a:custGeom>
                <a:avLst/>
                <a:gdLst>
                  <a:gd name="connsiteX0" fmla="*/ 10 w 1944928"/>
                  <a:gd name="connsiteY0" fmla="*/ 1318656 h 1376241"/>
                  <a:gd name="connsiteX1" fmla="*/ 9829 w 1944928"/>
                  <a:gd name="connsiteY1" fmla="*/ 1288518 h 1376241"/>
                  <a:gd name="connsiteX2" fmla="*/ 910183 w 1944928"/>
                  <a:gd name="connsiteY2" fmla="*/ 29077 h 1376241"/>
                  <a:gd name="connsiteX3" fmla="*/ 1034747 w 1944928"/>
                  <a:gd name="connsiteY3" fmla="*/ 29077 h 1376241"/>
                  <a:gd name="connsiteX4" fmla="*/ 1935100 w 1944928"/>
                  <a:gd name="connsiteY4" fmla="*/ 1288518 h 1376241"/>
                  <a:gd name="connsiteX5" fmla="*/ 1872818 w 1944928"/>
                  <a:gd name="connsiteY5" fmla="*/ 1376241 h 1376241"/>
                  <a:gd name="connsiteX6" fmla="*/ 1620574 w 1944928"/>
                  <a:gd name="connsiteY6" fmla="*/ 1376241 h 1376241"/>
                  <a:gd name="connsiteX7" fmla="*/ 1434603 w 1944928"/>
                  <a:gd name="connsiteY7" fmla="*/ 1275300 h 1376241"/>
                  <a:gd name="connsiteX8" fmla="*/ 972464 w 1944928"/>
                  <a:gd name="connsiteY8" fmla="*/ 1181998 h 1376241"/>
                  <a:gd name="connsiteX9" fmla="*/ 510324 w 1944928"/>
                  <a:gd name="connsiteY9" fmla="*/ 1275300 h 1376241"/>
                  <a:gd name="connsiteX10" fmla="*/ 324353 w 1944928"/>
                  <a:gd name="connsiteY10" fmla="*/ 1376241 h 1376241"/>
                  <a:gd name="connsiteX11" fmla="*/ 72111 w 1944928"/>
                  <a:gd name="connsiteY11" fmla="*/ 1376241 h 1376241"/>
                  <a:gd name="connsiteX12" fmla="*/ 10 w 1944928"/>
                  <a:gd name="connsiteY12" fmla="*/ 1318656 h 137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4928" h="1376241">
                    <a:moveTo>
                      <a:pt x="10" y="1318656"/>
                    </a:moveTo>
                    <a:cubicBezTo>
                      <a:pt x="-189" y="1308606"/>
                      <a:pt x="2868" y="1298255"/>
                      <a:pt x="9829" y="1288518"/>
                    </a:cubicBezTo>
                    <a:lnTo>
                      <a:pt x="910183" y="29077"/>
                    </a:lnTo>
                    <a:cubicBezTo>
                      <a:pt x="937899" y="-9692"/>
                      <a:pt x="1007032" y="-9692"/>
                      <a:pt x="1034747" y="29077"/>
                    </a:cubicBezTo>
                    <a:lnTo>
                      <a:pt x="1935100" y="1288518"/>
                    </a:lnTo>
                    <a:cubicBezTo>
                      <a:pt x="1962945" y="1327467"/>
                      <a:pt x="1928316" y="1376241"/>
                      <a:pt x="1872818" y="1376241"/>
                    </a:cubicBezTo>
                    <a:lnTo>
                      <a:pt x="1620574" y="1376241"/>
                    </a:lnTo>
                    <a:lnTo>
                      <a:pt x="1434603" y="1275300"/>
                    </a:lnTo>
                    <a:cubicBezTo>
                      <a:pt x="1292560" y="1215220"/>
                      <a:pt x="1136392" y="1181998"/>
                      <a:pt x="972464" y="1181998"/>
                    </a:cubicBezTo>
                    <a:cubicBezTo>
                      <a:pt x="808536" y="1181998"/>
                      <a:pt x="652367" y="1215220"/>
                      <a:pt x="510324" y="1275300"/>
                    </a:cubicBezTo>
                    <a:lnTo>
                      <a:pt x="324353" y="1376241"/>
                    </a:lnTo>
                    <a:lnTo>
                      <a:pt x="72111" y="1376241"/>
                    </a:lnTo>
                    <a:cubicBezTo>
                      <a:pt x="30488" y="1376241"/>
                      <a:pt x="604" y="1348806"/>
                      <a:pt x="10" y="1318656"/>
                    </a:cubicBezTo>
                    <a:close/>
                  </a:path>
                </a:pathLst>
              </a:custGeom>
              <a:solidFill>
                <a:schemeClr val="tx1"/>
              </a:solidFill>
              <a:ln>
                <a:noFill/>
              </a:ln>
              <a:effectLst>
                <a:outerShdw blurRad="63500" sx="102000" sy="102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2400" b="1">
                  <a:latin typeface="+mj-ea"/>
                  <a:ea typeface="+mj-ea"/>
                </a:endParaRPr>
              </a:p>
            </p:txBody>
          </p:sp>
          <p:sp>
            <p:nvSpPr>
              <p:cNvPr id="17" name="椭圆 16">
                <a:extLst>
                  <a:ext uri="{FF2B5EF4-FFF2-40B4-BE49-F238E27FC236}">
                    <a16:creationId xmlns:a16="http://schemas.microsoft.com/office/drawing/2014/main" id="{D0A2D04D-C376-D118-4CB3-2678AB03CFF8}"/>
                  </a:ext>
                </a:extLst>
              </p:cNvPr>
              <p:cNvSpPr/>
              <p:nvPr/>
            </p:nvSpPr>
            <p:spPr>
              <a:xfrm>
                <a:off x="4860484" y="2302178"/>
                <a:ext cx="1145811" cy="1145811"/>
              </a:xfrm>
              <a:prstGeom prst="ellipse">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a:latin typeface="+mj-ea"/>
                  <a:ea typeface="+mj-ea"/>
                </a:endParaRPr>
              </a:p>
            </p:txBody>
          </p:sp>
          <p:sp>
            <p:nvSpPr>
              <p:cNvPr id="27" name="announcement_181621">
                <a:extLst>
                  <a:ext uri="{FF2B5EF4-FFF2-40B4-BE49-F238E27FC236}">
                    <a16:creationId xmlns:a16="http://schemas.microsoft.com/office/drawing/2014/main" id="{DE1E1173-2884-7653-7AD7-0F8D8EB5C551}"/>
                  </a:ext>
                </a:extLst>
              </p:cNvPr>
              <p:cNvSpPr/>
              <p:nvPr/>
            </p:nvSpPr>
            <p:spPr>
              <a:xfrm>
                <a:off x="5083345" y="2589125"/>
                <a:ext cx="773536" cy="533938"/>
              </a:xfrm>
              <a:custGeom>
                <a:avLst/>
                <a:gdLst>
                  <a:gd name="connsiteX0" fmla="*/ 126607 w 606227"/>
                  <a:gd name="connsiteY0" fmla="*/ 305880 h 418453"/>
                  <a:gd name="connsiteX1" fmla="*/ 105538 w 606227"/>
                  <a:gd name="connsiteY1" fmla="*/ 379981 h 418453"/>
                  <a:gd name="connsiteX2" fmla="*/ 145779 w 606227"/>
                  <a:gd name="connsiteY2" fmla="*/ 379981 h 418453"/>
                  <a:gd name="connsiteX3" fmla="*/ 166848 w 606227"/>
                  <a:gd name="connsiteY3" fmla="*/ 305880 h 418453"/>
                  <a:gd name="connsiteX4" fmla="*/ 503562 w 606227"/>
                  <a:gd name="connsiteY4" fmla="*/ 107118 h 418453"/>
                  <a:gd name="connsiteX5" fmla="*/ 537355 w 606227"/>
                  <a:gd name="connsiteY5" fmla="*/ 204534 h 418453"/>
                  <a:gd name="connsiteX6" fmla="*/ 503562 w 606227"/>
                  <a:gd name="connsiteY6" fmla="*/ 301949 h 418453"/>
                  <a:gd name="connsiteX7" fmla="*/ 476034 w 606227"/>
                  <a:gd name="connsiteY7" fmla="*/ 274279 h 418453"/>
                  <a:gd name="connsiteX8" fmla="*/ 498816 w 606227"/>
                  <a:gd name="connsiteY8" fmla="*/ 204534 h 418453"/>
                  <a:gd name="connsiteX9" fmla="*/ 476034 w 606227"/>
                  <a:gd name="connsiteY9" fmla="*/ 134599 h 418453"/>
                  <a:gd name="connsiteX10" fmla="*/ 276941 w 606227"/>
                  <a:gd name="connsiteY10" fmla="*/ 93242 h 418453"/>
                  <a:gd name="connsiteX11" fmla="*/ 226450 w 606227"/>
                  <a:gd name="connsiteY11" fmla="*/ 120912 h 418453"/>
                  <a:gd name="connsiteX12" fmla="*/ 107815 w 606227"/>
                  <a:gd name="connsiteY12" fmla="*/ 120912 h 418453"/>
                  <a:gd name="connsiteX13" fmla="*/ 38533 w 606227"/>
                  <a:gd name="connsiteY13" fmla="*/ 190086 h 418453"/>
                  <a:gd name="connsiteX14" fmla="*/ 107815 w 606227"/>
                  <a:gd name="connsiteY14" fmla="*/ 259259 h 418453"/>
                  <a:gd name="connsiteX15" fmla="*/ 226450 w 606227"/>
                  <a:gd name="connsiteY15" fmla="*/ 259259 h 418453"/>
                  <a:gd name="connsiteX16" fmla="*/ 276941 w 606227"/>
                  <a:gd name="connsiteY16" fmla="*/ 287118 h 418453"/>
                  <a:gd name="connsiteX17" fmla="*/ 552505 w 606227"/>
                  <a:gd name="connsiteY17" fmla="*/ 58216 h 418453"/>
                  <a:gd name="connsiteX18" fmla="*/ 606227 w 606227"/>
                  <a:gd name="connsiteY18" fmla="*/ 204498 h 418453"/>
                  <a:gd name="connsiteX19" fmla="*/ 552505 w 606227"/>
                  <a:gd name="connsiteY19" fmla="*/ 350780 h 418453"/>
                  <a:gd name="connsiteX20" fmla="*/ 525359 w 606227"/>
                  <a:gd name="connsiteY20" fmla="*/ 323494 h 418453"/>
                  <a:gd name="connsiteX21" fmla="*/ 567691 w 606227"/>
                  <a:gd name="connsiteY21" fmla="*/ 204498 h 418453"/>
                  <a:gd name="connsiteX22" fmla="*/ 525359 w 606227"/>
                  <a:gd name="connsiteY22" fmla="*/ 85502 h 418453"/>
                  <a:gd name="connsiteX23" fmla="*/ 376025 w 606227"/>
                  <a:gd name="connsiteY23" fmla="*/ 38851 h 418453"/>
                  <a:gd name="connsiteX24" fmla="*/ 315474 w 606227"/>
                  <a:gd name="connsiteY24" fmla="*/ 72017 h 418453"/>
                  <a:gd name="connsiteX25" fmla="*/ 315474 w 606227"/>
                  <a:gd name="connsiteY25" fmla="*/ 308154 h 418453"/>
                  <a:gd name="connsiteX26" fmla="*/ 376025 w 606227"/>
                  <a:gd name="connsiteY26" fmla="*/ 341320 h 418453"/>
                  <a:gd name="connsiteX27" fmla="*/ 391210 w 606227"/>
                  <a:gd name="connsiteY27" fmla="*/ 322558 h 418453"/>
                  <a:gd name="connsiteX28" fmla="*/ 391210 w 606227"/>
                  <a:gd name="connsiteY28" fmla="*/ 57613 h 418453"/>
                  <a:gd name="connsiteX29" fmla="*/ 376025 w 606227"/>
                  <a:gd name="connsiteY29" fmla="*/ 38851 h 418453"/>
                  <a:gd name="connsiteX30" fmla="*/ 366914 w 606227"/>
                  <a:gd name="connsiteY30" fmla="*/ 0 h 418453"/>
                  <a:gd name="connsiteX31" fmla="*/ 371849 w 606227"/>
                  <a:gd name="connsiteY31" fmla="*/ 0 h 418453"/>
                  <a:gd name="connsiteX32" fmla="*/ 429743 w 606227"/>
                  <a:gd name="connsiteY32" fmla="*/ 57613 h 418453"/>
                  <a:gd name="connsiteX33" fmla="*/ 429743 w 606227"/>
                  <a:gd name="connsiteY33" fmla="*/ 322558 h 418453"/>
                  <a:gd name="connsiteX34" fmla="*/ 372039 w 606227"/>
                  <a:gd name="connsiteY34" fmla="*/ 380171 h 418453"/>
                  <a:gd name="connsiteX35" fmla="*/ 366914 w 606227"/>
                  <a:gd name="connsiteY35" fmla="*/ 380171 h 418453"/>
                  <a:gd name="connsiteX36" fmla="*/ 216580 w 606227"/>
                  <a:gd name="connsiteY36" fmla="*/ 297731 h 418453"/>
                  <a:gd name="connsiteX37" fmla="*/ 209177 w 606227"/>
                  <a:gd name="connsiteY37" fmla="*/ 297731 h 418453"/>
                  <a:gd name="connsiteX38" fmla="*/ 174820 w 606227"/>
                  <a:gd name="connsiteY38" fmla="*/ 418453 h 418453"/>
                  <a:gd name="connsiteX39" fmla="*/ 54477 w 606227"/>
                  <a:gd name="connsiteY39" fmla="*/ 418453 h 418453"/>
                  <a:gd name="connsiteX40" fmla="*/ 89403 w 606227"/>
                  <a:gd name="connsiteY40" fmla="*/ 296025 h 418453"/>
                  <a:gd name="connsiteX41" fmla="*/ 0 w 606227"/>
                  <a:gd name="connsiteY41" fmla="*/ 190086 h 418453"/>
                  <a:gd name="connsiteX42" fmla="*/ 107815 w 606227"/>
                  <a:gd name="connsiteY42" fmla="*/ 82440 h 418453"/>
                  <a:gd name="connsiteX43" fmla="*/ 216580 w 606227"/>
                  <a:gd name="connsiteY43" fmla="*/ 82440 h 41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6227" h="418453">
                    <a:moveTo>
                      <a:pt x="126607" y="305880"/>
                    </a:moveTo>
                    <a:lnTo>
                      <a:pt x="105538" y="379981"/>
                    </a:lnTo>
                    <a:lnTo>
                      <a:pt x="145779" y="379981"/>
                    </a:lnTo>
                    <a:lnTo>
                      <a:pt x="166848" y="305880"/>
                    </a:lnTo>
                    <a:close/>
                    <a:moveTo>
                      <a:pt x="503562" y="107118"/>
                    </a:moveTo>
                    <a:cubicBezTo>
                      <a:pt x="524635" y="134031"/>
                      <a:pt x="537355" y="167766"/>
                      <a:pt x="537355" y="204534"/>
                    </a:cubicBezTo>
                    <a:cubicBezTo>
                      <a:pt x="537355" y="241301"/>
                      <a:pt x="524635" y="275037"/>
                      <a:pt x="503562" y="301949"/>
                    </a:cubicBezTo>
                    <a:lnTo>
                      <a:pt x="476034" y="274279"/>
                    </a:lnTo>
                    <a:cubicBezTo>
                      <a:pt x="490273" y="254758"/>
                      <a:pt x="498816" y="230688"/>
                      <a:pt x="498816" y="204534"/>
                    </a:cubicBezTo>
                    <a:cubicBezTo>
                      <a:pt x="498816" y="178379"/>
                      <a:pt x="490273" y="154310"/>
                      <a:pt x="476034" y="134599"/>
                    </a:cubicBezTo>
                    <a:close/>
                    <a:moveTo>
                      <a:pt x="276941" y="93242"/>
                    </a:moveTo>
                    <a:lnTo>
                      <a:pt x="226450" y="120912"/>
                    </a:lnTo>
                    <a:lnTo>
                      <a:pt x="107815" y="120912"/>
                    </a:lnTo>
                    <a:cubicBezTo>
                      <a:pt x="69662" y="120912"/>
                      <a:pt x="38533" y="151993"/>
                      <a:pt x="38533" y="190086"/>
                    </a:cubicBezTo>
                    <a:cubicBezTo>
                      <a:pt x="38533" y="228368"/>
                      <a:pt x="69662" y="259259"/>
                      <a:pt x="107815" y="259259"/>
                    </a:cubicBezTo>
                    <a:lnTo>
                      <a:pt x="226450" y="259259"/>
                    </a:lnTo>
                    <a:lnTo>
                      <a:pt x="276941" y="287118"/>
                    </a:lnTo>
                    <a:close/>
                    <a:moveTo>
                      <a:pt x="552505" y="58216"/>
                    </a:moveTo>
                    <a:cubicBezTo>
                      <a:pt x="586105" y="97818"/>
                      <a:pt x="606227" y="148790"/>
                      <a:pt x="606227" y="204498"/>
                    </a:cubicBezTo>
                    <a:cubicBezTo>
                      <a:pt x="606227" y="260207"/>
                      <a:pt x="586105" y="311178"/>
                      <a:pt x="552505" y="350780"/>
                    </a:cubicBezTo>
                    <a:lnTo>
                      <a:pt x="525359" y="323494"/>
                    </a:lnTo>
                    <a:cubicBezTo>
                      <a:pt x="551746" y="290903"/>
                      <a:pt x="567691" y="249596"/>
                      <a:pt x="567691" y="204498"/>
                    </a:cubicBezTo>
                    <a:cubicBezTo>
                      <a:pt x="567691" y="159401"/>
                      <a:pt x="551746" y="117904"/>
                      <a:pt x="525359" y="85502"/>
                    </a:cubicBezTo>
                    <a:close/>
                    <a:moveTo>
                      <a:pt x="376025" y="38851"/>
                    </a:moveTo>
                    <a:lnTo>
                      <a:pt x="315474" y="72017"/>
                    </a:lnTo>
                    <a:lnTo>
                      <a:pt x="315474" y="308154"/>
                    </a:lnTo>
                    <a:lnTo>
                      <a:pt x="376025" y="341320"/>
                    </a:lnTo>
                    <a:cubicBezTo>
                      <a:pt x="384757" y="339425"/>
                      <a:pt x="391210" y="331844"/>
                      <a:pt x="391210" y="322558"/>
                    </a:cubicBezTo>
                    <a:lnTo>
                      <a:pt x="391210" y="57613"/>
                    </a:lnTo>
                    <a:cubicBezTo>
                      <a:pt x="391210" y="48516"/>
                      <a:pt x="384757" y="40746"/>
                      <a:pt x="376025" y="38851"/>
                    </a:cubicBezTo>
                    <a:close/>
                    <a:moveTo>
                      <a:pt x="366914" y="0"/>
                    </a:moveTo>
                    <a:lnTo>
                      <a:pt x="371849" y="0"/>
                    </a:lnTo>
                    <a:cubicBezTo>
                      <a:pt x="403738" y="0"/>
                      <a:pt x="429743" y="25964"/>
                      <a:pt x="429743" y="57613"/>
                    </a:cubicBezTo>
                    <a:lnTo>
                      <a:pt x="429743" y="322558"/>
                    </a:lnTo>
                    <a:cubicBezTo>
                      <a:pt x="429743" y="354397"/>
                      <a:pt x="403738" y="380171"/>
                      <a:pt x="372039" y="380171"/>
                    </a:cubicBezTo>
                    <a:lnTo>
                      <a:pt x="366914" y="380171"/>
                    </a:lnTo>
                    <a:lnTo>
                      <a:pt x="216580" y="297731"/>
                    </a:lnTo>
                    <a:lnTo>
                      <a:pt x="209177" y="297731"/>
                    </a:lnTo>
                    <a:lnTo>
                      <a:pt x="174820" y="418453"/>
                    </a:lnTo>
                    <a:lnTo>
                      <a:pt x="54477" y="418453"/>
                    </a:lnTo>
                    <a:lnTo>
                      <a:pt x="89403" y="296025"/>
                    </a:lnTo>
                    <a:cubicBezTo>
                      <a:pt x="38722" y="287308"/>
                      <a:pt x="0" y="243150"/>
                      <a:pt x="0" y="190086"/>
                    </a:cubicBezTo>
                    <a:cubicBezTo>
                      <a:pt x="0" y="130767"/>
                      <a:pt x="48403" y="82440"/>
                      <a:pt x="107815" y="82440"/>
                    </a:cubicBezTo>
                    <a:lnTo>
                      <a:pt x="216580" y="824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弧形 30">
                <a:extLst>
                  <a:ext uri="{FF2B5EF4-FFF2-40B4-BE49-F238E27FC236}">
                    <a16:creationId xmlns:a16="http://schemas.microsoft.com/office/drawing/2014/main" id="{50ACCA83-0F0F-F53B-1C38-3CCD13BA898C}"/>
                  </a:ext>
                </a:extLst>
              </p:cNvPr>
              <p:cNvSpPr/>
              <p:nvPr/>
            </p:nvSpPr>
            <p:spPr>
              <a:xfrm rot="2427783">
                <a:off x="5903762" y="2649723"/>
                <a:ext cx="437926" cy="437926"/>
              </a:xfrm>
              <a:prstGeom prst="arc">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36" name="组合 35">
            <a:extLst>
              <a:ext uri="{FF2B5EF4-FFF2-40B4-BE49-F238E27FC236}">
                <a16:creationId xmlns:a16="http://schemas.microsoft.com/office/drawing/2014/main" id="{E0C24126-CCC3-7F7D-0870-493D694B1F4D}"/>
              </a:ext>
            </a:extLst>
          </p:cNvPr>
          <p:cNvGrpSpPr/>
          <p:nvPr/>
        </p:nvGrpSpPr>
        <p:grpSpPr>
          <a:xfrm>
            <a:off x="8134220" y="2302178"/>
            <a:ext cx="2360697" cy="3111528"/>
            <a:chOff x="8134220" y="2302178"/>
            <a:chExt cx="2360697" cy="3111528"/>
          </a:xfrm>
        </p:grpSpPr>
        <p:sp>
          <p:nvSpPr>
            <p:cNvPr id="23" name="文本框 22">
              <a:extLst>
                <a:ext uri="{FF2B5EF4-FFF2-40B4-BE49-F238E27FC236}">
                  <a16:creationId xmlns:a16="http://schemas.microsoft.com/office/drawing/2014/main" id="{F14EEF16-0201-398D-13A6-373A97765335}"/>
                </a:ext>
              </a:extLst>
            </p:cNvPr>
            <p:cNvSpPr txBox="1"/>
            <p:nvPr/>
          </p:nvSpPr>
          <p:spPr>
            <a:xfrm>
              <a:off x="8134220" y="3885915"/>
              <a:ext cx="2360697" cy="1527791"/>
            </a:xfrm>
            <a:prstGeom prst="rect">
              <a:avLst/>
            </a:prstGeom>
            <a:noFill/>
          </p:spPr>
          <p:txBody>
            <a:bodyPr wrap="square" rtlCol="0">
              <a:spAutoFit/>
            </a:bodyPr>
            <a:lstStyle/>
            <a:p>
              <a:pPr marL="0" indent="0">
                <a:lnSpc>
                  <a:spcPct val="150000"/>
                </a:lnSpc>
                <a:buNone/>
              </a:pP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r>
                <a:rPr lang="en-GB" altLang="zh-CN" sz="1600" dirty="0" err="1">
                  <a:latin typeface="+mn-ea"/>
                </a:rPr>
                <a:t>单击此处添加</a:t>
              </a:r>
              <a:r>
                <a:rPr lang="zh-CN" altLang="en-US" sz="1600" dirty="0">
                  <a:latin typeface="+mn-ea"/>
                </a:rPr>
                <a:t>文本</a:t>
              </a:r>
              <a:endParaRPr lang="en-GB" altLang="zh-CN" sz="1600" dirty="0">
                <a:latin typeface="+mn-ea"/>
              </a:endParaRPr>
            </a:p>
          </p:txBody>
        </p:sp>
        <p:sp>
          <p:nvSpPr>
            <p:cNvPr id="28" name="文本框 27">
              <a:extLst>
                <a:ext uri="{FF2B5EF4-FFF2-40B4-BE49-F238E27FC236}">
                  <a16:creationId xmlns:a16="http://schemas.microsoft.com/office/drawing/2014/main" id="{1622694B-3D6D-0683-82E9-81AD2163AF0B}"/>
                </a:ext>
              </a:extLst>
            </p:cNvPr>
            <p:cNvSpPr txBox="1"/>
            <p:nvPr/>
          </p:nvSpPr>
          <p:spPr>
            <a:xfrm>
              <a:off x="8581034" y="3565874"/>
              <a:ext cx="1467068" cy="400110"/>
            </a:xfrm>
            <a:prstGeom prst="rect">
              <a:avLst/>
            </a:prstGeom>
            <a:noFill/>
          </p:spPr>
          <p:txBody>
            <a:bodyPr wrap="none" rtlCol="0">
              <a:spAutoFit/>
            </a:bodyPr>
            <a:lstStyle/>
            <a:p>
              <a:r>
                <a:rPr lang="zh-CN" altLang="en-US" sz="2000" b="1" dirty="0">
                  <a:latin typeface="+mj-ea"/>
                  <a:ea typeface="+mj-ea"/>
                </a:rPr>
                <a:t>请输入标题</a:t>
              </a:r>
            </a:p>
          </p:txBody>
        </p:sp>
        <p:grpSp>
          <p:nvGrpSpPr>
            <p:cNvPr id="35" name="组合 34">
              <a:extLst>
                <a:ext uri="{FF2B5EF4-FFF2-40B4-BE49-F238E27FC236}">
                  <a16:creationId xmlns:a16="http://schemas.microsoft.com/office/drawing/2014/main" id="{8BCC617C-E5C3-59A8-A4BC-A488199596CA}"/>
                </a:ext>
              </a:extLst>
            </p:cNvPr>
            <p:cNvGrpSpPr/>
            <p:nvPr/>
          </p:nvGrpSpPr>
          <p:grpSpPr>
            <a:xfrm>
              <a:off x="8409618" y="2302178"/>
              <a:ext cx="1809901" cy="1145811"/>
              <a:chOff x="8380924" y="2302178"/>
              <a:chExt cx="1809901" cy="1145811"/>
            </a:xfrm>
          </p:grpSpPr>
          <p:sp>
            <p:nvSpPr>
              <p:cNvPr id="19" name="任意多边形: 形状 18">
                <a:extLst>
                  <a:ext uri="{FF2B5EF4-FFF2-40B4-BE49-F238E27FC236}">
                    <a16:creationId xmlns:a16="http://schemas.microsoft.com/office/drawing/2014/main" id="{312D5E3A-B7FA-545B-9C9C-8BB37E7F9A76}"/>
                  </a:ext>
                </a:extLst>
              </p:cNvPr>
              <p:cNvSpPr/>
              <p:nvPr/>
            </p:nvSpPr>
            <p:spPr>
              <a:xfrm rot="5400000">
                <a:off x="9308616" y="2543038"/>
                <a:ext cx="1100328" cy="664090"/>
              </a:xfrm>
              <a:custGeom>
                <a:avLst/>
                <a:gdLst>
                  <a:gd name="connsiteX0" fmla="*/ 10 w 1944928"/>
                  <a:gd name="connsiteY0" fmla="*/ 1318656 h 1376241"/>
                  <a:gd name="connsiteX1" fmla="*/ 9829 w 1944928"/>
                  <a:gd name="connsiteY1" fmla="*/ 1288518 h 1376241"/>
                  <a:gd name="connsiteX2" fmla="*/ 910183 w 1944928"/>
                  <a:gd name="connsiteY2" fmla="*/ 29077 h 1376241"/>
                  <a:gd name="connsiteX3" fmla="*/ 1034747 w 1944928"/>
                  <a:gd name="connsiteY3" fmla="*/ 29077 h 1376241"/>
                  <a:gd name="connsiteX4" fmla="*/ 1935100 w 1944928"/>
                  <a:gd name="connsiteY4" fmla="*/ 1288518 h 1376241"/>
                  <a:gd name="connsiteX5" fmla="*/ 1872818 w 1944928"/>
                  <a:gd name="connsiteY5" fmla="*/ 1376241 h 1376241"/>
                  <a:gd name="connsiteX6" fmla="*/ 1620574 w 1944928"/>
                  <a:gd name="connsiteY6" fmla="*/ 1376241 h 1376241"/>
                  <a:gd name="connsiteX7" fmla="*/ 1434603 w 1944928"/>
                  <a:gd name="connsiteY7" fmla="*/ 1275300 h 1376241"/>
                  <a:gd name="connsiteX8" fmla="*/ 972464 w 1944928"/>
                  <a:gd name="connsiteY8" fmla="*/ 1181998 h 1376241"/>
                  <a:gd name="connsiteX9" fmla="*/ 510324 w 1944928"/>
                  <a:gd name="connsiteY9" fmla="*/ 1275300 h 1376241"/>
                  <a:gd name="connsiteX10" fmla="*/ 324353 w 1944928"/>
                  <a:gd name="connsiteY10" fmla="*/ 1376241 h 1376241"/>
                  <a:gd name="connsiteX11" fmla="*/ 72111 w 1944928"/>
                  <a:gd name="connsiteY11" fmla="*/ 1376241 h 1376241"/>
                  <a:gd name="connsiteX12" fmla="*/ 10 w 1944928"/>
                  <a:gd name="connsiteY12" fmla="*/ 1318656 h 137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4928" h="1376241">
                    <a:moveTo>
                      <a:pt x="10" y="1318656"/>
                    </a:moveTo>
                    <a:cubicBezTo>
                      <a:pt x="-189" y="1308606"/>
                      <a:pt x="2868" y="1298255"/>
                      <a:pt x="9829" y="1288518"/>
                    </a:cubicBezTo>
                    <a:lnTo>
                      <a:pt x="910183" y="29077"/>
                    </a:lnTo>
                    <a:cubicBezTo>
                      <a:pt x="937899" y="-9692"/>
                      <a:pt x="1007032" y="-9692"/>
                      <a:pt x="1034747" y="29077"/>
                    </a:cubicBezTo>
                    <a:lnTo>
                      <a:pt x="1935100" y="1288518"/>
                    </a:lnTo>
                    <a:cubicBezTo>
                      <a:pt x="1962945" y="1327467"/>
                      <a:pt x="1928316" y="1376241"/>
                      <a:pt x="1872818" y="1376241"/>
                    </a:cubicBezTo>
                    <a:lnTo>
                      <a:pt x="1620574" y="1376241"/>
                    </a:lnTo>
                    <a:lnTo>
                      <a:pt x="1434603" y="1275300"/>
                    </a:lnTo>
                    <a:cubicBezTo>
                      <a:pt x="1292560" y="1215220"/>
                      <a:pt x="1136392" y="1181998"/>
                      <a:pt x="972464" y="1181998"/>
                    </a:cubicBezTo>
                    <a:cubicBezTo>
                      <a:pt x="808536" y="1181998"/>
                      <a:pt x="652367" y="1215220"/>
                      <a:pt x="510324" y="1275300"/>
                    </a:cubicBezTo>
                    <a:lnTo>
                      <a:pt x="324353" y="1376241"/>
                    </a:lnTo>
                    <a:lnTo>
                      <a:pt x="72111" y="1376241"/>
                    </a:lnTo>
                    <a:cubicBezTo>
                      <a:pt x="30488" y="1376241"/>
                      <a:pt x="604" y="1348806"/>
                      <a:pt x="10" y="1318656"/>
                    </a:cubicBezTo>
                    <a:close/>
                  </a:path>
                </a:pathLst>
              </a:custGeom>
              <a:solidFill>
                <a:schemeClr val="tx1"/>
              </a:solidFill>
              <a:ln>
                <a:noFill/>
              </a:ln>
              <a:effectLst>
                <a:outerShdw blurRad="63500" sx="102000" sy="102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2400" b="1">
                  <a:latin typeface="+mj-ea"/>
                  <a:ea typeface="+mj-ea"/>
                </a:endParaRPr>
              </a:p>
            </p:txBody>
          </p:sp>
          <p:sp>
            <p:nvSpPr>
              <p:cNvPr id="20" name="椭圆 19">
                <a:extLst>
                  <a:ext uri="{FF2B5EF4-FFF2-40B4-BE49-F238E27FC236}">
                    <a16:creationId xmlns:a16="http://schemas.microsoft.com/office/drawing/2014/main" id="{C997B289-C0FF-4F8F-9567-D87C40997932}"/>
                  </a:ext>
                </a:extLst>
              </p:cNvPr>
              <p:cNvSpPr/>
              <p:nvPr/>
            </p:nvSpPr>
            <p:spPr>
              <a:xfrm>
                <a:off x="8380924" y="2302178"/>
                <a:ext cx="1145811" cy="1145811"/>
              </a:xfrm>
              <a:prstGeom prst="ellipse">
                <a:avLst/>
              </a:prstGeom>
              <a:solidFill>
                <a:schemeClr val="accent2"/>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a:latin typeface="+mj-ea"/>
                  <a:ea typeface="+mj-ea"/>
                </a:endParaRPr>
              </a:p>
            </p:txBody>
          </p:sp>
          <p:sp>
            <p:nvSpPr>
              <p:cNvPr id="29" name="announcement_181621">
                <a:extLst>
                  <a:ext uri="{FF2B5EF4-FFF2-40B4-BE49-F238E27FC236}">
                    <a16:creationId xmlns:a16="http://schemas.microsoft.com/office/drawing/2014/main" id="{9BDD42F1-BD55-2693-1ACA-4293BDD5A332}"/>
                  </a:ext>
                </a:extLst>
              </p:cNvPr>
              <p:cNvSpPr/>
              <p:nvPr/>
            </p:nvSpPr>
            <p:spPr>
              <a:xfrm>
                <a:off x="8613757" y="2589125"/>
                <a:ext cx="773536" cy="533938"/>
              </a:xfrm>
              <a:custGeom>
                <a:avLst/>
                <a:gdLst>
                  <a:gd name="connsiteX0" fmla="*/ 126607 w 606227"/>
                  <a:gd name="connsiteY0" fmla="*/ 305880 h 418453"/>
                  <a:gd name="connsiteX1" fmla="*/ 105538 w 606227"/>
                  <a:gd name="connsiteY1" fmla="*/ 379981 h 418453"/>
                  <a:gd name="connsiteX2" fmla="*/ 145779 w 606227"/>
                  <a:gd name="connsiteY2" fmla="*/ 379981 h 418453"/>
                  <a:gd name="connsiteX3" fmla="*/ 166848 w 606227"/>
                  <a:gd name="connsiteY3" fmla="*/ 305880 h 418453"/>
                  <a:gd name="connsiteX4" fmla="*/ 503562 w 606227"/>
                  <a:gd name="connsiteY4" fmla="*/ 107118 h 418453"/>
                  <a:gd name="connsiteX5" fmla="*/ 537355 w 606227"/>
                  <a:gd name="connsiteY5" fmla="*/ 204534 h 418453"/>
                  <a:gd name="connsiteX6" fmla="*/ 503562 w 606227"/>
                  <a:gd name="connsiteY6" fmla="*/ 301949 h 418453"/>
                  <a:gd name="connsiteX7" fmla="*/ 476034 w 606227"/>
                  <a:gd name="connsiteY7" fmla="*/ 274279 h 418453"/>
                  <a:gd name="connsiteX8" fmla="*/ 498816 w 606227"/>
                  <a:gd name="connsiteY8" fmla="*/ 204534 h 418453"/>
                  <a:gd name="connsiteX9" fmla="*/ 476034 w 606227"/>
                  <a:gd name="connsiteY9" fmla="*/ 134599 h 418453"/>
                  <a:gd name="connsiteX10" fmla="*/ 276941 w 606227"/>
                  <a:gd name="connsiteY10" fmla="*/ 93242 h 418453"/>
                  <a:gd name="connsiteX11" fmla="*/ 226450 w 606227"/>
                  <a:gd name="connsiteY11" fmla="*/ 120912 h 418453"/>
                  <a:gd name="connsiteX12" fmla="*/ 107815 w 606227"/>
                  <a:gd name="connsiteY12" fmla="*/ 120912 h 418453"/>
                  <a:gd name="connsiteX13" fmla="*/ 38533 w 606227"/>
                  <a:gd name="connsiteY13" fmla="*/ 190086 h 418453"/>
                  <a:gd name="connsiteX14" fmla="*/ 107815 w 606227"/>
                  <a:gd name="connsiteY14" fmla="*/ 259259 h 418453"/>
                  <a:gd name="connsiteX15" fmla="*/ 226450 w 606227"/>
                  <a:gd name="connsiteY15" fmla="*/ 259259 h 418453"/>
                  <a:gd name="connsiteX16" fmla="*/ 276941 w 606227"/>
                  <a:gd name="connsiteY16" fmla="*/ 287118 h 418453"/>
                  <a:gd name="connsiteX17" fmla="*/ 552505 w 606227"/>
                  <a:gd name="connsiteY17" fmla="*/ 58216 h 418453"/>
                  <a:gd name="connsiteX18" fmla="*/ 606227 w 606227"/>
                  <a:gd name="connsiteY18" fmla="*/ 204498 h 418453"/>
                  <a:gd name="connsiteX19" fmla="*/ 552505 w 606227"/>
                  <a:gd name="connsiteY19" fmla="*/ 350780 h 418453"/>
                  <a:gd name="connsiteX20" fmla="*/ 525359 w 606227"/>
                  <a:gd name="connsiteY20" fmla="*/ 323494 h 418453"/>
                  <a:gd name="connsiteX21" fmla="*/ 567691 w 606227"/>
                  <a:gd name="connsiteY21" fmla="*/ 204498 h 418453"/>
                  <a:gd name="connsiteX22" fmla="*/ 525359 w 606227"/>
                  <a:gd name="connsiteY22" fmla="*/ 85502 h 418453"/>
                  <a:gd name="connsiteX23" fmla="*/ 376025 w 606227"/>
                  <a:gd name="connsiteY23" fmla="*/ 38851 h 418453"/>
                  <a:gd name="connsiteX24" fmla="*/ 315474 w 606227"/>
                  <a:gd name="connsiteY24" fmla="*/ 72017 h 418453"/>
                  <a:gd name="connsiteX25" fmla="*/ 315474 w 606227"/>
                  <a:gd name="connsiteY25" fmla="*/ 308154 h 418453"/>
                  <a:gd name="connsiteX26" fmla="*/ 376025 w 606227"/>
                  <a:gd name="connsiteY26" fmla="*/ 341320 h 418453"/>
                  <a:gd name="connsiteX27" fmla="*/ 391210 w 606227"/>
                  <a:gd name="connsiteY27" fmla="*/ 322558 h 418453"/>
                  <a:gd name="connsiteX28" fmla="*/ 391210 w 606227"/>
                  <a:gd name="connsiteY28" fmla="*/ 57613 h 418453"/>
                  <a:gd name="connsiteX29" fmla="*/ 376025 w 606227"/>
                  <a:gd name="connsiteY29" fmla="*/ 38851 h 418453"/>
                  <a:gd name="connsiteX30" fmla="*/ 366914 w 606227"/>
                  <a:gd name="connsiteY30" fmla="*/ 0 h 418453"/>
                  <a:gd name="connsiteX31" fmla="*/ 371849 w 606227"/>
                  <a:gd name="connsiteY31" fmla="*/ 0 h 418453"/>
                  <a:gd name="connsiteX32" fmla="*/ 429743 w 606227"/>
                  <a:gd name="connsiteY32" fmla="*/ 57613 h 418453"/>
                  <a:gd name="connsiteX33" fmla="*/ 429743 w 606227"/>
                  <a:gd name="connsiteY33" fmla="*/ 322558 h 418453"/>
                  <a:gd name="connsiteX34" fmla="*/ 372039 w 606227"/>
                  <a:gd name="connsiteY34" fmla="*/ 380171 h 418453"/>
                  <a:gd name="connsiteX35" fmla="*/ 366914 w 606227"/>
                  <a:gd name="connsiteY35" fmla="*/ 380171 h 418453"/>
                  <a:gd name="connsiteX36" fmla="*/ 216580 w 606227"/>
                  <a:gd name="connsiteY36" fmla="*/ 297731 h 418453"/>
                  <a:gd name="connsiteX37" fmla="*/ 209177 w 606227"/>
                  <a:gd name="connsiteY37" fmla="*/ 297731 h 418453"/>
                  <a:gd name="connsiteX38" fmla="*/ 174820 w 606227"/>
                  <a:gd name="connsiteY38" fmla="*/ 418453 h 418453"/>
                  <a:gd name="connsiteX39" fmla="*/ 54477 w 606227"/>
                  <a:gd name="connsiteY39" fmla="*/ 418453 h 418453"/>
                  <a:gd name="connsiteX40" fmla="*/ 89403 w 606227"/>
                  <a:gd name="connsiteY40" fmla="*/ 296025 h 418453"/>
                  <a:gd name="connsiteX41" fmla="*/ 0 w 606227"/>
                  <a:gd name="connsiteY41" fmla="*/ 190086 h 418453"/>
                  <a:gd name="connsiteX42" fmla="*/ 107815 w 606227"/>
                  <a:gd name="connsiteY42" fmla="*/ 82440 h 418453"/>
                  <a:gd name="connsiteX43" fmla="*/ 216580 w 606227"/>
                  <a:gd name="connsiteY43" fmla="*/ 82440 h 41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6227" h="418453">
                    <a:moveTo>
                      <a:pt x="126607" y="305880"/>
                    </a:moveTo>
                    <a:lnTo>
                      <a:pt x="105538" y="379981"/>
                    </a:lnTo>
                    <a:lnTo>
                      <a:pt x="145779" y="379981"/>
                    </a:lnTo>
                    <a:lnTo>
                      <a:pt x="166848" y="305880"/>
                    </a:lnTo>
                    <a:close/>
                    <a:moveTo>
                      <a:pt x="503562" y="107118"/>
                    </a:moveTo>
                    <a:cubicBezTo>
                      <a:pt x="524635" y="134031"/>
                      <a:pt x="537355" y="167766"/>
                      <a:pt x="537355" y="204534"/>
                    </a:cubicBezTo>
                    <a:cubicBezTo>
                      <a:pt x="537355" y="241301"/>
                      <a:pt x="524635" y="275037"/>
                      <a:pt x="503562" y="301949"/>
                    </a:cubicBezTo>
                    <a:lnTo>
                      <a:pt x="476034" y="274279"/>
                    </a:lnTo>
                    <a:cubicBezTo>
                      <a:pt x="490273" y="254758"/>
                      <a:pt x="498816" y="230688"/>
                      <a:pt x="498816" y="204534"/>
                    </a:cubicBezTo>
                    <a:cubicBezTo>
                      <a:pt x="498816" y="178379"/>
                      <a:pt x="490273" y="154310"/>
                      <a:pt x="476034" y="134599"/>
                    </a:cubicBezTo>
                    <a:close/>
                    <a:moveTo>
                      <a:pt x="276941" y="93242"/>
                    </a:moveTo>
                    <a:lnTo>
                      <a:pt x="226450" y="120912"/>
                    </a:lnTo>
                    <a:lnTo>
                      <a:pt x="107815" y="120912"/>
                    </a:lnTo>
                    <a:cubicBezTo>
                      <a:pt x="69662" y="120912"/>
                      <a:pt x="38533" y="151993"/>
                      <a:pt x="38533" y="190086"/>
                    </a:cubicBezTo>
                    <a:cubicBezTo>
                      <a:pt x="38533" y="228368"/>
                      <a:pt x="69662" y="259259"/>
                      <a:pt x="107815" y="259259"/>
                    </a:cubicBezTo>
                    <a:lnTo>
                      <a:pt x="226450" y="259259"/>
                    </a:lnTo>
                    <a:lnTo>
                      <a:pt x="276941" y="287118"/>
                    </a:lnTo>
                    <a:close/>
                    <a:moveTo>
                      <a:pt x="552505" y="58216"/>
                    </a:moveTo>
                    <a:cubicBezTo>
                      <a:pt x="586105" y="97818"/>
                      <a:pt x="606227" y="148790"/>
                      <a:pt x="606227" y="204498"/>
                    </a:cubicBezTo>
                    <a:cubicBezTo>
                      <a:pt x="606227" y="260207"/>
                      <a:pt x="586105" y="311178"/>
                      <a:pt x="552505" y="350780"/>
                    </a:cubicBezTo>
                    <a:lnTo>
                      <a:pt x="525359" y="323494"/>
                    </a:lnTo>
                    <a:cubicBezTo>
                      <a:pt x="551746" y="290903"/>
                      <a:pt x="567691" y="249596"/>
                      <a:pt x="567691" y="204498"/>
                    </a:cubicBezTo>
                    <a:cubicBezTo>
                      <a:pt x="567691" y="159401"/>
                      <a:pt x="551746" y="117904"/>
                      <a:pt x="525359" y="85502"/>
                    </a:cubicBezTo>
                    <a:close/>
                    <a:moveTo>
                      <a:pt x="376025" y="38851"/>
                    </a:moveTo>
                    <a:lnTo>
                      <a:pt x="315474" y="72017"/>
                    </a:lnTo>
                    <a:lnTo>
                      <a:pt x="315474" y="308154"/>
                    </a:lnTo>
                    <a:lnTo>
                      <a:pt x="376025" y="341320"/>
                    </a:lnTo>
                    <a:cubicBezTo>
                      <a:pt x="384757" y="339425"/>
                      <a:pt x="391210" y="331844"/>
                      <a:pt x="391210" y="322558"/>
                    </a:cubicBezTo>
                    <a:lnTo>
                      <a:pt x="391210" y="57613"/>
                    </a:lnTo>
                    <a:cubicBezTo>
                      <a:pt x="391210" y="48516"/>
                      <a:pt x="384757" y="40746"/>
                      <a:pt x="376025" y="38851"/>
                    </a:cubicBezTo>
                    <a:close/>
                    <a:moveTo>
                      <a:pt x="366914" y="0"/>
                    </a:moveTo>
                    <a:lnTo>
                      <a:pt x="371849" y="0"/>
                    </a:lnTo>
                    <a:cubicBezTo>
                      <a:pt x="403738" y="0"/>
                      <a:pt x="429743" y="25964"/>
                      <a:pt x="429743" y="57613"/>
                    </a:cubicBezTo>
                    <a:lnTo>
                      <a:pt x="429743" y="322558"/>
                    </a:lnTo>
                    <a:cubicBezTo>
                      <a:pt x="429743" y="354397"/>
                      <a:pt x="403738" y="380171"/>
                      <a:pt x="372039" y="380171"/>
                    </a:cubicBezTo>
                    <a:lnTo>
                      <a:pt x="366914" y="380171"/>
                    </a:lnTo>
                    <a:lnTo>
                      <a:pt x="216580" y="297731"/>
                    </a:lnTo>
                    <a:lnTo>
                      <a:pt x="209177" y="297731"/>
                    </a:lnTo>
                    <a:lnTo>
                      <a:pt x="174820" y="418453"/>
                    </a:lnTo>
                    <a:lnTo>
                      <a:pt x="54477" y="418453"/>
                    </a:lnTo>
                    <a:lnTo>
                      <a:pt x="89403" y="296025"/>
                    </a:lnTo>
                    <a:cubicBezTo>
                      <a:pt x="38722" y="287308"/>
                      <a:pt x="0" y="243150"/>
                      <a:pt x="0" y="190086"/>
                    </a:cubicBezTo>
                    <a:cubicBezTo>
                      <a:pt x="0" y="130767"/>
                      <a:pt x="48403" y="82440"/>
                      <a:pt x="107815" y="82440"/>
                    </a:cubicBezTo>
                    <a:lnTo>
                      <a:pt x="216580" y="824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弧形 31">
                <a:extLst>
                  <a:ext uri="{FF2B5EF4-FFF2-40B4-BE49-F238E27FC236}">
                    <a16:creationId xmlns:a16="http://schemas.microsoft.com/office/drawing/2014/main" id="{9B5C393A-BBB2-5942-A052-98DF2DCDCADD}"/>
                  </a:ext>
                </a:extLst>
              </p:cNvPr>
              <p:cNvSpPr/>
              <p:nvPr/>
            </p:nvSpPr>
            <p:spPr>
              <a:xfrm rot="2427783">
                <a:off x="9477020" y="2649723"/>
                <a:ext cx="437926" cy="437926"/>
              </a:xfrm>
              <a:prstGeom prst="arc">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Tree>
    <p:extLst>
      <p:ext uri="{BB962C8B-B14F-4D97-AF65-F5344CB8AC3E}">
        <p14:creationId xmlns:p14="http://schemas.microsoft.com/office/powerpoint/2010/main" val="403900752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3.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4.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6.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ags/tag7.xml><?xml version="1.0" encoding="utf-8"?>
<p:tagLst xmlns:a="http://schemas.openxmlformats.org/drawingml/2006/main" xmlns:r="http://schemas.openxmlformats.org/officeDocument/2006/relationships" xmlns:p="http://schemas.openxmlformats.org/presentationml/2006/main">
  <p:tag name="ISLIDE.ICON" val="#74176;"/>
</p:tagLst>
</file>

<file path=ppt/tags/tag8.xml><?xml version="1.0" encoding="utf-8"?>
<p:tagLst xmlns:a="http://schemas.openxmlformats.org/drawingml/2006/main" xmlns:r="http://schemas.openxmlformats.org/officeDocument/2006/relationships" xmlns:p="http://schemas.openxmlformats.org/presentationml/2006/main">
  <p:tag name="ISLIDE.ICON" val="#19872;#67999;#398763;#399772;"/>
</p:tagLst>
</file>

<file path=ppt/tags/tag9.xml><?xml version="1.0" encoding="utf-8"?>
<p:tagLst xmlns:a="http://schemas.openxmlformats.org/drawingml/2006/main" xmlns:r="http://schemas.openxmlformats.org/officeDocument/2006/relationships" xmlns:p="http://schemas.openxmlformats.org/presentationml/2006/main">
  <p:tag name="ISLIDE.ICON" val="#369687;#399914;"/>
</p:tagLst>
</file>

<file path=ppt/theme/theme1.xml><?xml version="1.0" encoding="utf-8"?>
<a:theme xmlns:a="http://schemas.openxmlformats.org/drawingml/2006/main" name="Office 主题">
  <a:themeElements>
    <a:clrScheme name="51主题色2">
      <a:dk1>
        <a:srgbClr val="2F2F2F"/>
      </a:dk1>
      <a:lt1>
        <a:srgbClr val="FFFFFF"/>
      </a:lt1>
      <a:dk2>
        <a:srgbClr val="778495"/>
      </a:dk2>
      <a:lt2>
        <a:srgbClr val="F0F0F0"/>
      </a:lt2>
      <a:accent1>
        <a:srgbClr val="9DD5C0"/>
      </a:accent1>
      <a:accent2>
        <a:srgbClr val="88EA94"/>
      </a:accent2>
      <a:accent3>
        <a:srgbClr val="F97B20"/>
      </a:accent3>
      <a:accent4>
        <a:srgbClr val="FDB72E"/>
      </a:accent4>
      <a:accent5>
        <a:srgbClr val="836BFF"/>
      </a:accent5>
      <a:accent6>
        <a:srgbClr val="2CB3FF"/>
      </a:accent6>
      <a:hlink>
        <a:srgbClr val="0563C1"/>
      </a:hlink>
      <a:folHlink>
        <a:srgbClr val="954F71"/>
      </a:folHlink>
    </a:clrScheme>
    <a:fontScheme name="51主题字2">
      <a:majorFont>
        <a:latin typeface="Arial Black"/>
        <a:ea typeface="思源黑体 CN Regular"/>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0b223f8-5841-42fb-baf5-d5b50bb4a0ca.source-default.zh-Hans" id="{73F4A820-C007-4446-89D8-D266B76AAA83}" vid="{3758F66E-F0EB-214E-B796-69CC723FEF2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iSlide 官方模板</Template>
  <TotalTime>1183</TotalTime>
  <Words>798</Words>
  <Application>Microsoft Office PowerPoint</Application>
  <PresentationFormat>宽屏</PresentationFormat>
  <Paragraphs>163</Paragraphs>
  <Slides>19</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19</vt:i4>
      </vt:variant>
    </vt:vector>
  </HeadingPairs>
  <TitlesOfParts>
    <vt:vector size="35" baseType="lpstr">
      <vt:lpstr>Alibaba Sans Heavy</vt:lpstr>
      <vt:lpstr>MiSans Heavy</vt:lpstr>
      <vt:lpstr>OPPOSans H</vt:lpstr>
      <vt:lpstr>阿里巴巴普惠体 2.0 115 Black</vt:lpstr>
      <vt:lpstr>阿里巴巴普惠体 B</vt:lpstr>
      <vt:lpstr>等线</vt:lpstr>
      <vt:lpstr>汉仪雅酷黑 45W</vt:lpstr>
      <vt:lpstr>思源黑体 CN Bold</vt:lpstr>
      <vt:lpstr>思源黑体 CN Heavy</vt:lpstr>
      <vt:lpstr>思源黑体 CN Light</vt:lpstr>
      <vt:lpstr>思源黑体 CN Regular</vt:lpstr>
      <vt:lpstr>Arial</vt:lpstr>
      <vt:lpstr>Arial Black</vt:lpstr>
      <vt:lpstr>Calibri</vt:lpstr>
      <vt:lpstr>Segoe UI Light</vt:lpstr>
      <vt:lpstr>Office 主题</vt:lpstr>
      <vt:lpstr>绿色扁平插画商务培训</vt:lpstr>
      <vt:lpstr>PowerPoint 演示文稿</vt:lpstr>
      <vt:lpstr>企业介绍</vt:lpstr>
      <vt:lpstr>企业介绍</vt:lpstr>
      <vt:lpstr>企业介绍</vt:lpstr>
      <vt:lpstr>企业介绍</vt:lpstr>
      <vt:lpstr>企业介绍</vt:lpstr>
      <vt:lpstr>企业管理法则</vt:lpstr>
      <vt:lpstr>企业管理法则</vt:lpstr>
      <vt:lpstr>企业管理法则</vt:lpstr>
      <vt:lpstr>企业管理法则</vt:lpstr>
      <vt:lpstr>企业管理法则</vt:lpstr>
      <vt:lpstr>企业管理法则</vt:lpstr>
      <vt:lpstr>企业管理法则</vt:lpstr>
      <vt:lpstr>企业管理法则</vt:lpstr>
      <vt:lpstr>企业管理法则</vt:lpstr>
      <vt:lpstr>谢谢观看！</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绿色清新扁平插画风商务管理培训ppt模板</dc:title>
  <dc:creator>达尔东然</dc:creator>
  <cp:keywords>P界达人</cp:keywords>
  <dc:description>51PPT模板网 官方唯一网址：www.51pptmoban.com</dc:description>
  <cp:lastModifiedBy>Power user</cp:lastModifiedBy>
  <cp:revision>117</cp:revision>
  <dcterms:created xsi:type="dcterms:W3CDTF">2022-09-02T07:40:40Z</dcterms:created>
  <dcterms:modified xsi:type="dcterms:W3CDTF">2023-03-12T09:08:32Z</dcterms:modified>
</cp:coreProperties>
</file>