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0" r:id="rId1"/>
  </p:sldMasterIdLst>
  <p:notesMasterIdLst>
    <p:notesMasterId r:id="rId14"/>
  </p:notesMasterIdLst>
  <p:sldIdLst>
    <p:sldId id="399" r:id="rId2"/>
    <p:sldId id="398" r:id="rId3"/>
    <p:sldId id="393" r:id="rId4"/>
    <p:sldId id="402" r:id="rId5"/>
    <p:sldId id="405" r:id="rId6"/>
    <p:sldId id="403" r:id="rId7"/>
    <p:sldId id="408" r:id="rId8"/>
    <p:sldId id="407" r:id="rId9"/>
    <p:sldId id="406" r:id="rId10"/>
    <p:sldId id="410" r:id="rId11"/>
    <p:sldId id="409" r:id="rId12"/>
    <p:sldId id="411" r:id="rId13"/>
  </p:sldIdLst>
  <p:sldSz cx="12192000" cy="6858000"/>
  <p:notesSz cx="6858000" cy="9144000"/>
  <p:custDataLst>
    <p:tags r:id="rId1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4089" userDrawn="1">
          <p15:clr>
            <a:srgbClr val="A4A3A4"/>
          </p15:clr>
        </p15:guide>
        <p15:guide id="2" orient="horz" pos="216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huyan Mu" initials="SM" lastIdx="1" clrIdx="0">
    <p:extLst>
      <p:ext uri="{19B8F6BF-5375-455C-9EA6-DF929625EA0E}">
        <p15:presenceInfo xmlns:p15="http://schemas.microsoft.com/office/powerpoint/2012/main" userId="S::mushuyan@islide.cc::5a701452-529a-4685-8842-5f60ae489a4d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7F7F7"/>
    <a:srgbClr val="FFFFFF"/>
    <a:srgbClr val="D9D9D9"/>
    <a:srgbClr val="F54E1A"/>
    <a:srgbClr val="7C78F0"/>
    <a:srgbClr val="000000"/>
    <a:srgbClr val="E82F58"/>
    <a:srgbClr val="2BDFC0"/>
    <a:srgbClr val="979797"/>
    <a:srgbClr val="63636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06B4962-F2A3-49F8-B017-43804775A144}" v="20" dt="2022-10-26T07:28:00.02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328" autoAdjust="0"/>
    <p:restoredTop sz="95839" autoAdjust="0"/>
  </p:normalViewPr>
  <p:slideViewPr>
    <p:cSldViewPr snapToGrid="0">
      <p:cViewPr>
        <p:scale>
          <a:sx n="50" d="100"/>
          <a:sy n="50" d="100"/>
        </p:scale>
        <p:origin x="1686" y="1158"/>
      </p:cViewPr>
      <p:guideLst>
        <p:guide pos="4089"/>
        <p:guide orient="horz" pos="2160"/>
      </p:guideLst>
    </p:cSldViewPr>
  </p:slideViewPr>
  <p:notesTextViewPr>
    <p:cViewPr>
      <p:scale>
        <a:sx n="20" d="100"/>
        <a:sy n="2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microsoft.com/office/2016/11/relationships/changesInfo" Target="changesInfos/changesInfo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commentAuthors" Target="commentAuthors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Relationship Id="rId22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hakie Liu" userId="686515af-e6b5-44f2-ba0f-2fb7a7864d98" providerId="ADAL" clId="{69AC217A-29FA-4F58-BFE5-55215DD31616}"/>
    <pc:docChg chg="undo custSel addSld delSld modSld modMainMaster">
      <pc:chgData name="Shakie Liu" userId="686515af-e6b5-44f2-ba0f-2fb7a7864d98" providerId="ADAL" clId="{69AC217A-29FA-4F58-BFE5-55215DD31616}" dt="2022-10-24T09:15:25.861" v="295" actId="6014"/>
      <pc:docMkLst>
        <pc:docMk/>
      </pc:docMkLst>
      <pc:sldChg chg="modSp mod">
        <pc:chgData name="Shakie Liu" userId="686515af-e6b5-44f2-ba0f-2fb7a7864d98" providerId="ADAL" clId="{69AC217A-29FA-4F58-BFE5-55215DD31616}" dt="2022-10-24T08:57:51.519" v="259" actId="20577"/>
        <pc:sldMkLst>
          <pc:docMk/>
          <pc:sldMk cId="572019046" sldId="383"/>
        </pc:sldMkLst>
        <pc:spChg chg="mod">
          <ac:chgData name="Shakie Liu" userId="686515af-e6b5-44f2-ba0f-2fb7a7864d98" providerId="ADAL" clId="{69AC217A-29FA-4F58-BFE5-55215DD31616}" dt="2022-10-24T08:57:51.519" v="259" actId="20577"/>
          <ac:spMkLst>
            <pc:docMk/>
            <pc:sldMk cId="572019046" sldId="383"/>
            <ac:spMk id="5" creationId="{60D4C4CE-EA1C-4DBD-AA43-99DE430993A6}"/>
          </ac:spMkLst>
        </pc:spChg>
        <pc:spChg chg="mod">
          <ac:chgData name="Shakie Liu" userId="686515af-e6b5-44f2-ba0f-2fb7a7864d98" providerId="ADAL" clId="{69AC217A-29FA-4F58-BFE5-55215DD31616}" dt="2022-10-24T08:57:24.669" v="252" actId="20577"/>
          <ac:spMkLst>
            <pc:docMk/>
            <pc:sldMk cId="572019046" sldId="383"/>
            <ac:spMk id="6" creationId="{DCDA17E8-F11D-462D-AEAF-3A318B104466}"/>
          </ac:spMkLst>
        </pc:spChg>
      </pc:sldChg>
      <pc:sldChg chg="modSp mod">
        <pc:chgData name="Shakie Liu" userId="686515af-e6b5-44f2-ba0f-2fb7a7864d98" providerId="ADAL" clId="{69AC217A-29FA-4F58-BFE5-55215DD31616}" dt="2022-10-24T08:58:04.824" v="272"/>
        <pc:sldMkLst>
          <pc:docMk/>
          <pc:sldMk cId="807413341" sldId="384"/>
        </pc:sldMkLst>
        <pc:spChg chg="mod">
          <ac:chgData name="Shakie Liu" userId="686515af-e6b5-44f2-ba0f-2fb7a7864d98" providerId="ADAL" clId="{69AC217A-29FA-4F58-BFE5-55215DD31616}" dt="2022-10-24T08:58:04.824" v="272"/>
          <ac:spMkLst>
            <pc:docMk/>
            <pc:sldMk cId="807413341" sldId="384"/>
            <ac:spMk id="5" creationId="{C236DDD1-9D95-448F-BC4B-7BD60009A5FD}"/>
          </ac:spMkLst>
        </pc:spChg>
      </pc:sldChg>
      <pc:sldChg chg="addSp delSp modSp del mod chgLayout">
        <pc:chgData name="Shakie Liu" userId="686515af-e6b5-44f2-ba0f-2fb7a7864d98" providerId="ADAL" clId="{69AC217A-29FA-4F58-BFE5-55215DD31616}" dt="2022-10-24T08:59:17.992" v="291" actId="47"/>
        <pc:sldMkLst>
          <pc:docMk/>
          <pc:sldMk cId="889109705" sldId="388"/>
        </pc:sldMkLst>
        <pc:spChg chg="add mod ord">
          <ac:chgData name="Shakie Liu" userId="686515af-e6b5-44f2-ba0f-2fb7a7864d98" providerId="ADAL" clId="{69AC217A-29FA-4F58-BFE5-55215DD31616}" dt="2022-10-24T08:34:48.977" v="123"/>
          <ac:spMkLst>
            <pc:docMk/>
            <pc:sldMk cId="889109705" sldId="388"/>
            <ac:spMk id="2" creationId="{AA9B366D-324E-452E-EFEF-2922D0911A7B}"/>
          </ac:spMkLst>
        </pc:spChg>
        <pc:spChg chg="del mod ord">
          <ac:chgData name="Shakie Liu" userId="686515af-e6b5-44f2-ba0f-2fb7a7864d98" providerId="ADAL" clId="{69AC217A-29FA-4F58-BFE5-55215DD31616}" dt="2022-10-24T08:34:43.817" v="111" actId="478"/>
          <ac:spMkLst>
            <pc:docMk/>
            <pc:sldMk cId="889109705" sldId="388"/>
            <ac:spMk id="3" creationId="{E48EBB4C-11E6-4425-8F3E-32D84D37DDA8}"/>
          </ac:spMkLst>
        </pc:spChg>
        <pc:spChg chg="mod ord">
          <ac:chgData name="Shakie Liu" userId="686515af-e6b5-44f2-ba0f-2fb7a7864d98" providerId="ADAL" clId="{69AC217A-29FA-4F58-BFE5-55215DD31616}" dt="2022-10-24T08:58:49.472" v="280"/>
          <ac:spMkLst>
            <pc:docMk/>
            <pc:sldMk cId="889109705" sldId="388"/>
            <ac:spMk id="4" creationId="{33B46EBA-60F9-4E6F-AACA-441AD84AC40D}"/>
          </ac:spMkLst>
        </pc:spChg>
        <pc:spChg chg="mod ord">
          <ac:chgData name="Shakie Liu" userId="686515af-e6b5-44f2-ba0f-2fb7a7864d98" providerId="ADAL" clId="{69AC217A-29FA-4F58-BFE5-55215DD31616}" dt="2022-10-24T08:58:57.822" v="284" actId="20577"/>
          <ac:spMkLst>
            <pc:docMk/>
            <pc:sldMk cId="889109705" sldId="388"/>
            <ac:spMk id="5" creationId="{AB5CCB94-7FF8-4787-96DB-61F4F15AE9B5}"/>
          </ac:spMkLst>
        </pc:spChg>
        <pc:spChg chg="add mod">
          <ac:chgData name="Shakie Liu" userId="686515af-e6b5-44f2-ba0f-2fb7a7864d98" providerId="ADAL" clId="{69AC217A-29FA-4F58-BFE5-55215DD31616}" dt="2022-10-24T08:34:43.817" v="111" actId="478"/>
          <ac:spMkLst>
            <pc:docMk/>
            <pc:sldMk cId="889109705" sldId="388"/>
            <ac:spMk id="7" creationId="{29F088B0-F359-C568-352B-6D4E52414EB9}"/>
          </ac:spMkLst>
        </pc:spChg>
      </pc:sldChg>
      <pc:sldChg chg="modSp mod">
        <pc:chgData name="Shakie Liu" userId="686515af-e6b5-44f2-ba0f-2fb7a7864d98" providerId="ADAL" clId="{69AC217A-29FA-4F58-BFE5-55215DD31616}" dt="2022-10-24T08:42:22.220" v="152"/>
        <pc:sldMkLst>
          <pc:docMk/>
          <pc:sldMk cId="2907658645" sldId="390"/>
        </pc:sldMkLst>
        <pc:spChg chg="mod">
          <ac:chgData name="Shakie Liu" userId="686515af-e6b5-44f2-ba0f-2fb7a7864d98" providerId="ADAL" clId="{69AC217A-29FA-4F58-BFE5-55215DD31616}" dt="2022-10-24T08:35:02.204" v="127" actId="20577"/>
          <ac:spMkLst>
            <pc:docMk/>
            <pc:sldMk cId="2907658645" sldId="390"/>
            <ac:spMk id="5" creationId="{8CE23D49-F448-4BBF-A47A-77B2478718E0}"/>
          </ac:spMkLst>
        </pc:spChg>
        <pc:spChg chg="mod">
          <ac:chgData name="Shakie Liu" userId="686515af-e6b5-44f2-ba0f-2fb7a7864d98" providerId="ADAL" clId="{69AC217A-29FA-4F58-BFE5-55215DD31616}" dt="2022-10-24T08:42:22.220" v="152"/>
          <ac:spMkLst>
            <pc:docMk/>
            <pc:sldMk cId="2907658645" sldId="390"/>
            <ac:spMk id="6" creationId="{DCDA415B-D2CA-4B5D-946C-BED37DC879BE}"/>
          </ac:spMkLst>
        </pc:spChg>
        <pc:spChg chg="mod">
          <ac:chgData name="Shakie Liu" userId="686515af-e6b5-44f2-ba0f-2fb7a7864d98" providerId="ADAL" clId="{69AC217A-29FA-4F58-BFE5-55215DD31616}" dt="2022-10-24T08:42:12.150" v="141"/>
          <ac:spMkLst>
            <pc:docMk/>
            <pc:sldMk cId="2907658645" sldId="390"/>
            <ac:spMk id="7" creationId="{2B0AB185-4AC2-48CD-88D7-90E0E8842ACB}"/>
          </ac:spMkLst>
        </pc:spChg>
      </pc:sldChg>
      <pc:sldChg chg="modSp del">
        <pc:chgData name="Shakie Liu" userId="686515af-e6b5-44f2-ba0f-2fb7a7864d98" providerId="ADAL" clId="{69AC217A-29FA-4F58-BFE5-55215DD31616}" dt="2022-10-24T08:59:26.442" v="293" actId="47"/>
        <pc:sldMkLst>
          <pc:docMk/>
          <pc:sldMk cId="3409152635" sldId="391"/>
        </pc:sldMkLst>
        <pc:spChg chg="mod">
          <ac:chgData name="Shakie Liu" userId="686515af-e6b5-44f2-ba0f-2fb7a7864d98" providerId="ADAL" clId="{69AC217A-29FA-4F58-BFE5-55215DD31616}" dt="2022-10-24T08:26:02.183" v="13"/>
          <ac:spMkLst>
            <pc:docMk/>
            <pc:sldMk cId="3409152635" sldId="391"/>
            <ac:spMk id="3" creationId="{272E1B3C-FFF7-2617-0898-A7094A4D3BE6}"/>
          </ac:spMkLst>
        </pc:spChg>
      </pc:sldChg>
      <pc:sldChg chg="modSp new mod">
        <pc:chgData name="Shakie Liu" userId="686515af-e6b5-44f2-ba0f-2fb7a7864d98" providerId="ADAL" clId="{69AC217A-29FA-4F58-BFE5-55215DD31616}" dt="2022-10-24T08:59:15.983" v="290" actId="20577"/>
        <pc:sldMkLst>
          <pc:docMk/>
          <pc:sldMk cId="353665667" sldId="392"/>
        </pc:sldMkLst>
        <pc:spChg chg="mod">
          <ac:chgData name="Shakie Liu" userId="686515af-e6b5-44f2-ba0f-2fb7a7864d98" providerId="ADAL" clId="{69AC217A-29FA-4F58-BFE5-55215DD31616}" dt="2022-10-24T08:59:15.983" v="290" actId="20577"/>
          <ac:spMkLst>
            <pc:docMk/>
            <pc:sldMk cId="353665667" sldId="392"/>
            <ac:spMk id="2" creationId="{92F05E18-38E2-116B-8B39-C96D40FA6E4E}"/>
          </ac:spMkLst>
        </pc:spChg>
        <pc:spChg chg="mod">
          <ac:chgData name="Shakie Liu" userId="686515af-e6b5-44f2-ba0f-2fb7a7864d98" providerId="ADAL" clId="{69AC217A-29FA-4F58-BFE5-55215DD31616}" dt="2022-10-24T08:59:08.767" v="288" actId="20577"/>
          <ac:spMkLst>
            <pc:docMk/>
            <pc:sldMk cId="353665667" sldId="392"/>
            <ac:spMk id="3" creationId="{AB9B811F-0F93-B390-5E7E-416679AD594B}"/>
          </ac:spMkLst>
        </pc:spChg>
        <pc:spChg chg="mod">
          <ac:chgData name="Shakie Liu" userId="686515af-e6b5-44f2-ba0f-2fb7a7864d98" providerId="ADAL" clId="{69AC217A-29FA-4F58-BFE5-55215DD31616}" dt="2022-10-24T08:58:21.635" v="279"/>
          <ac:spMkLst>
            <pc:docMk/>
            <pc:sldMk cId="353665667" sldId="392"/>
            <ac:spMk id="4" creationId="{76EB3A24-5E2A-06D0-7451-AD16255CFFA9}"/>
          </ac:spMkLst>
        </pc:spChg>
      </pc:sldChg>
      <pc:sldChg chg="new del">
        <pc:chgData name="Shakie Liu" userId="686515af-e6b5-44f2-ba0f-2fb7a7864d98" providerId="ADAL" clId="{69AC217A-29FA-4F58-BFE5-55215DD31616}" dt="2022-10-24T08:26:23.590" v="15" actId="2696"/>
        <pc:sldMkLst>
          <pc:docMk/>
          <pc:sldMk cId="376812413" sldId="392"/>
        </pc:sldMkLst>
      </pc:sldChg>
      <pc:sldChg chg="new">
        <pc:chgData name="Shakie Liu" userId="686515af-e6b5-44f2-ba0f-2fb7a7864d98" providerId="ADAL" clId="{69AC217A-29FA-4F58-BFE5-55215DD31616}" dt="2022-10-24T08:59:25.114" v="292" actId="680"/>
        <pc:sldMkLst>
          <pc:docMk/>
          <pc:sldMk cId="2032133645" sldId="393"/>
        </pc:sldMkLst>
      </pc:sldChg>
      <pc:sldMasterChg chg="delSp mod delSldLayout modSldLayout sldLayoutOrd">
        <pc:chgData name="Shakie Liu" userId="686515af-e6b5-44f2-ba0f-2fb7a7864d98" providerId="ADAL" clId="{69AC217A-29FA-4F58-BFE5-55215DD31616}" dt="2022-10-24T09:15:25.861" v="295" actId="6014"/>
        <pc:sldMasterMkLst>
          <pc:docMk/>
          <pc:sldMasterMk cId="2792937711" sldId="2147483670"/>
        </pc:sldMasterMkLst>
        <pc:spChg chg="del">
          <ac:chgData name="Shakie Liu" userId="686515af-e6b5-44f2-ba0f-2fb7a7864d98" providerId="ADAL" clId="{69AC217A-29FA-4F58-BFE5-55215DD31616}" dt="2022-10-24T08:27:00.916" v="16" actId="478"/>
          <ac:spMkLst>
            <pc:docMk/>
            <pc:sldMasterMk cId="2792937711" sldId="2147483670"/>
            <ac:spMk id="2" creationId="{89307103-D92B-4D3C-B386-9FD58793CACA}"/>
          </ac:spMkLst>
        </pc:spChg>
        <pc:spChg chg="del">
          <ac:chgData name="Shakie Liu" userId="686515af-e6b5-44f2-ba0f-2fb7a7864d98" providerId="ADAL" clId="{69AC217A-29FA-4F58-BFE5-55215DD31616}" dt="2022-10-24T08:27:00.916" v="16" actId="478"/>
          <ac:spMkLst>
            <pc:docMk/>
            <pc:sldMasterMk cId="2792937711" sldId="2147483670"/>
            <ac:spMk id="3" creationId="{0F8920D0-E0E5-40BB-AEDA-3D7A0909240E}"/>
          </ac:spMkLst>
        </pc:spChg>
        <pc:spChg chg="del">
          <ac:chgData name="Shakie Liu" userId="686515af-e6b5-44f2-ba0f-2fb7a7864d98" providerId="ADAL" clId="{69AC217A-29FA-4F58-BFE5-55215DD31616}" dt="2022-10-24T08:27:00.916" v="16" actId="478"/>
          <ac:spMkLst>
            <pc:docMk/>
            <pc:sldMasterMk cId="2792937711" sldId="2147483670"/>
            <ac:spMk id="4" creationId="{0C12D871-753D-4991-B44B-EFAE9F8682B5}"/>
          </ac:spMkLst>
        </pc:spChg>
        <pc:spChg chg="del">
          <ac:chgData name="Shakie Liu" userId="686515af-e6b5-44f2-ba0f-2fb7a7864d98" providerId="ADAL" clId="{69AC217A-29FA-4F58-BFE5-55215DD31616}" dt="2022-10-24T08:27:00.916" v="16" actId="478"/>
          <ac:spMkLst>
            <pc:docMk/>
            <pc:sldMasterMk cId="2792937711" sldId="2147483670"/>
            <ac:spMk id="5" creationId="{10B16C00-AE39-4635-9F10-B7233D2AC2F8}"/>
          </ac:spMkLst>
        </pc:spChg>
        <pc:spChg chg="del">
          <ac:chgData name="Shakie Liu" userId="686515af-e6b5-44f2-ba0f-2fb7a7864d98" providerId="ADAL" clId="{69AC217A-29FA-4F58-BFE5-55215DD31616}" dt="2022-10-24T08:27:00.916" v="16" actId="478"/>
          <ac:spMkLst>
            <pc:docMk/>
            <pc:sldMasterMk cId="2792937711" sldId="2147483670"/>
            <ac:spMk id="6" creationId="{6D23E9ED-4E00-42D1-BFBF-5EBD27D29806}"/>
          </ac:spMkLst>
        </pc:spChg>
        <pc:sldLayoutChg chg="modSp mod">
          <pc:chgData name="Shakie Liu" userId="686515af-e6b5-44f2-ba0f-2fb7a7864d98" providerId="ADAL" clId="{69AC217A-29FA-4F58-BFE5-55215DD31616}" dt="2022-10-24T08:55:27.080" v="159" actId="1076"/>
          <pc:sldLayoutMkLst>
            <pc:docMk/>
            <pc:sldMasterMk cId="2792937711" sldId="2147483670"/>
            <pc:sldLayoutMk cId="2495018948" sldId="2147483671"/>
          </pc:sldLayoutMkLst>
          <pc:spChg chg="mod">
            <ac:chgData name="Shakie Liu" userId="686515af-e6b5-44f2-ba0f-2fb7a7864d98" providerId="ADAL" clId="{69AC217A-29FA-4F58-BFE5-55215DD31616}" dt="2022-10-24T08:35:15.889" v="129" actId="20577"/>
            <ac:spMkLst>
              <pc:docMk/>
              <pc:sldMasterMk cId="2792937711" sldId="2147483670"/>
              <pc:sldLayoutMk cId="2495018948" sldId="2147483671"/>
              <ac:spMk id="2" creationId="{E545B57F-7D9D-4AD8-9FE4-E5267D65BB87}"/>
            </ac:spMkLst>
          </pc:spChg>
          <pc:spChg chg="mod">
            <ac:chgData name="Shakie Liu" userId="686515af-e6b5-44f2-ba0f-2fb7a7864d98" providerId="ADAL" clId="{69AC217A-29FA-4F58-BFE5-55215DD31616}" dt="2022-10-24T08:55:27.080" v="159" actId="1076"/>
            <ac:spMkLst>
              <pc:docMk/>
              <pc:sldMasterMk cId="2792937711" sldId="2147483670"/>
              <pc:sldLayoutMk cId="2495018948" sldId="2147483671"/>
              <ac:spMk id="3" creationId="{42DDB65F-C302-4F35-9CCB-12FB82E2590D}"/>
            </ac:spMkLst>
          </pc:spChg>
          <pc:spChg chg="mod">
            <ac:chgData name="Shakie Liu" userId="686515af-e6b5-44f2-ba0f-2fb7a7864d98" providerId="ADAL" clId="{69AC217A-29FA-4F58-BFE5-55215DD31616}" dt="2022-10-24T08:35:52.540" v="138"/>
            <ac:spMkLst>
              <pc:docMk/>
              <pc:sldMasterMk cId="2792937711" sldId="2147483670"/>
              <pc:sldLayoutMk cId="2495018948" sldId="2147483671"/>
              <ac:spMk id="8" creationId="{44C4A721-803B-47CB-B99E-1D01E8E0169F}"/>
            </ac:spMkLst>
          </pc:spChg>
          <pc:spChg chg="mod">
            <ac:chgData name="Shakie Liu" userId="686515af-e6b5-44f2-ba0f-2fb7a7864d98" providerId="ADAL" clId="{69AC217A-29FA-4F58-BFE5-55215DD31616}" dt="2022-10-24T08:29:01.614" v="41" actId="3064"/>
            <ac:spMkLst>
              <pc:docMk/>
              <pc:sldMasterMk cId="2792937711" sldId="2147483670"/>
              <pc:sldLayoutMk cId="2495018948" sldId="2147483671"/>
              <ac:spMk id="9" creationId="{CA939A61-406D-45DC-B757-059EFAA05866}"/>
            </ac:spMkLst>
          </pc:spChg>
          <pc:spChg chg="mod">
            <ac:chgData name="Shakie Liu" userId="686515af-e6b5-44f2-ba0f-2fb7a7864d98" providerId="ADAL" clId="{69AC217A-29FA-4F58-BFE5-55215DD31616}" dt="2022-10-24T08:29:07.449" v="42" actId="3064"/>
            <ac:spMkLst>
              <pc:docMk/>
              <pc:sldMasterMk cId="2792937711" sldId="2147483670"/>
              <pc:sldLayoutMk cId="2495018948" sldId="2147483671"/>
              <ac:spMk id="12" creationId="{4EF3F9F2-2DBE-4016-9D2B-F5CF4BE8EBCE}"/>
            </ac:spMkLst>
          </pc:spChg>
        </pc:sldLayoutChg>
        <pc:sldLayoutChg chg="del">
          <pc:chgData name="Shakie Liu" userId="686515af-e6b5-44f2-ba0f-2fb7a7864d98" providerId="ADAL" clId="{69AC217A-29FA-4F58-BFE5-55215DD31616}" dt="2022-10-24T08:25:08.548" v="8" actId="2696"/>
          <pc:sldLayoutMkLst>
            <pc:docMk/>
            <pc:sldMasterMk cId="2792937711" sldId="2147483670"/>
            <pc:sldLayoutMk cId="518553930" sldId="2147483672"/>
          </pc:sldLayoutMkLst>
        </pc:sldLayoutChg>
        <pc:sldLayoutChg chg="addSp delSp modSp mod ord">
          <pc:chgData name="Shakie Liu" userId="686515af-e6b5-44f2-ba0f-2fb7a7864d98" providerId="ADAL" clId="{69AC217A-29FA-4F58-BFE5-55215DD31616}" dt="2022-10-24T08:56:52.024" v="234"/>
          <pc:sldLayoutMkLst>
            <pc:docMk/>
            <pc:sldMasterMk cId="2792937711" sldId="2147483670"/>
            <pc:sldLayoutMk cId="318105987" sldId="2147483673"/>
          </pc:sldLayoutMkLst>
          <pc:spChg chg="add mod">
            <ac:chgData name="Shakie Liu" userId="686515af-e6b5-44f2-ba0f-2fb7a7864d98" providerId="ADAL" clId="{69AC217A-29FA-4F58-BFE5-55215DD31616}" dt="2022-10-24T08:30:05.346" v="54" actId="404"/>
            <ac:spMkLst>
              <pc:docMk/>
              <pc:sldMasterMk cId="2792937711" sldId="2147483670"/>
              <pc:sldLayoutMk cId="318105987" sldId="2147483673"/>
              <ac:spMk id="2" creationId="{0BC06E26-9B67-DD78-9C7E-9D4E56DA4FD0}"/>
            </ac:spMkLst>
          </pc:spChg>
          <pc:spChg chg="del">
            <ac:chgData name="Shakie Liu" userId="686515af-e6b5-44f2-ba0f-2fb7a7864d98" providerId="ADAL" clId="{69AC217A-29FA-4F58-BFE5-55215DD31616}" dt="2022-10-24T08:25:27.942" v="9"/>
            <ac:spMkLst>
              <pc:docMk/>
              <pc:sldMasterMk cId="2792937711" sldId="2147483670"/>
              <pc:sldLayoutMk cId="318105987" sldId="2147483673"/>
              <ac:spMk id="3" creationId="{CAEA95BB-0FD6-4D94-81DB-8D38069818E5}"/>
            </ac:spMkLst>
          </pc:spChg>
          <pc:spChg chg="del">
            <ac:chgData name="Shakie Liu" userId="686515af-e6b5-44f2-ba0f-2fb7a7864d98" providerId="ADAL" clId="{69AC217A-29FA-4F58-BFE5-55215DD31616}" dt="2022-10-24T08:25:27.942" v="9"/>
            <ac:spMkLst>
              <pc:docMk/>
              <pc:sldMasterMk cId="2792937711" sldId="2147483670"/>
              <pc:sldLayoutMk cId="318105987" sldId="2147483673"/>
              <ac:spMk id="4" creationId="{16C2568E-3CA5-4FDE-A375-CB503A7EDE34}"/>
            </ac:spMkLst>
          </pc:spChg>
          <pc:spChg chg="del">
            <ac:chgData name="Shakie Liu" userId="686515af-e6b5-44f2-ba0f-2fb7a7864d98" providerId="ADAL" clId="{69AC217A-29FA-4F58-BFE5-55215DD31616}" dt="2022-10-24T08:25:27.942" v="9"/>
            <ac:spMkLst>
              <pc:docMk/>
              <pc:sldMasterMk cId="2792937711" sldId="2147483670"/>
              <pc:sldLayoutMk cId="318105987" sldId="2147483673"/>
              <ac:spMk id="5" creationId="{E3EAC383-637D-4997-B597-28ADC11AAC10}"/>
            </ac:spMkLst>
          </pc:spChg>
          <pc:spChg chg="add mod">
            <ac:chgData name="Shakie Liu" userId="686515af-e6b5-44f2-ba0f-2fb7a7864d98" providerId="ADAL" clId="{69AC217A-29FA-4F58-BFE5-55215DD31616}" dt="2022-10-24T08:30:05.346" v="54" actId="404"/>
            <ac:spMkLst>
              <pc:docMk/>
              <pc:sldMasterMk cId="2792937711" sldId="2147483670"/>
              <pc:sldLayoutMk cId="318105987" sldId="2147483673"/>
              <ac:spMk id="6" creationId="{90DA692C-F087-68F7-621D-C3CA77E8D1AF}"/>
            </ac:spMkLst>
          </pc:spChg>
          <pc:spChg chg="mod">
            <ac:chgData name="Shakie Liu" userId="686515af-e6b5-44f2-ba0f-2fb7a7864d98" providerId="ADAL" clId="{69AC217A-29FA-4F58-BFE5-55215DD31616}" dt="2022-10-24T08:56:52.024" v="234"/>
            <ac:spMkLst>
              <pc:docMk/>
              <pc:sldMasterMk cId="2792937711" sldId="2147483670"/>
              <pc:sldLayoutMk cId="318105987" sldId="2147483673"/>
              <ac:spMk id="7" creationId="{0BEF0FD1-3ACE-43A8-AF57-CC0D436DC7D0}"/>
            </ac:spMkLst>
          </pc:spChg>
          <pc:spChg chg="add mod">
            <ac:chgData name="Shakie Liu" userId="686515af-e6b5-44f2-ba0f-2fb7a7864d98" providerId="ADAL" clId="{69AC217A-29FA-4F58-BFE5-55215DD31616}" dt="2022-10-24T08:30:05.346" v="54" actId="404"/>
            <ac:spMkLst>
              <pc:docMk/>
              <pc:sldMasterMk cId="2792937711" sldId="2147483670"/>
              <pc:sldLayoutMk cId="318105987" sldId="2147483673"/>
              <ac:spMk id="8" creationId="{84300C04-D25F-EB45-9D15-119D651639A6}"/>
            </ac:spMkLst>
          </pc:spChg>
          <pc:spChg chg="mod">
            <ac:chgData name="Shakie Liu" userId="686515af-e6b5-44f2-ba0f-2fb7a7864d98" providerId="ADAL" clId="{69AC217A-29FA-4F58-BFE5-55215DD31616}" dt="2022-10-24T08:56:04.649" v="173" actId="20577"/>
            <ac:spMkLst>
              <pc:docMk/>
              <pc:sldMasterMk cId="2792937711" sldId="2147483670"/>
              <pc:sldLayoutMk cId="318105987" sldId="2147483673"/>
              <ac:spMk id="9" creationId="{FDF03A82-401C-4A0E-BE21-BE588E874141}"/>
            </ac:spMkLst>
          </pc:spChg>
        </pc:sldLayoutChg>
        <pc:sldLayoutChg chg="addSp delSp modSp mod ord">
          <pc:chgData name="Shakie Liu" userId="686515af-e6b5-44f2-ba0f-2fb7a7864d98" providerId="ADAL" clId="{69AC217A-29FA-4F58-BFE5-55215DD31616}" dt="2022-10-24T08:55:56.701" v="170"/>
          <pc:sldLayoutMkLst>
            <pc:docMk/>
            <pc:sldMasterMk cId="2792937711" sldId="2147483670"/>
            <pc:sldLayoutMk cId="1200329729" sldId="2147483674"/>
          </pc:sldLayoutMkLst>
          <pc:spChg chg="mod">
            <ac:chgData name="Shakie Liu" userId="686515af-e6b5-44f2-ba0f-2fb7a7864d98" providerId="ADAL" clId="{69AC217A-29FA-4F58-BFE5-55215DD31616}" dt="2022-10-24T08:55:56.701" v="170"/>
            <ac:spMkLst>
              <pc:docMk/>
              <pc:sldMasterMk cId="2792937711" sldId="2147483670"/>
              <pc:sldLayoutMk cId="1200329729" sldId="2147483674"/>
              <ac:spMk id="2" creationId="{000C7662-4F6D-4B06-BB36-235FC06BF816}"/>
            </ac:spMkLst>
          </pc:spChg>
          <pc:spChg chg="mod">
            <ac:chgData name="Shakie Liu" userId="686515af-e6b5-44f2-ba0f-2fb7a7864d98" providerId="ADAL" clId="{69AC217A-29FA-4F58-BFE5-55215DD31616}" dt="2022-10-24T08:55:35.825" v="163" actId="403"/>
            <ac:spMkLst>
              <pc:docMk/>
              <pc:sldMasterMk cId="2792937711" sldId="2147483670"/>
              <pc:sldLayoutMk cId="1200329729" sldId="2147483674"/>
              <ac:spMk id="3" creationId="{9FF9930E-40DF-417D-8161-BD38EB172DC1}"/>
            </ac:spMkLst>
          </pc:spChg>
          <pc:spChg chg="del">
            <ac:chgData name="Shakie Liu" userId="686515af-e6b5-44f2-ba0f-2fb7a7864d98" providerId="ADAL" clId="{69AC217A-29FA-4F58-BFE5-55215DD31616}" dt="2022-10-24T08:25:45.769" v="10"/>
            <ac:spMkLst>
              <pc:docMk/>
              <pc:sldMasterMk cId="2792937711" sldId="2147483670"/>
              <pc:sldLayoutMk cId="1200329729" sldId="2147483674"/>
              <ac:spMk id="4" creationId="{E5279D9A-DC49-4C12-80D3-3D89C2783F3A}"/>
            </ac:spMkLst>
          </pc:spChg>
          <pc:spChg chg="del">
            <ac:chgData name="Shakie Liu" userId="686515af-e6b5-44f2-ba0f-2fb7a7864d98" providerId="ADAL" clId="{69AC217A-29FA-4F58-BFE5-55215DD31616}" dt="2022-10-24T08:25:45.769" v="10"/>
            <ac:spMkLst>
              <pc:docMk/>
              <pc:sldMasterMk cId="2792937711" sldId="2147483670"/>
              <pc:sldLayoutMk cId="1200329729" sldId="2147483674"/>
              <ac:spMk id="5" creationId="{51EF8C95-8814-4768-850F-851B6434A9EE}"/>
            </ac:spMkLst>
          </pc:spChg>
          <pc:spChg chg="del">
            <ac:chgData name="Shakie Liu" userId="686515af-e6b5-44f2-ba0f-2fb7a7864d98" providerId="ADAL" clId="{69AC217A-29FA-4F58-BFE5-55215DD31616}" dt="2022-10-24T08:25:45.769" v="10"/>
            <ac:spMkLst>
              <pc:docMk/>
              <pc:sldMasterMk cId="2792937711" sldId="2147483670"/>
              <pc:sldLayoutMk cId="1200329729" sldId="2147483674"/>
              <ac:spMk id="6" creationId="{D894C1D7-7C5A-49B3-9D05-119C615E16B1}"/>
            </ac:spMkLst>
          </pc:spChg>
          <pc:spChg chg="add mod">
            <ac:chgData name="Shakie Liu" userId="686515af-e6b5-44f2-ba0f-2fb7a7864d98" providerId="ADAL" clId="{69AC217A-29FA-4F58-BFE5-55215DD31616}" dt="2022-10-24T08:30:20.472" v="56" actId="255"/>
            <ac:spMkLst>
              <pc:docMk/>
              <pc:sldMasterMk cId="2792937711" sldId="2147483670"/>
              <pc:sldLayoutMk cId="1200329729" sldId="2147483674"/>
              <ac:spMk id="7" creationId="{DC381F12-6CE3-4BCE-DB75-98471CDF5D1D}"/>
            </ac:spMkLst>
          </pc:spChg>
          <pc:spChg chg="add mod">
            <ac:chgData name="Shakie Liu" userId="686515af-e6b5-44f2-ba0f-2fb7a7864d98" providerId="ADAL" clId="{69AC217A-29FA-4F58-BFE5-55215DD31616}" dt="2022-10-24T08:30:20.472" v="56" actId="255"/>
            <ac:spMkLst>
              <pc:docMk/>
              <pc:sldMasterMk cId="2792937711" sldId="2147483670"/>
              <pc:sldLayoutMk cId="1200329729" sldId="2147483674"/>
              <ac:spMk id="8" creationId="{C7DEDF2E-A3FC-1ABC-FA7C-3A19CE4883F2}"/>
            </ac:spMkLst>
          </pc:spChg>
          <pc:spChg chg="add mod">
            <ac:chgData name="Shakie Liu" userId="686515af-e6b5-44f2-ba0f-2fb7a7864d98" providerId="ADAL" clId="{69AC217A-29FA-4F58-BFE5-55215DD31616}" dt="2022-10-24T08:30:20.472" v="56" actId="255"/>
            <ac:spMkLst>
              <pc:docMk/>
              <pc:sldMasterMk cId="2792937711" sldId="2147483670"/>
              <pc:sldLayoutMk cId="1200329729" sldId="2147483674"/>
              <ac:spMk id="9" creationId="{B497F2E6-CE9F-5462-B221-DA50901618D9}"/>
            </ac:spMkLst>
          </pc:spChg>
        </pc:sldLayoutChg>
        <pc:sldLayoutChg chg="modSp mod ord">
          <pc:chgData name="Shakie Liu" userId="686515af-e6b5-44f2-ba0f-2fb7a7864d98" providerId="ADAL" clId="{69AC217A-29FA-4F58-BFE5-55215DD31616}" dt="2022-10-24T08:33:46.491" v="99" actId="1076"/>
          <pc:sldLayoutMkLst>
            <pc:docMk/>
            <pc:sldMasterMk cId="2792937711" sldId="2147483670"/>
            <pc:sldLayoutMk cId="1627617443" sldId="2147483675"/>
          </pc:sldLayoutMkLst>
          <pc:spChg chg="mod">
            <ac:chgData name="Shakie Liu" userId="686515af-e6b5-44f2-ba0f-2fb7a7864d98" providerId="ADAL" clId="{69AC217A-29FA-4F58-BFE5-55215DD31616}" dt="2022-10-24T08:33:46.491" v="99" actId="1076"/>
            <ac:spMkLst>
              <pc:docMk/>
              <pc:sldMasterMk cId="2792937711" sldId="2147483670"/>
              <pc:sldLayoutMk cId="1627617443" sldId="2147483675"/>
              <ac:spMk id="2" creationId="{652EDE83-63CC-4B33-B715-3953EADE2100}"/>
            </ac:spMkLst>
          </pc:spChg>
          <pc:spChg chg="mod">
            <ac:chgData name="Shakie Liu" userId="686515af-e6b5-44f2-ba0f-2fb7a7864d98" providerId="ADAL" clId="{69AC217A-29FA-4F58-BFE5-55215DD31616}" dt="2022-10-24T08:30:27.931" v="58" actId="255"/>
            <ac:spMkLst>
              <pc:docMk/>
              <pc:sldMasterMk cId="2792937711" sldId="2147483670"/>
              <pc:sldLayoutMk cId="1627617443" sldId="2147483675"/>
              <ac:spMk id="3" creationId="{1514619F-25D0-4307-81CD-C24C74EF140E}"/>
            </ac:spMkLst>
          </pc:spChg>
          <pc:spChg chg="mod">
            <ac:chgData name="Shakie Liu" userId="686515af-e6b5-44f2-ba0f-2fb7a7864d98" providerId="ADAL" clId="{69AC217A-29FA-4F58-BFE5-55215DD31616}" dt="2022-10-24T08:30:27.931" v="58" actId="255"/>
            <ac:spMkLst>
              <pc:docMk/>
              <pc:sldMasterMk cId="2792937711" sldId="2147483670"/>
              <pc:sldLayoutMk cId="1627617443" sldId="2147483675"/>
              <ac:spMk id="4" creationId="{C802B25F-898B-4C1A-94A9-699B8B55DF0F}"/>
            </ac:spMkLst>
          </pc:spChg>
          <pc:spChg chg="mod">
            <ac:chgData name="Shakie Liu" userId="686515af-e6b5-44f2-ba0f-2fb7a7864d98" providerId="ADAL" clId="{69AC217A-29FA-4F58-BFE5-55215DD31616}" dt="2022-10-24T08:30:27.931" v="58" actId="255"/>
            <ac:spMkLst>
              <pc:docMk/>
              <pc:sldMasterMk cId="2792937711" sldId="2147483670"/>
              <pc:sldLayoutMk cId="1627617443" sldId="2147483675"/>
              <ac:spMk id="5" creationId="{AA842F0A-76EB-4E77-8AF6-5F91F22881FE}"/>
            </ac:spMkLst>
          </pc:spChg>
        </pc:sldLayoutChg>
        <pc:sldLayoutChg chg="delSp mod">
          <pc:chgData name="Shakie Liu" userId="686515af-e6b5-44f2-ba0f-2fb7a7864d98" providerId="ADAL" clId="{69AC217A-29FA-4F58-BFE5-55215DD31616}" dt="2022-10-24T09:13:25.679" v="294" actId="6014"/>
          <pc:sldLayoutMkLst>
            <pc:docMk/>
            <pc:sldMasterMk cId="2792937711" sldId="2147483670"/>
            <pc:sldLayoutMk cId="1696337311" sldId="2147483676"/>
          </pc:sldLayoutMkLst>
          <pc:spChg chg="del">
            <ac:chgData name="Shakie Liu" userId="686515af-e6b5-44f2-ba0f-2fb7a7864d98" providerId="ADAL" clId="{69AC217A-29FA-4F58-BFE5-55215DD31616}" dt="2022-10-24T08:26:02.183" v="13"/>
            <ac:spMkLst>
              <pc:docMk/>
              <pc:sldMasterMk cId="2792937711" sldId="2147483670"/>
              <pc:sldLayoutMk cId="1696337311" sldId="2147483676"/>
              <ac:spMk id="2" creationId="{9C9D6027-F7C7-4EF3-85DD-09E27ACEEACA}"/>
            </ac:spMkLst>
          </pc:spChg>
          <pc:spChg chg="del">
            <ac:chgData name="Shakie Liu" userId="686515af-e6b5-44f2-ba0f-2fb7a7864d98" providerId="ADAL" clId="{69AC217A-29FA-4F58-BFE5-55215DD31616}" dt="2022-10-24T08:26:02.183" v="13"/>
            <ac:spMkLst>
              <pc:docMk/>
              <pc:sldMasterMk cId="2792937711" sldId="2147483670"/>
              <pc:sldLayoutMk cId="1696337311" sldId="2147483676"/>
              <ac:spMk id="3" creationId="{66262BA1-A5A7-45F4-B365-E880E1C324C3}"/>
            </ac:spMkLst>
          </pc:spChg>
          <pc:spChg chg="del">
            <ac:chgData name="Shakie Liu" userId="686515af-e6b5-44f2-ba0f-2fb7a7864d98" providerId="ADAL" clId="{69AC217A-29FA-4F58-BFE5-55215DD31616}" dt="2022-10-24T08:26:02.183" v="13"/>
            <ac:spMkLst>
              <pc:docMk/>
              <pc:sldMasterMk cId="2792937711" sldId="2147483670"/>
              <pc:sldLayoutMk cId="1696337311" sldId="2147483676"/>
              <ac:spMk id="4" creationId="{F80CF1E8-0939-4B4D-A4D3-E47E208FC47E}"/>
            </ac:spMkLst>
          </pc:spChg>
        </pc:sldLayoutChg>
        <pc:sldLayoutChg chg="addSp delSp modSp mod">
          <pc:chgData name="Shakie Liu" userId="686515af-e6b5-44f2-ba0f-2fb7a7864d98" providerId="ADAL" clId="{69AC217A-29FA-4F58-BFE5-55215DD31616}" dt="2022-10-24T09:15:25.861" v="295" actId="6014"/>
          <pc:sldLayoutMkLst>
            <pc:docMk/>
            <pc:sldMasterMk cId="2792937711" sldId="2147483670"/>
            <pc:sldLayoutMk cId="949850766" sldId="2147483677"/>
          </pc:sldLayoutMkLst>
          <pc:spChg chg="add del mod">
            <ac:chgData name="Shakie Liu" userId="686515af-e6b5-44f2-ba0f-2fb7a7864d98" providerId="ADAL" clId="{69AC217A-29FA-4F58-BFE5-55215DD31616}" dt="2022-10-24T08:34:12.261" v="104"/>
            <ac:spMkLst>
              <pc:docMk/>
              <pc:sldMasterMk cId="2792937711" sldId="2147483670"/>
              <pc:sldLayoutMk cId="949850766" sldId="2147483677"/>
              <ac:spMk id="2" creationId="{97179C62-5E32-71EA-4E7B-4F9DE1ECC37F}"/>
            </ac:spMkLst>
          </pc:spChg>
          <pc:spChg chg="add del mod">
            <ac:chgData name="Shakie Liu" userId="686515af-e6b5-44f2-ba0f-2fb7a7864d98" providerId="ADAL" clId="{69AC217A-29FA-4F58-BFE5-55215DD31616}" dt="2022-10-24T08:34:12.261" v="104"/>
            <ac:spMkLst>
              <pc:docMk/>
              <pc:sldMasterMk cId="2792937711" sldId="2147483670"/>
              <pc:sldLayoutMk cId="949850766" sldId="2147483677"/>
              <ac:spMk id="3" creationId="{DE473080-1A06-32F8-985C-C6805DC3E77D}"/>
            </ac:spMkLst>
          </pc:spChg>
          <pc:spChg chg="add mod">
            <ac:chgData name="Shakie Liu" userId="686515af-e6b5-44f2-ba0f-2fb7a7864d98" providerId="ADAL" clId="{69AC217A-29FA-4F58-BFE5-55215DD31616}" dt="2022-10-24T08:35:19.513" v="131" actId="20577"/>
            <ac:spMkLst>
              <pc:docMk/>
              <pc:sldMasterMk cId="2792937711" sldId="2147483670"/>
              <pc:sldLayoutMk cId="949850766" sldId="2147483677"/>
              <ac:spMk id="4" creationId="{BBDDBF72-6B8A-C920-4D80-7E682D70387E}"/>
            </ac:spMkLst>
          </pc:spChg>
          <pc:spChg chg="add del mod">
            <ac:chgData name="Shakie Liu" userId="686515af-e6b5-44f2-ba0f-2fb7a7864d98" providerId="ADAL" clId="{69AC217A-29FA-4F58-BFE5-55215DD31616}" dt="2022-10-24T08:35:22.543" v="132" actId="478"/>
            <ac:spMkLst>
              <pc:docMk/>
              <pc:sldMasterMk cId="2792937711" sldId="2147483670"/>
              <pc:sldLayoutMk cId="949850766" sldId="2147483677"/>
              <ac:spMk id="5" creationId="{75309291-C801-3065-C3BC-99EA9FFF604B}"/>
            </ac:spMkLst>
          </pc:spChg>
          <pc:spChg chg="add del">
            <ac:chgData name="Shakie Liu" userId="686515af-e6b5-44f2-ba0f-2fb7a7864d98" providerId="ADAL" clId="{69AC217A-29FA-4F58-BFE5-55215DD31616}" dt="2022-10-24T08:34:27.658" v="108" actId="478"/>
            <ac:spMkLst>
              <pc:docMk/>
              <pc:sldMasterMk cId="2792937711" sldId="2147483670"/>
              <pc:sldLayoutMk cId="949850766" sldId="2147483677"/>
              <ac:spMk id="7" creationId="{C2320649-ACD7-42E9-A261-E6ED46ACB452}"/>
            </ac:spMkLst>
          </pc:spChg>
          <pc:spChg chg="mod">
            <ac:chgData name="Shakie Liu" userId="686515af-e6b5-44f2-ba0f-2fb7a7864d98" providerId="ADAL" clId="{69AC217A-29FA-4F58-BFE5-55215DD31616}" dt="2022-10-24T08:44:57.771" v="156"/>
            <ac:spMkLst>
              <pc:docMk/>
              <pc:sldMasterMk cId="2792937711" sldId="2147483670"/>
              <pc:sldLayoutMk cId="949850766" sldId="2147483677"/>
              <ac:spMk id="8" creationId="{DC428848-58C6-4501-8214-B803889F273E}"/>
            </ac:spMkLst>
          </pc:spChg>
          <pc:spChg chg="mod">
            <ac:chgData name="Shakie Liu" userId="686515af-e6b5-44f2-ba0f-2fb7a7864d98" providerId="ADAL" clId="{69AC217A-29FA-4F58-BFE5-55215DD31616}" dt="2022-10-24T08:31:23.339" v="90" actId="1076"/>
            <ac:spMkLst>
              <pc:docMk/>
              <pc:sldMasterMk cId="2792937711" sldId="2147483670"/>
              <pc:sldLayoutMk cId="949850766" sldId="2147483677"/>
              <ac:spMk id="9" creationId="{A01EED25-4D2A-435D-A5F9-01DCC2F07486}"/>
            </ac:spMkLst>
          </pc:spChg>
        </pc:sldLayoutChg>
      </pc:sldMasterChg>
    </pc:docChg>
  </pc:docChgLst>
  <pc:docChgLst>
    <pc:chgData name="Xin Zhang (Shanghai Wicresoft Co,.Ltd.)" userId="474f572f-8271-4f60-858e-cee871e0aec6" providerId="ADAL" clId="{906B4962-F2A3-49F8-B017-43804775A144}"/>
    <pc:docChg chg="undo custSel addSld modSld modMainMaster replTag">
      <pc:chgData name="Xin Zhang (Shanghai Wicresoft Co,.Ltd.)" userId="474f572f-8271-4f60-858e-cee871e0aec6" providerId="ADAL" clId="{906B4962-F2A3-49F8-B017-43804775A144}" dt="2022-10-26T07:28:26.562" v="258" actId="729"/>
      <pc:docMkLst>
        <pc:docMk/>
      </pc:docMkLst>
      <pc:sldChg chg="addSp modSp">
        <pc:chgData name="Xin Zhang (Shanghai Wicresoft Co,.Ltd.)" userId="474f572f-8271-4f60-858e-cee871e0aec6" providerId="ADAL" clId="{906B4962-F2A3-49F8-B017-43804775A144}" dt="2022-10-26T06:36:20.778" v="71"/>
        <pc:sldMkLst>
          <pc:docMk/>
          <pc:sldMk cId="572019046" sldId="383"/>
        </pc:sldMkLst>
        <pc:spChg chg="add mod">
          <ac:chgData name="Xin Zhang (Shanghai Wicresoft Co,.Ltd.)" userId="474f572f-8271-4f60-858e-cee871e0aec6" providerId="ADAL" clId="{906B4962-F2A3-49F8-B017-43804775A144}" dt="2022-10-26T06:36:20.778" v="71"/>
          <ac:spMkLst>
            <pc:docMk/>
            <pc:sldMk cId="572019046" sldId="383"/>
            <ac:spMk id="3" creationId="{6343554B-25BA-3095-1359-387FFBC018D6}"/>
          </ac:spMkLst>
        </pc:spChg>
        <pc:cxnChg chg="add mod">
          <ac:chgData name="Xin Zhang (Shanghai Wicresoft Co,.Ltd.)" userId="474f572f-8271-4f60-858e-cee871e0aec6" providerId="ADAL" clId="{906B4962-F2A3-49F8-B017-43804775A144}" dt="2022-10-26T06:36:20.778" v="71"/>
          <ac:cxnSpMkLst>
            <pc:docMk/>
            <pc:sldMk cId="572019046" sldId="383"/>
            <ac:cxnSpMk id="2" creationId="{BA26D184-EE83-9D9B-F554-153A68ABF20E}"/>
          </ac:cxnSpMkLst>
        </pc:cxnChg>
      </pc:sldChg>
      <pc:sldChg chg="modSp mod">
        <pc:chgData name="Xin Zhang (Shanghai Wicresoft Co,.Ltd.)" userId="474f572f-8271-4f60-858e-cee871e0aec6" providerId="ADAL" clId="{906B4962-F2A3-49F8-B017-43804775A144}" dt="2022-10-26T06:28:17.385" v="18" actId="14100"/>
        <pc:sldMkLst>
          <pc:docMk/>
          <pc:sldMk cId="2907658645" sldId="390"/>
        </pc:sldMkLst>
        <pc:spChg chg="mod">
          <ac:chgData name="Xin Zhang (Shanghai Wicresoft Co,.Ltd.)" userId="474f572f-8271-4f60-858e-cee871e0aec6" providerId="ADAL" clId="{906B4962-F2A3-49F8-B017-43804775A144}" dt="2022-10-26T06:28:17.385" v="18" actId="14100"/>
          <ac:spMkLst>
            <pc:docMk/>
            <pc:sldMk cId="2907658645" sldId="390"/>
            <ac:spMk id="7" creationId="{2B0AB185-4AC2-48CD-88D7-90E0E8842ACB}"/>
          </ac:spMkLst>
        </pc:spChg>
        <pc:spChg chg="mod">
          <ac:chgData name="Xin Zhang (Shanghai Wicresoft Co,.Ltd.)" userId="474f572f-8271-4f60-858e-cee871e0aec6" providerId="ADAL" clId="{906B4962-F2A3-49F8-B017-43804775A144}" dt="2022-10-26T06:28:17.385" v="18" actId="14100"/>
          <ac:spMkLst>
            <pc:docMk/>
            <pc:sldMk cId="2907658645" sldId="390"/>
            <ac:spMk id="8" creationId="{94053447-3F3F-4FA0-A3BF-A65449901A9B}"/>
          </ac:spMkLst>
        </pc:spChg>
      </pc:sldChg>
      <pc:sldChg chg="modSp mod">
        <pc:chgData name="Xin Zhang (Shanghai Wicresoft Co,.Ltd.)" userId="474f572f-8271-4f60-858e-cee871e0aec6" providerId="ADAL" clId="{906B4962-F2A3-49F8-B017-43804775A144}" dt="2022-10-26T06:42:08.468" v="154" actId="2711"/>
        <pc:sldMkLst>
          <pc:docMk/>
          <pc:sldMk cId="353665667" sldId="392"/>
        </pc:sldMkLst>
        <pc:spChg chg="mod">
          <ac:chgData name="Xin Zhang (Shanghai Wicresoft Co,.Ltd.)" userId="474f572f-8271-4f60-858e-cee871e0aec6" providerId="ADAL" clId="{906B4962-F2A3-49F8-B017-43804775A144}" dt="2022-10-26T06:42:08.468" v="154" actId="2711"/>
          <ac:spMkLst>
            <pc:docMk/>
            <pc:sldMk cId="353665667" sldId="392"/>
            <ac:spMk id="2" creationId="{92F05E18-38E2-116B-8B39-C96D40FA6E4E}"/>
          </ac:spMkLst>
        </pc:spChg>
        <pc:spChg chg="mod">
          <ac:chgData name="Xin Zhang (Shanghai Wicresoft Co,.Ltd.)" userId="474f572f-8271-4f60-858e-cee871e0aec6" providerId="ADAL" clId="{906B4962-F2A3-49F8-B017-43804775A144}" dt="2022-10-26T06:42:08.468" v="154" actId="2711"/>
          <ac:spMkLst>
            <pc:docMk/>
            <pc:sldMk cId="353665667" sldId="392"/>
            <ac:spMk id="3" creationId="{AB9B811F-0F93-B390-5E7E-416679AD594B}"/>
          </ac:spMkLst>
        </pc:spChg>
      </pc:sldChg>
      <pc:sldChg chg="addSp delSp modSp new mod modClrScheme modShow chgLayout">
        <pc:chgData name="Xin Zhang (Shanghai Wicresoft Co,.Ltd.)" userId="474f572f-8271-4f60-858e-cee871e0aec6" providerId="ADAL" clId="{906B4962-F2A3-49F8-B017-43804775A144}" dt="2022-10-26T07:27:00.165" v="217" actId="20577"/>
        <pc:sldMkLst>
          <pc:docMk/>
          <pc:sldMk cId="3554459053" sldId="394"/>
        </pc:sldMkLst>
        <pc:spChg chg="del">
          <ac:chgData name="Xin Zhang (Shanghai Wicresoft Co,.Ltd.)" userId="474f572f-8271-4f60-858e-cee871e0aec6" providerId="ADAL" clId="{906B4962-F2A3-49F8-B017-43804775A144}" dt="2022-10-26T06:40:28.924" v="74" actId="700"/>
          <ac:spMkLst>
            <pc:docMk/>
            <pc:sldMk cId="3554459053" sldId="394"/>
            <ac:spMk id="2" creationId="{36766546-395F-9D4C-050E-8F501D13224E}"/>
          </ac:spMkLst>
        </pc:spChg>
        <pc:spChg chg="del">
          <ac:chgData name="Xin Zhang (Shanghai Wicresoft Co,.Ltd.)" userId="474f572f-8271-4f60-858e-cee871e0aec6" providerId="ADAL" clId="{906B4962-F2A3-49F8-B017-43804775A144}" dt="2022-10-26T06:40:28.924" v="74" actId="700"/>
          <ac:spMkLst>
            <pc:docMk/>
            <pc:sldMk cId="3554459053" sldId="394"/>
            <ac:spMk id="3" creationId="{CE89398A-63FF-75D5-E526-318007FCD14D}"/>
          </ac:spMkLst>
        </pc:spChg>
        <pc:spChg chg="del mod ord">
          <ac:chgData name="Xin Zhang (Shanghai Wicresoft Co,.Ltd.)" userId="474f572f-8271-4f60-858e-cee871e0aec6" providerId="ADAL" clId="{906B4962-F2A3-49F8-B017-43804775A144}" dt="2022-10-26T06:40:28.924" v="74" actId="700"/>
          <ac:spMkLst>
            <pc:docMk/>
            <pc:sldMk cId="3554459053" sldId="394"/>
            <ac:spMk id="4" creationId="{76E5A5DB-C24B-4AEA-EEC2-A096936BEA86}"/>
          </ac:spMkLst>
        </pc:spChg>
        <pc:spChg chg="add del mod ord">
          <ac:chgData name="Xin Zhang (Shanghai Wicresoft Co,.Ltd.)" userId="474f572f-8271-4f60-858e-cee871e0aec6" providerId="ADAL" clId="{906B4962-F2A3-49F8-B017-43804775A144}" dt="2022-10-26T06:40:32.401" v="75" actId="700"/>
          <ac:spMkLst>
            <pc:docMk/>
            <pc:sldMk cId="3554459053" sldId="394"/>
            <ac:spMk id="5" creationId="{9F3D2A9D-B5F3-F0E4-07F8-E3F83373E92A}"/>
          </ac:spMkLst>
        </pc:spChg>
        <pc:spChg chg="add mod">
          <ac:chgData name="Xin Zhang (Shanghai Wicresoft Co,.Ltd.)" userId="474f572f-8271-4f60-858e-cee871e0aec6" providerId="ADAL" clId="{906B4962-F2A3-49F8-B017-43804775A144}" dt="2022-10-26T07:27:00.165" v="217" actId="20577"/>
          <ac:spMkLst>
            <pc:docMk/>
            <pc:sldMk cId="3554459053" sldId="394"/>
            <ac:spMk id="6" creationId="{82B741DD-1960-8591-39F4-7E2E0E4B4511}"/>
          </ac:spMkLst>
        </pc:spChg>
        <pc:spChg chg="add mod">
          <ac:chgData name="Xin Zhang (Shanghai Wicresoft Co,.Ltd.)" userId="474f572f-8271-4f60-858e-cee871e0aec6" providerId="ADAL" clId="{906B4962-F2A3-49F8-B017-43804775A144}" dt="2022-10-26T06:48:17.296" v="170" actId="12"/>
          <ac:spMkLst>
            <pc:docMk/>
            <pc:sldMk cId="3554459053" sldId="394"/>
            <ac:spMk id="10" creationId="{CBCD0C70-28E7-AA2D-78AA-EAE695506CB5}"/>
          </ac:spMkLst>
        </pc:spChg>
        <pc:spChg chg="add del mod">
          <ac:chgData name="Xin Zhang (Shanghai Wicresoft Co,.Ltd.)" userId="474f572f-8271-4f60-858e-cee871e0aec6" providerId="ADAL" clId="{906B4962-F2A3-49F8-B017-43804775A144}" dt="2022-10-26T06:47:18.547" v="161" actId="478"/>
          <ac:spMkLst>
            <pc:docMk/>
            <pc:sldMk cId="3554459053" sldId="394"/>
            <ac:spMk id="11" creationId="{F4BB111B-299B-3F2A-D43E-6D666C93294C}"/>
          </ac:spMkLst>
        </pc:spChg>
        <pc:spChg chg="add mod">
          <ac:chgData name="Xin Zhang (Shanghai Wicresoft Co,.Ltd.)" userId="474f572f-8271-4f60-858e-cee871e0aec6" providerId="ADAL" clId="{906B4962-F2A3-49F8-B017-43804775A144}" dt="2022-10-26T06:47:12.711" v="160" actId="1076"/>
          <ac:spMkLst>
            <pc:docMk/>
            <pc:sldMk cId="3554459053" sldId="394"/>
            <ac:spMk id="12" creationId="{5EABFF50-3FDE-2296-F141-D119FAEF3F1F}"/>
          </ac:spMkLst>
        </pc:spChg>
        <pc:spChg chg="add mod">
          <ac:chgData name="Xin Zhang (Shanghai Wicresoft Co,.Ltd.)" userId="474f572f-8271-4f60-858e-cee871e0aec6" providerId="ADAL" clId="{906B4962-F2A3-49F8-B017-43804775A144}" dt="2022-10-26T06:47:12.711" v="160" actId="1076"/>
          <ac:spMkLst>
            <pc:docMk/>
            <pc:sldMk cId="3554459053" sldId="394"/>
            <ac:spMk id="13" creationId="{76296BFB-570E-98DF-8F94-C10819A093AD}"/>
          </ac:spMkLst>
        </pc:spChg>
        <pc:spChg chg="add mod">
          <ac:chgData name="Xin Zhang (Shanghai Wicresoft Co,.Ltd.)" userId="474f572f-8271-4f60-858e-cee871e0aec6" providerId="ADAL" clId="{906B4962-F2A3-49F8-B017-43804775A144}" dt="2022-10-26T06:47:12.711" v="160" actId="1076"/>
          <ac:spMkLst>
            <pc:docMk/>
            <pc:sldMk cId="3554459053" sldId="394"/>
            <ac:spMk id="14" creationId="{C6B7CB49-0ED6-2F97-0C36-73728D0A0663}"/>
          </ac:spMkLst>
        </pc:spChg>
        <pc:spChg chg="add mod">
          <ac:chgData name="Xin Zhang (Shanghai Wicresoft Co,.Ltd.)" userId="474f572f-8271-4f60-858e-cee871e0aec6" providerId="ADAL" clId="{906B4962-F2A3-49F8-B017-43804775A144}" dt="2022-10-26T06:47:12.711" v="160" actId="1076"/>
          <ac:spMkLst>
            <pc:docMk/>
            <pc:sldMk cId="3554459053" sldId="394"/>
            <ac:spMk id="15" creationId="{B4021BC9-2B96-7EAB-8EE9-74F83FBF4E15}"/>
          </ac:spMkLst>
        </pc:spChg>
        <pc:spChg chg="add mod">
          <ac:chgData name="Xin Zhang (Shanghai Wicresoft Co,.Ltd.)" userId="474f572f-8271-4f60-858e-cee871e0aec6" providerId="ADAL" clId="{906B4962-F2A3-49F8-B017-43804775A144}" dt="2022-10-26T06:47:12.711" v="160" actId="1076"/>
          <ac:spMkLst>
            <pc:docMk/>
            <pc:sldMk cId="3554459053" sldId="394"/>
            <ac:spMk id="17" creationId="{7B1CFC0D-1882-58C0-EEB5-4AE36B42AB10}"/>
          </ac:spMkLst>
        </pc:spChg>
        <pc:spChg chg="add mod">
          <ac:chgData name="Xin Zhang (Shanghai Wicresoft Co,.Ltd.)" userId="474f572f-8271-4f60-858e-cee871e0aec6" providerId="ADAL" clId="{906B4962-F2A3-49F8-B017-43804775A144}" dt="2022-10-26T06:47:12.711" v="160" actId="1076"/>
          <ac:spMkLst>
            <pc:docMk/>
            <pc:sldMk cId="3554459053" sldId="394"/>
            <ac:spMk id="18" creationId="{8F525159-AEAE-8823-ABB1-2059A33F6C9F}"/>
          </ac:spMkLst>
        </pc:spChg>
        <pc:spChg chg="add mod">
          <ac:chgData name="Xin Zhang (Shanghai Wicresoft Co,.Ltd.)" userId="474f572f-8271-4f60-858e-cee871e0aec6" providerId="ADAL" clId="{906B4962-F2A3-49F8-B017-43804775A144}" dt="2022-10-26T06:47:12.711" v="160" actId="1076"/>
          <ac:spMkLst>
            <pc:docMk/>
            <pc:sldMk cId="3554459053" sldId="394"/>
            <ac:spMk id="19" creationId="{9E96F2A9-FBF0-8397-1EDB-C9EEE18F4CD4}"/>
          </ac:spMkLst>
        </pc:spChg>
        <pc:spChg chg="add mod">
          <ac:chgData name="Xin Zhang (Shanghai Wicresoft Co,.Ltd.)" userId="474f572f-8271-4f60-858e-cee871e0aec6" providerId="ADAL" clId="{906B4962-F2A3-49F8-B017-43804775A144}" dt="2022-10-26T06:47:12.711" v="160" actId="1076"/>
          <ac:spMkLst>
            <pc:docMk/>
            <pc:sldMk cId="3554459053" sldId="394"/>
            <ac:spMk id="20" creationId="{EDC83FBE-8197-1FC6-0112-4C9CC8FD562C}"/>
          </ac:spMkLst>
        </pc:spChg>
        <pc:spChg chg="add mod">
          <ac:chgData name="Xin Zhang (Shanghai Wicresoft Co,.Ltd.)" userId="474f572f-8271-4f60-858e-cee871e0aec6" providerId="ADAL" clId="{906B4962-F2A3-49F8-B017-43804775A144}" dt="2022-10-26T06:47:12.711" v="160" actId="1076"/>
          <ac:spMkLst>
            <pc:docMk/>
            <pc:sldMk cId="3554459053" sldId="394"/>
            <ac:spMk id="21" creationId="{C7A4B4B6-8D71-2FB6-9E40-47C02C974320}"/>
          </ac:spMkLst>
        </pc:spChg>
        <pc:spChg chg="add mod">
          <ac:chgData name="Xin Zhang (Shanghai Wicresoft Co,.Ltd.)" userId="474f572f-8271-4f60-858e-cee871e0aec6" providerId="ADAL" clId="{906B4962-F2A3-49F8-B017-43804775A144}" dt="2022-10-26T06:47:12.711" v="160" actId="1076"/>
          <ac:spMkLst>
            <pc:docMk/>
            <pc:sldMk cId="3554459053" sldId="394"/>
            <ac:spMk id="22" creationId="{22D9D75A-5CB9-0547-CB67-8AAE33E118CD}"/>
          </ac:spMkLst>
        </pc:spChg>
        <pc:spChg chg="add del mod">
          <ac:chgData name="Xin Zhang (Shanghai Wicresoft Co,.Ltd.)" userId="474f572f-8271-4f60-858e-cee871e0aec6" providerId="ADAL" clId="{906B4962-F2A3-49F8-B017-43804775A144}" dt="2022-10-26T07:25:15.363" v="198" actId="478"/>
          <ac:spMkLst>
            <pc:docMk/>
            <pc:sldMk cId="3554459053" sldId="394"/>
            <ac:spMk id="25" creationId="{F454D4DB-2EF7-0D5D-4030-702D6800B92B}"/>
          </ac:spMkLst>
        </pc:spChg>
        <pc:spChg chg="add mod">
          <ac:chgData name="Xin Zhang (Shanghai Wicresoft Co,.Ltd.)" userId="474f572f-8271-4f60-858e-cee871e0aec6" providerId="ADAL" clId="{906B4962-F2A3-49F8-B017-43804775A144}" dt="2022-10-26T07:25:15.713" v="199"/>
          <ac:spMkLst>
            <pc:docMk/>
            <pc:sldMk cId="3554459053" sldId="394"/>
            <ac:spMk id="27" creationId="{E755798D-1550-46B3-F55E-194B437995FD}"/>
          </ac:spMkLst>
        </pc:spChg>
        <pc:grpChg chg="add mod">
          <ac:chgData name="Xin Zhang (Shanghai Wicresoft Co,.Ltd.)" userId="474f572f-8271-4f60-858e-cee871e0aec6" providerId="ADAL" clId="{906B4962-F2A3-49F8-B017-43804775A144}" dt="2022-10-26T06:47:12.711" v="160" actId="1076"/>
          <ac:grpSpMkLst>
            <pc:docMk/>
            <pc:sldMk cId="3554459053" sldId="394"/>
            <ac:grpSpMk id="7" creationId="{AAB1BA96-D4D6-2762-87BE-5088751262EB}"/>
          </ac:grpSpMkLst>
        </pc:grpChg>
        <pc:grpChg chg="add">
          <ac:chgData name="Xin Zhang (Shanghai Wicresoft Co,.Ltd.)" userId="474f572f-8271-4f60-858e-cee871e0aec6" providerId="ADAL" clId="{906B4962-F2A3-49F8-B017-43804775A144}" dt="2022-10-26T07:24:47.847" v="193" actId="164"/>
          <ac:grpSpMkLst>
            <pc:docMk/>
            <pc:sldMk cId="3554459053" sldId="394"/>
            <ac:grpSpMk id="26" creationId="{77016E0A-509A-C5AD-ACB3-D194E1F6D160}"/>
          </ac:grpSpMkLst>
        </pc:grpChg>
        <pc:picChg chg="mod">
          <ac:chgData name="Xin Zhang (Shanghai Wicresoft Co,.Ltd.)" userId="474f572f-8271-4f60-858e-cee871e0aec6" providerId="ADAL" clId="{906B4962-F2A3-49F8-B017-43804775A144}" dt="2022-10-26T06:46:55.873" v="155"/>
          <ac:picMkLst>
            <pc:docMk/>
            <pc:sldMk cId="3554459053" sldId="394"/>
            <ac:picMk id="8" creationId="{DAA18EF0-C102-903B-AC72-94B5ED8727EB}"/>
          </ac:picMkLst>
        </pc:picChg>
        <pc:picChg chg="mod">
          <ac:chgData name="Xin Zhang (Shanghai Wicresoft Co,.Ltd.)" userId="474f572f-8271-4f60-858e-cee871e0aec6" providerId="ADAL" clId="{906B4962-F2A3-49F8-B017-43804775A144}" dt="2022-10-26T06:46:55.873" v="155"/>
          <ac:picMkLst>
            <pc:docMk/>
            <pc:sldMk cId="3554459053" sldId="394"/>
            <ac:picMk id="9" creationId="{9880252D-7EAE-1601-BFF8-84CFC6EFF9BA}"/>
          </ac:picMkLst>
        </pc:picChg>
        <pc:picChg chg="add mod">
          <ac:chgData name="Xin Zhang (Shanghai Wicresoft Co,.Ltd.)" userId="474f572f-8271-4f60-858e-cee871e0aec6" providerId="ADAL" clId="{906B4962-F2A3-49F8-B017-43804775A144}" dt="2022-10-26T07:24:17.158" v="188" actId="14100"/>
          <ac:picMkLst>
            <pc:docMk/>
            <pc:sldMk cId="3554459053" sldId="394"/>
            <ac:picMk id="24" creationId="{6377E12A-7F45-CBC5-4565-2225797E691A}"/>
          </ac:picMkLst>
        </pc:picChg>
        <pc:cxnChg chg="add mod">
          <ac:chgData name="Xin Zhang (Shanghai Wicresoft Co,.Ltd.)" userId="474f572f-8271-4f60-858e-cee871e0aec6" providerId="ADAL" clId="{906B4962-F2A3-49F8-B017-43804775A144}" dt="2022-10-26T06:47:12.711" v="160" actId="1076"/>
          <ac:cxnSpMkLst>
            <pc:docMk/>
            <pc:sldMk cId="3554459053" sldId="394"/>
            <ac:cxnSpMk id="16" creationId="{02C9AAFE-9996-E99F-6553-B0FE546A865C}"/>
          </ac:cxnSpMkLst>
        </pc:cxnChg>
        <pc:cxnChg chg="add mod">
          <ac:chgData name="Xin Zhang (Shanghai Wicresoft Co,.Ltd.)" userId="474f572f-8271-4f60-858e-cee871e0aec6" providerId="ADAL" clId="{906B4962-F2A3-49F8-B017-43804775A144}" dt="2022-10-26T06:47:12.711" v="160" actId="1076"/>
          <ac:cxnSpMkLst>
            <pc:docMk/>
            <pc:sldMk cId="3554459053" sldId="394"/>
            <ac:cxnSpMk id="23" creationId="{9749DFB9-1825-D4F9-E61A-5B1918504B39}"/>
          </ac:cxnSpMkLst>
        </pc:cxnChg>
      </pc:sldChg>
      <pc:sldChg chg="addSp delSp modSp add mod">
        <pc:chgData name="Xin Zhang (Shanghai Wicresoft Co,.Ltd.)" userId="474f572f-8271-4f60-858e-cee871e0aec6" providerId="ADAL" clId="{906B4962-F2A3-49F8-B017-43804775A144}" dt="2022-10-26T07:27:12.335" v="238" actId="20577"/>
        <pc:sldMkLst>
          <pc:docMk/>
          <pc:sldMk cId="2535910965" sldId="395"/>
        </pc:sldMkLst>
        <pc:spChg chg="add del mod">
          <ac:chgData name="Xin Zhang (Shanghai Wicresoft Co,.Ltd.)" userId="474f572f-8271-4f60-858e-cee871e0aec6" providerId="ADAL" clId="{906B4962-F2A3-49F8-B017-43804775A144}" dt="2022-10-26T07:10:08.509" v="177" actId="478"/>
          <ac:spMkLst>
            <pc:docMk/>
            <pc:sldMk cId="2535910965" sldId="395"/>
            <ac:spMk id="5" creationId="{63EA1442-969A-4B33-337A-B69B9E89AB66}"/>
          </ac:spMkLst>
        </pc:spChg>
        <pc:spChg chg="mod">
          <ac:chgData name="Xin Zhang (Shanghai Wicresoft Co,.Ltd.)" userId="474f572f-8271-4f60-858e-cee871e0aec6" providerId="ADAL" clId="{906B4962-F2A3-49F8-B017-43804775A144}" dt="2022-10-26T07:27:12.335" v="238" actId="20577"/>
          <ac:spMkLst>
            <pc:docMk/>
            <pc:sldMk cId="2535910965" sldId="395"/>
            <ac:spMk id="6" creationId="{82B741DD-1960-8591-39F4-7E2E0E4B4511}"/>
          </ac:spMkLst>
        </pc:spChg>
        <pc:spChg chg="mod">
          <ac:chgData name="Xin Zhang (Shanghai Wicresoft Co,.Ltd.)" userId="474f572f-8271-4f60-858e-cee871e0aec6" providerId="ADAL" clId="{906B4962-F2A3-49F8-B017-43804775A144}" dt="2022-10-26T07:10:32.244" v="183" actId="12"/>
          <ac:spMkLst>
            <pc:docMk/>
            <pc:sldMk cId="2535910965" sldId="395"/>
            <ac:spMk id="10" creationId="{CBCD0C70-28E7-AA2D-78AA-EAE695506CB5}"/>
          </ac:spMkLst>
        </pc:spChg>
        <pc:spChg chg="add del mod">
          <ac:chgData name="Xin Zhang (Shanghai Wicresoft Co,.Ltd.)" userId="474f572f-8271-4f60-858e-cee871e0aec6" providerId="ADAL" clId="{906B4962-F2A3-49F8-B017-43804775A144}" dt="2022-10-26T07:15:50.461" v="186" actId="478"/>
          <ac:spMkLst>
            <pc:docMk/>
            <pc:sldMk cId="2535910965" sldId="395"/>
            <ac:spMk id="11" creationId="{B4C04068-2606-80EE-6BE5-433D16B0D872}"/>
          </ac:spMkLst>
        </pc:spChg>
        <pc:spChg chg="del">
          <ac:chgData name="Xin Zhang (Shanghai Wicresoft Co,.Ltd.)" userId="474f572f-8271-4f60-858e-cee871e0aec6" providerId="ADAL" clId="{906B4962-F2A3-49F8-B017-43804775A144}" dt="2022-10-26T07:09:47.274" v="172" actId="478"/>
          <ac:spMkLst>
            <pc:docMk/>
            <pc:sldMk cId="2535910965" sldId="395"/>
            <ac:spMk id="12" creationId="{5EABFF50-3FDE-2296-F141-D119FAEF3F1F}"/>
          </ac:spMkLst>
        </pc:spChg>
        <pc:spChg chg="del">
          <ac:chgData name="Xin Zhang (Shanghai Wicresoft Co,.Ltd.)" userId="474f572f-8271-4f60-858e-cee871e0aec6" providerId="ADAL" clId="{906B4962-F2A3-49F8-B017-43804775A144}" dt="2022-10-26T07:09:47.274" v="172" actId="478"/>
          <ac:spMkLst>
            <pc:docMk/>
            <pc:sldMk cId="2535910965" sldId="395"/>
            <ac:spMk id="13" creationId="{76296BFB-570E-98DF-8F94-C10819A093AD}"/>
          </ac:spMkLst>
        </pc:spChg>
        <pc:spChg chg="del">
          <ac:chgData name="Xin Zhang (Shanghai Wicresoft Co,.Ltd.)" userId="474f572f-8271-4f60-858e-cee871e0aec6" providerId="ADAL" clId="{906B4962-F2A3-49F8-B017-43804775A144}" dt="2022-10-26T07:09:47.274" v="172" actId="478"/>
          <ac:spMkLst>
            <pc:docMk/>
            <pc:sldMk cId="2535910965" sldId="395"/>
            <ac:spMk id="14" creationId="{C6B7CB49-0ED6-2F97-0C36-73728D0A0663}"/>
          </ac:spMkLst>
        </pc:spChg>
        <pc:spChg chg="del">
          <ac:chgData name="Xin Zhang (Shanghai Wicresoft Co,.Ltd.)" userId="474f572f-8271-4f60-858e-cee871e0aec6" providerId="ADAL" clId="{906B4962-F2A3-49F8-B017-43804775A144}" dt="2022-10-26T07:09:47.274" v="172" actId="478"/>
          <ac:spMkLst>
            <pc:docMk/>
            <pc:sldMk cId="2535910965" sldId="395"/>
            <ac:spMk id="15" creationId="{B4021BC9-2B96-7EAB-8EE9-74F83FBF4E15}"/>
          </ac:spMkLst>
        </pc:spChg>
        <pc:spChg chg="del">
          <ac:chgData name="Xin Zhang (Shanghai Wicresoft Co,.Ltd.)" userId="474f572f-8271-4f60-858e-cee871e0aec6" providerId="ADAL" clId="{906B4962-F2A3-49F8-B017-43804775A144}" dt="2022-10-26T07:09:47.274" v="172" actId="478"/>
          <ac:spMkLst>
            <pc:docMk/>
            <pc:sldMk cId="2535910965" sldId="395"/>
            <ac:spMk id="17" creationId="{7B1CFC0D-1882-58C0-EEB5-4AE36B42AB10}"/>
          </ac:spMkLst>
        </pc:spChg>
        <pc:spChg chg="del">
          <ac:chgData name="Xin Zhang (Shanghai Wicresoft Co,.Ltd.)" userId="474f572f-8271-4f60-858e-cee871e0aec6" providerId="ADAL" clId="{906B4962-F2A3-49F8-B017-43804775A144}" dt="2022-10-26T07:09:47.274" v="172" actId="478"/>
          <ac:spMkLst>
            <pc:docMk/>
            <pc:sldMk cId="2535910965" sldId="395"/>
            <ac:spMk id="18" creationId="{8F525159-AEAE-8823-ABB1-2059A33F6C9F}"/>
          </ac:spMkLst>
        </pc:spChg>
        <pc:spChg chg="del">
          <ac:chgData name="Xin Zhang (Shanghai Wicresoft Co,.Ltd.)" userId="474f572f-8271-4f60-858e-cee871e0aec6" providerId="ADAL" clId="{906B4962-F2A3-49F8-B017-43804775A144}" dt="2022-10-26T07:09:47.274" v="172" actId="478"/>
          <ac:spMkLst>
            <pc:docMk/>
            <pc:sldMk cId="2535910965" sldId="395"/>
            <ac:spMk id="19" creationId="{9E96F2A9-FBF0-8397-1EDB-C9EEE18F4CD4}"/>
          </ac:spMkLst>
        </pc:spChg>
        <pc:spChg chg="del">
          <ac:chgData name="Xin Zhang (Shanghai Wicresoft Co,.Ltd.)" userId="474f572f-8271-4f60-858e-cee871e0aec6" providerId="ADAL" clId="{906B4962-F2A3-49F8-B017-43804775A144}" dt="2022-10-26T07:09:47.274" v="172" actId="478"/>
          <ac:spMkLst>
            <pc:docMk/>
            <pc:sldMk cId="2535910965" sldId="395"/>
            <ac:spMk id="20" creationId="{EDC83FBE-8197-1FC6-0112-4C9CC8FD562C}"/>
          </ac:spMkLst>
        </pc:spChg>
        <pc:spChg chg="del">
          <ac:chgData name="Xin Zhang (Shanghai Wicresoft Co,.Ltd.)" userId="474f572f-8271-4f60-858e-cee871e0aec6" providerId="ADAL" clId="{906B4962-F2A3-49F8-B017-43804775A144}" dt="2022-10-26T07:09:47.274" v="172" actId="478"/>
          <ac:spMkLst>
            <pc:docMk/>
            <pc:sldMk cId="2535910965" sldId="395"/>
            <ac:spMk id="21" creationId="{C7A4B4B6-8D71-2FB6-9E40-47C02C974320}"/>
          </ac:spMkLst>
        </pc:spChg>
        <pc:spChg chg="del">
          <ac:chgData name="Xin Zhang (Shanghai Wicresoft Co,.Ltd.)" userId="474f572f-8271-4f60-858e-cee871e0aec6" providerId="ADAL" clId="{906B4962-F2A3-49F8-B017-43804775A144}" dt="2022-10-26T07:09:47.274" v="172" actId="478"/>
          <ac:spMkLst>
            <pc:docMk/>
            <pc:sldMk cId="2535910965" sldId="395"/>
            <ac:spMk id="22" creationId="{22D9D75A-5CB9-0547-CB67-8AAE33E118CD}"/>
          </ac:spMkLst>
        </pc:spChg>
        <pc:spChg chg="add del mod">
          <ac:chgData name="Xin Zhang (Shanghai Wicresoft Co,.Ltd.)" userId="474f572f-8271-4f60-858e-cee871e0aec6" providerId="ADAL" clId="{906B4962-F2A3-49F8-B017-43804775A144}" dt="2022-10-26T07:15:50.461" v="186" actId="478"/>
          <ac:spMkLst>
            <pc:docMk/>
            <pc:sldMk cId="2535910965" sldId="395"/>
            <ac:spMk id="25" creationId="{8B9F3A89-6062-CE70-85C7-737FE278B478}"/>
          </ac:spMkLst>
        </pc:spChg>
        <pc:spChg chg="add del mod">
          <ac:chgData name="Xin Zhang (Shanghai Wicresoft Co,.Ltd.)" userId="474f572f-8271-4f60-858e-cee871e0aec6" providerId="ADAL" clId="{906B4962-F2A3-49F8-B017-43804775A144}" dt="2022-10-26T07:15:50.461" v="186" actId="478"/>
          <ac:spMkLst>
            <pc:docMk/>
            <pc:sldMk cId="2535910965" sldId="395"/>
            <ac:spMk id="27" creationId="{EDD00F93-FF38-89BE-0580-77E025DE7521}"/>
          </ac:spMkLst>
        </pc:spChg>
        <pc:spChg chg="mod">
          <ac:chgData name="Xin Zhang (Shanghai Wicresoft Co,.Ltd.)" userId="474f572f-8271-4f60-858e-cee871e0aec6" providerId="ADAL" clId="{906B4962-F2A3-49F8-B017-43804775A144}" dt="2022-10-26T07:09:59.422" v="174"/>
          <ac:spMkLst>
            <pc:docMk/>
            <pc:sldMk cId="2535910965" sldId="395"/>
            <ac:spMk id="30" creationId="{A3B5DDE4-C920-7607-F31A-EEA647972027}"/>
          </ac:spMkLst>
        </pc:spChg>
        <pc:spChg chg="mod">
          <ac:chgData name="Xin Zhang (Shanghai Wicresoft Co,.Ltd.)" userId="474f572f-8271-4f60-858e-cee871e0aec6" providerId="ADAL" clId="{906B4962-F2A3-49F8-B017-43804775A144}" dt="2022-10-26T07:09:59.422" v="174"/>
          <ac:spMkLst>
            <pc:docMk/>
            <pc:sldMk cId="2535910965" sldId="395"/>
            <ac:spMk id="31" creationId="{C94B703C-D4C2-9219-83D7-6B1458D5B8EB}"/>
          </ac:spMkLst>
        </pc:spChg>
        <pc:spChg chg="mod">
          <ac:chgData name="Xin Zhang (Shanghai Wicresoft Co,.Ltd.)" userId="474f572f-8271-4f60-858e-cee871e0aec6" providerId="ADAL" clId="{906B4962-F2A3-49F8-B017-43804775A144}" dt="2022-10-26T07:09:59.422" v="174"/>
          <ac:spMkLst>
            <pc:docMk/>
            <pc:sldMk cId="2535910965" sldId="395"/>
            <ac:spMk id="32" creationId="{A8F3BB21-AF21-DDA4-7088-DBFEBA6C975D}"/>
          </ac:spMkLst>
        </pc:spChg>
        <pc:spChg chg="mod">
          <ac:chgData name="Xin Zhang (Shanghai Wicresoft Co,.Ltd.)" userId="474f572f-8271-4f60-858e-cee871e0aec6" providerId="ADAL" clId="{906B4962-F2A3-49F8-B017-43804775A144}" dt="2022-10-26T07:09:59.422" v="174"/>
          <ac:spMkLst>
            <pc:docMk/>
            <pc:sldMk cId="2535910965" sldId="395"/>
            <ac:spMk id="33" creationId="{8B8AA640-B6E7-3991-4DA8-B576A4790E30}"/>
          </ac:spMkLst>
        </pc:spChg>
        <pc:spChg chg="mod">
          <ac:chgData name="Xin Zhang (Shanghai Wicresoft Co,.Ltd.)" userId="474f572f-8271-4f60-858e-cee871e0aec6" providerId="ADAL" clId="{906B4962-F2A3-49F8-B017-43804775A144}" dt="2022-10-26T07:09:59.422" v="174"/>
          <ac:spMkLst>
            <pc:docMk/>
            <pc:sldMk cId="2535910965" sldId="395"/>
            <ac:spMk id="34" creationId="{02E12B7F-D436-EBAB-452C-D16ACD44CA40}"/>
          </ac:spMkLst>
        </pc:spChg>
        <pc:spChg chg="mod">
          <ac:chgData name="Xin Zhang (Shanghai Wicresoft Co,.Ltd.)" userId="474f572f-8271-4f60-858e-cee871e0aec6" providerId="ADAL" clId="{906B4962-F2A3-49F8-B017-43804775A144}" dt="2022-10-26T07:09:59.422" v="174"/>
          <ac:spMkLst>
            <pc:docMk/>
            <pc:sldMk cId="2535910965" sldId="395"/>
            <ac:spMk id="35" creationId="{13B8192C-9D25-DE9F-EE13-2C704B929719}"/>
          </ac:spMkLst>
        </pc:spChg>
        <pc:spChg chg="mod">
          <ac:chgData name="Xin Zhang (Shanghai Wicresoft Co,.Ltd.)" userId="474f572f-8271-4f60-858e-cee871e0aec6" providerId="ADAL" clId="{906B4962-F2A3-49F8-B017-43804775A144}" dt="2022-10-26T07:09:59.422" v="174"/>
          <ac:spMkLst>
            <pc:docMk/>
            <pc:sldMk cId="2535910965" sldId="395"/>
            <ac:spMk id="36" creationId="{CB90B7C3-0CCB-E8C0-C115-D4D4CAB56B82}"/>
          </ac:spMkLst>
        </pc:spChg>
        <pc:spChg chg="add del mod">
          <ac:chgData name="Xin Zhang (Shanghai Wicresoft Co,.Ltd.)" userId="474f572f-8271-4f60-858e-cee871e0aec6" providerId="ADAL" clId="{906B4962-F2A3-49F8-B017-43804775A144}" dt="2022-10-26T07:25:02.474" v="195" actId="478"/>
          <ac:spMkLst>
            <pc:docMk/>
            <pc:sldMk cId="2535910965" sldId="395"/>
            <ac:spMk id="37" creationId="{7A45F162-B56C-6331-2B83-030DD834A257}"/>
          </ac:spMkLst>
        </pc:spChg>
        <pc:spChg chg="mod topLvl">
          <ac:chgData name="Xin Zhang (Shanghai Wicresoft Co,.Ltd.)" userId="474f572f-8271-4f60-858e-cee871e0aec6" providerId="ADAL" clId="{906B4962-F2A3-49F8-B017-43804775A144}" dt="2022-10-26T07:24:22.643" v="189" actId="165"/>
          <ac:spMkLst>
            <pc:docMk/>
            <pc:sldMk cId="2535910965" sldId="395"/>
            <ac:spMk id="40" creationId="{E1890397-2F5E-AC87-6530-B2EE48689E05}"/>
          </ac:spMkLst>
        </pc:spChg>
        <pc:spChg chg="mod topLvl">
          <ac:chgData name="Xin Zhang (Shanghai Wicresoft Co,.Ltd.)" userId="474f572f-8271-4f60-858e-cee871e0aec6" providerId="ADAL" clId="{906B4962-F2A3-49F8-B017-43804775A144}" dt="2022-10-26T07:24:22.643" v="189" actId="165"/>
          <ac:spMkLst>
            <pc:docMk/>
            <pc:sldMk cId="2535910965" sldId="395"/>
            <ac:spMk id="41" creationId="{49E5520F-D963-8C69-C46A-11E73DFB8A39}"/>
          </ac:spMkLst>
        </pc:spChg>
        <pc:spChg chg="mod topLvl">
          <ac:chgData name="Xin Zhang (Shanghai Wicresoft Co,.Ltd.)" userId="474f572f-8271-4f60-858e-cee871e0aec6" providerId="ADAL" clId="{906B4962-F2A3-49F8-B017-43804775A144}" dt="2022-10-26T07:24:22.643" v="189" actId="165"/>
          <ac:spMkLst>
            <pc:docMk/>
            <pc:sldMk cId="2535910965" sldId="395"/>
            <ac:spMk id="43" creationId="{33354EA7-2E32-93C9-DD2C-191579FA4CEC}"/>
          </ac:spMkLst>
        </pc:spChg>
        <pc:spChg chg="mod topLvl">
          <ac:chgData name="Xin Zhang (Shanghai Wicresoft Co,.Ltd.)" userId="474f572f-8271-4f60-858e-cee871e0aec6" providerId="ADAL" clId="{906B4962-F2A3-49F8-B017-43804775A144}" dt="2022-10-26T07:24:22.643" v="189" actId="165"/>
          <ac:spMkLst>
            <pc:docMk/>
            <pc:sldMk cId="2535910965" sldId="395"/>
            <ac:spMk id="44" creationId="{7887F2DA-78A5-D557-E083-DE41AC03F8B8}"/>
          </ac:spMkLst>
        </pc:spChg>
        <pc:spChg chg="mod topLvl">
          <ac:chgData name="Xin Zhang (Shanghai Wicresoft Co,.Ltd.)" userId="474f572f-8271-4f60-858e-cee871e0aec6" providerId="ADAL" clId="{906B4962-F2A3-49F8-B017-43804775A144}" dt="2022-10-26T07:24:22.643" v="189" actId="165"/>
          <ac:spMkLst>
            <pc:docMk/>
            <pc:sldMk cId="2535910965" sldId="395"/>
            <ac:spMk id="45" creationId="{5C7FCB36-B163-1421-3E85-18B093383ADF}"/>
          </ac:spMkLst>
        </pc:spChg>
        <pc:spChg chg="mod topLvl">
          <ac:chgData name="Xin Zhang (Shanghai Wicresoft Co,.Ltd.)" userId="474f572f-8271-4f60-858e-cee871e0aec6" providerId="ADAL" clId="{906B4962-F2A3-49F8-B017-43804775A144}" dt="2022-10-26T07:24:22.643" v="189" actId="165"/>
          <ac:spMkLst>
            <pc:docMk/>
            <pc:sldMk cId="2535910965" sldId="395"/>
            <ac:spMk id="46" creationId="{87C4D899-8310-72E7-858F-2115E50CA93F}"/>
          </ac:spMkLst>
        </pc:spChg>
        <pc:spChg chg="mod topLvl">
          <ac:chgData name="Xin Zhang (Shanghai Wicresoft Co,.Ltd.)" userId="474f572f-8271-4f60-858e-cee871e0aec6" providerId="ADAL" clId="{906B4962-F2A3-49F8-B017-43804775A144}" dt="2022-10-26T07:24:22.643" v="189" actId="165"/>
          <ac:spMkLst>
            <pc:docMk/>
            <pc:sldMk cId="2535910965" sldId="395"/>
            <ac:spMk id="47" creationId="{DA16A181-0367-FBD6-2D70-D01E18B68B2C}"/>
          </ac:spMkLst>
        </pc:spChg>
        <pc:spChg chg="mod">
          <ac:chgData name="Xin Zhang (Shanghai Wicresoft Co,.Ltd.)" userId="474f572f-8271-4f60-858e-cee871e0aec6" providerId="ADAL" clId="{906B4962-F2A3-49F8-B017-43804775A144}" dt="2022-10-26T07:16:05.859" v="187"/>
          <ac:spMkLst>
            <pc:docMk/>
            <pc:sldMk cId="2535910965" sldId="395"/>
            <ac:spMk id="52" creationId="{6C7F6A5B-EADE-96CE-59F0-FF1B79B21476}"/>
          </ac:spMkLst>
        </pc:spChg>
        <pc:spChg chg="mod">
          <ac:chgData name="Xin Zhang (Shanghai Wicresoft Co,.Ltd.)" userId="474f572f-8271-4f60-858e-cee871e0aec6" providerId="ADAL" clId="{906B4962-F2A3-49F8-B017-43804775A144}" dt="2022-10-26T07:16:05.859" v="187"/>
          <ac:spMkLst>
            <pc:docMk/>
            <pc:sldMk cId="2535910965" sldId="395"/>
            <ac:spMk id="53" creationId="{C01E2600-A532-43B0-0A12-C430EE67FCE6}"/>
          </ac:spMkLst>
        </pc:spChg>
        <pc:spChg chg="mod">
          <ac:chgData name="Xin Zhang (Shanghai Wicresoft Co,.Ltd.)" userId="474f572f-8271-4f60-858e-cee871e0aec6" providerId="ADAL" clId="{906B4962-F2A3-49F8-B017-43804775A144}" dt="2022-10-26T07:16:05.859" v="187"/>
          <ac:spMkLst>
            <pc:docMk/>
            <pc:sldMk cId="2535910965" sldId="395"/>
            <ac:spMk id="54" creationId="{CEF1343A-AEAA-4A02-4253-56E3D7281A70}"/>
          </ac:spMkLst>
        </pc:spChg>
        <pc:spChg chg="add mod">
          <ac:chgData name="Xin Zhang (Shanghai Wicresoft Co,.Ltd.)" userId="474f572f-8271-4f60-858e-cee871e0aec6" providerId="ADAL" clId="{906B4962-F2A3-49F8-B017-43804775A144}" dt="2022-10-26T07:25:08.964" v="197" actId="1076"/>
          <ac:spMkLst>
            <pc:docMk/>
            <pc:sldMk cId="2535910965" sldId="395"/>
            <ac:spMk id="57" creationId="{0840B580-3671-69C7-367A-2DF4C1EAA1F8}"/>
          </ac:spMkLst>
        </pc:spChg>
        <pc:grpChg chg="add del mod">
          <ac:chgData name="Xin Zhang (Shanghai Wicresoft Co,.Ltd.)" userId="474f572f-8271-4f60-858e-cee871e0aec6" providerId="ADAL" clId="{906B4962-F2A3-49F8-B017-43804775A144}" dt="2022-10-26T07:15:50.461" v="186" actId="478"/>
          <ac:grpSpMkLst>
            <pc:docMk/>
            <pc:sldMk cId="2535910965" sldId="395"/>
            <ac:grpSpMk id="2" creationId="{6E28E177-9DDE-4E1A-6830-2CAA6A07C15B}"/>
          </ac:grpSpMkLst>
        </pc:grpChg>
        <pc:grpChg chg="del">
          <ac:chgData name="Xin Zhang (Shanghai Wicresoft Co,.Ltd.)" userId="474f572f-8271-4f60-858e-cee871e0aec6" providerId="ADAL" clId="{906B4962-F2A3-49F8-B017-43804775A144}" dt="2022-10-26T07:09:47.274" v="172" actId="478"/>
          <ac:grpSpMkLst>
            <pc:docMk/>
            <pc:sldMk cId="2535910965" sldId="395"/>
            <ac:grpSpMk id="7" creationId="{AAB1BA96-D4D6-2762-87BE-5088751262EB}"/>
          </ac:grpSpMkLst>
        </pc:grpChg>
        <pc:grpChg chg="add del mod">
          <ac:chgData name="Xin Zhang (Shanghai Wicresoft Co,.Ltd.)" userId="474f572f-8271-4f60-858e-cee871e0aec6" providerId="ADAL" clId="{906B4962-F2A3-49F8-B017-43804775A144}" dt="2022-10-26T07:15:50.461" v="186" actId="478"/>
          <ac:grpSpMkLst>
            <pc:docMk/>
            <pc:sldMk cId="2535910965" sldId="395"/>
            <ac:grpSpMk id="29" creationId="{66B56476-3003-5626-F00D-D34D329F831D}"/>
          </ac:grpSpMkLst>
        </pc:grpChg>
        <pc:grpChg chg="add del mod">
          <ac:chgData name="Xin Zhang (Shanghai Wicresoft Co,.Ltd.)" userId="474f572f-8271-4f60-858e-cee871e0aec6" providerId="ADAL" clId="{906B4962-F2A3-49F8-B017-43804775A144}" dt="2022-10-26T07:24:22.643" v="189" actId="165"/>
          <ac:grpSpMkLst>
            <pc:docMk/>
            <pc:sldMk cId="2535910965" sldId="395"/>
            <ac:grpSpMk id="38" creationId="{785B2E87-79FE-FDC4-0B64-4468914B502B}"/>
          </ac:grpSpMkLst>
        </pc:grpChg>
        <pc:grpChg chg="mod topLvl">
          <ac:chgData name="Xin Zhang (Shanghai Wicresoft Co,.Ltd.)" userId="474f572f-8271-4f60-858e-cee871e0aec6" providerId="ADAL" clId="{906B4962-F2A3-49F8-B017-43804775A144}" dt="2022-10-26T07:24:22.643" v="189" actId="165"/>
          <ac:grpSpMkLst>
            <pc:docMk/>
            <pc:sldMk cId="2535910965" sldId="395"/>
            <ac:grpSpMk id="39" creationId="{FC30E345-E6E4-0C73-40EE-0D56F14610AF}"/>
          </ac:grpSpMkLst>
        </pc:grpChg>
        <pc:grpChg chg="add mod">
          <ac:chgData name="Xin Zhang (Shanghai Wicresoft Co,.Ltd.)" userId="474f572f-8271-4f60-858e-cee871e0aec6" providerId="ADAL" clId="{906B4962-F2A3-49F8-B017-43804775A144}" dt="2022-10-26T07:25:28.193" v="200" actId="14100"/>
          <ac:grpSpMkLst>
            <pc:docMk/>
            <pc:sldMk cId="2535910965" sldId="395"/>
            <ac:grpSpMk id="55" creationId="{AAE0060E-9090-D2B2-34FC-215B0BF6225A}"/>
          </ac:grpSpMkLst>
        </pc:grpChg>
        <pc:grpChg chg="add">
          <ac:chgData name="Xin Zhang (Shanghai Wicresoft Co,.Ltd.)" userId="474f572f-8271-4f60-858e-cee871e0aec6" providerId="ADAL" clId="{906B4962-F2A3-49F8-B017-43804775A144}" dt="2022-10-26T07:24:33.062" v="192" actId="164"/>
          <ac:grpSpMkLst>
            <pc:docMk/>
            <pc:sldMk cId="2535910965" sldId="395"/>
            <ac:grpSpMk id="56" creationId="{93B11479-FE3D-EFFE-8326-65C799F6BA21}"/>
          </ac:grpSpMkLst>
        </pc:grpChg>
        <pc:picChg chg="mod">
          <ac:chgData name="Xin Zhang (Shanghai Wicresoft Co,.Ltd.)" userId="474f572f-8271-4f60-858e-cee871e0aec6" providerId="ADAL" clId="{906B4962-F2A3-49F8-B017-43804775A144}" dt="2022-10-26T07:09:59.422" v="174"/>
          <ac:picMkLst>
            <pc:docMk/>
            <pc:sldMk cId="2535910965" sldId="395"/>
            <ac:picMk id="3" creationId="{3EBC269B-F211-CB84-B8B4-201EED82AA27}"/>
          </ac:picMkLst>
        </pc:picChg>
        <pc:picChg chg="mod">
          <ac:chgData name="Xin Zhang (Shanghai Wicresoft Co,.Ltd.)" userId="474f572f-8271-4f60-858e-cee871e0aec6" providerId="ADAL" clId="{906B4962-F2A3-49F8-B017-43804775A144}" dt="2022-10-26T07:09:59.422" v="174"/>
          <ac:picMkLst>
            <pc:docMk/>
            <pc:sldMk cId="2535910965" sldId="395"/>
            <ac:picMk id="4" creationId="{0D2C05E0-733E-786A-A945-75218D7A92F8}"/>
          </ac:picMkLst>
        </pc:picChg>
        <pc:picChg chg="del">
          <ac:chgData name="Xin Zhang (Shanghai Wicresoft Co,.Ltd.)" userId="474f572f-8271-4f60-858e-cee871e0aec6" providerId="ADAL" clId="{906B4962-F2A3-49F8-B017-43804775A144}" dt="2022-10-26T07:09:47.746" v="173" actId="478"/>
          <ac:picMkLst>
            <pc:docMk/>
            <pc:sldMk cId="2535910965" sldId="395"/>
            <ac:picMk id="24" creationId="{6377E12A-7F45-CBC5-4565-2225797E691A}"/>
          </ac:picMkLst>
        </pc:picChg>
        <pc:picChg chg="mod topLvl">
          <ac:chgData name="Xin Zhang (Shanghai Wicresoft Co,.Ltd.)" userId="474f572f-8271-4f60-858e-cee871e0aec6" providerId="ADAL" clId="{906B4962-F2A3-49F8-B017-43804775A144}" dt="2022-10-26T07:24:22.643" v="189" actId="165"/>
          <ac:picMkLst>
            <pc:docMk/>
            <pc:sldMk cId="2535910965" sldId="395"/>
            <ac:picMk id="49" creationId="{4752E251-B4FC-A495-E697-B3FCDB0BEFAA}"/>
          </ac:picMkLst>
        </pc:picChg>
        <pc:picChg chg="mod topLvl">
          <ac:chgData name="Xin Zhang (Shanghai Wicresoft Co,.Ltd.)" userId="474f572f-8271-4f60-858e-cee871e0aec6" providerId="ADAL" clId="{906B4962-F2A3-49F8-B017-43804775A144}" dt="2022-10-26T07:24:22.643" v="189" actId="165"/>
          <ac:picMkLst>
            <pc:docMk/>
            <pc:sldMk cId="2535910965" sldId="395"/>
            <ac:picMk id="50" creationId="{F728FBCB-E77E-3F2E-AFB0-ABA8DAA7E60E}"/>
          </ac:picMkLst>
        </pc:picChg>
        <pc:picChg chg="mod">
          <ac:chgData name="Xin Zhang (Shanghai Wicresoft Co,.Ltd.)" userId="474f572f-8271-4f60-858e-cee871e0aec6" providerId="ADAL" clId="{906B4962-F2A3-49F8-B017-43804775A144}" dt="2022-10-26T07:16:05.859" v="187"/>
          <ac:picMkLst>
            <pc:docMk/>
            <pc:sldMk cId="2535910965" sldId="395"/>
            <ac:picMk id="51" creationId="{86ED79E0-6C33-DEDE-D3CC-325CA39D2D3A}"/>
          </ac:picMkLst>
        </pc:picChg>
        <pc:cxnChg chg="del">
          <ac:chgData name="Xin Zhang (Shanghai Wicresoft Co,.Ltd.)" userId="474f572f-8271-4f60-858e-cee871e0aec6" providerId="ADAL" clId="{906B4962-F2A3-49F8-B017-43804775A144}" dt="2022-10-26T07:09:47.274" v="172" actId="478"/>
          <ac:cxnSpMkLst>
            <pc:docMk/>
            <pc:sldMk cId="2535910965" sldId="395"/>
            <ac:cxnSpMk id="16" creationId="{02C9AAFE-9996-E99F-6553-B0FE546A865C}"/>
          </ac:cxnSpMkLst>
        </pc:cxnChg>
        <pc:cxnChg chg="del mod">
          <ac:chgData name="Xin Zhang (Shanghai Wicresoft Co,.Ltd.)" userId="474f572f-8271-4f60-858e-cee871e0aec6" providerId="ADAL" clId="{906B4962-F2A3-49F8-B017-43804775A144}" dt="2022-10-26T07:09:47.274" v="172" actId="478"/>
          <ac:cxnSpMkLst>
            <pc:docMk/>
            <pc:sldMk cId="2535910965" sldId="395"/>
            <ac:cxnSpMk id="23" creationId="{9749DFB9-1825-D4F9-E61A-5B1918504B39}"/>
          </ac:cxnSpMkLst>
        </pc:cxnChg>
        <pc:cxnChg chg="add del mod">
          <ac:chgData name="Xin Zhang (Shanghai Wicresoft Co,.Ltd.)" userId="474f572f-8271-4f60-858e-cee871e0aec6" providerId="ADAL" clId="{906B4962-F2A3-49F8-B017-43804775A144}" dt="2022-10-26T07:15:50.461" v="186" actId="478"/>
          <ac:cxnSpMkLst>
            <pc:docMk/>
            <pc:sldMk cId="2535910965" sldId="395"/>
            <ac:cxnSpMk id="26" creationId="{D56D7B60-D805-17DA-4618-7F2C03EC7432}"/>
          </ac:cxnSpMkLst>
        </pc:cxnChg>
        <pc:cxnChg chg="add del mod">
          <ac:chgData name="Xin Zhang (Shanghai Wicresoft Co,.Ltd.)" userId="474f572f-8271-4f60-858e-cee871e0aec6" providerId="ADAL" clId="{906B4962-F2A3-49F8-B017-43804775A144}" dt="2022-10-26T07:15:50.461" v="186" actId="478"/>
          <ac:cxnSpMkLst>
            <pc:docMk/>
            <pc:sldMk cId="2535910965" sldId="395"/>
            <ac:cxnSpMk id="28" creationId="{AB50CD47-B570-A898-5F52-E02B5D5C2B0F}"/>
          </ac:cxnSpMkLst>
        </pc:cxnChg>
        <pc:cxnChg chg="mod topLvl">
          <ac:chgData name="Xin Zhang (Shanghai Wicresoft Co,.Ltd.)" userId="474f572f-8271-4f60-858e-cee871e0aec6" providerId="ADAL" clId="{906B4962-F2A3-49F8-B017-43804775A144}" dt="2022-10-26T07:24:22.643" v="189" actId="165"/>
          <ac:cxnSpMkLst>
            <pc:docMk/>
            <pc:sldMk cId="2535910965" sldId="395"/>
            <ac:cxnSpMk id="42" creationId="{6F33324F-55E9-E862-3A12-CFB1A6B0833D}"/>
          </ac:cxnSpMkLst>
        </pc:cxnChg>
        <pc:cxnChg chg="mod topLvl">
          <ac:chgData name="Xin Zhang (Shanghai Wicresoft Co,.Ltd.)" userId="474f572f-8271-4f60-858e-cee871e0aec6" providerId="ADAL" clId="{906B4962-F2A3-49F8-B017-43804775A144}" dt="2022-10-26T07:24:22.643" v="189" actId="165"/>
          <ac:cxnSpMkLst>
            <pc:docMk/>
            <pc:sldMk cId="2535910965" sldId="395"/>
            <ac:cxnSpMk id="48" creationId="{431583A7-86AA-98CF-DB62-849734B068BB}"/>
          </ac:cxnSpMkLst>
        </pc:cxnChg>
      </pc:sldChg>
      <pc:sldChg chg="addSp delSp modSp new mod modShow">
        <pc:chgData name="Xin Zhang (Shanghai Wicresoft Co,.Ltd.)" userId="474f572f-8271-4f60-858e-cee871e0aec6" providerId="ADAL" clId="{906B4962-F2A3-49F8-B017-43804775A144}" dt="2022-10-26T07:28:26.562" v="258" actId="729"/>
        <pc:sldMkLst>
          <pc:docMk/>
          <pc:sldMk cId="2587858809" sldId="396"/>
        </pc:sldMkLst>
        <pc:spChg chg="mod">
          <ac:chgData name="Xin Zhang (Shanghai Wicresoft Co,.Ltd.)" userId="474f572f-8271-4f60-858e-cee871e0aec6" providerId="ADAL" clId="{906B4962-F2A3-49F8-B017-43804775A144}" dt="2022-10-26T07:27:29.855" v="251" actId="20577"/>
          <ac:spMkLst>
            <pc:docMk/>
            <pc:sldMk cId="2587858809" sldId="396"/>
            <ac:spMk id="2" creationId="{13CAB96D-0C5D-7739-1347-EA92E13623D5}"/>
          </ac:spMkLst>
        </pc:spChg>
        <pc:spChg chg="del">
          <ac:chgData name="Xin Zhang (Shanghai Wicresoft Co,.Ltd.)" userId="474f572f-8271-4f60-858e-cee871e0aec6" providerId="ADAL" clId="{906B4962-F2A3-49F8-B017-43804775A144}" dt="2022-10-26T07:28:19.883" v="257" actId="478"/>
          <ac:spMkLst>
            <pc:docMk/>
            <pc:sldMk cId="2587858809" sldId="396"/>
            <ac:spMk id="3" creationId="{72BCFA28-A7BD-FE0D-685E-F5392ED4A188}"/>
          </ac:spMkLst>
        </pc:spChg>
        <pc:spChg chg="mod">
          <ac:chgData name="Xin Zhang (Shanghai Wicresoft Co,.Ltd.)" userId="474f572f-8271-4f60-858e-cee871e0aec6" providerId="ADAL" clId="{906B4962-F2A3-49F8-B017-43804775A144}" dt="2022-10-26T07:26:36.408" v="202"/>
          <ac:spMkLst>
            <pc:docMk/>
            <pc:sldMk cId="2587858809" sldId="396"/>
            <ac:spMk id="5" creationId="{390D813C-A47E-198F-71D9-21DA267FE245}"/>
          </ac:spMkLst>
        </pc:spChg>
        <pc:spChg chg="mod">
          <ac:chgData name="Xin Zhang (Shanghai Wicresoft Co,.Ltd.)" userId="474f572f-8271-4f60-858e-cee871e0aec6" providerId="ADAL" clId="{906B4962-F2A3-49F8-B017-43804775A144}" dt="2022-10-26T07:26:36.408" v="202"/>
          <ac:spMkLst>
            <pc:docMk/>
            <pc:sldMk cId="2587858809" sldId="396"/>
            <ac:spMk id="8" creationId="{B2242C62-00FA-3C66-F990-DDCB2F50A739}"/>
          </ac:spMkLst>
        </pc:spChg>
        <pc:spChg chg="mod">
          <ac:chgData name="Xin Zhang (Shanghai Wicresoft Co,.Ltd.)" userId="474f572f-8271-4f60-858e-cee871e0aec6" providerId="ADAL" clId="{906B4962-F2A3-49F8-B017-43804775A144}" dt="2022-10-26T07:26:36.408" v="202"/>
          <ac:spMkLst>
            <pc:docMk/>
            <pc:sldMk cId="2587858809" sldId="396"/>
            <ac:spMk id="11" creationId="{146AA76B-AA8E-BBD9-50D8-4DDE7D92AE12}"/>
          </ac:spMkLst>
        </pc:spChg>
        <pc:spChg chg="mod">
          <ac:chgData name="Xin Zhang (Shanghai Wicresoft Co,.Ltd.)" userId="474f572f-8271-4f60-858e-cee871e0aec6" providerId="ADAL" clId="{906B4962-F2A3-49F8-B017-43804775A144}" dt="2022-10-26T07:26:36.408" v="202"/>
          <ac:spMkLst>
            <pc:docMk/>
            <pc:sldMk cId="2587858809" sldId="396"/>
            <ac:spMk id="14" creationId="{F580D352-60EA-8DCF-D22B-27CEF0618B16}"/>
          </ac:spMkLst>
        </pc:spChg>
        <pc:spChg chg="mod">
          <ac:chgData name="Xin Zhang (Shanghai Wicresoft Co,.Ltd.)" userId="474f572f-8271-4f60-858e-cee871e0aec6" providerId="ADAL" clId="{906B4962-F2A3-49F8-B017-43804775A144}" dt="2022-10-26T07:26:38.265" v="203"/>
          <ac:spMkLst>
            <pc:docMk/>
            <pc:sldMk cId="2587858809" sldId="396"/>
            <ac:spMk id="17" creationId="{9D454E76-83F9-A94D-4281-FB271F95C463}"/>
          </ac:spMkLst>
        </pc:spChg>
        <pc:spChg chg="mod">
          <ac:chgData name="Xin Zhang (Shanghai Wicresoft Co,.Ltd.)" userId="474f572f-8271-4f60-858e-cee871e0aec6" providerId="ADAL" clId="{906B4962-F2A3-49F8-B017-43804775A144}" dt="2022-10-26T07:26:38.265" v="203"/>
          <ac:spMkLst>
            <pc:docMk/>
            <pc:sldMk cId="2587858809" sldId="396"/>
            <ac:spMk id="20" creationId="{1D32BAD7-E5EA-7982-FCEC-0AC6D17EA294}"/>
          </ac:spMkLst>
        </pc:spChg>
        <pc:spChg chg="mod">
          <ac:chgData name="Xin Zhang (Shanghai Wicresoft Co,.Ltd.)" userId="474f572f-8271-4f60-858e-cee871e0aec6" providerId="ADAL" clId="{906B4962-F2A3-49F8-B017-43804775A144}" dt="2022-10-26T07:26:38.265" v="203"/>
          <ac:spMkLst>
            <pc:docMk/>
            <pc:sldMk cId="2587858809" sldId="396"/>
            <ac:spMk id="23" creationId="{7673E28D-9249-A91D-F963-0B5E9127A233}"/>
          </ac:spMkLst>
        </pc:spChg>
        <pc:spChg chg="mod">
          <ac:chgData name="Xin Zhang (Shanghai Wicresoft Co,.Ltd.)" userId="474f572f-8271-4f60-858e-cee871e0aec6" providerId="ADAL" clId="{906B4962-F2A3-49F8-B017-43804775A144}" dt="2022-10-26T07:26:38.265" v="203"/>
          <ac:spMkLst>
            <pc:docMk/>
            <pc:sldMk cId="2587858809" sldId="396"/>
            <ac:spMk id="26" creationId="{D8B388B4-D0FA-1A81-802B-83EF00BA930A}"/>
          </ac:spMkLst>
        </pc:spChg>
        <pc:spChg chg="add mod">
          <ac:chgData name="Xin Zhang (Shanghai Wicresoft Co,.Ltd.)" userId="474f572f-8271-4f60-858e-cee871e0aec6" providerId="ADAL" clId="{906B4962-F2A3-49F8-B017-43804775A144}" dt="2022-10-26T07:28:04.889" v="255" actId="21"/>
          <ac:spMkLst>
            <pc:docMk/>
            <pc:sldMk cId="2587858809" sldId="396"/>
            <ac:spMk id="28" creationId="{4F06BEA8-9962-2C3C-B6FE-66D9046E8599}"/>
          </ac:spMkLst>
        </pc:spChg>
        <pc:spChg chg="add mod">
          <ac:chgData name="Xin Zhang (Shanghai Wicresoft Co,.Ltd.)" userId="474f572f-8271-4f60-858e-cee871e0aec6" providerId="ADAL" clId="{906B4962-F2A3-49F8-B017-43804775A144}" dt="2022-10-26T07:28:05.980" v="256"/>
          <ac:spMkLst>
            <pc:docMk/>
            <pc:sldMk cId="2587858809" sldId="396"/>
            <ac:spMk id="29" creationId="{D11B3D09-2717-D1D5-A954-48802553F7AD}"/>
          </ac:spMkLst>
        </pc:spChg>
        <pc:grpChg chg="add mod">
          <ac:chgData name="Xin Zhang (Shanghai Wicresoft Co,.Ltd.)" userId="474f572f-8271-4f60-858e-cee871e0aec6" providerId="ADAL" clId="{906B4962-F2A3-49F8-B017-43804775A144}" dt="2022-10-26T07:26:36.408" v="202"/>
          <ac:grpSpMkLst>
            <pc:docMk/>
            <pc:sldMk cId="2587858809" sldId="396"/>
            <ac:grpSpMk id="4" creationId="{30BDAE9F-0096-B6F1-6A84-D50E6DE9BC9D}"/>
          </ac:grpSpMkLst>
        </pc:grpChg>
        <pc:grpChg chg="add mod">
          <ac:chgData name="Xin Zhang (Shanghai Wicresoft Co,.Ltd.)" userId="474f572f-8271-4f60-858e-cee871e0aec6" providerId="ADAL" clId="{906B4962-F2A3-49F8-B017-43804775A144}" dt="2022-10-26T07:26:36.408" v="202"/>
          <ac:grpSpMkLst>
            <pc:docMk/>
            <pc:sldMk cId="2587858809" sldId="396"/>
            <ac:grpSpMk id="7" creationId="{0791975E-A3AA-C18E-3EB8-CA99A6319D3C}"/>
          </ac:grpSpMkLst>
        </pc:grpChg>
        <pc:grpChg chg="add mod">
          <ac:chgData name="Xin Zhang (Shanghai Wicresoft Co,.Ltd.)" userId="474f572f-8271-4f60-858e-cee871e0aec6" providerId="ADAL" clId="{906B4962-F2A3-49F8-B017-43804775A144}" dt="2022-10-26T07:26:36.408" v="202"/>
          <ac:grpSpMkLst>
            <pc:docMk/>
            <pc:sldMk cId="2587858809" sldId="396"/>
            <ac:grpSpMk id="10" creationId="{D989DD6B-0A24-8346-3F4C-E11F41BFF6D8}"/>
          </ac:grpSpMkLst>
        </pc:grpChg>
        <pc:grpChg chg="add mod">
          <ac:chgData name="Xin Zhang (Shanghai Wicresoft Co,.Ltd.)" userId="474f572f-8271-4f60-858e-cee871e0aec6" providerId="ADAL" clId="{906B4962-F2A3-49F8-B017-43804775A144}" dt="2022-10-26T07:26:36.408" v="202"/>
          <ac:grpSpMkLst>
            <pc:docMk/>
            <pc:sldMk cId="2587858809" sldId="396"/>
            <ac:grpSpMk id="13" creationId="{B348BB1B-4C75-6C29-F682-B54863F127E5}"/>
          </ac:grpSpMkLst>
        </pc:grpChg>
        <pc:grpChg chg="add del mod">
          <ac:chgData name="Xin Zhang (Shanghai Wicresoft Co,.Ltd.)" userId="474f572f-8271-4f60-858e-cee871e0aec6" providerId="ADAL" clId="{906B4962-F2A3-49F8-B017-43804775A144}" dt="2022-10-26T07:26:40.729" v="204"/>
          <ac:grpSpMkLst>
            <pc:docMk/>
            <pc:sldMk cId="2587858809" sldId="396"/>
            <ac:grpSpMk id="16" creationId="{546C2FCC-2F07-83C7-FC81-D883F35E6FE4}"/>
          </ac:grpSpMkLst>
        </pc:grpChg>
        <pc:grpChg chg="add del mod">
          <ac:chgData name="Xin Zhang (Shanghai Wicresoft Co,.Ltd.)" userId="474f572f-8271-4f60-858e-cee871e0aec6" providerId="ADAL" clId="{906B4962-F2A3-49F8-B017-43804775A144}" dt="2022-10-26T07:26:40.729" v="204"/>
          <ac:grpSpMkLst>
            <pc:docMk/>
            <pc:sldMk cId="2587858809" sldId="396"/>
            <ac:grpSpMk id="19" creationId="{F54C27B2-B26B-D150-6E3B-28E053E16335}"/>
          </ac:grpSpMkLst>
        </pc:grpChg>
        <pc:grpChg chg="add del mod">
          <ac:chgData name="Xin Zhang (Shanghai Wicresoft Co,.Ltd.)" userId="474f572f-8271-4f60-858e-cee871e0aec6" providerId="ADAL" clId="{906B4962-F2A3-49F8-B017-43804775A144}" dt="2022-10-26T07:26:40.729" v="204"/>
          <ac:grpSpMkLst>
            <pc:docMk/>
            <pc:sldMk cId="2587858809" sldId="396"/>
            <ac:grpSpMk id="22" creationId="{22277018-D43E-09D6-12A5-4D50A41B2857}"/>
          </ac:grpSpMkLst>
        </pc:grpChg>
        <pc:grpChg chg="add del mod">
          <ac:chgData name="Xin Zhang (Shanghai Wicresoft Co,.Ltd.)" userId="474f572f-8271-4f60-858e-cee871e0aec6" providerId="ADAL" clId="{906B4962-F2A3-49F8-B017-43804775A144}" dt="2022-10-26T07:26:40.729" v="204"/>
          <ac:grpSpMkLst>
            <pc:docMk/>
            <pc:sldMk cId="2587858809" sldId="396"/>
            <ac:grpSpMk id="25" creationId="{8D7CB224-6ADA-3F09-81A3-4C6769DA2EF6}"/>
          </ac:grpSpMkLst>
        </pc:grpChg>
        <pc:picChg chg="mod">
          <ac:chgData name="Xin Zhang (Shanghai Wicresoft Co,.Ltd.)" userId="474f572f-8271-4f60-858e-cee871e0aec6" providerId="ADAL" clId="{906B4962-F2A3-49F8-B017-43804775A144}" dt="2022-10-26T07:26:36.408" v="202"/>
          <ac:picMkLst>
            <pc:docMk/>
            <pc:sldMk cId="2587858809" sldId="396"/>
            <ac:picMk id="6" creationId="{B44397D6-2D48-E345-A7D9-C72E4CA672F7}"/>
          </ac:picMkLst>
        </pc:picChg>
        <pc:picChg chg="mod">
          <ac:chgData name="Xin Zhang (Shanghai Wicresoft Co,.Ltd.)" userId="474f572f-8271-4f60-858e-cee871e0aec6" providerId="ADAL" clId="{906B4962-F2A3-49F8-B017-43804775A144}" dt="2022-10-26T07:26:36.408" v="202"/>
          <ac:picMkLst>
            <pc:docMk/>
            <pc:sldMk cId="2587858809" sldId="396"/>
            <ac:picMk id="9" creationId="{23A7C6CA-8ACC-4EAE-6624-E962EE02B113}"/>
          </ac:picMkLst>
        </pc:picChg>
        <pc:picChg chg="mod">
          <ac:chgData name="Xin Zhang (Shanghai Wicresoft Co,.Ltd.)" userId="474f572f-8271-4f60-858e-cee871e0aec6" providerId="ADAL" clId="{906B4962-F2A3-49F8-B017-43804775A144}" dt="2022-10-26T07:26:36.408" v="202"/>
          <ac:picMkLst>
            <pc:docMk/>
            <pc:sldMk cId="2587858809" sldId="396"/>
            <ac:picMk id="12" creationId="{EB67744C-B384-22EE-3AE5-0DF3B6B7BBE5}"/>
          </ac:picMkLst>
        </pc:picChg>
        <pc:picChg chg="mod">
          <ac:chgData name="Xin Zhang (Shanghai Wicresoft Co,.Ltd.)" userId="474f572f-8271-4f60-858e-cee871e0aec6" providerId="ADAL" clId="{906B4962-F2A3-49F8-B017-43804775A144}" dt="2022-10-26T07:26:36.408" v="202"/>
          <ac:picMkLst>
            <pc:docMk/>
            <pc:sldMk cId="2587858809" sldId="396"/>
            <ac:picMk id="15" creationId="{558AFF99-F06F-E7BD-DD8D-E0DCFE4927B6}"/>
          </ac:picMkLst>
        </pc:picChg>
        <pc:picChg chg="mod">
          <ac:chgData name="Xin Zhang (Shanghai Wicresoft Co,.Ltd.)" userId="474f572f-8271-4f60-858e-cee871e0aec6" providerId="ADAL" clId="{906B4962-F2A3-49F8-B017-43804775A144}" dt="2022-10-26T07:26:38.265" v="203"/>
          <ac:picMkLst>
            <pc:docMk/>
            <pc:sldMk cId="2587858809" sldId="396"/>
            <ac:picMk id="18" creationId="{7344749A-C401-1996-7FA7-7680D0E521EC}"/>
          </ac:picMkLst>
        </pc:picChg>
        <pc:picChg chg="mod">
          <ac:chgData name="Xin Zhang (Shanghai Wicresoft Co,.Ltd.)" userId="474f572f-8271-4f60-858e-cee871e0aec6" providerId="ADAL" clId="{906B4962-F2A3-49F8-B017-43804775A144}" dt="2022-10-26T07:26:38.265" v="203"/>
          <ac:picMkLst>
            <pc:docMk/>
            <pc:sldMk cId="2587858809" sldId="396"/>
            <ac:picMk id="21" creationId="{AA1BA246-BF3C-8D4B-4691-D996A707C661}"/>
          </ac:picMkLst>
        </pc:picChg>
        <pc:picChg chg="mod">
          <ac:chgData name="Xin Zhang (Shanghai Wicresoft Co,.Ltd.)" userId="474f572f-8271-4f60-858e-cee871e0aec6" providerId="ADAL" clId="{906B4962-F2A3-49F8-B017-43804775A144}" dt="2022-10-26T07:26:38.265" v="203"/>
          <ac:picMkLst>
            <pc:docMk/>
            <pc:sldMk cId="2587858809" sldId="396"/>
            <ac:picMk id="24" creationId="{8DD1D9CD-BA86-7153-0947-D58B41DB8AC9}"/>
          </ac:picMkLst>
        </pc:picChg>
        <pc:picChg chg="mod">
          <ac:chgData name="Xin Zhang (Shanghai Wicresoft Co,.Ltd.)" userId="474f572f-8271-4f60-858e-cee871e0aec6" providerId="ADAL" clId="{906B4962-F2A3-49F8-B017-43804775A144}" dt="2022-10-26T07:26:38.265" v="203"/>
          <ac:picMkLst>
            <pc:docMk/>
            <pc:sldMk cId="2587858809" sldId="396"/>
            <ac:picMk id="27" creationId="{9AC841B7-335C-8F23-B684-1B3ED0080E2A}"/>
          </ac:picMkLst>
        </pc:picChg>
      </pc:sldChg>
      <pc:sldMasterChg chg="modSp modSldLayout">
        <pc:chgData name="Xin Zhang (Shanghai Wicresoft Co,.Ltd.)" userId="474f572f-8271-4f60-858e-cee871e0aec6" providerId="ADAL" clId="{906B4962-F2A3-49F8-B017-43804775A144}" dt="2022-10-26T06:36:18.754" v="70" actId="21"/>
        <pc:sldMasterMkLst>
          <pc:docMk/>
          <pc:sldMasterMk cId="2792937711" sldId="2147483670"/>
        </pc:sldMasterMkLst>
        <pc:sldLayoutChg chg="modSp mod">
          <pc:chgData name="Xin Zhang (Shanghai Wicresoft Co,.Ltd.)" userId="474f572f-8271-4f60-858e-cee871e0aec6" providerId="ADAL" clId="{906B4962-F2A3-49F8-B017-43804775A144}" dt="2022-10-26T06:35:53.680" v="67"/>
          <pc:sldLayoutMkLst>
            <pc:docMk/>
            <pc:sldMasterMk cId="2792937711" sldId="2147483670"/>
            <pc:sldLayoutMk cId="2495018948" sldId="2147483671"/>
          </pc:sldLayoutMkLst>
          <pc:spChg chg="mod">
            <ac:chgData name="Xin Zhang (Shanghai Wicresoft Co,.Ltd.)" userId="474f572f-8271-4f60-858e-cee871e0aec6" providerId="ADAL" clId="{906B4962-F2A3-49F8-B017-43804775A144}" dt="2022-10-26T06:35:53.680" v="67"/>
            <ac:spMkLst>
              <pc:docMk/>
              <pc:sldMasterMk cId="2792937711" sldId="2147483670"/>
              <pc:sldLayoutMk cId="2495018948" sldId="2147483671"/>
              <ac:spMk id="9" creationId="{CA939A61-406D-45DC-B757-059EFAA05866}"/>
            </ac:spMkLst>
          </pc:spChg>
        </pc:sldLayoutChg>
        <pc:sldLayoutChg chg="addSp delSp modSp mod">
          <pc:chgData name="Xin Zhang (Shanghai Wicresoft Co,.Ltd.)" userId="474f572f-8271-4f60-858e-cee871e0aec6" providerId="ADAL" clId="{906B4962-F2A3-49F8-B017-43804775A144}" dt="2022-10-26T06:36:18.754" v="70" actId="21"/>
          <pc:sldLayoutMkLst>
            <pc:docMk/>
            <pc:sldMasterMk cId="2792937711" sldId="2147483670"/>
            <pc:sldLayoutMk cId="318105987" sldId="2147483673"/>
          </pc:sldLayoutMkLst>
          <pc:spChg chg="add del">
            <ac:chgData name="Xin Zhang (Shanghai Wicresoft Co,.Ltd.)" userId="474f572f-8271-4f60-858e-cee871e0aec6" providerId="ADAL" clId="{906B4962-F2A3-49F8-B017-43804775A144}" dt="2022-10-26T06:36:18.754" v="70" actId="21"/>
            <ac:spMkLst>
              <pc:docMk/>
              <pc:sldMasterMk cId="2792937711" sldId="2147483670"/>
              <pc:sldLayoutMk cId="318105987" sldId="2147483673"/>
              <ac:spMk id="11" creationId="{3CCCD118-A808-47B5-869B-310AF975DC9C}"/>
            </ac:spMkLst>
          </pc:spChg>
          <pc:cxnChg chg="del">
            <ac:chgData name="Xin Zhang (Shanghai Wicresoft Co,.Ltd.)" userId="474f572f-8271-4f60-858e-cee871e0aec6" providerId="ADAL" clId="{906B4962-F2A3-49F8-B017-43804775A144}" dt="2022-10-26T06:36:18.754" v="70" actId="21"/>
            <ac:cxnSpMkLst>
              <pc:docMk/>
              <pc:sldMasterMk cId="2792937711" sldId="2147483670"/>
              <pc:sldLayoutMk cId="318105987" sldId="2147483673"/>
              <ac:cxnSpMk id="10" creationId="{5866F782-5852-4C4E-B3FE-2AD687E8AC1B}"/>
            </ac:cxnSpMkLst>
          </pc:cxnChg>
        </pc:sldLayoutChg>
        <pc:sldLayoutChg chg="modSp">
          <pc:chgData name="Xin Zhang (Shanghai Wicresoft Co,.Ltd.)" userId="474f572f-8271-4f60-858e-cee871e0aec6" providerId="ADAL" clId="{906B4962-F2A3-49F8-B017-43804775A144}" dt="2022-10-26T06:30:43.866" v="43" actId="735"/>
          <pc:sldLayoutMkLst>
            <pc:docMk/>
            <pc:sldMasterMk cId="2792937711" sldId="2147483670"/>
            <pc:sldLayoutMk cId="1200329729" sldId="2147483674"/>
          </pc:sldLayoutMkLst>
        </pc:sldLayoutChg>
        <pc:sldLayoutChg chg="modSp">
          <pc:chgData name="Xin Zhang (Shanghai Wicresoft Co,.Ltd.)" userId="474f572f-8271-4f60-858e-cee871e0aec6" providerId="ADAL" clId="{906B4962-F2A3-49F8-B017-43804775A144}" dt="2022-10-26T06:30:44.280" v="44" actId="735"/>
          <pc:sldLayoutMkLst>
            <pc:docMk/>
            <pc:sldMasterMk cId="2792937711" sldId="2147483670"/>
            <pc:sldLayoutMk cId="1627617443" sldId="2147483675"/>
          </pc:sldLayoutMkLst>
        </pc:sldLayoutChg>
        <pc:sldLayoutChg chg="modSp">
          <pc:chgData name="Xin Zhang (Shanghai Wicresoft Co,.Ltd.)" userId="474f572f-8271-4f60-858e-cee871e0aec6" providerId="ADAL" clId="{906B4962-F2A3-49F8-B017-43804775A144}" dt="2022-10-26T06:30:45.428" v="45" actId="735"/>
          <pc:sldLayoutMkLst>
            <pc:docMk/>
            <pc:sldMasterMk cId="2792937711" sldId="2147483670"/>
            <pc:sldLayoutMk cId="1696337311" sldId="2147483676"/>
          </pc:sldLayoutMkLst>
        </pc:sldLayoutChg>
        <pc:sldLayoutChg chg="modSp mod">
          <pc:chgData name="Xin Zhang (Shanghai Wicresoft Co,.Ltd.)" userId="474f572f-8271-4f60-858e-cee871e0aec6" providerId="ADAL" clId="{906B4962-F2A3-49F8-B017-43804775A144}" dt="2022-10-26T06:35:45.368" v="66" actId="20577"/>
          <pc:sldLayoutMkLst>
            <pc:docMk/>
            <pc:sldMasterMk cId="2792937711" sldId="2147483670"/>
            <pc:sldLayoutMk cId="949850766" sldId="2147483677"/>
          </pc:sldLayoutMkLst>
          <pc:spChg chg="mod">
            <ac:chgData name="Xin Zhang (Shanghai Wicresoft Co,.Ltd.)" userId="474f572f-8271-4f60-858e-cee871e0aec6" providerId="ADAL" clId="{906B4962-F2A3-49F8-B017-43804775A144}" dt="2022-10-26T06:35:45.368" v="66" actId="20577"/>
            <ac:spMkLst>
              <pc:docMk/>
              <pc:sldMasterMk cId="2792937711" sldId="2147483670"/>
              <pc:sldLayoutMk cId="949850766" sldId="2147483677"/>
              <ac:spMk id="9" creationId="{A01EED25-4D2A-435D-A5F9-01DCC2F07486}"/>
            </ac:spMkLst>
          </pc:spChg>
        </pc:sldLayoutChg>
      </pc:sldMaster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620020452479343"/>
          <c:y val="7.4019245003700967E-2"/>
          <c:w val="0.62018507790783517"/>
          <c:h val="0.89143844066123856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进度</c:v>
                </c:pt>
              </c:strCache>
            </c:strRef>
          </c:tx>
          <c:dPt>
            <c:idx val="0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6B31-634B-B11B-F3BBB6A6F352}"/>
              </c:ext>
            </c:extLst>
          </c:dPt>
          <c:dPt>
            <c:idx val="1"/>
            <c:bubble3D val="0"/>
            <c:spPr>
              <a:solidFill>
                <a:schemeClr val="bg1">
                  <a:lumMod val="9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6B31-634B-B11B-F3BBB6A6F352}"/>
              </c:ext>
            </c:extLst>
          </c:dPt>
          <c:dLbls>
            <c:delete val="1"/>
          </c:dLbls>
          <c:cat>
            <c:strRef>
              <c:f>Sheet1!$A$2:$A$3</c:f>
              <c:strCache>
                <c:ptCount val="2"/>
                <c:pt idx="0">
                  <c:v>进行</c:v>
                </c:pt>
                <c:pt idx="1">
                  <c:v>滞后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0.6</c:v>
                </c:pt>
                <c:pt idx="1">
                  <c:v>0.4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6B31-634B-B11B-F3BBB6A6F352}"/>
            </c:ext>
          </c:extLst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620020452479343"/>
          <c:y val="7.4019245003700967E-2"/>
          <c:w val="0.62018507790783517"/>
          <c:h val="0.89143844066123856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进度</c:v>
                </c:pt>
              </c:strCache>
            </c:strRef>
          </c:tx>
          <c:dPt>
            <c:idx val="0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8B35-9A45-B144-F2896B4F493A}"/>
              </c:ext>
            </c:extLst>
          </c:dPt>
          <c:dPt>
            <c:idx val="1"/>
            <c:bubble3D val="0"/>
            <c:spPr>
              <a:solidFill>
                <a:schemeClr val="bg1">
                  <a:lumMod val="9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8B35-9A45-B144-F2896B4F493A}"/>
              </c:ext>
            </c:extLst>
          </c:dPt>
          <c:dLbls>
            <c:delete val="1"/>
          </c:dLbls>
          <c:cat>
            <c:strRef>
              <c:f>Sheet1!$A$2:$A$3</c:f>
              <c:strCache>
                <c:ptCount val="2"/>
                <c:pt idx="0">
                  <c:v>进行</c:v>
                </c:pt>
                <c:pt idx="1">
                  <c:v>滞后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0.6</c:v>
                </c:pt>
                <c:pt idx="1">
                  <c:v>0.4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8B35-9A45-B144-F2896B4F493A}"/>
            </c:ext>
          </c:extLst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620020452479343"/>
          <c:y val="7.4019245003700967E-2"/>
          <c:w val="0.62018507790783517"/>
          <c:h val="0.89143844066123856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进度</c:v>
                </c:pt>
              </c:strCache>
            </c:strRef>
          </c:tx>
          <c:dPt>
            <c:idx val="0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16B8-644A-8087-9EA8AA6AE8EF}"/>
              </c:ext>
            </c:extLst>
          </c:dPt>
          <c:dPt>
            <c:idx val="1"/>
            <c:bubble3D val="0"/>
            <c:spPr>
              <a:solidFill>
                <a:schemeClr val="bg1">
                  <a:lumMod val="9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16B8-644A-8087-9EA8AA6AE8EF}"/>
              </c:ext>
            </c:extLst>
          </c:dPt>
          <c:dLbls>
            <c:delete val="1"/>
          </c:dLbls>
          <c:cat>
            <c:strRef>
              <c:f>Sheet1!$A$2:$A$3</c:f>
              <c:strCache>
                <c:ptCount val="2"/>
                <c:pt idx="0">
                  <c:v>进行</c:v>
                </c:pt>
                <c:pt idx="1">
                  <c:v>滞后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0.6</c:v>
                </c:pt>
                <c:pt idx="1">
                  <c:v>0.4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16B8-644A-8087-9EA8AA6AE8EF}"/>
            </c:ext>
          </c:extLst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OPPOSans B" panose="00020600040101010101" pitchFamily="18" charset="-122"/>
                <a:ea typeface="OPPOSans B" panose="00020600040101010101" pitchFamily="18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OPPOSans B" panose="00020600040101010101" pitchFamily="18" charset="-122"/>
                <a:ea typeface="OPPOSans B" panose="00020600040101010101" pitchFamily="18" charset="-122"/>
              </a:defRPr>
            </a:lvl1pPr>
          </a:lstStyle>
          <a:p>
            <a:fld id="{D7BBE6FB-4983-42F5-B216-1A2ADEE7DF7A}" type="datetimeFigureOut">
              <a:rPr lang="zh-CN" altLang="en-US" smtClean="0"/>
              <a:pPr/>
              <a:t>2023/3/13</a:t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OPPOSans B" panose="00020600040101010101" pitchFamily="18" charset="-122"/>
                <a:ea typeface="OPPOSans B" panose="00020600040101010101" pitchFamily="18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OPPOSans B" panose="00020600040101010101" pitchFamily="18" charset="-122"/>
                <a:ea typeface="OPPOSans B" panose="00020600040101010101" pitchFamily="18" charset="-122"/>
              </a:defRPr>
            </a:lvl1pPr>
          </a:lstStyle>
          <a:p>
            <a:fld id="{2B735503-9D21-443F-BC18-5459550EB72F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54610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OPPOSans B" panose="00020600040101010101" pitchFamily="18" charset="-122"/>
        <a:ea typeface="OPPOSans B" panose="00020600040101010101" pitchFamily="18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OPPOSans B" panose="00020600040101010101" pitchFamily="18" charset="-122"/>
        <a:ea typeface="OPPOSans B" panose="00020600040101010101" pitchFamily="18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OPPOSans B" panose="00020600040101010101" pitchFamily="18" charset="-122"/>
        <a:ea typeface="OPPOSans B" panose="00020600040101010101" pitchFamily="18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OPPOSans B" panose="00020600040101010101" pitchFamily="18" charset="-122"/>
        <a:ea typeface="OPPOSans B" panose="00020600040101010101" pitchFamily="18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OPPOSans B" panose="00020600040101010101" pitchFamily="18" charset="-122"/>
        <a:ea typeface="OPPOSans B" panose="00020600040101010101" pitchFamily="18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 1PPT </a:t>
            </a:r>
            <a:r>
              <a:rPr lang="zh-CN" altLang="en-US" dirty="0"/>
              <a:t>模板网 官方唯一网址：</a:t>
            </a:r>
            <a:r>
              <a:rPr lang="en-US" altLang="zh-CN" dirty="0"/>
              <a:t>www .5 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B735503-9D21-443F-BC18-5459550EB72F}" type="slidenum">
              <a:rPr lang="zh-CN" altLang="en-US" smtClean="0"/>
              <a:pPr/>
              <a:t>10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056841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http://www.51pptmoban.com/" TargetMode="Externa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blipFill dpi="0" rotWithShape="1">
          <a:blip r:embed="rId2">
            <a:alphaModFix amt="2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42DDB65F-C302-4F35-9CCB-12FB82E2590D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60400" y="3509962"/>
            <a:ext cx="10858500" cy="360612"/>
          </a:xfrm>
          <a:prstGeom prst="rect">
            <a:avLst/>
          </a:prstGeom>
        </p:spPr>
        <p:txBody>
          <a:bodyPr vert="horz" lIns="91440" tIns="45720" rIns="91440" bIns="45720" rtlCol="0" anchor="t">
            <a:spAutoFit/>
          </a:bodyPr>
          <a:lstStyle>
            <a:lvl1pPr marL="0" indent="0">
              <a:lnSpc>
                <a:spcPct val="120000"/>
              </a:lnSpc>
              <a:spcBef>
                <a:spcPts val="0"/>
              </a:spcBef>
              <a:buNone/>
              <a:defRPr lang="zh-CN" altLang="en-US" sz="1600"/>
            </a:lvl1pPr>
          </a:lstStyle>
          <a:p>
            <a:r>
              <a:rPr lang="zh-CN" altLang="en-US" dirty="0"/>
              <a:t>单击此处添加文本</a:t>
            </a:r>
            <a:endParaRPr lang="en-GB" dirty="0"/>
          </a:p>
        </p:txBody>
      </p:sp>
      <p:sp>
        <p:nvSpPr>
          <p:cNvPr id="12" name="Logo Placeholder 5">
            <a:extLst>
              <a:ext uri="{FF2B5EF4-FFF2-40B4-BE49-F238E27FC236}">
                <a16:creationId xmlns:a16="http://schemas.microsoft.com/office/drawing/2014/main" id="{4EF3F9F2-2DBE-4016-9D2B-F5CF4BE8EBCE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60400" y="742769"/>
            <a:ext cx="1099981" cy="258532"/>
          </a:xfrm>
          <a:prstGeom prst="rect">
            <a:avLst/>
          </a:prstGeom>
        </p:spPr>
        <p:txBody>
          <a:bodyPr vert="horz" wrap="none" lIns="91440" tIns="45720" rIns="91440" bIns="45720" rtlCol="0" anchor="ctr">
            <a:spAutoFit/>
          </a:bodyPr>
          <a:lstStyle>
            <a:lvl1pPr marL="0" indent="0">
              <a:buNone/>
              <a:defRPr lang="en-US" altLang="zh-CN" sz="1200" b="0" smtClean="0"/>
            </a:lvl1pPr>
            <a:lvl2pPr>
              <a:defRPr lang="en-US" altLang="zh-CN" sz="1600" smtClean="0"/>
            </a:lvl2pPr>
            <a:lvl3pPr>
              <a:defRPr lang="en-US" altLang="zh-CN" sz="1400" smtClean="0"/>
            </a:lvl3pPr>
            <a:lvl4pPr>
              <a:defRPr lang="en-US" altLang="zh-CN" sz="1200" smtClean="0"/>
            </a:lvl4pPr>
            <a:lvl5pPr>
              <a:defRPr lang="zh-CN" altLang="en-US" sz="1200"/>
            </a:lvl5pPr>
          </a:lstStyle>
          <a:p>
            <a:r>
              <a:rPr lang="en-US" altLang="zh-CN" dirty="0"/>
              <a:t>LGOO HERE</a:t>
            </a:r>
          </a:p>
        </p:txBody>
      </p:sp>
      <p:sp>
        <p:nvSpPr>
          <p:cNvPr id="7" name="任意多边形 6"/>
          <p:cNvSpPr>
            <a:spLocks noGrp="1"/>
          </p:cNvSpPr>
          <p:nvPr>
            <p:ph type="pic" sz="quarter" idx="18"/>
          </p:nvPr>
        </p:nvSpPr>
        <p:spPr>
          <a:xfrm>
            <a:off x="7123022" y="0"/>
            <a:ext cx="7015253" cy="7221538"/>
          </a:xfrm>
          <a:custGeom>
            <a:avLst/>
            <a:gdLst>
              <a:gd name="connsiteX0" fmla="*/ 4437302 w 7015253"/>
              <a:gd name="connsiteY0" fmla="*/ 6444876 h 7221538"/>
              <a:gd name="connsiteX1" fmla="*/ 5213965 w 7015253"/>
              <a:gd name="connsiteY1" fmla="*/ 7221538 h 7221538"/>
              <a:gd name="connsiteX2" fmla="*/ 3660640 w 7015253"/>
              <a:gd name="connsiteY2" fmla="*/ 7221538 h 7221538"/>
              <a:gd name="connsiteX3" fmla="*/ 3536496 w 7015253"/>
              <a:gd name="connsiteY3" fmla="*/ 5544070 h 7221538"/>
              <a:gd name="connsiteX4" fmla="*/ 4370575 w 7015253"/>
              <a:gd name="connsiteY4" fmla="*/ 6378149 h 7221538"/>
              <a:gd name="connsiteX5" fmla="*/ 3536496 w 7015253"/>
              <a:gd name="connsiteY5" fmla="*/ 7212228 h 7221538"/>
              <a:gd name="connsiteX6" fmla="*/ 2702417 w 7015253"/>
              <a:gd name="connsiteY6" fmla="*/ 6378149 h 7221538"/>
              <a:gd name="connsiteX7" fmla="*/ 4970449 w 7015253"/>
              <a:gd name="connsiteY7" fmla="*/ 5176410 h 7221538"/>
              <a:gd name="connsiteX8" fmla="*/ 5804528 w 7015253"/>
              <a:gd name="connsiteY8" fmla="*/ 6010489 h 7221538"/>
              <a:gd name="connsiteX9" fmla="*/ 4970449 w 7015253"/>
              <a:gd name="connsiteY9" fmla="*/ 6844568 h 7221538"/>
              <a:gd name="connsiteX10" fmla="*/ 4136370 w 7015253"/>
              <a:gd name="connsiteY10" fmla="*/ 6010489 h 7221538"/>
              <a:gd name="connsiteX11" fmla="*/ 2635691 w 7015253"/>
              <a:gd name="connsiteY11" fmla="*/ 4643264 h 7221538"/>
              <a:gd name="connsiteX12" fmla="*/ 3469771 w 7015253"/>
              <a:gd name="connsiteY12" fmla="*/ 5477344 h 7221538"/>
              <a:gd name="connsiteX13" fmla="*/ 2635692 w 7015253"/>
              <a:gd name="connsiteY13" fmla="*/ 6311423 h 7221538"/>
              <a:gd name="connsiteX14" fmla="*/ 1801612 w 7015253"/>
              <a:gd name="connsiteY14" fmla="*/ 5477344 h 7221538"/>
              <a:gd name="connsiteX15" fmla="*/ 4069643 w 7015253"/>
              <a:gd name="connsiteY15" fmla="*/ 4275604 h 7221538"/>
              <a:gd name="connsiteX16" fmla="*/ 4903722 w 7015253"/>
              <a:gd name="connsiteY16" fmla="*/ 5109683 h 7221538"/>
              <a:gd name="connsiteX17" fmla="*/ 4069643 w 7015253"/>
              <a:gd name="connsiteY17" fmla="*/ 5943762 h 7221538"/>
              <a:gd name="connsiteX18" fmla="*/ 3235564 w 7015253"/>
              <a:gd name="connsiteY18" fmla="*/ 5109683 h 7221538"/>
              <a:gd name="connsiteX19" fmla="*/ 5630370 w 7015253"/>
              <a:gd name="connsiteY19" fmla="*/ 4034721 h 7221538"/>
              <a:gd name="connsiteX20" fmla="*/ 6464449 w 7015253"/>
              <a:gd name="connsiteY20" fmla="*/ 4868800 h 7221538"/>
              <a:gd name="connsiteX21" fmla="*/ 5630370 w 7015253"/>
              <a:gd name="connsiteY21" fmla="*/ 5702880 h 7221538"/>
              <a:gd name="connsiteX22" fmla="*/ 4796290 w 7015253"/>
              <a:gd name="connsiteY22" fmla="*/ 4868801 h 7221538"/>
              <a:gd name="connsiteX23" fmla="*/ 1734884 w 7015253"/>
              <a:gd name="connsiteY23" fmla="*/ 3742458 h 7221538"/>
              <a:gd name="connsiteX24" fmla="*/ 2568964 w 7015253"/>
              <a:gd name="connsiteY24" fmla="*/ 4576537 h 7221538"/>
              <a:gd name="connsiteX25" fmla="*/ 1734884 w 7015253"/>
              <a:gd name="connsiteY25" fmla="*/ 5410616 h 7221538"/>
              <a:gd name="connsiteX26" fmla="*/ 900806 w 7015253"/>
              <a:gd name="connsiteY26" fmla="*/ 4576537 h 7221538"/>
              <a:gd name="connsiteX27" fmla="*/ 3168838 w 7015253"/>
              <a:gd name="connsiteY27" fmla="*/ 3374800 h 7221538"/>
              <a:gd name="connsiteX28" fmla="*/ 4002917 w 7015253"/>
              <a:gd name="connsiteY28" fmla="*/ 4208879 h 7221538"/>
              <a:gd name="connsiteX29" fmla="*/ 3168838 w 7015253"/>
              <a:gd name="connsiteY29" fmla="*/ 5042958 h 7221538"/>
              <a:gd name="connsiteX30" fmla="*/ 2334759 w 7015253"/>
              <a:gd name="connsiteY30" fmla="*/ 4208879 h 7221538"/>
              <a:gd name="connsiteX31" fmla="*/ 4729564 w 7015253"/>
              <a:gd name="connsiteY31" fmla="*/ 3133916 h 7221538"/>
              <a:gd name="connsiteX32" fmla="*/ 5563643 w 7015253"/>
              <a:gd name="connsiteY32" fmla="*/ 3967995 h 7221538"/>
              <a:gd name="connsiteX33" fmla="*/ 4729564 w 7015253"/>
              <a:gd name="connsiteY33" fmla="*/ 4802074 h 7221538"/>
              <a:gd name="connsiteX34" fmla="*/ 3895485 w 7015253"/>
              <a:gd name="connsiteY34" fmla="*/ 3967995 h 7221538"/>
              <a:gd name="connsiteX35" fmla="*/ 834079 w 7015253"/>
              <a:gd name="connsiteY35" fmla="*/ 2841652 h 7221538"/>
              <a:gd name="connsiteX36" fmla="*/ 1668159 w 7015253"/>
              <a:gd name="connsiteY36" fmla="*/ 3675732 h 7221538"/>
              <a:gd name="connsiteX37" fmla="*/ 834080 w 7015253"/>
              <a:gd name="connsiteY37" fmla="*/ 4509811 h 7221538"/>
              <a:gd name="connsiteX38" fmla="*/ 0 w 7015253"/>
              <a:gd name="connsiteY38" fmla="*/ 3675731 h 7221538"/>
              <a:gd name="connsiteX39" fmla="*/ 6188869 w 7015253"/>
              <a:gd name="connsiteY39" fmla="*/ 2791609 h 7221538"/>
              <a:gd name="connsiteX40" fmla="*/ 7015253 w 7015253"/>
              <a:gd name="connsiteY40" fmla="*/ 3617993 h 7221538"/>
              <a:gd name="connsiteX41" fmla="*/ 7015253 w 7015253"/>
              <a:gd name="connsiteY41" fmla="*/ 3633383 h 7221538"/>
              <a:gd name="connsiteX42" fmla="*/ 6188869 w 7015253"/>
              <a:gd name="connsiteY42" fmla="*/ 4459767 h 7221538"/>
              <a:gd name="connsiteX43" fmla="*/ 5354790 w 7015253"/>
              <a:gd name="connsiteY43" fmla="*/ 3625687 h 7221538"/>
              <a:gd name="connsiteX44" fmla="*/ 2268032 w 7015253"/>
              <a:gd name="connsiteY44" fmla="*/ 2473993 h 7221538"/>
              <a:gd name="connsiteX45" fmla="*/ 3102111 w 7015253"/>
              <a:gd name="connsiteY45" fmla="*/ 3308072 h 7221538"/>
              <a:gd name="connsiteX46" fmla="*/ 2268032 w 7015253"/>
              <a:gd name="connsiteY46" fmla="*/ 4142151 h 7221538"/>
              <a:gd name="connsiteX47" fmla="*/ 1433952 w 7015253"/>
              <a:gd name="connsiteY47" fmla="*/ 3308072 h 7221538"/>
              <a:gd name="connsiteX48" fmla="*/ 3828759 w 7015253"/>
              <a:gd name="connsiteY48" fmla="*/ 2233112 h 7221538"/>
              <a:gd name="connsiteX49" fmla="*/ 4662838 w 7015253"/>
              <a:gd name="connsiteY49" fmla="*/ 3067190 h 7221538"/>
              <a:gd name="connsiteX50" fmla="*/ 3828759 w 7015253"/>
              <a:gd name="connsiteY50" fmla="*/ 3901270 h 7221538"/>
              <a:gd name="connsiteX51" fmla="*/ 2994680 w 7015253"/>
              <a:gd name="connsiteY51" fmla="*/ 3067190 h 7221538"/>
              <a:gd name="connsiteX52" fmla="*/ 5288063 w 7015253"/>
              <a:gd name="connsiteY52" fmla="*/ 1890803 h 7221538"/>
              <a:gd name="connsiteX53" fmla="*/ 6122142 w 7015253"/>
              <a:gd name="connsiteY53" fmla="*/ 2724882 h 7221538"/>
              <a:gd name="connsiteX54" fmla="*/ 5288063 w 7015253"/>
              <a:gd name="connsiteY54" fmla="*/ 3558961 h 7221538"/>
              <a:gd name="connsiteX55" fmla="*/ 4453984 w 7015253"/>
              <a:gd name="connsiteY55" fmla="*/ 2724882 h 7221538"/>
              <a:gd name="connsiteX56" fmla="*/ 1367226 w 7015253"/>
              <a:gd name="connsiteY56" fmla="*/ 1573188 h 7221538"/>
              <a:gd name="connsiteX57" fmla="*/ 2201306 w 7015253"/>
              <a:gd name="connsiteY57" fmla="*/ 2407268 h 7221538"/>
              <a:gd name="connsiteX58" fmla="*/ 1367227 w 7015253"/>
              <a:gd name="connsiteY58" fmla="*/ 3241347 h 7221538"/>
              <a:gd name="connsiteX59" fmla="*/ 533147 w 7015253"/>
              <a:gd name="connsiteY59" fmla="*/ 2407267 h 7221538"/>
              <a:gd name="connsiteX60" fmla="*/ 6702995 w 7015253"/>
              <a:gd name="connsiteY60" fmla="*/ 1504125 h 7221538"/>
              <a:gd name="connsiteX61" fmla="*/ 7015253 w 7015253"/>
              <a:gd name="connsiteY61" fmla="*/ 1816383 h 7221538"/>
              <a:gd name="connsiteX62" fmla="*/ 7015253 w 7015253"/>
              <a:gd name="connsiteY62" fmla="*/ 2860025 h 7221538"/>
              <a:gd name="connsiteX63" fmla="*/ 6702994 w 7015253"/>
              <a:gd name="connsiteY63" fmla="*/ 3172283 h 7221538"/>
              <a:gd name="connsiteX64" fmla="*/ 5868915 w 7015253"/>
              <a:gd name="connsiteY64" fmla="*/ 2338204 h 7221538"/>
              <a:gd name="connsiteX65" fmla="*/ 2927952 w 7015253"/>
              <a:gd name="connsiteY65" fmla="*/ 1332305 h 7221538"/>
              <a:gd name="connsiteX66" fmla="*/ 3762032 w 7015253"/>
              <a:gd name="connsiteY66" fmla="*/ 2166384 h 7221538"/>
              <a:gd name="connsiteX67" fmla="*/ 2927952 w 7015253"/>
              <a:gd name="connsiteY67" fmla="*/ 3000463 h 7221538"/>
              <a:gd name="connsiteX68" fmla="*/ 2093873 w 7015253"/>
              <a:gd name="connsiteY68" fmla="*/ 2166384 h 7221538"/>
              <a:gd name="connsiteX69" fmla="*/ 4387259 w 7015253"/>
              <a:gd name="connsiteY69" fmla="*/ 989999 h 7221538"/>
              <a:gd name="connsiteX70" fmla="*/ 5221337 w 7015253"/>
              <a:gd name="connsiteY70" fmla="*/ 1824078 h 7221538"/>
              <a:gd name="connsiteX71" fmla="*/ 4387259 w 7015253"/>
              <a:gd name="connsiteY71" fmla="*/ 2658156 h 7221538"/>
              <a:gd name="connsiteX72" fmla="*/ 3553180 w 7015253"/>
              <a:gd name="connsiteY72" fmla="*/ 1824078 h 7221538"/>
              <a:gd name="connsiteX73" fmla="*/ 5802190 w 7015253"/>
              <a:gd name="connsiteY73" fmla="*/ 603320 h 7221538"/>
              <a:gd name="connsiteX74" fmla="*/ 6636268 w 7015253"/>
              <a:gd name="connsiteY74" fmla="*/ 1437398 h 7221538"/>
              <a:gd name="connsiteX75" fmla="*/ 5802188 w 7015253"/>
              <a:gd name="connsiteY75" fmla="*/ 2271478 h 7221538"/>
              <a:gd name="connsiteX76" fmla="*/ 4968110 w 7015253"/>
              <a:gd name="connsiteY76" fmla="*/ 1437400 h 7221538"/>
              <a:gd name="connsiteX77" fmla="*/ 2027148 w 7015253"/>
              <a:gd name="connsiteY77" fmla="*/ 431500 h 7221538"/>
              <a:gd name="connsiteX78" fmla="*/ 2861227 w 7015253"/>
              <a:gd name="connsiteY78" fmla="*/ 1265579 h 7221538"/>
              <a:gd name="connsiteX79" fmla="*/ 2027148 w 7015253"/>
              <a:gd name="connsiteY79" fmla="*/ 2099659 h 7221538"/>
              <a:gd name="connsiteX80" fmla="*/ 1193069 w 7015253"/>
              <a:gd name="connsiteY80" fmla="*/ 1265579 h 7221538"/>
              <a:gd name="connsiteX81" fmla="*/ 3486452 w 7015253"/>
              <a:gd name="connsiteY81" fmla="*/ 89193 h 7221538"/>
              <a:gd name="connsiteX82" fmla="*/ 4320532 w 7015253"/>
              <a:gd name="connsiteY82" fmla="*/ 923272 h 7221538"/>
              <a:gd name="connsiteX83" fmla="*/ 3486454 w 7015253"/>
              <a:gd name="connsiteY83" fmla="*/ 1757351 h 7221538"/>
              <a:gd name="connsiteX84" fmla="*/ 2652374 w 7015253"/>
              <a:gd name="connsiteY84" fmla="*/ 923271 h 7221538"/>
              <a:gd name="connsiteX85" fmla="*/ 4603900 w 7015253"/>
              <a:gd name="connsiteY85" fmla="*/ 0 h 7221538"/>
              <a:gd name="connsiteX86" fmla="*/ 5198870 w 7015253"/>
              <a:gd name="connsiteY86" fmla="*/ 0 h 7221538"/>
              <a:gd name="connsiteX87" fmla="*/ 5735465 w 7015253"/>
              <a:gd name="connsiteY87" fmla="*/ 536595 h 7221538"/>
              <a:gd name="connsiteX88" fmla="*/ 4901385 w 7015253"/>
              <a:gd name="connsiteY88" fmla="*/ 1370674 h 7221538"/>
              <a:gd name="connsiteX89" fmla="*/ 4067305 w 7015253"/>
              <a:gd name="connsiteY89" fmla="*/ 536595 h 7221538"/>
              <a:gd name="connsiteX90" fmla="*/ 3530711 w 7015253"/>
              <a:gd name="connsiteY90" fmla="*/ 0 h 7221538"/>
              <a:gd name="connsiteX91" fmla="*/ 4470446 w 7015253"/>
              <a:gd name="connsiteY91" fmla="*/ 0 h 7221538"/>
              <a:gd name="connsiteX92" fmla="*/ 4000578 w 7015253"/>
              <a:gd name="connsiteY92" fmla="*/ 469868 h 7221538"/>
              <a:gd name="connsiteX93" fmla="*/ 1774035 w 7015253"/>
              <a:gd name="connsiteY93" fmla="*/ 0 h 7221538"/>
              <a:gd name="connsiteX94" fmla="*/ 3397260 w 7015253"/>
              <a:gd name="connsiteY94" fmla="*/ 0 h 7221538"/>
              <a:gd name="connsiteX95" fmla="*/ 3419727 w 7015253"/>
              <a:gd name="connsiteY95" fmla="*/ 22467 h 7221538"/>
              <a:gd name="connsiteX96" fmla="*/ 2585648 w 7015253"/>
              <a:gd name="connsiteY96" fmla="*/ 856546 h 7221538"/>
              <a:gd name="connsiteX97" fmla="*/ 1751569 w 7015253"/>
              <a:gd name="connsiteY97" fmla="*/ 22466 h 72215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</a:cxnLst>
            <a:rect l="l" t="t" r="r" b="b"/>
            <a:pathLst>
              <a:path w="7015253" h="7221538">
                <a:moveTo>
                  <a:pt x="4437302" y="6444876"/>
                </a:moveTo>
                <a:lnTo>
                  <a:pt x="5213965" y="7221538"/>
                </a:lnTo>
                <a:lnTo>
                  <a:pt x="3660640" y="7221538"/>
                </a:lnTo>
                <a:close/>
                <a:moveTo>
                  <a:pt x="3536496" y="5544070"/>
                </a:moveTo>
                <a:lnTo>
                  <a:pt x="4370575" y="6378149"/>
                </a:lnTo>
                <a:lnTo>
                  <a:pt x="3536496" y="7212228"/>
                </a:lnTo>
                <a:lnTo>
                  <a:pt x="2702417" y="6378149"/>
                </a:lnTo>
                <a:close/>
                <a:moveTo>
                  <a:pt x="4970449" y="5176410"/>
                </a:moveTo>
                <a:lnTo>
                  <a:pt x="5804528" y="6010489"/>
                </a:lnTo>
                <a:lnTo>
                  <a:pt x="4970449" y="6844568"/>
                </a:lnTo>
                <a:lnTo>
                  <a:pt x="4136370" y="6010489"/>
                </a:lnTo>
                <a:close/>
                <a:moveTo>
                  <a:pt x="2635691" y="4643264"/>
                </a:moveTo>
                <a:lnTo>
                  <a:pt x="3469771" y="5477344"/>
                </a:lnTo>
                <a:lnTo>
                  <a:pt x="2635692" y="6311423"/>
                </a:lnTo>
                <a:lnTo>
                  <a:pt x="1801612" y="5477344"/>
                </a:lnTo>
                <a:close/>
                <a:moveTo>
                  <a:pt x="4069643" y="4275604"/>
                </a:moveTo>
                <a:lnTo>
                  <a:pt x="4903722" y="5109683"/>
                </a:lnTo>
                <a:lnTo>
                  <a:pt x="4069643" y="5943762"/>
                </a:lnTo>
                <a:lnTo>
                  <a:pt x="3235564" y="5109683"/>
                </a:lnTo>
                <a:close/>
                <a:moveTo>
                  <a:pt x="5630370" y="4034721"/>
                </a:moveTo>
                <a:lnTo>
                  <a:pt x="6464449" y="4868800"/>
                </a:lnTo>
                <a:lnTo>
                  <a:pt x="5630370" y="5702880"/>
                </a:lnTo>
                <a:lnTo>
                  <a:pt x="4796290" y="4868801"/>
                </a:lnTo>
                <a:close/>
                <a:moveTo>
                  <a:pt x="1734884" y="3742458"/>
                </a:moveTo>
                <a:lnTo>
                  <a:pt x="2568964" y="4576537"/>
                </a:lnTo>
                <a:lnTo>
                  <a:pt x="1734884" y="5410616"/>
                </a:lnTo>
                <a:lnTo>
                  <a:pt x="900806" y="4576537"/>
                </a:lnTo>
                <a:close/>
                <a:moveTo>
                  <a:pt x="3168838" y="3374800"/>
                </a:moveTo>
                <a:lnTo>
                  <a:pt x="4002917" y="4208879"/>
                </a:lnTo>
                <a:lnTo>
                  <a:pt x="3168838" y="5042958"/>
                </a:lnTo>
                <a:lnTo>
                  <a:pt x="2334759" y="4208879"/>
                </a:lnTo>
                <a:close/>
                <a:moveTo>
                  <a:pt x="4729564" y="3133916"/>
                </a:moveTo>
                <a:lnTo>
                  <a:pt x="5563643" y="3967995"/>
                </a:lnTo>
                <a:lnTo>
                  <a:pt x="4729564" y="4802074"/>
                </a:lnTo>
                <a:lnTo>
                  <a:pt x="3895485" y="3967995"/>
                </a:lnTo>
                <a:close/>
                <a:moveTo>
                  <a:pt x="834079" y="2841652"/>
                </a:moveTo>
                <a:lnTo>
                  <a:pt x="1668159" y="3675732"/>
                </a:lnTo>
                <a:lnTo>
                  <a:pt x="834080" y="4509811"/>
                </a:lnTo>
                <a:lnTo>
                  <a:pt x="0" y="3675731"/>
                </a:lnTo>
                <a:close/>
                <a:moveTo>
                  <a:pt x="6188869" y="2791609"/>
                </a:moveTo>
                <a:lnTo>
                  <a:pt x="7015253" y="3617993"/>
                </a:lnTo>
                <a:lnTo>
                  <a:pt x="7015253" y="3633383"/>
                </a:lnTo>
                <a:lnTo>
                  <a:pt x="6188869" y="4459767"/>
                </a:lnTo>
                <a:lnTo>
                  <a:pt x="5354790" y="3625687"/>
                </a:lnTo>
                <a:close/>
                <a:moveTo>
                  <a:pt x="2268032" y="2473993"/>
                </a:moveTo>
                <a:lnTo>
                  <a:pt x="3102111" y="3308072"/>
                </a:lnTo>
                <a:lnTo>
                  <a:pt x="2268032" y="4142151"/>
                </a:lnTo>
                <a:lnTo>
                  <a:pt x="1433952" y="3308072"/>
                </a:lnTo>
                <a:close/>
                <a:moveTo>
                  <a:pt x="3828759" y="2233112"/>
                </a:moveTo>
                <a:lnTo>
                  <a:pt x="4662838" y="3067190"/>
                </a:lnTo>
                <a:lnTo>
                  <a:pt x="3828759" y="3901270"/>
                </a:lnTo>
                <a:lnTo>
                  <a:pt x="2994680" y="3067190"/>
                </a:lnTo>
                <a:close/>
                <a:moveTo>
                  <a:pt x="5288063" y="1890803"/>
                </a:moveTo>
                <a:lnTo>
                  <a:pt x="6122142" y="2724882"/>
                </a:lnTo>
                <a:lnTo>
                  <a:pt x="5288063" y="3558961"/>
                </a:lnTo>
                <a:lnTo>
                  <a:pt x="4453984" y="2724882"/>
                </a:lnTo>
                <a:close/>
                <a:moveTo>
                  <a:pt x="1367226" y="1573188"/>
                </a:moveTo>
                <a:lnTo>
                  <a:pt x="2201306" y="2407268"/>
                </a:lnTo>
                <a:lnTo>
                  <a:pt x="1367227" y="3241347"/>
                </a:lnTo>
                <a:lnTo>
                  <a:pt x="533147" y="2407267"/>
                </a:lnTo>
                <a:close/>
                <a:moveTo>
                  <a:pt x="6702995" y="1504125"/>
                </a:moveTo>
                <a:lnTo>
                  <a:pt x="7015253" y="1816383"/>
                </a:lnTo>
                <a:lnTo>
                  <a:pt x="7015253" y="2860025"/>
                </a:lnTo>
                <a:lnTo>
                  <a:pt x="6702994" y="3172283"/>
                </a:lnTo>
                <a:lnTo>
                  <a:pt x="5868915" y="2338204"/>
                </a:lnTo>
                <a:close/>
                <a:moveTo>
                  <a:pt x="2927952" y="1332305"/>
                </a:moveTo>
                <a:lnTo>
                  <a:pt x="3762032" y="2166384"/>
                </a:lnTo>
                <a:lnTo>
                  <a:pt x="2927952" y="3000463"/>
                </a:lnTo>
                <a:lnTo>
                  <a:pt x="2093873" y="2166384"/>
                </a:lnTo>
                <a:close/>
                <a:moveTo>
                  <a:pt x="4387259" y="989999"/>
                </a:moveTo>
                <a:lnTo>
                  <a:pt x="5221337" y="1824078"/>
                </a:lnTo>
                <a:lnTo>
                  <a:pt x="4387259" y="2658156"/>
                </a:lnTo>
                <a:lnTo>
                  <a:pt x="3553180" y="1824078"/>
                </a:lnTo>
                <a:close/>
                <a:moveTo>
                  <a:pt x="5802190" y="603320"/>
                </a:moveTo>
                <a:lnTo>
                  <a:pt x="6636268" y="1437398"/>
                </a:lnTo>
                <a:lnTo>
                  <a:pt x="5802188" y="2271478"/>
                </a:lnTo>
                <a:lnTo>
                  <a:pt x="4968110" y="1437400"/>
                </a:lnTo>
                <a:close/>
                <a:moveTo>
                  <a:pt x="2027148" y="431500"/>
                </a:moveTo>
                <a:lnTo>
                  <a:pt x="2861227" y="1265579"/>
                </a:lnTo>
                <a:lnTo>
                  <a:pt x="2027148" y="2099659"/>
                </a:lnTo>
                <a:lnTo>
                  <a:pt x="1193069" y="1265579"/>
                </a:lnTo>
                <a:close/>
                <a:moveTo>
                  <a:pt x="3486452" y="89193"/>
                </a:moveTo>
                <a:lnTo>
                  <a:pt x="4320532" y="923272"/>
                </a:lnTo>
                <a:lnTo>
                  <a:pt x="3486454" y="1757351"/>
                </a:lnTo>
                <a:lnTo>
                  <a:pt x="2652374" y="923271"/>
                </a:lnTo>
                <a:close/>
                <a:moveTo>
                  <a:pt x="4603900" y="0"/>
                </a:moveTo>
                <a:lnTo>
                  <a:pt x="5198870" y="0"/>
                </a:lnTo>
                <a:lnTo>
                  <a:pt x="5735465" y="536595"/>
                </a:lnTo>
                <a:lnTo>
                  <a:pt x="4901385" y="1370674"/>
                </a:lnTo>
                <a:lnTo>
                  <a:pt x="4067305" y="536595"/>
                </a:lnTo>
                <a:close/>
                <a:moveTo>
                  <a:pt x="3530711" y="0"/>
                </a:moveTo>
                <a:lnTo>
                  <a:pt x="4470446" y="0"/>
                </a:lnTo>
                <a:lnTo>
                  <a:pt x="4000578" y="469868"/>
                </a:lnTo>
                <a:close/>
                <a:moveTo>
                  <a:pt x="1774035" y="0"/>
                </a:moveTo>
                <a:lnTo>
                  <a:pt x="3397260" y="0"/>
                </a:lnTo>
                <a:lnTo>
                  <a:pt x="3419727" y="22467"/>
                </a:lnTo>
                <a:lnTo>
                  <a:pt x="2585648" y="856546"/>
                </a:lnTo>
                <a:lnTo>
                  <a:pt x="1751569" y="22466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501894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709" userDrawn="1">
          <p15:clr>
            <a:srgbClr val="FBAE40"/>
          </p15:clr>
        </p15:guide>
        <p15:guide id="2" orient="horz" pos="640" userDrawn="1">
          <p15:clr>
            <a:srgbClr val="FBAE40"/>
          </p15:clr>
        </p15:guide>
        <p15:guide id="3" orient="horz" pos="3861" userDrawn="1">
          <p15:clr>
            <a:srgbClr val="FBAE40"/>
          </p15:clr>
        </p15:guide>
        <p15:guide id="4" orient="horz" pos="3929" userDrawn="1">
          <p15:clr>
            <a:srgbClr val="FBAE40"/>
          </p15:clr>
        </p15:guide>
        <p15:guide id="5" pos="3840" userDrawn="1">
          <p15:clr>
            <a:srgbClr val="FBAE40"/>
          </p15:clr>
        </p15:guide>
        <p15:guide id="6" pos="415" userDrawn="1">
          <p15:clr>
            <a:srgbClr val="FBAE40"/>
          </p15:clr>
        </p15:guide>
        <p15:guide id="7" pos="7265" userDrawn="1">
          <p15:clr>
            <a:srgbClr val="FBAE40"/>
          </p15:clr>
        </p15:guide>
        <p15:guide id="8" orient="horz" pos="216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0BC06E26-9B67-DD78-9C7E-9D4E56DA4FD0}"/>
              </a:ext>
            </a:extLst>
          </p:cNvPr>
          <p:cNvSpPr>
            <a:spLocks noGrp="1"/>
          </p:cNvSpPr>
          <p:nvPr>
            <p:ph type="dt" sz="half" idx="15"/>
          </p:nvPr>
        </p:nvSpPr>
        <p:spPr>
          <a:xfrm>
            <a:off x="5504656" y="6438900"/>
            <a:ext cx="1802924" cy="246221"/>
          </a:xfrm>
          <a:prstGeom prst="rect">
            <a:avLst/>
          </a:prstGeom>
        </p:spPr>
        <p:txBody>
          <a:bodyPr>
            <a:spAutoFit/>
          </a:bodyPr>
          <a:lstStyle>
            <a:lvl1pPr>
              <a:defRPr sz="1000"/>
            </a:lvl1pPr>
          </a:lstStyle>
          <a:p>
            <a:fld id="{3EBAC152-C384-4126-A41C-02F34DED3069}" type="datetime1">
              <a:rPr lang="zh-CN" altLang="en-US" smtClean="0"/>
              <a:pPr/>
              <a:t>2023/3/13</a:t>
            </a:fld>
            <a:endParaRPr lang="en-US" altLang="zh-CN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0DA692C-F087-68F7-621D-C3CA77E8D1AF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660401" y="6438900"/>
            <a:ext cx="3992171" cy="246221"/>
          </a:xfrm>
          <a:prstGeom prst="rect">
            <a:avLst/>
          </a:prstGeom>
        </p:spPr>
        <p:txBody>
          <a:bodyPr>
            <a:spAutoFit/>
          </a:bodyPr>
          <a:lstStyle>
            <a:lvl1pPr>
              <a:defRPr sz="1000"/>
            </a:lvl1pPr>
          </a:lstStyle>
          <a:p>
            <a:endParaRPr lang="zh-CN" altLang="en-US" dirty="0"/>
          </a:p>
        </p:txBody>
      </p:sp>
      <p:sp>
        <p:nvSpPr>
          <p:cNvPr id="8" name="灯片编号占位符 7">
            <a:extLst>
              <a:ext uri="{FF2B5EF4-FFF2-40B4-BE49-F238E27FC236}">
                <a16:creationId xmlns:a16="http://schemas.microsoft.com/office/drawing/2014/main" id="{84300C04-D25F-EB45-9D15-119D651639A6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>
          <a:xfrm>
            <a:off x="8857452" y="6438900"/>
            <a:ext cx="2661448" cy="246221"/>
          </a:xfrm>
          <a:prstGeom prst="rect">
            <a:avLst/>
          </a:prstGeom>
        </p:spPr>
        <p:txBody>
          <a:bodyPr>
            <a:spAutoFit/>
          </a:bodyPr>
          <a:lstStyle>
            <a:lvl1pPr>
              <a:defRPr sz="1000"/>
            </a:lvl1pPr>
          </a:lstStyle>
          <a:p>
            <a:fld id="{7F65B630-C7FF-41C0-9923-C5E5E29EED81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1810598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0C7662-4F6D-4B06-BB36-235FC06BF81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60400" y="2440574"/>
            <a:ext cx="5731164" cy="461665"/>
          </a:xfrm>
          <a:prstGeom prst="rect">
            <a:avLst/>
          </a:prstGeom>
        </p:spPr>
        <p:txBody>
          <a:bodyPr vert="horz" lIns="91440" tIns="45720" rIns="91440" bIns="45720" rtlCol="0" anchor="b">
            <a:spAutoFit/>
          </a:bodyPr>
          <a:lstStyle>
            <a:lvl1pPr>
              <a:lnSpc>
                <a:spcPct val="100000"/>
              </a:lnSpc>
              <a:defRPr lang="zh-CN" altLang="en-US" sz="2400"/>
            </a:lvl1pPr>
          </a:lstStyle>
          <a:p>
            <a:pPr lvl="0" defTabSz="914354"/>
            <a:r>
              <a:rPr lang="zh-CN" altLang="en-US" dirty="0"/>
              <a:t>单击此处添加标题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FF9930E-40DF-417D-8161-BD38EB172DC1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660400" y="2902239"/>
            <a:ext cx="5731164" cy="328551"/>
          </a:xfrm>
          <a:prstGeom prst="rect">
            <a:avLst/>
          </a:prstGeom>
        </p:spPr>
        <p:txBody>
          <a:bodyPr>
            <a:spAutoFit/>
          </a:bodyPr>
          <a:lstStyle>
            <a:lvl1pPr marL="0" indent="0">
              <a:lnSpc>
                <a:spcPct val="120000"/>
              </a:lnSpc>
              <a:spcBef>
                <a:spcPts val="0"/>
              </a:spcBef>
              <a:buNone/>
              <a:defRPr lang="en-US" altLang="zh-CN"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单击此处添加文本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DC381F12-6CE3-4BCE-DB75-98471CDF5D1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5504656" y="6438900"/>
            <a:ext cx="1802924" cy="246221"/>
          </a:xfrm>
          <a:prstGeom prst="rect">
            <a:avLst/>
          </a:prstGeom>
        </p:spPr>
        <p:txBody>
          <a:bodyPr>
            <a:spAutoFit/>
          </a:bodyPr>
          <a:lstStyle>
            <a:lvl1pPr>
              <a:defRPr sz="1000"/>
            </a:lvl1pPr>
          </a:lstStyle>
          <a:p>
            <a:fld id="{3EBAC152-C384-4126-A41C-02F34DED3069}" type="datetime1">
              <a:rPr lang="zh-CN" altLang="en-US" smtClean="0"/>
              <a:pPr/>
              <a:t>2023/3/13</a:t>
            </a:fld>
            <a:endParaRPr lang="en-US" altLang="zh-CN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C7DEDF2E-A3FC-1ABC-FA7C-3A19CE4883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60401" y="6438900"/>
            <a:ext cx="3992171" cy="246221"/>
          </a:xfrm>
          <a:prstGeom prst="rect">
            <a:avLst/>
          </a:prstGeom>
        </p:spPr>
        <p:txBody>
          <a:bodyPr>
            <a:spAutoFit/>
          </a:bodyPr>
          <a:lstStyle>
            <a:lvl1pPr>
              <a:defRPr sz="1000"/>
            </a:lvl1pPr>
          </a:lstStyle>
          <a:p>
            <a:endParaRPr lang="zh-CN" altLang="en-US" dirty="0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B497F2E6-CE9F-5462-B221-DA50901618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857452" y="6438900"/>
            <a:ext cx="2661448" cy="246221"/>
          </a:xfrm>
          <a:prstGeom prst="rect">
            <a:avLst/>
          </a:prstGeom>
        </p:spPr>
        <p:txBody>
          <a:bodyPr>
            <a:spAutoFit/>
          </a:bodyPr>
          <a:lstStyle>
            <a:lvl1pPr>
              <a:defRPr sz="1000"/>
            </a:lvl1pPr>
          </a:lstStyle>
          <a:p>
            <a:fld id="{7F65B630-C7FF-41C0-9923-C5E5E29EED81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20032972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2EDE83-63CC-4B33-B715-3953EADE210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45122" y="505480"/>
            <a:ext cx="10673778" cy="523220"/>
          </a:xfrm>
          <a:prstGeom prst="rect">
            <a:avLst/>
          </a:prstGeom>
        </p:spPr>
        <p:txBody>
          <a:bodyPr wrap="square">
            <a:spAutoFit/>
          </a:bodyPr>
          <a:lstStyle>
            <a:lvl1pPr>
              <a:lnSpc>
                <a:spcPct val="100000"/>
              </a:lnSpc>
              <a:defRPr>
                <a:solidFill>
                  <a:schemeClr val="accent3"/>
                </a:solidFill>
              </a:defRPr>
            </a:lvl1pPr>
          </a:lstStyle>
          <a:p>
            <a:r>
              <a:rPr lang="zh-CN" altLang="en-US" dirty="0">
                <a:solidFill>
                  <a:schemeClr val="accent3"/>
                </a:solidFill>
              </a:rPr>
              <a:t>单击此处添加标题</a:t>
            </a:r>
            <a:endParaRPr lang="zh-CN" altLang="en-US" dirty="0"/>
          </a:p>
        </p:txBody>
      </p:sp>
      <p:grpSp>
        <p:nvGrpSpPr>
          <p:cNvPr id="6" name="组合 5"/>
          <p:cNvGrpSpPr/>
          <p:nvPr userDrawn="1"/>
        </p:nvGrpSpPr>
        <p:grpSpPr>
          <a:xfrm>
            <a:off x="315" y="476000"/>
            <a:ext cx="731205" cy="540000"/>
            <a:chOff x="315" y="476000"/>
            <a:chExt cx="731205" cy="540000"/>
          </a:xfrm>
        </p:grpSpPr>
        <p:sp>
          <p:nvSpPr>
            <p:cNvPr id="7" name="矩形 6"/>
            <p:cNvSpPr/>
            <p:nvPr/>
          </p:nvSpPr>
          <p:spPr>
            <a:xfrm>
              <a:off x="315" y="476000"/>
              <a:ext cx="504000" cy="5400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8" name="直接连接符 7"/>
            <p:cNvCxnSpPr/>
            <p:nvPr/>
          </p:nvCxnSpPr>
          <p:spPr>
            <a:xfrm>
              <a:off x="617918" y="548000"/>
              <a:ext cx="0" cy="468000"/>
            </a:xfrm>
            <a:prstGeom prst="line">
              <a:avLst/>
            </a:prstGeom>
            <a:ln w="10160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>
              <a:off x="731520" y="620000"/>
              <a:ext cx="0" cy="396000"/>
            </a:xfrm>
            <a:prstGeom prst="line">
              <a:avLst/>
            </a:prstGeom>
            <a:ln w="6350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62761744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9633731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4985076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hlinkClick r:id="rId2"/>
            <a:extLst>
              <a:ext uri="{FF2B5EF4-FFF2-40B4-BE49-F238E27FC236}">
                <a16:creationId xmlns:a16="http://schemas.microsoft.com/office/drawing/2014/main" id="{F84F9BCF-FA31-4C8B-8C25-2249B33346B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714499" y="-1423635"/>
            <a:ext cx="3779649" cy="1016000"/>
          </a:xfrm>
          <a:prstGeom prst="rect">
            <a:avLst/>
          </a:prstGeom>
        </p:spPr>
      </p:pic>
      <p:grpSp>
        <p:nvGrpSpPr>
          <p:cNvPr id="4" name="组合 3">
            <a:extLst>
              <a:ext uri="{FF2B5EF4-FFF2-40B4-BE49-F238E27FC236}">
                <a16:creationId xmlns:a16="http://schemas.microsoft.com/office/drawing/2014/main" id="{F9D9BB45-5870-1159-E00B-3A7804B8F3B6}"/>
              </a:ext>
            </a:extLst>
          </p:cNvPr>
          <p:cNvGrpSpPr/>
          <p:nvPr userDrawn="1"/>
        </p:nvGrpSpPr>
        <p:grpSpPr>
          <a:xfrm>
            <a:off x="1716819" y="7027288"/>
            <a:ext cx="8760682" cy="1254347"/>
            <a:chOff x="2319" y="7301378"/>
            <a:chExt cx="8760682" cy="1254347"/>
          </a:xfrm>
        </p:grpSpPr>
        <p:grpSp>
          <p:nvGrpSpPr>
            <p:cNvPr id="5" name="组合 4" descr="51PPT模板网 &#10;唯一官网网址：www.51pptmoban.com">
              <a:extLst>
                <a:ext uri="{FF2B5EF4-FFF2-40B4-BE49-F238E27FC236}">
                  <a16:creationId xmlns:a16="http://schemas.microsoft.com/office/drawing/2014/main" id="{D9F2C1E7-ADBF-3B2A-C931-5882678EA291}"/>
                </a:ext>
              </a:extLst>
            </p:cNvPr>
            <p:cNvGrpSpPr/>
            <p:nvPr userDrawn="1"/>
          </p:nvGrpSpPr>
          <p:grpSpPr>
            <a:xfrm>
              <a:off x="2319" y="7301378"/>
              <a:ext cx="8760682" cy="1254347"/>
              <a:chOff x="2070420" y="2925140"/>
              <a:chExt cx="10503063" cy="1503820"/>
            </a:xfrm>
            <a:solidFill>
              <a:schemeClr val="bg1"/>
            </a:solidFill>
          </p:grpSpPr>
          <p:sp>
            <p:nvSpPr>
              <p:cNvPr id="7" name="TextBox 56">
                <a:hlinkClick r:id="rId2"/>
                <a:extLst>
                  <a:ext uri="{FF2B5EF4-FFF2-40B4-BE49-F238E27FC236}">
                    <a16:creationId xmlns:a16="http://schemas.microsoft.com/office/drawing/2014/main" id="{2DACE380-DDF3-36C9-EA12-9FD8BCBDC195}"/>
                  </a:ext>
                </a:extLst>
              </p:cNvPr>
              <p:cNvSpPr txBox="1"/>
              <p:nvPr userDrawn="1"/>
            </p:nvSpPr>
            <p:spPr>
              <a:xfrm>
                <a:off x="4260109" y="2925140"/>
                <a:ext cx="3831488" cy="604951"/>
              </a:xfrm>
              <a:custGeom>
                <a:avLst/>
                <a:gdLst/>
                <a:ahLst/>
                <a:cxnLst/>
                <a:rect l="l" t="t" r="r" b="b"/>
                <a:pathLst>
                  <a:path w="3831488" h="604951">
                    <a:moveTo>
                      <a:pt x="2949130" y="347167"/>
                    </a:moveTo>
                    <a:cubicBezTo>
                      <a:pt x="2944381" y="408051"/>
                      <a:pt x="2933154" y="462457"/>
                      <a:pt x="2915450" y="510387"/>
                    </a:cubicBezTo>
                    <a:cubicBezTo>
                      <a:pt x="2947835" y="490093"/>
                      <a:pt x="2976334" y="468071"/>
                      <a:pt x="3000946" y="444322"/>
                    </a:cubicBezTo>
                    <a:cubicBezTo>
                      <a:pt x="2981947" y="415823"/>
                      <a:pt x="2964675" y="383438"/>
                      <a:pt x="2949130" y="347167"/>
                    </a:cubicBezTo>
                    <a:close/>
                    <a:moveTo>
                      <a:pt x="3017787" y="277215"/>
                    </a:moveTo>
                    <a:cubicBezTo>
                      <a:pt x="3029013" y="309168"/>
                      <a:pt x="3042399" y="338315"/>
                      <a:pt x="3057944" y="364655"/>
                    </a:cubicBezTo>
                    <a:cubicBezTo>
                      <a:pt x="3070466" y="339610"/>
                      <a:pt x="3079966" y="310464"/>
                      <a:pt x="3086443" y="277215"/>
                    </a:cubicBezTo>
                    <a:close/>
                    <a:moveTo>
                      <a:pt x="2307717" y="276568"/>
                    </a:moveTo>
                    <a:lnTo>
                      <a:pt x="2307717" y="296646"/>
                    </a:lnTo>
                    <a:lnTo>
                      <a:pt x="2451506" y="296646"/>
                    </a:lnTo>
                    <a:lnTo>
                      <a:pt x="2451506" y="276568"/>
                    </a:lnTo>
                    <a:close/>
                    <a:moveTo>
                      <a:pt x="3558159" y="255841"/>
                    </a:moveTo>
                    <a:cubicBezTo>
                      <a:pt x="3552977" y="268795"/>
                      <a:pt x="3544341" y="288658"/>
                      <a:pt x="3532251" y="315430"/>
                    </a:cubicBezTo>
                    <a:lnTo>
                      <a:pt x="3560749" y="374370"/>
                    </a:lnTo>
                    <a:cubicBezTo>
                      <a:pt x="3567658" y="362712"/>
                      <a:pt x="3574999" y="349542"/>
                      <a:pt x="3582771" y="334861"/>
                    </a:cubicBezTo>
                    <a:lnTo>
                      <a:pt x="3590544" y="321259"/>
                    </a:lnTo>
                    <a:cubicBezTo>
                      <a:pt x="3580612" y="300532"/>
                      <a:pt x="3569817" y="278727"/>
                      <a:pt x="3558159" y="255841"/>
                    </a:cubicBezTo>
                    <a:close/>
                    <a:moveTo>
                      <a:pt x="3386518" y="218275"/>
                    </a:moveTo>
                    <a:lnTo>
                      <a:pt x="3386518" y="393801"/>
                    </a:lnTo>
                    <a:cubicBezTo>
                      <a:pt x="3402927" y="367893"/>
                      <a:pt x="3418471" y="341338"/>
                      <a:pt x="3433153" y="314134"/>
                    </a:cubicBezTo>
                    <a:cubicBezTo>
                      <a:pt x="3422790" y="291681"/>
                      <a:pt x="3407245" y="259727"/>
                      <a:pt x="3386518" y="218275"/>
                    </a:cubicBezTo>
                    <a:close/>
                    <a:moveTo>
                      <a:pt x="2307717" y="209854"/>
                    </a:moveTo>
                    <a:lnTo>
                      <a:pt x="2307717" y="227342"/>
                    </a:lnTo>
                    <a:lnTo>
                      <a:pt x="2451506" y="227342"/>
                    </a:lnTo>
                    <a:lnTo>
                      <a:pt x="2451506" y="209854"/>
                    </a:lnTo>
                    <a:close/>
                    <a:moveTo>
                      <a:pt x="3729799" y="205968"/>
                    </a:moveTo>
                    <a:cubicBezTo>
                      <a:pt x="3717277" y="242671"/>
                      <a:pt x="3702596" y="280670"/>
                      <a:pt x="3685756" y="319963"/>
                    </a:cubicBezTo>
                    <a:cubicBezTo>
                      <a:pt x="3700005" y="347599"/>
                      <a:pt x="3714686" y="377393"/>
                      <a:pt x="3729799" y="409346"/>
                    </a:cubicBezTo>
                    <a:close/>
                    <a:moveTo>
                      <a:pt x="1335329" y="177469"/>
                    </a:moveTo>
                    <a:lnTo>
                      <a:pt x="1335329" y="303123"/>
                    </a:lnTo>
                    <a:lnTo>
                      <a:pt x="1362532" y="303123"/>
                    </a:lnTo>
                    <a:cubicBezTo>
                      <a:pt x="1389304" y="303123"/>
                      <a:pt x="1408195" y="298805"/>
                      <a:pt x="1419206" y="290169"/>
                    </a:cubicBezTo>
                    <a:cubicBezTo>
                      <a:pt x="1430217" y="281533"/>
                      <a:pt x="1435722" y="265341"/>
                      <a:pt x="1435722" y="241592"/>
                    </a:cubicBezTo>
                    <a:cubicBezTo>
                      <a:pt x="1435722" y="216547"/>
                      <a:pt x="1430109" y="199599"/>
                      <a:pt x="1418882" y="190747"/>
                    </a:cubicBezTo>
                    <a:cubicBezTo>
                      <a:pt x="1407655" y="181895"/>
                      <a:pt x="1388872" y="177469"/>
                      <a:pt x="1362532" y="177469"/>
                    </a:cubicBezTo>
                    <a:close/>
                    <a:moveTo>
                      <a:pt x="906704" y="177469"/>
                    </a:moveTo>
                    <a:lnTo>
                      <a:pt x="906704" y="303123"/>
                    </a:lnTo>
                    <a:lnTo>
                      <a:pt x="933907" y="303123"/>
                    </a:lnTo>
                    <a:cubicBezTo>
                      <a:pt x="960679" y="303123"/>
                      <a:pt x="979570" y="298805"/>
                      <a:pt x="990581" y="290169"/>
                    </a:cubicBezTo>
                    <a:cubicBezTo>
                      <a:pt x="1001592" y="281533"/>
                      <a:pt x="1007097" y="265341"/>
                      <a:pt x="1007097" y="241592"/>
                    </a:cubicBezTo>
                    <a:cubicBezTo>
                      <a:pt x="1007097" y="216547"/>
                      <a:pt x="1001484" y="199599"/>
                      <a:pt x="990257" y="190747"/>
                    </a:cubicBezTo>
                    <a:cubicBezTo>
                      <a:pt x="979030" y="181895"/>
                      <a:pt x="960247" y="177469"/>
                      <a:pt x="933907" y="177469"/>
                    </a:cubicBezTo>
                    <a:close/>
                    <a:moveTo>
                      <a:pt x="3386518" y="115290"/>
                    </a:moveTo>
                    <a:lnTo>
                      <a:pt x="3386518" y="168402"/>
                    </a:lnTo>
                    <a:lnTo>
                      <a:pt x="3439630" y="141198"/>
                    </a:lnTo>
                    <a:lnTo>
                      <a:pt x="3480435" y="215684"/>
                    </a:lnTo>
                    <a:cubicBezTo>
                      <a:pt x="3493821" y="183731"/>
                      <a:pt x="3504616" y="154584"/>
                      <a:pt x="3512820" y="128244"/>
                    </a:cubicBezTo>
                    <a:lnTo>
                      <a:pt x="3594430" y="158038"/>
                    </a:lnTo>
                    <a:cubicBezTo>
                      <a:pt x="3590112" y="171856"/>
                      <a:pt x="3585578" y="185242"/>
                      <a:pt x="3580828" y="198196"/>
                    </a:cubicBezTo>
                    <a:lnTo>
                      <a:pt x="3611270" y="183946"/>
                    </a:lnTo>
                    <a:cubicBezTo>
                      <a:pt x="3625520" y="208559"/>
                      <a:pt x="3633724" y="223024"/>
                      <a:pt x="3635883" y="227342"/>
                    </a:cubicBezTo>
                    <a:cubicBezTo>
                      <a:pt x="3651428" y="190639"/>
                      <a:pt x="3663086" y="159550"/>
                      <a:pt x="3670858" y="134074"/>
                    </a:cubicBezTo>
                    <a:lnTo>
                      <a:pt x="3729799" y="156743"/>
                    </a:lnTo>
                    <a:lnTo>
                      <a:pt x="3729799" y="115290"/>
                    </a:lnTo>
                    <a:close/>
                    <a:moveTo>
                      <a:pt x="1605267" y="78371"/>
                    </a:moveTo>
                    <a:lnTo>
                      <a:pt x="1947901" y="78371"/>
                    </a:lnTo>
                    <a:lnTo>
                      <a:pt x="1947901" y="191071"/>
                    </a:lnTo>
                    <a:lnTo>
                      <a:pt x="1840382" y="191071"/>
                    </a:lnTo>
                    <a:lnTo>
                      <a:pt x="1840382" y="527875"/>
                    </a:lnTo>
                    <a:lnTo>
                      <a:pt x="1712138" y="527875"/>
                    </a:lnTo>
                    <a:lnTo>
                      <a:pt x="1712138" y="191071"/>
                    </a:lnTo>
                    <a:lnTo>
                      <a:pt x="1605267" y="191071"/>
                    </a:lnTo>
                    <a:close/>
                    <a:moveTo>
                      <a:pt x="1206437" y="78371"/>
                    </a:moveTo>
                    <a:lnTo>
                      <a:pt x="1381315" y="78371"/>
                    </a:lnTo>
                    <a:cubicBezTo>
                      <a:pt x="1416723" y="78371"/>
                      <a:pt x="1446301" y="81286"/>
                      <a:pt x="1470050" y="87115"/>
                    </a:cubicBezTo>
                    <a:cubicBezTo>
                      <a:pt x="1493799" y="92945"/>
                      <a:pt x="1512906" y="102228"/>
                      <a:pt x="1527372" y="114966"/>
                    </a:cubicBezTo>
                    <a:cubicBezTo>
                      <a:pt x="1541837" y="127704"/>
                      <a:pt x="1552092" y="144221"/>
                      <a:pt x="1558137" y="164515"/>
                    </a:cubicBezTo>
                    <a:cubicBezTo>
                      <a:pt x="1564183" y="184810"/>
                      <a:pt x="1567205" y="209423"/>
                      <a:pt x="1567205" y="238353"/>
                    </a:cubicBezTo>
                    <a:cubicBezTo>
                      <a:pt x="1567205" y="269875"/>
                      <a:pt x="1563859" y="296322"/>
                      <a:pt x="1557166" y="317697"/>
                    </a:cubicBezTo>
                    <a:cubicBezTo>
                      <a:pt x="1550473" y="339071"/>
                      <a:pt x="1539678" y="356235"/>
                      <a:pt x="1524781" y="369189"/>
                    </a:cubicBezTo>
                    <a:cubicBezTo>
                      <a:pt x="1509884" y="382143"/>
                      <a:pt x="1490669" y="391426"/>
                      <a:pt x="1467136" y="397040"/>
                    </a:cubicBezTo>
                    <a:cubicBezTo>
                      <a:pt x="1443603" y="402653"/>
                      <a:pt x="1414996" y="405460"/>
                      <a:pt x="1381315" y="405460"/>
                    </a:cubicBezTo>
                    <a:lnTo>
                      <a:pt x="1335329" y="405460"/>
                    </a:lnTo>
                    <a:lnTo>
                      <a:pt x="1335329" y="527875"/>
                    </a:lnTo>
                    <a:lnTo>
                      <a:pt x="1206437" y="527875"/>
                    </a:lnTo>
                    <a:close/>
                    <a:moveTo>
                      <a:pt x="777811" y="78371"/>
                    </a:moveTo>
                    <a:lnTo>
                      <a:pt x="952690" y="78371"/>
                    </a:lnTo>
                    <a:cubicBezTo>
                      <a:pt x="988098" y="78371"/>
                      <a:pt x="1017676" y="81286"/>
                      <a:pt x="1041425" y="87115"/>
                    </a:cubicBezTo>
                    <a:cubicBezTo>
                      <a:pt x="1065174" y="92945"/>
                      <a:pt x="1084281" y="102228"/>
                      <a:pt x="1098747" y="114966"/>
                    </a:cubicBezTo>
                    <a:cubicBezTo>
                      <a:pt x="1113212" y="127704"/>
                      <a:pt x="1123467" y="144221"/>
                      <a:pt x="1129512" y="164515"/>
                    </a:cubicBezTo>
                    <a:cubicBezTo>
                      <a:pt x="1135558" y="184810"/>
                      <a:pt x="1138580" y="209423"/>
                      <a:pt x="1138580" y="238353"/>
                    </a:cubicBezTo>
                    <a:cubicBezTo>
                      <a:pt x="1138580" y="269875"/>
                      <a:pt x="1135234" y="296322"/>
                      <a:pt x="1128541" y="317697"/>
                    </a:cubicBezTo>
                    <a:cubicBezTo>
                      <a:pt x="1121848" y="339071"/>
                      <a:pt x="1111053" y="356235"/>
                      <a:pt x="1096156" y="369189"/>
                    </a:cubicBezTo>
                    <a:cubicBezTo>
                      <a:pt x="1081259" y="382143"/>
                      <a:pt x="1062044" y="391426"/>
                      <a:pt x="1038511" y="397040"/>
                    </a:cubicBezTo>
                    <a:cubicBezTo>
                      <a:pt x="1014977" y="402653"/>
                      <a:pt x="986371" y="405460"/>
                      <a:pt x="952690" y="405460"/>
                    </a:cubicBezTo>
                    <a:lnTo>
                      <a:pt x="906704" y="405460"/>
                    </a:lnTo>
                    <a:lnTo>
                      <a:pt x="906704" y="527875"/>
                    </a:lnTo>
                    <a:lnTo>
                      <a:pt x="777811" y="527875"/>
                    </a:lnTo>
                    <a:close/>
                    <a:moveTo>
                      <a:pt x="541439" y="78371"/>
                    </a:moveTo>
                    <a:lnTo>
                      <a:pt x="636651" y="78371"/>
                    </a:lnTo>
                    <a:lnTo>
                      <a:pt x="636651" y="527875"/>
                    </a:lnTo>
                    <a:lnTo>
                      <a:pt x="512940" y="527875"/>
                    </a:lnTo>
                    <a:lnTo>
                      <a:pt x="512940" y="187833"/>
                    </a:lnTo>
                    <a:lnTo>
                      <a:pt x="404127" y="209207"/>
                    </a:lnTo>
                    <a:lnTo>
                      <a:pt x="404127" y="105575"/>
                    </a:lnTo>
                    <a:close/>
                    <a:moveTo>
                      <a:pt x="33033" y="78371"/>
                    </a:moveTo>
                    <a:lnTo>
                      <a:pt x="281749" y="78371"/>
                    </a:lnTo>
                    <a:lnTo>
                      <a:pt x="281749" y="180708"/>
                    </a:lnTo>
                    <a:lnTo>
                      <a:pt x="132131" y="180708"/>
                    </a:lnTo>
                    <a:lnTo>
                      <a:pt x="121120" y="249364"/>
                    </a:lnTo>
                    <a:cubicBezTo>
                      <a:pt x="128892" y="247637"/>
                      <a:pt x="136125" y="246450"/>
                      <a:pt x="142818" y="245802"/>
                    </a:cubicBezTo>
                    <a:cubicBezTo>
                      <a:pt x="149511" y="245154"/>
                      <a:pt x="157175" y="244830"/>
                      <a:pt x="165811" y="244830"/>
                    </a:cubicBezTo>
                    <a:cubicBezTo>
                      <a:pt x="214605" y="244830"/>
                      <a:pt x="250768" y="256489"/>
                      <a:pt x="274301" y="279806"/>
                    </a:cubicBezTo>
                    <a:cubicBezTo>
                      <a:pt x="297834" y="303123"/>
                      <a:pt x="309601" y="338099"/>
                      <a:pt x="309601" y="384733"/>
                    </a:cubicBezTo>
                    <a:cubicBezTo>
                      <a:pt x="309601" y="435254"/>
                      <a:pt x="291897" y="472821"/>
                      <a:pt x="256489" y="497433"/>
                    </a:cubicBezTo>
                    <a:cubicBezTo>
                      <a:pt x="221082" y="522046"/>
                      <a:pt x="171209" y="534352"/>
                      <a:pt x="106870" y="534352"/>
                    </a:cubicBezTo>
                    <a:cubicBezTo>
                      <a:pt x="86144" y="534352"/>
                      <a:pt x="68116" y="533704"/>
                      <a:pt x="52788" y="532409"/>
                    </a:cubicBezTo>
                    <a:cubicBezTo>
                      <a:pt x="37459" y="531114"/>
                      <a:pt x="21590" y="528955"/>
                      <a:pt x="5182" y="525932"/>
                    </a:cubicBezTo>
                    <a:lnTo>
                      <a:pt x="5182" y="422948"/>
                    </a:lnTo>
                    <a:cubicBezTo>
                      <a:pt x="12954" y="424675"/>
                      <a:pt x="20187" y="426186"/>
                      <a:pt x="26880" y="427482"/>
                    </a:cubicBezTo>
                    <a:cubicBezTo>
                      <a:pt x="33572" y="428777"/>
                      <a:pt x="40265" y="429964"/>
                      <a:pt x="46958" y="431044"/>
                    </a:cubicBezTo>
                    <a:cubicBezTo>
                      <a:pt x="53651" y="432124"/>
                      <a:pt x="60668" y="432879"/>
                      <a:pt x="68008" y="433311"/>
                    </a:cubicBezTo>
                    <a:cubicBezTo>
                      <a:pt x="75349" y="433743"/>
                      <a:pt x="83985" y="433959"/>
                      <a:pt x="93916" y="433959"/>
                    </a:cubicBezTo>
                    <a:cubicBezTo>
                      <a:pt x="105575" y="433959"/>
                      <a:pt x="116586" y="433311"/>
                      <a:pt x="126949" y="432016"/>
                    </a:cubicBezTo>
                    <a:cubicBezTo>
                      <a:pt x="137312" y="430720"/>
                      <a:pt x="146380" y="428237"/>
                      <a:pt x="154153" y="424567"/>
                    </a:cubicBezTo>
                    <a:cubicBezTo>
                      <a:pt x="161925" y="420897"/>
                      <a:pt x="168078" y="415823"/>
                      <a:pt x="172612" y="409346"/>
                    </a:cubicBezTo>
                    <a:cubicBezTo>
                      <a:pt x="177146" y="402869"/>
                      <a:pt x="179413" y="394449"/>
                      <a:pt x="179413" y="384086"/>
                    </a:cubicBezTo>
                    <a:cubicBezTo>
                      <a:pt x="179413" y="364223"/>
                      <a:pt x="172720" y="351161"/>
                      <a:pt x="159334" y="344900"/>
                    </a:cubicBezTo>
                    <a:cubicBezTo>
                      <a:pt x="145948" y="338639"/>
                      <a:pt x="126301" y="335508"/>
                      <a:pt x="100393" y="335508"/>
                    </a:cubicBezTo>
                    <a:cubicBezTo>
                      <a:pt x="84849" y="335508"/>
                      <a:pt x="68008" y="336480"/>
                      <a:pt x="49873" y="338423"/>
                    </a:cubicBezTo>
                    <a:cubicBezTo>
                      <a:pt x="31737" y="340366"/>
                      <a:pt x="15113" y="342633"/>
                      <a:pt x="0" y="345224"/>
                    </a:cubicBezTo>
                    <a:close/>
                    <a:moveTo>
                      <a:pt x="3287420" y="14897"/>
                    </a:moveTo>
                    <a:lnTo>
                      <a:pt x="3831488" y="14897"/>
                    </a:lnTo>
                    <a:lnTo>
                      <a:pt x="3831488" y="512978"/>
                    </a:lnTo>
                    <a:cubicBezTo>
                      <a:pt x="3831488" y="535000"/>
                      <a:pt x="3828466" y="552056"/>
                      <a:pt x="3822420" y="564146"/>
                    </a:cubicBezTo>
                    <a:cubicBezTo>
                      <a:pt x="3816375" y="576237"/>
                      <a:pt x="3806552" y="584873"/>
                      <a:pt x="3792950" y="590054"/>
                    </a:cubicBezTo>
                    <a:cubicBezTo>
                      <a:pt x="3779348" y="595236"/>
                      <a:pt x="3760025" y="598906"/>
                      <a:pt x="3734981" y="601065"/>
                    </a:cubicBezTo>
                    <a:lnTo>
                      <a:pt x="3685756" y="604951"/>
                    </a:lnTo>
                    <a:lnTo>
                      <a:pt x="3656609" y="509092"/>
                    </a:lnTo>
                    <a:lnTo>
                      <a:pt x="3700653" y="504558"/>
                    </a:lnTo>
                    <a:cubicBezTo>
                      <a:pt x="3711880" y="503694"/>
                      <a:pt x="3719544" y="501211"/>
                      <a:pt x="3723646" y="497109"/>
                    </a:cubicBezTo>
                    <a:cubicBezTo>
                      <a:pt x="3727748" y="493007"/>
                      <a:pt x="3729799" y="485991"/>
                      <a:pt x="3729799" y="476059"/>
                    </a:cubicBezTo>
                    <a:lnTo>
                      <a:pt x="3729799" y="454037"/>
                    </a:lnTo>
                    <a:lnTo>
                      <a:pt x="3667620" y="486422"/>
                    </a:lnTo>
                    <a:cubicBezTo>
                      <a:pt x="3659416" y="467423"/>
                      <a:pt x="3649269" y="445185"/>
                      <a:pt x="3637178" y="419709"/>
                    </a:cubicBezTo>
                    <a:cubicBezTo>
                      <a:pt x="3614293" y="463753"/>
                      <a:pt x="3587737" y="506717"/>
                      <a:pt x="3557511" y="548602"/>
                    </a:cubicBezTo>
                    <a:lnTo>
                      <a:pt x="3481730" y="500024"/>
                    </a:lnTo>
                    <a:cubicBezTo>
                      <a:pt x="3498139" y="476275"/>
                      <a:pt x="3514763" y="450799"/>
                      <a:pt x="3531603" y="423595"/>
                    </a:cubicBezTo>
                    <a:lnTo>
                      <a:pt x="3493389" y="444970"/>
                    </a:lnTo>
                    <a:cubicBezTo>
                      <a:pt x="3490798" y="438493"/>
                      <a:pt x="3486480" y="428777"/>
                      <a:pt x="3480435" y="415823"/>
                    </a:cubicBezTo>
                    <a:cubicBezTo>
                      <a:pt x="3458413" y="454685"/>
                      <a:pt x="3436391" y="490093"/>
                      <a:pt x="3414369" y="522046"/>
                    </a:cubicBezTo>
                    <a:lnTo>
                      <a:pt x="3386518" y="501319"/>
                    </a:lnTo>
                    <a:lnTo>
                      <a:pt x="3386518" y="601065"/>
                    </a:lnTo>
                    <a:lnTo>
                      <a:pt x="3287420" y="601065"/>
                    </a:lnTo>
                    <a:close/>
                    <a:moveTo>
                      <a:pt x="2691346" y="1295"/>
                    </a:moveTo>
                    <a:lnTo>
                      <a:pt x="2784615" y="3886"/>
                    </a:lnTo>
                    <a:lnTo>
                      <a:pt x="2784615" y="95859"/>
                    </a:lnTo>
                    <a:lnTo>
                      <a:pt x="2833192" y="95859"/>
                    </a:lnTo>
                    <a:lnTo>
                      <a:pt x="2833192" y="194310"/>
                    </a:lnTo>
                    <a:lnTo>
                      <a:pt x="2784615" y="194310"/>
                    </a:lnTo>
                    <a:lnTo>
                      <a:pt x="2784615" y="247421"/>
                    </a:lnTo>
                    <a:lnTo>
                      <a:pt x="2800159" y="228638"/>
                    </a:lnTo>
                    <a:cubicBezTo>
                      <a:pt x="2816568" y="245910"/>
                      <a:pt x="2834919" y="266204"/>
                      <a:pt x="2855214" y="289522"/>
                    </a:cubicBezTo>
                    <a:cubicBezTo>
                      <a:pt x="2856077" y="260159"/>
                      <a:pt x="2856509" y="235762"/>
                      <a:pt x="2856509" y="216331"/>
                    </a:cubicBezTo>
                    <a:lnTo>
                      <a:pt x="2856509" y="36919"/>
                    </a:lnTo>
                    <a:cubicBezTo>
                      <a:pt x="2972664" y="34760"/>
                      <a:pt x="3081693" y="27419"/>
                      <a:pt x="3183598" y="14897"/>
                    </a:cubicBezTo>
                    <a:lnTo>
                      <a:pt x="3203676" y="119824"/>
                    </a:lnTo>
                    <a:cubicBezTo>
                      <a:pt x="3154451" y="124142"/>
                      <a:pt x="3071114" y="129755"/>
                      <a:pt x="2953664" y="136664"/>
                    </a:cubicBezTo>
                    <a:lnTo>
                      <a:pt x="2953664" y="179413"/>
                    </a:lnTo>
                    <a:lnTo>
                      <a:pt x="3185541" y="179413"/>
                    </a:lnTo>
                    <a:lnTo>
                      <a:pt x="3185541" y="283045"/>
                    </a:lnTo>
                    <a:cubicBezTo>
                      <a:pt x="3177768" y="316293"/>
                      <a:pt x="3168809" y="346087"/>
                      <a:pt x="3158661" y="372427"/>
                    </a:cubicBezTo>
                    <a:cubicBezTo>
                      <a:pt x="3148514" y="398767"/>
                      <a:pt x="3136100" y="423164"/>
                      <a:pt x="3121418" y="445617"/>
                    </a:cubicBezTo>
                    <a:cubicBezTo>
                      <a:pt x="3150349" y="473252"/>
                      <a:pt x="3184461" y="496570"/>
                      <a:pt x="3223755" y="515569"/>
                    </a:cubicBezTo>
                    <a:lnTo>
                      <a:pt x="3167405" y="604951"/>
                    </a:lnTo>
                    <a:cubicBezTo>
                      <a:pt x="3125089" y="577748"/>
                      <a:pt x="3089465" y="549033"/>
                      <a:pt x="3060535" y="518807"/>
                    </a:cubicBezTo>
                    <a:cubicBezTo>
                      <a:pt x="3032036" y="546011"/>
                      <a:pt x="2994038" y="574725"/>
                      <a:pt x="2946540" y="604951"/>
                    </a:cubicBezTo>
                    <a:lnTo>
                      <a:pt x="2898610" y="551192"/>
                    </a:lnTo>
                    <a:cubicBezTo>
                      <a:pt x="2891269" y="568033"/>
                      <a:pt x="2882849" y="585520"/>
                      <a:pt x="2873350" y="603656"/>
                    </a:cubicBezTo>
                    <a:lnTo>
                      <a:pt x="2785262" y="546011"/>
                    </a:lnTo>
                    <a:cubicBezTo>
                      <a:pt x="2807716" y="509308"/>
                      <a:pt x="2824016" y="474980"/>
                      <a:pt x="2834164" y="443026"/>
                    </a:cubicBezTo>
                    <a:cubicBezTo>
                      <a:pt x="2844311" y="411073"/>
                      <a:pt x="2850896" y="370484"/>
                      <a:pt x="2853918" y="321259"/>
                    </a:cubicBezTo>
                    <a:lnTo>
                      <a:pt x="2823476" y="375018"/>
                    </a:lnTo>
                    <a:cubicBezTo>
                      <a:pt x="2811386" y="358610"/>
                      <a:pt x="2798432" y="342201"/>
                      <a:pt x="2784615" y="325793"/>
                    </a:cubicBezTo>
                    <a:lnTo>
                      <a:pt x="2784615" y="601065"/>
                    </a:lnTo>
                    <a:lnTo>
                      <a:pt x="2691346" y="601065"/>
                    </a:lnTo>
                    <a:lnTo>
                      <a:pt x="2691346" y="376961"/>
                    </a:lnTo>
                    <a:cubicBezTo>
                      <a:pt x="2680982" y="396824"/>
                      <a:pt x="2670080" y="416255"/>
                      <a:pt x="2658637" y="435254"/>
                    </a:cubicBezTo>
                    <a:cubicBezTo>
                      <a:pt x="2647194" y="454253"/>
                      <a:pt x="2638019" y="468503"/>
                      <a:pt x="2631110" y="478002"/>
                    </a:cubicBezTo>
                    <a:lnTo>
                      <a:pt x="2612974" y="332917"/>
                    </a:lnTo>
                    <a:cubicBezTo>
                      <a:pt x="2630246" y="310464"/>
                      <a:pt x="2645683" y="286607"/>
                      <a:pt x="2659285" y="261347"/>
                    </a:cubicBezTo>
                    <a:cubicBezTo>
                      <a:pt x="2672886" y="236086"/>
                      <a:pt x="2682494" y="213741"/>
                      <a:pt x="2688107" y="194310"/>
                    </a:cubicBezTo>
                    <a:lnTo>
                      <a:pt x="2638234" y="194310"/>
                    </a:lnTo>
                    <a:lnTo>
                      <a:pt x="2638234" y="95859"/>
                    </a:lnTo>
                    <a:lnTo>
                      <a:pt x="2691346" y="95859"/>
                    </a:lnTo>
                    <a:close/>
                    <a:moveTo>
                      <a:pt x="2259787" y="1295"/>
                    </a:moveTo>
                    <a:lnTo>
                      <a:pt x="2345931" y="3886"/>
                    </a:lnTo>
                    <a:lnTo>
                      <a:pt x="2345931" y="31737"/>
                    </a:lnTo>
                    <a:lnTo>
                      <a:pt x="2413292" y="31737"/>
                    </a:lnTo>
                    <a:lnTo>
                      <a:pt x="2413292" y="1295"/>
                    </a:lnTo>
                    <a:lnTo>
                      <a:pt x="2501379" y="3886"/>
                    </a:lnTo>
                    <a:lnTo>
                      <a:pt x="2501379" y="31737"/>
                    </a:lnTo>
                    <a:lnTo>
                      <a:pt x="2569388" y="31737"/>
                    </a:lnTo>
                    <a:lnTo>
                      <a:pt x="2569388" y="118529"/>
                    </a:lnTo>
                    <a:lnTo>
                      <a:pt x="2501379" y="118529"/>
                    </a:lnTo>
                    <a:lnTo>
                      <a:pt x="2501379" y="139255"/>
                    </a:lnTo>
                    <a:lnTo>
                      <a:pt x="2413292" y="139255"/>
                    </a:lnTo>
                    <a:lnTo>
                      <a:pt x="2413292" y="118529"/>
                    </a:lnTo>
                    <a:lnTo>
                      <a:pt x="2345931" y="118529"/>
                    </a:lnTo>
                    <a:lnTo>
                      <a:pt x="2345931" y="139255"/>
                    </a:lnTo>
                    <a:lnTo>
                      <a:pt x="2259787" y="139255"/>
                    </a:lnTo>
                    <a:lnTo>
                      <a:pt x="2259787" y="118529"/>
                    </a:lnTo>
                    <a:lnTo>
                      <a:pt x="2202142" y="118529"/>
                    </a:lnTo>
                    <a:lnTo>
                      <a:pt x="2202142" y="31737"/>
                    </a:lnTo>
                    <a:lnTo>
                      <a:pt x="2259787" y="31737"/>
                    </a:lnTo>
                    <a:close/>
                    <a:moveTo>
                      <a:pt x="2051228" y="0"/>
                    </a:moveTo>
                    <a:lnTo>
                      <a:pt x="2146440" y="2590"/>
                    </a:lnTo>
                    <a:lnTo>
                      <a:pt x="2146440" y="95859"/>
                    </a:lnTo>
                    <a:lnTo>
                      <a:pt x="2185949" y="95859"/>
                    </a:lnTo>
                    <a:lnTo>
                      <a:pt x="2185949" y="194310"/>
                    </a:lnTo>
                    <a:lnTo>
                      <a:pt x="2146440" y="194310"/>
                    </a:lnTo>
                    <a:lnTo>
                      <a:pt x="2146440" y="231229"/>
                    </a:lnTo>
                    <a:lnTo>
                      <a:pt x="2161337" y="215684"/>
                    </a:lnTo>
                    <a:cubicBezTo>
                      <a:pt x="2166950" y="222593"/>
                      <a:pt x="2183790" y="247205"/>
                      <a:pt x="2211857" y="289522"/>
                    </a:cubicBezTo>
                    <a:lnTo>
                      <a:pt x="2211857" y="149618"/>
                    </a:lnTo>
                    <a:lnTo>
                      <a:pt x="2548661" y="149618"/>
                    </a:lnTo>
                    <a:lnTo>
                      <a:pt x="2548661" y="352348"/>
                    </a:lnTo>
                    <a:lnTo>
                      <a:pt x="2428189" y="352348"/>
                    </a:lnTo>
                    <a:lnTo>
                      <a:pt x="2428189" y="382143"/>
                    </a:lnTo>
                    <a:lnTo>
                      <a:pt x="2572626" y="382143"/>
                    </a:lnTo>
                    <a:lnTo>
                      <a:pt x="2572626" y="461810"/>
                    </a:lnTo>
                    <a:lnTo>
                      <a:pt x="2434018" y="461810"/>
                    </a:lnTo>
                    <a:cubicBezTo>
                      <a:pt x="2447836" y="476491"/>
                      <a:pt x="2466403" y="487826"/>
                      <a:pt x="2489721" y="495814"/>
                    </a:cubicBezTo>
                    <a:cubicBezTo>
                      <a:pt x="2513038" y="503802"/>
                      <a:pt x="2546718" y="511251"/>
                      <a:pt x="2590762" y="518160"/>
                    </a:cubicBezTo>
                    <a:lnTo>
                      <a:pt x="2558377" y="602361"/>
                    </a:lnTo>
                    <a:cubicBezTo>
                      <a:pt x="2516924" y="594156"/>
                      <a:pt x="2482164" y="584441"/>
                      <a:pt x="2454097" y="573214"/>
                    </a:cubicBezTo>
                    <a:cubicBezTo>
                      <a:pt x="2426030" y="561987"/>
                      <a:pt x="2402281" y="547306"/>
                      <a:pt x="2382850" y="529171"/>
                    </a:cubicBezTo>
                    <a:cubicBezTo>
                      <a:pt x="2366442" y="545147"/>
                      <a:pt x="2343988" y="558965"/>
                      <a:pt x="2315489" y="570623"/>
                    </a:cubicBezTo>
                    <a:cubicBezTo>
                      <a:pt x="2286990" y="582282"/>
                      <a:pt x="2249640" y="593293"/>
                      <a:pt x="2203437" y="603656"/>
                    </a:cubicBezTo>
                    <a:lnTo>
                      <a:pt x="2165870" y="517512"/>
                    </a:lnTo>
                    <a:cubicBezTo>
                      <a:pt x="2212505" y="510603"/>
                      <a:pt x="2247157" y="503155"/>
                      <a:pt x="2269826" y="495166"/>
                    </a:cubicBezTo>
                    <a:cubicBezTo>
                      <a:pt x="2292496" y="487178"/>
                      <a:pt x="2308365" y="476059"/>
                      <a:pt x="2317432" y="461810"/>
                    </a:cubicBezTo>
                    <a:lnTo>
                      <a:pt x="2191778" y="461810"/>
                    </a:lnTo>
                    <a:lnTo>
                      <a:pt x="2191778" y="382143"/>
                    </a:lnTo>
                    <a:lnTo>
                      <a:pt x="2332329" y="382143"/>
                    </a:lnTo>
                    <a:lnTo>
                      <a:pt x="2332329" y="352348"/>
                    </a:lnTo>
                    <a:lnTo>
                      <a:pt x="2211857" y="352348"/>
                    </a:lnTo>
                    <a:lnTo>
                      <a:pt x="2211857" y="329679"/>
                    </a:lnTo>
                    <a:lnTo>
                      <a:pt x="2171052" y="375666"/>
                    </a:lnTo>
                    <a:lnTo>
                      <a:pt x="2146440" y="332270"/>
                    </a:lnTo>
                    <a:lnTo>
                      <a:pt x="2146440" y="599770"/>
                    </a:lnTo>
                    <a:lnTo>
                      <a:pt x="2051228" y="599770"/>
                    </a:lnTo>
                    <a:lnTo>
                      <a:pt x="2051228" y="373075"/>
                    </a:lnTo>
                    <a:cubicBezTo>
                      <a:pt x="2041296" y="393369"/>
                      <a:pt x="2030717" y="413340"/>
                      <a:pt x="2019490" y="432987"/>
                    </a:cubicBezTo>
                    <a:cubicBezTo>
                      <a:pt x="2008264" y="452634"/>
                      <a:pt x="1999412" y="467207"/>
                      <a:pt x="1992935" y="476707"/>
                    </a:cubicBezTo>
                    <a:lnTo>
                      <a:pt x="1976742" y="331622"/>
                    </a:lnTo>
                    <a:cubicBezTo>
                      <a:pt x="1995310" y="300964"/>
                      <a:pt x="2010531" y="274517"/>
                      <a:pt x="2022405" y="252279"/>
                    </a:cubicBezTo>
                    <a:cubicBezTo>
                      <a:pt x="2034280" y="230041"/>
                      <a:pt x="2042592" y="210718"/>
                      <a:pt x="2047342" y="194310"/>
                    </a:cubicBezTo>
                    <a:lnTo>
                      <a:pt x="2000707" y="194310"/>
                    </a:lnTo>
                    <a:lnTo>
                      <a:pt x="2000707" y="95859"/>
                    </a:lnTo>
                    <a:lnTo>
                      <a:pt x="2051228" y="95859"/>
                    </a:lnTo>
                    <a:close/>
                  </a:path>
                </a:pathLst>
              </a:custGeom>
              <a:grpFill/>
              <a:ln>
                <a:noFill/>
              </a:ln>
              <a:effectLst>
                <a:glow>
                  <a:srgbClr val="000000"/>
                </a:glow>
              </a:effectLst>
            </p:spPr>
            <p:txBody>
              <a:bodyPr rot="0" spcFirstLastPara="0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altLang="zh-CN" sz="5100" dirty="0">
                  <a:latin typeface="阿里巴巴普惠体 2.0 115 Black" panose="00020600040101010101" pitchFamily="18" charset="-122"/>
                  <a:ea typeface="阿里巴巴普惠体 2.0 115 Black" panose="00020600040101010101" pitchFamily="18" charset="-122"/>
                  <a:cs typeface="阿里巴巴普惠体 2.0 115 Black" panose="00020600040101010101" pitchFamily="18" charset="-122"/>
                </a:endParaRPr>
              </a:p>
            </p:txBody>
          </p:sp>
          <p:sp>
            <p:nvSpPr>
              <p:cNvPr id="8" name="TextBox 35">
                <a:extLst>
                  <a:ext uri="{FF2B5EF4-FFF2-40B4-BE49-F238E27FC236}">
                    <a16:creationId xmlns:a16="http://schemas.microsoft.com/office/drawing/2014/main" id="{5EDCE862-A42E-6219-B2D5-81552DBFC90A}"/>
                  </a:ext>
                </a:extLst>
              </p:cNvPr>
              <p:cNvSpPr txBox="1"/>
              <p:nvPr userDrawn="1"/>
            </p:nvSpPr>
            <p:spPr>
              <a:xfrm>
                <a:off x="5767184" y="3833264"/>
                <a:ext cx="6806299" cy="595696"/>
              </a:xfrm>
              <a:custGeom>
                <a:avLst/>
                <a:gdLst/>
                <a:ahLst/>
                <a:cxnLst/>
                <a:rect l="l" t="t" r="r" b="b"/>
                <a:pathLst>
                  <a:path w="6806298" h="595694">
                    <a:moveTo>
                      <a:pt x="5439423" y="342805"/>
                    </a:moveTo>
                    <a:lnTo>
                      <a:pt x="5551818" y="342805"/>
                    </a:lnTo>
                    <a:lnTo>
                      <a:pt x="5551818" y="455200"/>
                    </a:lnTo>
                    <a:lnTo>
                      <a:pt x="5439423" y="455200"/>
                    </a:lnTo>
                    <a:close/>
                    <a:moveTo>
                      <a:pt x="1629423" y="342805"/>
                    </a:moveTo>
                    <a:lnTo>
                      <a:pt x="1741818" y="342805"/>
                    </a:lnTo>
                    <a:lnTo>
                      <a:pt x="1741818" y="455200"/>
                    </a:lnTo>
                    <a:lnTo>
                      <a:pt x="1629423" y="455200"/>
                    </a:lnTo>
                    <a:close/>
                    <a:moveTo>
                      <a:pt x="4893050" y="328755"/>
                    </a:moveTo>
                    <a:cubicBezTo>
                      <a:pt x="4870196" y="328755"/>
                      <a:pt x="4853056" y="331003"/>
                      <a:pt x="4841629" y="335499"/>
                    </a:cubicBezTo>
                    <a:cubicBezTo>
                      <a:pt x="4830202" y="339995"/>
                      <a:pt x="4824489" y="347675"/>
                      <a:pt x="4824489" y="358540"/>
                    </a:cubicBezTo>
                    <a:cubicBezTo>
                      <a:pt x="4824489" y="364909"/>
                      <a:pt x="4827393" y="370248"/>
                      <a:pt x="4833199" y="374556"/>
                    </a:cubicBezTo>
                    <a:cubicBezTo>
                      <a:pt x="4839007" y="378865"/>
                      <a:pt x="4846968" y="381019"/>
                      <a:pt x="4857083" y="381019"/>
                    </a:cubicBezTo>
                    <a:cubicBezTo>
                      <a:pt x="4873568" y="381019"/>
                      <a:pt x="4886868" y="377460"/>
                      <a:pt x="4896983" y="370342"/>
                    </a:cubicBezTo>
                    <a:cubicBezTo>
                      <a:pt x="4907099" y="363223"/>
                      <a:pt x="4912157" y="353670"/>
                      <a:pt x="4912157" y="341681"/>
                    </a:cubicBezTo>
                    <a:lnTo>
                      <a:pt x="4912157" y="328755"/>
                    </a:lnTo>
                    <a:close/>
                    <a:moveTo>
                      <a:pt x="4152881" y="202873"/>
                    </a:moveTo>
                    <a:cubicBezTo>
                      <a:pt x="4133774" y="202873"/>
                      <a:pt x="4118694" y="210179"/>
                      <a:pt x="4107642" y="224790"/>
                    </a:cubicBezTo>
                    <a:cubicBezTo>
                      <a:pt x="4096590" y="239401"/>
                      <a:pt x="4091064" y="259445"/>
                      <a:pt x="4091064" y="284921"/>
                    </a:cubicBezTo>
                    <a:cubicBezTo>
                      <a:pt x="4091064" y="310397"/>
                      <a:pt x="4096590" y="330535"/>
                      <a:pt x="4107642" y="345334"/>
                    </a:cubicBezTo>
                    <a:cubicBezTo>
                      <a:pt x="4118694" y="360132"/>
                      <a:pt x="4133774" y="367532"/>
                      <a:pt x="4152881" y="367532"/>
                    </a:cubicBezTo>
                    <a:cubicBezTo>
                      <a:pt x="4171988" y="367532"/>
                      <a:pt x="4187068" y="360132"/>
                      <a:pt x="4198120" y="345334"/>
                    </a:cubicBezTo>
                    <a:cubicBezTo>
                      <a:pt x="4209172" y="330535"/>
                      <a:pt x="4214698" y="310397"/>
                      <a:pt x="4214698" y="284921"/>
                    </a:cubicBezTo>
                    <a:cubicBezTo>
                      <a:pt x="4214698" y="259445"/>
                      <a:pt x="4209172" y="239401"/>
                      <a:pt x="4198120" y="224790"/>
                    </a:cubicBezTo>
                    <a:cubicBezTo>
                      <a:pt x="4187068" y="210179"/>
                      <a:pt x="4171988" y="202873"/>
                      <a:pt x="4152881" y="202873"/>
                    </a:cubicBezTo>
                    <a:close/>
                    <a:moveTo>
                      <a:pt x="6115031" y="202873"/>
                    </a:moveTo>
                    <a:cubicBezTo>
                      <a:pt x="6095924" y="202873"/>
                      <a:pt x="6080844" y="210179"/>
                      <a:pt x="6069792" y="224790"/>
                    </a:cubicBezTo>
                    <a:cubicBezTo>
                      <a:pt x="6058740" y="239401"/>
                      <a:pt x="6053214" y="259445"/>
                      <a:pt x="6053214" y="284921"/>
                    </a:cubicBezTo>
                    <a:cubicBezTo>
                      <a:pt x="6053214" y="310397"/>
                      <a:pt x="6058740" y="330535"/>
                      <a:pt x="6069792" y="345334"/>
                    </a:cubicBezTo>
                    <a:cubicBezTo>
                      <a:pt x="6080844" y="360132"/>
                      <a:pt x="6095924" y="367532"/>
                      <a:pt x="6115031" y="367532"/>
                    </a:cubicBezTo>
                    <a:cubicBezTo>
                      <a:pt x="6134139" y="367532"/>
                      <a:pt x="6149218" y="360132"/>
                      <a:pt x="6160270" y="345334"/>
                    </a:cubicBezTo>
                    <a:cubicBezTo>
                      <a:pt x="6171322" y="330535"/>
                      <a:pt x="6176848" y="310397"/>
                      <a:pt x="6176848" y="284921"/>
                    </a:cubicBezTo>
                    <a:cubicBezTo>
                      <a:pt x="6176848" y="259445"/>
                      <a:pt x="6171322" y="239401"/>
                      <a:pt x="6160270" y="224790"/>
                    </a:cubicBezTo>
                    <a:cubicBezTo>
                      <a:pt x="6149218" y="210179"/>
                      <a:pt x="6134139" y="202873"/>
                      <a:pt x="6115031" y="202873"/>
                    </a:cubicBezTo>
                    <a:close/>
                    <a:moveTo>
                      <a:pt x="4524947" y="201749"/>
                    </a:moveTo>
                    <a:cubicBezTo>
                      <a:pt x="4505465" y="201749"/>
                      <a:pt x="4490104" y="209242"/>
                      <a:pt x="4478865" y="224228"/>
                    </a:cubicBezTo>
                    <a:cubicBezTo>
                      <a:pt x="4467625" y="239214"/>
                      <a:pt x="4462006" y="259632"/>
                      <a:pt x="4462006" y="285483"/>
                    </a:cubicBezTo>
                    <a:cubicBezTo>
                      <a:pt x="4462006" y="310959"/>
                      <a:pt x="4467438" y="331191"/>
                      <a:pt x="4478303" y="346177"/>
                    </a:cubicBezTo>
                    <a:cubicBezTo>
                      <a:pt x="4489168" y="361163"/>
                      <a:pt x="4503966" y="368656"/>
                      <a:pt x="4522699" y="368656"/>
                    </a:cubicBezTo>
                    <a:cubicBezTo>
                      <a:pt x="4542181" y="368656"/>
                      <a:pt x="4557541" y="361163"/>
                      <a:pt x="4568781" y="346177"/>
                    </a:cubicBezTo>
                    <a:cubicBezTo>
                      <a:pt x="4580020" y="331191"/>
                      <a:pt x="4585640" y="310959"/>
                      <a:pt x="4585640" y="285483"/>
                    </a:cubicBezTo>
                    <a:cubicBezTo>
                      <a:pt x="4585640" y="259632"/>
                      <a:pt x="4580207" y="239214"/>
                      <a:pt x="4569343" y="224228"/>
                    </a:cubicBezTo>
                    <a:cubicBezTo>
                      <a:pt x="4558478" y="209242"/>
                      <a:pt x="4543679" y="201749"/>
                      <a:pt x="4524947" y="201749"/>
                    </a:cubicBezTo>
                    <a:close/>
                    <a:moveTo>
                      <a:pt x="2991422" y="201749"/>
                    </a:moveTo>
                    <a:cubicBezTo>
                      <a:pt x="2971940" y="201749"/>
                      <a:pt x="2956579" y="209242"/>
                      <a:pt x="2945340" y="224228"/>
                    </a:cubicBezTo>
                    <a:cubicBezTo>
                      <a:pt x="2934100" y="239214"/>
                      <a:pt x="2928481" y="259632"/>
                      <a:pt x="2928481" y="285483"/>
                    </a:cubicBezTo>
                    <a:cubicBezTo>
                      <a:pt x="2928481" y="310959"/>
                      <a:pt x="2933913" y="331191"/>
                      <a:pt x="2944778" y="346177"/>
                    </a:cubicBezTo>
                    <a:cubicBezTo>
                      <a:pt x="2955643" y="361163"/>
                      <a:pt x="2970441" y="368656"/>
                      <a:pt x="2989174" y="368656"/>
                    </a:cubicBezTo>
                    <a:cubicBezTo>
                      <a:pt x="3008655" y="368656"/>
                      <a:pt x="3024016" y="361163"/>
                      <a:pt x="3035256" y="346177"/>
                    </a:cubicBezTo>
                    <a:cubicBezTo>
                      <a:pt x="3046495" y="331191"/>
                      <a:pt x="3052115" y="310959"/>
                      <a:pt x="3052115" y="285483"/>
                    </a:cubicBezTo>
                    <a:cubicBezTo>
                      <a:pt x="3052115" y="259632"/>
                      <a:pt x="3046682" y="239214"/>
                      <a:pt x="3035818" y="224228"/>
                    </a:cubicBezTo>
                    <a:cubicBezTo>
                      <a:pt x="3024953" y="209242"/>
                      <a:pt x="3010154" y="201749"/>
                      <a:pt x="2991422" y="201749"/>
                    </a:cubicBezTo>
                    <a:close/>
                    <a:moveTo>
                      <a:pt x="2619947" y="201749"/>
                    </a:moveTo>
                    <a:cubicBezTo>
                      <a:pt x="2600465" y="201749"/>
                      <a:pt x="2585104" y="209242"/>
                      <a:pt x="2573865" y="224228"/>
                    </a:cubicBezTo>
                    <a:cubicBezTo>
                      <a:pt x="2562625" y="239214"/>
                      <a:pt x="2557006" y="259632"/>
                      <a:pt x="2557006" y="285483"/>
                    </a:cubicBezTo>
                    <a:cubicBezTo>
                      <a:pt x="2557006" y="310959"/>
                      <a:pt x="2562438" y="331191"/>
                      <a:pt x="2573303" y="346177"/>
                    </a:cubicBezTo>
                    <a:cubicBezTo>
                      <a:pt x="2584168" y="361163"/>
                      <a:pt x="2598966" y="368656"/>
                      <a:pt x="2617699" y="368656"/>
                    </a:cubicBezTo>
                    <a:cubicBezTo>
                      <a:pt x="2637181" y="368656"/>
                      <a:pt x="2652541" y="361163"/>
                      <a:pt x="2663781" y="346177"/>
                    </a:cubicBezTo>
                    <a:cubicBezTo>
                      <a:pt x="2675020" y="331191"/>
                      <a:pt x="2680640" y="310959"/>
                      <a:pt x="2680640" y="285483"/>
                    </a:cubicBezTo>
                    <a:cubicBezTo>
                      <a:pt x="2680640" y="259632"/>
                      <a:pt x="2675207" y="239214"/>
                      <a:pt x="2664343" y="224228"/>
                    </a:cubicBezTo>
                    <a:cubicBezTo>
                      <a:pt x="2653478" y="209242"/>
                      <a:pt x="2638679" y="201749"/>
                      <a:pt x="2619947" y="201749"/>
                    </a:cubicBezTo>
                    <a:close/>
                    <a:moveTo>
                      <a:pt x="1066800" y="115205"/>
                    </a:moveTo>
                    <a:lnTo>
                      <a:pt x="1175261" y="115205"/>
                    </a:lnTo>
                    <a:lnTo>
                      <a:pt x="1225839" y="333251"/>
                    </a:lnTo>
                    <a:lnTo>
                      <a:pt x="1229211" y="333251"/>
                    </a:lnTo>
                    <a:lnTo>
                      <a:pt x="1280913" y="115205"/>
                    </a:lnTo>
                    <a:lnTo>
                      <a:pt x="1384316" y="115205"/>
                    </a:lnTo>
                    <a:lnTo>
                      <a:pt x="1436580" y="333251"/>
                    </a:lnTo>
                    <a:lnTo>
                      <a:pt x="1439952" y="333251"/>
                    </a:lnTo>
                    <a:lnTo>
                      <a:pt x="1489968" y="115205"/>
                    </a:lnTo>
                    <a:lnTo>
                      <a:pt x="1598429" y="115205"/>
                    </a:lnTo>
                    <a:lnTo>
                      <a:pt x="1493339" y="455200"/>
                    </a:lnTo>
                    <a:lnTo>
                      <a:pt x="1389936" y="455200"/>
                    </a:lnTo>
                    <a:lnTo>
                      <a:pt x="1334301" y="241087"/>
                    </a:lnTo>
                    <a:lnTo>
                      <a:pt x="1330929" y="241087"/>
                    </a:lnTo>
                    <a:lnTo>
                      <a:pt x="1275293" y="455200"/>
                    </a:lnTo>
                    <a:lnTo>
                      <a:pt x="1171889" y="455200"/>
                    </a:lnTo>
                    <a:close/>
                    <a:moveTo>
                      <a:pt x="533400" y="115205"/>
                    </a:moveTo>
                    <a:lnTo>
                      <a:pt x="641861" y="115205"/>
                    </a:lnTo>
                    <a:lnTo>
                      <a:pt x="692439" y="333251"/>
                    </a:lnTo>
                    <a:lnTo>
                      <a:pt x="695811" y="333251"/>
                    </a:lnTo>
                    <a:lnTo>
                      <a:pt x="747513" y="115205"/>
                    </a:lnTo>
                    <a:lnTo>
                      <a:pt x="850916" y="115205"/>
                    </a:lnTo>
                    <a:lnTo>
                      <a:pt x="903180" y="333251"/>
                    </a:lnTo>
                    <a:lnTo>
                      <a:pt x="906552" y="333251"/>
                    </a:lnTo>
                    <a:lnTo>
                      <a:pt x="956567" y="115205"/>
                    </a:lnTo>
                    <a:lnTo>
                      <a:pt x="1065029" y="115205"/>
                    </a:lnTo>
                    <a:lnTo>
                      <a:pt x="959939" y="455200"/>
                    </a:lnTo>
                    <a:lnTo>
                      <a:pt x="856536" y="455200"/>
                    </a:lnTo>
                    <a:lnTo>
                      <a:pt x="800900" y="241087"/>
                    </a:lnTo>
                    <a:lnTo>
                      <a:pt x="797529" y="241087"/>
                    </a:lnTo>
                    <a:lnTo>
                      <a:pt x="741893" y="455200"/>
                    </a:lnTo>
                    <a:lnTo>
                      <a:pt x="638489" y="455200"/>
                    </a:lnTo>
                    <a:close/>
                    <a:moveTo>
                      <a:pt x="0" y="115205"/>
                    </a:moveTo>
                    <a:lnTo>
                      <a:pt x="108462" y="115205"/>
                    </a:lnTo>
                    <a:lnTo>
                      <a:pt x="159039" y="333251"/>
                    </a:lnTo>
                    <a:lnTo>
                      <a:pt x="162411" y="333251"/>
                    </a:lnTo>
                    <a:lnTo>
                      <a:pt x="214113" y="115205"/>
                    </a:lnTo>
                    <a:lnTo>
                      <a:pt x="317516" y="115205"/>
                    </a:lnTo>
                    <a:lnTo>
                      <a:pt x="369780" y="333251"/>
                    </a:lnTo>
                    <a:lnTo>
                      <a:pt x="373152" y="333251"/>
                    </a:lnTo>
                    <a:lnTo>
                      <a:pt x="423168" y="115205"/>
                    </a:lnTo>
                    <a:lnTo>
                      <a:pt x="531629" y="115205"/>
                    </a:lnTo>
                    <a:lnTo>
                      <a:pt x="426539" y="455200"/>
                    </a:lnTo>
                    <a:lnTo>
                      <a:pt x="323136" y="455200"/>
                    </a:lnTo>
                    <a:lnTo>
                      <a:pt x="267500" y="241087"/>
                    </a:lnTo>
                    <a:lnTo>
                      <a:pt x="264129" y="241087"/>
                    </a:lnTo>
                    <a:lnTo>
                      <a:pt x="208493" y="455200"/>
                    </a:lnTo>
                    <a:lnTo>
                      <a:pt x="105090" y="455200"/>
                    </a:lnTo>
                    <a:close/>
                    <a:moveTo>
                      <a:pt x="6521377" y="107337"/>
                    </a:moveTo>
                    <a:cubicBezTo>
                      <a:pt x="6540110" y="107337"/>
                      <a:pt x="6556313" y="111646"/>
                      <a:pt x="6569988" y="120263"/>
                    </a:cubicBezTo>
                    <a:cubicBezTo>
                      <a:pt x="6583662" y="128880"/>
                      <a:pt x="6593872" y="141430"/>
                      <a:pt x="6600616" y="157915"/>
                    </a:cubicBezTo>
                    <a:lnTo>
                      <a:pt x="6603988" y="157915"/>
                    </a:lnTo>
                    <a:cubicBezTo>
                      <a:pt x="6615976" y="141056"/>
                      <a:pt x="6630212" y="128411"/>
                      <a:pt x="6646697" y="119982"/>
                    </a:cubicBezTo>
                    <a:cubicBezTo>
                      <a:pt x="6663182" y="111552"/>
                      <a:pt x="6682852" y="107337"/>
                      <a:pt x="6705704" y="107337"/>
                    </a:cubicBezTo>
                    <a:cubicBezTo>
                      <a:pt x="6737176" y="107337"/>
                      <a:pt x="6761808" y="118108"/>
                      <a:pt x="6779604" y="139651"/>
                    </a:cubicBezTo>
                    <a:cubicBezTo>
                      <a:pt x="6797400" y="161193"/>
                      <a:pt x="6806298" y="191446"/>
                      <a:pt x="6806298" y="230410"/>
                    </a:cubicBezTo>
                    <a:lnTo>
                      <a:pt x="6806298" y="455200"/>
                    </a:lnTo>
                    <a:lnTo>
                      <a:pt x="6705143" y="455200"/>
                    </a:lnTo>
                    <a:lnTo>
                      <a:pt x="6705143" y="254013"/>
                    </a:lnTo>
                    <a:cubicBezTo>
                      <a:pt x="6705143" y="237153"/>
                      <a:pt x="6701677" y="224228"/>
                      <a:pt x="6694746" y="215236"/>
                    </a:cubicBezTo>
                    <a:cubicBezTo>
                      <a:pt x="6687815" y="206245"/>
                      <a:pt x="6677980" y="201749"/>
                      <a:pt x="6665242" y="201749"/>
                    </a:cubicBezTo>
                    <a:cubicBezTo>
                      <a:pt x="6649508" y="201749"/>
                      <a:pt x="6637425" y="206713"/>
                      <a:pt x="6628996" y="216641"/>
                    </a:cubicBezTo>
                    <a:cubicBezTo>
                      <a:pt x="6620566" y="226570"/>
                      <a:pt x="6616350" y="240900"/>
                      <a:pt x="6616350" y="259632"/>
                    </a:cubicBezTo>
                    <a:lnTo>
                      <a:pt x="6616350" y="455200"/>
                    </a:lnTo>
                    <a:lnTo>
                      <a:pt x="6515195" y="455200"/>
                    </a:lnTo>
                    <a:lnTo>
                      <a:pt x="6515195" y="254013"/>
                    </a:lnTo>
                    <a:cubicBezTo>
                      <a:pt x="6515195" y="237153"/>
                      <a:pt x="6511730" y="224228"/>
                      <a:pt x="6504799" y="215236"/>
                    </a:cubicBezTo>
                    <a:cubicBezTo>
                      <a:pt x="6497868" y="206245"/>
                      <a:pt x="6488033" y="201749"/>
                      <a:pt x="6475295" y="201749"/>
                    </a:cubicBezTo>
                    <a:cubicBezTo>
                      <a:pt x="6459560" y="201749"/>
                      <a:pt x="6447478" y="206713"/>
                      <a:pt x="6439048" y="216641"/>
                    </a:cubicBezTo>
                    <a:cubicBezTo>
                      <a:pt x="6430618" y="226570"/>
                      <a:pt x="6426403" y="240900"/>
                      <a:pt x="6426403" y="259632"/>
                    </a:cubicBezTo>
                    <a:lnTo>
                      <a:pt x="6426403" y="455200"/>
                    </a:lnTo>
                    <a:lnTo>
                      <a:pt x="6325248" y="455200"/>
                    </a:lnTo>
                    <a:lnTo>
                      <a:pt x="6325248" y="115205"/>
                    </a:lnTo>
                    <a:lnTo>
                      <a:pt x="6426403" y="115205"/>
                    </a:lnTo>
                    <a:lnTo>
                      <a:pt x="6426403" y="157915"/>
                    </a:lnTo>
                    <a:lnTo>
                      <a:pt x="6429775" y="157915"/>
                    </a:lnTo>
                    <a:cubicBezTo>
                      <a:pt x="6439516" y="141430"/>
                      <a:pt x="6452160" y="128880"/>
                      <a:pt x="6467708" y="120263"/>
                    </a:cubicBezTo>
                    <a:cubicBezTo>
                      <a:pt x="6483256" y="111646"/>
                      <a:pt x="6501146" y="107337"/>
                      <a:pt x="6521377" y="107337"/>
                    </a:cubicBezTo>
                    <a:close/>
                    <a:moveTo>
                      <a:pt x="6115031" y="107337"/>
                    </a:moveTo>
                    <a:cubicBezTo>
                      <a:pt x="6148750" y="107337"/>
                      <a:pt x="6178066" y="114549"/>
                      <a:pt x="6202980" y="128973"/>
                    </a:cubicBezTo>
                    <a:cubicBezTo>
                      <a:pt x="6227894" y="143397"/>
                      <a:pt x="6247001" y="164003"/>
                      <a:pt x="6260302" y="190791"/>
                    </a:cubicBezTo>
                    <a:cubicBezTo>
                      <a:pt x="6273602" y="217578"/>
                      <a:pt x="6280252" y="248955"/>
                      <a:pt x="6280252" y="284921"/>
                    </a:cubicBezTo>
                    <a:cubicBezTo>
                      <a:pt x="6280252" y="321262"/>
                      <a:pt x="6273602" y="352827"/>
                      <a:pt x="6260302" y="379614"/>
                    </a:cubicBezTo>
                    <a:cubicBezTo>
                      <a:pt x="6247001" y="406402"/>
                      <a:pt x="6227894" y="427007"/>
                      <a:pt x="6202980" y="441431"/>
                    </a:cubicBezTo>
                    <a:cubicBezTo>
                      <a:pt x="6178066" y="455855"/>
                      <a:pt x="6148750" y="463067"/>
                      <a:pt x="6115031" y="463067"/>
                    </a:cubicBezTo>
                    <a:cubicBezTo>
                      <a:pt x="6081313" y="463067"/>
                      <a:pt x="6051996" y="455855"/>
                      <a:pt x="6027082" y="441431"/>
                    </a:cubicBezTo>
                    <a:cubicBezTo>
                      <a:pt x="6002167" y="427007"/>
                      <a:pt x="5983061" y="406402"/>
                      <a:pt x="5969761" y="379614"/>
                    </a:cubicBezTo>
                    <a:cubicBezTo>
                      <a:pt x="5956460" y="352827"/>
                      <a:pt x="5949810" y="321262"/>
                      <a:pt x="5949810" y="284921"/>
                    </a:cubicBezTo>
                    <a:cubicBezTo>
                      <a:pt x="5949810" y="248955"/>
                      <a:pt x="5956460" y="217578"/>
                      <a:pt x="5969761" y="190791"/>
                    </a:cubicBezTo>
                    <a:cubicBezTo>
                      <a:pt x="5983061" y="164003"/>
                      <a:pt x="6002168" y="143397"/>
                      <a:pt x="6027082" y="128973"/>
                    </a:cubicBezTo>
                    <a:cubicBezTo>
                      <a:pt x="6051996" y="114549"/>
                      <a:pt x="6081313" y="107337"/>
                      <a:pt x="6115031" y="107337"/>
                    </a:cubicBezTo>
                    <a:close/>
                    <a:moveTo>
                      <a:pt x="5769912" y="107337"/>
                    </a:moveTo>
                    <a:cubicBezTo>
                      <a:pt x="5801757" y="107337"/>
                      <a:pt x="5830512" y="116797"/>
                      <a:pt x="5856175" y="135717"/>
                    </a:cubicBezTo>
                    <a:cubicBezTo>
                      <a:pt x="5881838" y="154637"/>
                      <a:pt x="5900477" y="180019"/>
                      <a:pt x="5912092" y="211865"/>
                    </a:cubicBezTo>
                    <a:lnTo>
                      <a:pt x="5817680" y="246145"/>
                    </a:lnTo>
                    <a:cubicBezTo>
                      <a:pt x="5813184" y="232283"/>
                      <a:pt x="5805972" y="221605"/>
                      <a:pt x="5796043" y="214112"/>
                    </a:cubicBezTo>
                    <a:cubicBezTo>
                      <a:pt x="5786116" y="206619"/>
                      <a:pt x="5775157" y="202873"/>
                      <a:pt x="5763168" y="202873"/>
                    </a:cubicBezTo>
                    <a:cubicBezTo>
                      <a:pt x="5744061" y="202873"/>
                      <a:pt x="5728888" y="210272"/>
                      <a:pt x="5717648" y="225071"/>
                    </a:cubicBezTo>
                    <a:cubicBezTo>
                      <a:pt x="5706409" y="239870"/>
                      <a:pt x="5700789" y="260007"/>
                      <a:pt x="5700789" y="285483"/>
                    </a:cubicBezTo>
                    <a:cubicBezTo>
                      <a:pt x="5700789" y="310585"/>
                      <a:pt x="5706409" y="330535"/>
                      <a:pt x="5717648" y="345334"/>
                    </a:cubicBezTo>
                    <a:cubicBezTo>
                      <a:pt x="5728888" y="360132"/>
                      <a:pt x="5744061" y="367532"/>
                      <a:pt x="5763168" y="367532"/>
                    </a:cubicBezTo>
                    <a:cubicBezTo>
                      <a:pt x="5775157" y="367532"/>
                      <a:pt x="5786116" y="363785"/>
                      <a:pt x="5796043" y="356292"/>
                    </a:cubicBezTo>
                    <a:cubicBezTo>
                      <a:pt x="5805972" y="348799"/>
                      <a:pt x="5813184" y="338122"/>
                      <a:pt x="5817680" y="324260"/>
                    </a:cubicBezTo>
                    <a:lnTo>
                      <a:pt x="5912092" y="358540"/>
                    </a:lnTo>
                    <a:cubicBezTo>
                      <a:pt x="5900477" y="390385"/>
                      <a:pt x="5881838" y="415768"/>
                      <a:pt x="5856175" y="434688"/>
                    </a:cubicBezTo>
                    <a:cubicBezTo>
                      <a:pt x="5830512" y="453607"/>
                      <a:pt x="5801757" y="463067"/>
                      <a:pt x="5769912" y="463067"/>
                    </a:cubicBezTo>
                    <a:cubicBezTo>
                      <a:pt x="5734695" y="463067"/>
                      <a:pt x="5704161" y="455855"/>
                      <a:pt x="5678310" y="441431"/>
                    </a:cubicBezTo>
                    <a:cubicBezTo>
                      <a:pt x="5652459" y="427007"/>
                      <a:pt x="5632509" y="406402"/>
                      <a:pt x="5618460" y="379614"/>
                    </a:cubicBezTo>
                    <a:cubicBezTo>
                      <a:pt x="5604410" y="352827"/>
                      <a:pt x="5597385" y="321450"/>
                      <a:pt x="5597385" y="285483"/>
                    </a:cubicBezTo>
                    <a:cubicBezTo>
                      <a:pt x="5597385" y="249142"/>
                      <a:pt x="5604410" y="217578"/>
                      <a:pt x="5618460" y="190791"/>
                    </a:cubicBezTo>
                    <a:cubicBezTo>
                      <a:pt x="5632509" y="164003"/>
                      <a:pt x="5652459" y="143397"/>
                      <a:pt x="5678310" y="128973"/>
                    </a:cubicBezTo>
                    <a:cubicBezTo>
                      <a:pt x="5704161" y="114549"/>
                      <a:pt x="5734695" y="107337"/>
                      <a:pt x="5769912" y="107337"/>
                    </a:cubicBezTo>
                    <a:close/>
                    <a:moveTo>
                      <a:pt x="5274726" y="107337"/>
                    </a:moveTo>
                    <a:cubicBezTo>
                      <a:pt x="5308444" y="107337"/>
                      <a:pt x="5334483" y="118202"/>
                      <a:pt x="5352840" y="139932"/>
                    </a:cubicBezTo>
                    <a:cubicBezTo>
                      <a:pt x="5371198" y="161661"/>
                      <a:pt x="5380377" y="192570"/>
                      <a:pt x="5380377" y="232658"/>
                    </a:cubicBezTo>
                    <a:lnTo>
                      <a:pt x="5380377" y="455200"/>
                    </a:lnTo>
                    <a:lnTo>
                      <a:pt x="5279222" y="455200"/>
                    </a:lnTo>
                    <a:lnTo>
                      <a:pt x="5279222" y="256261"/>
                    </a:lnTo>
                    <a:cubicBezTo>
                      <a:pt x="5279222" y="239776"/>
                      <a:pt x="5275194" y="226851"/>
                      <a:pt x="5267139" y="217484"/>
                    </a:cubicBezTo>
                    <a:cubicBezTo>
                      <a:pt x="5259084" y="208118"/>
                      <a:pt x="5247939" y="203435"/>
                      <a:pt x="5233702" y="203435"/>
                    </a:cubicBezTo>
                    <a:cubicBezTo>
                      <a:pt x="5216843" y="203435"/>
                      <a:pt x="5203449" y="208680"/>
                      <a:pt x="5193520" y="219170"/>
                    </a:cubicBezTo>
                    <a:cubicBezTo>
                      <a:pt x="5183592" y="229660"/>
                      <a:pt x="5178628" y="244084"/>
                      <a:pt x="5178628" y="262442"/>
                    </a:cubicBezTo>
                    <a:lnTo>
                      <a:pt x="5178628" y="455200"/>
                    </a:lnTo>
                    <a:lnTo>
                      <a:pt x="5077473" y="455200"/>
                    </a:lnTo>
                    <a:lnTo>
                      <a:pt x="5077473" y="115205"/>
                    </a:lnTo>
                    <a:lnTo>
                      <a:pt x="5178628" y="115205"/>
                    </a:lnTo>
                    <a:lnTo>
                      <a:pt x="5178628" y="159039"/>
                    </a:lnTo>
                    <a:lnTo>
                      <a:pt x="5181438" y="159039"/>
                    </a:lnTo>
                    <a:cubicBezTo>
                      <a:pt x="5191179" y="142554"/>
                      <a:pt x="5203917" y="129816"/>
                      <a:pt x="5219652" y="120825"/>
                    </a:cubicBezTo>
                    <a:cubicBezTo>
                      <a:pt x="5235388" y="111833"/>
                      <a:pt x="5253746" y="107337"/>
                      <a:pt x="5274726" y="107337"/>
                    </a:cubicBezTo>
                    <a:close/>
                    <a:moveTo>
                      <a:pt x="4875067" y="107337"/>
                    </a:moveTo>
                    <a:cubicBezTo>
                      <a:pt x="4902416" y="107337"/>
                      <a:pt x="4926487" y="112770"/>
                      <a:pt x="4947280" y="123634"/>
                    </a:cubicBezTo>
                    <a:cubicBezTo>
                      <a:pt x="4968073" y="134499"/>
                      <a:pt x="4984277" y="149766"/>
                      <a:pt x="4995891" y="169435"/>
                    </a:cubicBezTo>
                    <a:cubicBezTo>
                      <a:pt x="5007505" y="189105"/>
                      <a:pt x="5013312" y="211677"/>
                      <a:pt x="5013312" y="237153"/>
                    </a:cubicBezTo>
                    <a:lnTo>
                      <a:pt x="5013312" y="455200"/>
                    </a:lnTo>
                    <a:lnTo>
                      <a:pt x="4912157" y="455200"/>
                    </a:lnTo>
                    <a:lnTo>
                      <a:pt x="4912157" y="417547"/>
                    </a:lnTo>
                    <a:lnTo>
                      <a:pt x="4908785" y="417547"/>
                    </a:lnTo>
                    <a:cubicBezTo>
                      <a:pt x="4902041" y="432533"/>
                      <a:pt x="4891364" y="443867"/>
                      <a:pt x="4876752" y="451547"/>
                    </a:cubicBezTo>
                    <a:cubicBezTo>
                      <a:pt x="4862141" y="459227"/>
                      <a:pt x="4844720" y="463067"/>
                      <a:pt x="4824489" y="463067"/>
                    </a:cubicBezTo>
                    <a:cubicBezTo>
                      <a:pt x="4794891" y="463067"/>
                      <a:pt x="4770258" y="454450"/>
                      <a:pt x="4750589" y="437217"/>
                    </a:cubicBezTo>
                    <a:cubicBezTo>
                      <a:pt x="4730920" y="419983"/>
                      <a:pt x="4721086" y="396005"/>
                      <a:pt x="4721086" y="365284"/>
                    </a:cubicBezTo>
                    <a:cubicBezTo>
                      <a:pt x="4721086" y="342055"/>
                      <a:pt x="4727736" y="321450"/>
                      <a:pt x="4741035" y="303466"/>
                    </a:cubicBezTo>
                    <a:cubicBezTo>
                      <a:pt x="4754336" y="285483"/>
                      <a:pt x="4773256" y="271528"/>
                      <a:pt x="4797795" y="261599"/>
                    </a:cubicBezTo>
                    <a:cubicBezTo>
                      <a:pt x="4822334" y="251671"/>
                      <a:pt x="4850715" y="246707"/>
                      <a:pt x="4882934" y="246707"/>
                    </a:cubicBezTo>
                    <a:lnTo>
                      <a:pt x="4912157" y="246707"/>
                    </a:lnTo>
                    <a:lnTo>
                      <a:pt x="4912157" y="240525"/>
                    </a:lnTo>
                    <a:cubicBezTo>
                      <a:pt x="4912157" y="224415"/>
                      <a:pt x="4907755" y="212146"/>
                      <a:pt x="4898951" y="203716"/>
                    </a:cubicBezTo>
                    <a:cubicBezTo>
                      <a:pt x="4890146" y="195286"/>
                      <a:pt x="4877689" y="191071"/>
                      <a:pt x="4861579" y="191071"/>
                    </a:cubicBezTo>
                    <a:cubicBezTo>
                      <a:pt x="4838351" y="191071"/>
                      <a:pt x="4817371" y="202686"/>
                      <a:pt x="4798638" y="225914"/>
                    </a:cubicBezTo>
                    <a:lnTo>
                      <a:pt x="4732887" y="177022"/>
                    </a:lnTo>
                    <a:cubicBezTo>
                      <a:pt x="4770352" y="130565"/>
                      <a:pt x="4817745" y="107337"/>
                      <a:pt x="4875067" y="107337"/>
                    </a:cubicBezTo>
                    <a:close/>
                    <a:moveTo>
                      <a:pt x="4152881" y="107337"/>
                    </a:moveTo>
                    <a:cubicBezTo>
                      <a:pt x="4186600" y="107337"/>
                      <a:pt x="4215916" y="114549"/>
                      <a:pt x="4240830" y="128973"/>
                    </a:cubicBezTo>
                    <a:cubicBezTo>
                      <a:pt x="4265744" y="143397"/>
                      <a:pt x="4284851" y="164003"/>
                      <a:pt x="4298152" y="190791"/>
                    </a:cubicBezTo>
                    <a:cubicBezTo>
                      <a:pt x="4311452" y="217578"/>
                      <a:pt x="4318102" y="248955"/>
                      <a:pt x="4318102" y="284921"/>
                    </a:cubicBezTo>
                    <a:cubicBezTo>
                      <a:pt x="4318102" y="321262"/>
                      <a:pt x="4311452" y="352827"/>
                      <a:pt x="4298152" y="379614"/>
                    </a:cubicBezTo>
                    <a:cubicBezTo>
                      <a:pt x="4284851" y="406402"/>
                      <a:pt x="4265744" y="427007"/>
                      <a:pt x="4240830" y="441431"/>
                    </a:cubicBezTo>
                    <a:cubicBezTo>
                      <a:pt x="4215916" y="455855"/>
                      <a:pt x="4186600" y="463067"/>
                      <a:pt x="4152881" y="463067"/>
                    </a:cubicBezTo>
                    <a:cubicBezTo>
                      <a:pt x="4119163" y="463067"/>
                      <a:pt x="4089846" y="455855"/>
                      <a:pt x="4064932" y="441431"/>
                    </a:cubicBezTo>
                    <a:cubicBezTo>
                      <a:pt x="4040018" y="427007"/>
                      <a:pt x="4020910" y="406402"/>
                      <a:pt x="4007610" y="379614"/>
                    </a:cubicBezTo>
                    <a:cubicBezTo>
                      <a:pt x="3994310" y="352827"/>
                      <a:pt x="3987660" y="321262"/>
                      <a:pt x="3987660" y="284921"/>
                    </a:cubicBezTo>
                    <a:cubicBezTo>
                      <a:pt x="3987660" y="248955"/>
                      <a:pt x="3994310" y="217578"/>
                      <a:pt x="4007610" y="190791"/>
                    </a:cubicBezTo>
                    <a:cubicBezTo>
                      <a:pt x="4020910" y="164003"/>
                      <a:pt x="4040018" y="143397"/>
                      <a:pt x="4064932" y="128973"/>
                    </a:cubicBezTo>
                    <a:cubicBezTo>
                      <a:pt x="4089846" y="114549"/>
                      <a:pt x="4119163" y="107337"/>
                      <a:pt x="4152881" y="107337"/>
                    </a:cubicBezTo>
                    <a:close/>
                    <a:moveTo>
                      <a:pt x="3654352" y="107337"/>
                    </a:moveTo>
                    <a:cubicBezTo>
                      <a:pt x="3673085" y="107337"/>
                      <a:pt x="3689288" y="111646"/>
                      <a:pt x="3702963" y="120263"/>
                    </a:cubicBezTo>
                    <a:cubicBezTo>
                      <a:pt x="3716637" y="128880"/>
                      <a:pt x="3726847" y="141430"/>
                      <a:pt x="3733590" y="157915"/>
                    </a:cubicBezTo>
                    <a:lnTo>
                      <a:pt x="3736962" y="157915"/>
                    </a:lnTo>
                    <a:cubicBezTo>
                      <a:pt x="3748951" y="141056"/>
                      <a:pt x="3763188" y="128411"/>
                      <a:pt x="3779673" y="119982"/>
                    </a:cubicBezTo>
                    <a:cubicBezTo>
                      <a:pt x="3796157" y="111552"/>
                      <a:pt x="3815826" y="107337"/>
                      <a:pt x="3838680" y="107337"/>
                    </a:cubicBezTo>
                    <a:cubicBezTo>
                      <a:pt x="3870150" y="107337"/>
                      <a:pt x="3894783" y="118108"/>
                      <a:pt x="3912580" y="139651"/>
                    </a:cubicBezTo>
                    <a:cubicBezTo>
                      <a:pt x="3930376" y="161193"/>
                      <a:pt x="3939273" y="191446"/>
                      <a:pt x="3939273" y="230410"/>
                    </a:cubicBezTo>
                    <a:lnTo>
                      <a:pt x="3939273" y="455200"/>
                    </a:lnTo>
                    <a:lnTo>
                      <a:pt x="3838118" y="455200"/>
                    </a:lnTo>
                    <a:lnTo>
                      <a:pt x="3838118" y="254013"/>
                    </a:lnTo>
                    <a:cubicBezTo>
                      <a:pt x="3838118" y="237153"/>
                      <a:pt x="3834652" y="224228"/>
                      <a:pt x="3827721" y="215236"/>
                    </a:cubicBezTo>
                    <a:cubicBezTo>
                      <a:pt x="3820790" y="206245"/>
                      <a:pt x="3810955" y="201749"/>
                      <a:pt x="3798218" y="201749"/>
                    </a:cubicBezTo>
                    <a:cubicBezTo>
                      <a:pt x="3782482" y="201749"/>
                      <a:pt x="3770400" y="206713"/>
                      <a:pt x="3761970" y="216641"/>
                    </a:cubicBezTo>
                    <a:cubicBezTo>
                      <a:pt x="3753541" y="226570"/>
                      <a:pt x="3749326" y="240900"/>
                      <a:pt x="3749326" y="259632"/>
                    </a:cubicBezTo>
                    <a:lnTo>
                      <a:pt x="3749326" y="455200"/>
                    </a:lnTo>
                    <a:lnTo>
                      <a:pt x="3648170" y="455200"/>
                    </a:lnTo>
                    <a:lnTo>
                      <a:pt x="3648170" y="254013"/>
                    </a:lnTo>
                    <a:cubicBezTo>
                      <a:pt x="3648170" y="237153"/>
                      <a:pt x="3644705" y="224228"/>
                      <a:pt x="3637774" y="215236"/>
                    </a:cubicBezTo>
                    <a:cubicBezTo>
                      <a:pt x="3630843" y="206245"/>
                      <a:pt x="3621008" y="201749"/>
                      <a:pt x="3608270" y="201749"/>
                    </a:cubicBezTo>
                    <a:cubicBezTo>
                      <a:pt x="3592535" y="201749"/>
                      <a:pt x="3580452" y="206713"/>
                      <a:pt x="3572023" y="216641"/>
                    </a:cubicBezTo>
                    <a:cubicBezTo>
                      <a:pt x="3563593" y="226570"/>
                      <a:pt x="3559378" y="240900"/>
                      <a:pt x="3559378" y="259632"/>
                    </a:cubicBezTo>
                    <a:lnTo>
                      <a:pt x="3559378" y="455200"/>
                    </a:lnTo>
                    <a:lnTo>
                      <a:pt x="3458223" y="455200"/>
                    </a:lnTo>
                    <a:lnTo>
                      <a:pt x="3458223" y="115205"/>
                    </a:lnTo>
                    <a:lnTo>
                      <a:pt x="3559378" y="115205"/>
                    </a:lnTo>
                    <a:lnTo>
                      <a:pt x="3559378" y="157915"/>
                    </a:lnTo>
                    <a:lnTo>
                      <a:pt x="3562750" y="157915"/>
                    </a:lnTo>
                    <a:cubicBezTo>
                      <a:pt x="3572491" y="141430"/>
                      <a:pt x="3585135" y="128880"/>
                      <a:pt x="3600683" y="120263"/>
                    </a:cubicBezTo>
                    <a:cubicBezTo>
                      <a:pt x="3616231" y="111646"/>
                      <a:pt x="3634121" y="107337"/>
                      <a:pt x="3654352" y="107337"/>
                    </a:cubicBezTo>
                    <a:close/>
                    <a:moveTo>
                      <a:pt x="3022330" y="107337"/>
                    </a:moveTo>
                    <a:cubicBezTo>
                      <a:pt x="3049305" y="107337"/>
                      <a:pt x="3072814" y="114456"/>
                      <a:pt x="3092858" y="128692"/>
                    </a:cubicBezTo>
                    <a:cubicBezTo>
                      <a:pt x="3112902" y="142929"/>
                      <a:pt x="3128356" y="163160"/>
                      <a:pt x="3139221" y="189386"/>
                    </a:cubicBezTo>
                    <a:cubicBezTo>
                      <a:pt x="3150086" y="215611"/>
                      <a:pt x="3155518" y="246520"/>
                      <a:pt x="3155518" y="282111"/>
                    </a:cubicBezTo>
                    <a:cubicBezTo>
                      <a:pt x="3155518" y="318827"/>
                      <a:pt x="3150086" y="350860"/>
                      <a:pt x="3139221" y="378209"/>
                    </a:cubicBezTo>
                    <a:cubicBezTo>
                      <a:pt x="3128356" y="405559"/>
                      <a:pt x="3112808" y="426539"/>
                      <a:pt x="3092577" y="441150"/>
                    </a:cubicBezTo>
                    <a:cubicBezTo>
                      <a:pt x="3072346" y="455762"/>
                      <a:pt x="3048556" y="463067"/>
                      <a:pt x="3021206" y="463067"/>
                    </a:cubicBezTo>
                    <a:cubicBezTo>
                      <a:pt x="3003597" y="463067"/>
                      <a:pt x="2987207" y="458946"/>
                      <a:pt x="2972033" y="450704"/>
                    </a:cubicBezTo>
                    <a:cubicBezTo>
                      <a:pt x="2956860" y="442462"/>
                      <a:pt x="2944216" y="430847"/>
                      <a:pt x="2934100" y="415861"/>
                    </a:cubicBezTo>
                    <a:lnTo>
                      <a:pt x="2930728" y="415861"/>
                    </a:lnTo>
                    <a:lnTo>
                      <a:pt x="2930728" y="595694"/>
                    </a:lnTo>
                    <a:lnTo>
                      <a:pt x="2829573" y="595694"/>
                    </a:lnTo>
                    <a:lnTo>
                      <a:pt x="2829573" y="115205"/>
                    </a:lnTo>
                    <a:lnTo>
                      <a:pt x="2930728" y="115205"/>
                    </a:lnTo>
                    <a:lnTo>
                      <a:pt x="2930728" y="154543"/>
                    </a:lnTo>
                    <a:lnTo>
                      <a:pt x="2934100" y="154543"/>
                    </a:lnTo>
                    <a:cubicBezTo>
                      <a:pt x="2944216" y="139932"/>
                      <a:pt x="2957047" y="128411"/>
                      <a:pt x="2972596" y="119982"/>
                    </a:cubicBezTo>
                    <a:cubicBezTo>
                      <a:pt x="2988143" y="111552"/>
                      <a:pt x="3004722" y="107337"/>
                      <a:pt x="3022330" y="107337"/>
                    </a:cubicBezTo>
                    <a:close/>
                    <a:moveTo>
                      <a:pt x="2650855" y="107337"/>
                    </a:moveTo>
                    <a:cubicBezTo>
                      <a:pt x="2677830" y="107337"/>
                      <a:pt x="2701339" y="114456"/>
                      <a:pt x="2721383" y="128692"/>
                    </a:cubicBezTo>
                    <a:cubicBezTo>
                      <a:pt x="2741427" y="142929"/>
                      <a:pt x="2756881" y="163160"/>
                      <a:pt x="2767746" y="189386"/>
                    </a:cubicBezTo>
                    <a:cubicBezTo>
                      <a:pt x="2778611" y="215611"/>
                      <a:pt x="2784043" y="246520"/>
                      <a:pt x="2784043" y="282111"/>
                    </a:cubicBezTo>
                    <a:cubicBezTo>
                      <a:pt x="2784043" y="318827"/>
                      <a:pt x="2778611" y="350860"/>
                      <a:pt x="2767746" y="378209"/>
                    </a:cubicBezTo>
                    <a:cubicBezTo>
                      <a:pt x="2756881" y="405559"/>
                      <a:pt x="2741333" y="426539"/>
                      <a:pt x="2721102" y="441150"/>
                    </a:cubicBezTo>
                    <a:cubicBezTo>
                      <a:pt x="2700871" y="455762"/>
                      <a:pt x="2677081" y="463067"/>
                      <a:pt x="2649731" y="463067"/>
                    </a:cubicBezTo>
                    <a:cubicBezTo>
                      <a:pt x="2632123" y="463067"/>
                      <a:pt x="2615732" y="458946"/>
                      <a:pt x="2600558" y="450704"/>
                    </a:cubicBezTo>
                    <a:cubicBezTo>
                      <a:pt x="2585385" y="442462"/>
                      <a:pt x="2572741" y="430847"/>
                      <a:pt x="2562625" y="415861"/>
                    </a:cubicBezTo>
                    <a:lnTo>
                      <a:pt x="2559253" y="415861"/>
                    </a:lnTo>
                    <a:lnTo>
                      <a:pt x="2559253" y="595694"/>
                    </a:lnTo>
                    <a:lnTo>
                      <a:pt x="2458098" y="595694"/>
                    </a:lnTo>
                    <a:lnTo>
                      <a:pt x="2458098" y="115205"/>
                    </a:lnTo>
                    <a:lnTo>
                      <a:pt x="2559253" y="115205"/>
                    </a:lnTo>
                    <a:lnTo>
                      <a:pt x="2559253" y="154543"/>
                    </a:lnTo>
                    <a:lnTo>
                      <a:pt x="2562625" y="154543"/>
                    </a:lnTo>
                    <a:cubicBezTo>
                      <a:pt x="2572741" y="139932"/>
                      <a:pt x="2585572" y="128411"/>
                      <a:pt x="2601121" y="119982"/>
                    </a:cubicBezTo>
                    <a:cubicBezTo>
                      <a:pt x="2616668" y="111552"/>
                      <a:pt x="2633247" y="107337"/>
                      <a:pt x="2650855" y="107337"/>
                    </a:cubicBezTo>
                    <a:close/>
                    <a:moveTo>
                      <a:pt x="3230832" y="21355"/>
                    </a:moveTo>
                    <a:lnTo>
                      <a:pt x="3331988" y="21355"/>
                    </a:lnTo>
                    <a:lnTo>
                      <a:pt x="3331988" y="115205"/>
                    </a:lnTo>
                    <a:lnTo>
                      <a:pt x="3418532" y="115205"/>
                    </a:lnTo>
                    <a:lnTo>
                      <a:pt x="3418532" y="210741"/>
                    </a:lnTo>
                    <a:lnTo>
                      <a:pt x="3331988" y="210741"/>
                    </a:lnTo>
                    <a:lnTo>
                      <a:pt x="3331988" y="328755"/>
                    </a:lnTo>
                    <a:cubicBezTo>
                      <a:pt x="3331988" y="339995"/>
                      <a:pt x="3335360" y="348705"/>
                      <a:pt x="3342103" y="354887"/>
                    </a:cubicBezTo>
                    <a:cubicBezTo>
                      <a:pt x="3348847" y="361069"/>
                      <a:pt x="3358401" y="364160"/>
                      <a:pt x="3370764" y="364160"/>
                    </a:cubicBezTo>
                    <a:cubicBezTo>
                      <a:pt x="3384252" y="364160"/>
                      <a:pt x="3397926" y="362099"/>
                      <a:pt x="3411788" y="357978"/>
                    </a:cubicBezTo>
                    <a:lnTo>
                      <a:pt x="3411788" y="453514"/>
                    </a:lnTo>
                    <a:cubicBezTo>
                      <a:pt x="3390058" y="459883"/>
                      <a:pt x="3368142" y="463067"/>
                      <a:pt x="3346037" y="463067"/>
                    </a:cubicBezTo>
                    <a:cubicBezTo>
                      <a:pt x="3308947" y="463067"/>
                      <a:pt x="3280473" y="452858"/>
                      <a:pt x="3260617" y="432440"/>
                    </a:cubicBezTo>
                    <a:cubicBezTo>
                      <a:pt x="3240761" y="412021"/>
                      <a:pt x="3230832" y="382705"/>
                      <a:pt x="3230832" y="344491"/>
                    </a:cubicBezTo>
                    <a:lnTo>
                      <a:pt x="3230832" y="210741"/>
                    </a:lnTo>
                    <a:lnTo>
                      <a:pt x="3178569" y="210741"/>
                    </a:lnTo>
                    <a:lnTo>
                      <a:pt x="3178569" y="115205"/>
                    </a:lnTo>
                    <a:lnTo>
                      <a:pt x="3230832" y="115205"/>
                    </a:lnTo>
                    <a:close/>
                    <a:moveTo>
                      <a:pt x="4363098" y="0"/>
                    </a:moveTo>
                    <a:lnTo>
                      <a:pt x="4464254" y="0"/>
                    </a:lnTo>
                    <a:lnTo>
                      <a:pt x="4464254" y="154543"/>
                    </a:lnTo>
                    <a:lnTo>
                      <a:pt x="4467625" y="154543"/>
                    </a:lnTo>
                    <a:cubicBezTo>
                      <a:pt x="4477741" y="139932"/>
                      <a:pt x="4490573" y="128411"/>
                      <a:pt x="4506121" y="119982"/>
                    </a:cubicBezTo>
                    <a:cubicBezTo>
                      <a:pt x="4521669" y="111552"/>
                      <a:pt x="4538247" y="107337"/>
                      <a:pt x="4555855" y="107337"/>
                    </a:cubicBezTo>
                    <a:cubicBezTo>
                      <a:pt x="4582830" y="107337"/>
                      <a:pt x="4606339" y="114456"/>
                      <a:pt x="4626383" y="128692"/>
                    </a:cubicBezTo>
                    <a:cubicBezTo>
                      <a:pt x="4646427" y="142929"/>
                      <a:pt x="4661881" y="163160"/>
                      <a:pt x="4672746" y="189386"/>
                    </a:cubicBezTo>
                    <a:cubicBezTo>
                      <a:pt x="4683611" y="215611"/>
                      <a:pt x="4689044" y="246520"/>
                      <a:pt x="4689044" y="282111"/>
                    </a:cubicBezTo>
                    <a:cubicBezTo>
                      <a:pt x="4689044" y="318827"/>
                      <a:pt x="4683611" y="350860"/>
                      <a:pt x="4672746" y="378209"/>
                    </a:cubicBezTo>
                    <a:cubicBezTo>
                      <a:pt x="4661881" y="405559"/>
                      <a:pt x="4646333" y="426539"/>
                      <a:pt x="4626102" y="441150"/>
                    </a:cubicBezTo>
                    <a:cubicBezTo>
                      <a:pt x="4605871" y="455762"/>
                      <a:pt x="4582081" y="463067"/>
                      <a:pt x="4554731" y="463067"/>
                    </a:cubicBezTo>
                    <a:cubicBezTo>
                      <a:pt x="4537123" y="463067"/>
                      <a:pt x="4520732" y="458946"/>
                      <a:pt x="4505559" y="450704"/>
                    </a:cubicBezTo>
                    <a:cubicBezTo>
                      <a:pt x="4490385" y="442462"/>
                      <a:pt x="4477741" y="430847"/>
                      <a:pt x="4467625" y="415861"/>
                    </a:cubicBezTo>
                    <a:lnTo>
                      <a:pt x="4464254" y="415861"/>
                    </a:lnTo>
                    <a:lnTo>
                      <a:pt x="4464254" y="455200"/>
                    </a:lnTo>
                    <a:lnTo>
                      <a:pt x="4363098" y="455200"/>
                    </a:lnTo>
                    <a:close/>
                    <a:moveTo>
                      <a:pt x="2273532" y="0"/>
                    </a:moveTo>
                    <a:lnTo>
                      <a:pt x="2361762" y="0"/>
                    </a:lnTo>
                    <a:lnTo>
                      <a:pt x="2361762" y="455200"/>
                    </a:lnTo>
                    <a:lnTo>
                      <a:pt x="2257235" y="455200"/>
                    </a:lnTo>
                    <a:lnTo>
                      <a:pt x="2257235" y="116329"/>
                    </a:lnTo>
                    <a:lnTo>
                      <a:pt x="2156079" y="168592"/>
                    </a:lnTo>
                    <a:lnTo>
                      <a:pt x="2156079" y="60131"/>
                    </a:lnTo>
                    <a:close/>
                    <a:moveTo>
                      <a:pt x="1814922" y="0"/>
                    </a:moveTo>
                    <a:lnTo>
                      <a:pt x="2089166" y="0"/>
                    </a:lnTo>
                    <a:lnTo>
                      <a:pt x="2089166" y="94412"/>
                    </a:lnTo>
                    <a:lnTo>
                      <a:pt x="1913268" y="94412"/>
                    </a:lnTo>
                    <a:lnTo>
                      <a:pt x="1906524" y="168031"/>
                    </a:lnTo>
                    <a:cubicBezTo>
                      <a:pt x="1925257" y="159039"/>
                      <a:pt x="1945675" y="154543"/>
                      <a:pt x="1967779" y="154543"/>
                    </a:cubicBezTo>
                    <a:cubicBezTo>
                      <a:pt x="1997002" y="154543"/>
                      <a:pt x="2022291" y="160725"/>
                      <a:pt x="2043646" y="173088"/>
                    </a:cubicBezTo>
                    <a:cubicBezTo>
                      <a:pt x="2065001" y="185452"/>
                      <a:pt x="2081392" y="203060"/>
                      <a:pt x="2092819" y="225914"/>
                    </a:cubicBezTo>
                    <a:cubicBezTo>
                      <a:pt x="2104246" y="248768"/>
                      <a:pt x="2109959" y="275368"/>
                      <a:pt x="2109959" y="305714"/>
                    </a:cubicBezTo>
                    <a:cubicBezTo>
                      <a:pt x="2109959" y="337934"/>
                      <a:pt x="2103309" y="365939"/>
                      <a:pt x="2090009" y="389730"/>
                    </a:cubicBezTo>
                    <a:cubicBezTo>
                      <a:pt x="2076709" y="413520"/>
                      <a:pt x="2057602" y="431690"/>
                      <a:pt x="2032687" y="444241"/>
                    </a:cubicBezTo>
                    <a:cubicBezTo>
                      <a:pt x="2007773" y="456792"/>
                      <a:pt x="1978457" y="463067"/>
                      <a:pt x="1944738" y="463067"/>
                    </a:cubicBezTo>
                    <a:cubicBezTo>
                      <a:pt x="1906899" y="463067"/>
                      <a:pt x="1873555" y="452952"/>
                      <a:pt x="1844707" y="432721"/>
                    </a:cubicBezTo>
                    <a:cubicBezTo>
                      <a:pt x="1815859" y="412490"/>
                      <a:pt x="1796564" y="386077"/>
                      <a:pt x="1786823" y="353482"/>
                    </a:cubicBezTo>
                    <a:lnTo>
                      <a:pt x="1882359" y="322574"/>
                    </a:lnTo>
                    <a:cubicBezTo>
                      <a:pt x="1887230" y="336436"/>
                      <a:pt x="1895285" y="347488"/>
                      <a:pt x="1906524" y="355730"/>
                    </a:cubicBezTo>
                    <a:cubicBezTo>
                      <a:pt x="1917764" y="363972"/>
                      <a:pt x="1930502" y="368094"/>
                      <a:pt x="1944738" y="368094"/>
                    </a:cubicBezTo>
                    <a:cubicBezTo>
                      <a:pt x="1963846" y="368094"/>
                      <a:pt x="1978925" y="362755"/>
                      <a:pt x="1989978" y="352077"/>
                    </a:cubicBezTo>
                    <a:cubicBezTo>
                      <a:pt x="2001030" y="341400"/>
                      <a:pt x="2006556" y="326882"/>
                      <a:pt x="2006556" y="308524"/>
                    </a:cubicBezTo>
                    <a:cubicBezTo>
                      <a:pt x="2006556" y="289792"/>
                      <a:pt x="2001217" y="275180"/>
                      <a:pt x="1990539" y="264690"/>
                    </a:cubicBezTo>
                    <a:cubicBezTo>
                      <a:pt x="1979862" y="254200"/>
                      <a:pt x="1964782" y="248955"/>
                      <a:pt x="1945300" y="248955"/>
                    </a:cubicBezTo>
                    <a:cubicBezTo>
                      <a:pt x="1932188" y="248955"/>
                      <a:pt x="1920199" y="252139"/>
                      <a:pt x="1909334" y="258509"/>
                    </a:cubicBezTo>
                    <a:cubicBezTo>
                      <a:pt x="1898469" y="264878"/>
                      <a:pt x="1890227" y="274056"/>
                      <a:pt x="1884607" y="286045"/>
                    </a:cubicBezTo>
                    <a:lnTo>
                      <a:pt x="1795253" y="268062"/>
                    </a:lnTo>
                    <a:close/>
                  </a:path>
                </a:pathLst>
              </a:custGeom>
              <a:grpFill/>
              <a:ln>
                <a:noFill/>
              </a:ln>
              <a:effectLst>
                <a:glow>
                  <a:srgbClr val="000000"/>
                </a:glow>
              </a:effectLst>
            </p:spPr>
            <p:txBody>
              <a:bodyPr rot="0" spcFirstLastPara="0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4400" dirty="0">
                  <a:latin typeface="MiSans Heavy" panose="00000A00000000000000" pitchFamily="2" charset="-122"/>
                  <a:ea typeface="MiSans Heavy" panose="00000A00000000000000" pitchFamily="2" charset="-122"/>
                </a:endParaRPr>
              </a:p>
            </p:txBody>
          </p:sp>
          <p:sp>
            <p:nvSpPr>
              <p:cNvPr id="9" name="TextBox 59">
                <a:extLst>
                  <a:ext uri="{FF2B5EF4-FFF2-40B4-BE49-F238E27FC236}">
                    <a16:creationId xmlns:a16="http://schemas.microsoft.com/office/drawing/2014/main" id="{AEBBFF7A-9299-381E-8265-BC87DB14D2BF}"/>
                  </a:ext>
                </a:extLst>
              </p:cNvPr>
              <p:cNvSpPr txBox="1"/>
              <p:nvPr userDrawn="1"/>
            </p:nvSpPr>
            <p:spPr>
              <a:xfrm>
                <a:off x="8420732" y="3025687"/>
                <a:ext cx="1783995" cy="431140"/>
              </a:xfrm>
              <a:custGeom>
                <a:avLst/>
                <a:gdLst/>
                <a:ahLst/>
                <a:cxnLst/>
                <a:rect l="l" t="t" r="r" b="b"/>
                <a:pathLst>
                  <a:path w="1783995" h="431140">
                    <a:moveTo>
                      <a:pt x="626821" y="292608"/>
                    </a:moveTo>
                    <a:lnTo>
                      <a:pt x="705917" y="294894"/>
                    </a:lnTo>
                    <a:cubicBezTo>
                      <a:pt x="704088" y="304343"/>
                      <a:pt x="701193" y="314249"/>
                      <a:pt x="697230" y="324612"/>
                    </a:cubicBezTo>
                    <a:cubicBezTo>
                      <a:pt x="769163" y="339242"/>
                      <a:pt x="825399" y="352349"/>
                      <a:pt x="865937" y="363931"/>
                    </a:cubicBezTo>
                    <a:lnTo>
                      <a:pt x="842620" y="431140"/>
                    </a:lnTo>
                    <a:cubicBezTo>
                      <a:pt x="822503" y="422910"/>
                      <a:pt x="794385" y="413080"/>
                      <a:pt x="758266" y="401650"/>
                    </a:cubicBezTo>
                    <a:cubicBezTo>
                      <a:pt x="722148" y="390220"/>
                      <a:pt x="690067" y="381152"/>
                      <a:pt x="662026" y="374447"/>
                    </a:cubicBezTo>
                    <a:cubicBezTo>
                      <a:pt x="647395" y="385724"/>
                      <a:pt x="627126" y="395249"/>
                      <a:pt x="601218" y="403022"/>
                    </a:cubicBezTo>
                    <a:cubicBezTo>
                      <a:pt x="575310" y="410794"/>
                      <a:pt x="538125" y="419100"/>
                      <a:pt x="489661" y="427939"/>
                    </a:cubicBezTo>
                    <a:lnTo>
                      <a:pt x="458115" y="359816"/>
                    </a:lnTo>
                    <a:cubicBezTo>
                      <a:pt x="505968" y="354025"/>
                      <a:pt x="541554" y="348310"/>
                      <a:pt x="564871" y="342671"/>
                    </a:cubicBezTo>
                    <a:cubicBezTo>
                      <a:pt x="588188" y="337033"/>
                      <a:pt x="604038" y="330479"/>
                      <a:pt x="612420" y="323012"/>
                    </a:cubicBezTo>
                    <a:cubicBezTo>
                      <a:pt x="620802" y="315544"/>
                      <a:pt x="625602" y="305410"/>
                      <a:pt x="626821" y="292608"/>
                    </a:cubicBezTo>
                    <a:close/>
                    <a:moveTo>
                      <a:pt x="1693469" y="290779"/>
                    </a:moveTo>
                    <a:cubicBezTo>
                      <a:pt x="1708100" y="303276"/>
                      <a:pt x="1724254" y="318211"/>
                      <a:pt x="1741932" y="335585"/>
                    </a:cubicBezTo>
                    <a:cubicBezTo>
                      <a:pt x="1759611" y="352958"/>
                      <a:pt x="1773631" y="367436"/>
                      <a:pt x="1783995" y="379019"/>
                    </a:cubicBezTo>
                    <a:lnTo>
                      <a:pt x="1733246" y="429768"/>
                    </a:lnTo>
                    <a:cubicBezTo>
                      <a:pt x="1720749" y="413918"/>
                      <a:pt x="1706423" y="397078"/>
                      <a:pt x="1690269" y="379247"/>
                    </a:cubicBezTo>
                    <a:cubicBezTo>
                      <a:pt x="1674114" y="361417"/>
                      <a:pt x="1659027" y="345643"/>
                      <a:pt x="1645006" y="331927"/>
                    </a:cubicBezTo>
                    <a:close/>
                    <a:moveTo>
                      <a:pt x="1573226" y="287579"/>
                    </a:moveTo>
                    <a:lnTo>
                      <a:pt x="1626261" y="332384"/>
                    </a:lnTo>
                    <a:cubicBezTo>
                      <a:pt x="1600048" y="363474"/>
                      <a:pt x="1569568" y="395021"/>
                      <a:pt x="1534821" y="427025"/>
                    </a:cubicBezTo>
                    <a:lnTo>
                      <a:pt x="1483157" y="376733"/>
                    </a:lnTo>
                    <a:cubicBezTo>
                      <a:pt x="1499311" y="364236"/>
                      <a:pt x="1515542" y="349987"/>
                      <a:pt x="1531849" y="333985"/>
                    </a:cubicBezTo>
                    <a:cubicBezTo>
                      <a:pt x="1548156" y="317983"/>
                      <a:pt x="1561948" y="302514"/>
                      <a:pt x="1573226" y="287579"/>
                    </a:cubicBezTo>
                    <a:close/>
                    <a:moveTo>
                      <a:pt x="752094" y="191567"/>
                    </a:moveTo>
                    <a:lnTo>
                      <a:pt x="752094" y="218999"/>
                    </a:lnTo>
                    <a:lnTo>
                      <a:pt x="684886" y="218999"/>
                    </a:lnTo>
                    <a:lnTo>
                      <a:pt x="684886" y="201168"/>
                    </a:lnTo>
                    <a:lnTo>
                      <a:pt x="644652" y="201168"/>
                    </a:lnTo>
                    <a:cubicBezTo>
                      <a:pt x="641909" y="210922"/>
                      <a:pt x="637032" y="219608"/>
                      <a:pt x="630022" y="227228"/>
                    </a:cubicBezTo>
                    <a:lnTo>
                      <a:pt x="774954" y="227228"/>
                    </a:lnTo>
                    <a:lnTo>
                      <a:pt x="769011" y="212141"/>
                    </a:lnTo>
                    <a:lnTo>
                      <a:pt x="782727" y="210769"/>
                    </a:lnTo>
                    <a:cubicBezTo>
                      <a:pt x="787299" y="210160"/>
                      <a:pt x="790499" y="209245"/>
                      <a:pt x="792328" y="208026"/>
                    </a:cubicBezTo>
                    <a:cubicBezTo>
                      <a:pt x="794157" y="206807"/>
                      <a:pt x="795223" y="204368"/>
                      <a:pt x="795528" y="200711"/>
                    </a:cubicBezTo>
                    <a:lnTo>
                      <a:pt x="795985" y="191567"/>
                    </a:lnTo>
                    <a:close/>
                    <a:moveTo>
                      <a:pt x="250089" y="181051"/>
                    </a:moveTo>
                    <a:lnTo>
                      <a:pt x="247345" y="217627"/>
                    </a:lnTo>
                    <a:lnTo>
                      <a:pt x="323698" y="217627"/>
                    </a:lnTo>
                    <a:lnTo>
                      <a:pt x="323698" y="181051"/>
                    </a:lnTo>
                    <a:close/>
                    <a:moveTo>
                      <a:pt x="104242" y="181051"/>
                    </a:moveTo>
                    <a:lnTo>
                      <a:pt x="104242" y="217627"/>
                    </a:lnTo>
                    <a:lnTo>
                      <a:pt x="174651" y="217627"/>
                    </a:lnTo>
                    <a:cubicBezTo>
                      <a:pt x="175565" y="209702"/>
                      <a:pt x="176632" y="197510"/>
                      <a:pt x="177851" y="181051"/>
                    </a:cubicBezTo>
                    <a:close/>
                    <a:moveTo>
                      <a:pt x="1614373" y="140360"/>
                    </a:moveTo>
                    <a:lnTo>
                      <a:pt x="1614373" y="217627"/>
                    </a:lnTo>
                    <a:lnTo>
                      <a:pt x="1662837" y="217627"/>
                    </a:lnTo>
                    <a:lnTo>
                      <a:pt x="1662837" y="140360"/>
                    </a:lnTo>
                    <a:close/>
                    <a:moveTo>
                      <a:pt x="649681" y="134417"/>
                    </a:moveTo>
                    <a:lnTo>
                      <a:pt x="649681" y="150876"/>
                    </a:lnTo>
                    <a:lnTo>
                      <a:pt x="649681" y="153619"/>
                    </a:lnTo>
                    <a:lnTo>
                      <a:pt x="684886" y="153619"/>
                    </a:lnTo>
                    <a:lnTo>
                      <a:pt x="684886" y="134417"/>
                    </a:lnTo>
                    <a:close/>
                    <a:moveTo>
                      <a:pt x="548640" y="134417"/>
                    </a:moveTo>
                    <a:lnTo>
                      <a:pt x="545897" y="153619"/>
                    </a:lnTo>
                    <a:lnTo>
                      <a:pt x="581559" y="153619"/>
                    </a:lnTo>
                    <a:lnTo>
                      <a:pt x="581559" y="134417"/>
                    </a:lnTo>
                    <a:close/>
                    <a:moveTo>
                      <a:pt x="1143000" y="123444"/>
                    </a:moveTo>
                    <a:lnTo>
                      <a:pt x="1143000" y="139446"/>
                    </a:lnTo>
                    <a:lnTo>
                      <a:pt x="1235812" y="139446"/>
                    </a:lnTo>
                    <a:lnTo>
                      <a:pt x="1235812" y="123444"/>
                    </a:lnTo>
                    <a:close/>
                    <a:moveTo>
                      <a:pt x="149962" y="84125"/>
                    </a:moveTo>
                    <a:cubicBezTo>
                      <a:pt x="139294" y="95402"/>
                      <a:pt x="129235" y="105308"/>
                      <a:pt x="119787" y="113843"/>
                    </a:cubicBezTo>
                    <a:lnTo>
                      <a:pt x="228600" y="113843"/>
                    </a:lnTo>
                    <a:lnTo>
                      <a:pt x="256947" y="84125"/>
                    </a:lnTo>
                    <a:close/>
                    <a:moveTo>
                      <a:pt x="752094" y="75895"/>
                    </a:moveTo>
                    <a:lnTo>
                      <a:pt x="752094" y="94183"/>
                    </a:lnTo>
                    <a:lnTo>
                      <a:pt x="786841" y="94183"/>
                    </a:lnTo>
                    <a:lnTo>
                      <a:pt x="786841" y="75895"/>
                    </a:lnTo>
                    <a:close/>
                    <a:moveTo>
                      <a:pt x="649681" y="75895"/>
                    </a:moveTo>
                    <a:lnTo>
                      <a:pt x="649681" y="94183"/>
                    </a:lnTo>
                    <a:lnTo>
                      <a:pt x="684886" y="94183"/>
                    </a:lnTo>
                    <a:lnTo>
                      <a:pt x="684886" y="75895"/>
                    </a:lnTo>
                    <a:close/>
                    <a:moveTo>
                      <a:pt x="1143000" y="62179"/>
                    </a:moveTo>
                    <a:lnTo>
                      <a:pt x="1143000" y="78638"/>
                    </a:lnTo>
                    <a:lnTo>
                      <a:pt x="1235812" y="78638"/>
                    </a:lnTo>
                    <a:lnTo>
                      <a:pt x="1235812" y="62179"/>
                    </a:lnTo>
                    <a:close/>
                    <a:moveTo>
                      <a:pt x="1074420" y="12802"/>
                    </a:moveTo>
                    <a:lnTo>
                      <a:pt x="1305764" y="12802"/>
                    </a:lnTo>
                    <a:lnTo>
                      <a:pt x="1305764" y="185623"/>
                    </a:lnTo>
                    <a:lnTo>
                      <a:pt x="1074420" y="185623"/>
                    </a:lnTo>
                    <a:close/>
                    <a:moveTo>
                      <a:pt x="958749" y="4572"/>
                    </a:moveTo>
                    <a:lnTo>
                      <a:pt x="1026871" y="6401"/>
                    </a:lnTo>
                    <a:lnTo>
                      <a:pt x="1026871" y="71780"/>
                    </a:lnTo>
                    <a:lnTo>
                      <a:pt x="1056589" y="71780"/>
                    </a:lnTo>
                    <a:lnTo>
                      <a:pt x="1056589" y="143561"/>
                    </a:lnTo>
                    <a:lnTo>
                      <a:pt x="1026871" y="143561"/>
                    </a:lnTo>
                    <a:lnTo>
                      <a:pt x="1026871" y="191567"/>
                    </a:lnTo>
                    <a:lnTo>
                      <a:pt x="1048817" y="185623"/>
                    </a:lnTo>
                    <a:lnTo>
                      <a:pt x="1049274" y="229057"/>
                    </a:lnTo>
                    <a:lnTo>
                      <a:pt x="1049731" y="259690"/>
                    </a:lnTo>
                    <a:lnTo>
                      <a:pt x="1026871" y="265633"/>
                    </a:lnTo>
                    <a:lnTo>
                      <a:pt x="1026871" y="371246"/>
                    </a:lnTo>
                    <a:cubicBezTo>
                      <a:pt x="1026871" y="376123"/>
                      <a:pt x="1026719" y="379628"/>
                      <a:pt x="1026414" y="381762"/>
                    </a:cubicBezTo>
                    <a:cubicBezTo>
                      <a:pt x="1042568" y="363474"/>
                      <a:pt x="1054380" y="345643"/>
                      <a:pt x="1061847" y="328270"/>
                    </a:cubicBezTo>
                    <a:cubicBezTo>
                      <a:pt x="1069315" y="310896"/>
                      <a:pt x="1074268" y="290017"/>
                      <a:pt x="1076706" y="265633"/>
                    </a:cubicBezTo>
                    <a:lnTo>
                      <a:pt x="1139800" y="276149"/>
                    </a:lnTo>
                    <a:lnTo>
                      <a:pt x="1137057" y="294437"/>
                    </a:lnTo>
                    <a:cubicBezTo>
                      <a:pt x="1136447" y="296875"/>
                      <a:pt x="1135837" y="300533"/>
                      <a:pt x="1135228" y="305410"/>
                    </a:cubicBezTo>
                    <a:cubicBezTo>
                      <a:pt x="1143153" y="324307"/>
                      <a:pt x="1153211" y="337109"/>
                      <a:pt x="1165403" y="343814"/>
                    </a:cubicBezTo>
                    <a:lnTo>
                      <a:pt x="1165403" y="256946"/>
                    </a:lnTo>
                    <a:lnTo>
                      <a:pt x="1062533" y="256946"/>
                    </a:lnTo>
                    <a:lnTo>
                      <a:pt x="1062533" y="198882"/>
                    </a:lnTo>
                    <a:lnTo>
                      <a:pt x="1325880" y="198882"/>
                    </a:lnTo>
                    <a:lnTo>
                      <a:pt x="1325880" y="256946"/>
                    </a:lnTo>
                    <a:lnTo>
                      <a:pt x="1232154" y="256946"/>
                    </a:lnTo>
                    <a:lnTo>
                      <a:pt x="1232154" y="279806"/>
                    </a:lnTo>
                    <a:lnTo>
                      <a:pt x="1309878" y="279806"/>
                    </a:lnTo>
                    <a:lnTo>
                      <a:pt x="1309878" y="331927"/>
                    </a:lnTo>
                    <a:lnTo>
                      <a:pt x="1232154" y="331927"/>
                    </a:lnTo>
                    <a:lnTo>
                      <a:pt x="1232154" y="355702"/>
                    </a:lnTo>
                    <a:cubicBezTo>
                      <a:pt x="1253490" y="356311"/>
                      <a:pt x="1269340" y="356616"/>
                      <a:pt x="1279703" y="356616"/>
                    </a:cubicBezTo>
                    <a:cubicBezTo>
                      <a:pt x="1297686" y="356616"/>
                      <a:pt x="1317193" y="356159"/>
                      <a:pt x="1338225" y="355244"/>
                    </a:cubicBezTo>
                    <a:lnTo>
                      <a:pt x="1325423" y="420624"/>
                    </a:lnTo>
                    <a:cubicBezTo>
                      <a:pt x="1307745" y="421538"/>
                      <a:pt x="1289914" y="421996"/>
                      <a:pt x="1271931" y="421996"/>
                    </a:cubicBezTo>
                    <a:cubicBezTo>
                      <a:pt x="1253947" y="421996"/>
                      <a:pt x="1235964" y="421538"/>
                      <a:pt x="1217981" y="420624"/>
                    </a:cubicBezTo>
                    <a:cubicBezTo>
                      <a:pt x="1192987" y="419405"/>
                      <a:pt x="1172337" y="415366"/>
                      <a:pt x="1156030" y="408508"/>
                    </a:cubicBezTo>
                    <a:cubicBezTo>
                      <a:pt x="1139724" y="401650"/>
                      <a:pt x="1125931" y="389839"/>
                      <a:pt x="1114654" y="373075"/>
                    </a:cubicBezTo>
                    <a:cubicBezTo>
                      <a:pt x="1106424" y="391058"/>
                      <a:pt x="1094689" y="409804"/>
                      <a:pt x="1079449" y="429311"/>
                    </a:cubicBezTo>
                    <a:lnTo>
                      <a:pt x="1025500" y="392735"/>
                    </a:lnTo>
                    <a:cubicBezTo>
                      <a:pt x="1023976" y="401574"/>
                      <a:pt x="1021004" y="408203"/>
                      <a:pt x="1016584" y="412623"/>
                    </a:cubicBezTo>
                    <a:cubicBezTo>
                      <a:pt x="1012165" y="417043"/>
                      <a:pt x="1005993" y="420243"/>
                      <a:pt x="998068" y="422224"/>
                    </a:cubicBezTo>
                    <a:cubicBezTo>
                      <a:pt x="990143" y="424205"/>
                      <a:pt x="978256" y="425958"/>
                      <a:pt x="962406" y="427482"/>
                    </a:cubicBezTo>
                    <a:lnTo>
                      <a:pt x="939089" y="429768"/>
                    </a:lnTo>
                    <a:lnTo>
                      <a:pt x="918058" y="357073"/>
                    </a:lnTo>
                    <a:lnTo>
                      <a:pt x="935431" y="354787"/>
                    </a:lnTo>
                    <a:cubicBezTo>
                      <a:pt x="943966" y="353873"/>
                      <a:pt x="949986" y="352044"/>
                      <a:pt x="953491" y="349301"/>
                    </a:cubicBezTo>
                    <a:cubicBezTo>
                      <a:pt x="956996" y="346558"/>
                      <a:pt x="958749" y="341376"/>
                      <a:pt x="958749" y="333756"/>
                    </a:cubicBezTo>
                    <a:lnTo>
                      <a:pt x="958749" y="282092"/>
                    </a:lnTo>
                    <a:cubicBezTo>
                      <a:pt x="942899" y="286055"/>
                      <a:pt x="927354" y="290170"/>
                      <a:pt x="912114" y="294437"/>
                    </a:cubicBezTo>
                    <a:lnTo>
                      <a:pt x="906171" y="219456"/>
                    </a:lnTo>
                    <a:lnTo>
                      <a:pt x="958749" y="207569"/>
                    </a:lnTo>
                    <a:lnTo>
                      <a:pt x="958749" y="143561"/>
                    </a:lnTo>
                    <a:lnTo>
                      <a:pt x="922173" y="143561"/>
                    </a:lnTo>
                    <a:lnTo>
                      <a:pt x="922173" y="71780"/>
                    </a:lnTo>
                    <a:lnTo>
                      <a:pt x="958749" y="71780"/>
                    </a:lnTo>
                    <a:close/>
                    <a:moveTo>
                      <a:pt x="1538478" y="4115"/>
                    </a:moveTo>
                    <a:lnTo>
                      <a:pt x="1614373" y="5944"/>
                    </a:lnTo>
                    <a:lnTo>
                      <a:pt x="1614373" y="73152"/>
                    </a:lnTo>
                    <a:lnTo>
                      <a:pt x="1662837" y="73152"/>
                    </a:lnTo>
                    <a:lnTo>
                      <a:pt x="1662837" y="4115"/>
                    </a:lnTo>
                    <a:lnTo>
                      <a:pt x="1736446" y="5944"/>
                    </a:lnTo>
                    <a:lnTo>
                      <a:pt x="1736446" y="73152"/>
                    </a:lnTo>
                    <a:lnTo>
                      <a:pt x="1772565" y="73152"/>
                    </a:lnTo>
                    <a:lnTo>
                      <a:pt x="1772565" y="140360"/>
                    </a:lnTo>
                    <a:lnTo>
                      <a:pt x="1736446" y="140360"/>
                    </a:lnTo>
                    <a:lnTo>
                      <a:pt x="1736446" y="217627"/>
                    </a:lnTo>
                    <a:lnTo>
                      <a:pt x="1781252" y="217627"/>
                    </a:lnTo>
                    <a:lnTo>
                      <a:pt x="1781252" y="287579"/>
                    </a:lnTo>
                    <a:lnTo>
                      <a:pt x="1573226" y="287579"/>
                    </a:lnTo>
                    <a:lnTo>
                      <a:pt x="1490930" y="287579"/>
                    </a:lnTo>
                    <a:lnTo>
                      <a:pt x="1490930" y="217627"/>
                    </a:lnTo>
                    <a:lnTo>
                      <a:pt x="1538478" y="217627"/>
                    </a:lnTo>
                    <a:lnTo>
                      <a:pt x="1538478" y="140360"/>
                    </a:lnTo>
                    <a:lnTo>
                      <a:pt x="1501902" y="140360"/>
                    </a:lnTo>
                    <a:lnTo>
                      <a:pt x="1501902" y="73152"/>
                    </a:lnTo>
                    <a:lnTo>
                      <a:pt x="1538478" y="73152"/>
                    </a:lnTo>
                    <a:close/>
                    <a:moveTo>
                      <a:pt x="684886" y="2743"/>
                    </a:moveTo>
                    <a:lnTo>
                      <a:pt x="752094" y="4572"/>
                    </a:lnTo>
                    <a:lnTo>
                      <a:pt x="752094" y="23317"/>
                    </a:lnTo>
                    <a:lnTo>
                      <a:pt x="847649" y="23317"/>
                    </a:lnTo>
                    <a:lnTo>
                      <a:pt x="847649" y="134417"/>
                    </a:lnTo>
                    <a:lnTo>
                      <a:pt x="752094" y="134417"/>
                    </a:lnTo>
                    <a:lnTo>
                      <a:pt x="752094" y="153619"/>
                    </a:lnTo>
                    <a:lnTo>
                      <a:pt x="861822" y="153619"/>
                    </a:lnTo>
                    <a:cubicBezTo>
                      <a:pt x="861517" y="164897"/>
                      <a:pt x="860603" y="185318"/>
                      <a:pt x="859079" y="214884"/>
                    </a:cubicBezTo>
                    <a:cubicBezTo>
                      <a:pt x="858469" y="224333"/>
                      <a:pt x="857174" y="231496"/>
                      <a:pt x="855193" y="236372"/>
                    </a:cubicBezTo>
                    <a:cubicBezTo>
                      <a:pt x="853212" y="241249"/>
                      <a:pt x="850164" y="244831"/>
                      <a:pt x="846049" y="247117"/>
                    </a:cubicBezTo>
                    <a:cubicBezTo>
                      <a:pt x="841934" y="249403"/>
                      <a:pt x="835762" y="251155"/>
                      <a:pt x="827532" y="252374"/>
                    </a:cubicBezTo>
                    <a:lnTo>
                      <a:pt x="827532" y="331927"/>
                    </a:lnTo>
                    <a:lnTo>
                      <a:pt x="756209" y="331927"/>
                    </a:lnTo>
                    <a:lnTo>
                      <a:pt x="756209" y="285750"/>
                    </a:lnTo>
                    <a:lnTo>
                      <a:pt x="573786" y="285750"/>
                    </a:lnTo>
                    <a:lnTo>
                      <a:pt x="573786" y="333299"/>
                    </a:lnTo>
                    <a:lnTo>
                      <a:pt x="503378" y="333299"/>
                    </a:lnTo>
                    <a:lnTo>
                      <a:pt x="503378" y="276149"/>
                    </a:lnTo>
                    <a:lnTo>
                      <a:pt x="466801" y="231343"/>
                    </a:lnTo>
                    <a:cubicBezTo>
                      <a:pt x="511912" y="224333"/>
                      <a:pt x="543001" y="214274"/>
                      <a:pt x="560070" y="201168"/>
                    </a:cubicBezTo>
                    <a:lnTo>
                      <a:pt x="476860" y="201168"/>
                    </a:lnTo>
                    <a:lnTo>
                      <a:pt x="487375" y="94183"/>
                    </a:lnTo>
                    <a:lnTo>
                      <a:pt x="581559" y="94183"/>
                    </a:lnTo>
                    <a:lnTo>
                      <a:pt x="581559" y="75895"/>
                    </a:lnTo>
                    <a:lnTo>
                      <a:pt x="477774" y="75895"/>
                    </a:lnTo>
                    <a:lnTo>
                      <a:pt x="477774" y="23317"/>
                    </a:lnTo>
                    <a:lnTo>
                      <a:pt x="581559" y="23317"/>
                    </a:lnTo>
                    <a:lnTo>
                      <a:pt x="581559" y="3200"/>
                    </a:lnTo>
                    <a:lnTo>
                      <a:pt x="649681" y="5029"/>
                    </a:lnTo>
                    <a:lnTo>
                      <a:pt x="649681" y="23317"/>
                    </a:lnTo>
                    <a:lnTo>
                      <a:pt x="684886" y="23317"/>
                    </a:lnTo>
                    <a:close/>
                    <a:moveTo>
                      <a:pt x="1432865" y="457"/>
                    </a:moveTo>
                    <a:lnTo>
                      <a:pt x="1502360" y="15088"/>
                    </a:lnTo>
                    <a:cubicBezTo>
                      <a:pt x="1495349" y="44653"/>
                      <a:pt x="1485900" y="74219"/>
                      <a:pt x="1474013" y="103784"/>
                    </a:cubicBezTo>
                    <a:lnTo>
                      <a:pt x="1474013" y="426110"/>
                    </a:lnTo>
                    <a:lnTo>
                      <a:pt x="1406347" y="426110"/>
                    </a:lnTo>
                    <a:lnTo>
                      <a:pt x="1406347" y="228143"/>
                    </a:lnTo>
                    <a:cubicBezTo>
                      <a:pt x="1395984" y="242773"/>
                      <a:pt x="1388060" y="253746"/>
                      <a:pt x="1382573" y="261061"/>
                    </a:cubicBezTo>
                    <a:lnTo>
                      <a:pt x="1375715" y="270205"/>
                    </a:lnTo>
                    <a:lnTo>
                      <a:pt x="1363828" y="165506"/>
                    </a:lnTo>
                    <a:cubicBezTo>
                      <a:pt x="1379982" y="140208"/>
                      <a:pt x="1393774" y="114376"/>
                      <a:pt x="1405204" y="88011"/>
                    </a:cubicBezTo>
                    <a:cubicBezTo>
                      <a:pt x="1416634" y="61646"/>
                      <a:pt x="1425855" y="32461"/>
                      <a:pt x="1432865" y="457"/>
                    </a:cubicBezTo>
                    <a:close/>
                    <a:moveTo>
                      <a:pt x="118415" y="0"/>
                    </a:moveTo>
                    <a:lnTo>
                      <a:pt x="209398" y="2286"/>
                    </a:lnTo>
                    <a:lnTo>
                      <a:pt x="199339" y="19660"/>
                    </a:lnTo>
                    <a:lnTo>
                      <a:pt x="341071" y="19660"/>
                    </a:lnTo>
                    <a:lnTo>
                      <a:pt x="341071" y="85954"/>
                    </a:lnTo>
                    <a:lnTo>
                      <a:pt x="315468" y="113843"/>
                    </a:lnTo>
                    <a:lnTo>
                      <a:pt x="392278" y="113843"/>
                    </a:lnTo>
                    <a:lnTo>
                      <a:pt x="392278" y="285293"/>
                    </a:lnTo>
                    <a:lnTo>
                      <a:pt x="268834" y="285293"/>
                    </a:lnTo>
                    <a:lnTo>
                      <a:pt x="268834" y="334213"/>
                    </a:lnTo>
                    <a:cubicBezTo>
                      <a:pt x="268834" y="340919"/>
                      <a:pt x="270129" y="345491"/>
                      <a:pt x="272720" y="347929"/>
                    </a:cubicBezTo>
                    <a:cubicBezTo>
                      <a:pt x="275311" y="350368"/>
                      <a:pt x="279807" y="351892"/>
                      <a:pt x="286207" y="352501"/>
                    </a:cubicBezTo>
                    <a:cubicBezTo>
                      <a:pt x="290170" y="352806"/>
                      <a:pt x="295809" y="352958"/>
                      <a:pt x="303124" y="352958"/>
                    </a:cubicBezTo>
                    <a:cubicBezTo>
                      <a:pt x="310744" y="352958"/>
                      <a:pt x="316383" y="352806"/>
                      <a:pt x="320040" y="352501"/>
                    </a:cubicBezTo>
                    <a:cubicBezTo>
                      <a:pt x="326136" y="351892"/>
                      <a:pt x="330632" y="350444"/>
                      <a:pt x="333528" y="348158"/>
                    </a:cubicBezTo>
                    <a:cubicBezTo>
                      <a:pt x="336423" y="345872"/>
                      <a:pt x="338481" y="341528"/>
                      <a:pt x="339700" y="335128"/>
                    </a:cubicBezTo>
                    <a:cubicBezTo>
                      <a:pt x="340919" y="329336"/>
                      <a:pt x="341986" y="321869"/>
                      <a:pt x="342900" y="312725"/>
                    </a:cubicBezTo>
                    <a:lnTo>
                      <a:pt x="412395" y="334670"/>
                    </a:lnTo>
                    <a:cubicBezTo>
                      <a:pt x="410871" y="348691"/>
                      <a:pt x="408432" y="363931"/>
                      <a:pt x="405079" y="380390"/>
                    </a:cubicBezTo>
                    <a:cubicBezTo>
                      <a:pt x="402336" y="394106"/>
                      <a:pt x="396621" y="403936"/>
                      <a:pt x="387934" y="409880"/>
                    </a:cubicBezTo>
                    <a:cubicBezTo>
                      <a:pt x="379248" y="415823"/>
                      <a:pt x="365151" y="419100"/>
                      <a:pt x="345643" y="419710"/>
                    </a:cubicBezTo>
                    <a:cubicBezTo>
                      <a:pt x="326136" y="420319"/>
                      <a:pt x="311201" y="420624"/>
                      <a:pt x="300838" y="420624"/>
                    </a:cubicBezTo>
                    <a:cubicBezTo>
                      <a:pt x="291084" y="420624"/>
                      <a:pt x="276149" y="420319"/>
                      <a:pt x="256032" y="419710"/>
                    </a:cubicBezTo>
                    <a:cubicBezTo>
                      <a:pt x="241707" y="419100"/>
                      <a:pt x="230734" y="417347"/>
                      <a:pt x="223114" y="414452"/>
                    </a:cubicBezTo>
                    <a:cubicBezTo>
                      <a:pt x="215494" y="411556"/>
                      <a:pt x="209931" y="406298"/>
                      <a:pt x="206426" y="398678"/>
                    </a:cubicBezTo>
                    <a:cubicBezTo>
                      <a:pt x="202921" y="391058"/>
                      <a:pt x="201168" y="379933"/>
                      <a:pt x="201168" y="365303"/>
                    </a:cubicBezTo>
                    <a:lnTo>
                      <a:pt x="201168" y="345643"/>
                    </a:lnTo>
                    <a:cubicBezTo>
                      <a:pt x="186233" y="362102"/>
                      <a:pt x="166345" y="376809"/>
                      <a:pt x="141504" y="389763"/>
                    </a:cubicBezTo>
                    <a:cubicBezTo>
                      <a:pt x="116662" y="402717"/>
                      <a:pt x="83973" y="415900"/>
                      <a:pt x="43434" y="429311"/>
                    </a:cubicBezTo>
                    <a:lnTo>
                      <a:pt x="0" y="358445"/>
                    </a:lnTo>
                    <a:cubicBezTo>
                      <a:pt x="44806" y="348082"/>
                      <a:pt x="78715" y="337566"/>
                      <a:pt x="101727" y="326898"/>
                    </a:cubicBezTo>
                    <a:cubicBezTo>
                      <a:pt x="124740" y="316230"/>
                      <a:pt x="141885" y="302362"/>
                      <a:pt x="153162" y="285293"/>
                    </a:cubicBezTo>
                    <a:lnTo>
                      <a:pt x="34747" y="285293"/>
                    </a:lnTo>
                    <a:lnTo>
                      <a:pt x="34747" y="176479"/>
                    </a:lnTo>
                    <a:cubicBezTo>
                      <a:pt x="29566" y="179832"/>
                      <a:pt x="23013" y="183490"/>
                      <a:pt x="15088" y="187452"/>
                    </a:cubicBezTo>
                    <a:lnTo>
                      <a:pt x="3658" y="109728"/>
                    </a:lnTo>
                    <a:cubicBezTo>
                      <a:pt x="31395" y="92964"/>
                      <a:pt x="53797" y="76276"/>
                      <a:pt x="70866" y="59665"/>
                    </a:cubicBezTo>
                    <a:cubicBezTo>
                      <a:pt x="87935" y="43053"/>
                      <a:pt x="103785" y="23165"/>
                      <a:pt x="118415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>
                <a:glow>
                  <a:srgbClr val="000000"/>
                </a:glow>
              </a:effectLst>
            </p:spPr>
            <p:txBody>
              <a:bodyPr rot="0" spcFirstLastPara="0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altLang="zh-CN" sz="4400" dirty="0">
                  <a:latin typeface="阿里巴巴普惠体 2.0 115 Black" panose="00020600040101010101" pitchFamily="18" charset="-122"/>
                  <a:ea typeface="阿里巴巴普惠体 2.0 115 Black" panose="00020600040101010101" pitchFamily="18" charset="-122"/>
                  <a:cs typeface="阿里巴巴普惠体 2.0 115 Black" panose="00020600040101010101" pitchFamily="18" charset="-122"/>
                </a:endParaRPr>
              </a:p>
            </p:txBody>
          </p:sp>
          <p:sp>
            <p:nvSpPr>
              <p:cNvPr id="10" name="TextBox 62">
                <a:extLst>
                  <a:ext uri="{FF2B5EF4-FFF2-40B4-BE49-F238E27FC236}">
                    <a16:creationId xmlns:a16="http://schemas.microsoft.com/office/drawing/2014/main" id="{DADC4994-5D3E-3DEE-5389-E82F6747100F}"/>
                  </a:ext>
                </a:extLst>
              </p:cNvPr>
              <p:cNvSpPr txBox="1"/>
              <p:nvPr userDrawn="1"/>
            </p:nvSpPr>
            <p:spPr>
              <a:xfrm>
                <a:off x="2070420" y="3027973"/>
                <a:ext cx="1778051" cy="427482"/>
              </a:xfrm>
              <a:custGeom>
                <a:avLst/>
                <a:gdLst/>
                <a:ahLst/>
                <a:cxnLst/>
                <a:rect l="l" t="t" r="r" b="b"/>
                <a:pathLst>
                  <a:path w="1778051" h="427482">
                    <a:moveTo>
                      <a:pt x="1629918" y="271577"/>
                    </a:moveTo>
                    <a:lnTo>
                      <a:pt x="1629918" y="345186"/>
                    </a:lnTo>
                    <a:lnTo>
                      <a:pt x="1703070" y="345186"/>
                    </a:lnTo>
                    <a:lnTo>
                      <a:pt x="1703070" y="271577"/>
                    </a:lnTo>
                    <a:close/>
                    <a:moveTo>
                      <a:pt x="1479957" y="271577"/>
                    </a:moveTo>
                    <a:lnTo>
                      <a:pt x="1479957" y="345186"/>
                    </a:lnTo>
                    <a:lnTo>
                      <a:pt x="1554023" y="345186"/>
                    </a:lnTo>
                    <a:lnTo>
                      <a:pt x="1554023" y="271577"/>
                    </a:lnTo>
                    <a:close/>
                    <a:moveTo>
                      <a:pt x="1154430" y="245516"/>
                    </a:moveTo>
                    <a:cubicBezTo>
                      <a:pt x="1151078" y="288493"/>
                      <a:pt x="1143153" y="326898"/>
                      <a:pt x="1130656" y="360731"/>
                    </a:cubicBezTo>
                    <a:cubicBezTo>
                      <a:pt x="1153516" y="346405"/>
                      <a:pt x="1173633" y="330860"/>
                      <a:pt x="1191006" y="314096"/>
                    </a:cubicBezTo>
                    <a:cubicBezTo>
                      <a:pt x="1177595" y="293980"/>
                      <a:pt x="1165403" y="271120"/>
                      <a:pt x="1154430" y="245516"/>
                    </a:cubicBezTo>
                    <a:close/>
                    <a:moveTo>
                      <a:pt x="1202894" y="196139"/>
                    </a:moveTo>
                    <a:cubicBezTo>
                      <a:pt x="1210818" y="218694"/>
                      <a:pt x="1220267" y="239268"/>
                      <a:pt x="1231240" y="257861"/>
                    </a:cubicBezTo>
                    <a:cubicBezTo>
                      <a:pt x="1240079" y="240182"/>
                      <a:pt x="1246785" y="219608"/>
                      <a:pt x="1251357" y="196139"/>
                    </a:cubicBezTo>
                    <a:close/>
                    <a:moveTo>
                      <a:pt x="694944" y="195682"/>
                    </a:moveTo>
                    <a:lnTo>
                      <a:pt x="694944" y="209855"/>
                    </a:lnTo>
                    <a:lnTo>
                      <a:pt x="796443" y="209855"/>
                    </a:lnTo>
                    <a:lnTo>
                      <a:pt x="796443" y="195682"/>
                    </a:lnTo>
                    <a:close/>
                    <a:moveTo>
                      <a:pt x="258318" y="161849"/>
                    </a:moveTo>
                    <a:lnTo>
                      <a:pt x="258318" y="288036"/>
                    </a:lnTo>
                    <a:lnTo>
                      <a:pt x="317297" y="288036"/>
                    </a:lnTo>
                    <a:cubicBezTo>
                      <a:pt x="291084" y="247193"/>
                      <a:pt x="271425" y="205130"/>
                      <a:pt x="258318" y="161849"/>
                    </a:cubicBezTo>
                    <a:close/>
                    <a:moveTo>
                      <a:pt x="182423" y="158191"/>
                    </a:moveTo>
                    <a:cubicBezTo>
                      <a:pt x="169926" y="202387"/>
                      <a:pt x="149810" y="245669"/>
                      <a:pt x="122073" y="288036"/>
                    </a:cubicBezTo>
                    <a:lnTo>
                      <a:pt x="182423" y="288036"/>
                    </a:lnTo>
                    <a:close/>
                    <a:moveTo>
                      <a:pt x="694944" y="148590"/>
                    </a:moveTo>
                    <a:lnTo>
                      <a:pt x="694944" y="160934"/>
                    </a:lnTo>
                    <a:lnTo>
                      <a:pt x="796443" y="160934"/>
                    </a:lnTo>
                    <a:lnTo>
                      <a:pt x="796443" y="148590"/>
                    </a:lnTo>
                    <a:close/>
                    <a:moveTo>
                      <a:pt x="1629918" y="130302"/>
                    </a:moveTo>
                    <a:lnTo>
                      <a:pt x="1629918" y="199796"/>
                    </a:lnTo>
                    <a:lnTo>
                      <a:pt x="1703070" y="199796"/>
                    </a:lnTo>
                    <a:lnTo>
                      <a:pt x="1703070" y="130302"/>
                    </a:lnTo>
                    <a:close/>
                    <a:moveTo>
                      <a:pt x="1479957" y="130302"/>
                    </a:moveTo>
                    <a:lnTo>
                      <a:pt x="1479957" y="199796"/>
                    </a:lnTo>
                    <a:lnTo>
                      <a:pt x="1554023" y="199796"/>
                    </a:lnTo>
                    <a:lnTo>
                      <a:pt x="1554023" y="130302"/>
                    </a:lnTo>
                    <a:close/>
                    <a:moveTo>
                      <a:pt x="972465" y="1372"/>
                    </a:moveTo>
                    <a:lnTo>
                      <a:pt x="1038302" y="3200"/>
                    </a:lnTo>
                    <a:lnTo>
                      <a:pt x="1038302" y="68123"/>
                    </a:lnTo>
                    <a:lnTo>
                      <a:pt x="1072592" y="68123"/>
                    </a:lnTo>
                    <a:lnTo>
                      <a:pt x="1072592" y="137617"/>
                    </a:lnTo>
                    <a:lnTo>
                      <a:pt x="1038302" y="137617"/>
                    </a:lnTo>
                    <a:lnTo>
                      <a:pt x="1038302" y="175108"/>
                    </a:lnTo>
                    <a:lnTo>
                      <a:pt x="1049274" y="161849"/>
                    </a:lnTo>
                    <a:cubicBezTo>
                      <a:pt x="1060857" y="174041"/>
                      <a:pt x="1073811" y="188366"/>
                      <a:pt x="1088136" y="204826"/>
                    </a:cubicBezTo>
                    <a:cubicBezTo>
                      <a:pt x="1088746" y="184099"/>
                      <a:pt x="1089051" y="166878"/>
                      <a:pt x="1089051" y="153162"/>
                    </a:cubicBezTo>
                    <a:lnTo>
                      <a:pt x="1089051" y="26518"/>
                    </a:lnTo>
                    <a:cubicBezTo>
                      <a:pt x="1171042" y="24994"/>
                      <a:pt x="1248004" y="19812"/>
                      <a:pt x="1319937" y="10973"/>
                    </a:cubicBezTo>
                    <a:lnTo>
                      <a:pt x="1334110" y="85039"/>
                    </a:lnTo>
                    <a:cubicBezTo>
                      <a:pt x="1299363" y="88087"/>
                      <a:pt x="1240536" y="92050"/>
                      <a:pt x="1157631" y="96926"/>
                    </a:cubicBezTo>
                    <a:lnTo>
                      <a:pt x="1157631" y="127102"/>
                    </a:lnTo>
                    <a:lnTo>
                      <a:pt x="1321308" y="127102"/>
                    </a:lnTo>
                    <a:lnTo>
                      <a:pt x="1321308" y="200254"/>
                    </a:lnTo>
                    <a:cubicBezTo>
                      <a:pt x="1315822" y="223723"/>
                      <a:pt x="1309498" y="244754"/>
                      <a:pt x="1302335" y="263347"/>
                    </a:cubicBezTo>
                    <a:cubicBezTo>
                      <a:pt x="1295172" y="281940"/>
                      <a:pt x="1286409" y="299161"/>
                      <a:pt x="1276046" y="315011"/>
                    </a:cubicBezTo>
                    <a:cubicBezTo>
                      <a:pt x="1296467" y="334518"/>
                      <a:pt x="1320546" y="350977"/>
                      <a:pt x="1348283" y="364388"/>
                    </a:cubicBezTo>
                    <a:lnTo>
                      <a:pt x="1308507" y="427482"/>
                    </a:lnTo>
                    <a:cubicBezTo>
                      <a:pt x="1278636" y="408280"/>
                      <a:pt x="1253491" y="388010"/>
                      <a:pt x="1233069" y="366674"/>
                    </a:cubicBezTo>
                    <a:cubicBezTo>
                      <a:pt x="1212952" y="385877"/>
                      <a:pt x="1186130" y="406146"/>
                      <a:pt x="1152602" y="427482"/>
                    </a:cubicBezTo>
                    <a:lnTo>
                      <a:pt x="1118769" y="389534"/>
                    </a:lnTo>
                    <a:cubicBezTo>
                      <a:pt x="1113587" y="401422"/>
                      <a:pt x="1107644" y="413766"/>
                      <a:pt x="1100938" y="426568"/>
                    </a:cubicBezTo>
                    <a:lnTo>
                      <a:pt x="1038759" y="385877"/>
                    </a:lnTo>
                    <a:cubicBezTo>
                      <a:pt x="1054608" y="359969"/>
                      <a:pt x="1066115" y="335737"/>
                      <a:pt x="1073277" y="313182"/>
                    </a:cubicBezTo>
                    <a:cubicBezTo>
                      <a:pt x="1080440" y="290627"/>
                      <a:pt x="1085088" y="261976"/>
                      <a:pt x="1087222" y="227228"/>
                    </a:cubicBezTo>
                    <a:lnTo>
                      <a:pt x="1065734" y="265176"/>
                    </a:lnTo>
                    <a:cubicBezTo>
                      <a:pt x="1057199" y="253594"/>
                      <a:pt x="1048055" y="242011"/>
                      <a:pt x="1038302" y="230429"/>
                    </a:cubicBezTo>
                    <a:lnTo>
                      <a:pt x="1038302" y="424739"/>
                    </a:lnTo>
                    <a:lnTo>
                      <a:pt x="972465" y="424739"/>
                    </a:lnTo>
                    <a:lnTo>
                      <a:pt x="972465" y="266548"/>
                    </a:lnTo>
                    <a:cubicBezTo>
                      <a:pt x="965150" y="280568"/>
                      <a:pt x="957453" y="294284"/>
                      <a:pt x="949376" y="307696"/>
                    </a:cubicBezTo>
                    <a:cubicBezTo>
                      <a:pt x="941299" y="321107"/>
                      <a:pt x="934822" y="331165"/>
                      <a:pt x="929945" y="337871"/>
                    </a:cubicBezTo>
                    <a:lnTo>
                      <a:pt x="917144" y="235458"/>
                    </a:lnTo>
                    <a:cubicBezTo>
                      <a:pt x="929336" y="219608"/>
                      <a:pt x="940232" y="202768"/>
                      <a:pt x="949833" y="184937"/>
                    </a:cubicBezTo>
                    <a:cubicBezTo>
                      <a:pt x="959435" y="167107"/>
                      <a:pt x="966216" y="151333"/>
                      <a:pt x="970179" y="137617"/>
                    </a:cubicBezTo>
                    <a:lnTo>
                      <a:pt x="934974" y="137617"/>
                    </a:lnTo>
                    <a:lnTo>
                      <a:pt x="934974" y="68123"/>
                    </a:lnTo>
                    <a:lnTo>
                      <a:pt x="972465" y="68123"/>
                    </a:lnTo>
                    <a:close/>
                    <a:moveTo>
                      <a:pt x="661112" y="1372"/>
                    </a:moveTo>
                    <a:lnTo>
                      <a:pt x="721919" y="3200"/>
                    </a:lnTo>
                    <a:lnTo>
                      <a:pt x="721919" y="22860"/>
                    </a:lnTo>
                    <a:lnTo>
                      <a:pt x="769468" y="22860"/>
                    </a:lnTo>
                    <a:lnTo>
                      <a:pt x="769468" y="1372"/>
                    </a:lnTo>
                    <a:lnTo>
                      <a:pt x="831647" y="3200"/>
                    </a:lnTo>
                    <a:lnTo>
                      <a:pt x="831647" y="22860"/>
                    </a:lnTo>
                    <a:lnTo>
                      <a:pt x="879653" y="22860"/>
                    </a:lnTo>
                    <a:lnTo>
                      <a:pt x="879653" y="84125"/>
                    </a:lnTo>
                    <a:lnTo>
                      <a:pt x="831647" y="84125"/>
                    </a:lnTo>
                    <a:lnTo>
                      <a:pt x="831647" y="98755"/>
                    </a:lnTo>
                    <a:lnTo>
                      <a:pt x="769468" y="98755"/>
                    </a:lnTo>
                    <a:lnTo>
                      <a:pt x="769468" y="84125"/>
                    </a:lnTo>
                    <a:lnTo>
                      <a:pt x="721919" y="84125"/>
                    </a:lnTo>
                    <a:lnTo>
                      <a:pt x="721919" y="98755"/>
                    </a:lnTo>
                    <a:lnTo>
                      <a:pt x="661112" y="98755"/>
                    </a:lnTo>
                    <a:lnTo>
                      <a:pt x="661112" y="84125"/>
                    </a:lnTo>
                    <a:lnTo>
                      <a:pt x="620421" y="84125"/>
                    </a:lnTo>
                    <a:lnTo>
                      <a:pt x="620421" y="22860"/>
                    </a:lnTo>
                    <a:lnTo>
                      <a:pt x="661112" y="22860"/>
                    </a:lnTo>
                    <a:close/>
                    <a:moveTo>
                      <a:pt x="513893" y="457"/>
                    </a:moveTo>
                    <a:lnTo>
                      <a:pt x="581102" y="2286"/>
                    </a:lnTo>
                    <a:lnTo>
                      <a:pt x="581102" y="68123"/>
                    </a:lnTo>
                    <a:lnTo>
                      <a:pt x="608991" y="68123"/>
                    </a:lnTo>
                    <a:lnTo>
                      <a:pt x="608991" y="137617"/>
                    </a:lnTo>
                    <a:lnTo>
                      <a:pt x="581102" y="137617"/>
                    </a:lnTo>
                    <a:lnTo>
                      <a:pt x="581102" y="163678"/>
                    </a:lnTo>
                    <a:lnTo>
                      <a:pt x="591617" y="152705"/>
                    </a:lnTo>
                    <a:cubicBezTo>
                      <a:pt x="595580" y="157582"/>
                      <a:pt x="607467" y="174955"/>
                      <a:pt x="627279" y="204826"/>
                    </a:cubicBezTo>
                    <a:lnTo>
                      <a:pt x="627279" y="106070"/>
                    </a:lnTo>
                    <a:lnTo>
                      <a:pt x="865023" y="106070"/>
                    </a:lnTo>
                    <a:lnTo>
                      <a:pt x="865023" y="249174"/>
                    </a:lnTo>
                    <a:lnTo>
                      <a:pt x="779984" y="249174"/>
                    </a:lnTo>
                    <a:lnTo>
                      <a:pt x="779984" y="270205"/>
                    </a:lnTo>
                    <a:lnTo>
                      <a:pt x="881939" y="270205"/>
                    </a:lnTo>
                    <a:lnTo>
                      <a:pt x="881939" y="326441"/>
                    </a:lnTo>
                    <a:lnTo>
                      <a:pt x="784098" y="326441"/>
                    </a:lnTo>
                    <a:cubicBezTo>
                      <a:pt x="793852" y="336804"/>
                      <a:pt x="806958" y="344805"/>
                      <a:pt x="823418" y="350444"/>
                    </a:cubicBezTo>
                    <a:cubicBezTo>
                      <a:pt x="839877" y="356083"/>
                      <a:pt x="863651" y="361340"/>
                      <a:pt x="894741" y="366217"/>
                    </a:cubicBezTo>
                    <a:lnTo>
                      <a:pt x="871881" y="425653"/>
                    </a:lnTo>
                    <a:cubicBezTo>
                      <a:pt x="842620" y="419862"/>
                      <a:pt x="818084" y="413004"/>
                      <a:pt x="798272" y="405079"/>
                    </a:cubicBezTo>
                    <a:cubicBezTo>
                      <a:pt x="778460" y="397154"/>
                      <a:pt x="761696" y="386791"/>
                      <a:pt x="747980" y="373990"/>
                    </a:cubicBezTo>
                    <a:cubicBezTo>
                      <a:pt x="736397" y="385267"/>
                      <a:pt x="720548" y="395021"/>
                      <a:pt x="700431" y="403250"/>
                    </a:cubicBezTo>
                    <a:cubicBezTo>
                      <a:pt x="680314" y="411480"/>
                      <a:pt x="653949" y="419252"/>
                      <a:pt x="621335" y="426568"/>
                    </a:cubicBezTo>
                    <a:lnTo>
                      <a:pt x="594818" y="365760"/>
                    </a:lnTo>
                    <a:cubicBezTo>
                      <a:pt x="627736" y="360883"/>
                      <a:pt x="652196" y="355625"/>
                      <a:pt x="668198" y="349987"/>
                    </a:cubicBezTo>
                    <a:cubicBezTo>
                      <a:pt x="684200" y="344348"/>
                      <a:pt x="695402" y="336499"/>
                      <a:pt x="701802" y="326441"/>
                    </a:cubicBezTo>
                    <a:lnTo>
                      <a:pt x="613106" y="326441"/>
                    </a:lnTo>
                    <a:lnTo>
                      <a:pt x="613106" y="270205"/>
                    </a:lnTo>
                    <a:lnTo>
                      <a:pt x="712318" y="270205"/>
                    </a:lnTo>
                    <a:lnTo>
                      <a:pt x="712318" y="249174"/>
                    </a:lnTo>
                    <a:lnTo>
                      <a:pt x="627279" y="249174"/>
                    </a:lnTo>
                    <a:lnTo>
                      <a:pt x="627279" y="233172"/>
                    </a:lnTo>
                    <a:lnTo>
                      <a:pt x="598475" y="265633"/>
                    </a:lnTo>
                    <a:lnTo>
                      <a:pt x="581102" y="235001"/>
                    </a:lnTo>
                    <a:lnTo>
                      <a:pt x="581102" y="423824"/>
                    </a:lnTo>
                    <a:lnTo>
                      <a:pt x="513893" y="423824"/>
                    </a:lnTo>
                    <a:lnTo>
                      <a:pt x="513893" y="263804"/>
                    </a:lnTo>
                    <a:cubicBezTo>
                      <a:pt x="506883" y="278130"/>
                      <a:pt x="499415" y="292227"/>
                      <a:pt x="491490" y="306095"/>
                    </a:cubicBezTo>
                    <a:cubicBezTo>
                      <a:pt x="483566" y="319964"/>
                      <a:pt x="477317" y="330251"/>
                      <a:pt x="472745" y="336956"/>
                    </a:cubicBezTo>
                    <a:lnTo>
                      <a:pt x="461315" y="234544"/>
                    </a:lnTo>
                    <a:cubicBezTo>
                      <a:pt x="474422" y="212903"/>
                      <a:pt x="485166" y="194234"/>
                      <a:pt x="493548" y="178537"/>
                    </a:cubicBezTo>
                    <a:cubicBezTo>
                      <a:pt x="501930" y="162839"/>
                      <a:pt x="507797" y="149200"/>
                      <a:pt x="511150" y="137617"/>
                    </a:cubicBezTo>
                    <a:lnTo>
                      <a:pt x="478232" y="137617"/>
                    </a:lnTo>
                    <a:lnTo>
                      <a:pt x="478232" y="68123"/>
                    </a:lnTo>
                    <a:lnTo>
                      <a:pt x="513893" y="68123"/>
                    </a:lnTo>
                    <a:close/>
                    <a:moveTo>
                      <a:pt x="1554023" y="0"/>
                    </a:moveTo>
                    <a:lnTo>
                      <a:pt x="1629918" y="1829"/>
                    </a:lnTo>
                    <a:lnTo>
                      <a:pt x="1629918" y="54407"/>
                    </a:lnTo>
                    <a:lnTo>
                      <a:pt x="1778051" y="54407"/>
                    </a:lnTo>
                    <a:lnTo>
                      <a:pt x="1778051" y="418338"/>
                    </a:lnTo>
                    <a:lnTo>
                      <a:pt x="1405891" y="418338"/>
                    </a:lnTo>
                    <a:lnTo>
                      <a:pt x="1405891" y="54407"/>
                    </a:lnTo>
                    <a:lnTo>
                      <a:pt x="1554023" y="54407"/>
                    </a:lnTo>
                    <a:close/>
                    <a:moveTo>
                      <a:pt x="182423" y="0"/>
                    </a:moveTo>
                    <a:lnTo>
                      <a:pt x="258318" y="1829"/>
                    </a:lnTo>
                    <a:lnTo>
                      <a:pt x="258318" y="56693"/>
                    </a:lnTo>
                    <a:lnTo>
                      <a:pt x="416052" y="56693"/>
                    </a:lnTo>
                    <a:lnTo>
                      <a:pt x="416052" y="129388"/>
                    </a:lnTo>
                    <a:lnTo>
                      <a:pt x="311354" y="129388"/>
                    </a:lnTo>
                    <a:cubicBezTo>
                      <a:pt x="321717" y="161696"/>
                      <a:pt x="336576" y="190576"/>
                      <a:pt x="355931" y="216027"/>
                    </a:cubicBezTo>
                    <a:cubicBezTo>
                      <a:pt x="375285" y="241478"/>
                      <a:pt x="403403" y="270967"/>
                      <a:pt x="440284" y="304495"/>
                    </a:cubicBezTo>
                    <a:lnTo>
                      <a:pt x="390449" y="380390"/>
                    </a:lnTo>
                    <a:cubicBezTo>
                      <a:pt x="376124" y="366065"/>
                      <a:pt x="360122" y="347472"/>
                      <a:pt x="342443" y="324612"/>
                    </a:cubicBezTo>
                    <a:lnTo>
                      <a:pt x="342443" y="354787"/>
                    </a:lnTo>
                    <a:lnTo>
                      <a:pt x="258318" y="354787"/>
                    </a:lnTo>
                    <a:lnTo>
                      <a:pt x="258318" y="424739"/>
                    </a:lnTo>
                    <a:lnTo>
                      <a:pt x="182423" y="424739"/>
                    </a:lnTo>
                    <a:lnTo>
                      <a:pt x="182423" y="354787"/>
                    </a:lnTo>
                    <a:lnTo>
                      <a:pt x="98298" y="354787"/>
                    </a:lnTo>
                    <a:lnTo>
                      <a:pt x="98298" y="321869"/>
                    </a:lnTo>
                    <a:cubicBezTo>
                      <a:pt x="82144" y="343510"/>
                      <a:pt x="65837" y="363626"/>
                      <a:pt x="49378" y="382219"/>
                    </a:cubicBezTo>
                    <a:lnTo>
                      <a:pt x="0" y="310896"/>
                    </a:lnTo>
                    <a:cubicBezTo>
                      <a:pt x="33224" y="280111"/>
                      <a:pt x="59817" y="250698"/>
                      <a:pt x="79782" y="222656"/>
                    </a:cubicBezTo>
                    <a:cubicBezTo>
                      <a:pt x="99746" y="194615"/>
                      <a:pt x="115520" y="163525"/>
                      <a:pt x="127102" y="129388"/>
                    </a:cubicBezTo>
                    <a:lnTo>
                      <a:pt x="26518" y="129388"/>
                    </a:lnTo>
                    <a:lnTo>
                      <a:pt x="26518" y="56693"/>
                    </a:lnTo>
                    <a:lnTo>
                      <a:pt x="182423" y="56693"/>
                    </a:lnTo>
                    <a:close/>
                  </a:path>
                </a:pathLst>
              </a:custGeom>
              <a:grpFill/>
              <a:ln>
                <a:noFill/>
              </a:ln>
              <a:effectLst>
                <a:glow>
                  <a:srgbClr val="000000"/>
                </a:glow>
              </a:effectLst>
            </p:spPr>
            <p:txBody>
              <a:bodyPr rot="0" spcFirstLastPara="0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altLang="zh-CN" sz="3600" dirty="0">
                  <a:latin typeface="阿里巴巴普惠体 2.0 115 Black" panose="00020600040101010101" pitchFamily="18" charset="-122"/>
                  <a:ea typeface="阿里巴巴普惠体 2.0 115 Black" panose="00020600040101010101" pitchFamily="18" charset="-122"/>
                  <a:cs typeface="阿里巴巴普惠体 2.0 115 Black" panose="00020600040101010101" pitchFamily="18" charset="-122"/>
                </a:endParaRPr>
              </a:p>
            </p:txBody>
          </p:sp>
        </p:grpSp>
        <p:sp>
          <p:nvSpPr>
            <p:cNvPr id="6" name="TextBox 2">
              <a:extLst>
                <a:ext uri="{FF2B5EF4-FFF2-40B4-BE49-F238E27FC236}">
                  <a16:creationId xmlns:a16="http://schemas.microsoft.com/office/drawing/2014/main" id="{77B87326-9D70-584C-0F55-2D92850592F7}"/>
                </a:ext>
              </a:extLst>
            </p:cNvPr>
            <p:cNvSpPr txBox="1"/>
            <p:nvPr userDrawn="1"/>
          </p:nvSpPr>
          <p:spPr>
            <a:xfrm>
              <a:off x="46689" y="8058852"/>
              <a:ext cx="2810257" cy="415692"/>
            </a:xfrm>
            <a:custGeom>
              <a:avLst/>
              <a:gdLst/>
              <a:ahLst/>
              <a:cxnLst/>
              <a:rect l="l" t="t" r="r" b="b"/>
              <a:pathLst>
                <a:path w="1444981" h="213741">
                  <a:moveTo>
                    <a:pt x="57836" y="162991"/>
                  </a:moveTo>
                  <a:lnTo>
                    <a:pt x="57836" y="179908"/>
                  </a:lnTo>
                  <a:lnTo>
                    <a:pt x="141961" y="179908"/>
                  </a:lnTo>
                  <a:lnTo>
                    <a:pt x="141961" y="162991"/>
                  </a:lnTo>
                  <a:close/>
                  <a:moveTo>
                    <a:pt x="570129" y="157962"/>
                  </a:moveTo>
                  <a:lnTo>
                    <a:pt x="570129" y="174421"/>
                  </a:lnTo>
                  <a:lnTo>
                    <a:pt x="593903" y="174421"/>
                  </a:lnTo>
                  <a:lnTo>
                    <a:pt x="593903" y="157962"/>
                  </a:lnTo>
                  <a:close/>
                  <a:moveTo>
                    <a:pt x="1420521" y="138303"/>
                  </a:moveTo>
                  <a:cubicBezTo>
                    <a:pt x="1428293" y="138303"/>
                    <a:pt x="1433818" y="138874"/>
                    <a:pt x="1437094" y="140017"/>
                  </a:cubicBezTo>
                  <a:cubicBezTo>
                    <a:pt x="1440371" y="141160"/>
                    <a:pt x="1442504" y="143370"/>
                    <a:pt x="1443495" y="146647"/>
                  </a:cubicBezTo>
                  <a:cubicBezTo>
                    <a:pt x="1444486" y="149923"/>
                    <a:pt x="1444981" y="155448"/>
                    <a:pt x="1444981" y="163220"/>
                  </a:cubicBezTo>
                  <a:cubicBezTo>
                    <a:pt x="1444981" y="170840"/>
                    <a:pt x="1444486" y="176250"/>
                    <a:pt x="1443495" y="179451"/>
                  </a:cubicBezTo>
                  <a:cubicBezTo>
                    <a:pt x="1442504" y="182651"/>
                    <a:pt x="1440371" y="184861"/>
                    <a:pt x="1437094" y="186080"/>
                  </a:cubicBezTo>
                  <a:cubicBezTo>
                    <a:pt x="1433818" y="187299"/>
                    <a:pt x="1428293" y="187909"/>
                    <a:pt x="1420521" y="187909"/>
                  </a:cubicBezTo>
                  <a:cubicBezTo>
                    <a:pt x="1412748" y="187909"/>
                    <a:pt x="1407224" y="187299"/>
                    <a:pt x="1403947" y="186080"/>
                  </a:cubicBezTo>
                  <a:cubicBezTo>
                    <a:pt x="1400671" y="184861"/>
                    <a:pt x="1398575" y="182651"/>
                    <a:pt x="1397661" y="179451"/>
                  </a:cubicBezTo>
                  <a:cubicBezTo>
                    <a:pt x="1396746" y="176250"/>
                    <a:pt x="1396289" y="170840"/>
                    <a:pt x="1396289" y="163220"/>
                  </a:cubicBezTo>
                  <a:cubicBezTo>
                    <a:pt x="1396289" y="155448"/>
                    <a:pt x="1396746" y="149923"/>
                    <a:pt x="1397661" y="146647"/>
                  </a:cubicBezTo>
                  <a:cubicBezTo>
                    <a:pt x="1398575" y="143370"/>
                    <a:pt x="1400671" y="141160"/>
                    <a:pt x="1403947" y="140017"/>
                  </a:cubicBezTo>
                  <a:cubicBezTo>
                    <a:pt x="1407224" y="138874"/>
                    <a:pt x="1412748" y="138303"/>
                    <a:pt x="1420521" y="138303"/>
                  </a:cubicBezTo>
                  <a:close/>
                  <a:moveTo>
                    <a:pt x="570129" y="111099"/>
                  </a:moveTo>
                  <a:lnTo>
                    <a:pt x="570129" y="127787"/>
                  </a:lnTo>
                  <a:lnTo>
                    <a:pt x="593903" y="127787"/>
                  </a:lnTo>
                  <a:lnTo>
                    <a:pt x="593903" y="111099"/>
                  </a:lnTo>
                  <a:close/>
                  <a:moveTo>
                    <a:pt x="1012470" y="90525"/>
                  </a:moveTo>
                  <a:cubicBezTo>
                    <a:pt x="1010641" y="95097"/>
                    <a:pt x="1007593" y="102108"/>
                    <a:pt x="1003326" y="111556"/>
                  </a:cubicBezTo>
                  <a:lnTo>
                    <a:pt x="1013384" y="132359"/>
                  </a:lnTo>
                  <a:cubicBezTo>
                    <a:pt x="1015822" y="128244"/>
                    <a:pt x="1018413" y="123596"/>
                    <a:pt x="1021156" y="118414"/>
                  </a:cubicBezTo>
                  <a:lnTo>
                    <a:pt x="1023900" y="113614"/>
                  </a:lnTo>
                  <a:cubicBezTo>
                    <a:pt x="1020394" y="106299"/>
                    <a:pt x="1016584" y="98602"/>
                    <a:pt x="1012470" y="90525"/>
                  </a:cubicBezTo>
                  <a:close/>
                  <a:moveTo>
                    <a:pt x="326670" y="90525"/>
                  </a:moveTo>
                  <a:cubicBezTo>
                    <a:pt x="324841" y="95097"/>
                    <a:pt x="321793" y="102108"/>
                    <a:pt x="317526" y="111556"/>
                  </a:cubicBezTo>
                  <a:lnTo>
                    <a:pt x="327584" y="132359"/>
                  </a:lnTo>
                  <a:cubicBezTo>
                    <a:pt x="330022" y="128244"/>
                    <a:pt x="332613" y="123596"/>
                    <a:pt x="335356" y="118414"/>
                  </a:cubicBezTo>
                  <a:lnTo>
                    <a:pt x="338100" y="113614"/>
                  </a:lnTo>
                  <a:cubicBezTo>
                    <a:pt x="334594" y="106299"/>
                    <a:pt x="330784" y="98602"/>
                    <a:pt x="326670" y="90525"/>
                  </a:cubicBezTo>
                  <a:close/>
                  <a:moveTo>
                    <a:pt x="57836" y="88239"/>
                  </a:moveTo>
                  <a:lnTo>
                    <a:pt x="57836" y="100126"/>
                  </a:lnTo>
                  <a:lnTo>
                    <a:pt x="137389" y="100126"/>
                  </a:lnTo>
                  <a:lnTo>
                    <a:pt x="137389" y="88239"/>
                  </a:lnTo>
                  <a:close/>
                  <a:moveTo>
                    <a:pt x="951891" y="77266"/>
                  </a:moveTo>
                  <a:lnTo>
                    <a:pt x="951891" y="139217"/>
                  </a:lnTo>
                  <a:cubicBezTo>
                    <a:pt x="957682" y="130073"/>
                    <a:pt x="963168" y="120700"/>
                    <a:pt x="968350" y="111099"/>
                  </a:cubicBezTo>
                  <a:cubicBezTo>
                    <a:pt x="964692" y="103174"/>
                    <a:pt x="959206" y="91897"/>
                    <a:pt x="951891" y="77266"/>
                  </a:cubicBezTo>
                  <a:close/>
                  <a:moveTo>
                    <a:pt x="683057" y="77266"/>
                  </a:moveTo>
                  <a:lnTo>
                    <a:pt x="885597" y="77266"/>
                  </a:lnTo>
                  <a:lnTo>
                    <a:pt x="885597" y="120243"/>
                  </a:lnTo>
                  <a:lnTo>
                    <a:pt x="683057" y="120243"/>
                  </a:lnTo>
                  <a:close/>
                  <a:moveTo>
                    <a:pt x="266091" y="77266"/>
                  </a:moveTo>
                  <a:lnTo>
                    <a:pt x="266091" y="139217"/>
                  </a:lnTo>
                  <a:cubicBezTo>
                    <a:pt x="271882" y="130073"/>
                    <a:pt x="277368" y="120700"/>
                    <a:pt x="282550" y="111099"/>
                  </a:cubicBezTo>
                  <a:cubicBezTo>
                    <a:pt x="278892" y="103174"/>
                    <a:pt x="273406" y="91897"/>
                    <a:pt x="266091" y="77266"/>
                  </a:cubicBezTo>
                  <a:close/>
                  <a:moveTo>
                    <a:pt x="1073049" y="72923"/>
                  </a:moveTo>
                  <a:cubicBezTo>
                    <a:pt x="1068629" y="85877"/>
                    <a:pt x="1063447" y="99288"/>
                    <a:pt x="1057504" y="113157"/>
                  </a:cubicBezTo>
                  <a:cubicBezTo>
                    <a:pt x="1062533" y="122910"/>
                    <a:pt x="1067715" y="133426"/>
                    <a:pt x="1073049" y="144703"/>
                  </a:cubicBezTo>
                  <a:close/>
                  <a:moveTo>
                    <a:pt x="387249" y="72923"/>
                  </a:moveTo>
                  <a:cubicBezTo>
                    <a:pt x="382829" y="85877"/>
                    <a:pt x="377647" y="99288"/>
                    <a:pt x="371704" y="113157"/>
                  </a:cubicBezTo>
                  <a:cubicBezTo>
                    <a:pt x="376733" y="122910"/>
                    <a:pt x="381915" y="133426"/>
                    <a:pt x="387249" y="144703"/>
                  </a:cubicBezTo>
                  <a:close/>
                  <a:moveTo>
                    <a:pt x="570129" y="64236"/>
                  </a:moveTo>
                  <a:lnTo>
                    <a:pt x="570129" y="80695"/>
                  </a:lnTo>
                  <a:lnTo>
                    <a:pt x="593903" y="80695"/>
                  </a:lnTo>
                  <a:lnTo>
                    <a:pt x="593903" y="64236"/>
                  </a:lnTo>
                  <a:close/>
                  <a:moveTo>
                    <a:pt x="1420521" y="61493"/>
                  </a:moveTo>
                  <a:cubicBezTo>
                    <a:pt x="1428293" y="61493"/>
                    <a:pt x="1433818" y="62065"/>
                    <a:pt x="1437094" y="63208"/>
                  </a:cubicBezTo>
                  <a:cubicBezTo>
                    <a:pt x="1440371" y="64351"/>
                    <a:pt x="1442504" y="66560"/>
                    <a:pt x="1443495" y="69837"/>
                  </a:cubicBezTo>
                  <a:cubicBezTo>
                    <a:pt x="1444486" y="73114"/>
                    <a:pt x="1444981" y="78638"/>
                    <a:pt x="1444981" y="86410"/>
                  </a:cubicBezTo>
                  <a:cubicBezTo>
                    <a:pt x="1444981" y="94030"/>
                    <a:pt x="1444486" y="99441"/>
                    <a:pt x="1443495" y="102641"/>
                  </a:cubicBezTo>
                  <a:cubicBezTo>
                    <a:pt x="1442504" y="105841"/>
                    <a:pt x="1440371" y="108051"/>
                    <a:pt x="1437094" y="109270"/>
                  </a:cubicBezTo>
                  <a:cubicBezTo>
                    <a:pt x="1433818" y="110490"/>
                    <a:pt x="1428293" y="111099"/>
                    <a:pt x="1420521" y="111099"/>
                  </a:cubicBezTo>
                  <a:cubicBezTo>
                    <a:pt x="1412748" y="111099"/>
                    <a:pt x="1407224" y="110490"/>
                    <a:pt x="1403947" y="109270"/>
                  </a:cubicBezTo>
                  <a:cubicBezTo>
                    <a:pt x="1400671" y="108051"/>
                    <a:pt x="1398575" y="105841"/>
                    <a:pt x="1397661" y="102641"/>
                  </a:cubicBezTo>
                  <a:cubicBezTo>
                    <a:pt x="1396746" y="99441"/>
                    <a:pt x="1396289" y="94030"/>
                    <a:pt x="1396289" y="86410"/>
                  </a:cubicBezTo>
                  <a:cubicBezTo>
                    <a:pt x="1396289" y="78638"/>
                    <a:pt x="1396746" y="73114"/>
                    <a:pt x="1397661" y="69837"/>
                  </a:cubicBezTo>
                  <a:cubicBezTo>
                    <a:pt x="1398575" y="66560"/>
                    <a:pt x="1400671" y="64351"/>
                    <a:pt x="1403947" y="63208"/>
                  </a:cubicBezTo>
                  <a:cubicBezTo>
                    <a:pt x="1407224" y="62065"/>
                    <a:pt x="1412748" y="61493"/>
                    <a:pt x="1420521" y="61493"/>
                  </a:cubicBezTo>
                  <a:close/>
                  <a:moveTo>
                    <a:pt x="488976" y="51663"/>
                  </a:moveTo>
                  <a:lnTo>
                    <a:pt x="488976" y="157276"/>
                  </a:lnTo>
                  <a:lnTo>
                    <a:pt x="501549" y="157276"/>
                  </a:lnTo>
                  <a:lnTo>
                    <a:pt x="501549" y="51663"/>
                  </a:lnTo>
                  <a:close/>
                  <a:moveTo>
                    <a:pt x="41377" y="47777"/>
                  </a:moveTo>
                  <a:lnTo>
                    <a:pt x="41377" y="60121"/>
                  </a:lnTo>
                  <a:lnTo>
                    <a:pt x="156134" y="60121"/>
                  </a:lnTo>
                  <a:lnTo>
                    <a:pt x="156134" y="47777"/>
                  </a:lnTo>
                  <a:close/>
                  <a:moveTo>
                    <a:pt x="951891" y="40919"/>
                  </a:moveTo>
                  <a:lnTo>
                    <a:pt x="951891" y="59664"/>
                  </a:lnTo>
                  <a:lnTo>
                    <a:pt x="970636" y="50063"/>
                  </a:lnTo>
                  <a:lnTo>
                    <a:pt x="985038" y="76352"/>
                  </a:lnTo>
                  <a:cubicBezTo>
                    <a:pt x="989762" y="65074"/>
                    <a:pt x="993572" y="54787"/>
                    <a:pt x="996468" y="45491"/>
                  </a:cubicBezTo>
                  <a:lnTo>
                    <a:pt x="1025271" y="56007"/>
                  </a:lnTo>
                  <a:cubicBezTo>
                    <a:pt x="1023747" y="60883"/>
                    <a:pt x="1022147" y="65608"/>
                    <a:pt x="1020471" y="70180"/>
                  </a:cubicBezTo>
                  <a:lnTo>
                    <a:pt x="1031215" y="65151"/>
                  </a:lnTo>
                  <a:cubicBezTo>
                    <a:pt x="1036244" y="73837"/>
                    <a:pt x="1039140" y="78943"/>
                    <a:pt x="1039902" y="80467"/>
                  </a:cubicBezTo>
                  <a:cubicBezTo>
                    <a:pt x="1045388" y="67513"/>
                    <a:pt x="1049503" y="56540"/>
                    <a:pt x="1052246" y="47548"/>
                  </a:cubicBezTo>
                  <a:lnTo>
                    <a:pt x="1073049" y="55549"/>
                  </a:lnTo>
                  <a:lnTo>
                    <a:pt x="1073049" y="40919"/>
                  </a:lnTo>
                  <a:close/>
                  <a:moveTo>
                    <a:pt x="266091" y="40919"/>
                  </a:moveTo>
                  <a:lnTo>
                    <a:pt x="266091" y="59664"/>
                  </a:lnTo>
                  <a:lnTo>
                    <a:pt x="284836" y="50063"/>
                  </a:lnTo>
                  <a:lnTo>
                    <a:pt x="299238" y="76352"/>
                  </a:lnTo>
                  <a:cubicBezTo>
                    <a:pt x="303962" y="65074"/>
                    <a:pt x="307772" y="54787"/>
                    <a:pt x="310668" y="45491"/>
                  </a:cubicBezTo>
                  <a:lnTo>
                    <a:pt x="339471" y="56007"/>
                  </a:lnTo>
                  <a:cubicBezTo>
                    <a:pt x="337947" y="60883"/>
                    <a:pt x="336347" y="65608"/>
                    <a:pt x="334671" y="70180"/>
                  </a:cubicBezTo>
                  <a:lnTo>
                    <a:pt x="345415" y="65151"/>
                  </a:lnTo>
                  <a:cubicBezTo>
                    <a:pt x="350444" y="73837"/>
                    <a:pt x="353340" y="78943"/>
                    <a:pt x="354102" y="80467"/>
                  </a:cubicBezTo>
                  <a:cubicBezTo>
                    <a:pt x="359588" y="67513"/>
                    <a:pt x="363703" y="56540"/>
                    <a:pt x="366446" y="47548"/>
                  </a:cubicBezTo>
                  <a:lnTo>
                    <a:pt x="387249" y="55549"/>
                  </a:lnTo>
                  <a:lnTo>
                    <a:pt x="387249" y="40919"/>
                  </a:lnTo>
                  <a:close/>
                  <a:moveTo>
                    <a:pt x="916915" y="5486"/>
                  </a:moveTo>
                  <a:lnTo>
                    <a:pt x="1108939" y="5486"/>
                  </a:lnTo>
                  <a:lnTo>
                    <a:pt x="1108939" y="181279"/>
                  </a:lnTo>
                  <a:cubicBezTo>
                    <a:pt x="1108939" y="189052"/>
                    <a:pt x="1107872" y="195072"/>
                    <a:pt x="1105738" y="199339"/>
                  </a:cubicBezTo>
                  <a:cubicBezTo>
                    <a:pt x="1103605" y="203606"/>
                    <a:pt x="1100138" y="206654"/>
                    <a:pt x="1095337" y="208483"/>
                  </a:cubicBezTo>
                  <a:cubicBezTo>
                    <a:pt x="1090537" y="210312"/>
                    <a:pt x="1083717" y="211607"/>
                    <a:pt x="1074877" y="212369"/>
                  </a:cubicBezTo>
                  <a:lnTo>
                    <a:pt x="1057504" y="213741"/>
                  </a:lnTo>
                  <a:lnTo>
                    <a:pt x="1047217" y="179908"/>
                  </a:lnTo>
                  <a:lnTo>
                    <a:pt x="1062762" y="178308"/>
                  </a:lnTo>
                  <a:cubicBezTo>
                    <a:pt x="1066724" y="178003"/>
                    <a:pt x="1069429" y="177127"/>
                    <a:pt x="1070877" y="175679"/>
                  </a:cubicBezTo>
                  <a:cubicBezTo>
                    <a:pt x="1072325" y="174231"/>
                    <a:pt x="1073049" y="171754"/>
                    <a:pt x="1073049" y="168249"/>
                  </a:cubicBezTo>
                  <a:lnTo>
                    <a:pt x="1073049" y="160477"/>
                  </a:lnTo>
                  <a:lnTo>
                    <a:pt x="1051103" y="171907"/>
                  </a:lnTo>
                  <a:cubicBezTo>
                    <a:pt x="1048207" y="165201"/>
                    <a:pt x="1044626" y="157353"/>
                    <a:pt x="1040359" y="148361"/>
                  </a:cubicBezTo>
                  <a:cubicBezTo>
                    <a:pt x="1032282" y="163906"/>
                    <a:pt x="1022909" y="179070"/>
                    <a:pt x="1012241" y="193852"/>
                  </a:cubicBezTo>
                  <a:lnTo>
                    <a:pt x="985495" y="176707"/>
                  </a:lnTo>
                  <a:cubicBezTo>
                    <a:pt x="991286" y="168325"/>
                    <a:pt x="997153" y="159334"/>
                    <a:pt x="1003097" y="149733"/>
                  </a:cubicBezTo>
                  <a:lnTo>
                    <a:pt x="989610" y="157276"/>
                  </a:lnTo>
                  <a:cubicBezTo>
                    <a:pt x="988695" y="154990"/>
                    <a:pt x="987171" y="151561"/>
                    <a:pt x="985038" y="146989"/>
                  </a:cubicBezTo>
                  <a:cubicBezTo>
                    <a:pt x="977265" y="160705"/>
                    <a:pt x="969493" y="173202"/>
                    <a:pt x="961720" y="184480"/>
                  </a:cubicBezTo>
                  <a:lnTo>
                    <a:pt x="951891" y="177165"/>
                  </a:lnTo>
                  <a:lnTo>
                    <a:pt x="951891" y="212369"/>
                  </a:lnTo>
                  <a:lnTo>
                    <a:pt x="916915" y="212369"/>
                  </a:lnTo>
                  <a:close/>
                  <a:moveTo>
                    <a:pt x="231115" y="5486"/>
                  </a:moveTo>
                  <a:lnTo>
                    <a:pt x="423139" y="5486"/>
                  </a:lnTo>
                  <a:lnTo>
                    <a:pt x="423139" y="181279"/>
                  </a:lnTo>
                  <a:cubicBezTo>
                    <a:pt x="423139" y="189052"/>
                    <a:pt x="422072" y="195072"/>
                    <a:pt x="419938" y="199339"/>
                  </a:cubicBezTo>
                  <a:cubicBezTo>
                    <a:pt x="417805" y="203606"/>
                    <a:pt x="414338" y="206654"/>
                    <a:pt x="409537" y="208483"/>
                  </a:cubicBezTo>
                  <a:cubicBezTo>
                    <a:pt x="404736" y="210312"/>
                    <a:pt x="397917" y="211607"/>
                    <a:pt x="389077" y="212369"/>
                  </a:cubicBezTo>
                  <a:lnTo>
                    <a:pt x="371704" y="213741"/>
                  </a:lnTo>
                  <a:lnTo>
                    <a:pt x="361417" y="179908"/>
                  </a:lnTo>
                  <a:lnTo>
                    <a:pt x="376962" y="178308"/>
                  </a:lnTo>
                  <a:cubicBezTo>
                    <a:pt x="380924" y="178003"/>
                    <a:pt x="383629" y="177127"/>
                    <a:pt x="385077" y="175679"/>
                  </a:cubicBezTo>
                  <a:cubicBezTo>
                    <a:pt x="386525" y="174231"/>
                    <a:pt x="387249" y="171754"/>
                    <a:pt x="387249" y="168249"/>
                  </a:cubicBezTo>
                  <a:lnTo>
                    <a:pt x="387249" y="160477"/>
                  </a:lnTo>
                  <a:lnTo>
                    <a:pt x="365303" y="171907"/>
                  </a:lnTo>
                  <a:cubicBezTo>
                    <a:pt x="362407" y="165201"/>
                    <a:pt x="358826" y="157353"/>
                    <a:pt x="354559" y="148361"/>
                  </a:cubicBezTo>
                  <a:cubicBezTo>
                    <a:pt x="346482" y="163906"/>
                    <a:pt x="337109" y="179070"/>
                    <a:pt x="326441" y="193852"/>
                  </a:cubicBezTo>
                  <a:lnTo>
                    <a:pt x="299695" y="176707"/>
                  </a:lnTo>
                  <a:cubicBezTo>
                    <a:pt x="305486" y="168325"/>
                    <a:pt x="311353" y="159334"/>
                    <a:pt x="317297" y="149733"/>
                  </a:cubicBezTo>
                  <a:lnTo>
                    <a:pt x="303810" y="157276"/>
                  </a:lnTo>
                  <a:cubicBezTo>
                    <a:pt x="302895" y="154990"/>
                    <a:pt x="301371" y="151561"/>
                    <a:pt x="299238" y="146989"/>
                  </a:cubicBezTo>
                  <a:cubicBezTo>
                    <a:pt x="291465" y="160705"/>
                    <a:pt x="283693" y="173202"/>
                    <a:pt x="275920" y="184480"/>
                  </a:cubicBezTo>
                  <a:lnTo>
                    <a:pt x="266091" y="177165"/>
                  </a:lnTo>
                  <a:lnTo>
                    <a:pt x="266091" y="212369"/>
                  </a:lnTo>
                  <a:lnTo>
                    <a:pt x="231115" y="212369"/>
                  </a:lnTo>
                  <a:close/>
                  <a:moveTo>
                    <a:pt x="548869" y="3657"/>
                  </a:moveTo>
                  <a:lnTo>
                    <a:pt x="582016" y="5257"/>
                  </a:lnTo>
                  <a:cubicBezTo>
                    <a:pt x="580797" y="12573"/>
                    <a:pt x="579044" y="20878"/>
                    <a:pt x="576758" y="30175"/>
                  </a:cubicBezTo>
                  <a:lnTo>
                    <a:pt x="596189" y="30175"/>
                  </a:lnTo>
                  <a:lnTo>
                    <a:pt x="591160" y="6400"/>
                  </a:lnTo>
                  <a:lnTo>
                    <a:pt x="624535" y="6400"/>
                  </a:lnTo>
                  <a:lnTo>
                    <a:pt x="628879" y="30175"/>
                  </a:lnTo>
                  <a:lnTo>
                    <a:pt x="654939" y="30175"/>
                  </a:lnTo>
                  <a:lnTo>
                    <a:pt x="654939" y="64236"/>
                  </a:lnTo>
                  <a:lnTo>
                    <a:pt x="623621" y="64236"/>
                  </a:lnTo>
                  <a:lnTo>
                    <a:pt x="623621" y="80695"/>
                  </a:lnTo>
                  <a:lnTo>
                    <a:pt x="651053" y="80695"/>
                  </a:lnTo>
                  <a:lnTo>
                    <a:pt x="651053" y="111099"/>
                  </a:lnTo>
                  <a:lnTo>
                    <a:pt x="623621" y="111099"/>
                  </a:lnTo>
                  <a:lnTo>
                    <a:pt x="623621" y="127787"/>
                  </a:lnTo>
                  <a:lnTo>
                    <a:pt x="651053" y="127787"/>
                  </a:lnTo>
                  <a:lnTo>
                    <a:pt x="651053" y="157962"/>
                  </a:lnTo>
                  <a:lnTo>
                    <a:pt x="623621" y="157962"/>
                  </a:lnTo>
                  <a:lnTo>
                    <a:pt x="623621" y="174421"/>
                  </a:lnTo>
                  <a:lnTo>
                    <a:pt x="659283" y="174421"/>
                  </a:lnTo>
                  <a:lnTo>
                    <a:pt x="659283" y="208711"/>
                  </a:lnTo>
                  <a:lnTo>
                    <a:pt x="538582" y="208711"/>
                  </a:lnTo>
                  <a:lnTo>
                    <a:pt x="538582" y="114985"/>
                  </a:lnTo>
                  <a:cubicBezTo>
                    <a:pt x="534315" y="120929"/>
                    <a:pt x="531952" y="124206"/>
                    <a:pt x="531495" y="124815"/>
                  </a:cubicBezTo>
                  <a:lnTo>
                    <a:pt x="527152" y="110642"/>
                  </a:lnTo>
                  <a:lnTo>
                    <a:pt x="527152" y="193395"/>
                  </a:lnTo>
                  <a:lnTo>
                    <a:pt x="457886" y="193395"/>
                  </a:lnTo>
                  <a:lnTo>
                    <a:pt x="457886" y="16002"/>
                  </a:lnTo>
                  <a:lnTo>
                    <a:pt x="527152" y="16002"/>
                  </a:lnTo>
                  <a:lnTo>
                    <a:pt x="527152" y="71323"/>
                  </a:lnTo>
                  <a:cubicBezTo>
                    <a:pt x="532943" y="59588"/>
                    <a:pt x="537439" y="48615"/>
                    <a:pt x="540639" y="38404"/>
                  </a:cubicBezTo>
                  <a:cubicBezTo>
                    <a:pt x="543840" y="28194"/>
                    <a:pt x="546583" y="16611"/>
                    <a:pt x="548869" y="3657"/>
                  </a:cubicBezTo>
                  <a:close/>
                  <a:moveTo>
                    <a:pt x="1159002" y="0"/>
                  </a:moveTo>
                  <a:lnTo>
                    <a:pt x="1194435" y="914"/>
                  </a:lnTo>
                  <a:lnTo>
                    <a:pt x="1194435" y="52120"/>
                  </a:lnTo>
                  <a:lnTo>
                    <a:pt x="1209980" y="52120"/>
                  </a:lnTo>
                  <a:lnTo>
                    <a:pt x="1209980" y="91211"/>
                  </a:lnTo>
                  <a:lnTo>
                    <a:pt x="1194435" y="91211"/>
                  </a:lnTo>
                  <a:lnTo>
                    <a:pt x="1194435" y="149047"/>
                  </a:lnTo>
                  <a:cubicBezTo>
                    <a:pt x="1202513" y="147523"/>
                    <a:pt x="1207465" y="146532"/>
                    <a:pt x="1209294" y="146075"/>
                  </a:cubicBezTo>
                  <a:lnTo>
                    <a:pt x="1209523" y="161848"/>
                  </a:lnTo>
                  <a:lnTo>
                    <a:pt x="1209752" y="169621"/>
                  </a:lnTo>
                  <a:lnTo>
                    <a:pt x="1220267" y="169621"/>
                  </a:lnTo>
                  <a:lnTo>
                    <a:pt x="1220267" y="29260"/>
                  </a:lnTo>
                  <a:lnTo>
                    <a:pt x="1256386" y="30175"/>
                  </a:lnTo>
                  <a:lnTo>
                    <a:pt x="1256386" y="169621"/>
                  </a:lnTo>
                  <a:lnTo>
                    <a:pt x="1274445" y="169621"/>
                  </a:lnTo>
                  <a:lnTo>
                    <a:pt x="1274445" y="0"/>
                  </a:lnTo>
                  <a:lnTo>
                    <a:pt x="1311250" y="914"/>
                  </a:lnTo>
                  <a:lnTo>
                    <a:pt x="1311250" y="58978"/>
                  </a:lnTo>
                  <a:lnTo>
                    <a:pt x="1338225" y="58978"/>
                  </a:lnTo>
                  <a:lnTo>
                    <a:pt x="1338225" y="98069"/>
                  </a:lnTo>
                  <a:lnTo>
                    <a:pt x="1311250" y="98069"/>
                  </a:lnTo>
                  <a:lnTo>
                    <a:pt x="1311250" y="169621"/>
                  </a:lnTo>
                  <a:lnTo>
                    <a:pt x="1345311" y="169621"/>
                  </a:lnTo>
                  <a:lnTo>
                    <a:pt x="1345311" y="208940"/>
                  </a:lnTo>
                  <a:lnTo>
                    <a:pt x="1198779" y="208940"/>
                  </a:lnTo>
                  <a:lnTo>
                    <a:pt x="1198779" y="186994"/>
                  </a:lnTo>
                  <a:lnTo>
                    <a:pt x="1183920" y="189738"/>
                  </a:lnTo>
                  <a:cubicBezTo>
                    <a:pt x="1177824" y="190957"/>
                    <a:pt x="1170623" y="192328"/>
                    <a:pt x="1162317" y="193852"/>
                  </a:cubicBezTo>
                  <a:cubicBezTo>
                    <a:pt x="1154011" y="195376"/>
                    <a:pt x="1145667" y="196977"/>
                    <a:pt x="1137285" y="198653"/>
                  </a:cubicBezTo>
                  <a:lnTo>
                    <a:pt x="1133170" y="159105"/>
                  </a:lnTo>
                  <a:lnTo>
                    <a:pt x="1139343" y="158191"/>
                  </a:lnTo>
                  <a:cubicBezTo>
                    <a:pt x="1141629" y="157734"/>
                    <a:pt x="1144410" y="157276"/>
                    <a:pt x="1147687" y="156819"/>
                  </a:cubicBezTo>
                  <a:cubicBezTo>
                    <a:pt x="1150963" y="156362"/>
                    <a:pt x="1154735" y="155752"/>
                    <a:pt x="1159002" y="154990"/>
                  </a:cubicBezTo>
                  <a:lnTo>
                    <a:pt x="1159002" y="91211"/>
                  </a:lnTo>
                  <a:lnTo>
                    <a:pt x="1140714" y="91211"/>
                  </a:lnTo>
                  <a:lnTo>
                    <a:pt x="1140714" y="52120"/>
                  </a:lnTo>
                  <a:lnTo>
                    <a:pt x="1159002" y="52120"/>
                  </a:lnTo>
                  <a:close/>
                  <a:moveTo>
                    <a:pt x="71552" y="0"/>
                  </a:moveTo>
                  <a:lnTo>
                    <a:pt x="119558" y="0"/>
                  </a:lnTo>
                  <a:lnTo>
                    <a:pt x="123444" y="14630"/>
                  </a:lnTo>
                  <a:lnTo>
                    <a:pt x="197511" y="14630"/>
                  </a:lnTo>
                  <a:lnTo>
                    <a:pt x="197511" y="69494"/>
                  </a:lnTo>
                  <a:lnTo>
                    <a:pt x="178080" y="69494"/>
                  </a:lnTo>
                  <a:lnTo>
                    <a:pt x="178080" y="125044"/>
                  </a:lnTo>
                  <a:lnTo>
                    <a:pt x="57836" y="125044"/>
                  </a:lnTo>
                  <a:lnTo>
                    <a:pt x="57836" y="136245"/>
                  </a:lnTo>
                  <a:lnTo>
                    <a:pt x="183109" y="136245"/>
                  </a:lnTo>
                  <a:lnTo>
                    <a:pt x="183109" y="209169"/>
                  </a:lnTo>
                  <a:lnTo>
                    <a:pt x="16002" y="209169"/>
                  </a:lnTo>
                  <a:lnTo>
                    <a:pt x="16002" y="69494"/>
                  </a:lnTo>
                  <a:lnTo>
                    <a:pt x="0" y="69494"/>
                  </a:lnTo>
                  <a:lnTo>
                    <a:pt x="0" y="14630"/>
                  </a:lnTo>
                  <a:lnTo>
                    <a:pt x="75895" y="1463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glow>
                <a:srgbClr val="000000"/>
              </a:glow>
            </a:effectLst>
          </p:spPr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solidFill>
                  <a:schemeClr val="bg1"/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946245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9">
            <a:alphaModFix amt="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929377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73" r:id="rId2"/>
    <p:sldLayoutId id="2147483674" r:id="rId3"/>
    <p:sldLayoutId id="2147483675" r:id="rId4"/>
    <p:sldLayoutId id="2147483676" r:id="rId5"/>
    <p:sldLayoutId id="2147483677" r:id="rId6"/>
    <p:sldLayoutId id="2147483678" r:id="rId7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zh-CN" altLang="en-US" sz="28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3840" userDrawn="1">
          <p15:clr>
            <a:srgbClr val="F26B43"/>
          </p15:clr>
        </p15:guide>
        <p15:guide id="2" orient="horz" pos="2160" userDrawn="1">
          <p15:clr>
            <a:srgbClr val="F26B43"/>
          </p15:clr>
        </p15:guide>
        <p15:guide id="3" pos="415" userDrawn="1">
          <p15:clr>
            <a:srgbClr val="F26B43"/>
          </p15:clr>
        </p15:guide>
        <p15:guide id="4" pos="7265" userDrawn="1">
          <p15:clr>
            <a:srgbClr val="F26B43"/>
          </p15:clr>
        </p15:guide>
        <p15:guide id="5" orient="horz" pos="3929" userDrawn="1">
          <p15:clr>
            <a:srgbClr val="F26B43"/>
          </p15:clr>
        </p15:guide>
        <p15:guide id="6" orient="horz" pos="3861" userDrawn="1">
          <p15:clr>
            <a:srgbClr val="F26B43"/>
          </p15:clr>
        </p15:guide>
        <p15:guide id="7" orient="horz" pos="640" userDrawn="1">
          <p15:clr>
            <a:srgbClr val="F26B43"/>
          </p15:clr>
        </p15:guide>
        <p15:guide id="8" orient="horz" pos="709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4.xml"/><Relationship Id="rId4" Type="http://schemas.openxmlformats.org/officeDocument/2006/relationships/chart" Target="../charts/chart3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0.png"/><Relationship Id="rId5" Type="http://schemas.microsoft.com/office/2007/relationships/hdphoto" Target="../media/hdphoto2.wdp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占位符 8"/>
          <p:cNvPicPr>
            <a:picLocks noGrp="1" noChangeAspect="1"/>
          </p:cNvPicPr>
          <p:nvPr>
            <p:ph type="pic" sz="quarter" idx="18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10" name="副标题 5">
            <a:extLst>
              <a:ext uri="{FF2B5EF4-FFF2-40B4-BE49-F238E27FC236}">
                <a16:creationId xmlns:a16="http://schemas.microsoft.com/office/drawing/2014/main" id="{DCDA415B-D2CA-4B5D-946C-BED37DC879BE}"/>
              </a:ext>
            </a:extLst>
          </p:cNvPr>
          <p:cNvSpPr txBox="1">
            <a:spLocks/>
          </p:cNvSpPr>
          <p:nvPr/>
        </p:nvSpPr>
        <p:spPr>
          <a:xfrm>
            <a:off x="658813" y="655388"/>
            <a:ext cx="1853276" cy="360612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dirty="0">
                <a:solidFill>
                  <a:schemeClr val="accent3"/>
                </a:solidFill>
              </a:rPr>
              <a:t>LOGO HERE</a:t>
            </a:r>
            <a:endParaRPr lang="en-GB" dirty="0">
              <a:solidFill>
                <a:schemeClr val="accent3"/>
              </a:solidFill>
            </a:endParaRPr>
          </a:p>
        </p:txBody>
      </p:sp>
      <p:sp>
        <p:nvSpPr>
          <p:cNvPr id="11" name="标题 4">
            <a:extLst>
              <a:ext uri="{FF2B5EF4-FFF2-40B4-BE49-F238E27FC236}">
                <a16:creationId xmlns:a16="http://schemas.microsoft.com/office/drawing/2014/main" id="{8CE23D49-F448-4BBF-A47A-77B2478718E0}"/>
              </a:ext>
            </a:extLst>
          </p:cNvPr>
          <p:cNvSpPr txBox="1">
            <a:spLocks/>
          </p:cNvSpPr>
          <p:nvPr/>
        </p:nvSpPr>
        <p:spPr>
          <a:xfrm>
            <a:off x="658813" y="2330814"/>
            <a:ext cx="6464209" cy="1267132"/>
          </a:xfrm>
          <a:prstGeom prst="rect">
            <a:avLst/>
          </a:prstGeom>
          <a:noFill/>
        </p:spPr>
        <p:txBody>
          <a:bodyPr anchor="ctr" anchorCtr="0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zh-CN" altLang="en-US" sz="28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6000" dirty="0">
                <a:solidFill>
                  <a:schemeClr val="accent3"/>
                </a:solidFill>
              </a:rPr>
              <a:t>企业宣传介绍模板</a:t>
            </a:r>
          </a:p>
        </p:txBody>
      </p:sp>
      <p:grpSp>
        <p:nvGrpSpPr>
          <p:cNvPr id="15" name="组合 14"/>
          <p:cNvGrpSpPr/>
          <p:nvPr/>
        </p:nvGrpSpPr>
        <p:grpSpPr>
          <a:xfrm>
            <a:off x="2253700" y="4011071"/>
            <a:ext cx="3274435" cy="360612"/>
            <a:chOff x="1819838" y="4011071"/>
            <a:chExt cx="3274435" cy="360612"/>
          </a:xfrm>
        </p:grpSpPr>
        <p:sp>
          <p:nvSpPr>
            <p:cNvPr id="12" name="副标题 5">
              <a:extLst>
                <a:ext uri="{FF2B5EF4-FFF2-40B4-BE49-F238E27FC236}">
                  <a16:creationId xmlns:a16="http://schemas.microsoft.com/office/drawing/2014/main" id="{DCDA415B-D2CA-4B5D-946C-BED37DC879BE}"/>
                </a:ext>
              </a:extLst>
            </p:cNvPr>
            <p:cNvSpPr txBox="1">
              <a:spLocks/>
            </p:cNvSpPr>
            <p:nvPr/>
          </p:nvSpPr>
          <p:spPr>
            <a:xfrm>
              <a:off x="2563416" y="4011071"/>
              <a:ext cx="1810857" cy="360612"/>
            </a:xfrm>
            <a:prstGeom prst="rect">
              <a:avLst/>
            </a:prstGeom>
          </p:spPr>
          <p:txBody>
            <a:bodyPr/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zh-CN" altLang="en-US" i="1" dirty="0">
                  <a:solidFill>
                    <a:schemeClr val="accent3"/>
                  </a:solidFill>
                </a:rPr>
                <a:t>汇报人：</a:t>
              </a:r>
              <a:r>
                <a:rPr lang="en-US" altLang="zh-CN" i="1" dirty="0">
                  <a:solidFill>
                    <a:schemeClr val="accent3"/>
                  </a:solidFill>
                </a:rPr>
                <a:t>51PPT</a:t>
              </a:r>
              <a:endParaRPr lang="en-GB" i="1" dirty="0">
                <a:solidFill>
                  <a:schemeClr val="accent3"/>
                </a:solidFill>
              </a:endParaRPr>
            </a:p>
          </p:txBody>
        </p:sp>
        <p:cxnSp>
          <p:nvCxnSpPr>
            <p:cNvPr id="13" name="直接连接符 12"/>
            <p:cNvCxnSpPr/>
            <p:nvPr/>
          </p:nvCxnSpPr>
          <p:spPr>
            <a:xfrm>
              <a:off x="1819838" y="4176060"/>
              <a:ext cx="720000" cy="0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>
              <a:off x="4374273" y="4176060"/>
              <a:ext cx="720000" cy="0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6" name="矩形 15"/>
          <p:cNvSpPr/>
          <p:nvPr/>
        </p:nvSpPr>
        <p:spPr>
          <a:xfrm>
            <a:off x="658813" y="3539568"/>
            <a:ext cx="472598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dirty="0">
                <a:solidFill>
                  <a:schemeClr val="accent3"/>
                </a:solidFill>
              </a:rPr>
              <a:t>Corporate publicity and Introduction</a:t>
            </a:r>
          </a:p>
        </p:txBody>
      </p:sp>
    </p:spTree>
    <p:extLst>
      <p:ext uri="{BB962C8B-B14F-4D97-AF65-F5344CB8AC3E}">
        <p14:creationId xmlns:p14="http://schemas.microsoft.com/office/powerpoint/2010/main" val="383525218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2960849-6EC7-2EC1-1747-1B0110ED09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请输入标题</a:t>
            </a:r>
            <a:endParaRPr kumimoji="1" lang="zh-CN" altLang="en-US" dirty="0"/>
          </a:p>
        </p:txBody>
      </p:sp>
      <p:cxnSp>
        <p:nvCxnSpPr>
          <p:cNvPr id="3" name="Straight Connector 4">
            <a:extLst>
              <a:ext uri="{FF2B5EF4-FFF2-40B4-BE49-F238E27FC236}">
                <a16:creationId xmlns:a16="http://schemas.microsoft.com/office/drawing/2014/main" id="{D6274DAD-9EFD-5FBE-6691-493CB7EB1733}"/>
              </a:ext>
            </a:extLst>
          </p:cNvPr>
          <p:cNvCxnSpPr>
            <a:cxnSpLocks/>
          </p:cNvCxnSpPr>
          <p:nvPr/>
        </p:nvCxnSpPr>
        <p:spPr>
          <a:xfrm flipV="1">
            <a:off x="1028700" y="1482580"/>
            <a:ext cx="10134600" cy="4502439"/>
          </a:xfrm>
          <a:prstGeom prst="line">
            <a:avLst/>
          </a:prstGeom>
          <a:ln w="38100">
            <a:gradFill>
              <a:gsLst>
                <a:gs pos="43000">
                  <a:schemeClr val="accent1">
                    <a:lumMod val="5000"/>
                    <a:lumOff val="95000"/>
                  </a:schemeClr>
                </a:gs>
                <a:gs pos="2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Oval 8">
            <a:extLst>
              <a:ext uri="{FF2B5EF4-FFF2-40B4-BE49-F238E27FC236}">
                <a16:creationId xmlns:a16="http://schemas.microsoft.com/office/drawing/2014/main" id="{97EB1FB7-4D9E-9AF5-D172-8085BAAB4AFE}"/>
              </a:ext>
            </a:extLst>
          </p:cNvPr>
          <p:cNvSpPr/>
          <p:nvPr/>
        </p:nvSpPr>
        <p:spPr>
          <a:xfrm>
            <a:off x="5157898" y="2797394"/>
            <a:ext cx="1876206" cy="1876206"/>
          </a:xfrm>
          <a:prstGeom prst="ellipse">
            <a:avLst/>
          </a:prstGeom>
          <a:solidFill>
            <a:schemeClr val="accent3">
              <a:alpha val="90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/>
              <a:t>业  绩</a:t>
            </a:r>
            <a:endParaRPr lang="en-US" sz="3200" b="1" dirty="0"/>
          </a:p>
        </p:txBody>
      </p:sp>
      <p:sp>
        <p:nvSpPr>
          <p:cNvPr id="5" name="Freeform: Shape 16">
            <a:extLst>
              <a:ext uri="{FF2B5EF4-FFF2-40B4-BE49-F238E27FC236}">
                <a16:creationId xmlns:a16="http://schemas.microsoft.com/office/drawing/2014/main" id="{85D20EFE-4A7A-908D-3DD1-0530F3903791}"/>
              </a:ext>
            </a:extLst>
          </p:cNvPr>
          <p:cNvSpPr/>
          <p:nvPr/>
        </p:nvSpPr>
        <p:spPr>
          <a:xfrm>
            <a:off x="1569720" y="2001383"/>
            <a:ext cx="2678561" cy="3549410"/>
          </a:xfrm>
          <a:custGeom>
            <a:avLst/>
            <a:gdLst>
              <a:gd name="connsiteX0" fmla="*/ 0 w 3275465"/>
              <a:gd name="connsiteY0" fmla="*/ 0 h 4340379"/>
              <a:gd name="connsiteX1" fmla="*/ 3275465 w 3275465"/>
              <a:gd name="connsiteY1" fmla="*/ 0 h 4340379"/>
              <a:gd name="connsiteX2" fmla="*/ 3275465 w 3275465"/>
              <a:gd name="connsiteY2" fmla="*/ 2873103 h 4340379"/>
              <a:gd name="connsiteX3" fmla="*/ 0 w 3275465"/>
              <a:gd name="connsiteY3" fmla="*/ 4340379 h 4340379"/>
              <a:gd name="connsiteX4" fmla="*/ 0 w 3275465"/>
              <a:gd name="connsiteY4" fmla="*/ 0 h 43403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75465" h="4340379">
                <a:moveTo>
                  <a:pt x="0" y="0"/>
                </a:moveTo>
                <a:lnTo>
                  <a:pt x="3275465" y="0"/>
                </a:lnTo>
                <a:lnTo>
                  <a:pt x="3275465" y="2873103"/>
                </a:lnTo>
                <a:lnTo>
                  <a:pt x="0" y="4340379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reeform: Shape 19">
            <a:extLst>
              <a:ext uri="{FF2B5EF4-FFF2-40B4-BE49-F238E27FC236}">
                <a16:creationId xmlns:a16="http://schemas.microsoft.com/office/drawing/2014/main" id="{4D35B516-D73E-7D05-E280-CD246A4EDAA9}"/>
              </a:ext>
            </a:extLst>
          </p:cNvPr>
          <p:cNvSpPr/>
          <p:nvPr/>
        </p:nvSpPr>
        <p:spPr>
          <a:xfrm flipH="1" flipV="1">
            <a:off x="7943721" y="1916806"/>
            <a:ext cx="2678561" cy="3549410"/>
          </a:xfrm>
          <a:custGeom>
            <a:avLst/>
            <a:gdLst>
              <a:gd name="connsiteX0" fmla="*/ 0 w 3275465"/>
              <a:gd name="connsiteY0" fmla="*/ 0 h 4340379"/>
              <a:gd name="connsiteX1" fmla="*/ 3275465 w 3275465"/>
              <a:gd name="connsiteY1" fmla="*/ 0 h 4340379"/>
              <a:gd name="connsiteX2" fmla="*/ 3275465 w 3275465"/>
              <a:gd name="connsiteY2" fmla="*/ 2873103 h 4340379"/>
              <a:gd name="connsiteX3" fmla="*/ 0 w 3275465"/>
              <a:gd name="connsiteY3" fmla="*/ 4340379 h 4340379"/>
              <a:gd name="connsiteX4" fmla="*/ 0 w 3275465"/>
              <a:gd name="connsiteY4" fmla="*/ 0 h 43403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75465" h="4340379">
                <a:moveTo>
                  <a:pt x="0" y="0"/>
                </a:moveTo>
                <a:lnTo>
                  <a:pt x="3275465" y="0"/>
                </a:lnTo>
                <a:lnTo>
                  <a:pt x="3275465" y="2873103"/>
                </a:lnTo>
                <a:lnTo>
                  <a:pt x="0" y="4340379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Freeform 33">
            <a:extLst>
              <a:ext uri="{FF2B5EF4-FFF2-40B4-BE49-F238E27FC236}">
                <a16:creationId xmlns:a16="http://schemas.microsoft.com/office/drawing/2014/main" id="{975BF48D-F24F-7FFF-0C1B-AFE5118198E8}"/>
              </a:ext>
            </a:extLst>
          </p:cNvPr>
          <p:cNvSpPr>
            <a:spLocks noEditPoints="1"/>
          </p:cNvSpPr>
          <p:nvPr/>
        </p:nvSpPr>
        <p:spPr bwMode="auto">
          <a:xfrm>
            <a:off x="2752875" y="1585857"/>
            <a:ext cx="312250" cy="312250"/>
          </a:xfrm>
          <a:custGeom>
            <a:avLst/>
            <a:gdLst>
              <a:gd name="T0" fmla="*/ 302 w 596"/>
              <a:gd name="T1" fmla="*/ 536 h 596"/>
              <a:gd name="T2" fmla="*/ 291 w 596"/>
              <a:gd name="T3" fmla="*/ 534 h 596"/>
              <a:gd name="T4" fmla="*/ 110 w 596"/>
              <a:gd name="T5" fmla="*/ 350 h 596"/>
              <a:gd name="T6" fmla="*/ 112 w 596"/>
              <a:gd name="T7" fmla="*/ 342 h 596"/>
              <a:gd name="T8" fmla="*/ 119 w 596"/>
              <a:gd name="T9" fmla="*/ 338 h 596"/>
              <a:gd name="T10" fmla="*/ 219 w 596"/>
              <a:gd name="T11" fmla="*/ 87 h 596"/>
              <a:gd name="T12" fmla="*/ 228 w 596"/>
              <a:gd name="T13" fmla="*/ 80 h 596"/>
              <a:gd name="T14" fmla="*/ 374 w 596"/>
              <a:gd name="T15" fmla="*/ 83 h 596"/>
              <a:gd name="T16" fmla="*/ 378 w 596"/>
              <a:gd name="T17" fmla="*/ 338 h 596"/>
              <a:gd name="T18" fmla="*/ 482 w 596"/>
              <a:gd name="T19" fmla="*/ 340 h 596"/>
              <a:gd name="T20" fmla="*/ 487 w 596"/>
              <a:gd name="T21" fmla="*/ 347 h 596"/>
              <a:gd name="T22" fmla="*/ 483 w 596"/>
              <a:gd name="T23" fmla="*/ 356 h 596"/>
              <a:gd name="T24" fmla="*/ 268 w 596"/>
              <a:gd name="T25" fmla="*/ 2 h 596"/>
              <a:gd name="T26" fmla="*/ 225 w 596"/>
              <a:gd name="T27" fmla="*/ 10 h 596"/>
              <a:gd name="T28" fmla="*/ 184 w 596"/>
              <a:gd name="T29" fmla="*/ 23 h 596"/>
              <a:gd name="T30" fmla="*/ 145 w 596"/>
              <a:gd name="T31" fmla="*/ 42 h 596"/>
              <a:gd name="T32" fmla="*/ 109 w 596"/>
              <a:gd name="T33" fmla="*/ 68 h 596"/>
              <a:gd name="T34" fmla="*/ 77 w 596"/>
              <a:gd name="T35" fmla="*/ 99 h 596"/>
              <a:gd name="T36" fmla="*/ 49 w 596"/>
              <a:gd name="T37" fmla="*/ 133 h 596"/>
              <a:gd name="T38" fmla="*/ 29 w 596"/>
              <a:gd name="T39" fmla="*/ 171 h 596"/>
              <a:gd name="T40" fmla="*/ 13 w 596"/>
              <a:gd name="T41" fmla="*/ 212 h 596"/>
              <a:gd name="T42" fmla="*/ 3 w 596"/>
              <a:gd name="T43" fmla="*/ 254 h 596"/>
              <a:gd name="T44" fmla="*/ 0 w 596"/>
              <a:gd name="T45" fmla="*/ 298 h 596"/>
              <a:gd name="T46" fmla="*/ 3 w 596"/>
              <a:gd name="T47" fmla="*/ 343 h 596"/>
              <a:gd name="T48" fmla="*/ 13 w 596"/>
              <a:gd name="T49" fmla="*/ 386 h 596"/>
              <a:gd name="T50" fmla="*/ 29 w 596"/>
              <a:gd name="T51" fmla="*/ 426 h 596"/>
              <a:gd name="T52" fmla="*/ 49 w 596"/>
              <a:gd name="T53" fmla="*/ 464 h 596"/>
              <a:gd name="T54" fmla="*/ 77 w 596"/>
              <a:gd name="T55" fmla="*/ 498 h 596"/>
              <a:gd name="T56" fmla="*/ 109 w 596"/>
              <a:gd name="T57" fmla="*/ 529 h 596"/>
              <a:gd name="T58" fmla="*/ 145 w 596"/>
              <a:gd name="T59" fmla="*/ 554 h 596"/>
              <a:gd name="T60" fmla="*/ 184 w 596"/>
              <a:gd name="T61" fmla="*/ 574 h 596"/>
              <a:gd name="T62" fmla="*/ 225 w 596"/>
              <a:gd name="T63" fmla="*/ 588 h 596"/>
              <a:gd name="T64" fmla="*/ 268 w 596"/>
              <a:gd name="T65" fmla="*/ 595 h 596"/>
              <a:gd name="T66" fmla="*/ 313 w 596"/>
              <a:gd name="T67" fmla="*/ 596 h 596"/>
              <a:gd name="T68" fmla="*/ 356 w 596"/>
              <a:gd name="T69" fmla="*/ 591 h 596"/>
              <a:gd name="T70" fmla="*/ 398 w 596"/>
              <a:gd name="T71" fmla="*/ 579 h 596"/>
              <a:gd name="T72" fmla="*/ 438 w 596"/>
              <a:gd name="T73" fmla="*/ 562 h 596"/>
              <a:gd name="T74" fmla="*/ 475 w 596"/>
              <a:gd name="T75" fmla="*/ 538 h 596"/>
              <a:gd name="T76" fmla="*/ 508 w 596"/>
              <a:gd name="T77" fmla="*/ 509 h 596"/>
              <a:gd name="T78" fmla="*/ 537 w 596"/>
              <a:gd name="T79" fmla="*/ 475 h 596"/>
              <a:gd name="T80" fmla="*/ 561 w 596"/>
              <a:gd name="T81" fmla="*/ 439 h 596"/>
              <a:gd name="T82" fmla="*/ 578 w 596"/>
              <a:gd name="T83" fmla="*/ 399 h 596"/>
              <a:gd name="T84" fmla="*/ 590 w 596"/>
              <a:gd name="T85" fmla="*/ 358 h 596"/>
              <a:gd name="T86" fmla="*/ 596 w 596"/>
              <a:gd name="T87" fmla="*/ 313 h 596"/>
              <a:gd name="T88" fmla="*/ 595 w 596"/>
              <a:gd name="T89" fmla="*/ 268 h 596"/>
              <a:gd name="T90" fmla="*/ 586 w 596"/>
              <a:gd name="T91" fmla="*/ 224 h 596"/>
              <a:gd name="T92" fmla="*/ 572 w 596"/>
              <a:gd name="T93" fmla="*/ 183 h 596"/>
              <a:gd name="T94" fmla="*/ 552 w 596"/>
              <a:gd name="T95" fmla="*/ 144 h 596"/>
              <a:gd name="T96" fmla="*/ 528 w 596"/>
              <a:gd name="T97" fmla="*/ 109 h 596"/>
              <a:gd name="T98" fmla="*/ 498 w 596"/>
              <a:gd name="T99" fmla="*/ 78 h 596"/>
              <a:gd name="T100" fmla="*/ 464 w 596"/>
              <a:gd name="T101" fmla="*/ 52 h 596"/>
              <a:gd name="T102" fmla="*/ 427 w 596"/>
              <a:gd name="T103" fmla="*/ 30 h 596"/>
              <a:gd name="T104" fmla="*/ 386 w 596"/>
              <a:gd name="T105" fmla="*/ 14 h 596"/>
              <a:gd name="T106" fmla="*/ 343 w 596"/>
              <a:gd name="T107" fmla="*/ 5 h 596"/>
              <a:gd name="T108" fmla="*/ 298 w 596"/>
              <a:gd name="T109" fmla="*/ 0 h 5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596" h="596">
                <a:moveTo>
                  <a:pt x="483" y="356"/>
                </a:moveTo>
                <a:lnTo>
                  <a:pt x="305" y="534"/>
                </a:lnTo>
                <a:lnTo>
                  <a:pt x="302" y="536"/>
                </a:lnTo>
                <a:lnTo>
                  <a:pt x="298" y="537"/>
                </a:lnTo>
                <a:lnTo>
                  <a:pt x="294" y="536"/>
                </a:lnTo>
                <a:lnTo>
                  <a:pt x="291" y="534"/>
                </a:lnTo>
                <a:lnTo>
                  <a:pt x="112" y="356"/>
                </a:lnTo>
                <a:lnTo>
                  <a:pt x="111" y="353"/>
                </a:lnTo>
                <a:lnTo>
                  <a:pt x="110" y="350"/>
                </a:lnTo>
                <a:lnTo>
                  <a:pt x="109" y="347"/>
                </a:lnTo>
                <a:lnTo>
                  <a:pt x="110" y="345"/>
                </a:lnTo>
                <a:lnTo>
                  <a:pt x="112" y="342"/>
                </a:lnTo>
                <a:lnTo>
                  <a:pt x="114" y="340"/>
                </a:lnTo>
                <a:lnTo>
                  <a:pt x="116" y="339"/>
                </a:lnTo>
                <a:lnTo>
                  <a:pt x="119" y="338"/>
                </a:lnTo>
                <a:lnTo>
                  <a:pt x="219" y="338"/>
                </a:lnTo>
                <a:lnTo>
                  <a:pt x="219" y="90"/>
                </a:lnTo>
                <a:lnTo>
                  <a:pt x="219" y="87"/>
                </a:lnTo>
                <a:lnTo>
                  <a:pt x="221" y="83"/>
                </a:lnTo>
                <a:lnTo>
                  <a:pt x="224" y="81"/>
                </a:lnTo>
                <a:lnTo>
                  <a:pt x="228" y="80"/>
                </a:lnTo>
                <a:lnTo>
                  <a:pt x="368" y="80"/>
                </a:lnTo>
                <a:lnTo>
                  <a:pt x="371" y="81"/>
                </a:lnTo>
                <a:lnTo>
                  <a:pt x="374" y="83"/>
                </a:lnTo>
                <a:lnTo>
                  <a:pt x="376" y="87"/>
                </a:lnTo>
                <a:lnTo>
                  <a:pt x="378" y="90"/>
                </a:lnTo>
                <a:lnTo>
                  <a:pt x="378" y="338"/>
                </a:lnTo>
                <a:lnTo>
                  <a:pt x="477" y="338"/>
                </a:lnTo>
                <a:lnTo>
                  <a:pt x="479" y="338"/>
                </a:lnTo>
                <a:lnTo>
                  <a:pt x="482" y="340"/>
                </a:lnTo>
                <a:lnTo>
                  <a:pt x="484" y="342"/>
                </a:lnTo>
                <a:lnTo>
                  <a:pt x="486" y="345"/>
                </a:lnTo>
                <a:lnTo>
                  <a:pt x="487" y="347"/>
                </a:lnTo>
                <a:lnTo>
                  <a:pt x="487" y="350"/>
                </a:lnTo>
                <a:lnTo>
                  <a:pt x="486" y="353"/>
                </a:lnTo>
                <a:lnTo>
                  <a:pt x="483" y="356"/>
                </a:lnTo>
                <a:close/>
                <a:moveTo>
                  <a:pt x="298" y="0"/>
                </a:moveTo>
                <a:lnTo>
                  <a:pt x="282" y="1"/>
                </a:lnTo>
                <a:lnTo>
                  <a:pt x="268" y="2"/>
                </a:lnTo>
                <a:lnTo>
                  <a:pt x="253" y="3"/>
                </a:lnTo>
                <a:lnTo>
                  <a:pt x="239" y="7"/>
                </a:lnTo>
                <a:lnTo>
                  <a:pt x="225" y="10"/>
                </a:lnTo>
                <a:lnTo>
                  <a:pt x="211" y="13"/>
                </a:lnTo>
                <a:lnTo>
                  <a:pt x="197" y="18"/>
                </a:lnTo>
                <a:lnTo>
                  <a:pt x="184" y="23"/>
                </a:lnTo>
                <a:lnTo>
                  <a:pt x="170" y="29"/>
                </a:lnTo>
                <a:lnTo>
                  <a:pt x="157" y="36"/>
                </a:lnTo>
                <a:lnTo>
                  <a:pt x="145" y="42"/>
                </a:lnTo>
                <a:lnTo>
                  <a:pt x="132" y="51"/>
                </a:lnTo>
                <a:lnTo>
                  <a:pt x="121" y="59"/>
                </a:lnTo>
                <a:lnTo>
                  <a:pt x="109" y="68"/>
                </a:lnTo>
                <a:lnTo>
                  <a:pt x="98" y="78"/>
                </a:lnTo>
                <a:lnTo>
                  <a:pt x="87" y="88"/>
                </a:lnTo>
                <a:lnTo>
                  <a:pt x="77" y="99"/>
                </a:lnTo>
                <a:lnTo>
                  <a:pt x="68" y="110"/>
                </a:lnTo>
                <a:lnTo>
                  <a:pt x="58" y="121"/>
                </a:lnTo>
                <a:lnTo>
                  <a:pt x="49" y="133"/>
                </a:lnTo>
                <a:lnTo>
                  <a:pt x="42" y="146"/>
                </a:lnTo>
                <a:lnTo>
                  <a:pt x="35" y="158"/>
                </a:lnTo>
                <a:lnTo>
                  <a:pt x="29" y="171"/>
                </a:lnTo>
                <a:lnTo>
                  <a:pt x="22" y="185"/>
                </a:lnTo>
                <a:lnTo>
                  <a:pt x="17" y="198"/>
                </a:lnTo>
                <a:lnTo>
                  <a:pt x="13" y="212"/>
                </a:lnTo>
                <a:lnTo>
                  <a:pt x="9" y="226"/>
                </a:lnTo>
                <a:lnTo>
                  <a:pt x="6" y="240"/>
                </a:lnTo>
                <a:lnTo>
                  <a:pt x="3" y="254"/>
                </a:lnTo>
                <a:lnTo>
                  <a:pt x="2" y="269"/>
                </a:lnTo>
                <a:lnTo>
                  <a:pt x="1" y="284"/>
                </a:lnTo>
                <a:lnTo>
                  <a:pt x="0" y="298"/>
                </a:lnTo>
                <a:lnTo>
                  <a:pt x="1" y="313"/>
                </a:lnTo>
                <a:lnTo>
                  <a:pt x="2" y="329"/>
                </a:lnTo>
                <a:lnTo>
                  <a:pt x="3" y="343"/>
                </a:lnTo>
                <a:lnTo>
                  <a:pt x="6" y="358"/>
                </a:lnTo>
                <a:lnTo>
                  <a:pt x="9" y="372"/>
                </a:lnTo>
                <a:lnTo>
                  <a:pt x="13" y="386"/>
                </a:lnTo>
                <a:lnTo>
                  <a:pt x="17" y="399"/>
                </a:lnTo>
                <a:lnTo>
                  <a:pt x="22" y="413"/>
                </a:lnTo>
                <a:lnTo>
                  <a:pt x="29" y="426"/>
                </a:lnTo>
                <a:lnTo>
                  <a:pt x="35" y="439"/>
                </a:lnTo>
                <a:lnTo>
                  <a:pt x="42" y="452"/>
                </a:lnTo>
                <a:lnTo>
                  <a:pt x="49" y="464"/>
                </a:lnTo>
                <a:lnTo>
                  <a:pt x="58" y="475"/>
                </a:lnTo>
                <a:lnTo>
                  <a:pt x="68" y="487"/>
                </a:lnTo>
                <a:lnTo>
                  <a:pt x="77" y="498"/>
                </a:lnTo>
                <a:lnTo>
                  <a:pt x="87" y="509"/>
                </a:lnTo>
                <a:lnTo>
                  <a:pt x="98" y="520"/>
                </a:lnTo>
                <a:lnTo>
                  <a:pt x="109" y="529"/>
                </a:lnTo>
                <a:lnTo>
                  <a:pt x="121" y="538"/>
                </a:lnTo>
                <a:lnTo>
                  <a:pt x="132" y="547"/>
                </a:lnTo>
                <a:lnTo>
                  <a:pt x="145" y="554"/>
                </a:lnTo>
                <a:lnTo>
                  <a:pt x="157" y="562"/>
                </a:lnTo>
                <a:lnTo>
                  <a:pt x="170" y="568"/>
                </a:lnTo>
                <a:lnTo>
                  <a:pt x="184" y="574"/>
                </a:lnTo>
                <a:lnTo>
                  <a:pt x="197" y="579"/>
                </a:lnTo>
                <a:lnTo>
                  <a:pt x="211" y="583"/>
                </a:lnTo>
                <a:lnTo>
                  <a:pt x="225" y="588"/>
                </a:lnTo>
                <a:lnTo>
                  <a:pt x="239" y="591"/>
                </a:lnTo>
                <a:lnTo>
                  <a:pt x="253" y="593"/>
                </a:lnTo>
                <a:lnTo>
                  <a:pt x="268" y="595"/>
                </a:lnTo>
                <a:lnTo>
                  <a:pt x="282" y="596"/>
                </a:lnTo>
                <a:lnTo>
                  <a:pt x="298" y="596"/>
                </a:lnTo>
                <a:lnTo>
                  <a:pt x="313" y="596"/>
                </a:lnTo>
                <a:lnTo>
                  <a:pt x="328" y="595"/>
                </a:lnTo>
                <a:lnTo>
                  <a:pt x="342" y="593"/>
                </a:lnTo>
                <a:lnTo>
                  <a:pt x="356" y="591"/>
                </a:lnTo>
                <a:lnTo>
                  <a:pt x="371" y="588"/>
                </a:lnTo>
                <a:lnTo>
                  <a:pt x="385" y="583"/>
                </a:lnTo>
                <a:lnTo>
                  <a:pt x="398" y="579"/>
                </a:lnTo>
                <a:lnTo>
                  <a:pt x="412" y="574"/>
                </a:lnTo>
                <a:lnTo>
                  <a:pt x="425" y="568"/>
                </a:lnTo>
                <a:lnTo>
                  <a:pt x="438" y="562"/>
                </a:lnTo>
                <a:lnTo>
                  <a:pt x="451" y="554"/>
                </a:lnTo>
                <a:lnTo>
                  <a:pt x="463" y="547"/>
                </a:lnTo>
                <a:lnTo>
                  <a:pt x="475" y="538"/>
                </a:lnTo>
                <a:lnTo>
                  <a:pt x="487" y="529"/>
                </a:lnTo>
                <a:lnTo>
                  <a:pt x="497" y="520"/>
                </a:lnTo>
                <a:lnTo>
                  <a:pt x="508" y="509"/>
                </a:lnTo>
                <a:lnTo>
                  <a:pt x="519" y="498"/>
                </a:lnTo>
                <a:lnTo>
                  <a:pt x="529" y="487"/>
                </a:lnTo>
                <a:lnTo>
                  <a:pt x="537" y="475"/>
                </a:lnTo>
                <a:lnTo>
                  <a:pt x="546" y="464"/>
                </a:lnTo>
                <a:lnTo>
                  <a:pt x="554" y="452"/>
                </a:lnTo>
                <a:lnTo>
                  <a:pt x="561" y="439"/>
                </a:lnTo>
                <a:lnTo>
                  <a:pt x="568" y="426"/>
                </a:lnTo>
                <a:lnTo>
                  <a:pt x="573" y="413"/>
                </a:lnTo>
                <a:lnTo>
                  <a:pt x="578" y="399"/>
                </a:lnTo>
                <a:lnTo>
                  <a:pt x="583" y="386"/>
                </a:lnTo>
                <a:lnTo>
                  <a:pt x="587" y="372"/>
                </a:lnTo>
                <a:lnTo>
                  <a:pt x="590" y="358"/>
                </a:lnTo>
                <a:lnTo>
                  <a:pt x="592" y="343"/>
                </a:lnTo>
                <a:lnTo>
                  <a:pt x="595" y="329"/>
                </a:lnTo>
                <a:lnTo>
                  <a:pt x="596" y="313"/>
                </a:lnTo>
                <a:lnTo>
                  <a:pt x="596" y="298"/>
                </a:lnTo>
                <a:lnTo>
                  <a:pt x="596" y="283"/>
                </a:lnTo>
                <a:lnTo>
                  <a:pt x="595" y="268"/>
                </a:lnTo>
                <a:lnTo>
                  <a:pt x="592" y="253"/>
                </a:lnTo>
                <a:lnTo>
                  <a:pt x="589" y="239"/>
                </a:lnTo>
                <a:lnTo>
                  <a:pt x="586" y="224"/>
                </a:lnTo>
                <a:lnTo>
                  <a:pt x="583" y="210"/>
                </a:lnTo>
                <a:lnTo>
                  <a:pt x="577" y="197"/>
                </a:lnTo>
                <a:lnTo>
                  <a:pt x="572" y="183"/>
                </a:lnTo>
                <a:lnTo>
                  <a:pt x="567" y="170"/>
                </a:lnTo>
                <a:lnTo>
                  <a:pt x="560" y="157"/>
                </a:lnTo>
                <a:lnTo>
                  <a:pt x="552" y="144"/>
                </a:lnTo>
                <a:lnTo>
                  <a:pt x="545" y="132"/>
                </a:lnTo>
                <a:lnTo>
                  <a:pt x="536" y="120"/>
                </a:lnTo>
                <a:lnTo>
                  <a:pt x="528" y="109"/>
                </a:lnTo>
                <a:lnTo>
                  <a:pt x="518" y="99"/>
                </a:lnTo>
                <a:lnTo>
                  <a:pt x="508" y="88"/>
                </a:lnTo>
                <a:lnTo>
                  <a:pt x="498" y="78"/>
                </a:lnTo>
                <a:lnTo>
                  <a:pt x="488" y="69"/>
                </a:lnTo>
                <a:lnTo>
                  <a:pt x="476" y="60"/>
                </a:lnTo>
                <a:lnTo>
                  <a:pt x="464" y="52"/>
                </a:lnTo>
                <a:lnTo>
                  <a:pt x="452" y="43"/>
                </a:lnTo>
                <a:lnTo>
                  <a:pt x="440" y="37"/>
                </a:lnTo>
                <a:lnTo>
                  <a:pt x="427" y="30"/>
                </a:lnTo>
                <a:lnTo>
                  <a:pt x="413" y="24"/>
                </a:lnTo>
                <a:lnTo>
                  <a:pt x="400" y="19"/>
                </a:lnTo>
                <a:lnTo>
                  <a:pt x="386" y="14"/>
                </a:lnTo>
                <a:lnTo>
                  <a:pt x="372" y="10"/>
                </a:lnTo>
                <a:lnTo>
                  <a:pt x="358" y="7"/>
                </a:lnTo>
                <a:lnTo>
                  <a:pt x="343" y="5"/>
                </a:lnTo>
                <a:lnTo>
                  <a:pt x="328" y="2"/>
                </a:lnTo>
                <a:lnTo>
                  <a:pt x="313" y="1"/>
                </a:lnTo>
                <a:lnTo>
                  <a:pt x="298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455EC3A9-FCC8-6A2B-6799-7117D7D80E18}"/>
              </a:ext>
            </a:extLst>
          </p:cNvPr>
          <p:cNvSpPr txBox="1"/>
          <p:nvPr/>
        </p:nvSpPr>
        <p:spPr>
          <a:xfrm>
            <a:off x="1828800" y="2833982"/>
            <a:ext cx="2105025" cy="16283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rgbClr val="FFFFFF"/>
                </a:solidFill>
              </a:rPr>
              <a:t>请输入文字内容内容</a:t>
            </a:r>
          </a:p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rgbClr val="FFFFFF"/>
                </a:solidFill>
              </a:rPr>
              <a:t>请输入文字内容内容</a:t>
            </a:r>
          </a:p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rgbClr val="FFFFFF"/>
                </a:solidFill>
              </a:rPr>
              <a:t>请输入文字内容内容</a:t>
            </a:r>
          </a:p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rgbClr val="FFFFFF"/>
                </a:solidFill>
              </a:rPr>
              <a:t>请输入文字内容内容</a:t>
            </a:r>
          </a:p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rgbClr val="FFFFFF"/>
                </a:solidFill>
              </a:rPr>
              <a:t>请输入文字内容内容</a:t>
            </a:r>
            <a:endParaRPr lang="en-US" altLang="zh-CN" sz="1400" dirty="0">
              <a:solidFill>
                <a:srgbClr val="FFFFFF"/>
              </a:solidFill>
            </a:endParaRPr>
          </a:p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rgbClr val="FFFFFF"/>
                </a:solidFill>
              </a:rPr>
              <a:t>请输入文字内容内容</a:t>
            </a:r>
            <a:endParaRPr lang="en-US" altLang="zh-CN" sz="1400" dirty="0">
              <a:solidFill>
                <a:srgbClr val="FFFFFF"/>
              </a:solidFill>
            </a:endParaRPr>
          </a:p>
        </p:txBody>
      </p:sp>
      <p:sp>
        <p:nvSpPr>
          <p:cNvPr id="9" name="Freeform 34">
            <a:extLst>
              <a:ext uri="{FF2B5EF4-FFF2-40B4-BE49-F238E27FC236}">
                <a16:creationId xmlns:a16="http://schemas.microsoft.com/office/drawing/2014/main" id="{71440B4A-DE54-339F-55C1-B76934F735DC}"/>
              </a:ext>
            </a:extLst>
          </p:cNvPr>
          <p:cNvSpPr>
            <a:spLocks noEditPoints="1"/>
          </p:cNvSpPr>
          <p:nvPr/>
        </p:nvSpPr>
        <p:spPr bwMode="auto">
          <a:xfrm>
            <a:off x="9126876" y="5569492"/>
            <a:ext cx="312250" cy="312250"/>
          </a:xfrm>
          <a:custGeom>
            <a:avLst/>
            <a:gdLst>
              <a:gd name="T0" fmla="*/ 482 w 597"/>
              <a:gd name="T1" fmla="*/ 257 h 596"/>
              <a:gd name="T2" fmla="*/ 377 w 597"/>
              <a:gd name="T3" fmla="*/ 259 h 596"/>
              <a:gd name="T4" fmla="*/ 375 w 597"/>
              <a:gd name="T5" fmla="*/ 514 h 596"/>
              <a:gd name="T6" fmla="*/ 228 w 597"/>
              <a:gd name="T7" fmla="*/ 518 h 596"/>
              <a:gd name="T8" fmla="*/ 220 w 597"/>
              <a:gd name="T9" fmla="*/ 511 h 596"/>
              <a:gd name="T10" fmla="*/ 119 w 597"/>
              <a:gd name="T11" fmla="*/ 259 h 596"/>
              <a:gd name="T12" fmla="*/ 112 w 597"/>
              <a:gd name="T13" fmla="*/ 255 h 596"/>
              <a:gd name="T14" fmla="*/ 109 w 597"/>
              <a:gd name="T15" fmla="*/ 248 h 596"/>
              <a:gd name="T16" fmla="*/ 291 w 597"/>
              <a:gd name="T17" fmla="*/ 63 h 596"/>
              <a:gd name="T18" fmla="*/ 302 w 597"/>
              <a:gd name="T19" fmla="*/ 61 h 596"/>
              <a:gd name="T20" fmla="*/ 485 w 597"/>
              <a:gd name="T21" fmla="*/ 244 h 596"/>
              <a:gd name="T22" fmla="*/ 486 w 597"/>
              <a:gd name="T23" fmla="*/ 253 h 596"/>
              <a:gd name="T24" fmla="*/ 486 w 597"/>
              <a:gd name="T25" fmla="*/ 68 h 596"/>
              <a:gd name="T26" fmla="*/ 451 w 597"/>
              <a:gd name="T27" fmla="*/ 42 h 596"/>
              <a:gd name="T28" fmla="*/ 412 w 597"/>
              <a:gd name="T29" fmla="*/ 23 h 596"/>
              <a:gd name="T30" fmla="*/ 371 w 597"/>
              <a:gd name="T31" fmla="*/ 10 h 596"/>
              <a:gd name="T32" fmla="*/ 328 w 597"/>
              <a:gd name="T33" fmla="*/ 2 h 596"/>
              <a:gd name="T34" fmla="*/ 283 w 597"/>
              <a:gd name="T35" fmla="*/ 1 h 596"/>
              <a:gd name="T36" fmla="*/ 239 w 597"/>
              <a:gd name="T37" fmla="*/ 7 h 596"/>
              <a:gd name="T38" fmla="*/ 198 w 597"/>
              <a:gd name="T39" fmla="*/ 18 h 596"/>
              <a:gd name="T40" fmla="*/ 158 w 597"/>
              <a:gd name="T41" fmla="*/ 36 h 596"/>
              <a:gd name="T42" fmla="*/ 121 w 597"/>
              <a:gd name="T43" fmla="*/ 59 h 596"/>
              <a:gd name="T44" fmla="*/ 88 w 597"/>
              <a:gd name="T45" fmla="*/ 88 h 596"/>
              <a:gd name="T46" fmla="*/ 59 w 597"/>
              <a:gd name="T47" fmla="*/ 121 h 596"/>
              <a:gd name="T48" fmla="*/ 35 w 597"/>
              <a:gd name="T49" fmla="*/ 158 h 596"/>
              <a:gd name="T50" fmla="*/ 18 w 597"/>
              <a:gd name="T51" fmla="*/ 198 h 596"/>
              <a:gd name="T52" fmla="*/ 6 w 597"/>
              <a:gd name="T53" fmla="*/ 240 h 596"/>
              <a:gd name="T54" fmla="*/ 0 w 597"/>
              <a:gd name="T55" fmla="*/ 284 h 596"/>
              <a:gd name="T56" fmla="*/ 1 w 597"/>
              <a:gd name="T57" fmla="*/ 329 h 596"/>
              <a:gd name="T58" fmla="*/ 10 w 597"/>
              <a:gd name="T59" fmla="*/ 373 h 596"/>
              <a:gd name="T60" fmla="*/ 24 w 597"/>
              <a:gd name="T61" fmla="*/ 415 h 596"/>
              <a:gd name="T62" fmla="*/ 44 w 597"/>
              <a:gd name="T63" fmla="*/ 453 h 596"/>
              <a:gd name="T64" fmla="*/ 68 w 597"/>
              <a:gd name="T65" fmla="*/ 488 h 596"/>
              <a:gd name="T66" fmla="*/ 98 w 597"/>
              <a:gd name="T67" fmla="*/ 519 h 596"/>
              <a:gd name="T68" fmla="*/ 132 w 597"/>
              <a:gd name="T69" fmla="*/ 546 h 596"/>
              <a:gd name="T70" fmla="*/ 169 w 597"/>
              <a:gd name="T71" fmla="*/ 567 h 596"/>
              <a:gd name="T72" fmla="*/ 210 w 597"/>
              <a:gd name="T73" fmla="*/ 583 h 596"/>
              <a:gd name="T74" fmla="*/ 253 w 597"/>
              <a:gd name="T75" fmla="*/ 593 h 596"/>
              <a:gd name="T76" fmla="*/ 298 w 597"/>
              <a:gd name="T77" fmla="*/ 596 h 596"/>
              <a:gd name="T78" fmla="*/ 343 w 597"/>
              <a:gd name="T79" fmla="*/ 593 h 596"/>
              <a:gd name="T80" fmla="*/ 385 w 597"/>
              <a:gd name="T81" fmla="*/ 583 h 596"/>
              <a:gd name="T82" fmla="*/ 426 w 597"/>
              <a:gd name="T83" fmla="*/ 568 h 596"/>
              <a:gd name="T84" fmla="*/ 464 w 597"/>
              <a:gd name="T85" fmla="*/ 547 h 596"/>
              <a:gd name="T86" fmla="*/ 498 w 597"/>
              <a:gd name="T87" fmla="*/ 520 h 596"/>
              <a:gd name="T88" fmla="*/ 528 w 597"/>
              <a:gd name="T89" fmla="*/ 487 h 596"/>
              <a:gd name="T90" fmla="*/ 554 w 597"/>
              <a:gd name="T91" fmla="*/ 452 h 596"/>
              <a:gd name="T92" fmla="*/ 574 w 597"/>
              <a:gd name="T93" fmla="*/ 413 h 596"/>
              <a:gd name="T94" fmla="*/ 587 w 597"/>
              <a:gd name="T95" fmla="*/ 372 h 596"/>
              <a:gd name="T96" fmla="*/ 594 w 597"/>
              <a:gd name="T97" fmla="*/ 329 h 596"/>
              <a:gd name="T98" fmla="*/ 595 w 597"/>
              <a:gd name="T99" fmla="*/ 284 h 596"/>
              <a:gd name="T100" fmla="*/ 590 w 597"/>
              <a:gd name="T101" fmla="*/ 240 h 596"/>
              <a:gd name="T102" fmla="*/ 579 w 597"/>
              <a:gd name="T103" fmla="*/ 198 h 596"/>
              <a:gd name="T104" fmla="*/ 561 w 597"/>
              <a:gd name="T105" fmla="*/ 158 h 596"/>
              <a:gd name="T106" fmla="*/ 538 w 597"/>
              <a:gd name="T107" fmla="*/ 121 h 596"/>
              <a:gd name="T108" fmla="*/ 509 w 597"/>
              <a:gd name="T109" fmla="*/ 88 h 5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597" h="596">
                <a:moveTo>
                  <a:pt x="486" y="253"/>
                </a:moveTo>
                <a:lnTo>
                  <a:pt x="484" y="255"/>
                </a:lnTo>
                <a:lnTo>
                  <a:pt x="482" y="257"/>
                </a:lnTo>
                <a:lnTo>
                  <a:pt x="480" y="258"/>
                </a:lnTo>
                <a:lnTo>
                  <a:pt x="477" y="259"/>
                </a:lnTo>
                <a:lnTo>
                  <a:pt x="377" y="259"/>
                </a:lnTo>
                <a:lnTo>
                  <a:pt x="377" y="507"/>
                </a:lnTo>
                <a:lnTo>
                  <a:pt x="377" y="511"/>
                </a:lnTo>
                <a:lnTo>
                  <a:pt x="375" y="514"/>
                </a:lnTo>
                <a:lnTo>
                  <a:pt x="372" y="516"/>
                </a:lnTo>
                <a:lnTo>
                  <a:pt x="368" y="518"/>
                </a:lnTo>
                <a:lnTo>
                  <a:pt x="228" y="518"/>
                </a:lnTo>
                <a:lnTo>
                  <a:pt x="225" y="516"/>
                </a:lnTo>
                <a:lnTo>
                  <a:pt x="222" y="514"/>
                </a:lnTo>
                <a:lnTo>
                  <a:pt x="220" y="511"/>
                </a:lnTo>
                <a:lnTo>
                  <a:pt x="219" y="507"/>
                </a:lnTo>
                <a:lnTo>
                  <a:pt x="219" y="259"/>
                </a:lnTo>
                <a:lnTo>
                  <a:pt x="119" y="259"/>
                </a:lnTo>
                <a:lnTo>
                  <a:pt x="117" y="258"/>
                </a:lnTo>
                <a:lnTo>
                  <a:pt x="114" y="257"/>
                </a:lnTo>
                <a:lnTo>
                  <a:pt x="112" y="255"/>
                </a:lnTo>
                <a:lnTo>
                  <a:pt x="111" y="253"/>
                </a:lnTo>
                <a:lnTo>
                  <a:pt x="109" y="250"/>
                </a:lnTo>
                <a:lnTo>
                  <a:pt x="109" y="248"/>
                </a:lnTo>
                <a:lnTo>
                  <a:pt x="111" y="244"/>
                </a:lnTo>
                <a:lnTo>
                  <a:pt x="113" y="242"/>
                </a:lnTo>
                <a:lnTo>
                  <a:pt x="291" y="63"/>
                </a:lnTo>
                <a:lnTo>
                  <a:pt x="294" y="61"/>
                </a:lnTo>
                <a:lnTo>
                  <a:pt x="298" y="61"/>
                </a:lnTo>
                <a:lnTo>
                  <a:pt x="302" y="61"/>
                </a:lnTo>
                <a:lnTo>
                  <a:pt x="305" y="63"/>
                </a:lnTo>
                <a:lnTo>
                  <a:pt x="484" y="242"/>
                </a:lnTo>
                <a:lnTo>
                  <a:pt x="485" y="244"/>
                </a:lnTo>
                <a:lnTo>
                  <a:pt x="486" y="248"/>
                </a:lnTo>
                <a:lnTo>
                  <a:pt x="486" y="250"/>
                </a:lnTo>
                <a:lnTo>
                  <a:pt x="486" y="253"/>
                </a:lnTo>
                <a:close/>
                <a:moveTo>
                  <a:pt x="509" y="88"/>
                </a:moveTo>
                <a:lnTo>
                  <a:pt x="498" y="78"/>
                </a:lnTo>
                <a:lnTo>
                  <a:pt x="486" y="68"/>
                </a:lnTo>
                <a:lnTo>
                  <a:pt x="476" y="59"/>
                </a:lnTo>
                <a:lnTo>
                  <a:pt x="464" y="51"/>
                </a:lnTo>
                <a:lnTo>
                  <a:pt x="451" y="42"/>
                </a:lnTo>
                <a:lnTo>
                  <a:pt x="439" y="36"/>
                </a:lnTo>
                <a:lnTo>
                  <a:pt x="426" y="29"/>
                </a:lnTo>
                <a:lnTo>
                  <a:pt x="412" y="23"/>
                </a:lnTo>
                <a:lnTo>
                  <a:pt x="399" y="18"/>
                </a:lnTo>
                <a:lnTo>
                  <a:pt x="385" y="13"/>
                </a:lnTo>
                <a:lnTo>
                  <a:pt x="371" y="10"/>
                </a:lnTo>
                <a:lnTo>
                  <a:pt x="357" y="7"/>
                </a:lnTo>
                <a:lnTo>
                  <a:pt x="343" y="3"/>
                </a:lnTo>
                <a:lnTo>
                  <a:pt x="328" y="2"/>
                </a:lnTo>
                <a:lnTo>
                  <a:pt x="312" y="1"/>
                </a:lnTo>
                <a:lnTo>
                  <a:pt x="298" y="0"/>
                </a:lnTo>
                <a:lnTo>
                  <a:pt x="283" y="1"/>
                </a:lnTo>
                <a:lnTo>
                  <a:pt x="268" y="2"/>
                </a:lnTo>
                <a:lnTo>
                  <a:pt x="254" y="3"/>
                </a:lnTo>
                <a:lnTo>
                  <a:pt x="239" y="7"/>
                </a:lnTo>
                <a:lnTo>
                  <a:pt x="225" y="10"/>
                </a:lnTo>
                <a:lnTo>
                  <a:pt x="211" y="13"/>
                </a:lnTo>
                <a:lnTo>
                  <a:pt x="198" y="18"/>
                </a:lnTo>
                <a:lnTo>
                  <a:pt x="184" y="23"/>
                </a:lnTo>
                <a:lnTo>
                  <a:pt x="171" y="29"/>
                </a:lnTo>
                <a:lnTo>
                  <a:pt x="158" y="36"/>
                </a:lnTo>
                <a:lnTo>
                  <a:pt x="145" y="42"/>
                </a:lnTo>
                <a:lnTo>
                  <a:pt x="133" y="51"/>
                </a:lnTo>
                <a:lnTo>
                  <a:pt x="121" y="59"/>
                </a:lnTo>
                <a:lnTo>
                  <a:pt x="109" y="68"/>
                </a:lnTo>
                <a:lnTo>
                  <a:pt x="99" y="78"/>
                </a:lnTo>
                <a:lnTo>
                  <a:pt x="88" y="88"/>
                </a:lnTo>
                <a:lnTo>
                  <a:pt x="77" y="99"/>
                </a:lnTo>
                <a:lnTo>
                  <a:pt x="67" y="110"/>
                </a:lnTo>
                <a:lnTo>
                  <a:pt x="59" y="121"/>
                </a:lnTo>
                <a:lnTo>
                  <a:pt x="50" y="133"/>
                </a:lnTo>
                <a:lnTo>
                  <a:pt x="43" y="146"/>
                </a:lnTo>
                <a:lnTo>
                  <a:pt x="35" y="158"/>
                </a:lnTo>
                <a:lnTo>
                  <a:pt x="28" y="171"/>
                </a:lnTo>
                <a:lnTo>
                  <a:pt x="23" y="185"/>
                </a:lnTo>
                <a:lnTo>
                  <a:pt x="18" y="198"/>
                </a:lnTo>
                <a:lnTo>
                  <a:pt x="13" y="212"/>
                </a:lnTo>
                <a:lnTo>
                  <a:pt x="9" y="226"/>
                </a:lnTo>
                <a:lnTo>
                  <a:pt x="6" y="240"/>
                </a:lnTo>
                <a:lnTo>
                  <a:pt x="4" y="254"/>
                </a:lnTo>
                <a:lnTo>
                  <a:pt x="1" y="269"/>
                </a:lnTo>
                <a:lnTo>
                  <a:pt x="0" y="284"/>
                </a:lnTo>
                <a:lnTo>
                  <a:pt x="0" y="298"/>
                </a:lnTo>
                <a:lnTo>
                  <a:pt x="0" y="313"/>
                </a:lnTo>
                <a:lnTo>
                  <a:pt x="1" y="329"/>
                </a:lnTo>
                <a:lnTo>
                  <a:pt x="4" y="344"/>
                </a:lnTo>
                <a:lnTo>
                  <a:pt x="6" y="359"/>
                </a:lnTo>
                <a:lnTo>
                  <a:pt x="10" y="373"/>
                </a:lnTo>
                <a:lnTo>
                  <a:pt x="13" y="387"/>
                </a:lnTo>
                <a:lnTo>
                  <a:pt x="19" y="401"/>
                </a:lnTo>
                <a:lnTo>
                  <a:pt x="24" y="415"/>
                </a:lnTo>
                <a:lnTo>
                  <a:pt x="30" y="428"/>
                </a:lnTo>
                <a:lnTo>
                  <a:pt x="36" y="441"/>
                </a:lnTo>
                <a:lnTo>
                  <a:pt x="44" y="453"/>
                </a:lnTo>
                <a:lnTo>
                  <a:pt x="51" y="465"/>
                </a:lnTo>
                <a:lnTo>
                  <a:pt x="60" y="477"/>
                </a:lnTo>
                <a:lnTo>
                  <a:pt x="68" y="488"/>
                </a:lnTo>
                <a:lnTo>
                  <a:pt x="78" y="499"/>
                </a:lnTo>
                <a:lnTo>
                  <a:pt x="88" y="509"/>
                </a:lnTo>
                <a:lnTo>
                  <a:pt x="98" y="519"/>
                </a:lnTo>
                <a:lnTo>
                  <a:pt x="108" y="528"/>
                </a:lnTo>
                <a:lnTo>
                  <a:pt x="120" y="537"/>
                </a:lnTo>
                <a:lnTo>
                  <a:pt x="132" y="546"/>
                </a:lnTo>
                <a:lnTo>
                  <a:pt x="144" y="553"/>
                </a:lnTo>
                <a:lnTo>
                  <a:pt x="156" y="561"/>
                </a:lnTo>
                <a:lnTo>
                  <a:pt x="169" y="567"/>
                </a:lnTo>
                <a:lnTo>
                  <a:pt x="182" y="573"/>
                </a:lnTo>
                <a:lnTo>
                  <a:pt x="196" y="578"/>
                </a:lnTo>
                <a:lnTo>
                  <a:pt x="210" y="583"/>
                </a:lnTo>
                <a:lnTo>
                  <a:pt x="224" y="587"/>
                </a:lnTo>
                <a:lnTo>
                  <a:pt x="238" y="591"/>
                </a:lnTo>
                <a:lnTo>
                  <a:pt x="253" y="593"/>
                </a:lnTo>
                <a:lnTo>
                  <a:pt x="268" y="595"/>
                </a:lnTo>
                <a:lnTo>
                  <a:pt x="283" y="596"/>
                </a:lnTo>
                <a:lnTo>
                  <a:pt x="298" y="596"/>
                </a:lnTo>
                <a:lnTo>
                  <a:pt x="312" y="596"/>
                </a:lnTo>
                <a:lnTo>
                  <a:pt x="328" y="595"/>
                </a:lnTo>
                <a:lnTo>
                  <a:pt x="343" y="593"/>
                </a:lnTo>
                <a:lnTo>
                  <a:pt x="357" y="591"/>
                </a:lnTo>
                <a:lnTo>
                  <a:pt x="371" y="588"/>
                </a:lnTo>
                <a:lnTo>
                  <a:pt x="385" y="583"/>
                </a:lnTo>
                <a:lnTo>
                  <a:pt x="399" y="579"/>
                </a:lnTo>
                <a:lnTo>
                  <a:pt x="412" y="574"/>
                </a:lnTo>
                <a:lnTo>
                  <a:pt x="426" y="568"/>
                </a:lnTo>
                <a:lnTo>
                  <a:pt x="439" y="562"/>
                </a:lnTo>
                <a:lnTo>
                  <a:pt x="451" y="554"/>
                </a:lnTo>
                <a:lnTo>
                  <a:pt x="464" y="547"/>
                </a:lnTo>
                <a:lnTo>
                  <a:pt x="476" y="538"/>
                </a:lnTo>
                <a:lnTo>
                  <a:pt x="486" y="529"/>
                </a:lnTo>
                <a:lnTo>
                  <a:pt x="498" y="520"/>
                </a:lnTo>
                <a:lnTo>
                  <a:pt x="509" y="509"/>
                </a:lnTo>
                <a:lnTo>
                  <a:pt x="519" y="498"/>
                </a:lnTo>
                <a:lnTo>
                  <a:pt x="528" y="487"/>
                </a:lnTo>
                <a:lnTo>
                  <a:pt x="538" y="475"/>
                </a:lnTo>
                <a:lnTo>
                  <a:pt x="546" y="464"/>
                </a:lnTo>
                <a:lnTo>
                  <a:pt x="554" y="452"/>
                </a:lnTo>
                <a:lnTo>
                  <a:pt x="561" y="439"/>
                </a:lnTo>
                <a:lnTo>
                  <a:pt x="567" y="426"/>
                </a:lnTo>
                <a:lnTo>
                  <a:pt x="574" y="413"/>
                </a:lnTo>
                <a:lnTo>
                  <a:pt x="579" y="399"/>
                </a:lnTo>
                <a:lnTo>
                  <a:pt x="584" y="386"/>
                </a:lnTo>
                <a:lnTo>
                  <a:pt x="587" y="372"/>
                </a:lnTo>
                <a:lnTo>
                  <a:pt x="590" y="358"/>
                </a:lnTo>
                <a:lnTo>
                  <a:pt x="593" y="343"/>
                </a:lnTo>
                <a:lnTo>
                  <a:pt x="594" y="329"/>
                </a:lnTo>
                <a:lnTo>
                  <a:pt x="595" y="313"/>
                </a:lnTo>
                <a:lnTo>
                  <a:pt x="597" y="298"/>
                </a:lnTo>
                <a:lnTo>
                  <a:pt x="595" y="284"/>
                </a:lnTo>
                <a:lnTo>
                  <a:pt x="594" y="269"/>
                </a:lnTo>
                <a:lnTo>
                  <a:pt x="593" y="254"/>
                </a:lnTo>
                <a:lnTo>
                  <a:pt x="590" y="240"/>
                </a:lnTo>
                <a:lnTo>
                  <a:pt x="587" y="226"/>
                </a:lnTo>
                <a:lnTo>
                  <a:pt x="584" y="212"/>
                </a:lnTo>
                <a:lnTo>
                  <a:pt x="579" y="198"/>
                </a:lnTo>
                <a:lnTo>
                  <a:pt x="574" y="185"/>
                </a:lnTo>
                <a:lnTo>
                  <a:pt x="567" y="171"/>
                </a:lnTo>
                <a:lnTo>
                  <a:pt x="561" y="158"/>
                </a:lnTo>
                <a:lnTo>
                  <a:pt x="554" y="146"/>
                </a:lnTo>
                <a:lnTo>
                  <a:pt x="546" y="133"/>
                </a:lnTo>
                <a:lnTo>
                  <a:pt x="538" y="121"/>
                </a:lnTo>
                <a:lnTo>
                  <a:pt x="528" y="110"/>
                </a:lnTo>
                <a:lnTo>
                  <a:pt x="519" y="99"/>
                </a:lnTo>
                <a:lnTo>
                  <a:pt x="509" y="88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A759585A-1F89-7541-927F-A025EE6E7ABB}"/>
              </a:ext>
            </a:extLst>
          </p:cNvPr>
          <p:cNvSpPr txBox="1"/>
          <p:nvPr/>
        </p:nvSpPr>
        <p:spPr>
          <a:xfrm>
            <a:off x="1828800" y="2257178"/>
            <a:ext cx="21050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rgbClr val="FFFFFF"/>
                </a:solidFill>
                <a:latin typeface="+mj-ea"/>
                <a:ea typeface="+mj-ea"/>
              </a:rPr>
              <a:t>内容标题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C43B351D-D66C-7CFB-ABBA-63514F0FE3F1}"/>
              </a:ext>
            </a:extLst>
          </p:cNvPr>
          <p:cNvSpPr txBox="1"/>
          <p:nvPr/>
        </p:nvSpPr>
        <p:spPr>
          <a:xfrm>
            <a:off x="8127205" y="3601058"/>
            <a:ext cx="2365058" cy="16283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rgbClr val="FFFFFF"/>
                </a:solidFill>
              </a:rPr>
              <a:t>请输入文字内容内容</a:t>
            </a:r>
          </a:p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rgbClr val="FFFFFF"/>
                </a:solidFill>
              </a:rPr>
              <a:t>请输入文字内容内容</a:t>
            </a:r>
            <a:endParaRPr lang="en-US" altLang="zh-CN" sz="1400" dirty="0">
              <a:solidFill>
                <a:srgbClr val="FFFFFF"/>
              </a:solidFill>
            </a:endParaRPr>
          </a:p>
          <a:p>
            <a:pPr algn="ctr">
              <a:lnSpc>
                <a:spcPct val="120000"/>
              </a:lnSpc>
            </a:pPr>
            <a:r>
              <a:rPr lang="en-US" altLang="zh-CN" sz="1400" dirty="0">
                <a:solidFill>
                  <a:srgbClr val="FFFFFF"/>
                </a:solidFill>
              </a:rPr>
              <a:t>51PPT</a:t>
            </a:r>
            <a:r>
              <a:rPr lang="zh-CN" altLang="en-US" sz="1400" dirty="0">
                <a:solidFill>
                  <a:srgbClr val="FFFFFF"/>
                </a:solidFill>
              </a:rPr>
              <a:t>模板网，幻灯片演示模板及素材免费下载！</a:t>
            </a:r>
          </a:p>
          <a:p>
            <a:pPr algn="ctr">
              <a:lnSpc>
                <a:spcPct val="120000"/>
              </a:lnSpc>
            </a:pPr>
            <a:r>
              <a:rPr lang="en-US" altLang="zh-CN" sz="1400" dirty="0">
                <a:solidFill>
                  <a:srgbClr val="FFFFFF"/>
                </a:solidFill>
              </a:rPr>
              <a:t>51PPT</a:t>
            </a:r>
            <a:r>
              <a:rPr lang="zh-CN" altLang="en-US" sz="1400" dirty="0">
                <a:solidFill>
                  <a:srgbClr val="FFFFFF"/>
                </a:solidFill>
              </a:rPr>
              <a:t>模板网 官网唯一网址：</a:t>
            </a:r>
            <a:r>
              <a:rPr lang="en-US" altLang="zh-CN" sz="1400" dirty="0">
                <a:solidFill>
                  <a:srgbClr val="FFFFFF"/>
                </a:solidFill>
              </a:rPr>
              <a:t>www.51pptmoban.com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4CFF08E7-6900-CD2D-8DC6-F9CB4FA3EB8B}"/>
              </a:ext>
            </a:extLst>
          </p:cNvPr>
          <p:cNvSpPr txBox="1"/>
          <p:nvPr/>
        </p:nvSpPr>
        <p:spPr>
          <a:xfrm>
            <a:off x="8257222" y="3024254"/>
            <a:ext cx="21050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rgbClr val="FFFFFF"/>
                </a:solidFill>
                <a:latin typeface="+mj-ea"/>
                <a:ea typeface="+mj-ea"/>
              </a:rPr>
              <a:t>内容标题</a:t>
            </a:r>
          </a:p>
        </p:txBody>
      </p:sp>
    </p:spTree>
    <p:extLst>
      <p:ext uri="{BB962C8B-B14F-4D97-AF65-F5344CB8AC3E}">
        <p14:creationId xmlns:p14="http://schemas.microsoft.com/office/powerpoint/2010/main" val="423598350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FCD54707-B98E-047D-C98F-E6DD49543459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348376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C915F4DA-1CC6-6BC2-E485-A54683DFC532}"/>
              </a:ext>
            </a:extLst>
          </p:cNvPr>
          <p:cNvSpPr/>
          <p:nvPr/>
        </p:nvSpPr>
        <p:spPr>
          <a:xfrm>
            <a:off x="658813" y="3568382"/>
            <a:ext cx="4031873" cy="933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祖样  </a:t>
            </a:r>
            <a:r>
              <a:rPr lang="zh-CN" altLang="en-US" sz="1355" dirty="0">
                <a:solidFill>
                  <a:srgbClr val="FF0000"/>
                </a:solidFill>
                <a:latin typeface="汉仪雅酷黑 45W" panose="020B0404020202020204" pitchFamily="34" charset="-122"/>
                <a:ea typeface="汉仪雅酷黑 45W" panose="020B0404020202020204" pitchFamily="34" charset="-122"/>
              </a:rPr>
              <a:t>作品</a:t>
            </a:r>
            <a:endParaRPr lang="en-US" altLang="zh-CN" sz="1355" dirty="0">
              <a:solidFill>
                <a:srgbClr val="FF0000"/>
              </a:solidFill>
              <a:latin typeface="汉仪雅酷黑 45W" panose="020B0404020202020204" pitchFamily="34" charset="-122"/>
              <a:ea typeface="汉仪雅酷黑 45W" panose="020B0404020202020204" pitchFamily="34" charset="-122"/>
            </a:endParaRPr>
          </a:p>
          <a:p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51PPT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模板网   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www.51pptmoban.com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  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授权发布</a:t>
            </a:r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endParaRPr lang="zh-CN" altLang="en-US" sz="1355" dirty="0">
              <a:solidFill>
                <a:srgbClr val="FF0000"/>
              </a:solidFill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FA083D96-2B89-2CB9-4DDC-209C572EDC24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2995" y="3068880"/>
            <a:ext cx="1572527" cy="360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9551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组合 35"/>
          <p:cNvGrpSpPr/>
          <p:nvPr/>
        </p:nvGrpSpPr>
        <p:grpSpPr>
          <a:xfrm>
            <a:off x="0" y="0"/>
            <a:ext cx="12192000" cy="3758084"/>
            <a:chOff x="0" y="5400832"/>
            <a:chExt cx="12192000" cy="1457168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5400832"/>
              <a:ext cx="12192000" cy="1457011"/>
            </a:xfrm>
            <a:prstGeom prst="rect">
              <a:avLst/>
            </a:prstGeom>
          </p:spPr>
        </p:pic>
        <p:sp>
          <p:nvSpPr>
            <p:cNvPr id="40" name="矩形 39">
              <a:extLst>
                <a:ext uri="{FF2B5EF4-FFF2-40B4-BE49-F238E27FC236}">
                  <a16:creationId xmlns:a16="http://schemas.microsoft.com/office/drawing/2014/main" id="{ABBAC68B-8B8B-45CE-BD62-990681941EDD}"/>
                </a:ext>
              </a:extLst>
            </p:cNvPr>
            <p:cNvSpPr/>
            <p:nvPr/>
          </p:nvSpPr>
          <p:spPr>
            <a:xfrm>
              <a:off x="0" y="5406638"/>
              <a:ext cx="12192000" cy="1451362"/>
            </a:xfrm>
            <a:prstGeom prst="rect">
              <a:avLst/>
            </a:prstGeom>
            <a:solidFill>
              <a:schemeClr val="accent3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4" name="标题 4">
            <a:extLst>
              <a:ext uri="{FF2B5EF4-FFF2-40B4-BE49-F238E27FC236}">
                <a16:creationId xmlns:a16="http://schemas.microsoft.com/office/drawing/2014/main" id="{8CE23D49-F448-4BBF-A47A-77B2478718E0}"/>
              </a:ext>
            </a:extLst>
          </p:cNvPr>
          <p:cNvSpPr txBox="1">
            <a:spLocks/>
          </p:cNvSpPr>
          <p:nvPr/>
        </p:nvSpPr>
        <p:spPr>
          <a:xfrm>
            <a:off x="1355934" y="719842"/>
            <a:ext cx="1300617" cy="707886"/>
          </a:xfrm>
          <a:prstGeom prst="rect">
            <a:avLst/>
          </a:prstGeom>
          <a:noFill/>
        </p:spPr>
        <p:txBody>
          <a:bodyPr anchor="ctr" anchorCtr="0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zh-CN" altLang="en-US" sz="28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dist"/>
            <a:r>
              <a:rPr lang="zh-CN" altLang="en-US" sz="3600" dirty="0">
                <a:solidFill>
                  <a:srgbClr val="FFFFFF"/>
                </a:solidFill>
              </a:rPr>
              <a:t>目 录</a:t>
            </a:r>
          </a:p>
        </p:txBody>
      </p:sp>
      <p:grpSp>
        <p:nvGrpSpPr>
          <p:cNvPr id="19" name="组合 18"/>
          <p:cNvGrpSpPr/>
          <p:nvPr/>
        </p:nvGrpSpPr>
        <p:grpSpPr>
          <a:xfrm>
            <a:off x="803276" y="764179"/>
            <a:ext cx="3293573" cy="767055"/>
            <a:chOff x="803276" y="764179"/>
            <a:chExt cx="3293573" cy="767055"/>
          </a:xfrm>
        </p:grpSpPr>
        <p:sp>
          <p:nvSpPr>
            <p:cNvPr id="22" name="任意多边形 21"/>
            <p:cNvSpPr/>
            <p:nvPr/>
          </p:nvSpPr>
          <p:spPr>
            <a:xfrm rot="5400000">
              <a:off x="2218935" y="-346680"/>
              <a:ext cx="614655" cy="3141173"/>
            </a:xfrm>
            <a:custGeom>
              <a:avLst/>
              <a:gdLst>
                <a:gd name="connsiteX0" fmla="*/ 0 w 614655"/>
                <a:gd name="connsiteY0" fmla="*/ 540000 h 3141173"/>
                <a:gd name="connsiteX1" fmla="*/ 295951 w 614655"/>
                <a:gd name="connsiteY1" fmla="*/ 0 h 3141173"/>
                <a:gd name="connsiteX2" fmla="*/ 608647 w 614655"/>
                <a:gd name="connsiteY2" fmla="*/ 534271 h 3141173"/>
                <a:gd name="connsiteX3" fmla="*/ 614655 w 614655"/>
                <a:gd name="connsiteY3" fmla="*/ 534271 h 3141173"/>
                <a:gd name="connsiteX4" fmla="*/ 614655 w 614655"/>
                <a:gd name="connsiteY4" fmla="*/ 3141173 h 3141173"/>
                <a:gd name="connsiteX5" fmla="*/ 4557 w 614655"/>
                <a:gd name="connsiteY5" fmla="*/ 3141173 h 3141173"/>
                <a:gd name="connsiteX6" fmla="*/ 4557 w 614655"/>
                <a:gd name="connsiteY6" fmla="*/ 540000 h 31411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14655" h="3141173">
                  <a:moveTo>
                    <a:pt x="0" y="540000"/>
                  </a:moveTo>
                  <a:lnTo>
                    <a:pt x="295951" y="0"/>
                  </a:lnTo>
                  <a:lnTo>
                    <a:pt x="608647" y="534271"/>
                  </a:lnTo>
                  <a:lnTo>
                    <a:pt x="614655" y="534271"/>
                  </a:lnTo>
                  <a:lnTo>
                    <a:pt x="614655" y="3141173"/>
                  </a:lnTo>
                  <a:lnTo>
                    <a:pt x="4557" y="3141173"/>
                  </a:lnTo>
                  <a:lnTo>
                    <a:pt x="4557" y="540000"/>
                  </a:lnTo>
                  <a:close/>
                </a:path>
              </a:pathLst>
            </a:custGeom>
            <a:solidFill>
              <a:schemeClr val="bg2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任意多边形 20"/>
            <p:cNvSpPr/>
            <p:nvPr/>
          </p:nvSpPr>
          <p:spPr>
            <a:xfrm rot="5400000">
              <a:off x="2066535" y="-499080"/>
              <a:ext cx="614655" cy="3141173"/>
            </a:xfrm>
            <a:custGeom>
              <a:avLst/>
              <a:gdLst>
                <a:gd name="connsiteX0" fmla="*/ 0 w 614655"/>
                <a:gd name="connsiteY0" fmla="*/ 540000 h 3141173"/>
                <a:gd name="connsiteX1" fmla="*/ 295951 w 614655"/>
                <a:gd name="connsiteY1" fmla="*/ 0 h 3141173"/>
                <a:gd name="connsiteX2" fmla="*/ 608647 w 614655"/>
                <a:gd name="connsiteY2" fmla="*/ 534271 h 3141173"/>
                <a:gd name="connsiteX3" fmla="*/ 614655 w 614655"/>
                <a:gd name="connsiteY3" fmla="*/ 534271 h 3141173"/>
                <a:gd name="connsiteX4" fmla="*/ 614655 w 614655"/>
                <a:gd name="connsiteY4" fmla="*/ 3141173 h 3141173"/>
                <a:gd name="connsiteX5" fmla="*/ 4557 w 614655"/>
                <a:gd name="connsiteY5" fmla="*/ 3141173 h 3141173"/>
                <a:gd name="connsiteX6" fmla="*/ 4557 w 614655"/>
                <a:gd name="connsiteY6" fmla="*/ 540000 h 31411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14655" h="3141173">
                  <a:moveTo>
                    <a:pt x="0" y="540000"/>
                  </a:moveTo>
                  <a:lnTo>
                    <a:pt x="295951" y="0"/>
                  </a:lnTo>
                  <a:lnTo>
                    <a:pt x="608647" y="534271"/>
                  </a:lnTo>
                  <a:lnTo>
                    <a:pt x="614655" y="534271"/>
                  </a:lnTo>
                  <a:lnTo>
                    <a:pt x="614655" y="3141173"/>
                  </a:lnTo>
                  <a:lnTo>
                    <a:pt x="4557" y="3141173"/>
                  </a:lnTo>
                  <a:lnTo>
                    <a:pt x="4557" y="540000"/>
                  </a:lnTo>
                  <a:close/>
                </a:path>
              </a:pathLst>
            </a:custGeom>
            <a:solidFill>
              <a:schemeClr val="accent3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23" name="文本框 22"/>
          <p:cNvSpPr txBox="1"/>
          <p:nvPr/>
        </p:nvSpPr>
        <p:spPr>
          <a:xfrm>
            <a:off x="1144338" y="849283"/>
            <a:ext cx="20912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400" b="1" dirty="0">
                <a:solidFill>
                  <a:srgbClr val="FFFFFF"/>
                </a:solidFill>
              </a:rPr>
              <a:t>CONTENTS</a:t>
            </a:r>
            <a:endParaRPr lang="zh-CN" altLang="en-US" sz="2400" b="1" dirty="0">
              <a:solidFill>
                <a:srgbClr val="FFFFFF"/>
              </a:solidFill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658813" y="2429811"/>
            <a:ext cx="2664000" cy="3227407"/>
            <a:chOff x="658813" y="2429811"/>
            <a:chExt cx="2664000" cy="3227407"/>
          </a:xfrm>
        </p:grpSpPr>
        <p:sp>
          <p:nvSpPr>
            <p:cNvPr id="2" name="圆角矩形 1"/>
            <p:cNvSpPr/>
            <p:nvPr/>
          </p:nvSpPr>
          <p:spPr>
            <a:xfrm>
              <a:off x="658813" y="2429811"/>
              <a:ext cx="2664000" cy="3227407"/>
            </a:xfrm>
            <a:prstGeom prst="roundRect">
              <a:avLst>
                <a:gd name="adj" fmla="val 2508"/>
              </a:avLst>
            </a:prstGeom>
            <a:solidFill>
              <a:schemeClr val="accent3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Subtitle 2">
              <a:extLst>
                <a:ext uri="{FF2B5EF4-FFF2-40B4-BE49-F238E27FC236}">
                  <a16:creationId xmlns:a16="http://schemas.microsoft.com/office/drawing/2014/main" id="{0D26F7A6-4CE6-0C37-C6BF-6F25CACD3D96}"/>
                </a:ext>
              </a:extLst>
            </p:cNvPr>
            <p:cNvSpPr txBox="1">
              <a:spLocks/>
            </p:cNvSpPr>
            <p:nvPr/>
          </p:nvSpPr>
          <p:spPr>
            <a:xfrm>
              <a:off x="658814" y="3780967"/>
              <a:ext cx="2663999" cy="461665"/>
            </a:xfrm>
            <a:prstGeom prst="rect">
              <a:avLst/>
            </a:prstGeom>
          </p:spPr>
          <p:txBody>
            <a:bodyPr vert="horz" wrap="square" lIns="91440" tIns="45720" rIns="91440" bIns="45720" rtlCol="0" anchor="t">
              <a:spAutoFit/>
            </a:bodyPr>
            <a:lstStyle>
              <a:lvl1pPr marL="0" indent="0" algn="l" defTabSz="914400" rtl="0" eaLnBrk="1" latinLnBrk="0" hangingPunct="1">
                <a:lnSpc>
                  <a:spcPct val="100000"/>
                </a:lnSpc>
                <a:spcBef>
                  <a:spcPts val="0"/>
                </a:spcBef>
                <a:buFont typeface="Arial" panose="020B0604020202020204" pitchFamily="34" charset="0"/>
                <a:buNone/>
                <a:defRPr lang="zh-CN" altLang="en-US" sz="2400" b="0" kern="1200">
                  <a:solidFill>
                    <a:srgbClr val="FDFDFC"/>
                  </a:solidFill>
                  <a:latin typeface="+mj-ea"/>
                  <a:ea typeface="+mj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dirty="0">
                  <a:solidFill>
                    <a:srgbClr val="FFFFFF"/>
                  </a:solidFill>
                </a:rPr>
                <a:t>公司介绍</a:t>
              </a:r>
            </a:p>
          </p:txBody>
        </p:sp>
        <p:sp>
          <p:nvSpPr>
            <p:cNvPr id="29" name="Speaker Placeholder 3">
              <a:extLst>
                <a:ext uri="{FF2B5EF4-FFF2-40B4-BE49-F238E27FC236}">
                  <a16:creationId xmlns:a16="http://schemas.microsoft.com/office/drawing/2014/main" id="{42504247-62C1-4F66-D6BC-8F079B345739}"/>
                </a:ext>
              </a:extLst>
            </p:cNvPr>
            <p:cNvSpPr txBox="1">
              <a:spLocks/>
            </p:cNvSpPr>
            <p:nvPr/>
          </p:nvSpPr>
          <p:spPr>
            <a:xfrm>
              <a:off x="1630813" y="2872412"/>
              <a:ext cx="792000" cy="792000"/>
            </a:xfrm>
            <a:prstGeom prst="flowChartConnector">
              <a:avLst/>
            </a:prstGeom>
            <a:gradFill>
              <a:gsLst>
                <a:gs pos="0">
                  <a:schemeClr val="accent1">
                    <a:lumMod val="60000"/>
                    <a:lumOff val="40000"/>
                  </a:schemeClr>
                </a:gs>
                <a:gs pos="0">
                  <a:schemeClr val="accent1">
                    <a:lumMod val="60000"/>
                    <a:lumOff val="40000"/>
                  </a:schemeClr>
                </a:gs>
                <a:gs pos="100000">
                  <a:schemeClr val="accent3"/>
                </a:gs>
                <a:gs pos="0">
                  <a:schemeClr val="accent1">
                    <a:lumMod val="60000"/>
                    <a:lumOff val="40000"/>
                  </a:schemeClr>
                </a:gs>
              </a:gsLst>
              <a:lin ang="2700000" scaled="0"/>
            </a:gradFill>
            <a:effectLst>
              <a:outerShdw blurRad="76200" dist="50800" dir="5400000" algn="ctr" rotWithShape="0">
                <a:schemeClr val="accent1">
                  <a:alpha val="20000"/>
                </a:schemeClr>
              </a:outerShdw>
            </a:effectLst>
          </p:spPr>
          <p:txBody>
            <a:bodyPr vert="horz" wrap="square" lIns="0" tIns="0" rIns="0" bIns="0" rtlCol="0" anchor="ctr" anchorCtr="0">
              <a:noAutofit/>
            </a:bodyPr>
            <a:lstStyle>
              <a:defPPr>
                <a:defRPr lang="zh-CN"/>
              </a:defPPr>
              <a:lvl1pPr marL="0" indent="0" algn="ctr" defTabSz="914400" rtl="0" eaLnBrk="1" latinLnBrk="0" hangingPunct="1">
                <a:lnSpc>
                  <a:spcPct val="100000"/>
                </a:lnSpc>
                <a:buNone/>
                <a:defRPr lang="en-US" altLang="zh-CN" sz="2400" b="0" i="1" kern="1200" smtClean="0">
                  <a:solidFill>
                    <a:srgbClr val="FFFFFF"/>
                  </a:solidFill>
                  <a:latin typeface="+mj-lt"/>
                  <a:ea typeface="+mj-ea"/>
                  <a:cs typeface="+mn-cs"/>
                </a:defRPr>
              </a:lvl1pPr>
              <a:lvl2pPr marL="457200" algn="l" defTabSz="914400" rtl="0" eaLnBrk="1" latinLnBrk="0" hangingPunct="1">
                <a:defRPr lang="en-US" altLang="zh-CN" sz="1600" kern="1200" smtClean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lang="en-US" altLang="zh-CN" sz="1400" kern="1200" smtClean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lang="en-US" altLang="zh-CN" sz="1200" kern="1200" smtClean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lang="zh-CN" altLang="en-US"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altLang="zh-CN" sz="2800" dirty="0"/>
                <a:t>01</a:t>
              </a:r>
            </a:p>
          </p:txBody>
        </p:sp>
        <p:sp>
          <p:nvSpPr>
            <p:cNvPr id="45" name="Subtitle 2">
              <a:extLst>
                <a:ext uri="{FF2B5EF4-FFF2-40B4-BE49-F238E27FC236}">
                  <a16:creationId xmlns:a16="http://schemas.microsoft.com/office/drawing/2014/main" id="{0D26F7A6-4CE6-0C37-C6BF-6F25CACD3D96}"/>
                </a:ext>
              </a:extLst>
            </p:cNvPr>
            <p:cNvSpPr txBox="1">
              <a:spLocks/>
            </p:cNvSpPr>
            <p:nvPr/>
          </p:nvSpPr>
          <p:spPr>
            <a:xfrm>
              <a:off x="658813" y="4409236"/>
              <a:ext cx="2664000" cy="954107"/>
            </a:xfrm>
            <a:prstGeom prst="rect">
              <a:avLst/>
            </a:prstGeom>
          </p:spPr>
          <p:txBody>
            <a:bodyPr vert="horz" wrap="square" lIns="91440" tIns="45720" rIns="91440" bIns="45720" rtlCol="0" anchor="t">
              <a:spAutoFit/>
            </a:bodyPr>
            <a:lstStyle>
              <a:lvl1pPr marL="0" indent="0" algn="l" defTabSz="914400" rtl="0" eaLnBrk="1" latinLnBrk="0" hangingPunct="1">
                <a:lnSpc>
                  <a:spcPct val="100000"/>
                </a:lnSpc>
                <a:spcBef>
                  <a:spcPts val="0"/>
                </a:spcBef>
                <a:buFont typeface="Arial" panose="020B0604020202020204" pitchFamily="34" charset="0"/>
                <a:buNone/>
                <a:defRPr lang="zh-CN" altLang="en-US" sz="2400" b="0" kern="1200">
                  <a:solidFill>
                    <a:srgbClr val="FDFDFC"/>
                  </a:solidFill>
                  <a:latin typeface="+mj-ea"/>
                  <a:ea typeface="+mj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285750" indent="-285750" algn="ctr">
                <a:buFont typeface="Arial" panose="020B0604020202020204" pitchFamily="34" charset="0"/>
                <a:buChar char="•"/>
              </a:pPr>
              <a:r>
                <a:rPr lang="zh-CN" altLang="en-US" sz="1400" dirty="0">
                  <a:solidFill>
                    <a:srgbClr val="FFFFFF"/>
                  </a:solidFill>
                </a:rPr>
                <a:t>请输入内容</a:t>
              </a:r>
              <a:endParaRPr lang="en-US" altLang="zh-CN" sz="1400" dirty="0">
                <a:solidFill>
                  <a:srgbClr val="FFFFFF"/>
                </a:solidFill>
              </a:endParaRPr>
            </a:p>
            <a:p>
              <a:pPr marL="285750" indent="-285750" algn="ctr">
                <a:buFont typeface="Arial" panose="020B0604020202020204" pitchFamily="34" charset="0"/>
                <a:buChar char="•"/>
              </a:pPr>
              <a:r>
                <a:rPr lang="zh-CN" altLang="en-US" sz="1400" dirty="0">
                  <a:solidFill>
                    <a:srgbClr val="FFFFFF"/>
                  </a:solidFill>
                </a:rPr>
                <a:t>请输入内容</a:t>
              </a:r>
              <a:endParaRPr lang="en-US" altLang="zh-CN" sz="1400" dirty="0">
                <a:solidFill>
                  <a:srgbClr val="FFFFFF"/>
                </a:solidFill>
              </a:endParaRPr>
            </a:p>
            <a:p>
              <a:pPr marL="285750" indent="-285750" algn="ctr">
                <a:buFont typeface="Arial" panose="020B0604020202020204" pitchFamily="34" charset="0"/>
                <a:buChar char="•"/>
              </a:pPr>
              <a:r>
                <a:rPr lang="zh-CN" altLang="en-US" sz="1400" dirty="0">
                  <a:solidFill>
                    <a:srgbClr val="FFFFFF"/>
                  </a:solidFill>
                </a:rPr>
                <a:t>请输入内容</a:t>
              </a:r>
              <a:endParaRPr lang="en-US" altLang="zh-CN" sz="1400" dirty="0">
                <a:solidFill>
                  <a:srgbClr val="FFFFFF"/>
                </a:solidFill>
              </a:endParaRPr>
            </a:p>
            <a:p>
              <a:pPr marL="285750" indent="-285750" algn="ctr">
                <a:buFont typeface="Arial" panose="020B0604020202020204" pitchFamily="34" charset="0"/>
                <a:buChar char="•"/>
              </a:pPr>
              <a:r>
                <a:rPr lang="zh-CN" altLang="en-US" sz="1400" dirty="0">
                  <a:solidFill>
                    <a:srgbClr val="FFFFFF"/>
                  </a:solidFill>
                </a:rPr>
                <a:t>请输入内容</a:t>
              </a:r>
              <a:endParaRPr lang="en-US" altLang="zh-CN" sz="1400" dirty="0">
                <a:solidFill>
                  <a:srgbClr val="FFFFFF"/>
                </a:solidFill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3395605" y="2429811"/>
            <a:ext cx="2664000" cy="3227407"/>
            <a:chOff x="658813" y="2429811"/>
            <a:chExt cx="2664000" cy="3227407"/>
          </a:xfrm>
        </p:grpSpPr>
        <p:sp>
          <p:nvSpPr>
            <p:cNvPr id="47" name="圆角矩形 46"/>
            <p:cNvSpPr/>
            <p:nvPr/>
          </p:nvSpPr>
          <p:spPr>
            <a:xfrm>
              <a:off x="658813" y="2429811"/>
              <a:ext cx="2664000" cy="3227407"/>
            </a:xfrm>
            <a:prstGeom prst="roundRect">
              <a:avLst>
                <a:gd name="adj" fmla="val 2508"/>
              </a:avLst>
            </a:prstGeom>
            <a:solidFill>
              <a:schemeClr val="accent3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Subtitle 2">
              <a:extLst>
                <a:ext uri="{FF2B5EF4-FFF2-40B4-BE49-F238E27FC236}">
                  <a16:creationId xmlns:a16="http://schemas.microsoft.com/office/drawing/2014/main" id="{0D26F7A6-4CE6-0C37-C6BF-6F25CACD3D96}"/>
                </a:ext>
              </a:extLst>
            </p:cNvPr>
            <p:cNvSpPr txBox="1">
              <a:spLocks/>
            </p:cNvSpPr>
            <p:nvPr/>
          </p:nvSpPr>
          <p:spPr>
            <a:xfrm>
              <a:off x="658814" y="3780967"/>
              <a:ext cx="2663999" cy="461665"/>
            </a:xfrm>
            <a:prstGeom prst="rect">
              <a:avLst/>
            </a:prstGeom>
          </p:spPr>
          <p:txBody>
            <a:bodyPr vert="horz" wrap="square" lIns="91440" tIns="45720" rIns="91440" bIns="45720" rtlCol="0" anchor="t">
              <a:spAutoFit/>
            </a:bodyPr>
            <a:lstStyle>
              <a:lvl1pPr marL="0" indent="0" algn="l" defTabSz="914400" rtl="0" eaLnBrk="1" latinLnBrk="0" hangingPunct="1">
                <a:lnSpc>
                  <a:spcPct val="100000"/>
                </a:lnSpc>
                <a:spcBef>
                  <a:spcPts val="0"/>
                </a:spcBef>
                <a:buFont typeface="Arial" panose="020B0604020202020204" pitchFamily="34" charset="0"/>
                <a:buNone/>
                <a:defRPr lang="zh-CN" altLang="en-US" sz="2400" b="0" kern="1200">
                  <a:solidFill>
                    <a:srgbClr val="FDFDFC"/>
                  </a:solidFill>
                  <a:latin typeface="+mj-ea"/>
                  <a:ea typeface="+mj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dirty="0">
                  <a:solidFill>
                    <a:srgbClr val="FFFFFF"/>
                  </a:solidFill>
                </a:rPr>
                <a:t>企业文化</a:t>
              </a:r>
            </a:p>
          </p:txBody>
        </p:sp>
        <p:sp>
          <p:nvSpPr>
            <p:cNvPr id="49" name="Speaker Placeholder 3">
              <a:extLst>
                <a:ext uri="{FF2B5EF4-FFF2-40B4-BE49-F238E27FC236}">
                  <a16:creationId xmlns:a16="http://schemas.microsoft.com/office/drawing/2014/main" id="{42504247-62C1-4F66-D6BC-8F079B345739}"/>
                </a:ext>
              </a:extLst>
            </p:cNvPr>
            <p:cNvSpPr txBox="1">
              <a:spLocks/>
            </p:cNvSpPr>
            <p:nvPr/>
          </p:nvSpPr>
          <p:spPr>
            <a:xfrm>
              <a:off x="1630813" y="2872412"/>
              <a:ext cx="792000" cy="792000"/>
            </a:xfrm>
            <a:prstGeom prst="flowChartConnector">
              <a:avLst/>
            </a:prstGeom>
            <a:gradFill>
              <a:gsLst>
                <a:gs pos="0">
                  <a:schemeClr val="accent1">
                    <a:lumMod val="60000"/>
                    <a:lumOff val="40000"/>
                  </a:schemeClr>
                </a:gs>
                <a:gs pos="0">
                  <a:schemeClr val="accent1">
                    <a:lumMod val="60000"/>
                    <a:lumOff val="40000"/>
                  </a:schemeClr>
                </a:gs>
                <a:gs pos="100000">
                  <a:schemeClr val="accent3"/>
                </a:gs>
                <a:gs pos="0">
                  <a:schemeClr val="accent1">
                    <a:lumMod val="60000"/>
                    <a:lumOff val="40000"/>
                  </a:schemeClr>
                </a:gs>
              </a:gsLst>
              <a:lin ang="2700000" scaled="0"/>
            </a:gradFill>
            <a:effectLst>
              <a:outerShdw blurRad="76200" dist="50800" dir="5400000" algn="ctr" rotWithShape="0">
                <a:schemeClr val="accent1">
                  <a:alpha val="20000"/>
                </a:schemeClr>
              </a:outerShdw>
            </a:effectLst>
          </p:spPr>
          <p:txBody>
            <a:bodyPr vert="horz" wrap="square" lIns="0" tIns="0" rIns="0" bIns="0" rtlCol="0" anchor="ctr" anchorCtr="0">
              <a:noAutofit/>
            </a:bodyPr>
            <a:lstStyle>
              <a:defPPr>
                <a:defRPr lang="zh-CN"/>
              </a:defPPr>
              <a:lvl1pPr marL="0" indent="0" algn="ctr" defTabSz="914400" rtl="0" eaLnBrk="1" latinLnBrk="0" hangingPunct="1">
                <a:lnSpc>
                  <a:spcPct val="100000"/>
                </a:lnSpc>
                <a:buNone/>
                <a:defRPr lang="en-US" altLang="zh-CN" sz="2400" b="0" i="1" kern="1200" smtClean="0">
                  <a:solidFill>
                    <a:srgbClr val="FFFFFF"/>
                  </a:solidFill>
                  <a:latin typeface="+mj-lt"/>
                  <a:ea typeface="+mj-ea"/>
                  <a:cs typeface="+mn-cs"/>
                </a:defRPr>
              </a:lvl1pPr>
              <a:lvl2pPr marL="457200" algn="l" defTabSz="914400" rtl="0" eaLnBrk="1" latinLnBrk="0" hangingPunct="1">
                <a:defRPr lang="en-US" altLang="zh-CN" sz="1600" kern="1200" smtClean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lang="en-US" altLang="zh-CN" sz="1400" kern="1200" smtClean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lang="en-US" altLang="zh-CN" sz="1200" kern="1200" smtClean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lang="zh-CN" altLang="en-US"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altLang="zh-CN" sz="2800" dirty="0"/>
                <a:t>02</a:t>
              </a:r>
            </a:p>
          </p:txBody>
        </p:sp>
        <p:sp>
          <p:nvSpPr>
            <p:cNvPr id="50" name="Subtitle 2">
              <a:extLst>
                <a:ext uri="{FF2B5EF4-FFF2-40B4-BE49-F238E27FC236}">
                  <a16:creationId xmlns:a16="http://schemas.microsoft.com/office/drawing/2014/main" id="{0D26F7A6-4CE6-0C37-C6BF-6F25CACD3D96}"/>
                </a:ext>
              </a:extLst>
            </p:cNvPr>
            <p:cNvSpPr txBox="1">
              <a:spLocks/>
            </p:cNvSpPr>
            <p:nvPr/>
          </p:nvSpPr>
          <p:spPr>
            <a:xfrm>
              <a:off x="658813" y="4409236"/>
              <a:ext cx="2664000" cy="954107"/>
            </a:xfrm>
            <a:prstGeom prst="rect">
              <a:avLst/>
            </a:prstGeom>
          </p:spPr>
          <p:txBody>
            <a:bodyPr vert="horz" wrap="square" lIns="91440" tIns="45720" rIns="91440" bIns="45720" rtlCol="0" anchor="t">
              <a:spAutoFit/>
            </a:bodyPr>
            <a:lstStyle>
              <a:lvl1pPr marL="0" indent="0" algn="l" defTabSz="914400" rtl="0" eaLnBrk="1" latinLnBrk="0" hangingPunct="1">
                <a:lnSpc>
                  <a:spcPct val="100000"/>
                </a:lnSpc>
                <a:spcBef>
                  <a:spcPts val="0"/>
                </a:spcBef>
                <a:buFont typeface="Arial" panose="020B0604020202020204" pitchFamily="34" charset="0"/>
                <a:buNone/>
                <a:defRPr lang="zh-CN" altLang="en-US" sz="2400" b="0" kern="1200">
                  <a:solidFill>
                    <a:srgbClr val="FDFDFC"/>
                  </a:solidFill>
                  <a:latin typeface="+mj-ea"/>
                  <a:ea typeface="+mj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285750" indent="-285750" algn="ctr">
                <a:buFont typeface="Arial" panose="020B0604020202020204" pitchFamily="34" charset="0"/>
                <a:buChar char="•"/>
              </a:pPr>
              <a:r>
                <a:rPr lang="zh-CN" altLang="en-US" sz="1400" dirty="0">
                  <a:solidFill>
                    <a:srgbClr val="FFFFFF"/>
                  </a:solidFill>
                </a:rPr>
                <a:t>请输入内容</a:t>
              </a:r>
              <a:endParaRPr lang="en-US" altLang="zh-CN" sz="1400" dirty="0">
                <a:solidFill>
                  <a:srgbClr val="FFFFFF"/>
                </a:solidFill>
              </a:endParaRPr>
            </a:p>
            <a:p>
              <a:pPr marL="285750" indent="-285750" algn="ctr">
                <a:buFont typeface="Arial" panose="020B0604020202020204" pitchFamily="34" charset="0"/>
                <a:buChar char="•"/>
              </a:pPr>
              <a:r>
                <a:rPr lang="zh-CN" altLang="en-US" sz="1400" dirty="0">
                  <a:solidFill>
                    <a:srgbClr val="FFFFFF"/>
                  </a:solidFill>
                </a:rPr>
                <a:t>请输入内容</a:t>
              </a:r>
              <a:endParaRPr lang="en-US" altLang="zh-CN" sz="1400" dirty="0">
                <a:solidFill>
                  <a:srgbClr val="FFFFFF"/>
                </a:solidFill>
              </a:endParaRPr>
            </a:p>
            <a:p>
              <a:pPr marL="285750" indent="-285750" algn="ctr">
                <a:buFont typeface="Arial" panose="020B0604020202020204" pitchFamily="34" charset="0"/>
                <a:buChar char="•"/>
              </a:pPr>
              <a:r>
                <a:rPr lang="zh-CN" altLang="en-US" sz="1400" dirty="0">
                  <a:solidFill>
                    <a:srgbClr val="FFFFFF"/>
                  </a:solidFill>
                </a:rPr>
                <a:t>请输入内容</a:t>
              </a:r>
              <a:endParaRPr lang="en-US" altLang="zh-CN" sz="1400" dirty="0">
                <a:solidFill>
                  <a:srgbClr val="FFFFFF"/>
                </a:solidFill>
              </a:endParaRPr>
            </a:p>
            <a:p>
              <a:pPr marL="285750" indent="-285750" algn="ctr">
                <a:buFont typeface="Arial" panose="020B0604020202020204" pitchFamily="34" charset="0"/>
                <a:buChar char="•"/>
              </a:pPr>
              <a:r>
                <a:rPr lang="zh-CN" altLang="en-US" sz="1400" dirty="0">
                  <a:solidFill>
                    <a:srgbClr val="FFFFFF"/>
                  </a:solidFill>
                </a:rPr>
                <a:t>请输入内容</a:t>
              </a:r>
              <a:endParaRPr lang="en-US" altLang="zh-CN" sz="1400" dirty="0">
                <a:solidFill>
                  <a:srgbClr val="FFFFFF"/>
                </a:solidFill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6132397" y="2429811"/>
            <a:ext cx="2664000" cy="3227407"/>
            <a:chOff x="658813" y="2429811"/>
            <a:chExt cx="2664000" cy="3227407"/>
          </a:xfrm>
        </p:grpSpPr>
        <p:sp>
          <p:nvSpPr>
            <p:cNvPr id="52" name="圆角矩形 51"/>
            <p:cNvSpPr/>
            <p:nvPr/>
          </p:nvSpPr>
          <p:spPr>
            <a:xfrm>
              <a:off x="658813" y="2429811"/>
              <a:ext cx="2664000" cy="3227407"/>
            </a:xfrm>
            <a:prstGeom prst="roundRect">
              <a:avLst>
                <a:gd name="adj" fmla="val 2508"/>
              </a:avLst>
            </a:prstGeom>
            <a:solidFill>
              <a:schemeClr val="accent3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Subtitle 2">
              <a:extLst>
                <a:ext uri="{FF2B5EF4-FFF2-40B4-BE49-F238E27FC236}">
                  <a16:creationId xmlns:a16="http://schemas.microsoft.com/office/drawing/2014/main" id="{0D26F7A6-4CE6-0C37-C6BF-6F25CACD3D96}"/>
                </a:ext>
              </a:extLst>
            </p:cNvPr>
            <p:cNvSpPr txBox="1">
              <a:spLocks/>
            </p:cNvSpPr>
            <p:nvPr/>
          </p:nvSpPr>
          <p:spPr>
            <a:xfrm>
              <a:off x="658814" y="3780967"/>
              <a:ext cx="2663999" cy="461665"/>
            </a:xfrm>
            <a:prstGeom prst="rect">
              <a:avLst/>
            </a:prstGeom>
          </p:spPr>
          <p:txBody>
            <a:bodyPr vert="horz" wrap="square" lIns="91440" tIns="45720" rIns="91440" bIns="45720" rtlCol="0" anchor="t">
              <a:spAutoFit/>
            </a:bodyPr>
            <a:lstStyle>
              <a:lvl1pPr marL="0" indent="0" algn="l" defTabSz="914400" rtl="0" eaLnBrk="1" latinLnBrk="0" hangingPunct="1">
                <a:lnSpc>
                  <a:spcPct val="100000"/>
                </a:lnSpc>
                <a:spcBef>
                  <a:spcPts val="0"/>
                </a:spcBef>
                <a:buFont typeface="Arial" panose="020B0604020202020204" pitchFamily="34" charset="0"/>
                <a:buNone/>
                <a:defRPr lang="zh-CN" altLang="en-US" sz="2400" b="0" kern="1200">
                  <a:solidFill>
                    <a:srgbClr val="FDFDFC"/>
                  </a:solidFill>
                  <a:latin typeface="+mj-ea"/>
                  <a:ea typeface="+mj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dirty="0">
                  <a:solidFill>
                    <a:srgbClr val="FFFFFF"/>
                  </a:solidFill>
                </a:rPr>
                <a:t>业务板块</a:t>
              </a:r>
            </a:p>
          </p:txBody>
        </p:sp>
        <p:sp>
          <p:nvSpPr>
            <p:cNvPr id="54" name="Speaker Placeholder 3">
              <a:extLst>
                <a:ext uri="{FF2B5EF4-FFF2-40B4-BE49-F238E27FC236}">
                  <a16:creationId xmlns:a16="http://schemas.microsoft.com/office/drawing/2014/main" id="{42504247-62C1-4F66-D6BC-8F079B345739}"/>
                </a:ext>
              </a:extLst>
            </p:cNvPr>
            <p:cNvSpPr txBox="1">
              <a:spLocks/>
            </p:cNvSpPr>
            <p:nvPr/>
          </p:nvSpPr>
          <p:spPr>
            <a:xfrm>
              <a:off x="1630813" y="2872412"/>
              <a:ext cx="792000" cy="792000"/>
            </a:xfrm>
            <a:prstGeom prst="flowChartConnector">
              <a:avLst/>
            </a:prstGeom>
            <a:gradFill>
              <a:gsLst>
                <a:gs pos="0">
                  <a:schemeClr val="accent1">
                    <a:lumMod val="60000"/>
                    <a:lumOff val="40000"/>
                  </a:schemeClr>
                </a:gs>
                <a:gs pos="0">
                  <a:schemeClr val="accent1">
                    <a:lumMod val="60000"/>
                    <a:lumOff val="40000"/>
                  </a:schemeClr>
                </a:gs>
                <a:gs pos="100000">
                  <a:schemeClr val="accent3"/>
                </a:gs>
                <a:gs pos="0">
                  <a:schemeClr val="accent1">
                    <a:lumMod val="60000"/>
                    <a:lumOff val="40000"/>
                  </a:schemeClr>
                </a:gs>
              </a:gsLst>
              <a:lin ang="2700000" scaled="0"/>
            </a:gradFill>
            <a:effectLst>
              <a:outerShdw blurRad="76200" dist="50800" dir="5400000" algn="ctr" rotWithShape="0">
                <a:schemeClr val="accent1">
                  <a:alpha val="20000"/>
                </a:schemeClr>
              </a:outerShdw>
            </a:effectLst>
          </p:spPr>
          <p:txBody>
            <a:bodyPr vert="horz" wrap="square" lIns="0" tIns="0" rIns="0" bIns="0" rtlCol="0" anchor="ctr" anchorCtr="0">
              <a:noAutofit/>
            </a:bodyPr>
            <a:lstStyle>
              <a:defPPr>
                <a:defRPr lang="zh-CN"/>
              </a:defPPr>
              <a:lvl1pPr marL="0" indent="0" algn="ctr" defTabSz="914400" rtl="0" eaLnBrk="1" latinLnBrk="0" hangingPunct="1">
                <a:lnSpc>
                  <a:spcPct val="100000"/>
                </a:lnSpc>
                <a:buNone/>
                <a:defRPr lang="en-US" altLang="zh-CN" sz="2400" b="0" i="1" kern="1200" smtClean="0">
                  <a:solidFill>
                    <a:srgbClr val="FFFFFF"/>
                  </a:solidFill>
                  <a:latin typeface="+mj-lt"/>
                  <a:ea typeface="+mj-ea"/>
                  <a:cs typeface="+mn-cs"/>
                </a:defRPr>
              </a:lvl1pPr>
              <a:lvl2pPr marL="457200" algn="l" defTabSz="914400" rtl="0" eaLnBrk="1" latinLnBrk="0" hangingPunct="1">
                <a:defRPr lang="en-US" altLang="zh-CN" sz="1600" kern="1200" smtClean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lang="en-US" altLang="zh-CN" sz="1400" kern="1200" smtClean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lang="en-US" altLang="zh-CN" sz="1200" kern="1200" smtClean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lang="zh-CN" altLang="en-US"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altLang="zh-CN" sz="2800" dirty="0"/>
                <a:t>03</a:t>
              </a:r>
            </a:p>
          </p:txBody>
        </p:sp>
        <p:sp>
          <p:nvSpPr>
            <p:cNvPr id="55" name="Subtitle 2">
              <a:extLst>
                <a:ext uri="{FF2B5EF4-FFF2-40B4-BE49-F238E27FC236}">
                  <a16:creationId xmlns:a16="http://schemas.microsoft.com/office/drawing/2014/main" id="{0D26F7A6-4CE6-0C37-C6BF-6F25CACD3D96}"/>
                </a:ext>
              </a:extLst>
            </p:cNvPr>
            <p:cNvSpPr txBox="1">
              <a:spLocks/>
            </p:cNvSpPr>
            <p:nvPr/>
          </p:nvSpPr>
          <p:spPr>
            <a:xfrm>
              <a:off x="658813" y="4409236"/>
              <a:ext cx="2664000" cy="954107"/>
            </a:xfrm>
            <a:prstGeom prst="rect">
              <a:avLst/>
            </a:prstGeom>
          </p:spPr>
          <p:txBody>
            <a:bodyPr vert="horz" wrap="square" lIns="91440" tIns="45720" rIns="91440" bIns="45720" rtlCol="0" anchor="t">
              <a:spAutoFit/>
            </a:bodyPr>
            <a:lstStyle>
              <a:lvl1pPr marL="0" indent="0" algn="l" defTabSz="914400" rtl="0" eaLnBrk="1" latinLnBrk="0" hangingPunct="1">
                <a:lnSpc>
                  <a:spcPct val="100000"/>
                </a:lnSpc>
                <a:spcBef>
                  <a:spcPts val="0"/>
                </a:spcBef>
                <a:buFont typeface="Arial" panose="020B0604020202020204" pitchFamily="34" charset="0"/>
                <a:buNone/>
                <a:defRPr lang="zh-CN" altLang="en-US" sz="2400" b="0" kern="1200">
                  <a:solidFill>
                    <a:srgbClr val="FDFDFC"/>
                  </a:solidFill>
                  <a:latin typeface="+mj-ea"/>
                  <a:ea typeface="+mj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285750" indent="-285750" algn="ctr">
                <a:buFont typeface="Arial" panose="020B0604020202020204" pitchFamily="34" charset="0"/>
                <a:buChar char="•"/>
              </a:pPr>
              <a:r>
                <a:rPr lang="zh-CN" altLang="en-US" sz="1400" dirty="0">
                  <a:solidFill>
                    <a:srgbClr val="FFFFFF"/>
                  </a:solidFill>
                </a:rPr>
                <a:t>请输入内容</a:t>
              </a:r>
              <a:endParaRPr lang="en-US" altLang="zh-CN" sz="1400" dirty="0">
                <a:solidFill>
                  <a:srgbClr val="FFFFFF"/>
                </a:solidFill>
              </a:endParaRPr>
            </a:p>
            <a:p>
              <a:pPr marL="285750" indent="-285750" algn="ctr">
                <a:buFont typeface="Arial" panose="020B0604020202020204" pitchFamily="34" charset="0"/>
                <a:buChar char="•"/>
              </a:pPr>
              <a:r>
                <a:rPr lang="zh-CN" altLang="en-US" sz="1400" dirty="0">
                  <a:solidFill>
                    <a:srgbClr val="FFFFFF"/>
                  </a:solidFill>
                </a:rPr>
                <a:t>请输入内容</a:t>
              </a:r>
              <a:endParaRPr lang="en-US" altLang="zh-CN" sz="1400" dirty="0">
                <a:solidFill>
                  <a:srgbClr val="FFFFFF"/>
                </a:solidFill>
              </a:endParaRPr>
            </a:p>
            <a:p>
              <a:pPr marL="285750" indent="-285750" algn="ctr">
                <a:buFont typeface="Arial" panose="020B0604020202020204" pitchFamily="34" charset="0"/>
                <a:buChar char="•"/>
              </a:pPr>
              <a:r>
                <a:rPr lang="zh-CN" altLang="en-US" sz="1400" dirty="0">
                  <a:solidFill>
                    <a:srgbClr val="FFFFFF"/>
                  </a:solidFill>
                </a:rPr>
                <a:t>请输入内容</a:t>
              </a:r>
              <a:endParaRPr lang="en-US" altLang="zh-CN" sz="1400" dirty="0">
                <a:solidFill>
                  <a:srgbClr val="FFFFFF"/>
                </a:solidFill>
              </a:endParaRPr>
            </a:p>
            <a:p>
              <a:pPr marL="285750" indent="-285750" algn="ctr">
                <a:buFont typeface="Arial" panose="020B0604020202020204" pitchFamily="34" charset="0"/>
                <a:buChar char="•"/>
              </a:pPr>
              <a:r>
                <a:rPr lang="zh-CN" altLang="en-US" sz="1400" dirty="0">
                  <a:solidFill>
                    <a:srgbClr val="FFFFFF"/>
                  </a:solidFill>
                </a:rPr>
                <a:t>请输入内容</a:t>
              </a:r>
              <a:endParaRPr lang="en-US" altLang="zh-CN" sz="1400" dirty="0">
                <a:solidFill>
                  <a:srgbClr val="FFFFFF"/>
                </a:solidFill>
              </a:endParaRP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8869188" y="2429811"/>
            <a:ext cx="2664000" cy="3227407"/>
            <a:chOff x="658813" y="2429811"/>
            <a:chExt cx="2664000" cy="3227407"/>
          </a:xfrm>
        </p:grpSpPr>
        <p:sp>
          <p:nvSpPr>
            <p:cNvPr id="57" name="圆角矩形 56"/>
            <p:cNvSpPr/>
            <p:nvPr/>
          </p:nvSpPr>
          <p:spPr>
            <a:xfrm>
              <a:off x="658813" y="2429811"/>
              <a:ext cx="2664000" cy="3227407"/>
            </a:xfrm>
            <a:prstGeom prst="roundRect">
              <a:avLst>
                <a:gd name="adj" fmla="val 2508"/>
              </a:avLst>
            </a:prstGeom>
            <a:solidFill>
              <a:schemeClr val="accent3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Subtitle 2">
              <a:extLst>
                <a:ext uri="{FF2B5EF4-FFF2-40B4-BE49-F238E27FC236}">
                  <a16:creationId xmlns:a16="http://schemas.microsoft.com/office/drawing/2014/main" id="{0D26F7A6-4CE6-0C37-C6BF-6F25CACD3D96}"/>
                </a:ext>
              </a:extLst>
            </p:cNvPr>
            <p:cNvSpPr txBox="1">
              <a:spLocks/>
            </p:cNvSpPr>
            <p:nvPr/>
          </p:nvSpPr>
          <p:spPr>
            <a:xfrm>
              <a:off x="658814" y="3780967"/>
              <a:ext cx="2663999" cy="461665"/>
            </a:xfrm>
            <a:prstGeom prst="rect">
              <a:avLst/>
            </a:prstGeom>
          </p:spPr>
          <p:txBody>
            <a:bodyPr vert="horz" wrap="square" lIns="91440" tIns="45720" rIns="91440" bIns="45720" rtlCol="0" anchor="t">
              <a:spAutoFit/>
            </a:bodyPr>
            <a:lstStyle>
              <a:lvl1pPr marL="0" indent="0" algn="l" defTabSz="914400" rtl="0" eaLnBrk="1" latinLnBrk="0" hangingPunct="1">
                <a:lnSpc>
                  <a:spcPct val="100000"/>
                </a:lnSpc>
                <a:spcBef>
                  <a:spcPts val="0"/>
                </a:spcBef>
                <a:buFont typeface="Arial" panose="020B0604020202020204" pitchFamily="34" charset="0"/>
                <a:buNone/>
                <a:defRPr lang="zh-CN" altLang="en-US" sz="2400" b="0" kern="1200">
                  <a:solidFill>
                    <a:srgbClr val="FDFDFC"/>
                  </a:solidFill>
                  <a:latin typeface="+mj-ea"/>
                  <a:ea typeface="+mj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dirty="0">
                  <a:solidFill>
                    <a:srgbClr val="FFFFFF"/>
                  </a:solidFill>
                </a:rPr>
                <a:t>案例介绍</a:t>
              </a:r>
            </a:p>
          </p:txBody>
        </p:sp>
        <p:sp>
          <p:nvSpPr>
            <p:cNvPr id="59" name="Speaker Placeholder 3">
              <a:extLst>
                <a:ext uri="{FF2B5EF4-FFF2-40B4-BE49-F238E27FC236}">
                  <a16:creationId xmlns:a16="http://schemas.microsoft.com/office/drawing/2014/main" id="{42504247-62C1-4F66-D6BC-8F079B345739}"/>
                </a:ext>
              </a:extLst>
            </p:cNvPr>
            <p:cNvSpPr txBox="1">
              <a:spLocks/>
            </p:cNvSpPr>
            <p:nvPr/>
          </p:nvSpPr>
          <p:spPr>
            <a:xfrm>
              <a:off x="1630813" y="2872412"/>
              <a:ext cx="792000" cy="792000"/>
            </a:xfrm>
            <a:prstGeom prst="flowChartConnector">
              <a:avLst/>
            </a:prstGeom>
            <a:gradFill>
              <a:gsLst>
                <a:gs pos="0">
                  <a:schemeClr val="accent1">
                    <a:lumMod val="60000"/>
                    <a:lumOff val="40000"/>
                  </a:schemeClr>
                </a:gs>
                <a:gs pos="0">
                  <a:schemeClr val="accent1">
                    <a:lumMod val="60000"/>
                    <a:lumOff val="40000"/>
                  </a:schemeClr>
                </a:gs>
                <a:gs pos="100000">
                  <a:schemeClr val="accent3"/>
                </a:gs>
                <a:gs pos="0">
                  <a:schemeClr val="accent1">
                    <a:lumMod val="60000"/>
                    <a:lumOff val="40000"/>
                  </a:schemeClr>
                </a:gs>
              </a:gsLst>
              <a:lin ang="2700000" scaled="0"/>
            </a:gradFill>
            <a:effectLst>
              <a:outerShdw blurRad="76200" dist="50800" dir="5400000" algn="ctr" rotWithShape="0">
                <a:schemeClr val="accent1">
                  <a:alpha val="20000"/>
                </a:schemeClr>
              </a:outerShdw>
            </a:effectLst>
          </p:spPr>
          <p:txBody>
            <a:bodyPr vert="horz" wrap="square" lIns="0" tIns="0" rIns="0" bIns="0" rtlCol="0" anchor="ctr" anchorCtr="0">
              <a:noAutofit/>
            </a:bodyPr>
            <a:lstStyle>
              <a:defPPr>
                <a:defRPr lang="zh-CN"/>
              </a:defPPr>
              <a:lvl1pPr marL="0" indent="0" algn="ctr" defTabSz="914400" rtl="0" eaLnBrk="1" latinLnBrk="0" hangingPunct="1">
                <a:lnSpc>
                  <a:spcPct val="100000"/>
                </a:lnSpc>
                <a:buNone/>
                <a:defRPr lang="en-US" altLang="zh-CN" sz="2400" b="0" i="1" kern="1200" smtClean="0">
                  <a:solidFill>
                    <a:srgbClr val="FFFFFF"/>
                  </a:solidFill>
                  <a:latin typeface="+mj-lt"/>
                  <a:ea typeface="+mj-ea"/>
                  <a:cs typeface="+mn-cs"/>
                </a:defRPr>
              </a:lvl1pPr>
              <a:lvl2pPr marL="457200" algn="l" defTabSz="914400" rtl="0" eaLnBrk="1" latinLnBrk="0" hangingPunct="1">
                <a:defRPr lang="en-US" altLang="zh-CN" sz="1600" kern="1200" smtClean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lang="en-US" altLang="zh-CN" sz="1400" kern="1200" smtClean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lang="en-US" altLang="zh-CN" sz="1200" kern="1200" smtClean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lang="zh-CN" altLang="en-US"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altLang="zh-CN" sz="2800" dirty="0"/>
                <a:t>04</a:t>
              </a:r>
            </a:p>
          </p:txBody>
        </p:sp>
        <p:sp>
          <p:nvSpPr>
            <p:cNvPr id="60" name="Subtitle 2">
              <a:extLst>
                <a:ext uri="{FF2B5EF4-FFF2-40B4-BE49-F238E27FC236}">
                  <a16:creationId xmlns:a16="http://schemas.microsoft.com/office/drawing/2014/main" id="{0D26F7A6-4CE6-0C37-C6BF-6F25CACD3D96}"/>
                </a:ext>
              </a:extLst>
            </p:cNvPr>
            <p:cNvSpPr txBox="1">
              <a:spLocks/>
            </p:cNvSpPr>
            <p:nvPr/>
          </p:nvSpPr>
          <p:spPr>
            <a:xfrm>
              <a:off x="658813" y="4409236"/>
              <a:ext cx="2664000" cy="954107"/>
            </a:xfrm>
            <a:prstGeom prst="rect">
              <a:avLst/>
            </a:prstGeom>
          </p:spPr>
          <p:txBody>
            <a:bodyPr vert="horz" wrap="square" lIns="91440" tIns="45720" rIns="91440" bIns="45720" rtlCol="0" anchor="t">
              <a:spAutoFit/>
            </a:bodyPr>
            <a:lstStyle>
              <a:lvl1pPr marL="0" indent="0" algn="l" defTabSz="914400" rtl="0" eaLnBrk="1" latinLnBrk="0" hangingPunct="1">
                <a:lnSpc>
                  <a:spcPct val="100000"/>
                </a:lnSpc>
                <a:spcBef>
                  <a:spcPts val="0"/>
                </a:spcBef>
                <a:buFont typeface="Arial" panose="020B0604020202020204" pitchFamily="34" charset="0"/>
                <a:buNone/>
                <a:defRPr lang="zh-CN" altLang="en-US" sz="2400" b="0" kern="1200">
                  <a:solidFill>
                    <a:srgbClr val="FDFDFC"/>
                  </a:solidFill>
                  <a:latin typeface="+mj-ea"/>
                  <a:ea typeface="+mj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285750" indent="-285750" algn="ctr">
                <a:buFont typeface="Arial" panose="020B0604020202020204" pitchFamily="34" charset="0"/>
                <a:buChar char="•"/>
              </a:pPr>
              <a:r>
                <a:rPr lang="zh-CN" altLang="en-US" sz="1400" dirty="0">
                  <a:solidFill>
                    <a:srgbClr val="FFFFFF"/>
                  </a:solidFill>
                </a:rPr>
                <a:t>请输入内容</a:t>
              </a:r>
              <a:endParaRPr lang="en-US" altLang="zh-CN" sz="1400" dirty="0">
                <a:solidFill>
                  <a:srgbClr val="FFFFFF"/>
                </a:solidFill>
              </a:endParaRPr>
            </a:p>
            <a:p>
              <a:pPr marL="285750" indent="-285750" algn="ctr">
                <a:buFont typeface="Arial" panose="020B0604020202020204" pitchFamily="34" charset="0"/>
                <a:buChar char="•"/>
              </a:pPr>
              <a:r>
                <a:rPr lang="zh-CN" altLang="en-US" sz="1400" dirty="0">
                  <a:solidFill>
                    <a:srgbClr val="FFFFFF"/>
                  </a:solidFill>
                </a:rPr>
                <a:t>请输入内容</a:t>
              </a:r>
              <a:endParaRPr lang="en-US" altLang="zh-CN" sz="1400" dirty="0">
                <a:solidFill>
                  <a:srgbClr val="FFFFFF"/>
                </a:solidFill>
              </a:endParaRPr>
            </a:p>
            <a:p>
              <a:pPr marL="285750" indent="-285750" algn="ctr">
                <a:buFont typeface="Arial" panose="020B0604020202020204" pitchFamily="34" charset="0"/>
                <a:buChar char="•"/>
              </a:pPr>
              <a:r>
                <a:rPr lang="zh-CN" altLang="en-US" sz="1400" dirty="0">
                  <a:solidFill>
                    <a:srgbClr val="FFFFFF"/>
                  </a:solidFill>
                </a:rPr>
                <a:t>请输入内容</a:t>
              </a:r>
              <a:endParaRPr lang="en-US" altLang="zh-CN" sz="1400" dirty="0">
                <a:solidFill>
                  <a:srgbClr val="FFFFFF"/>
                </a:solidFill>
              </a:endParaRPr>
            </a:p>
            <a:p>
              <a:pPr marL="285750" indent="-285750" algn="ctr">
                <a:buFont typeface="Arial" panose="020B0604020202020204" pitchFamily="34" charset="0"/>
                <a:buChar char="•"/>
              </a:pPr>
              <a:r>
                <a:rPr lang="zh-CN" altLang="en-US" sz="1400" dirty="0">
                  <a:solidFill>
                    <a:srgbClr val="FFFFFF"/>
                  </a:solidFill>
                </a:rPr>
                <a:t>请输入内容</a:t>
              </a:r>
              <a:endParaRPr lang="en-US" altLang="zh-CN" sz="1400" dirty="0">
                <a:solidFill>
                  <a:srgbClr val="FFFFFF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2715184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3">
                <a:lumMod val="60000"/>
                <a:lumOff val="40000"/>
              </a:schemeClr>
            </a:gs>
            <a:gs pos="0">
              <a:schemeClr val="accent1">
                <a:lumMod val="60000"/>
                <a:lumOff val="40000"/>
              </a:schemeClr>
            </a:gs>
            <a:gs pos="100000">
              <a:schemeClr val="accent3"/>
            </a:gs>
            <a:gs pos="0">
              <a:schemeClr val="accent3">
                <a:lumMod val="60000"/>
                <a:lumOff val="40000"/>
              </a:schemeClr>
            </a:gs>
          </a:gsLst>
          <a:lin ang="27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id="{A3971D9C-3E09-22F3-5B3F-190CF92BACF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6358" y="0"/>
            <a:ext cx="6112358" cy="6858000"/>
          </a:xfrm>
          <a:prstGeom prst="rect">
            <a:avLst/>
          </a:prstGeom>
        </p:spPr>
      </p:pic>
      <p:sp>
        <p:nvSpPr>
          <p:cNvPr id="15" name="!!!-2">
            <a:extLst>
              <a:ext uri="{FF2B5EF4-FFF2-40B4-BE49-F238E27FC236}">
                <a16:creationId xmlns:a16="http://schemas.microsoft.com/office/drawing/2014/main" id="{EE2C2888-B2B8-446E-B6C2-1550077C5A9A}"/>
              </a:ext>
            </a:extLst>
          </p:cNvPr>
          <p:cNvSpPr txBox="1"/>
          <p:nvPr/>
        </p:nvSpPr>
        <p:spPr>
          <a:xfrm>
            <a:off x="6410325" y="2296868"/>
            <a:ext cx="39243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5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101600" dist="38100" dir="5400000" algn="t" rotWithShape="0">
                    <a:prstClr val="black">
                      <a:alpha val="23000"/>
                    </a:prstClr>
                  </a:outerShdw>
                </a:effectLst>
                <a:uLnTx/>
                <a:uFillTx/>
                <a:latin typeface="OPPOSans B" panose="00020600040101010101" pitchFamily="18" charset="-122"/>
                <a:ea typeface="OPPOSans B" panose="00020600040101010101" pitchFamily="18" charset="-122"/>
                <a:cs typeface="+mn-cs"/>
              </a:rPr>
              <a:t>公司介绍</a:t>
            </a:r>
          </a:p>
        </p:txBody>
      </p:sp>
      <p:sp>
        <p:nvSpPr>
          <p:cNvPr id="6" name="提取 5">
            <a:extLst>
              <a:ext uri="{FF2B5EF4-FFF2-40B4-BE49-F238E27FC236}">
                <a16:creationId xmlns:a16="http://schemas.microsoft.com/office/drawing/2014/main" id="{0B043348-0630-C935-6CD2-6DF18FF0C82B}"/>
              </a:ext>
            </a:extLst>
          </p:cNvPr>
          <p:cNvSpPr>
            <a:spLocks noChangeAspect="1"/>
          </p:cNvSpPr>
          <p:nvPr/>
        </p:nvSpPr>
        <p:spPr>
          <a:xfrm rot="19218212">
            <a:off x="823603" y="1221486"/>
            <a:ext cx="3957176" cy="3960000"/>
          </a:xfrm>
          <a:prstGeom prst="flowChartExtract">
            <a:avLst/>
          </a:prstGeom>
          <a:solidFill>
            <a:schemeClr val="accent3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solidFill>
                <a:schemeClr val="tx1"/>
              </a:solidFill>
            </a:endParaRPr>
          </a:p>
        </p:txBody>
      </p:sp>
      <p:sp>
        <p:nvSpPr>
          <p:cNvPr id="8" name="合并 7">
            <a:extLst>
              <a:ext uri="{FF2B5EF4-FFF2-40B4-BE49-F238E27FC236}">
                <a16:creationId xmlns:a16="http://schemas.microsoft.com/office/drawing/2014/main" id="{32BE784A-2661-805A-BB19-A999EC7D806F}"/>
              </a:ext>
            </a:extLst>
          </p:cNvPr>
          <p:cNvSpPr>
            <a:spLocks noChangeAspect="1"/>
          </p:cNvSpPr>
          <p:nvPr/>
        </p:nvSpPr>
        <p:spPr>
          <a:xfrm rot="11711635">
            <a:off x="1823250" y="1207248"/>
            <a:ext cx="3960000" cy="3960000"/>
          </a:xfrm>
          <a:prstGeom prst="flowChartMerg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2836451" y="2799890"/>
            <a:ext cx="1553630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r">
              <a:defRPr/>
            </a:pPr>
            <a:r>
              <a:rPr lang="en-US" altLang="zh-CN" sz="9600" b="1" dirty="0">
                <a:solidFill>
                  <a:prstClr val="white"/>
                </a:solidFill>
                <a:effectLst>
                  <a:outerShdw blurRad="101600" dist="38100" dir="5400000" algn="t" rotWithShape="0">
                    <a:prstClr val="black">
                      <a:alpha val="20000"/>
                    </a:prstClr>
                  </a:outerShdw>
                </a:effectLst>
              </a:rPr>
              <a:t>01</a:t>
            </a:r>
            <a:endParaRPr lang="zh-CN" altLang="en-US" sz="9600" b="1" dirty="0">
              <a:solidFill>
                <a:prstClr val="white"/>
              </a:solidFill>
              <a:effectLst>
                <a:outerShdw blurRad="101600" dist="38100" dir="5400000" algn="t" rotWithShape="0">
                  <a:prstClr val="black">
                    <a:alpha val="20000"/>
                  </a:prstClr>
                </a:outerShdw>
              </a:effectLst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DC508B2F-C9B2-EEE1-AA45-68C4FEDC3EC5}"/>
              </a:ext>
            </a:extLst>
          </p:cNvPr>
          <p:cNvSpPr/>
          <p:nvPr/>
        </p:nvSpPr>
        <p:spPr>
          <a:xfrm>
            <a:off x="6410325" y="3429000"/>
            <a:ext cx="5418951" cy="14747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rgbClr val="F7F7F7"/>
                </a:solidFill>
                <a:latin typeface="+mn-ea"/>
              </a:rPr>
              <a:t>请输入内容，以一段话进行描述，尽量表达清楚本章节所要表达的内容，简介明了。请输入内容，以一段话进行描述，尽量表达清楚本章节所要表达的内容，简介明了。</a:t>
            </a:r>
            <a:endParaRPr lang="en-US" altLang="zh-CN" sz="1400" dirty="0">
              <a:solidFill>
                <a:srgbClr val="F7F7F7"/>
              </a:solidFill>
              <a:latin typeface="+mn-ea"/>
            </a:endParaRPr>
          </a:p>
          <a:p>
            <a:pPr>
              <a:lnSpc>
                <a:spcPct val="130000"/>
              </a:lnSpc>
            </a:pPr>
            <a:r>
              <a:rPr lang="en-US" altLang="zh-CN" sz="1400" dirty="0">
                <a:solidFill>
                  <a:srgbClr val="F7F7F7"/>
                </a:solidFill>
                <a:latin typeface="+mn-ea"/>
              </a:rPr>
              <a:t>51PPT</a:t>
            </a:r>
            <a:r>
              <a:rPr lang="zh-CN" altLang="en-US" sz="1400" dirty="0">
                <a:solidFill>
                  <a:srgbClr val="F7F7F7"/>
                </a:solidFill>
                <a:latin typeface="+mn-ea"/>
              </a:rPr>
              <a:t>模板网，幻灯片演示模板及素材免费下载！</a:t>
            </a:r>
          </a:p>
          <a:p>
            <a:pPr>
              <a:lnSpc>
                <a:spcPct val="130000"/>
              </a:lnSpc>
            </a:pPr>
            <a:r>
              <a:rPr lang="en-US" altLang="zh-CN" sz="1400" dirty="0">
                <a:solidFill>
                  <a:srgbClr val="F7F7F7"/>
                </a:solidFill>
                <a:latin typeface="+mn-ea"/>
              </a:rPr>
              <a:t>51PPT</a:t>
            </a:r>
            <a:r>
              <a:rPr lang="zh-CN" altLang="en-US" sz="1400" dirty="0">
                <a:solidFill>
                  <a:srgbClr val="F7F7F7"/>
                </a:solidFill>
                <a:latin typeface="+mn-ea"/>
              </a:rPr>
              <a:t>模板网 官网唯一网址：</a:t>
            </a:r>
            <a:r>
              <a:rPr lang="en-US" altLang="zh-CN" sz="1400" dirty="0">
                <a:solidFill>
                  <a:srgbClr val="F7F7F7"/>
                </a:solidFill>
                <a:latin typeface="+mn-ea"/>
              </a:rPr>
              <a:t>www.51pptmoban.com</a:t>
            </a:r>
            <a:endParaRPr lang="zh-CN" altLang="en-US" sz="1400" dirty="0">
              <a:solidFill>
                <a:srgbClr val="F7F7F7"/>
              </a:solidFill>
              <a:latin typeface="+mn-ea"/>
            </a:endParaRPr>
          </a:p>
        </p:txBody>
      </p:sp>
      <p:cxnSp>
        <p:nvCxnSpPr>
          <p:cNvPr id="10" name="直接连接符 21">
            <a:extLst>
              <a:ext uri="{FF2B5EF4-FFF2-40B4-BE49-F238E27FC236}">
                <a16:creationId xmlns:a16="http://schemas.microsoft.com/office/drawing/2014/main" id="{4E5886D0-C399-F708-FCC1-62A794AD6BBE}"/>
              </a:ext>
            </a:extLst>
          </p:cNvPr>
          <p:cNvCxnSpPr>
            <a:cxnSpLocks/>
          </p:cNvCxnSpPr>
          <p:nvPr/>
        </p:nvCxnSpPr>
        <p:spPr>
          <a:xfrm>
            <a:off x="6493510" y="3168632"/>
            <a:ext cx="3708000" cy="0"/>
          </a:xfrm>
          <a:prstGeom prst="line">
            <a:avLst/>
          </a:prstGeom>
          <a:ln w="41275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27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3213364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请输入标题</a:t>
            </a:r>
          </a:p>
        </p:txBody>
      </p:sp>
      <p:grpSp>
        <p:nvGrpSpPr>
          <p:cNvPr id="17" name="组合 16"/>
          <p:cNvGrpSpPr/>
          <p:nvPr/>
        </p:nvGrpSpPr>
        <p:grpSpPr>
          <a:xfrm>
            <a:off x="7256675" y="1170517"/>
            <a:ext cx="4320000" cy="5026687"/>
            <a:chOff x="7256676" y="1210601"/>
            <a:chExt cx="4320000" cy="5026687"/>
          </a:xfrm>
        </p:grpSpPr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256676" y="1210601"/>
              <a:ext cx="4320000" cy="2877282"/>
            </a:xfrm>
            <a:prstGeom prst="rect">
              <a:avLst/>
            </a:prstGeom>
          </p:spPr>
        </p:pic>
        <p:sp>
          <p:nvSpPr>
            <p:cNvPr id="16" name="矩形 15"/>
            <p:cNvSpPr/>
            <p:nvPr/>
          </p:nvSpPr>
          <p:spPr>
            <a:xfrm>
              <a:off x="7256676" y="4087884"/>
              <a:ext cx="4320000" cy="2149404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8" name="文本框 17">
            <a:extLst>
              <a:ext uri="{FF2B5EF4-FFF2-40B4-BE49-F238E27FC236}">
                <a16:creationId xmlns:a16="http://schemas.microsoft.com/office/drawing/2014/main" id="{AB66B16D-5FEB-420E-5CD1-AE507892AF0C}"/>
              </a:ext>
            </a:extLst>
          </p:cNvPr>
          <p:cNvSpPr txBox="1"/>
          <p:nvPr/>
        </p:nvSpPr>
        <p:spPr>
          <a:xfrm>
            <a:off x="7653122" y="4423275"/>
            <a:ext cx="352710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sz="2400" b="1" dirty="0">
                <a:solidFill>
                  <a:srgbClr val="FFFFFF"/>
                </a:solidFill>
                <a:latin typeface="+mn-ea"/>
              </a:rPr>
              <a:t>数字化转型解决方案</a:t>
            </a:r>
            <a:endParaRPr kumimoji="1" lang="en-US" altLang="zh-CN" sz="2400" b="1" dirty="0">
              <a:solidFill>
                <a:srgbClr val="FFFFFF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kumimoji="1" lang="zh-CN" altLang="en-US" sz="2400" b="1" dirty="0">
                <a:solidFill>
                  <a:srgbClr val="FFFFFF"/>
                </a:solidFill>
                <a:latin typeface="+mn-ea"/>
              </a:rPr>
              <a:t>一条龙服务</a:t>
            </a:r>
          </a:p>
        </p:txBody>
      </p:sp>
      <p:cxnSp>
        <p:nvCxnSpPr>
          <p:cNvPr id="20" name="直接连接符 19"/>
          <p:cNvCxnSpPr/>
          <p:nvPr/>
        </p:nvCxnSpPr>
        <p:spPr>
          <a:xfrm>
            <a:off x="7754722" y="5766828"/>
            <a:ext cx="396000" cy="0"/>
          </a:xfrm>
          <a:prstGeom prst="line">
            <a:avLst/>
          </a:prstGeom>
          <a:ln w="38100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标题 1"/>
          <p:cNvSpPr txBox="1">
            <a:spLocks/>
          </p:cNvSpPr>
          <p:nvPr/>
        </p:nvSpPr>
        <p:spPr>
          <a:xfrm>
            <a:off x="557213" y="1440138"/>
            <a:ext cx="1027747" cy="830997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zh-CN" altLang="en-US" sz="2800" b="1" kern="1200">
                <a:solidFill>
                  <a:schemeClr val="accent3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4800" dirty="0">
                <a:ln w="22225">
                  <a:solidFill>
                    <a:schemeClr val="accent3"/>
                  </a:solidFill>
                  <a:prstDash val="solid"/>
                </a:ln>
                <a:solidFill>
                  <a:schemeClr val="accent3">
                    <a:lumMod val="40000"/>
                    <a:lumOff val="60000"/>
                  </a:schemeClr>
                </a:solidFill>
              </a:rPr>
              <a:t>01</a:t>
            </a:r>
            <a:endParaRPr lang="zh-CN" altLang="en-US" sz="4800" dirty="0">
              <a:ln w="22225">
                <a:solidFill>
                  <a:schemeClr val="accent3"/>
                </a:solidFill>
                <a:prstDash val="solid"/>
              </a:ln>
              <a:solidFill>
                <a:schemeClr val="accent3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22" name="标题 1"/>
          <p:cNvSpPr txBox="1">
            <a:spLocks/>
          </p:cNvSpPr>
          <p:nvPr/>
        </p:nvSpPr>
        <p:spPr>
          <a:xfrm>
            <a:off x="557213" y="2726206"/>
            <a:ext cx="1027747" cy="830997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zh-CN" altLang="en-US" sz="2800" b="1" kern="1200">
                <a:solidFill>
                  <a:schemeClr val="accent3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4800" dirty="0">
                <a:ln w="22225">
                  <a:solidFill>
                    <a:schemeClr val="accent3"/>
                  </a:solidFill>
                  <a:prstDash val="solid"/>
                </a:ln>
                <a:solidFill>
                  <a:schemeClr val="accent3">
                    <a:lumMod val="40000"/>
                    <a:lumOff val="60000"/>
                  </a:schemeClr>
                </a:solidFill>
              </a:rPr>
              <a:t>02</a:t>
            </a:r>
            <a:endParaRPr lang="zh-CN" altLang="en-US" sz="4800" dirty="0">
              <a:ln w="22225">
                <a:solidFill>
                  <a:schemeClr val="accent3"/>
                </a:solidFill>
                <a:prstDash val="solid"/>
              </a:ln>
              <a:solidFill>
                <a:schemeClr val="accent3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23" name="标题 1"/>
          <p:cNvSpPr txBox="1">
            <a:spLocks/>
          </p:cNvSpPr>
          <p:nvPr/>
        </p:nvSpPr>
        <p:spPr>
          <a:xfrm>
            <a:off x="557213" y="4012274"/>
            <a:ext cx="1027747" cy="830997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zh-CN" altLang="en-US" sz="2800" b="1" kern="1200">
                <a:solidFill>
                  <a:schemeClr val="accent3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4800" dirty="0">
                <a:ln w="22225">
                  <a:solidFill>
                    <a:schemeClr val="accent3"/>
                  </a:solidFill>
                  <a:prstDash val="solid"/>
                </a:ln>
                <a:solidFill>
                  <a:schemeClr val="accent3">
                    <a:lumMod val="40000"/>
                    <a:lumOff val="60000"/>
                  </a:schemeClr>
                </a:solidFill>
              </a:rPr>
              <a:t>03</a:t>
            </a:r>
            <a:endParaRPr lang="zh-CN" altLang="en-US" sz="4800" dirty="0">
              <a:ln w="22225">
                <a:solidFill>
                  <a:schemeClr val="accent3"/>
                </a:solidFill>
                <a:prstDash val="solid"/>
              </a:ln>
              <a:solidFill>
                <a:schemeClr val="accent3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24" name="标题 1"/>
          <p:cNvSpPr txBox="1">
            <a:spLocks/>
          </p:cNvSpPr>
          <p:nvPr/>
        </p:nvSpPr>
        <p:spPr>
          <a:xfrm>
            <a:off x="557213" y="5298341"/>
            <a:ext cx="1027747" cy="830997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zh-CN" altLang="en-US" sz="2800" b="1" kern="1200">
                <a:solidFill>
                  <a:schemeClr val="accent3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4800" dirty="0">
                <a:ln w="22225">
                  <a:solidFill>
                    <a:schemeClr val="accent3"/>
                  </a:solidFill>
                  <a:prstDash val="solid"/>
                </a:ln>
                <a:solidFill>
                  <a:schemeClr val="accent3">
                    <a:lumMod val="40000"/>
                    <a:lumOff val="60000"/>
                  </a:schemeClr>
                </a:solidFill>
              </a:rPr>
              <a:t>04</a:t>
            </a:r>
            <a:endParaRPr lang="zh-CN" altLang="en-US" sz="4800" dirty="0">
              <a:ln w="22225">
                <a:solidFill>
                  <a:schemeClr val="accent3"/>
                </a:solidFill>
                <a:prstDash val="solid"/>
              </a:ln>
              <a:solidFill>
                <a:schemeClr val="accent3">
                  <a:lumMod val="40000"/>
                  <a:lumOff val="60000"/>
                </a:schemeClr>
              </a:solidFill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1584960" y="1340643"/>
            <a:ext cx="4572551" cy="1026008"/>
            <a:chOff x="6862109" y="1498797"/>
            <a:chExt cx="4572551" cy="1026008"/>
          </a:xfrm>
        </p:grpSpPr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AB66B16D-5FEB-420E-5CD1-AE507892AF0C}"/>
                </a:ext>
              </a:extLst>
            </p:cNvPr>
            <p:cNvSpPr txBox="1"/>
            <p:nvPr/>
          </p:nvSpPr>
          <p:spPr>
            <a:xfrm>
              <a:off x="6862109" y="1498797"/>
              <a:ext cx="456322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zh-CN" altLang="en-US" b="1" dirty="0">
                  <a:solidFill>
                    <a:schemeClr val="accent3"/>
                  </a:solidFill>
                  <a:latin typeface="+mj-ea"/>
                  <a:ea typeface="+mj-ea"/>
                </a:rPr>
                <a:t>核心业务</a:t>
              </a:r>
              <a:r>
                <a:rPr kumimoji="1" lang="en-US" altLang="zh-CN" b="1" dirty="0">
                  <a:solidFill>
                    <a:schemeClr val="accent3"/>
                  </a:solidFill>
                  <a:latin typeface="+mj-ea"/>
                  <a:ea typeface="+mj-ea"/>
                </a:rPr>
                <a:t>1</a:t>
              </a:r>
              <a:endParaRPr kumimoji="1" lang="zh-CN" altLang="en-US" b="1" dirty="0">
                <a:solidFill>
                  <a:schemeClr val="accent3"/>
                </a:solidFill>
                <a:latin typeface="+mj-ea"/>
                <a:ea typeface="+mj-ea"/>
              </a:endParaRP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F38AF870-0006-A0D1-8F03-F0770114C869}"/>
                </a:ext>
              </a:extLst>
            </p:cNvPr>
            <p:cNvSpPr txBox="1"/>
            <p:nvPr/>
          </p:nvSpPr>
          <p:spPr>
            <a:xfrm>
              <a:off x="6871440" y="1915407"/>
              <a:ext cx="4563220" cy="6093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  <a:spcAft>
                  <a:spcPts val="1200"/>
                </a:spcAft>
              </a:pPr>
              <a:r>
                <a:rPr kumimoji="1"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</a:rPr>
                <a:t>请输入内容，请输入内容，请输入内容，请输入内容，请输入内容，请输入内容。</a:t>
              </a:r>
              <a:endParaRPr kumimoji="1"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1584960" y="2630855"/>
            <a:ext cx="4572551" cy="1026008"/>
            <a:chOff x="6862109" y="1498797"/>
            <a:chExt cx="4572551" cy="1026008"/>
          </a:xfrm>
        </p:grpSpPr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AB66B16D-5FEB-420E-5CD1-AE507892AF0C}"/>
                </a:ext>
              </a:extLst>
            </p:cNvPr>
            <p:cNvSpPr txBox="1"/>
            <p:nvPr/>
          </p:nvSpPr>
          <p:spPr>
            <a:xfrm>
              <a:off x="6862109" y="1498797"/>
              <a:ext cx="456322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zh-CN" altLang="en-US" b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ea"/>
                  <a:ea typeface="+mj-ea"/>
                </a:rPr>
                <a:t>核心业务</a:t>
              </a:r>
              <a:r>
                <a:rPr kumimoji="1" lang="en-US" altLang="zh-CN" b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ea"/>
                  <a:ea typeface="+mj-ea"/>
                </a:rPr>
                <a:t>2</a:t>
              </a:r>
              <a:endParaRPr kumimoji="1" lang="zh-CN" altLang="en-US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F38AF870-0006-A0D1-8F03-F0770114C869}"/>
                </a:ext>
              </a:extLst>
            </p:cNvPr>
            <p:cNvSpPr txBox="1"/>
            <p:nvPr/>
          </p:nvSpPr>
          <p:spPr>
            <a:xfrm>
              <a:off x="6871440" y="1915407"/>
              <a:ext cx="4563220" cy="6093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  <a:spcAft>
                  <a:spcPts val="1200"/>
                </a:spcAft>
              </a:pPr>
              <a:r>
                <a:rPr kumimoji="1"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</a:rPr>
                <a:t>请输入内容，请输入内容，请输入内容，请输入内容，请输入内容，请输入内容。</a:t>
              </a:r>
              <a:endParaRPr kumimoji="1"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1584960" y="3921067"/>
            <a:ext cx="4572551" cy="1093718"/>
            <a:chOff x="6862109" y="1498797"/>
            <a:chExt cx="4572551" cy="1093718"/>
          </a:xfrm>
        </p:grpSpPr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AB66B16D-5FEB-420E-5CD1-AE507892AF0C}"/>
                </a:ext>
              </a:extLst>
            </p:cNvPr>
            <p:cNvSpPr txBox="1"/>
            <p:nvPr/>
          </p:nvSpPr>
          <p:spPr>
            <a:xfrm>
              <a:off x="6862109" y="1498797"/>
              <a:ext cx="456322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zh-CN" altLang="en-US" b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ea"/>
                  <a:ea typeface="+mj-ea"/>
                </a:rPr>
                <a:t>核心业务</a:t>
              </a:r>
              <a:r>
                <a:rPr kumimoji="1" lang="en-US" altLang="zh-CN" b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ea"/>
                  <a:ea typeface="+mj-ea"/>
                </a:rPr>
                <a:t>2</a:t>
              </a:r>
              <a:endParaRPr kumimoji="1" lang="zh-CN" altLang="en-US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F38AF870-0006-A0D1-8F03-F0770114C869}"/>
                </a:ext>
              </a:extLst>
            </p:cNvPr>
            <p:cNvSpPr txBox="1"/>
            <p:nvPr/>
          </p:nvSpPr>
          <p:spPr>
            <a:xfrm>
              <a:off x="6871440" y="1915407"/>
              <a:ext cx="4563220" cy="6771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spcAft>
                  <a:spcPts val="1200"/>
                </a:spcAft>
              </a:pPr>
              <a:r>
                <a:rPr kumimoji="1"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</a:rPr>
                <a:t>51PPT</a:t>
              </a:r>
              <a:r>
                <a:rPr kumimoji="1"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</a:rPr>
                <a:t>模板网，幻灯片演示模板及素材免费下载！</a:t>
              </a:r>
            </a:p>
            <a:p>
              <a:pPr algn="just">
                <a:spcAft>
                  <a:spcPts val="1200"/>
                </a:spcAft>
              </a:pPr>
              <a:r>
                <a:rPr kumimoji="1"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</a:rPr>
                <a:t>51PPT</a:t>
              </a:r>
              <a:r>
                <a:rPr kumimoji="1"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</a:rPr>
                <a:t>模板网 官网唯一网址：</a:t>
              </a:r>
              <a:r>
                <a:rPr kumimoji="1"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</a:rPr>
                <a:t>www.51pptmoban.com</a:t>
              </a: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1584960" y="5211280"/>
            <a:ext cx="4572551" cy="1026008"/>
            <a:chOff x="6862109" y="1498797"/>
            <a:chExt cx="4572551" cy="1026008"/>
          </a:xfrm>
        </p:grpSpPr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AB66B16D-5FEB-420E-5CD1-AE507892AF0C}"/>
                </a:ext>
              </a:extLst>
            </p:cNvPr>
            <p:cNvSpPr txBox="1"/>
            <p:nvPr/>
          </p:nvSpPr>
          <p:spPr>
            <a:xfrm>
              <a:off x="6862109" y="1498797"/>
              <a:ext cx="456322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zh-CN" altLang="en-US" b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ea"/>
                  <a:ea typeface="+mj-ea"/>
                </a:rPr>
                <a:t>核心业务</a:t>
              </a:r>
              <a:r>
                <a:rPr kumimoji="1" lang="en-US" altLang="zh-CN" b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ea"/>
                  <a:ea typeface="+mj-ea"/>
                </a:rPr>
                <a:t>3</a:t>
              </a:r>
              <a:endParaRPr kumimoji="1" lang="zh-CN" altLang="en-US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F38AF870-0006-A0D1-8F03-F0770114C869}"/>
                </a:ext>
              </a:extLst>
            </p:cNvPr>
            <p:cNvSpPr txBox="1"/>
            <p:nvPr/>
          </p:nvSpPr>
          <p:spPr>
            <a:xfrm>
              <a:off x="6871440" y="1915407"/>
              <a:ext cx="4563220" cy="6093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  <a:spcAft>
                  <a:spcPts val="1200"/>
                </a:spcAft>
              </a:pPr>
              <a:r>
                <a:rPr kumimoji="1"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</a:rPr>
                <a:t>请输入内容，请输入内容，请输入内容，请输入内容，请输入内容，请输入内容。</a:t>
              </a:r>
              <a:endParaRPr kumimoji="1"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endParaRPr>
            </a:p>
          </p:txBody>
        </p:sp>
      </p:grpSp>
      <p:cxnSp>
        <p:nvCxnSpPr>
          <p:cNvPr id="43" name="直接箭头连接符 42"/>
          <p:cNvCxnSpPr/>
          <p:nvPr/>
        </p:nvCxnSpPr>
        <p:spPr>
          <a:xfrm>
            <a:off x="6309360" y="1855636"/>
            <a:ext cx="720000" cy="0"/>
          </a:xfrm>
          <a:prstGeom prst="straightConnector1">
            <a:avLst/>
          </a:prstGeom>
          <a:ln w="76200" cmpd="sng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9898190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请输入标题</a:t>
            </a:r>
          </a:p>
        </p:txBody>
      </p:sp>
      <p:graphicFrame>
        <p:nvGraphicFramePr>
          <p:cNvPr id="4" name="图表 3">
            <a:extLst>
              <a:ext uri="{FF2B5EF4-FFF2-40B4-BE49-F238E27FC236}">
                <a16:creationId xmlns:a16="http://schemas.microsoft.com/office/drawing/2014/main" id="{5F2BDCEF-390B-E636-D487-A5F8E5B7015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334945925"/>
              </p:ext>
            </p:extLst>
          </p:nvPr>
        </p:nvGraphicFramePr>
        <p:xfrm>
          <a:off x="588817" y="1639888"/>
          <a:ext cx="3699307" cy="257365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文本框 4">
            <a:extLst>
              <a:ext uri="{FF2B5EF4-FFF2-40B4-BE49-F238E27FC236}">
                <a16:creationId xmlns:a16="http://schemas.microsoft.com/office/drawing/2014/main" id="{FD9D2011-6547-7A8D-83C7-054D45D7AC8B}"/>
              </a:ext>
            </a:extLst>
          </p:cNvPr>
          <p:cNvSpPr txBox="1"/>
          <p:nvPr/>
        </p:nvSpPr>
        <p:spPr>
          <a:xfrm>
            <a:off x="2176914" y="4248127"/>
            <a:ext cx="108234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1400" b="1" dirty="0">
                <a:solidFill>
                  <a:schemeClr val="accent3"/>
                </a:solidFill>
                <a:latin typeface="+mn-ea"/>
              </a:rPr>
              <a:t>请输入标题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2C8839E6-8738-840E-8442-F2B7C804A1D1}"/>
              </a:ext>
            </a:extLst>
          </p:cNvPr>
          <p:cNvSpPr txBox="1"/>
          <p:nvPr/>
        </p:nvSpPr>
        <p:spPr>
          <a:xfrm>
            <a:off x="2208212" y="2622235"/>
            <a:ext cx="100540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zh-CN" altLang="en-US" sz="1600" dirty="0">
                <a:solidFill>
                  <a:schemeClr val="accent3"/>
                </a:solidFill>
                <a:latin typeface="+mn-ea"/>
              </a:rPr>
              <a:t>标题内容</a:t>
            </a:r>
            <a:endParaRPr kumimoji="1" lang="en-US" altLang="zh-CN" sz="1600" dirty="0">
              <a:solidFill>
                <a:schemeClr val="accent3"/>
              </a:solidFill>
              <a:latin typeface="+mn-ea"/>
            </a:endParaRPr>
          </a:p>
          <a:p>
            <a:pPr algn="ctr"/>
            <a:r>
              <a:rPr kumimoji="1" lang="en-US" altLang="zh-CN" sz="2800" b="1" dirty="0">
                <a:solidFill>
                  <a:schemeClr val="accent3"/>
                </a:solidFill>
                <a:latin typeface="+mn-ea"/>
              </a:rPr>
              <a:t>60%</a:t>
            </a:r>
            <a:endParaRPr kumimoji="1" lang="zh-CN" altLang="en-US" sz="2800" b="1" dirty="0">
              <a:solidFill>
                <a:schemeClr val="accent3"/>
              </a:solidFill>
              <a:latin typeface="+mn-ea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89B13F99-19F6-F475-4F1F-CF03FC2090E0}"/>
              </a:ext>
            </a:extLst>
          </p:cNvPr>
          <p:cNvSpPr txBox="1"/>
          <p:nvPr/>
        </p:nvSpPr>
        <p:spPr>
          <a:xfrm>
            <a:off x="1219200" y="4596479"/>
            <a:ext cx="2998237" cy="1033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sz="1400" dirty="0">
                <a:solidFill>
                  <a:srgbClr val="787878"/>
                </a:solidFill>
                <a:latin typeface="+mn-ea"/>
              </a:rPr>
              <a:t>请输入内容请输入内容请输入内容</a:t>
            </a:r>
          </a:p>
          <a:p>
            <a:pPr>
              <a:lnSpc>
                <a:spcPct val="150000"/>
              </a:lnSpc>
            </a:pPr>
            <a:r>
              <a:rPr kumimoji="1" lang="zh-CN" altLang="en-US" sz="1400" dirty="0">
                <a:solidFill>
                  <a:srgbClr val="787878"/>
                </a:solidFill>
                <a:latin typeface="+mn-ea"/>
              </a:rPr>
              <a:t>请输入内容请输入内容请输入内容</a:t>
            </a:r>
          </a:p>
          <a:p>
            <a:pPr>
              <a:lnSpc>
                <a:spcPct val="150000"/>
              </a:lnSpc>
            </a:pPr>
            <a:r>
              <a:rPr kumimoji="1" lang="zh-CN" altLang="en-US" sz="1400" dirty="0">
                <a:solidFill>
                  <a:srgbClr val="787878"/>
                </a:solidFill>
                <a:latin typeface="+mn-ea"/>
              </a:rPr>
              <a:t>请输入内容</a:t>
            </a:r>
          </a:p>
        </p:txBody>
      </p:sp>
      <p:graphicFrame>
        <p:nvGraphicFramePr>
          <p:cNvPr id="9" name="图表 8">
            <a:extLst>
              <a:ext uri="{FF2B5EF4-FFF2-40B4-BE49-F238E27FC236}">
                <a16:creationId xmlns:a16="http://schemas.microsoft.com/office/drawing/2014/main" id="{EC061A52-F02F-7A79-80F2-9EDBBB063EF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548027816"/>
              </p:ext>
            </p:extLst>
          </p:nvPr>
        </p:nvGraphicFramePr>
        <p:xfrm>
          <a:off x="4028445" y="1639888"/>
          <a:ext cx="3699307" cy="257365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0" name="文本框 9">
            <a:extLst>
              <a:ext uri="{FF2B5EF4-FFF2-40B4-BE49-F238E27FC236}">
                <a16:creationId xmlns:a16="http://schemas.microsoft.com/office/drawing/2014/main" id="{3F19B6D1-2941-0C8D-565F-ED2FD356FBD3}"/>
              </a:ext>
            </a:extLst>
          </p:cNvPr>
          <p:cNvSpPr txBox="1"/>
          <p:nvPr/>
        </p:nvSpPr>
        <p:spPr>
          <a:xfrm>
            <a:off x="5616542" y="4248127"/>
            <a:ext cx="108234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1400" b="1" dirty="0">
                <a:solidFill>
                  <a:schemeClr val="accent3"/>
                </a:solidFill>
                <a:latin typeface="+mn-ea"/>
              </a:rPr>
              <a:t>请输入标题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381E5756-D213-99D8-9351-4C05DB2F64D5}"/>
              </a:ext>
            </a:extLst>
          </p:cNvPr>
          <p:cNvSpPr txBox="1"/>
          <p:nvPr/>
        </p:nvSpPr>
        <p:spPr>
          <a:xfrm>
            <a:off x="5647840" y="2622235"/>
            <a:ext cx="100540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zh-CN" altLang="en-US" sz="1600" dirty="0">
                <a:solidFill>
                  <a:schemeClr val="accent3"/>
                </a:solidFill>
                <a:latin typeface="+mn-ea"/>
              </a:rPr>
              <a:t>标题内容</a:t>
            </a:r>
            <a:endParaRPr kumimoji="1" lang="en-US" altLang="zh-CN" sz="1600" dirty="0">
              <a:solidFill>
                <a:schemeClr val="accent3"/>
              </a:solidFill>
              <a:latin typeface="+mn-ea"/>
            </a:endParaRPr>
          </a:p>
          <a:p>
            <a:pPr algn="ctr"/>
            <a:r>
              <a:rPr kumimoji="1" lang="en-US" altLang="zh-CN" sz="2800" b="1" dirty="0">
                <a:solidFill>
                  <a:schemeClr val="accent3"/>
                </a:solidFill>
                <a:latin typeface="+mn-ea"/>
              </a:rPr>
              <a:t>60%</a:t>
            </a:r>
            <a:endParaRPr kumimoji="1" lang="zh-CN" altLang="en-US" sz="2800" b="1" dirty="0">
              <a:solidFill>
                <a:schemeClr val="accent3"/>
              </a:solidFill>
              <a:latin typeface="+mn-ea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24993C93-EAEE-A460-6FDE-8C27F739DD51}"/>
              </a:ext>
            </a:extLst>
          </p:cNvPr>
          <p:cNvSpPr txBox="1"/>
          <p:nvPr/>
        </p:nvSpPr>
        <p:spPr>
          <a:xfrm>
            <a:off x="4658828" y="4596479"/>
            <a:ext cx="2876619" cy="13562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en-US" altLang="zh-CN" sz="1400" dirty="0">
                <a:solidFill>
                  <a:srgbClr val="787878"/>
                </a:solidFill>
                <a:latin typeface="+mn-ea"/>
              </a:rPr>
              <a:t>51PPT</a:t>
            </a:r>
            <a:r>
              <a:rPr kumimoji="1" lang="zh-CN" altLang="en-US" sz="1400" dirty="0">
                <a:solidFill>
                  <a:srgbClr val="787878"/>
                </a:solidFill>
                <a:latin typeface="+mn-ea"/>
              </a:rPr>
              <a:t>模板网，幻灯片演示模板及素材免费下载！</a:t>
            </a:r>
          </a:p>
          <a:p>
            <a:pPr>
              <a:lnSpc>
                <a:spcPct val="150000"/>
              </a:lnSpc>
            </a:pPr>
            <a:r>
              <a:rPr kumimoji="1" lang="en-US" altLang="zh-CN" sz="1400" dirty="0">
                <a:solidFill>
                  <a:srgbClr val="787878"/>
                </a:solidFill>
                <a:latin typeface="+mn-ea"/>
              </a:rPr>
              <a:t>51PPT</a:t>
            </a:r>
            <a:r>
              <a:rPr kumimoji="1" lang="zh-CN" altLang="en-US" sz="1400" dirty="0">
                <a:solidFill>
                  <a:srgbClr val="787878"/>
                </a:solidFill>
                <a:latin typeface="+mn-ea"/>
              </a:rPr>
              <a:t>模板网 官网唯一网址：</a:t>
            </a:r>
            <a:r>
              <a:rPr kumimoji="1" lang="en-US" altLang="zh-CN" sz="1400" dirty="0">
                <a:solidFill>
                  <a:srgbClr val="787878"/>
                </a:solidFill>
                <a:latin typeface="+mn-ea"/>
              </a:rPr>
              <a:t>www.51pptmoban.com</a:t>
            </a:r>
            <a:endParaRPr kumimoji="1" lang="zh-CN" altLang="en-US" sz="1400" dirty="0">
              <a:solidFill>
                <a:srgbClr val="787878"/>
              </a:solidFill>
              <a:latin typeface="+mn-ea"/>
            </a:endParaRPr>
          </a:p>
        </p:txBody>
      </p:sp>
      <p:graphicFrame>
        <p:nvGraphicFramePr>
          <p:cNvPr id="14" name="图表 13">
            <a:extLst>
              <a:ext uri="{FF2B5EF4-FFF2-40B4-BE49-F238E27FC236}">
                <a16:creationId xmlns:a16="http://schemas.microsoft.com/office/drawing/2014/main" id="{7772B47E-344B-B7F0-D320-E1C2BCECB93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661231031"/>
              </p:ext>
            </p:extLst>
          </p:nvPr>
        </p:nvGraphicFramePr>
        <p:xfrm>
          <a:off x="7468073" y="1736305"/>
          <a:ext cx="3699307" cy="257365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5" name="文本框 14">
            <a:extLst>
              <a:ext uri="{FF2B5EF4-FFF2-40B4-BE49-F238E27FC236}">
                <a16:creationId xmlns:a16="http://schemas.microsoft.com/office/drawing/2014/main" id="{AE11CBBF-E595-3C65-430E-6787471C4474}"/>
              </a:ext>
            </a:extLst>
          </p:cNvPr>
          <p:cNvSpPr txBox="1"/>
          <p:nvPr/>
        </p:nvSpPr>
        <p:spPr>
          <a:xfrm>
            <a:off x="9056170" y="4344544"/>
            <a:ext cx="108234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1400" b="1" dirty="0">
                <a:solidFill>
                  <a:schemeClr val="accent3"/>
                </a:solidFill>
                <a:latin typeface="+mn-ea"/>
              </a:rPr>
              <a:t>请输入标题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79BF79AA-175E-9EA1-230B-DAE4FA9AC2CD}"/>
              </a:ext>
            </a:extLst>
          </p:cNvPr>
          <p:cNvSpPr txBox="1"/>
          <p:nvPr/>
        </p:nvSpPr>
        <p:spPr>
          <a:xfrm>
            <a:off x="9087468" y="2718652"/>
            <a:ext cx="100540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zh-CN" altLang="en-US" sz="1600" dirty="0">
                <a:solidFill>
                  <a:schemeClr val="accent3"/>
                </a:solidFill>
                <a:latin typeface="+mn-ea"/>
              </a:rPr>
              <a:t>标题内容</a:t>
            </a:r>
            <a:endParaRPr kumimoji="1" lang="en-US" altLang="zh-CN" sz="1600" dirty="0">
              <a:solidFill>
                <a:schemeClr val="accent3"/>
              </a:solidFill>
              <a:latin typeface="+mn-ea"/>
            </a:endParaRPr>
          </a:p>
          <a:p>
            <a:pPr algn="ctr"/>
            <a:r>
              <a:rPr kumimoji="1" lang="en-US" altLang="zh-CN" sz="2800" b="1" dirty="0">
                <a:solidFill>
                  <a:schemeClr val="accent3"/>
                </a:solidFill>
                <a:latin typeface="+mn-ea"/>
              </a:rPr>
              <a:t>60%</a:t>
            </a:r>
            <a:endParaRPr kumimoji="1" lang="zh-CN" altLang="en-US" sz="2800" b="1" dirty="0">
              <a:solidFill>
                <a:schemeClr val="accent3"/>
              </a:solidFill>
              <a:latin typeface="+mn-ea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EFF651C2-8F50-483D-0183-B2A32CF28D38}"/>
              </a:ext>
            </a:extLst>
          </p:cNvPr>
          <p:cNvSpPr txBox="1"/>
          <p:nvPr/>
        </p:nvSpPr>
        <p:spPr>
          <a:xfrm>
            <a:off x="8220075" y="4692896"/>
            <a:ext cx="2876618" cy="1033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sz="1400" dirty="0">
                <a:solidFill>
                  <a:srgbClr val="787878"/>
                </a:solidFill>
                <a:latin typeface="+mn-ea"/>
              </a:rPr>
              <a:t>请输入内容请输入内容请输入内容</a:t>
            </a:r>
          </a:p>
          <a:p>
            <a:pPr>
              <a:lnSpc>
                <a:spcPct val="150000"/>
              </a:lnSpc>
            </a:pPr>
            <a:r>
              <a:rPr kumimoji="1" lang="zh-CN" altLang="en-US" sz="1400" dirty="0">
                <a:solidFill>
                  <a:srgbClr val="787878"/>
                </a:solidFill>
                <a:latin typeface="+mn-ea"/>
              </a:rPr>
              <a:t>请输入内容请输入内容请输入内容</a:t>
            </a:r>
          </a:p>
          <a:p>
            <a:pPr>
              <a:lnSpc>
                <a:spcPct val="150000"/>
              </a:lnSpc>
            </a:pPr>
            <a:r>
              <a:rPr kumimoji="1" lang="zh-CN" altLang="en-US" sz="1400" dirty="0">
                <a:solidFill>
                  <a:srgbClr val="787878"/>
                </a:solidFill>
                <a:latin typeface="+mn-ea"/>
              </a:rPr>
              <a:t>请输入内容</a:t>
            </a:r>
          </a:p>
        </p:txBody>
      </p:sp>
    </p:spTree>
    <p:extLst>
      <p:ext uri="{BB962C8B-B14F-4D97-AF65-F5344CB8AC3E}">
        <p14:creationId xmlns:p14="http://schemas.microsoft.com/office/powerpoint/2010/main" val="10467564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请输入标题</a:t>
            </a:r>
          </a:p>
        </p:txBody>
      </p:sp>
      <p:grpSp>
        <p:nvGrpSpPr>
          <p:cNvPr id="23" name="组合 22"/>
          <p:cNvGrpSpPr/>
          <p:nvPr/>
        </p:nvGrpSpPr>
        <p:grpSpPr>
          <a:xfrm>
            <a:off x="658813" y="4672212"/>
            <a:ext cx="3537267" cy="1026008"/>
            <a:chOff x="6862109" y="1498797"/>
            <a:chExt cx="4572551" cy="1026008"/>
          </a:xfrm>
        </p:grpSpPr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AB66B16D-5FEB-420E-5CD1-AE507892AF0C}"/>
                </a:ext>
              </a:extLst>
            </p:cNvPr>
            <p:cNvSpPr txBox="1"/>
            <p:nvPr/>
          </p:nvSpPr>
          <p:spPr>
            <a:xfrm>
              <a:off x="6862109" y="1498797"/>
              <a:ext cx="456322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zh-CN" altLang="en-US" b="1" dirty="0">
                  <a:solidFill>
                    <a:schemeClr val="accent3"/>
                  </a:solidFill>
                  <a:latin typeface="+mj-ea"/>
                  <a:ea typeface="+mj-ea"/>
                </a:rPr>
                <a:t>案例描述</a:t>
              </a:r>
              <a:r>
                <a:rPr kumimoji="1" lang="en-US" altLang="zh-CN" b="1" dirty="0">
                  <a:solidFill>
                    <a:schemeClr val="accent3"/>
                  </a:solidFill>
                  <a:latin typeface="+mj-ea"/>
                  <a:ea typeface="+mj-ea"/>
                </a:rPr>
                <a:t>1</a:t>
              </a:r>
              <a:endParaRPr kumimoji="1" lang="zh-CN" altLang="en-US" b="1" dirty="0">
                <a:solidFill>
                  <a:schemeClr val="accent3"/>
                </a:solidFill>
                <a:latin typeface="+mj-ea"/>
                <a:ea typeface="+mj-ea"/>
              </a:endParaRP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F38AF870-0006-A0D1-8F03-F0770114C869}"/>
                </a:ext>
              </a:extLst>
            </p:cNvPr>
            <p:cNvSpPr txBox="1"/>
            <p:nvPr/>
          </p:nvSpPr>
          <p:spPr>
            <a:xfrm>
              <a:off x="6871440" y="1915407"/>
              <a:ext cx="4563220" cy="6093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  <a:spcAft>
                  <a:spcPts val="1200"/>
                </a:spcAft>
              </a:pPr>
              <a:r>
                <a:rPr kumimoji="1"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</a:rPr>
                <a:t>请输入内容，请输入内容，请输入内容，请输入内容，请输入内容，请输入内容。</a:t>
              </a:r>
              <a:endParaRPr kumimoji="1"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4320223" y="4672212"/>
            <a:ext cx="3537267" cy="1026008"/>
            <a:chOff x="6862109" y="1498797"/>
            <a:chExt cx="4572551" cy="1026008"/>
          </a:xfrm>
        </p:grpSpPr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AB66B16D-5FEB-420E-5CD1-AE507892AF0C}"/>
                </a:ext>
              </a:extLst>
            </p:cNvPr>
            <p:cNvSpPr txBox="1"/>
            <p:nvPr/>
          </p:nvSpPr>
          <p:spPr>
            <a:xfrm>
              <a:off x="6862109" y="1498797"/>
              <a:ext cx="456322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zh-CN" altLang="en-US" b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ea"/>
                  <a:ea typeface="+mj-ea"/>
                </a:rPr>
                <a:t>案例描述</a:t>
              </a:r>
              <a:r>
                <a:rPr kumimoji="1" lang="en-US" altLang="zh-CN" b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ea"/>
                  <a:ea typeface="+mj-ea"/>
                </a:rPr>
                <a:t>1</a:t>
              </a:r>
              <a:endParaRPr kumimoji="1" lang="zh-CN" altLang="en-US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F38AF870-0006-A0D1-8F03-F0770114C869}"/>
                </a:ext>
              </a:extLst>
            </p:cNvPr>
            <p:cNvSpPr txBox="1"/>
            <p:nvPr/>
          </p:nvSpPr>
          <p:spPr>
            <a:xfrm>
              <a:off x="6871440" y="1915407"/>
              <a:ext cx="4563220" cy="6093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  <a:spcAft>
                  <a:spcPts val="1200"/>
                </a:spcAft>
              </a:pPr>
              <a:r>
                <a:rPr kumimoji="1"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</a:rPr>
                <a:t>请输入内容，请输入内容，请输入内容，请输入内容，请输入内容，请输入内容。</a:t>
              </a:r>
              <a:endParaRPr kumimoji="1"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7981633" y="4672212"/>
            <a:ext cx="3537267" cy="1026008"/>
            <a:chOff x="6862109" y="1498797"/>
            <a:chExt cx="4572551" cy="1026008"/>
          </a:xfrm>
        </p:grpSpPr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AB66B16D-5FEB-420E-5CD1-AE507892AF0C}"/>
                </a:ext>
              </a:extLst>
            </p:cNvPr>
            <p:cNvSpPr txBox="1"/>
            <p:nvPr/>
          </p:nvSpPr>
          <p:spPr>
            <a:xfrm>
              <a:off x="6862109" y="1498797"/>
              <a:ext cx="456322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zh-CN" altLang="en-US" b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ea"/>
                  <a:ea typeface="+mj-ea"/>
                </a:rPr>
                <a:t>案例描述</a:t>
              </a:r>
              <a:r>
                <a:rPr kumimoji="1" lang="en-US" altLang="zh-CN" b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ea"/>
                  <a:ea typeface="+mj-ea"/>
                </a:rPr>
                <a:t>1</a:t>
              </a:r>
              <a:endParaRPr kumimoji="1" lang="zh-CN" altLang="en-US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F38AF870-0006-A0D1-8F03-F0770114C869}"/>
                </a:ext>
              </a:extLst>
            </p:cNvPr>
            <p:cNvSpPr txBox="1"/>
            <p:nvPr/>
          </p:nvSpPr>
          <p:spPr>
            <a:xfrm>
              <a:off x="6871440" y="1915407"/>
              <a:ext cx="4563220" cy="6093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  <a:spcAft>
                  <a:spcPts val="1200"/>
                </a:spcAft>
              </a:pPr>
              <a:r>
                <a:rPr kumimoji="1"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</a:rPr>
                <a:t>请输入内容，请输入内容，请输入内容，请输入内容，请输入内容，请输入内容。</a:t>
              </a:r>
              <a:endParaRPr kumimoji="1"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endParaRPr>
            </a:p>
          </p:txBody>
        </p:sp>
      </p:grpSp>
      <p:cxnSp>
        <p:nvCxnSpPr>
          <p:cNvPr id="33" name="直接连接符 32"/>
          <p:cNvCxnSpPr/>
          <p:nvPr/>
        </p:nvCxnSpPr>
        <p:spPr>
          <a:xfrm>
            <a:off x="658813" y="6237288"/>
            <a:ext cx="10874375" cy="0"/>
          </a:xfrm>
          <a:prstGeom prst="line">
            <a:avLst/>
          </a:prstGeom>
          <a:ln w="12700"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/>
          <p:cNvCxnSpPr/>
          <p:nvPr/>
        </p:nvCxnSpPr>
        <p:spPr>
          <a:xfrm>
            <a:off x="658813" y="6237288"/>
            <a:ext cx="2185987" cy="0"/>
          </a:xfrm>
          <a:prstGeom prst="line">
            <a:avLst/>
          </a:prstGeom>
          <a:ln w="571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7" name="图片 36"/>
          <p:cNvPicPr>
            <a:picLocks noChangeAspect="1"/>
          </p:cNvPicPr>
          <p:nvPr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8952"/>
                    </a14:imgEffect>
                    <a14:imgEffect>
                      <a14:saturation sat="2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2455" t="496" r="23778" b="15321"/>
          <a:stretch/>
        </p:blipFill>
        <p:spPr>
          <a:xfrm>
            <a:off x="650062" y="1666239"/>
            <a:ext cx="3538800" cy="2624203"/>
          </a:xfrm>
          <a:prstGeom prst="rect">
            <a:avLst/>
          </a:prstGeom>
        </p:spPr>
      </p:pic>
      <p:pic>
        <p:nvPicPr>
          <p:cNvPr id="38" name="图片 37"/>
          <p:cNvPicPr>
            <a:picLocks noChangeAspect="1"/>
          </p:cNvPicPr>
          <p:nvPr/>
        </p:nvPicPr>
        <p:blipFill rotWithShape="1"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3668"/>
                    </a14:imgEffect>
                    <a14:imgEffect>
                      <a14:saturation sat="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7750" r="7098"/>
          <a:stretch/>
        </p:blipFill>
        <p:spPr>
          <a:xfrm>
            <a:off x="4362865" y="1666239"/>
            <a:ext cx="3538800" cy="2624203"/>
          </a:xfrm>
          <a:prstGeom prst="rect">
            <a:avLst/>
          </a:prstGeom>
        </p:spPr>
      </p:pic>
      <p:pic>
        <p:nvPicPr>
          <p:cNvPr id="39" name="图片 38"/>
          <p:cNvPicPr>
            <a:picLocks noChangeAspect="1"/>
          </p:cNvPicPr>
          <p:nvPr/>
        </p:nvPicPr>
        <p:blipFill rotWithShape="1">
          <a:blip r:embed="rId6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2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2455" t="496" r="23778" b="15321"/>
          <a:stretch/>
        </p:blipFill>
        <p:spPr>
          <a:xfrm>
            <a:off x="8075668" y="1666239"/>
            <a:ext cx="3538800" cy="26242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906063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>
            <a:extLst>
              <a:ext uri="{FF2B5EF4-FFF2-40B4-BE49-F238E27FC236}">
                <a16:creationId xmlns:a16="http://schemas.microsoft.com/office/drawing/2014/main" id="{CF9C5D95-BF0D-D5C2-9C45-F8440C26B088}"/>
              </a:ext>
            </a:extLst>
          </p:cNvPr>
          <p:cNvSpPr/>
          <p:nvPr/>
        </p:nvSpPr>
        <p:spPr>
          <a:xfrm>
            <a:off x="-1859280" y="-508000"/>
            <a:ext cx="6588411" cy="7848000"/>
          </a:xfrm>
          <a:prstGeom prst="ellipse">
            <a:avLst/>
          </a:prstGeom>
          <a:solidFill>
            <a:schemeClr val="accent3">
              <a:alpha val="20000"/>
            </a:schemeClr>
          </a:solidFill>
          <a:ln>
            <a:gradFill>
              <a:gsLst>
                <a:gs pos="74000">
                  <a:schemeClr val="accent1">
                    <a:alpha val="0"/>
                    <a:lumMod val="45000"/>
                    <a:lumOff val="5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rgbClr val="FFFFFF"/>
                </a:solidFill>
              </a:rPr>
              <a:t> </a:t>
            </a:r>
            <a:endParaRPr lang="zh-CN" altLang="en-US" dirty="0">
              <a:solidFill>
                <a:srgbClr val="FFFFFF"/>
              </a:solidFill>
            </a:endParaRPr>
          </a:p>
        </p:txBody>
      </p:sp>
      <p:sp>
        <p:nvSpPr>
          <p:cNvPr id="4" name="同心圆 3">
            <a:extLst>
              <a:ext uri="{FF2B5EF4-FFF2-40B4-BE49-F238E27FC236}">
                <a16:creationId xmlns:a16="http://schemas.microsoft.com/office/drawing/2014/main" id="{F9BBFBD1-082D-7B41-D3B4-EB6B0D6CE3E8}"/>
              </a:ext>
            </a:extLst>
          </p:cNvPr>
          <p:cNvSpPr/>
          <p:nvPr/>
        </p:nvSpPr>
        <p:spPr>
          <a:xfrm>
            <a:off x="899963" y="2184310"/>
            <a:ext cx="2556000" cy="2556000"/>
          </a:xfrm>
          <a:prstGeom prst="donut">
            <a:avLst>
              <a:gd name="adj" fmla="val 7247"/>
            </a:avLst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id="{43D7E4DB-5B64-EEB4-8428-AA2404ADA2FC}"/>
              </a:ext>
            </a:extLst>
          </p:cNvPr>
          <p:cNvSpPr/>
          <p:nvPr/>
        </p:nvSpPr>
        <p:spPr>
          <a:xfrm>
            <a:off x="3799840" y="708680"/>
            <a:ext cx="108000" cy="108000"/>
          </a:xfrm>
          <a:prstGeom prst="ellipse">
            <a:avLst/>
          </a:prstGeom>
          <a:solidFill>
            <a:srgbClr val="FFFFFF"/>
          </a:solidFill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id="{1B587A69-BD3E-8FF2-C377-6BF311FCB565}"/>
              </a:ext>
            </a:extLst>
          </p:cNvPr>
          <p:cNvSpPr/>
          <p:nvPr/>
        </p:nvSpPr>
        <p:spPr>
          <a:xfrm>
            <a:off x="4470400" y="1991380"/>
            <a:ext cx="108000" cy="108000"/>
          </a:xfrm>
          <a:prstGeom prst="ellipse">
            <a:avLst/>
          </a:prstGeom>
          <a:solidFill>
            <a:srgbClr val="FFFFFF"/>
          </a:solidFill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id="{D21D7846-98D9-F473-4D2A-4433D14C815F}"/>
              </a:ext>
            </a:extLst>
          </p:cNvPr>
          <p:cNvSpPr/>
          <p:nvPr/>
        </p:nvSpPr>
        <p:spPr>
          <a:xfrm>
            <a:off x="4653280" y="3274080"/>
            <a:ext cx="108000" cy="108000"/>
          </a:xfrm>
          <a:prstGeom prst="ellipse">
            <a:avLst/>
          </a:prstGeom>
          <a:solidFill>
            <a:schemeClr val="accent3"/>
          </a:solidFill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id="{5B9F8609-058D-A290-59CA-C9780D233791}"/>
              </a:ext>
            </a:extLst>
          </p:cNvPr>
          <p:cNvSpPr/>
          <p:nvPr/>
        </p:nvSpPr>
        <p:spPr>
          <a:xfrm>
            <a:off x="4500880" y="4556780"/>
            <a:ext cx="108000" cy="108000"/>
          </a:xfrm>
          <a:prstGeom prst="ellipse">
            <a:avLst/>
          </a:prstGeom>
          <a:solidFill>
            <a:srgbClr val="FFFFFF"/>
          </a:solidFill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id="{C5FF5F03-1348-8C56-1C28-8846DDA15C83}"/>
              </a:ext>
            </a:extLst>
          </p:cNvPr>
          <p:cNvSpPr/>
          <p:nvPr/>
        </p:nvSpPr>
        <p:spPr>
          <a:xfrm>
            <a:off x="3931920" y="5839480"/>
            <a:ext cx="108000" cy="108000"/>
          </a:xfrm>
          <a:prstGeom prst="ellipse">
            <a:avLst/>
          </a:prstGeom>
          <a:solidFill>
            <a:srgbClr val="FFFFFF"/>
          </a:solidFill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0869AAAE-E3C1-BEC1-336D-520C207D13A3}"/>
              </a:ext>
            </a:extLst>
          </p:cNvPr>
          <p:cNvSpPr/>
          <p:nvPr/>
        </p:nvSpPr>
        <p:spPr>
          <a:xfrm>
            <a:off x="3462291" y="3100740"/>
            <a:ext cx="115354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CN" sz="2800" dirty="0">
                <a:solidFill>
                  <a:schemeClr val="accent3"/>
                </a:solidFill>
                <a:latin typeface="+mj-ea"/>
                <a:ea typeface="+mj-ea"/>
              </a:rPr>
              <a:t>2022</a:t>
            </a:r>
            <a:endParaRPr lang="zh-CN" altLang="en-US" sz="2800" dirty="0">
              <a:solidFill>
                <a:schemeClr val="accent3"/>
              </a:solidFill>
              <a:latin typeface="+mj-ea"/>
              <a:ea typeface="+mj-ea"/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CF1BA2C9-A50F-B7F9-F532-99DF6BB658B7}"/>
              </a:ext>
            </a:extLst>
          </p:cNvPr>
          <p:cNvSpPr/>
          <p:nvPr/>
        </p:nvSpPr>
        <p:spPr>
          <a:xfrm>
            <a:off x="2768220" y="584974"/>
            <a:ext cx="108242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CN" sz="1600" dirty="0">
                <a:solidFill>
                  <a:schemeClr val="bg1">
                    <a:lumMod val="75000"/>
                  </a:schemeClr>
                </a:solidFill>
                <a:latin typeface="+mn-ea"/>
              </a:rPr>
              <a:t>2007</a:t>
            </a:r>
            <a:endParaRPr lang="zh-CN" altLang="en-US" sz="1600" dirty="0">
              <a:solidFill>
                <a:schemeClr val="bg1">
                  <a:lumMod val="75000"/>
                </a:schemeClr>
              </a:solidFill>
              <a:latin typeface="+mn-ea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D21371C0-5914-F28B-F2E2-7629610C1506}"/>
              </a:ext>
            </a:extLst>
          </p:cNvPr>
          <p:cNvSpPr/>
          <p:nvPr/>
        </p:nvSpPr>
        <p:spPr>
          <a:xfrm>
            <a:off x="3314616" y="1842857"/>
            <a:ext cx="108242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CN" sz="1600" dirty="0">
                <a:solidFill>
                  <a:schemeClr val="bg1">
                    <a:lumMod val="75000"/>
                  </a:schemeClr>
                </a:solidFill>
                <a:latin typeface="+mn-ea"/>
              </a:rPr>
              <a:t>2017</a:t>
            </a:r>
            <a:endParaRPr lang="zh-CN" altLang="en-US" sz="1600" dirty="0">
              <a:solidFill>
                <a:schemeClr val="bg1">
                  <a:lumMod val="75000"/>
                </a:schemeClr>
              </a:solidFill>
              <a:latin typeface="+mn-ea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8C9B735F-80E8-008A-DD86-DF419DB51C8E}"/>
              </a:ext>
            </a:extLst>
          </p:cNvPr>
          <p:cNvSpPr/>
          <p:nvPr/>
        </p:nvSpPr>
        <p:spPr>
          <a:xfrm>
            <a:off x="3390436" y="4389401"/>
            <a:ext cx="108242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CN" sz="1600" dirty="0">
                <a:solidFill>
                  <a:schemeClr val="bg1">
                    <a:lumMod val="75000"/>
                  </a:schemeClr>
                </a:solidFill>
                <a:latin typeface="+mn-ea"/>
              </a:rPr>
              <a:t>2023</a:t>
            </a:r>
            <a:endParaRPr lang="zh-CN" altLang="en-US" sz="1600" dirty="0">
              <a:solidFill>
                <a:schemeClr val="bg1">
                  <a:lumMod val="75000"/>
                </a:schemeClr>
              </a:solidFill>
              <a:latin typeface="+mn-ea"/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DE5D0FB1-995B-9767-F536-91FE675F2FD4}"/>
              </a:ext>
            </a:extLst>
          </p:cNvPr>
          <p:cNvSpPr/>
          <p:nvPr/>
        </p:nvSpPr>
        <p:spPr>
          <a:xfrm>
            <a:off x="2903500" y="5647283"/>
            <a:ext cx="108242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CN" sz="1600" dirty="0">
                <a:solidFill>
                  <a:schemeClr val="bg1">
                    <a:lumMod val="75000"/>
                  </a:schemeClr>
                </a:solidFill>
                <a:latin typeface="+mn-ea"/>
              </a:rPr>
              <a:t>2024</a:t>
            </a:r>
            <a:endParaRPr lang="zh-CN" altLang="en-US" sz="1600" dirty="0">
              <a:solidFill>
                <a:schemeClr val="bg1">
                  <a:lumMod val="75000"/>
                </a:schemeClr>
              </a:solidFill>
              <a:latin typeface="+mn-ea"/>
            </a:endParaRPr>
          </a:p>
        </p:txBody>
      </p:sp>
      <p:cxnSp>
        <p:nvCxnSpPr>
          <p:cNvPr id="16" name="直接连接符 19">
            <a:extLst>
              <a:ext uri="{FF2B5EF4-FFF2-40B4-BE49-F238E27FC236}">
                <a16:creationId xmlns:a16="http://schemas.microsoft.com/office/drawing/2014/main" id="{AF3E7877-29DC-42F6-1462-59588F8A5CA2}"/>
              </a:ext>
            </a:extLst>
          </p:cNvPr>
          <p:cNvCxnSpPr>
            <a:stCxn id="8" idx="6"/>
          </p:cNvCxnSpPr>
          <p:nvPr/>
        </p:nvCxnSpPr>
        <p:spPr>
          <a:xfrm>
            <a:off x="4761280" y="3328080"/>
            <a:ext cx="842791" cy="0"/>
          </a:xfrm>
          <a:prstGeom prst="line">
            <a:avLst/>
          </a:prstGeom>
          <a:ln w="127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8211EC6A-309F-252E-8F35-9957EAA2223E}"/>
              </a:ext>
            </a:extLst>
          </p:cNvPr>
          <p:cNvGrpSpPr/>
          <p:nvPr/>
        </p:nvGrpSpPr>
        <p:grpSpPr>
          <a:xfrm>
            <a:off x="5633954" y="2181411"/>
            <a:ext cx="5418951" cy="1909960"/>
            <a:chOff x="5633954" y="2181411"/>
            <a:chExt cx="5418951" cy="1909960"/>
          </a:xfrm>
        </p:grpSpPr>
        <p:sp>
          <p:nvSpPr>
            <p:cNvPr id="18" name="矩形 17">
              <a:extLst>
                <a:ext uri="{FF2B5EF4-FFF2-40B4-BE49-F238E27FC236}">
                  <a16:creationId xmlns:a16="http://schemas.microsoft.com/office/drawing/2014/main" id="{AB5C6502-FF6E-7851-8768-398A9D4E5100}"/>
                </a:ext>
              </a:extLst>
            </p:cNvPr>
            <p:cNvSpPr/>
            <p:nvPr/>
          </p:nvSpPr>
          <p:spPr>
            <a:xfrm>
              <a:off x="5633954" y="2616608"/>
              <a:ext cx="5418951" cy="14747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bg2">
                      <a:lumMod val="25000"/>
                    </a:schemeClr>
                  </a:solidFill>
                  <a:latin typeface="+mn-ea"/>
                </a:rPr>
                <a:t>请输入内容，请输入内容，请输入内容，请输入内容，请输入内容，请输入内容，请输入内容，请输入内容，请输入内容，请输入内容，请输入内容，请输入内容，</a:t>
              </a:r>
              <a:endParaRPr lang="en-US" altLang="zh-CN" sz="1400" dirty="0">
                <a:solidFill>
                  <a:schemeClr val="bg2">
                    <a:lumMod val="25000"/>
                  </a:schemeClr>
                </a:solidFill>
                <a:latin typeface="+mn-ea"/>
              </a:endParaRPr>
            </a:p>
            <a:p>
              <a:pPr>
                <a:lnSpc>
                  <a:spcPct val="130000"/>
                </a:lnSpc>
              </a:pPr>
              <a:r>
                <a:rPr lang="en-US" altLang="zh-CN" sz="1400" dirty="0">
                  <a:solidFill>
                    <a:schemeClr val="bg2">
                      <a:lumMod val="25000"/>
                    </a:schemeClr>
                  </a:solidFill>
                  <a:latin typeface="+mn-ea"/>
                </a:rPr>
                <a:t>51PPT</a:t>
              </a:r>
              <a:r>
                <a:rPr lang="zh-CN" altLang="en-US" sz="1400" dirty="0">
                  <a:solidFill>
                    <a:schemeClr val="bg2">
                      <a:lumMod val="25000"/>
                    </a:schemeClr>
                  </a:solidFill>
                  <a:latin typeface="+mn-ea"/>
                </a:rPr>
                <a:t>模板网，幻灯片演示模板及素材免费下载！</a:t>
              </a:r>
            </a:p>
            <a:p>
              <a:pPr>
                <a:lnSpc>
                  <a:spcPct val="130000"/>
                </a:lnSpc>
              </a:pPr>
              <a:r>
                <a:rPr lang="en-US" altLang="zh-CN" sz="1400" dirty="0">
                  <a:solidFill>
                    <a:schemeClr val="bg2">
                      <a:lumMod val="25000"/>
                    </a:schemeClr>
                  </a:solidFill>
                  <a:latin typeface="+mn-ea"/>
                </a:rPr>
                <a:t>51PPT</a:t>
              </a:r>
              <a:r>
                <a:rPr lang="zh-CN" altLang="en-US" sz="1400" dirty="0">
                  <a:solidFill>
                    <a:schemeClr val="bg2">
                      <a:lumMod val="25000"/>
                    </a:schemeClr>
                  </a:solidFill>
                  <a:latin typeface="+mn-ea"/>
                </a:rPr>
                <a:t>模板网 官网唯一网址：</a:t>
              </a:r>
              <a:r>
                <a:rPr lang="en-US" altLang="zh-CN" sz="1400" dirty="0">
                  <a:solidFill>
                    <a:schemeClr val="bg2">
                      <a:lumMod val="25000"/>
                    </a:schemeClr>
                  </a:solidFill>
                  <a:latin typeface="+mn-ea"/>
                </a:rPr>
                <a:t>www.51pptmoban.com</a:t>
              </a:r>
              <a:endParaRPr lang="zh-CN" altLang="en-US" sz="1400" dirty="0">
                <a:solidFill>
                  <a:schemeClr val="bg2">
                    <a:lumMod val="25000"/>
                  </a:schemeClr>
                </a:solidFill>
                <a:latin typeface="+mn-ea"/>
              </a:endParaRP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6F9C44E4-A649-C934-8A72-F978808A41CC}"/>
                </a:ext>
              </a:extLst>
            </p:cNvPr>
            <p:cNvSpPr txBox="1"/>
            <p:nvPr/>
          </p:nvSpPr>
          <p:spPr>
            <a:xfrm>
              <a:off x="5654274" y="2181411"/>
              <a:ext cx="353004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zh-CN" altLang="en-US" sz="2000" b="1" dirty="0">
                  <a:solidFill>
                    <a:schemeClr val="bg2">
                      <a:lumMod val="25000"/>
                    </a:schemeClr>
                  </a:solidFill>
                  <a:latin typeface="+mj-ea"/>
                  <a:ea typeface="+mj-ea"/>
                </a:rPr>
                <a:t>企业大事记描述</a:t>
              </a:r>
            </a:p>
          </p:txBody>
        </p:sp>
      </p:grpSp>
      <p:sp>
        <p:nvSpPr>
          <p:cNvPr id="20" name="立方体 19">
            <a:extLst>
              <a:ext uri="{FF2B5EF4-FFF2-40B4-BE49-F238E27FC236}">
                <a16:creationId xmlns:a16="http://schemas.microsoft.com/office/drawing/2014/main" id="{03196B56-7F2C-1E35-3B00-F2F14E7D3403}"/>
              </a:ext>
            </a:extLst>
          </p:cNvPr>
          <p:cNvSpPr/>
          <p:nvPr/>
        </p:nvSpPr>
        <p:spPr>
          <a:xfrm>
            <a:off x="1449995" y="2800924"/>
            <a:ext cx="1455937" cy="1322773"/>
          </a:xfrm>
          <a:prstGeom prst="cub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solidFill>
              <a:schemeClr val="accent3">
                <a:alpha val="70000"/>
              </a:schemeClr>
            </a:solidFill>
          </a:ln>
          <a:scene3d>
            <a:camera prst="orthographicFront"/>
            <a:lightRig rig="threePt" dir="t"/>
          </a:scene3d>
          <a:sp3d prstMaterial="metal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966477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ACD9072-A39F-1327-D2DB-28354D9ECD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dirty="0"/>
              <a:t>请输入标题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05DB0BC5-938D-9AFD-4E3E-613F83E23711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16001" y="2329773"/>
            <a:ext cx="2232000" cy="3926218"/>
          </a:xfrm>
          <a:prstGeom prst="rect">
            <a:avLst/>
          </a:prstGeom>
          <a:ln w="19050">
            <a:solidFill>
              <a:srgbClr val="FFFFFF"/>
            </a:solidFill>
          </a:ln>
          <a:effectLst>
            <a:reflection blurRad="6350" stA="52000" endA="300" endPos="35000" dir="5400000" sy="-100000" algn="bl" rotWithShape="0"/>
          </a:effectLst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87F27264-ED2F-F6CF-E829-5ECD1E61201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94595" y="2620626"/>
            <a:ext cx="2232000" cy="3625670"/>
          </a:xfrm>
          <a:prstGeom prst="rect">
            <a:avLst/>
          </a:prstGeom>
          <a:ln w="19050">
            <a:solidFill>
              <a:srgbClr val="FFFFFF"/>
            </a:solidFill>
          </a:ln>
          <a:effectLst>
            <a:reflection blurRad="6350" stA="52000" endA="300" endPos="35000" dir="5400000" sy="-100000" algn="bl" rotWithShape="0"/>
          </a:effectLst>
          <a:scene3d>
            <a:camera prst="perspectiveLeft" fov="4200000"/>
            <a:lightRig rig="threePt" dir="t"/>
          </a:scene3d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9674BE0E-9FC0-0142-03A0-F0131DC66DD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37407" y="2708756"/>
            <a:ext cx="2232000" cy="3534603"/>
          </a:xfrm>
          <a:prstGeom prst="rect">
            <a:avLst/>
          </a:prstGeom>
          <a:ln w="19050">
            <a:solidFill>
              <a:srgbClr val="FFFFFF"/>
            </a:solidFill>
          </a:ln>
          <a:effectLst>
            <a:reflection blurRad="6350" stA="52000" endA="300" endPos="35000" dir="5400000" sy="-100000" algn="bl" rotWithShape="0"/>
          </a:effectLst>
          <a:scene3d>
            <a:camera prst="perspectiveRight" fov="4200000"/>
            <a:lightRig rig="threePt" dir="t"/>
          </a:scene3d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034973DD-521B-A41D-52A0-0828203A247A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8813" y="3192390"/>
            <a:ext cx="2232000" cy="3034846"/>
          </a:xfrm>
          <a:prstGeom prst="rect">
            <a:avLst/>
          </a:prstGeom>
          <a:ln w="19050">
            <a:solidFill>
              <a:srgbClr val="FFFFFF"/>
            </a:solidFill>
          </a:ln>
          <a:effectLst>
            <a:reflection blurRad="6350" stA="52000" endA="300" endPos="35000" dir="5400000" sy="-100000" algn="bl" rotWithShape="0"/>
          </a:effectLst>
          <a:scene3d>
            <a:camera prst="perspectiveRight" fov="4200000"/>
            <a:lightRig rig="threePt" dir="t"/>
          </a:scene3d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C652FA23-DD7B-11BA-C4A6-839C3798C6D2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373188" y="2644099"/>
            <a:ext cx="2232000" cy="3601413"/>
          </a:xfrm>
          <a:prstGeom prst="rect">
            <a:avLst/>
          </a:prstGeom>
          <a:ln w="19050">
            <a:solidFill>
              <a:srgbClr val="FFFFFF"/>
            </a:solidFill>
          </a:ln>
          <a:effectLst>
            <a:reflection blurRad="6350" stA="52000" endA="300" endPos="35000" dir="5400000" sy="-100000" algn="bl" rotWithShape="0"/>
          </a:effectLst>
          <a:scene3d>
            <a:camera prst="perspectiveLeft" fov="4200000"/>
            <a:lightRig rig="threePt" dir="t"/>
          </a:scene3d>
        </p:spPr>
      </p:pic>
      <p:sp>
        <p:nvSpPr>
          <p:cNvPr id="9" name="矩形 8">
            <a:extLst>
              <a:ext uri="{FF2B5EF4-FFF2-40B4-BE49-F238E27FC236}">
                <a16:creationId xmlns:a16="http://schemas.microsoft.com/office/drawing/2014/main" id="{A3611F76-8101-ABC9-C3F2-3845123B282F}"/>
              </a:ext>
            </a:extLst>
          </p:cNvPr>
          <p:cNvSpPr/>
          <p:nvPr/>
        </p:nvSpPr>
        <p:spPr>
          <a:xfrm>
            <a:off x="3953406" y="1226600"/>
            <a:ext cx="472598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+mj-ea"/>
                <a:ea typeface="+mj-ea"/>
              </a:rPr>
              <a:t>请输入标题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AC1F26F3-7D71-A561-4D8E-29940B062FCE}"/>
              </a:ext>
            </a:extLst>
          </p:cNvPr>
          <p:cNvSpPr/>
          <p:nvPr/>
        </p:nvSpPr>
        <p:spPr>
          <a:xfrm>
            <a:off x="1910080" y="1780598"/>
            <a:ext cx="8351519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请输入内容，请输入内容，请输入内容，请输入内容，请输入内容，请输入内容</a:t>
            </a:r>
          </a:p>
        </p:txBody>
      </p:sp>
    </p:spTree>
    <p:extLst>
      <p:ext uri="{BB962C8B-B14F-4D97-AF65-F5344CB8AC3E}">
        <p14:creationId xmlns:p14="http://schemas.microsoft.com/office/powerpoint/2010/main" val="341353993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请输入标题</a:t>
            </a:r>
          </a:p>
        </p:txBody>
      </p:sp>
      <p:sp>
        <p:nvSpPr>
          <p:cNvPr id="3" name="同心圆 2"/>
          <p:cNvSpPr/>
          <p:nvPr/>
        </p:nvSpPr>
        <p:spPr>
          <a:xfrm>
            <a:off x="4084320" y="1838960"/>
            <a:ext cx="3698240" cy="3698240"/>
          </a:xfrm>
          <a:prstGeom prst="donut">
            <a:avLst>
              <a:gd name="adj" fmla="val 17442"/>
            </a:avLst>
          </a:prstGeom>
          <a:solidFill>
            <a:schemeClr val="accent3">
              <a:alpha val="80000"/>
            </a:schemeClr>
          </a:solidFill>
          <a:ln w="130175">
            <a:solidFill>
              <a:schemeClr val="accent3">
                <a:lumMod val="20000"/>
                <a:lumOff val="80000"/>
                <a:alpha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B66B16D-5FEB-420E-5CD1-AE507892AF0C}"/>
              </a:ext>
            </a:extLst>
          </p:cNvPr>
          <p:cNvSpPr txBox="1"/>
          <p:nvPr/>
        </p:nvSpPr>
        <p:spPr>
          <a:xfrm>
            <a:off x="5188823" y="2964805"/>
            <a:ext cx="148923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kumimoji="1" lang="zh-CN" altLang="en-US" sz="4400" b="1" dirty="0">
                <a:solidFill>
                  <a:schemeClr val="accent3"/>
                </a:solidFill>
                <a:latin typeface="+mj-ea"/>
                <a:ea typeface="+mj-ea"/>
              </a:rPr>
              <a:t>核心产品</a:t>
            </a:r>
          </a:p>
        </p:txBody>
      </p:sp>
      <p:sp>
        <p:nvSpPr>
          <p:cNvPr id="5" name="任意多边形: 形状 5">
            <a:extLst>
              <a:ext uri="{FF2B5EF4-FFF2-40B4-BE49-F238E27FC236}">
                <a16:creationId xmlns:a16="http://schemas.microsoft.com/office/drawing/2014/main" id="{A08AF94B-4A77-48F1-9A03-452E063C66D5}"/>
              </a:ext>
            </a:extLst>
          </p:cNvPr>
          <p:cNvSpPr/>
          <p:nvPr/>
        </p:nvSpPr>
        <p:spPr>
          <a:xfrm flipH="1">
            <a:off x="1950720" y="1494155"/>
            <a:ext cx="3060000" cy="689610"/>
          </a:xfrm>
          <a:custGeom>
            <a:avLst/>
            <a:gdLst>
              <a:gd name="connsiteX0" fmla="*/ 0 w 2514600"/>
              <a:gd name="connsiteY0" fmla="*/ 830580 h 830580"/>
              <a:gd name="connsiteX1" fmla="*/ 830580 w 2514600"/>
              <a:gd name="connsiteY1" fmla="*/ 0 h 830580"/>
              <a:gd name="connsiteX2" fmla="*/ 2514600 w 2514600"/>
              <a:gd name="connsiteY2" fmla="*/ 0 h 8305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514600" h="830580">
                <a:moveTo>
                  <a:pt x="0" y="830580"/>
                </a:moveTo>
                <a:lnTo>
                  <a:pt x="830580" y="0"/>
                </a:lnTo>
                <a:lnTo>
                  <a:pt x="2514600" y="0"/>
                </a:lnTo>
              </a:path>
            </a:pathLst>
          </a:custGeom>
          <a:noFill/>
          <a:ln w="15875">
            <a:solidFill>
              <a:schemeClr val="accent3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" name="任意多边形: 形状 4">
            <a:extLst>
              <a:ext uri="{FF2B5EF4-FFF2-40B4-BE49-F238E27FC236}">
                <a16:creationId xmlns:a16="http://schemas.microsoft.com/office/drawing/2014/main" id="{B8681E5C-3B4A-4816-A84E-7C59D017790A}"/>
              </a:ext>
            </a:extLst>
          </p:cNvPr>
          <p:cNvSpPr/>
          <p:nvPr/>
        </p:nvSpPr>
        <p:spPr>
          <a:xfrm>
            <a:off x="7113075" y="1494155"/>
            <a:ext cx="3060000" cy="689610"/>
          </a:xfrm>
          <a:custGeom>
            <a:avLst/>
            <a:gdLst>
              <a:gd name="connsiteX0" fmla="*/ 0 w 2514600"/>
              <a:gd name="connsiteY0" fmla="*/ 830580 h 830580"/>
              <a:gd name="connsiteX1" fmla="*/ 830580 w 2514600"/>
              <a:gd name="connsiteY1" fmla="*/ 0 h 830580"/>
              <a:gd name="connsiteX2" fmla="*/ 2514600 w 2514600"/>
              <a:gd name="connsiteY2" fmla="*/ 0 h 8305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514600" h="830580">
                <a:moveTo>
                  <a:pt x="0" y="830580"/>
                </a:moveTo>
                <a:lnTo>
                  <a:pt x="830580" y="0"/>
                </a:lnTo>
                <a:lnTo>
                  <a:pt x="2514600" y="0"/>
                </a:lnTo>
              </a:path>
            </a:pathLst>
          </a:custGeom>
          <a:noFill/>
          <a:ln w="15875">
            <a:solidFill>
              <a:schemeClr val="accent3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EAD1FC1A-A51D-4073-AE34-84C26AF81831}"/>
              </a:ext>
            </a:extLst>
          </p:cNvPr>
          <p:cNvSpPr/>
          <p:nvPr/>
        </p:nvSpPr>
        <p:spPr>
          <a:xfrm flipV="1">
            <a:off x="7280275" y="4847590"/>
            <a:ext cx="3060000" cy="689610"/>
          </a:xfrm>
          <a:custGeom>
            <a:avLst/>
            <a:gdLst>
              <a:gd name="connsiteX0" fmla="*/ 0 w 2514600"/>
              <a:gd name="connsiteY0" fmla="*/ 830580 h 830580"/>
              <a:gd name="connsiteX1" fmla="*/ 830580 w 2514600"/>
              <a:gd name="connsiteY1" fmla="*/ 0 h 830580"/>
              <a:gd name="connsiteX2" fmla="*/ 2514600 w 2514600"/>
              <a:gd name="connsiteY2" fmla="*/ 0 h 8305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514600" h="830580">
                <a:moveTo>
                  <a:pt x="0" y="830580"/>
                </a:moveTo>
                <a:lnTo>
                  <a:pt x="830580" y="0"/>
                </a:lnTo>
                <a:lnTo>
                  <a:pt x="2514600" y="0"/>
                </a:lnTo>
              </a:path>
            </a:pathLst>
          </a:custGeom>
          <a:noFill/>
          <a:ln w="15875">
            <a:solidFill>
              <a:schemeClr val="accent3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id="{7CEA95EC-3216-4E3D-B465-E1DE2BB691D5}"/>
              </a:ext>
            </a:extLst>
          </p:cNvPr>
          <p:cNvSpPr/>
          <p:nvPr/>
        </p:nvSpPr>
        <p:spPr>
          <a:xfrm flipH="1" flipV="1">
            <a:off x="1662560" y="4847590"/>
            <a:ext cx="3060000" cy="689610"/>
          </a:xfrm>
          <a:custGeom>
            <a:avLst/>
            <a:gdLst>
              <a:gd name="connsiteX0" fmla="*/ 0 w 2514600"/>
              <a:gd name="connsiteY0" fmla="*/ 830580 h 830580"/>
              <a:gd name="connsiteX1" fmla="*/ 830580 w 2514600"/>
              <a:gd name="connsiteY1" fmla="*/ 0 h 830580"/>
              <a:gd name="connsiteX2" fmla="*/ 2514600 w 2514600"/>
              <a:gd name="connsiteY2" fmla="*/ 0 h 8305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514600" h="830580">
                <a:moveTo>
                  <a:pt x="0" y="830580"/>
                </a:moveTo>
                <a:lnTo>
                  <a:pt x="830580" y="0"/>
                </a:lnTo>
                <a:lnTo>
                  <a:pt x="2514600" y="0"/>
                </a:lnTo>
              </a:path>
            </a:pathLst>
          </a:custGeom>
          <a:noFill/>
          <a:ln w="15875">
            <a:solidFill>
              <a:schemeClr val="accent3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2012445" y="1679409"/>
            <a:ext cx="1923686" cy="1026008"/>
            <a:chOff x="6862109" y="1498797"/>
            <a:chExt cx="4572551" cy="1026008"/>
          </a:xfrm>
        </p:grpSpPr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AB66B16D-5FEB-420E-5CD1-AE507892AF0C}"/>
                </a:ext>
              </a:extLst>
            </p:cNvPr>
            <p:cNvSpPr txBox="1"/>
            <p:nvPr/>
          </p:nvSpPr>
          <p:spPr>
            <a:xfrm>
              <a:off x="6862109" y="1498797"/>
              <a:ext cx="456322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zh-CN" altLang="en-US" b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ea"/>
                  <a:ea typeface="+mj-ea"/>
                </a:rPr>
                <a:t>产品特点</a:t>
              </a:r>
              <a:r>
                <a:rPr kumimoji="1" lang="en-US" altLang="zh-CN" b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ea"/>
                  <a:ea typeface="+mj-ea"/>
                </a:rPr>
                <a:t>1</a:t>
              </a:r>
              <a:endParaRPr kumimoji="1" lang="zh-CN" altLang="en-US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F38AF870-0006-A0D1-8F03-F0770114C869}"/>
                </a:ext>
              </a:extLst>
            </p:cNvPr>
            <p:cNvSpPr txBox="1"/>
            <p:nvPr/>
          </p:nvSpPr>
          <p:spPr>
            <a:xfrm>
              <a:off x="6871440" y="1915407"/>
              <a:ext cx="4563220" cy="6093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  <a:spcAft>
                  <a:spcPts val="1200"/>
                </a:spcAft>
              </a:pPr>
              <a:r>
                <a:rPr kumimoji="1"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</a:rPr>
                <a:t>请输入内容，请输入内容，请输入内容。</a:t>
              </a:r>
              <a:endParaRPr kumimoji="1"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1751043" y="4344343"/>
            <a:ext cx="1923686" cy="1026008"/>
            <a:chOff x="6862109" y="1498797"/>
            <a:chExt cx="4572551" cy="1026008"/>
          </a:xfrm>
        </p:grpSpPr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AB66B16D-5FEB-420E-5CD1-AE507892AF0C}"/>
                </a:ext>
              </a:extLst>
            </p:cNvPr>
            <p:cNvSpPr txBox="1"/>
            <p:nvPr/>
          </p:nvSpPr>
          <p:spPr>
            <a:xfrm>
              <a:off x="6862109" y="1498797"/>
              <a:ext cx="456322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zh-CN" altLang="en-US" b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ea"/>
                  <a:ea typeface="+mj-ea"/>
                </a:rPr>
                <a:t>产品特点</a:t>
              </a:r>
              <a:r>
                <a:rPr kumimoji="1" lang="en-US" altLang="zh-CN" b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ea"/>
                  <a:ea typeface="+mj-ea"/>
                </a:rPr>
                <a:t>3</a:t>
              </a:r>
              <a:endParaRPr kumimoji="1" lang="zh-CN" altLang="en-US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F38AF870-0006-A0D1-8F03-F0770114C869}"/>
                </a:ext>
              </a:extLst>
            </p:cNvPr>
            <p:cNvSpPr txBox="1"/>
            <p:nvPr/>
          </p:nvSpPr>
          <p:spPr>
            <a:xfrm>
              <a:off x="6871440" y="1915407"/>
              <a:ext cx="4563220" cy="6093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  <a:spcAft>
                  <a:spcPts val="1200"/>
                </a:spcAft>
              </a:pPr>
              <a:r>
                <a:rPr kumimoji="1"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</a:rPr>
                <a:t>请输入内容，请输入内容，请输入内容。</a:t>
              </a:r>
              <a:endParaRPr kumimoji="1"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8107414" y="1679409"/>
            <a:ext cx="1923686" cy="1026008"/>
            <a:chOff x="6862109" y="1498797"/>
            <a:chExt cx="4572551" cy="1026008"/>
          </a:xfrm>
        </p:grpSpPr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AB66B16D-5FEB-420E-5CD1-AE507892AF0C}"/>
                </a:ext>
              </a:extLst>
            </p:cNvPr>
            <p:cNvSpPr txBox="1"/>
            <p:nvPr/>
          </p:nvSpPr>
          <p:spPr>
            <a:xfrm>
              <a:off x="6862109" y="1498797"/>
              <a:ext cx="456322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zh-CN" altLang="en-US" b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ea"/>
                  <a:ea typeface="+mj-ea"/>
                </a:rPr>
                <a:t>产品特点</a:t>
              </a:r>
              <a:r>
                <a:rPr kumimoji="1" lang="en-US" altLang="zh-CN" b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ea"/>
                  <a:ea typeface="+mj-ea"/>
                </a:rPr>
                <a:t>2</a:t>
              </a:r>
              <a:endParaRPr kumimoji="1" lang="zh-CN" altLang="en-US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F38AF870-0006-A0D1-8F03-F0770114C869}"/>
                </a:ext>
              </a:extLst>
            </p:cNvPr>
            <p:cNvSpPr txBox="1"/>
            <p:nvPr/>
          </p:nvSpPr>
          <p:spPr>
            <a:xfrm>
              <a:off x="6871440" y="1915407"/>
              <a:ext cx="4563220" cy="6093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  <a:spcAft>
                  <a:spcPts val="1200"/>
                </a:spcAft>
              </a:pPr>
              <a:r>
                <a:rPr kumimoji="1"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</a:rPr>
                <a:t>请输入内容，请输入内容，请输入内容。</a:t>
              </a:r>
              <a:endParaRPr kumimoji="1"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8245229" y="4344343"/>
            <a:ext cx="1923686" cy="1026008"/>
            <a:chOff x="6862109" y="1498797"/>
            <a:chExt cx="4572551" cy="1026008"/>
          </a:xfrm>
        </p:grpSpPr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AB66B16D-5FEB-420E-5CD1-AE507892AF0C}"/>
                </a:ext>
              </a:extLst>
            </p:cNvPr>
            <p:cNvSpPr txBox="1"/>
            <p:nvPr/>
          </p:nvSpPr>
          <p:spPr>
            <a:xfrm>
              <a:off x="6862109" y="1498797"/>
              <a:ext cx="456322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zh-CN" altLang="en-US" b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ea"/>
                  <a:ea typeface="+mj-ea"/>
                </a:rPr>
                <a:t>产品特点</a:t>
              </a:r>
              <a:r>
                <a:rPr kumimoji="1" lang="en-US" altLang="zh-CN" b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ea"/>
                  <a:ea typeface="+mj-ea"/>
                </a:rPr>
                <a:t>4</a:t>
              </a:r>
              <a:endParaRPr kumimoji="1" lang="zh-CN" altLang="en-US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F38AF870-0006-A0D1-8F03-F0770114C869}"/>
                </a:ext>
              </a:extLst>
            </p:cNvPr>
            <p:cNvSpPr txBox="1"/>
            <p:nvPr/>
          </p:nvSpPr>
          <p:spPr>
            <a:xfrm>
              <a:off x="6871440" y="1915407"/>
              <a:ext cx="4563220" cy="6093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  <a:spcAft>
                  <a:spcPts val="1200"/>
                </a:spcAft>
              </a:pPr>
              <a:r>
                <a:rPr kumimoji="1"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</a:rPr>
                <a:t>请输入内容，请输入内容，请输入内容。</a:t>
              </a:r>
              <a:endParaRPr kumimoji="1"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7823869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GUIDESSETTING" val="{&quot;Id&quot;:&quot;GuidesStyle_Normal&quot;,&quot;Name&quot;:&quot;GuidesStyle_Normal&quot;,&quot;Kind&quot;:&quot;System&quot;,&quot;OldGuidesSetting&quot;:{&quot;HeaderHeight&quot;:15.0,&quot;FooterHeight&quot;:9.0,&quot;SideMargin&quot;:5.5,&quot;TopMargin&quot;:0.0,&quot;BottomMargin&quot;:0.0,&quot;IntervalMargin&quot;:1.5}}"/>
</p:tagLst>
</file>

<file path=ppt/theme/theme1.xml><?xml version="1.0" encoding="utf-8"?>
<a:theme xmlns:a="http://schemas.openxmlformats.org/drawingml/2006/main" name="Office 主题">
  <a:themeElements>
    <a:clrScheme name="自定义 1">
      <a:dk1>
        <a:sysClr val="windowText" lastClr="000000"/>
      </a:dk1>
      <a:lt1>
        <a:sysClr val="window" lastClr="FFFFFF"/>
      </a:lt1>
      <a:dk2>
        <a:srgbClr val="335B74"/>
      </a:dk2>
      <a:lt2>
        <a:srgbClr val="DFE3E5"/>
      </a:lt2>
      <a:accent1>
        <a:srgbClr val="1CADE4"/>
      </a:accent1>
      <a:accent2>
        <a:srgbClr val="2683C6"/>
      </a:accent2>
      <a:accent3>
        <a:srgbClr val="27CED7"/>
      </a:accent3>
      <a:accent4>
        <a:srgbClr val="78AC7C"/>
      </a:accent4>
      <a:accent5>
        <a:srgbClr val="3E8853"/>
      </a:accent5>
      <a:accent6>
        <a:srgbClr val="62A39F"/>
      </a:accent6>
      <a:hlink>
        <a:srgbClr val="6EAC1C"/>
      </a:hlink>
      <a:folHlink>
        <a:srgbClr val="B26B02"/>
      </a:folHlink>
    </a:clrScheme>
    <a:fontScheme name="模板1">
      <a:majorFont>
        <a:latin typeface="Arial Black"/>
        <a:ea typeface="OPPOSans B"/>
        <a:cs typeface=""/>
      </a:majorFont>
      <a:minorFont>
        <a:latin typeface="Arial"/>
        <a:ea typeface="OPPOSans L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e0b223f8-5841-42fb-baf5-d5b50bb4a0ca.source-default.zh-Hans" id="{73F4A820-C007-4446-89D8-D266B76AAA83}" vid="{3758F66E-F0EB-214E-B796-69CC723FEF28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Metadata/LabelInfo.xml><?xml version="1.0" encoding="utf-8"?>
<clbl:labelList xmlns:clbl="http://schemas.microsoft.com/office/2020/mipLabelMetadata">
  <clbl:label id="{f42aa342-8706-4288-bd11-ebb85995028c}" enabled="1" method="Standard" siteId="{72f988bf-86f1-41af-91ab-2d7cd011db47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iSlide 官方模板</Template>
  <TotalTime>1076</TotalTime>
  <Words>728</Words>
  <Application>Microsoft Office PowerPoint</Application>
  <PresentationFormat>宽屏</PresentationFormat>
  <Paragraphs>118</Paragraphs>
  <Slides>12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1" baseType="lpstr">
      <vt:lpstr>MiSans Heavy</vt:lpstr>
      <vt:lpstr>OPPOSans B</vt:lpstr>
      <vt:lpstr>OPPOSans H</vt:lpstr>
      <vt:lpstr>OPPOSans L</vt:lpstr>
      <vt:lpstr>阿里巴巴普惠体 2.0 115 Black</vt:lpstr>
      <vt:lpstr>汉仪雅酷黑 45W</vt:lpstr>
      <vt:lpstr>Arial</vt:lpstr>
      <vt:lpstr>Arial Black</vt:lpstr>
      <vt:lpstr>Office 主题</vt:lpstr>
      <vt:lpstr>PowerPoint 演示文稿</vt:lpstr>
      <vt:lpstr>PowerPoint 演示文稿</vt:lpstr>
      <vt:lpstr>PowerPoint 演示文稿</vt:lpstr>
      <vt:lpstr>请输入标题</vt:lpstr>
      <vt:lpstr>请输入标题</vt:lpstr>
      <vt:lpstr>请输入标题</vt:lpstr>
      <vt:lpstr>PowerPoint 演示文稿</vt:lpstr>
      <vt:lpstr>请输入标题</vt:lpstr>
      <vt:lpstr>请输入标题</vt:lpstr>
      <vt:lpstr>请输入标题</vt:lpstr>
      <vt:lpstr>PowerPoint 演示文稿</vt:lpstr>
      <vt:lpstr>PowerPoint 演示文稿</vt:lpstr>
    </vt:vector>
  </TitlesOfParts>
  <Manager>51PPT模板网</Manager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蓝色清新几何风企业宣传介绍ppt模板</dc:title>
  <dc:subject/>
  <dc:creator>祖样</dc:creator>
  <cp:keywords>P界达人</cp:keywords>
  <dc:description>51PPT模板网 官方唯一网址：www.51pptmoban.com</dc:description>
  <cp:lastModifiedBy>Power user</cp:lastModifiedBy>
  <cp:revision>72</cp:revision>
  <dcterms:created xsi:type="dcterms:W3CDTF">2022-09-02T07:40:40Z</dcterms:created>
  <dcterms:modified xsi:type="dcterms:W3CDTF">2023-03-13T00:08:29Z</dcterms:modified>
  <cp:category/>
</cp:coreProperties>
</file>