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15"/>
  </p:notesMasterIdLst>
  <p:handoutMasterIdLst>
    <p:handoutMasterId r:id="rId16"/>
  </p:handoutMasterIdLst>
  <p:sldIdLst>
    <p:sldId id="265" r:id="rId3"/>
    <p:sldId id="266" r:id="rId4"/>
    <p:sldId id="269" r:id="rId5"/>
    <p:sldId id="268" r:id="rId6"/>
    <p:sldId id="267" r:id="rId7"/>
    <p:sldId id="270" r:id="rId8"/>
    <p:sldId id="272" r:id="rId9"/>
    <p:sldId id="273" r:id="rId10"/>
    <p:sldId id="274" r:id="rId11"/>
    <p:sldId id="271" r:id="rId12"/>
    <p:sldId id="1126" r:id="rId13"/>
    <p:sldId id="112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38" userDrawn="1">
          <p15:clr>
            <a:srgbClr val="A4A3A4"/>
          </p15:clr>
        </p15:guide>
        <p15:guide id="2" pos="7219" userDrawn="1">
          <p15:clr>
            <a:srgbClr val="A4A3A4"/>
          </p15:clr>
        </p15:guide>
        <p15:guide id="3" orient="horz" pos="436" userDrawn="1">
          <p15:clr>
            <a:srgbClr val="A4A3A4"/>
          </p15:clr>
        </p15:guide>
        <p15:guide id="4" orient="horz" pos="3884" userDrawn="1">
          <p15:clr>
            <a:srgbClr val="A4A3A4"/>
          </p15:clr>
        </p15:guide>
        <p15:guide id="5" orient="horz" pos="52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BAF"/>
    <a:srgbClr val="FFBD6D"/>
    <a:srgbClr val="FF8C01"/>
    <a:srgbClr val="DA7700"/>
    <a:srgbClr val="E67E00"/>
    <a:srgbClr val="F68700"/>
    <a:srgbClr val="F0DFD8"/>
    <a:srgbClr val="FCF7F2"/>
    <a:srgbClr val="F9F1ED"/>
    <a:srgbClr val="016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3960" autoAdjust="0"/>
  </p:normalViewPr>
  <p:slideViewPr>
    <p:cSldViewPr snapToGrid="0" showGuides="1">
      <p:cViewPr>
        <p:scale>
          <a:sx n="66" d="100"/>
          <a:sy n="66" d="100"/>
        </p:scale>
        <p:origin x="1230" y="816"/>
      </p:cViewPr>
      <p:guideLst>
        <p:guide pos="438"/>
        <p:guide pos="7219"/>
        <p:guide orient="horz" pos="436"/>
        <p:guide orient="horz" pos="3884"/>
        <p:guide orient="horz" pos="527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notesViewPr>
    <p:cSldViewPr snapToGrid="0" showGuides="1">
      <p:cViewPr varScale="1">
        <p:scale>
          <a:sx n="114" d="100"/>
          <a:sy n="114" d="100"/>
        </p:scale>
        <p:origin x="40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13"/>
          <c:dPt>
            <c:idx val="0"/>
            <c:bubble3D val="0"/>
            <c:spPr>
              <a:gradFill flip="none" rotWithShape="1">
                <a:gsLst>
                  <a:gs pos="83000">
                    <a:srgbClr val="2B64EB"/>
                  </a:gs>
                  <a:gs pos="0">
                    <a:schemeClr val="accent1"/>
                  </a:gs>
                </a:gsLst>
                <a:lin ang="18900000" scaled="1"/>
                <a:tileRect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4748-434F-921E-617B5D924C6B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4748-434F-921E-617B5D924C6B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1">
                      <a:shade val="9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hade val="9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shade val="9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4748-434F-921E-617B5D924C6B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1">
                      <a:tint val="84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tint val="84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tint val="84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4748-434F-921E-617B5D924C6B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1">
                      <a:tint val="7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tint val="7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tint val="7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4748-434F-921E-617B5D924C6B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1">
                      <a:tint val="9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tint val="9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tint val="9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4748-434F-921E-617B5D924C6B}"/>
              </c:ext>
            </c:extLst>
          </c:dPt>
          <c:dLbls>
            <c:dLbl>
              <c:idx val="3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748-434F-921E-617B5D924C6B}"/>
                </c:ext>
              </c:extLst>
            </c:dLbl>
            <c:dLbl>
              <c:idx val="4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748-434F-921E-617B5D924C6B}"/>
                </c:ext>
              </c:extLst>
            </c:dLbl>
            <c:dLbl>
              <c:idx val="5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748-434F-921E-617B5D924C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项目公司1</c:v>
                </c:pt>
                <c:pt idx="1">
                  <c:v>项目公司2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200000</c:v>
                </c:pt>
                <c:pt idx="1">
                  <c:v>400000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748-434F-921E-617B5D924C6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9627125911539809E-2"/>
          <c:y val="0.82647424290836791"/>
          <c:w val="0.7456960951142606"/>
          <c:h val="0.173525698001521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/>
              <a:t>2023/3/13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 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 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312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4556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3612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4196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74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hlinkClick r:id="rId2"/>
            <a:extLst>
              <a:ext uri="{FF2B5EF4-FFF2-40B4-BE49-F238E27FC236}">
                <a16:creationId xmlns:a16="http://schemas.microsoft.com/office/drawing/2014/main" id="{F84F9BCF-FA31-4C8B-8C25-2249B33346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4499" y="-1423635"/>
            <a:ext cx="3779649" cy="1016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F9D9BB45-5870-1159-E00B-3A7804B8F3B6}"/>
              </a:ext>
            </a:extLst>
          </p:cNvPr>
          <p:cNvGrpSpPr/>
          <p:nvPr userDrawn="1"/>
        </p:nvGrpSpPr>
        <p:grpSpPr>
          <a:xfrm>
            <a:off x="1716819" y="7027288"/>
            <a:ext cx="8760682" cy="1254347"/>
            <a:chOff x="2319" y="7301378"/>
            <a:chExt cx="8760682" cy="1254347"/>
          </a:xfrm>
        </p:grpSpPr>
        <p:grpSp>
          <p:nvGrpSpPr>
            <p:cNvPr id="4" name="组合 3" descr="51PPT模板网 &#10;唯一官网网址：www.51pptmoban.com">
              <a:extLst>
                <a:ext uri="{FF2B5EF4-FFF2-40B4-BE49-F238E27FC236}">
                  <a16:creationId xmlns:a16="http://schemas.microsoft.com/office/drawing/2014/main" id="{D9F2C1E7-ADBF-3B2A-C931-5882678EA291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2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6" name="TextBox 56">
                <a:hlinkClick r:id="rId2"/>
                <a:extLst>
                  <a:ext uri="{FF2B5EF4-FFF2-40B4-BE49-F238E27FC236}">
                    <a16:creationId xmlns:a16="http://schemas.microsoft.com/office/drawing/2014/main" id="{2DACE380-DDF3-36C9-EA12-9FD8BCBDC195}"/>
                  </a:ext>
                </a:extLst>
              </p:cNvPr>
              <p:cNvSpPr txBox="1"/>
              <p:nvPr userDrawn="1"/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7" name="TextBox 35">
                <a:extLst>
                  <a:ext uri="{FF2B5EF4-FFF2-40B4-BE49-F238E27FC236}">
                    <a16:creationId xmlns:a16="http://schemas.microsoft.com/office/drawing/2014/main" id="{5EDCE862-A42E-6219-B2D5-81552DBFC90A}"/>
                  </a:ext>
                </a:extLst>
              </p:cNvPr>
              <p:cNvSpPr txBox="1"/>
              <p:nvPr userDrawn="1"/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8" name="TextBox 59">
                <a:extLst>
                  <a:ext uri="{FF2B5EF4-FFF2-40B4-BE49-F238E27FC236}">
                    <a16:creationId xmlns:a16="http://schemas.microsoft.com/office/drawing/2014/main" id="{AEBBFF7A-9299-381E-8265-BC87DB14D2BF}"/>
                  </a:ext>
                </a:extLst>
              </p:cNvPr>
              <p:cNvSpPr txBox="1"/>
              <p:nvPr userDrawn="1"/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9" name="TextBox 62">
                <a:extLst>
                  <a:ext uri="{FF2B5EF4-FFF2-40B4-BE49-F238E27FC236}">
                    <a16:creationId xmlns:a16="http://schemas.microsoft.com/office/drawing/2014/main" id="{DADC4994-5D3E-3DEE-5389-E82F6747100F}"/>
                  </a:ext>
                </a:extLst>
              </p:cNvPr>
              <p:cNvSpPr txBox="1"/>
              <p:nvPr userDrawn="1"/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5" name="TextBox 2">
              <a:extLst>
                <a:ext uri="{FF2B5EF4-FFF2-40B4-BE49-F238E27FC236}">
                  <a16:creationId xmlns:a16="http://schemas.microsoft.com/office/drawing/2014/main" id="{77B87326-9D70-584C-0F55-2D92850592F7}"/>
                </a:ext>
              </a:extLst>
            </p:cNvPr>
            <p:cNvSpPr txBox="1"/>
            <p:nvPr userDrawn="1"/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4671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45172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userDrawn="1">
          <p15:clr>
            <a:srgbClr val="C35EA4"/>
          </p15:clr>
        </p15:guide>
        <p15:guide id="4" orient="horz" pos="4315" userDrawn="1">
          <p15:clr>
            <a:srgbClr val="C35EA4"/>
          </p15:clr>
        </p15:guide>
        <p15:guide id="5" userDrawn="1">
          <p15:clr>
            <a:srgbClr val="C35EA4"/>
          </p15:clr>
        </p15:guide>
        <p15:guide id="6" pos="7680" userDrawn="1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2023/3/13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614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7.png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6.png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chart" Target="../charts/chart1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DAED75FE-A437-47D5-E40C-D233D92075A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85800" y="-100392"/>
            <a:ext cx="12356365" cy="6950455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311211D-721B-A035-B30A-ABAC54D7266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340744" y="-25522"/>
            <a:ext cx="5851256" cy="6883522"/>
          </a:xfrm>
          <a:custGeom>
            <a:avLst/>
            <a:gdLst>
              <a:gd name="connsiteX0" fmla="*/ 164480 w 5932988"/>
              <a:gd name="connsiteY0" fmla="*/ 0 h 6858000"/>
              <a:gd name="connsiteX1" fmla="*/ 5932988 w 5932988"/>
              <a:gd name="connsiteY1" fmla="*/ 0 h 6858000"/>
              <a:gd name="connsiteX2" fmla="*/ 5932988 w 5932988"/>
              <a:gd name="connsiteY2" fmla="*/ 6858000 h 6858000"/>
              <a:gd name="connsiteX3" fmla="*/ 2588032 w 5932988"/>
              <a:gd name="connsiteY3" fmla="*/ 6858000 h 6858000"/>
              <a:gd name="connsiteX4" fmla="*/ 2490517 w 5932988"/>
              <a:gd name="connsiteY4" fmla="*/ 6781247 h 6858000"/>
              <a:gd name="connsiteX5" fmla="*/ 0 w 5932988"/>
              <a:gd name="connsiteY5" fmla="*/ 1491848 h 6858000"/>
              <a:gd name="connsiteX6" fmla="*/ 139042 w 5932988"/>
              <a:gd name="connsiteY6" fmla="*/ 11039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32988" h="6858000">
                <a:moveTo>
                  <a:pt x="164480" y="0"/>
                </a:moveTo>
                <a:lnTo>
                  <a:pt x="5932988" y="0"/>
                </a:lnTo>
                <a:lnTo>
                  <a:pt x="5932988" y="6858000"/>
                </a:lnTo>
                <a:lnTo>
                  <a:pt x="2588032" y="6858000"/>
                </a:lnTo>
                <a:lnTo>
                  <a:pt x="2490517" y="6781247"/>
                </a:lnTo>
                <a:cubicBezTo>
                  <a:pt x="969496" y="5523999"/>
                  <a:pt x="0" y="3621322"/>
                  <a:pt x="0" y="1491848"/>
                </a:cubicBezTo>
                <a:cubicBezTo>
                  <a:pt x="0" y="1018632"/>
                  <a:pt x="47876" y="556615"/>
                  <a:pt x="139042" y="11039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687CC39A-34EC-D846-A3FD-DDE5F790DDB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6422024" y="-25522"/>
            <a:ext cx="5932988" cy="6883522"/>
          </a:xfrm>
          <a:custGeom>
            <a:avLst/>
            <a:gdLst>
              <a:gd name="connsiteX0" fmla="*/ 3344956 w 5932988"/>
              <a:gd name="connsiteY0" fmla="*/ 0 h 6858000"/>
              <a:gd name="connsiteX1" fmla="*/ 0 w 5932988"/>
              <a:gd name="connsiteY1" fmla="*/ 0 h 6858000"/>
              <a:gd name="connsiteX2" fmla="*/ 0 w 5932988"/>
              <a:gd name="connsiteY2" fmla="*/ 6858000 h 6858000"/>
              <a:gd name="connsiteX3" fmla="*/ 5768508 w 5932988"/>
              <a:gd name="connsiteY3" fmla="*/ 6858000 h 6858000"/>
              <a:gd name="connsiteX4" fmla="*/ 5793946 w 5932988"/>
              <a:gd name="connsiteY4" fmla="*/ 6747608 h 6858000"/>
              <a:gd name="connsiteX5" fmla="*/ 5932988 w 5932988"/>
              <a:gd name="connsiteY5" fmla="*/ 5366152 h 6858000"/>
              <a:gd name="connsiteX6" fmla="*/ 3442471 w 5932988"/>
              <a:gd name="connsiteY6" fmla="*/ 7675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32988" h="6858000">
                <a:moveTo>
                  <a:pt x="3344956" y="0"/>
                </a:moveTo>
                <a:lnTo>
                  <a:pt x="0" y="0"/>
                </a:lnTo>
                <a:lnTo>
                  <a:pt x="0" y="6858000"/>
                </a:lnTo>
                <a:lnTo>
                  <a:pt x="5768508" y="6858000"/>
                </a:lnTo>
                <a:lnTo>
                  <a:pt x="5793946" y="6747608"/>
                </a:lnTo>
                <a:cubicBezTo>
                  <a:pt x="5885112" y="6301385"/>
                  <a:pt x="5932988" y="5839368"/>
                  <a:pt x="5932988" y="5366152"/>
                </a:cubicBezTo>
                <a:cubicBezTo>
                  <a:pt x="5932988" y="3236678"/>
                  <a:pt x="4963492" y="1334001"/>
                  <a:pt x="3442471" y="76753"/>
                </a:cubicBezTo>
                <a:close/>
              </a:path>
            </a:pathLst>
          </a:custGeom>
        </p:spPr>
      </p:pic>
      <p:pic>
        <p:nvPicPr>
          <p:cNvPr id="38" name="图片 37" descr="黑暗中有许多云&#10;&#10;描述已自动生成">
            <a:extLst>
              <a:ext uri="{FF2B5EF4-FFF2-40B4-BE49-F238E27FC236}">
                <a16:creationId xmlns:a16="http://schemas.microsoft.com/office/drawing/2014/main" id="{74AA5E11-EF63-87C9-38AB-2351F898295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1" y="-86821"/>
            <a:ext cx="12356365" cy="69835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9842428-68A0-85A1-A2D1-0FAF547E0B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3328" y="3677583"/>
            <a:ext cx="8488671" cy="3448050"/>
          </a:xfrm>
          <a:prstGeom prst="rect">
            <a:avLst/>
          </a:prstGeom>
          <a:effectLst>
            <a:outerShdw blurRad="190500" dist="152400" dir="5400000" algn="ctr" rotWithShape="0">
              <a:schemeClr val="accent1">
                <a:lumMod val="50000"/>
              </a:schemeClr>
            </a:outerShdw>
          </a:effec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9CA5179A-E08E-77B7-02FA-871CE0BC03F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8864" y="4030180"/>
            <a:ext cx="1449160" cy="73352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A24A1F8-3708-FBF1-15C1-40349389CAC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4262" y="6223413"/>
            <a:ext cx="2405576" cy="870984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93404A8-A096-B503-4D22-919A3E7A6EB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85357" flipH="1">
            <a:off x="7753217" y="5799262"/>
            <a:ext cx="5848270" cy="211747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566C47F9-68B2-9F7B-B461-CA88FE6A3DA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632489">
            <a:off x="8041536" y="5957410"/>
            <a:ext cx="2405576" cy="104111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C3ED2F94-AE6A-5F46-545D-5B59BF67945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4165" y="5148042"/>
            <a:ext cx="3663782" cy="140229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76476E4D-4D1B-AF41-3D0D-091A5205915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alphaModFix amt="7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0948" y="4981397"/>
            <a:ext cx="2865570" cy="157137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1366222F-173E-52B7-2321-8D048D588E2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348631">
            <a:off x="5677033" y="4985725"/>
            <a:ext cx="4566739" cy="212943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F909802A-00CD-198A-C4CE-C1101151F7A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127" y="5957756"/>
            <a:ext cx="3663782" cy="1402298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AF02BE9C-D5CA-96F1-A68A-068A1706868A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alphaModFix amt="6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10917102" y="4202747"/>
            <a:ext cx="2439443" cy="1238798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0746100E-7000-3670-9437-8AB89ED2C4B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1386" flipH="1">
            <a:off x="3184899" y="5878351"/>
            <a:ext cx="5848270" cy="2117476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AA4BD974-BA5C-F07F-C318-AE55802AE40F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701" y="5644789"/>
            <a:ext cx="2039668" cy="891658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0C99C120-F66B-A966-DF1D-A3F7ECA3DEC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1651" y="5613001"/>
            <a:ext cx="2039668" cy="891658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70DFDE47-7E57-5143-9915-6AA42512D16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4052" y="6378632"/>
            <a:ext cx="2380344" cy="1327356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5D8F8357-9A8E-837B-5026-5FA44269444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348631">
            <a:off x="957588" y="3437905"/>
            <a:ext cx="4566739" cy="2129434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5715E7B5-1C48-F6DB-5733-C33206BD573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07525" y="580618"/>
            <a:ext cx="2366582" cy="6084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471" tIns="56236" rIns="112471" bIns="56236" rtlCol="0" anchor="ctr"/>
          <a:lstStyle/>
          <a:p>
            <a:pPr algn="ctr"/>
            <a:r>
              <a:rPr lang="en-US" altLang="zh-CN" sz="2952" dirty="0"/>
              <a:t>XXXXXX</a:t>
            </a:r>
            <a:endParaRPr lang="zh-CN" altLang="en-US" sz="2952" dirty="0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B3CD66F-A3C1-F454-F230-B481910B6058}"/>
              </a:ext>
            </a:extLst>
          </p:cNvPr>
          <p:cNvGrpSpPr/>
          <p:nvPr/>
        </p:nvGrpSpPr>
        <p:grpSpPr>
          <a:xfrm>
            <a:off x="636753" y="1660944"/>
            <a:ext cx="3924877" cy="1850118"/>
            <a:chOff x="1196142" y="1529444"/>
            <a:chExt cx="3924877" cy="185011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883E752-4806-A2A5-70F2-044F09357C0D}"/>
                </a:ext>
              </a:extLst>
            </p:cNvPr>
            <p:cNvSpPr txBox="1"/>
            <p:nvPr/>
          </p:nvSpPr>
          <p:spPr>
            <a:xfrm>
              <a:off x="1196142" y="1529444"/>
              <a:ext cx="1474763" cy="176971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zh-CN" altLang="en-US" sz="11500" dirty="0">
                  <a:solidFill>
                    <a:schemeClr val="accent1"/>
                  </a:solidFill>
                  <a:latin typeface="字魂71号-御守锦书" panose="00000500000000000000" pitchFamily="2" charset="-122"/>
                  <a:ea typeface="字魂71号-御守锦书" panose="00000500000000000000" pitchFamily="2" charset="-122"/>
                </a:rPr>
                <a:t>精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380F1F4-7807-935B-46F7-CFD7F2B7B981}"/>
                </a:ext>
              </a:extLst>
            </p:cNvPr>
            <p:cNvSpPr txBox="1"/>
            <p:nvPr/>
          </p:nvSpPr>
          <p:spPr>
            <a:xfrm>
              <a:off x="2318216" y="1902234"/>
              <a:ext cx="1231106" cy="147732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9600" dirty="0">
                  <a:solidFill>
                    <a:schemeClr val="accent1"/>
                  </a:solidFill>
                  <a:latin typeface="字魂71号-御守锦书" panose="00000500000000000000" pitchFamily="2" charset="-122"/>
                  <a:ea typeface="字魂71号-御守锦书" panose="00000500000000000000" pitchFamily="2" charset="-122"/>
                </a:rPr>
                <a:t>益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DC98F71-C6D6-9979-4AA8-9857B3F50834}"/>
                </a:ext>
              </a:extLst>
            </p:cNvPr>
            <p:cNvSpPr txBox="1"/>
            <p:nvPr/>
          </p:nvSpPr>
          <p:spPr>
            <a:xfrm>
              <a:off x="3196633" y="1985459"/>
              <a:ext cx="1128514" cy="135421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8800" dirty="0">
                  <a:solidFill>
                    <a:schemeClr val="accent1"/>
                  </a:solidFill>
                  <a:latin typeface="字魂71号-御守锦书" panose="00000500000000000000" pitchFamily="2" charset="-122"/>
                  <a:ea typeface="字魂71号-御守锦书" panose="00000500000000000000" pitchFamily="2" charset="-122"/>
                </a:rPr>
                <a:t>生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1740A58-124C-DB8E-371D-8274701ED459}"/>
                </a:ext>
              </a:extLst>
            </p:cNvPr>
            <p:cNvSpPr txBox="1"/>
            <p:nvPr/>
          </p:nvSpPr>
          <p:spPr>
            <a:xfrm>
              <a:off x="3911498" y="1642616"/>
              <a:ext cx="1209521" cy="153888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zh-CN" altLang="en-US" sz="10000" dirty="0">
                  <a:solidFill>
                    <a:schemeClr val="accent1"/>
                  </a:solidFill>
                  <a:latin typeface="字魂71号-御守锦书" panose="00000500000000000000" pitchFamily="2" charset="-122"/>
                  <a:ea typeface="字魂71号-御守锦书" panose="00000500000000000000" pitchFamily="2" charset="-122"/>
                </a:rPr>
                <a:t>产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28171CF2-46EB-55F4-BC81-10959086BC74}"/>
              </a:ext>
            </a:extLst>
          </p:cNvPr>
          <p:cNvSpPr txBox="1"/>
          <p:nvPr/>
        </p:nvSpPr>
        <p:spPr>
          <a:xfrm>
            <a:off x="646700" y="3404136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5400" dirty="0">
                <a:solidFill>
                  <a:schemeClr val="accent1"/>
                </a:solidFill>
                <a:latin typeface="+mj-ea"/>
                <a:ea typeface="+mj-ea"/>
              </a:rPr>
              <a:t>XXXX</a:t>
            </a:r>
            <a:r>
              <a:rPr lang="zh-CN" altLang="en-US" sz="5400" dirty="0">
                <a:solidFill>
                  <a:schemeClr val="accent1"/>
                </a:solidFill>
                <a:latin typeface="+mj-ea"/>
                <a:ea typeface="+mj-ea"/>
              </a:rPr>
              <a:t>工作汇报</a:t>
            </a:r>
            <a:endParaRPr lang="en-US" altLang="zh-CN" sz="5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83432353-FE9E-0F1A-7410-1C0552B613BC}"/>
              </a:ext>
            </a:extLst>
          </p:cNvPr>
          <p:cNvSpPr txBox="1"/>
          <p:nvPr/>
        </p:nvSpPr>
        <p:spPr>
          <a:xfrm>
            <a:off x="756341" y="4464192"/>
            <a:ext cx="4481246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汇报人：</a:t>
            </a:r>
            <a:r>
              <a:rPr lang="en-US" altLang="zh-CN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XXX | </a:t>
            </a:r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时间：</a:t>
            </a:r>
            <a:r>
              <a:rPr lang="en-US" altLang="zh-CN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20XX</a:t>
            </a:r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年</a:t>
            </a:r>
            <a:r>
              <a:rPr lang="en-US" altLang="zh-CN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X</a:t>
            </a:r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42373990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DAED75FE-A437-47D5-E40C-D233D92075A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5000"/>
          </a:blip>
          <a:stretch>
            <a:fillRect/>
          </a:stretch>
        </p:blipFill>
        <p:spPr>
          <a:xfrm>
            <a:off x="85800" y="-100392"/>
            <a:ext cx="12356365" cy="6950455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311211D-721B-A035-B30A-ABAC54D7266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340744" y="-25522"/>
            <a:ext cx="5851256" cy="6883522"/>
          </a:xfrm>
          <a:custGeom>
            <a:avLst/>
            <a:gdLst>
              <a:gd name="connsiteX0" fmla="*/ 164480 w 5932988"/>
              <a:gd name="connsiteY0" fmla="*/ 0 h 6858000"/>
              <a:gd name="connsiteX1" fmla="*/ 5932988 w 5932988"/>
              <a:gd name="connsiteY1" fmla="*/ 0 h 6858000"/>
              <a:gd name="connsiteX2" fmla="*/ 5932988 w 5932988"/>
              <a:gd name="connsiteY2" fmla="*/ 6858000 h 6858000"/>
              <a:gd name="connsiteX3" fmla="*/ 2588032 w 5932988"/>
              <a:gd name="connsiteY3" fmla="*/ 6858000 h 6858000"/>
              <a:gd name="connsiteX4" fmla="*/ 2490517 w 5932988"/>
              <a:gd name="connsiteY4" fmla="*/ 6781247 h 6858000"/>
              <a:gd name="connsiteX5" fmla="*/ 0 w 5932988"/>
              <a:gd name="connsiteY5" fmla="*/ 1491848 h 6858000"/>
              <a:gd name="connsiteX6" fmla="*/ 139042 w 5932988"/>
              <a:gd name="connsiteY6" fmla="*/ 11039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32988" h="6858000">
                <a:moveTo>
                  <a:pt x="164480" y="0"/>
                </a:moveTo>
                <a:lnTo>
                  <a:pt x="5932988" y="0"/>
                </a:lnTo>
                <a:lnTo>
                  <a:pt x="5932988" y="6858000"/>
                </a:lnTo>
                <a:lnTo>
                  <a:pt x="2588032" y="6858000"/>
                </a:lnTo>
                <a:lnTo>
                  <a:pt x="2490517" y="6781247"/>
                </a:lnTo>
                <a:cubicBezTo>
                  <a:pt x="969496" y="5523999"/>
                  <a:pt x="0" y="3621322"/>
                  <a:pt x="0" y="1491848"/>
                </a:cubicBezTo>
                <a:cubicBezTo>
                  <a:pt x="0" y="1018632"/>
                  <a:pt x="47876" y="556615"/>
                  <a:pt x="139042" y="11039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687CC39A-34EC-D846-A3FD-DDE5F790DDB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6422024" y="-25522"/>
            <a:ext cx="5932988" cy="6883522"/>
          </a:xfrm>
          <a:custGeom>
            <a:avLst/>
            <a:gdLst>
              <a:gd name="connsiteX0" fmla="*/ 3344956 w 5932988"/>
              <a:gd name="connsiteY0" fmla="*/ 0 h 6858000"/>
              <a:gd name="connsiteX1" fmla="*/ 0 w 5932988"/>
              <a:gd name="connsiteY1" fmla="*/ 0 h 6858000"/>
              <a:gd name="connsiteX2" fmla="*/ 0 w 5932988"/>
              <a:gd name="connsiteY2" fmla="*/ 6858000 h 6858000"/>
              <a:gd name="connsiteX3" fmla="*/ 5768508 w 5932988"/>
              <a:gd name="connsiteY3" fmla="*/ 6858000 h 6858000"/>
              <a:gd name="connsiteX4" fmla="*/ 5793946 w 5932988"/>
              <a:gd name="connsiteY4" fmla="*/ 6747608 h 6858000"/>
              <a:gd name="connsiteX5" fmla="*/ 5932988 w 5932988"/>
              <a:gd name="connsiteY5" fmla="*/ 5366152 h 6858000"/>
              <a:gd name="connsiteX6" fmla="*/ 3442471 w 5932988"/>
              <a:gd name="connsiteY6" fmla="*/ 7675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32988" h="6858000">
                <a:moveTo>
                  <a:pt x="3344956" y="0"/>
                </a:moveTo>
                <a:lnTo>
                  <a:pt x="0" y="0"/>
                </a:lnTo>
                <a:lnTo>
                  <a:pt x="0" y="6858000"/>
                </a:lnTo>
                <a:lnTo>
                  <a:pt x="5768508" y="6858000"/>
                </a:lnTo>
                <a:lnTo>
                  <a:pt x="5793946" y="6747608"/>
                </a:lnTo>
                <a:cubicBezTo>
                  <a:pt x="5885112" y="6301385"/>
                  <a:pt x="5932988" y="5839368"/>
                  <a:pt x="5932988" y="5366152"/>
                </a:cubicBezTo>
                <a:cubicBezTo>
                  <a:pt x="5932988" y="3236678"/>
                  <a:pt x="4963492" y="1334001"/>
                  <a:pt x="3442471" y="76753"/>
                </a:cubicBezTo>
                <a:close/>
              </a:path>
            </a:pathLst>
          </a:custGeom>
        </p:spPr>
      </p:pic>
      <p:pic>
        <p:nvPicPr>
          <p:cNvPr id="38" name="图片 37" descr="黑暗中有许多云&#10;&#10;描述已自动生成">
            <a:extLst>
              <a:ext uri="{FF2B5EF4-FFF2-40B4-BE49-F238E27FC236}">
                <a16:creationId xmlns:a16="http://schemas.microsoft.com/office/drawing/2014/main" id="{74AA5E11-EF63-87C9-38AB-2351F898295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1" y="-86821"/>
            <a:ext cx="12356365" cy="69835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9842428-68A0-85A1-A2D1-0FAF547E0B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03328" y="3677583"/>
            <a:ext cx="8488671" cy="3448050"/>
          </a:xfrm>
          <a:prstGeom prst="rect">
            <a:avLst/>
          </a:prstGeom>
          <a:effectLst>
            <a:outerShdw blurRad="190500" dist="152400" dir="5400000" algn="ctr" rotWithShape="0">
              <a:schemeClr val="accent1">
                <a:lumMod val="50000"/>
              </a:schemeClr>
            </a:outerShdw>
          </a:effec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9CA5179A-E08E-77B7-02FA-871CE0BC03F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8864" y="4030180"/>
            <a:ext cx="1449160" cy="73352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A24A1F8-3708-FBF1-15C1-40349389CAC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4262" y="6223413"/>
            <a:ext cx="2405576" cy="870984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A93404A8-A096-B503-4D22-919A3E7A6EB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85357" flipH="1">
            <a:off x="7753217" y="5799262"/>
            <a:ext cx="5848270" cy="211747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566C47F9-68B2-9F7B-B461-CA88FE6A3DA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632489">
            <a:off x="8041536" y="5957410"/>
            <a:ext cx="2405576" cy="104111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C3ED2F94-AE6A-5F46-545D-5B59BF67945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4165" y="5148042"/>
            <a:ext cx="3663782" cy="140229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76476E4D-4D1B-AF41-3D0D-091A5205915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alphaModFix amt="7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0948" y="4981397"/>
            <a:ext cx="2865570" cy="157137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1366222F-173E-52B7-2321-8D048D588E2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348631">
            <a:off x="5677033" y="4985725"/>
            <a:ext cx="4566739" cy="2129434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F909802A-00CD-198A-C4CE-C1101151F7A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127" y="5957756"/>
            <a:ext cx="3663782" cy="1402298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AF02BE9C-D5CA-96F1-A68A-068A1706868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alphaModFix amt="6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10917102" y="4202747"/>
            <a:ext cx="2439443" cy="1238798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0746100E-7000-3670-9437-8AB89ED2C4B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1386" flipH="1">
            <a:off x="3184899" y="5878351"/>
            <a:ext cx="5848270" cy="2117476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AA4BD974-BA5C-F07F-C318-AE55802AE40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701" y="5644789"/>
            <a:ext cx="2039668" cy="891658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0C99C120-F66B-A966-DF1D-A3F7ECA3DEC2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1651" y="5613001"/>
            <a:ext cx="2039668" cy="891658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70DFDE47-7E57-5143-9915-6AA42512D16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4052" y="6378632"/>
            <a:ext cx="2380344" cy="1327356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5D8F8357-9A8E-837B-5026-5FA442694449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348631">
            <a:off x="773937" y="4393734"/>
            <a:ext cx="4566739" cy="2129434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5715E7B5-1C48-F6DB-5733-C33206BD573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07525" y="580618"/>
            <a:ext cx="2366582" cy="60848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471" tIns="56236" rIns="112471" bIns="56236" rtlCol="0" anchor="ctr"/>
          <a:lstStyle/>
          <a:p>
            <a:pPr algn="ctr"/>
            <a:r>
              <a:rPr lang="en-US" altLang="zh-CN" sz="2952" dirty="0"/>
              <a:t>XXXXXX</a:t>
            </a:r>
            <a:endParaRPr lang="zh-CN" altLang="en-US" sz="2952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8171CF2-46EB-55F4-BC81-10959086BC74}"/>
              </a:ext>
            </a:extLst>
          </p:cNvPr>
          <p:cNvSpPr txBox="1"/>
          <p:nvPr/>
        </p:nvSpPr>
        <p:spPr>
          <a:xfrm>
            <a:off x="646700" y="2180150"/>
            <a:ext cx="6096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9600" dirty="0">
                <a:solidFill>
                  <a:schemeClr val="accent1"/>
                </a:solidFill>
                <a:latin typeface="+mj-ea"/>
                <a:ea typeface="+mj-ea"/>
              </a:rPr>
              <a:t>感谢观看！</a:t>
            </a:r>
            <a:endParaRPr lang="en-US" altLang="zh-CN" sz="9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83432353-FE9E-0F1A-7410-1C0552B613BC}"/>
              </a:ext>
            </a:extLst>
          </p:cNvPr>
          <p:cNvSpPr txBox="1"/>
          <p:nvPr/>
        </p:nvSpPr>
        <p:spPr>
          <a:xfrm>
            <a:off x="756341" y="3716993"/>
            <a:ext cx="4481246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汇报人：</a:t>
            </a:r>
            <a:r>
              <a:rPr lang="en-US" altLang="zh-CN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XXX | </a:t>
            </a:r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时间：</a:t>
            </a:r>
            <a:r>
              <a:rPr lang="en-US" altLang="zh-CN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20XX</a:t>
            </a:r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年</a:t>
            </a:r>
            <a:r>
              <a:rPr lang="en-US" altLang="zh-CN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X</a:t>
            </a:r>
            <a:r>
              <a:rPr lang="zh-CN" alt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2461316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2591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-CHEUNG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803729" y="853748"/>
            <a:ext cx="87004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Bobo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艾迪鹅实战班毕业学员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多年外企经验懂你懂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Boss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热爱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，欢迎来撩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微信：宝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-CHEUNG</a:t>
            </a: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5C00293-72EE-2FD6-8037-B60903CB8AEB}"/>
              </a:ext>
            </a:extLst>
          </p:cNvPr>
          <p:cNvSpPr/>
          <p:nvPr/>
        </p:nvSpPr>
        <p:spPr>
          <a:xfrm>
            <a:off x="658813" y="3568382"/>
            <a:ext cx="403187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Bobo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F288013-000D-21DA-F72D-E5709D135E1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486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895EEEAC-4B46-4102-2505-E001531E9FFB}"/>
              </a:ext>
            </a:extLst>
          </p:cNvPr>
          <p:cNvSpPr/>
          <p:nvPr/>
        </p:nvSpPr>
        <p:spPr>
          <a:xfrm>
            <a:off x="10534230" y="539550"/>
            <a:ext cx="5778900" cy="5778900"/>
          </a:xfrm>
          <a:prstGeom prst="ellipse">
            <a:avLst/>
          </a:prstGeom>
          <a:gradFill flip="none" rotWithShape="1">
            <a:gsLst>
              <a:gs pos="0">
                <a:srgbClr val="037EF3"/>
              </a:gs>
              <a:gs pos="100000">
                <a:srgbClr val="037EF3">
                  <a:lumMod val="60000"/>
                  <a:lumOff val="40000"/>
                </a:srgbClr>
              </a:gs>
            </a:gsLst>
            <a:lin ang="0" scaled="1"/>
            <a:tileRect/>
          </a:gradFill>
          <a:ln w="50800" cap="flat" cmpd="sng" algn="ctr">
            <a:noFill/>
            <a:prstDash val="solid"/>
            <a:miter lim="800000"/>
          </a:ln>
          <a:effectLst>
            <a:innerShdw blurRad="114300">
              <a:prstClr val="black">
                <a:alpha val="14000"/>
              </a:prstClr>
            </a:inn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2AE833C9-DCF6-7832-1F68-67D3AEEC96A0}"/>
              </a:ext>
            </a:extLst>
          </p:cNvPr>
          <p:cNvSpPr/>
          <p:nvPr/>
        </p:nvSpPr>
        <p:spPr>
          <a:xfrm>
            <a:off x="-4121129" y="539550"/>
            <a:ext cx="5778900" cy="5778900"/>
          </a:xfrm>
          <a:prstGeom prst="ellipse">
            <a:avLst/>
          </a:prstGeom>
          <a:gradFill flip="none" rotWithShape="1">
            <a:gsLst>
              <a:gs pos="0">
                <a:srgbClr val="037EF3"/>
              </a:gs>
              <a:gs pos="100000">
                <a:srgbClr val="037EF3">
                  <a:lumMod val="60000"/>
                  <a:lumOff val="40000"/>
                </a:srgbClr>
              </a:gs>
            </a:gsLst>
            <a:lin ang="10800000" scaled="1"/>
            <a:tileRect/>
          </a:gradFill>
          <a:ln w="50800" cap="flat" cmpd="sng" algn="ctr">
            <a:noFill/>
            <a:prstDash val="solid"/>
            <a:miter lim="800000"/>
          </a:ln>
          <a:effectLst>
            <a:innerShdw blurRad="114300">
              <a:prstClr val="black">
                <a:alpha val="14000"/>
              </a:prstClr>
            </a:inn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" name="@稿定PPT实验室 出品-13-1">
            <a:extLst>
              <a:ext uri="{FF2B5EF4-FFF2-40B4-BE49-F238E27FC236}">
                <a16:creationId xmlns:a16="http://schemas.microsoft.com/office/drawing/2014/main" id="{9D1A4027-636F-1371-C9C0-BBE94AC465C8}"/>
              </a:ext>
            </a:extLst>
          </p:cNvPr>
          <p:cNvSpPr txBox="1">
            <a:spLocks/>
          </p:cNvSpPr>
          <p:nvPr/>
        </p:nvSpPr>
        <p:spPr>
          <a:xfrm>
            <a:off x="2631462" y="2171623"/>
            <a:ext cx="2961153" cy="1174726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ctr" anchorCtr="0">
            <a:noAutofit/>
          </a:bodyPr>
          <a:lstStyle/>
          <a:p>
            <a:pPr algn="ctr" defTabSz="913765">
              <a:buSzPct val="25000"/>
              <a:defRPr/>
            </a:pPr>
            <a:r>
              <a:rPr lang="en-US" altLang="zh-CN" sz="11500" dirty="0">
                <a:gradFill>
                  <a:gsLst>
                    <a:gs pos="0">
                      <a:srgbClr val="037EF3">
                        <a:alpha val="19000"/>
                      </a:srgbClr>
                    </a:gs>
                    <a:gs pos="100000">
                      <a:srgbClr val="037EF3">
                        <a:alpha val="0"/>
                      </a:srgbClr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M" panose="00020600040101010101" pitchFamily="18" charset="-122"/>
                <a:sym typeface="Arial" panose="020B0604020202020204" pitchFamily="34" charset="0"/>
              </a:rPr>
              <a:t>01</a:t>
            </a:r>
            <a:endParaRPr lang="zh-CN" altLang="en-US" sz="11500" dirty="0">
              <a:gradFill>
                <a:gsLst>
                  <a:gs pos="0">
                    <a:srgbClr val="037EF3">
                      <a:alpha val="19000"/>
                    </a:srgbClr>
                  </a:gs>
                  <a:gs pos="100000">
                    <a:srgbClr val="037EF3">
                      <a:alpha val="0"/>
                    </a:srgbClr>
                  </a:gs>
                </a:gsLst>
                <a:lin ang="5400000" scaled="1"/>
              </a:gradFill>
              <a:latin typeface="+mj-ea"/>
              <a:ea typeface="+mj-ea"/>
              <a:cs typeface="阿里巴巴普惠体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" name="@稿定PPT实验室 出品-13-1">
            <a:extLst>
              <a:ext uri="{FF2B5EF4-FFF2-40B4-BE49-F238E27FC236}">
                <a16:creationId xmlns:a16="http://schemas.microsoft.com/office/drawing/2014/main" id="{D1E55CF5-C3B4-4CB0-E407-64D27EB2BF9F}"/>
              </a:ext>
            </a:extLst>
          </p:cNvPr>
          <p:cNvSpPr txBox="1">
            <a:spLocks/>
          </p:cNvSpPr>
          <p:nvPr/>
        </p:nvSpPr>
        <p:spPr>
          <a:xfrm>
            <a:off x="6599385" y="2171623"/>
            <a:ext cx="2961153" cy="11747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algn="ctr" defTabSz="913765">
              <a:buSzPct val="25000"/>
              <a:defRPr/>
            </a:pPr>
            <a:r>
              <a:rPr lang="en-US" altLang="zh-CN" sz="11500" dirty="0">
                <a:gradFill>
                  <a:gsLst>
                    <a:gs pos="0">
                      <a:srgbClr val="037EF3">
                        <a:alpha val="19000"/>
                      </a:srgbClr>
                    </a:gs>
                    <a:gs pos="100000">
                      <a:srgbClr val="037EF3">
                        <a:alpha val="0"/>
                      </a:srgbClr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M" panose="00020600040101010101" pitchFamily="18" charset="-122"/>
                <a:sym typeface="Arial" panose="020B0604020202020204" pitchFamily="34" charset="0"/>
              </a:rPr>
              <a:t>02</a:t>
            </a:r>
            <a:endParaRPr lang="zh-CN" altLang="en-US" sz="11500" dirty="0">
              <a:gradFill>
                <a:gsLst>
                  <a:gs pos="0">
                    <a:srgbClr val="037EF3">
                      <a:alpha val="19000"/>
                    </a:srgbClr>
                  </a:gs>
                  <a:gs pos="100000">
                    <a:srgbClr val="037EF3">
                      <a:alpha val="0"/>
                    </a:srgbClr>
                  </a:gs>
                </a:gsLst>
                <a:lin ang="5400000" scaled="1"/>
              </a:gradFill>
              <a:latin typeface="+mj-ea"/>
              <a:ea typeface="+mj-ea"/>
              <a:cs typeface="阿里巴巴普惠体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" name="@稿定PPT实验室 出品-13-1">
            <a:extLst>
              <a:ext uri="{FF2B5EF4-FFF2-40B4-BE49-F238E27FC236}">
                <a16:creationId xmlns:a16="http://schemas.microsoft.com/office/drawing/2014/main" id="{4B7F706B-8BDF-BA28-53F2-D49836EC7900}"/>
              </a:ext>
            </a:extLst>
          </p:cNvPr>
          <p:cNvSpPr txBox="1">
            <a:spLocks/>
          </p:cNvSpPr>
          <p:nvPr/>
        </p:nvSpPr>
        <p:spPr>
          <a:xfrm>
            <a:off x="2631462" y="4178395"/>
            <a:ext cx="2961153" cy="11747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algn="ctr" defTabSz="913765">
              <a:buSzPct val="25000"/>
              <a:defRPr/>
            </a:pPr>
            <a:r>
              <a:rPr lang="en-US" altLang="zh-CN" sz="11500" dirty="0">
                <a:gradFill>
                  <a:gsLst>
                    <a:gs pos="0">
                      <a:srgbClr val="037EF3">
                        <a:alpha val="19000"/>
                      </a:srgbClr>
                    </a:gs>
                    <a:gs pos="100000">
                      <a:srgbClr val="037EF3">
                        <a:alpha val="0"/>
                      </a:srgbClr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M" panose="00020600040101010101" pitchFamily="18" charset="-122"/>
                <a:sym typeface="Arial" panose="020B0604020202020204" pitchFamily="34" charset="0"/>
              </a:rPr>
              <a:t>03</a:t>
            </a:r>
            <a:endParaRPr lang="zh-CN" altLang="en-US" sz="11500" dirty="0">
              <a:gradFill>
                <a:gsLst>
                  <a:gs pos="0">
                    <a:srgbClr val="037EF3">
                      <a:alpha val="19000"/>
                    </a:srgbClr>
                  </a:gs>
                  <a:gs pos="100000">
                    <a:srgbClr val="037EF3">
                      <a:alpha val="0"/>
                    </a:srgbClr>
                  </a:gs>
                </a:gsLst>
                <a:lin ang="5400000" scaled="1"/>
              </a:gradFill>
              <a:latin typeface="+mj-ea"/>
              <a:ea typeface="+mj-ea"/>
              <a:cs typeface="阿里巴巴普惠体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" name="@稿定PPT实验室 出品-13-1">
            <a:extLst>
              <a:ext uri="{FF2B5EF4-FFF2-40B4-BE49-F238E27FC236}">
                <a16:creationId xmlns:a16="http://schemas.microsoft.com/office/drawing/2014/main" id="{BDC68519-2670-0F91-042A-49C5E72E9AE2}"/>
              </a:ext>
            </a:extLst>
          </p:cNvPr>
          <p:cNvSpPr txBox="1">
            <a:spLocks/>
          </p:cNvSpPr>
          <p:nvPr/>
        </p:nvSpPr>
        <p:spPr>
          <a:xfrm>
            <a:off x="6599385" y="4178395"/>
            <a:ext cx="2961153" cy="11747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algn="ctr" defTabSz="913765">
              <a:buSzPct val="25000"/>
              <a:defRPr/>
            </a:pPr>
            <a:r>
              <a:rPr lang="en-US" altLang="zh-CN" sz="11500" dirty="0">
                <a:gradFill>
                  <a:gsLst>
                    <a:gs pos="0">
                      <a:srgbClr val="037EF3">
                        <a:alpha val="19000"/>
                      </a:srgbClr>
                    </a:gs>
                    <a:gs pos="100000">
                      <a:srgbClr val="037EF3">
                        <a:alpha val="0"/>
                      </a:srgbClr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M" panose="00020600040101010101" pitchFamily="18" charset="-122"/>
                <a:sym typeface="Arial" panose="020B0604020202020204" pitchFamily="34" charset="0"/>
              </a:rPr>
              <a:t>04</a:t>
            </a:r>
            <a:endParaRPr lang="zh-CN" altLang="en-US" sz="11500" dirty="0">
              <a:gradFill>
                <a:gsLst>
                  <a:gs pos="0">
                    <a:srgbClr val="037EF3">
                      <a:alpha val="19000"/>
                    </a:srgbClr>
                  </a:gs>
                  <a:gs pos="100000">
                    <a:srgbClr val="037EF3">
                      <a:alpha val="0"/>
                    </a:srgbClr>
                  </a:gs>
                </a:gsLst>
                <a:lin ang="5400000" scaled="1"/>
              </a:gradFill>
              <a:latin typeface="+mj-ea"/>
              <a:ea typeface="+mj-ea"/>
              <a:cs typeface="阿里巴巴普惠体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BD89A3-5AA2-8C6E-B61F-E6D829FD2C83}"/>
              </a:ext>
            </a:extLst>
          </p:cNvPr>
          <p:cNvSpPr txBox="1"/>
          <p:nvPr/>
        </p:nvSpPr>
        <p:spPr>
          <a:xfrm>
            <a:off x="4055890" y="231271"/>
            <a:ext cx="43123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6000" dirty="0">
                <a:solidFill>
                  <a:srgbClr val="262626">
                    <a:alpha val="8000"/>
                  </a:srgbClr>
                </a:solidFill>
                <a:latin typeface="+mn-ea"/>
                <a:cs typeface="阿里巴巴普惠体 M" panose="00020600040101010101" pitchFamily="18" charset="-122"/>
              </a:rPr>
              <a:t>CONTENTS</a:t>
            </a:r>
            <a:endParaRPr lang="zh-CN" altLang="en-US" sz="6000" dirty="0">
              <a:solidFill>
                <a:srgbClr val="262626">
                  <a:alpha val="8000"/>
                </a:srgbClr>
              </a:solidFill>
              <a:latin typeface="+mn-ea"/>
              <a:cs typeface="阿里巴巴普惠体 M" panose="00020600040101010101" pitchFamily="18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D84968D-7F24-6801-7A28-B3F766B7A579}"/>
              </a:ext>
            </a:extLst>
          </p:cNvPr>
          <p:cNvSpPr/>
          <p:nvPr/>
        </p:nvSpPr>
        <p:spPr>
          <a:xfrm>
            <a:off x="5403503" y="511601"/>
            <a:ext cx="1384995" cy="83099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zh-CN" altLang="en-US" sz="5400" dirty="0">
                <a:solidFill>
                  <a:srgbClr val="037EF3">
                    <a:lumMod val="75000"/>
                  </a:srgbClr>
                </a:solidFill>
                <a:latin typeface="+mj-ea"/>
                <a:ea typeface="+mj-ea"/>
                <a:cs typeface="OPPOSans H" panose="00020600040101010101" pitchFamily="18" charset="-122"/>
              </a:rPr>
              <a:t>目录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4DB6DE8-8568-A3D1-57B7-CC19FAB8CF42}"/>
              </a:ext>
            </a:extLst>
          </p:cNvPr>
          <p:cNvCxnSpPr/>
          <p:nvPr/>
        </p:nvCxnSpPr>
        <p:spPr>
          <a:xfrm flipH="1">
            <a:off x="2841478" y="932152"/>
            <a:ext cx="2152650" cy="0"/>
          </a:xfrm>
          <a:prstGeom prst="line">
            <a:avLst/>
          </a:prstGeom>
          <a:noFill/>
          <a:ln w="6350" cap="flat" cmpd="sng" algn="ctr">
            <a:gradFill>
              <a:gsLst>
                <a:gs pos="70000">
                  <a:srgbClr val="037EF3">
                    <a:alpha val="0"/>
                  </a:srgbClr>
                </a:gs>
                <a:gs pos="0">
                  <a:srgbClr val="037EF3"/>
                </a:gs>
              </a:gsLst>
              <a:lin ang="0" scaled="0"/>
            </a:gradFill>
            <a:prstDash val="solid"/>
            <a:miter lim="800000"/>
            <a:headEnd type="diamond"/>
            <a:tailEnd type="none"/>
          </a:ln>
          <a:effectLst/>
        </p:spPr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F2DB31C-6577-C1CC-5CC6-95C1325792E5}"/>
              </a:ext>
            </a:extLst>
          </p:cNvPr>
          <p:cNvCxnSpPr/>
          <p:nvPr/>
        </p:nvCxnSpPr>
        <p:spPr>
          <a:xfrm>
            <a:off x="7109048" y="932152"/>
            <a:ext cx="2152650" cy="0"/>
          </a:xfrm>
          <a:prstGeom prst="line">
            <a:avLst/>
          </a:prstGeom>
          <a:noFill/>
          <a:ln w="6350" cap="flat" cmpd="sng" algn="ctr">
            <a:gradFill>
              <a:gsLst>
                <a:gs pos="70000">
                  <a:srgbClr val="037EF3">
                    <a:alpha val="0"/>
                  </a:srgbClr>
                </a:gs>
                <a:gs pos="0">
                  <a:srgbClr val="037EF3"/>
                </a:gs>
              </a:gsLst>
              <a:lin ang="0" scaled="0"/>
            </a:gradFill>
            <a:prstDash val="solid"/>
            <a:miter lim="800000"/>
            <a:headEnd type="diamond"/>
          </a:ln>
          <a:effectLst/>
        </p:spPr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D40BF3A-1B91-8877-E041-3818997C87A2}"/>
              </a:ext>
            </a:extLst>
          </p:cNvPr>
          <p:cNvCxnSpPr>
            <a:cxnSpLocks/>
          </p:cNvCxnSpPr>
          <p:nvPr/>
        </p:nvCxnSpPr>
        <p:spPr>
          <a:xfrm>
            <a:off x="2939273" y="3418974"/>
            <a:ext cx="2345531" cy="0"/>
          </a:xfrm>
          <a:prstGeom prst="line">
            <a:avLst/>
          </a:prstGeom>
          <a:noFill/>
          <a:ln w="6350" cap="rnd" cmpd="sng" algn="ctr">
            <a:solidFill>
              <a:srgbClr val="037EF3"/>
            </a:solidFill>
            <a:prstDash val="dash"/>
            <a:round/>
          </a:ln>
          <a:effectLst/>
        </p:spPr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EB720C6-E14C-031C-084A-4740FB16D944}"/>
              </a:ext>
            </a:extLst>
          </p:cNvPr>
          <p:cNvCxnSpPr>
            <a:cxnSpLocks/>
          </p:cNvCxnSpPr>
          <p:nvPr/>
        </p:nvCxnSpPr>
        <p:spPr>
          <a:xfrm>
            <a:off x="6907196" y="3425511"/>
            <a:ext cx="2345531" cy="0"/>
          </a:xfrm>
          <a:prstGeom prst="line">
            <a:avLst/>
          </a:prstGeom>
          <a:noFill/>
          <a:ln w="6350" cap="rnd" cmpd="sng" algn="ctr">
            <a:solidFill>
              <a:srgbClr val="037EF3"/>
            </a:solidFill>
            <a:prstDash val="dash"/>
            <a:round/>
          </a:ln>
          <a:effectLst/>
        </p:spPr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46DA600D-4C24-218B-5F52-99C83A8E1B9C}"/>
              </a:ext>
            </a:extLst>
          </p:cNvPr>
          <p:cNvCxnSpPr>
            <a:cxnSpLocks/>
          </p:cNvCxnSpPr>
          <p:nvPr/>
        </p:nvCxnSpPr>
        <p:spPr>
          <a:xfrm>
            <a:off x="3007171" y="5432283"/>
            <a:ext cx="2345531" cy="0"/>
          </a:xfrm>
          <a:prstGeom prst="line">
            <a:avLst/>
          </a:prstGeom>
          <a:noFill/>
          <a:ln w="6350" cap="rnd" cmpd="sng" algn="ctr">
            <a:solidFill>
              <a:srgbClr val="037EF3"/>
            </a:solidFill>
            <a:prstDash val="dash"/>
            <a:round/>
          </a:ln>
          <a:effectLst/>
        </p:spPr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C94FE25C-87CE-A7B8-87A2-B523F788B428}"/>
              </a:ext>
            </a:extLst>
          </p:cNvPr>
          <p:cNvCxnSpPr>
            <a:cxnSpLocks/>
          </p:cNvCxnSpPr>
          <p:nvPr/>
        </p:nvCxnSpPr>
        <p:spPr>
          <a:xfrm>
            <a:off x="6907196" y="5432283"/>
            <a:ext cx="2345531" cy="0"/>
          </a:xfrm>
          <a:prstGeom prst="line">
            <a:avLst/>
          </a:prstGeom>
          <a:noFill/>
          <a:ln w="6350" cap="rnd" cmpd="sng" algn="ctr">
            <a:solidFill>
              <a:srgbClr val="037EF3"/>
            </a:solidFill>
            <a:prstDash val="dash"/>
            <a:round/>
          </a:ln>
          <a:effectLst/>
        </p:spPr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7862AB39-1286-A6D5-C45F-D2C5C2837454}"/>
              </a:ext>
            </a:extLst>
          </p:cNvPr>
          <p:cNvSpPr txBox="1"/>
          <p:nvPr/>
        </p:nvSpPr>
        <p:spPr>
          <a:xfrm>
            <a:off x="7156154" y="2812491"/>
            <a:ext cx="2115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37EF3">
                    <a:lumMod val="75000"/>
                  </a:srgbClr>
                </a:solidFill>
                <a:latin typeface="+mj-ea"/>
                <a:ea typeface="+mj-ea"/>
                <a:cs typeface="OPPOSans H" panose="00020600040101010101" pitchFamily="18" charset="-122"/>
                <a:sym typeface="Noto Sans S Chinese Black" panose="020B0A00000000000000" pitchFamily="34" charset="-122"/>
              </a:rPr>
              <a:t>产品</a:t>
            </a:r>
            <a:r>
              <a:rPr lang="zh-CN" altLang="en-US" sz="3600" b="1" dirty="0">
                <a:solidFill>
                  <a:srgbClr val="037EF3">
                    <a:lumMod val="75000"/>
                  </a:srgbClr>
                </a:solidFill>
                <a:latin typeface="+mj-ea"/>
                <a:ea typeface="+mj-ea"/>
                <a:sym typeface="Noto Sans S Chinese Black" panose="020B0A00000000000000" pitchFamily="34" charset="-122"/>
              </a:rPr>
              <a:t>介绍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6CB9865-72A5-ACD0-F350-380654A17542}"/>
              </a:ext>
            </a:extLst>
          </p:cNvPr>
          <p:cNvSpPr txBox="1"/>
          <p:nvPr/>
        </p:nvSpPr>
        <p:spPr>
          <a:xfrm>
            <a:off x="3096376" y="281249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037EF3">
                    <a:lumMod val="75000"/>
                  </a:srgbClr>
                </a:solidFill>
                <a:latin typeface="+mj-ea"/>
                <a:ea typeface="+mj-ea"/>
                <a:cs typeface="OPPOSans H" panose="00020600040101010101" pitchFamily="18" charset="-122"/>
                <a:sym typeface="Noto Sans S Chinese Black" panose="020B0A00000000000000" pitchFamily="34" charset="-122"/>
              </a:rPr>
              <a:t>关于我们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788BAC0-A81E-0576-8F56-A64CD9C2C74D}"/>
              </a:ext>
            </a:extLst>
          </p:cNvPr>
          <p:cNvSpPr txBox="1"/>
          <p:nvPr/>
        </p:nvSpPr>
        <p:spPr>
          <a:xfrm>
            <a:off x="3128155" y="4802067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37EF3">
                    <a:lumMod val="75000"/>
                  </a:srgbClr>
                </a:solidFill>
                <a:latin typeface="+mj-ea"/>
                <a:ea typeface="+mj-ea"/>
                <a:sym typeface="Noto Sans S Chinese Black" panose="020B0A00000000000000" pitchFamily="34" charset="-122"/>
              </a:rPr>
              <a:t>市场分析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FB9345D-7B9C-565D-EE54-F61F38C5D445}"/>
              </a:ext>
            </a:extLst>
          </p:cNvPr>
          <p:cNvSpPr txBox="1"/>
          <p:nvPr/>
        </p:nvSpPr>
        <p:spPr>
          <a:xfrm>
            <a:off x="7138754" y="4802068"/>
            <a:ext cx="2115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37EF3">
                    <a:lumMod val="75000"/>
                  </a:srgbClr>
                </a:solidFill>
                <a:latin typeface="+mj-ea"/>
                <a:ea typeface="+mj-ea"/>
                <a:sym typeface="Noto Sans S Chinese Black" panose="020B0A00000000000000" pitchFamily="34" charset="-122"/>
              </a:rPr>
              <a:t>前景展望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75F9E30-6813-BB39-B2FB-03D903FF2516}"/>
              </a:ext>
            </a:extLst>
          </p:cNvPr>
          <p:cNvGrpSpPr/>
          <p:nvPr/>
        </p:nvGrpSpPr>
        <p:grpSpPr>
          <a:xfrm>
            <a:off x="0" y="6610744"/>
            <a:ext cx="252015" cy="247256"/>
            <a:chOff x="7693105" y="2907377"/>
            <a:chExt cx="977159" cy="977159"/>
          </a:xfrm>
        </p:grpSpPr>
        <p:sp>
          <p:nvSpPr>
            <p:cNvPr id="21" name="矩形: 圆角 1">
              <a:extLst>
                <a:ext uri="{FF2B5EF4-FFF2-40B4-BE49-F238E27FC236}">
                  <a16:creationId xmlns:a16="http://schemas.microsoft.com/office/drawing/2014/main" id="{2382C221-5782-58C5-8717-0040FA43D38A}"/>
                </a:ext>
              </a:extLst>
            </p:cNvPr>
            <p:cNvSpPr/>
            <p:nvPr/>
          </p:nvSpPr>
          <p:spPr>
            <a:xfrm>
              <a:off x="7722035" y="2936307"/>
              <a:ext cx="919300" cy="919300"/>
            </a:xfrm>
            <a:prstGeom prst="ellipse">
              <a:avLst/>
            </a:prstGeom>
            <a:solidFill>
              <a:srgbClr val="037EF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2" name="矩形: 圆角 2">
              <a:extLst>
                <a:ext uri="{FF2B5EF4-FFF2-40B4-BE49-F238E27FC236}">
                  <a16:creationId xmlns:a16="http://schemas.microsoft.com/office/drawing/2014/main" id="{DBC7B0F6-862B-FC6C-E6AC-C1C55240E88E}"/>
                </a:ext>
              </a:extLst>
            </p:cNvPr>
            <p:cNvSpPr/>
            <p:nvPr/>
          </p:nvSpPr>
          <p:spPr>
            <a:xfrm>
              <a:off x="7823165" y="3037437"/>
              <a:ext cx="717040" cy="717040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3" name="矩形: 圆角 1">
              <a:extLst>
                <a:ext uri="{FF2B5EF4-FFF2-40B4-BE49-F238E27FC236}">
                  <a16:creationId xmlns:a16="http://schemas.microsoft.com/office/drawing/2014/main" id="{BC5BB693-28F1-8272-F3D6-1350C037A2FF}"/>
                </a:ext>
              </a:extLst>
            </p:cNvPr>
            <p:cNvSpPr/>
            <p:nvPr/>
          </p:nvSpPr>
          <p:spPr>
            <a:xfrm>
              <a:off x="7693105" y="2907377"/>
              <a:ext cx="977159" cy="977159"/>
            </a:xfrm>
            <a:prstGeom prst="ellipse">
              <a:avLst/>
            </a:prstGeom>
            <a:noFill/>
            <a:ln w="9525" cap="flat" cmpd="sng" algn="ctr">
              <a:solidFill>
                <a:srgbClr val="037EF3"/>
              </a:solidFill>
              <a:prstDash val="sysDot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918F881-C22D-A008-8B3B-A365CC30E4CC}"/>
              </a:ext>
            </a:extLst>
          </p:cNvPr>
          <p:cNvGrpSpPr/>
          <p:nvPr/>
        </p:nvGrpSpPr>
        <p:grpSpPr>
          <a:xfrm>
            <a:off x="119571" y="6680524"/>
            <a:ext cx="434817" cy="404571"/>
            <a:chOff x="5427503" y="5889172"/>
            <a:chExt cx="977159" cy="977159"/>
          </a:xfrm>
        </p:grpSpPr>
        <p:sp>
          <p:nvSpPr>
            <p:cNvPr id="25" name="矩形: 圆角 1">
              <a:extLst>
                <a:ext uri="{FF2B5EF4-FFF2-40B4-BE49-F238E27FC236}">
                  <a16:creationId xmlns:a16="http://schemas.microsoft.com/office/drawing/2014/main" id="{1D5B1241-9D2D-609C-C7D3-C4C42BC68307}"/>
                </a:ext>
              </a:extLst>
            </p:cNvPr>
            <p:cNvSpPr/>
            <p:nvPr/>
          </p:nvSpPr>
          <p:spPr>
            <a:xfrm>
              <a:off x="5456433" y="5918102"/>
              <a:ext cx="919300" cy="919300"/>
            </a:xfrm>
            <a:prstGeom prst="ellipse">
              <a:avLst/>
            </a:prstGeom>
            <a:solidFill>
              <a:srgbClr val="037EF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6" name="矩形: 圆角 2">
              <a:extLst>
                <a:ext uri="{FF2B5EF4-FFF2-40B4-BE49-F238E27FC236}">
                  <a16:creationId xmlns:a16="http://schemas.microsoft.com/office/drawing/2014/main" id="{D21986A4-E637-D922-B3D0-781998A0E2DF}"/>
                </a:ext>
              </a:extLst>
            </p:cNvPr>
            <p:cNvSpPr/>
            <p:nvPr/>
          </p:nvSpPr>
          <p:spPr>
            <a:xfrm>
              <a:off x="5557563" y="6019232"/>
              <a:ext cx="717040" cy="717040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7" name="矩形: 圆角 1">
              <a:extLst>
                <a:ext uri="{FF2B5EF4-FFF2-40B4-BE49-F238E27FC236}">
                  <a16:creationId xmlns:a16="http://schemas.microsoft.com/office/drawing/2014/main" id="{3F5F334E-9CFB-337C-F1E9-C072DD7EF461}"/>
                </a:ext>
              </a:extLst>
            </p:cNvPr>
            <p:cNvSpPr/>
            <p:nvPr/>
          </p:nvSpPr>
          <p:spPr>
            <a:xfrm>
              <a:off x="5427503" y="5889172"/>
              <a:ext cx="977159" cy="977159"/>
            </a:xfrm>
            <a:prstGeom prst="ellipse">
              <a:avLst/>
            </a:prstGeom>
            <a:noFill/>
            <a:ln w="9525" cap="flat" cmpd="sng" algn="ctr">
              <a:solidFill>
                <a:srgbClr val="037EF3"/>
              </a:solidFill>
              <a:prstDash val="sysDot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6E8AADF-EE26-A3E2-0E47-E9187CE0127F}"/>
              </a:ext>
            </a:extLst>
          </p:cNvPr>
          <p:cNvGrpSpPr/>
          <p:nvPr/>
        </p:nvGrpSpPr>
        <p:grpSpPr>
          <a:xfrm>
            <a:off x="11326628" y="495338"/>
            <a:ext cx="252015" cy="247256"/>
            <a:chOff x="7693105" y="2907377"/>
            <a:chExt cx="977159" cy="977159"/>
          </a:xfrm>
        </p:grpSpPr>
        <p:sp>
          <p:nvSpPr>
            <p:cNvPr id="29" name="矩形: 圆角 1">
              <a:extLst>
                <a:ext uri="{FF2B5EF4-FFF2-40B4-BE49-F238E27FC236}">
                  <a16:creationId xmlns:a16="http://schemas.microsoft.com/office/drawing/2014/main" id="{6A955A54-8D8E-790E-43AE-8D5042844215}"/>
                </a:ext>
              </a:extLst>
            </p:cNvPr>
            <p:cNvSpPr/>
            <p:nvPr/>
          </p:nvSpPr>
          <p:spPr>
            <a:xfrm>
              <a:off x="7722035" y="2936307"/>
              <a:ext cx="919300" cy="919300"/>
            </a:xfrm>
            <a:prstGeom prst="ellipse">
              <a:avLst/>
            </a:prstGeom>
            <a:solidFill>
              <a:srgbClr val="037EF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0" name="矩形: 圆角 2">
              <a:extLst>
                <a:ext uri="{FF2B5EF4-FFF2-40B4-BE49-F238E27FC236}">
                  <a16:creationId xmlns:a16="http://schemas.microsoft.com/office/drawing/2014/main" id="{CA4DF7D1-16D6-12A8-402F-B1437BF6AB9B}"/>
                </a:ext>
              </a:extLst>
            </p:cNvPr>
            <p:cNvSpPr/>
            <p:nvPr/>
          </p:nvSpPr>
          <p:spPr>
            <a:xfrm>
              <a:off x="7823165" y="3037437"/>
              <a:ext cx="717040" cy="717040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" name="矩形: 圆角 1">
              <a:extLst>
                <a:ext uri="{FF2B5EF4-FFF2-40B4-BE49-F238E27FC236}">
                  <a16:creationId xmlns:a16="http://schemas.microsoft.com/office/drawing/2014/main" id="{23AF38CD-8850-32CE-B4C9-635B45B6F9EE}"/>
                </a:ext>
              </a:extLst>
            </p:cNvPr>
            <p:cNvSpPr/>
            <p:nvPr/>
          </p:nvSpPr>
          <p:spPr>
            <a:xfrm>
              <a:off x="7693105" y="2907377"/>
              <a:ext cx="977159" cy="977159"/>
            </a:xfrm>
            <a:prstGeom prst="ellipse">
              <a:avLst/>
            </a:prstGeom>
            <a:noFill/>
            <a:ln w="9525" cap="flat" cmpd="sng" algn="ctr">
              <a:solidFill>
                <a:srgbClr val="037EF3"/>
              </a:solidFill>
              <a:prstDash val="sysDot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FF97DF1-1374-3D75-9108-A4A652C20B21}"/>
              </a:ext>
            </a:extLst>
          </p:cNvPr>
          <p:cNvGrpSpPr/>
          <p:nvPr/>
        </p:nvGrpSpPr>
        <p:grpSpPr>
          <a:xfrm>
            <a:off x="10985691" y="293053"/>
            <a:ext cx="434817" cy="404571"/>
            <a:chOff x="5427503" y="5889172"/>
            <a:chExt cx="977159" cy="977159"/>
          </a:xfrm>
        </p:grpSpPr>
        <p:sp>
          <p:nvSpPr>
            <p:cNvPr id="33" name="矩形: 圆角 1">
              <a:extLst>
                <a:ext uri="{FF2B5EF4-FFF2-40B4-BE49-F238E27FC236}">
                  <a16:creationId xmlns:a16="http://schemas.microsoft.com/office/drawing/2014/main" id="{03FA898D-CD08-4323-7244-D948C631B78F}"/>
                </a:ext>
              </a:extLst>
            </p:cNvPr>
            <p:cNvSpPr/>
            <p:nvPr/>
          </p:nvSpPr>
          <p:spPr>
            <a:xfrm>
              <a:off x="5456433" y="5918102"/>
              <a:ext cx="919300" cy="919300"/>
            </a:xfrm>
            <a:prstGeom prst="ellipse">
              <a:avLst/>
            </a:prstGeom>
            <a:solidFill>
              <a:srgbClr val="037EF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矩形: 圆角 2">
              <a:extLst>
                <a:ext uri="{FF2B5EF4-FFF2-40B4-BE49-F238E27FC236}">
                  <a16:creationId xmlns:a16="http://schemas.microsoft.com/office/drawing/2014/main" id="{37403387-67FD-5252-64D5-9F5B775DF204}"/>
                </a:ext>
              </a:extLst>
            </p:cNvPr>
            <p:cNvSpPr/>
            <p:nvPr/>
          </p:nvSpPr>
          <p:spPr>
            <a:xfrm>
              <a:off x="5557563" y="6019232"/>
              <a:ext cx="717040" cy="717040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5" name="矩形: 圆角 1">
              <a:extLst>
                <a:ext uri="{FF2B5EF4-FFF2-40B4-BE49-F238E27FC236}">
                  <a16:creationId xmlns:a16="http://schemas.microsoft.com/office/drawing/2014/main" id="{2FFAA611-F119-F4F8-E8F7-5F193942EBFF}"/>
                </a:ext>
              </a:extLst>
            </p:cNvPr>
            <p:cNvSpPr/>
            <p:nvPr/>
          </p:nvSpPr>
          <p:spPr>
            <a:xfrm>
              <a:off x="5427503" y="5889172"/>
              <a:ext cx="977159" cy="977159"/>
            </a:xfrm>
            <a:prstGeom prst="ellipse">
              <a:avLst/>
            </a:prstGeom>
            <a:noFill/>
            <a:ln w="9525" cap="flat" cmpd="sng" algn="ctr">
              <a:solidFill>
                <a:srgbClr val="037EF3"/>
              </a:solidFill>
              <a:prstDash val="sysDot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1565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背景图案&#10;&#10;低可信度描述已自动生成">
            <a:extLst>
              <a:ext uri="{FF2B5EF4-FFF2-40B4-BE49-F238E27FC236}">
                <a16:creationId xmlns:a16="http://schemas.microsoft.com/office/drawing/2014/main" id="{45E08500-5834-FF78-DABA-43073F1562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51"/>
            <a:ext cx="12192000" cy="6967603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F1AA91DD-5F11-9D15-3AEB-8176E86E2EB0}"/>
              </a:ext>
            </a:extLst>
          </p:cNvPr>
          <p:cNvSpPr/>
          <p:nvPr/>
        </p:nvSpPr>
        <p:spPr>
          <a:xfrm>
            <a:off x="2319025" y="1897238"/>
            <a:ext cx="2324242" cy="2324242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571500" dist="38100" dir="2700000" algn="tl" rotWithShape="0">
              <a:schemeClr val="accent1">
                <a:lumMod val="75000"/>
                <a:alpha val="40000"/>
              </a:scheme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dirty="0">
                <a:latin typeface="+mj-lt"/>
              </a:rPr>
              <a:t>01</a:t>
            </a:r>
            <a:endParaRPr kumimoji="1" lang="zh-CN" altLang="en-US" sz="8000" dirty="0">
              <a:latin typeface="+mj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A772DD8-3330-85E1-F12F-91F3795BBE70}"/>
              </a:ext>
            </a:extLst>
          </p:cNvPr>
          <p:cNvGrpSpPr/>
          <p:nvPr/>
        </p:nvGrpSpPr>
        <p:grpSpPr>
          <a:xfrm>
            <a:off x="4866121" y="2131464"/>
            <a:ext cx="4801630" cy="1862024"/>
            <a:chOff x="3718041" y="1521864"/>
            <a:chExt cx="4801630" cy="1862024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29497C0-BC27-A6F0-27D4-5121E8959592}"/>
                </a:ext>
              </a:extLst>
            </p:cNvPr>
            <p:cNvSpPr txBox="1"/>
            <p:nvPr/>
          </p:nvSpPr>
          <p:spPr>
            <a:xfrm>
              <a:off x="3718041" y="1521864"/>
              <a:ext cx="1218475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kumimoji="1"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PART</a:t>
              </a:r>
              <a:r>
                <a:rPr kumimoji="1" lang="zh-CN" altLang="en-US" dirty="0">
                  <a:solidFill>
                    <a:schemeClr val="accent1">
                      <a:lumMod val="100000"/>
                    </a:schemeClr>
                  </a:solidFill>
                </a:rPr>
                <a:t> </a:t>
              </a:r>
              <a:r>
                <a:rPr kumimoji="1"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ONE</a:t>
              </a:r>
              <a:r>
                <a:rPr kumimoji="1" lang="zh-CN" altLang="en-US" dirty="0">
                  <a:solidFill>
                    <a:schemeClr val="accent1">
                      <a:lumMod val="100000"/>
                    </a:schemeClr>
                  </a:solidFill>
                </a:rPr>
                <a:t> </a:t>
              </a:r>
            </a:p>
          </p:txBody>
        </p:sp>
        <p:cxnSp>
          <p:nvCxnSpPr>
            <p:cNvPr id="5" name="直线连接符 5">
              <a:extLst>
                <a:ext uri="{FF2B5EF4-FFF2-40B4-BE49-F238E27FC236}">
                  <a16:creationId xmlns:a16="http://schemas.microsoft.com/office/drawing/2014/main" id="{78590339-658C-BB81-4DA9-838C2F8B12B6}"/>
                </a:ext>
              </a:extLst>
            </p:cNvPr>
            <p:cNvCxnSpPr>
              <a:cxnSpLocks/>
            </p:cNvCxnSpPr>
            <p:nvPr/>
          </p:nvCxnSpPr>
          <p:spPr>
            <a:xfrm>
              <a:off x="4934521" y="1654220"/>
              <a:ext cx="358515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线连接符 6">
              <a:extLst>
                <a:ext uri="{FF2B5EF4-FFF2-40B4-BE49-F238E27FC236}">
                  <a16:creationId xmlns:a16="http://schemas.microsoft.com/office/drawing/2014/main" id="{431B2C86-A180-E7C5-166E-1C45E39C910C}"/>
                </a:ext>
              </a:extLst>
            </p:cNvPr>
            <p:cNvCxnSpPr>
              <a:cxnSpLocks/>
            </p:cNvCxnSpPr>
            <p:nvPr/>
          </p:nvCxnSpPr>
          <p:spPr>
            <a:xfrm>
              <a:off x="3718042" y="3383888"/>
              <a:ext cx="480162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9B8D814-7072-DCDE-05BD-9005A9AD1F1C}"/>
                </a:ext>
              </a:extLst>
            </p:cNvPr>
            <p:cNvSpPr txBox="1"/>
            <p:nvPr/>
          </p:nvSpPr>
          <p:spPr>
            <a:xfrm>
              <a:off x="3718041" y="1996982"/>
              <a:ext cx="4103688" cy="92333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kumimoji="1" lang="zh-CN" altLang="en-US" sz="6000" b="1" dirty="0">
                  <a:solidFill>
                    <a:schemeClr val="accent1">
                      <a:lumMod val="100000"/>
                    </a:schemeClr>
                  </a:solidFill>
                  <a:latin typeface="+mn-ea"/>
                  <a:ea typeface="+mn-ea"/>
                </a:rPr>
                <a:t>项目概况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3F3B89A-4F92-E0CE-EBF0-1B78128E287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3000"/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222183" y="1729093"/>
            <a:ext cx="804742" cy="80474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075F5F0-4CF8-E002-9223-CC04911E486C}"/>
              </a:ext>
            </a:extLst>
          </p:cNvPr>
          <p:cNvSpPr txBox="1"/>
          <p:nvPr/>
        </p:nvSpPr>
        <p:spPr>
          <a:xfrm>
            <a:off x="9237093" y="1571127"/>
            <a:ext cx="1340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85000"/>
                  </a:schemeClr>
                </a:solidFill>
              </a:rPr>
              <a:t> 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FD4A8C2-7FA6-9126-FBEE-FF2040B41DC4}"/>
              </a:ext>
            </a:extLst>
          </p:cNvPr>
          <p:cNvSpPr txBox="1"/>
          <p:nvPr/>
        </p:nvSpPr>
        <p:spPr>
          <a:xfrm>
            <a:off x="3325523" y="4092547"/>
            <a:ext cx="1340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85000"/>
                  </a:schemeClr>
                </a:solidFill>
              </a:rPr>
              <a:t>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7B96DD3-675F-6169-5DF1-8A1A63ECF6F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37093" y="1571127"/>
            <a:ext cx="1340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85000"/>
                  </a:schemeClr>
                </a:solidFill>
              </a:rPr>
              <a:t> 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183E23F-A438-590F-AA5D-CD8FE1D3CA0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325523" y="4092547"/>
            <a:ext cx="1340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85000"/>
                  </a:schemeClr>
                </a:solidFill>
              </a:rPr>
              <a:t> 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61E50E8-1709-506F-FC6E-182A4F2A95B4}"/>
              </a:ext>
            </a:extLst>
          </p:cNvPr>
          <p:cNvSpPr txBox="1"/>
          <p:nvPr/>
        </p:nvSpPr>
        <p:spPr>
          <a:xfrm>
            <a:off x="4783634" y="4172985"/>
            <a:ext cx="6096000" cy="878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3358943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低可信度描述已自动生成">
            <a:extLst>
              <a:ext uri="{FF2B5EF4-FFF2-40B4-BE49-F238E27FC236}">
                <a16:creationId xmlns:a16="http://schemas.microsoft.com/office/drawing/2014/main" id="{746A409B-551D-929A-E3CB-BD59FCFC682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51"/>
            <a:ext cx="12192000" cy="6967603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60B494E-C367-5343-18F4-D5F82C330E59}"/>
              </a:ext>
            </a:extLst>
          </p:cNvPr>
          <p:cNvSpPr/>
          <p:nvPr/>
        </p:nvSpPr>
        <p:spPr>
          <a:xfrm>
            <a:off x="301388" y="1074572"/>
            <a:ext cx="11589224" cy="11589224"/>
          </a:xfrm>
          <a:custGeom>
            <a:avLst/>
            <a:gdLst>
              <a:gd name="connsiteX0" fmla="*/ 5913120 w 11826240"/>
              <a:gd name="connsiteY0" fmla="*/ 1498434 h 11826240"/>
              <a:gd name="connsiteX1" fmla="*/ 1498434 w 11826240"/>
              <a:gd name="connsiteY1" fmla="*/ 5913120 h 11826240"/>
              <a:gd name="connsiteX2" fmla="*/ 5913120 w 11826240"/>
              <a:gd name="connsiteY2" fmla="*/ 10327806 h 11826240"/>
              <a:gd name="connsiteX3" fmla="*/ 10327806 w 11826240"/>
              <a:gd name="connsiteY3" fmla="*/ 5913120 h 11826240"/>
              <a:gd name="connsiteX4" fmla="*/ 5913120 w 11826240"/>
              <a:gd name="connsiteY4" fmla="*/ 1498434 h 11826240"/>
              <a:gd name="connsiteX5" fmla="*/ 5913120 w 11826240"/>
              <a:gd name="connsiteY5" fmla="*/ 0 h 11826240"/>
              <a:gd name="connsiteX6" fmla="*/ 11826240 w 11826240"/>
              <a:gd name="connsiteY6" fmla="*/ 5913120 h 11826240"/>
              <a:gd name="connsiteX7" fmla="*/ 5913120 w 11826240"/>
              <a:gd name="connsiteY7" fmla="*/ 11826240 h 11826240"/>
              <a:gd name="connsiteX8" fmla="*/ 0 w 11826240"/>
              <a:gd name="connsiteY8" fmla="*/ 5913120 h 11826240"/>
              <a:gd name="connsiteX9" fmla="*/ 5913120 w 11826240"/>
              <a:gd name="connsiteY9" fmla="*/ 0 h 1182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26240" h="11826240">
                <a:moveTo>
                  <a:pt x="5913120" y="1498434"/>
                </a:moveTo>
                <a:cubicBezTo>
                  <a:pt x="3474956" y="1498434"/>
                  <a:pt x="1498434" y="3474956"/>
                  <a:pt x="1498434" y="5913120"/>
                </a:cubicBezTo>
                <a:cubicBezTo>
                  <a:pt x="1498434" y="8351284"/>
                  <a:pt x="3474956" y="10327806"/>
                  <a:pt x="5913120" y="10327806"/>
                </a:cubicBezTo>
                <a:cubicBezTo>
                  <a:pt x="8351284" y="10327806"/>
                  <a:pt x="10327806" y="8351284"/>
                  <a:pt x="10327806" y="5913120"/>
                </a:cubicBezTo>
                <a:cubicBezTo>
                  <a:pt x="10327806" y="3474956"/>
                  <a:pt x="8351284" y="1498434"/>
                  <a:pt x="5913120" y="1498434"/>
                </a:cubicBezTo>
                <a:close/>
                <a:moveTo>
                  <a:pt x="5913120" y="0"/>
                </a:moveTo>
                <a:cubicBezTo>
                  <a:pt x="9178846" y="0"/>
                  <a:pt x="11826240" y="2647394"/>
                  <a:pt x="11826240" y="5913120"/>
                </a:cubicBezTo>
                <a:cubicBezTo>
                  <a:pt x="11826240" y="9178846"/>
                  <a:pt x="9178846" y="11826240"/>
                  <a:pt x="5913120" y="11826240"/>
                </a:cubicBezTo>
                <a:cubicBezTo>
                  <a:pt x="2647394" y="11826240"/>
                  <a:pt x="0" y="9178846"/>
                  <a:pt x="0" y="5913120"/>
                </a:cubicBezTo>
                <a:cubicBezTo>
                  <a:pt x="0" y="2647394"/>
                  <a:pt x="2647394" y="0"/>
                  <a:pt x="5913120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D8021E6F-3884-407D-E30F-1B80F797BFD0}"/>
              </a:ext>
            </a:extLst>
          </p:cNvPr>
          <p:cNvSpPr/>
          <p:nvPr/>
        </p:nvSpPr>
        <p:spPr>
          <a:xfrm>
            <a:off x="2878654" y="3651838"/>
            <a:ext cx="6434692" cy="6434692"/>
          </a:xfrm>
          <a:prstGeom prst="ellipse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87B65F99-9D43-0DF4-C748-72E62AAD5C4A}"/>
              </a:ext>
            </a:extLst>
          </p:cNvPr>
          <p:cNvSpPr/>
          <p:nvPr/>
        </p:nvSpPr>
        <p:spPr>
          <a:xfrm>
            <a:off x="3576000" y="4349184"/>
            <a:ext cx="5040000" cy="5040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A4B06984-DE9A-1CAE-8646-610231284535}"/>
              </a:ext>
            </a:extLst>
          </p:cNvPr>
          <p:cNvSpPr/>
          <p:nvPr/>
        </p:nvSpPr>
        <p:spPr>
          <a:xfrm>
            <a:off x="2425380" y="3068638"/>
            <a:ext cx="7341240" cy="7341236"/>
          </a:xfrm>
          <a:prstGeom prst="arc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41071065-77CE-EA81-E578-4FC8C5515743}"/>
              </a:ext>
            </a:extLst>
          </p:cNvPr>
          <p:cNvSpPr/>
          <p:nvPr/>
        </p:nvSpPr>
        <p:spPr>
          <a:xfrm rot="13500000">
            <a:off x="2425380" y="3068638"/>
            <a:ext cx="7341240" cy="7341236"/>
          </a:xfrm>
          <a:prstGeom prst="arc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99BB98D5-6D7E-B354-51EF-B6FCFCDC7683}"/>
              </a:ext>
            </a:extLst>
          </p:cNvPr>
          <p:cNvSpPr/>
          <p:nvPr/>
        </p:nvSpPr>
        <p:spPr>
          <a:xfrm rot="18000000">
            <a:off x="2425380" y="3068638"/>
            <a:ext cx="7341240" cy="7341236"/>
          </a:xfrm>
          <a:prstGeom prst="arc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762CD5A-1772-A059-D584-71D910DD6060}"/>
              </a:ext>
            </a:extLst>
          </p:cNvPr>
          <p:cNvSpPr txBox="1"/>
          <p:nvPr/>
        </p:nvSpPr>
        <p:spPr>
          <a:xfrm>
            <a:off x="3895053" y="5587718"/>
            <a:ext cx="43288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财务智能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系统解决方案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29EE640-68E1-54A2-8488-9DBF221591F0}"/>
              </a:ext>
            </a:extLst>
          </p:cNvPr>
          <p:cNvGrpSpPr/>
          <p:nvPr/>
        </p:nvGrpSpPr>
        <p:grpSpPr>
          <a:xfrm>
            <a:off x="5536724" y="4679074"/>
            <a:ext cx="1118553" cy="1118553"/>
            <a:chOff x="-3095732" y="2553534"/>
            <a:chExt cx="2408058" cy="2408058"/>
          </a:xfr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</p:grpSpPr>
        <p:grpSp>
          <p:nvGrpSpPr>
            <p:cNvPr id="11" name="图形 469">
              <a:extLst>
                <a:ext uri="{FF2B5EF4-FFF2-40B4-BE49-F238E27FC236}">
                  <a16:creationId xmlns:a16="http://schemas.microsoft.com/office/drawing/2014/main" id="{E630AED0-92D6-D7D2-88BE-8AA02A15C69B}"/>
                </a:ext>
              </a:extLst>
            </p:cNvPr>
            <p:cNvGrpSpPr/>
            <p:nvPr/>
          </p:nvGrpSpPr>
          <p:grpSpPr>
            <a:xfrm>
              <a:off x="-3095732" y="2553534"/>
              <a:ext cx="2408058" cy="2408058"/>
              <a:chOff x="-2261214" y="2200726"/>
              <a:chExt cx="1061364" cy="1061364"/>
            </a:xfrm>
            <a:grpFill/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2196AA73-0475-509B-ABA8-4EF9A4314631}"/>
                  </a:ext>
                </a:extLst>
              </p:cNvPr>
              <p:cNvSpPr/>
              <p:nvPr/>
            </p:nvSpPr>
            <p:spPr>
              <a:xfrm>
                <a:off x="-2261214" y="2200726"/>
                <a:ext cx="1061364" cy="1061364"/>
              </a:xfrm>
              <a:custGeom>
                <a:avLst/>
                <a:gdLst>
                  <a:gd name="connsiteX0" fmla="*/ 958652 w 1061364"/>
                  <a:gd name="connsiteY0" fmla="*/ 573993 h 1061364"/>
                  <a:gd name="connsiteX1" fmla="*/ 958652 w 1061364"/>
                  <a:gd name="connsiteY1" fmla="*/ 238293 h 1061364"/>
                  <a:gd name="connsiteX2" fmla="*/ 1061365 w 1061364"/>
                  <a:gd name="connsiteY2" fmla="*/ 119831 h 1061364"/>
                  <a:gd name="connsiteX3" fmla="*/ 941533 w 1061364"/>
                  <a:gd name="connsiteY3" fmla="*/ 0 h 1061364"/>
                  <a:gd name="connsiteX4" fmla="*/ 821702 w 1061364"/>
                  <a:gd name="connsiteY4" fmla="*/ 119831 h 1061364"/>
                  <a:gd name="connsiteX5" fmla="*/ 0 w 1061364"/>
                  <a:gd name="connsiteY5" fmla="*/ 119831 h 1061364"/>
                  <a:gd name="connsiteX6" fmla="*/ 0 w 1061364"/>
                  <a:gd name="connsiteY6" fmla="*/ 804583 h 1061364"/>
                  <a:gd name="connsiteX7" fmla="*/ 514437 w 1061364"/>
                  <a:gd name="connsiteY7" fmla="*/ 804583 h 1061364"/>
                  <a:gd name="connsiteX8" fmla="*/ 787464 w 1061364"/>
                  <a:gd name="connsiteY8" fmla="*/ 1061365 h 1061364"/>
                  <a:gd name="connsiteX9" fmla="*/ 1061365 w 1061364"/>
                  <a:gd name="connsiteY9" fmla="*/ 787464 h 1061364"/>
                  <a:gd name="connsiteX10" fmla="*/ 958652 w 1061364"/>
                  <a:gd name="connsiteY10" fmla="*/ 573993 h 1061364"/>
                  <a:gd name="connsiteX11" fmla="*/ 941533 w 1061364"/>
                  <a:gd name="connsiteY11" fmla="*/ 34238 h 1061364"/>
                  <a:gd name="connsiteX12" fmla="*/ 1027127 w 1061364"/>
                  <a:gd name="connsiteY12" fmla="*/ 119831 h 1061364"/>
                  <a:gd name="connsiteX13" fmla="*/ 941533 w 1061364"/>
                  <a:gd name="connsiteY13" fmla="*/ 205425 h 1061364"/>
                  <a:gd name="connsiteX14" fmla="*/ 855939 w 1061364"/>
                  <a:gd name="connsiteY14" fmla="*/ 119831 h 1061364"/>
                  <a:gd name="connsiteX15" fmla="*/ 941533 w 1061364"/>
                  <a:gd name="connsiteY15" fmla="*/ 34238 h 1061364"/>
                  <a:gd name="connsiteX16" fmla="*/ 34238 w 1061364"/>
                  <a:gd name="connsiteY16" fmla="*/ 154069 h 1061364"/>
                  <a:gd name="connsiteX17" fmla="*/ 826752 w 1061364"/>
                  <a:gd name="connsiteY17" fmla="*/ 154069 h 1061364"/>
                  <a:gd name="connsiteX18" fmla="*/ 845702 w 1061364"/>
                  <a:gd name="connsiteY18" fmla="*/ 191474 h 1061364"/>
                  <a:gd name="connsiteX19" fmla="*/ 741004 w 1061364"/>
                  <a:gd name="connsiteY19" fmla="*/ 296172 h 1061364"/>
                  <a:gd name="connsiteX20" fmla="*/ 718989 w 1061364"/>
                  <a:gd name="connsiteY20" fmla="*/ 291019 h 1061364"/>
                  <a:gd name="connsiteX21" fmla="*/ 696991 w 1061364"/>
                  <a:gd name="connsiteY21" fmla="*/ 296172 h 1061364"/>
                  <a:gd name="connsiteX22" fmla="*/ 662497 w 1061364"/>
                  <a:gd name="connsiteY22" fmla="*/ 261678 h 1061364"/>
                  <a:gd name="connsiteX23" fmla="*/ 667633 w 1061364"/>
                  <a:gd name="connsiteY23" fmla="*/ 239663 h 1061364"/>
                  <a:gd name="connsiteX24" fmla="*/ 616276 w 1061364"/>
                  <a:gd name="connsiteY24" fmla="*/ 188307 h 1061364"/>
                  <a:gd name="connsiteX25" fmla="*/ 564920 w 1061364"/>
                  <a:gd name="connsiteY25" fmla="*/ 239663 h 1061364"/>
                  <a:gd name="connsiteX26" fmla="*/ 570073 w 1061364"/>
                  <a:gd name="connsiteY26" fmla="*/ 261661 h 1061364"/>
                  <a:gd name="connsiteX27" fmla="*/ 484222 w 1061364"/>
                  <a:gd name="connsiteY27" fmla="*/ 347511 h 1061364"/>
                  <a:gd name="connsiteX28" fmla="*/ 462207 w 1061364"/>
                  <a:gd name="connsiteY28" fmla="*/ 342376 h 1061364"/>
                  <a:gd name="connsiteX29" fmla="*/ 410851 w 1061364"/>
                  <a:gd name="connsiteY29" fmla="*/ 393732 h 1061364"/>
                  <a:gd name="connsiteX30" fmla="*/ 462207 w 1061364"/>
                  <a:gd name="connsiteY30" fmla="*/ 445088 h 1061364"/>
                  <a:gd name="connsiteX31" fmla="*/ 513563 w 1061364"/>
                  <a:gd name="connsiteY31" fmla="*/ 393732 h 1061364"/>
                  <a:gd name="connsiteX32" fmla="*/ 508411 w 1061364"/>
                  <a:gd name="connsiteY32" fmla="*/ 371734 h 1061364"/>
                  <a:gd name="connsiteX33" fmla="*/ 594261 w 1061364"/>
                  <a:gd name="connsiteY33" fmla="*/ 285884 h 1061364"/>
                  <a:gd name="connsiteX34" fmla="*/ 616276 w 1061364"/>
                  <a:gd name="connsiteY34" fmla="*/ 291019 h 1061364"/>
                  <a:gd name="connsiteX35" fmla="*/ 638274 w 1061364"/>
                  <a:gd name="connsiteY35" fmla="*/ 285867 h 1061364"/>
                  <a:gd name="connsiteX36" fmla="*/ 672768 w 1061364"/>
                  <a:gd name="connsiteY36" fmla="*/ 320361 h 1061364"/>
                  <a:gd name="connsiteX37" fmla="*/ 667633 w 1061364"/>
                  <a:gd name="connsiteY37" fmla="*/ 342376 h 1061364"/>
                  <a:gd name="connsiteX38" fmla="*/ 718989 w 1061364"/>
                  <a:gd name="connsiteY38" fmla="*/ 393732 h 1061364"/>
                  <a:gd name="connsiteX39" fmla="*/ 770345 w 1061364"/>
                  <a:gd name="connsiteY39" fmla="*/ 342376 h 1061364"/>
                  <a:gd name="connsiteX40" fmla="*/ 765192 w 1061364"/>
                  <a:gd name="connsiteY40" fmla="*/ 320378 h 1061364"/>
                  <a:gd name="connsiteX41" fmla="*/ 869908 w 1061364"/>
                  <a:gd name="connsiteY41" fmla="*/ 215680 h 1061364"/>
                  <a:gd name="connsiteX42" fmla="*/ 924414 w 1061364"/>
                  <a:gd name="connsiteY42" fmla="*/ 238311 h 1061364"/>
                  <a:gd name="connsiteX43" fmla="*/ 924414 w 1061364"/>
                  <a:gd name="connsiteY43" fmla="*/ 550643 h 1061364"/>
                  <a:gd name="connsiteX44" fmla="*/ 787464 w 1061364"/>
                  <a:gd name="connsiteY44" fmla="*/ 513563 h 1061364"/>
                  <a:gd name="connsiteX45" fmla="*/ 582039 w 1061364"/>
                  <a:gd name="connsiteY45" fmla="*/ 606912 h 1061364"/>
                  <a:gd name="connsiteX46" fmla="*/ 582039 w 1061364"/>
                  <a:gd name="connsiteY46" fmla="*/ 530682 h 1061364"/>
                  <a:gd name="connsiteX47" fmla="*/ 479326 w 1061364"/>
                  <a:gd name="connsiteY47" fmla="*/ 530682 h 1061364"/>
                  <a:gd name="connsiteX48" fmla="*/ 479326 w 1061364"/>
                  <a:gd name="connsiteY48" fmla="*/ 736108 h 1061364"/>
                  <a:gd name="connsiteX49" fmla="*/ 518562 w 1061364"/>
                  <a:gd name="connsiteY49" fmla="*/ 736108 h 1061364"/>
                  <a:gd name="connsiteX50" fmla="*/ 514437 w 1061364"/>
                  <a:gd name="connsiteY50" fmla="*/ 770345 h 1061364"/>
                  <a:gd name="connsiteX51" fmla="*/ 34238 w 1061364"/>
                  <a:gd name="connsiteY51" fmla="*/ 770345 h 1061364"/>
                  <a:gd name="connsiteX52" fmla="*/ 718989 w 1061364"/>
                  <a:gd name="connsiteY52" fmla="*/ 325257 h 1061364"/>
                  <a:gd name="connsiteX53" fmla="*/ 736108 w 1061364"/>
                  <a:gd name="connsiteY53" fmla="*/ 342376 h 1061364"/>
                  <a:gd name="connsiteX54" fmla="*/ 718989 w 1061364"/>
                  <a:gd name="connsiteY54" fmla="*/ 359494 h 1061364"/>
                  <a:gd name="connsiteX55" fmla="*/ 701870 w 1061364"/>
                  <a:gd name="connsiteY55" fmla="*/ 342376 h 1061364"/>
                  <a:gd name="connsiteX56" fmla="*/ 718989 w 1061364"/>
                  <a:gd name="connsiteY56" fmla="*/ 325257 h 1061364"/>
                  <a:gd name="connsiteX57" fmla="*/ 599157 w 1061364"/>
                  <a:gd name="connsiteY57" fmla="*/ 239663 h 1061364"/>
                  <a:gd name="connsiteX58" fmla="*/ 616276 w 1061364"/>
                  <a:gd name="connsiteY58" fmla="*/ 222544 h 1061364"/>
                  <a:gd name="connsiteX59" fmla="*/ 633395 w 1061364"/>
                  <a:gd name="connsiteY59" fmla="*/ 239663 h 1061364"/>
                  <a:gd name="connsiteX60" fmla="*/ 616276 w 1061364"/>
                  <a:gd name="connsiteY60" fmla="*/ 256782 h 1061364"/>
                  <a:gd name="connsiteX61" fmla="*/ 599157 w 1061364"/>
                  <a:gd name="connsiteY61" fmla="*/ 239663 h 1061364"/>
                  <a:gd name="connsiteX62" fmla="*/ 479326 w 1061364"/>
                  <a:gd name="connsiteY62" fmla="*/ 393732 h 1061364"/>
                  <a:gd name="connsiteX63" fmla="*/ 462207 w 1061364"/>
                  <a:gd name="connsiteY63" fmla="*/ 410851 h 1061364"/>
                  <a:gd name="connsiteX64" fmla="*/ 445088 w 1061364"/>
                  <a:gd name="connsiteY64" fmla="*/ 393732 h 1061364"/>
                  <a:gd name="connsiteX65" fmla="*/ 462207 w 1061364"/>
                  <a:gd name="connsiteY65" fmla="*/ 376613 h 1061364"/>
                  <a:gd name="connsiteX66" fmla="*/ 479326 w 1061364"/>
                  <a:gd name="connsiteY66" fmla="*/ 393732 h 1061364"/>
                  <a:gd name="connsiteX67" fmla="*/ 787464 w 1061364"/>
                  <a:gd name="connsiteY67" fmla="*/ 924414 h 1061364"/>
                  <a:gd name="connsiteX68" fmla="*/ 650514 w 1061364"/>
                  <a:gd name="connsiteY68" fmla="*/ 787464 h 1061364"/>
                  <a:gd name="connsiteX69" fmla="*/ 787464 w 1061364"/>
                  <a:gd name="connsiteY69" fmla="*/ 650514 h 1061364"/>
                  <a:gd name="connsiteX70" fmla="*/ 924414 w 1061364"/>
                  <a:gd name="connsiteY70" fmla="*/ 787464 h 1061364"/>
                  <a:gd name="connsiteX71" fmla="*/ 787464 w 1061364"/>
                  <a:gd name="connsiteY71" fmla="*/ 924414 h 1061364"/>
                  <a:gd name="connsiteX72" fmla="*/ 547801 w 1061364"/>
                  <a:gd name="connsiteY72" fmla="*/ 655153 h 1061364"/>
                  <a:gd name="connsiteX73" fmla="*/ 527447 w 1061364"/>
                  <a:gd name="connsiteY73" fmla="*/ 701870 h 1061364"/>
                  <a:gd name="connsiteX74" fmla="*/ 513563 w 1061364"/>
                  <a:gd name="connsiteY74" fmla="*/ 701870 h 1061364"/>
                  <a:gd name="connsiteX75" fmla="*/ 513563 w 1061364"/>
                  <a:gd name="connsiteY75" fmla="*/ 564920 h 1061364"/>
                  <a:gd name="connsiteX76" fmla="*/ 547801 w 1061364"/>
                  <a:gd name="connsiteY76" fmla="*/ 564920 h 1061364"/>
                  <a:gd name="connsiteX77" fmla="*/ 770345 w 1061364"/>
                  <a:gd name="connsiteY77" fmla="*/ 548674 h 1061364"/>
                  <a:gd name="connsiteX78" fmla="*/ 770345 w 1061364"/>
                  <a:gd name="connsiteY78" fmla="*/ 617149 h 1061364"/>
                  <a:gd name="connsiteX79" fmla="*/ 616276 w 1061364"/>
                  <a:gd name="connsiteY79" fmla="*/ 787464 h 1061364"/>
                  <a:gd name="connsiteX80" fmla="*/ 631529 w 1061364"/>
                  <a:gd name="connsiteY80" fmla="*/ 857719 h 1061364"/>
                  <a:gd name="connsiteX81" fmla="*/ 572144 w 1061364"/>
                  <a:gd name="connsiteY81" fmla="*/ 892008 h 1061364"/>
                  <a:gd name="connsiteX82" fmla="*/ 547801 w 1061364"/>
                  <a:gd name="connsiteY82" fmla="*/ 787464 h 1061364"/>
                  <a:gd name="connsiteX83" fmla="*/ 770345 w 1061364"/>
                  <a:gd name="connsiteY83" fmla="*/ 548674 h 1061364"/>
                  <a:gd name="connsiteX84" fmla="*/ 787464 w 1061364"/>
                  <a:gd name="connsiteY84" fmla="*/ 1027127 h 1061364"/>
                  <a:gd name="connsiteX85" fmla="*/ 589092 w 1061364"/>
                  <a:gd name="connsiteY85" fmla="*/ 921761 h 1061364"/>
                  <a:gd name="connsiteX86" fmla="*/ 648716 w 1061364"/>
                  <a:gd name="connsiteY86" fmla="*/ 887335 h 1061364"/>
                  <a:gd name="connsiteX87" fmla="*/ 787464 w 1061364"/>
                  <a:gd name="connsiteY87" fmla="*/ 958652 h 1061364"/>
                  <a:gd name="connsiteX88" fmla="*/ 926212 w 1061364"/>
                  <a:gd name="connsiteY88" fmla="*/ 887335 h 1061364"/>
                  <a:gd name="connsiteX89" fmla="*/ 985836 w 1061364"/>
                  <a:gd name="connsiteY89" fmla="*/ 921761 h 1061364"/>
                  <a:gd name="connsiteX90" fmla="*/ 787464 w 1061364"/>
                  <a:gd name="connsiteY90" fmla="*/ 1027127 h 1061364"/>
                  <a:gd name="connsiteX91" fmla="*/ 1002784 w 1061364"/>
                  <a:gd name="connsiteY91" fmla="*/ 892008 h 1061364"/>
                  <a:gd name="connsiteX92" fmla="*/ 943399 w 1061364"/>
                  <a:gd name="connsiteY92" fmla="*/ 857719 h 1061364"/>
                  <a:gd name="connsiteX93" fmla="*/ 958652 w 1061364"/>
                  <a:gd name="connsiteY93" fmla="*/ 787464 h 1061364"/>
                  <a:gd name="connsiteX94" fmla="*/ 804583 w 1061364"/>
                  <a:gd name="connsiteY94" fmla="*/ 617149 h 1061364"/>
                  <a:gd name="connsiteX95" fmla="*/ 804583 w 1061364"/>
                  <a:gd name="connsiteY95" fmla="*/ 548674 h 1061364"/>
                  <a:gd name="connsiteX96" fmla="*/ 1027127 w 1061364"/>
                  <a:gd name="connsiteY96" fmla="*/ 787464 h 1061364"/>
                  <a:gd name="connsiteX97" fmla="*/ 1002784 w 1061364"/>
                  <a:gd name="connsiteY97" fmla="*/ 892008 h 1061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</a:cxnLst>
                <a:rect l="l" t="t" r="r" b="b"/>
                <a:pathLst>
                  <a:path w="1061364" h="1061364">
                    <a:moveTo>
                      <a:pt x="958652" y="573993"/>
                    </a:moveTo>
                    <a:lnTo>
                      <a:pt x="958652" y="238293"/>
                    </a:lnTo>
                    <a:cubicBezTo>
                      <a:pt x="1016633" y="229939"/>
                      <a:pt x="1061365" y="180072"/>
                      <a:pt x="1061365" y="119831"/>
                    </a:cubicBezTo>
                    <a:cubicBezTo>
                      <a:pt x="1061365" y="53770"/>
                      <a:pt x="1007612" y="0"/>
                      <a:pt x="941533" y="0"/>
                    </a:cubicBezTo>
                    <a:cubicBezTo>
                      <a:pt x="875454" y="0"/>
                      <a:pt x="821702" y="53770"/>
                      <a:pt x="821702" y="119831"/>
                    </a:cubicBezTo>
                    <a:lnTo>
                      <a:pt x="0" y="119831"/>
                    </a:lnTo>
                    <a:lnTo>
                      <a:pt x="0" y="804583"/>
                    </a:lnTo>
                    <a:lnTo>
                      <a:pt x="514437" y="804583"/>
                    </a:lnTo>
                    <a:cubicBezTo>
                      <a:pt x="523338" y="947627"/>
                      <a:pt x="642228" y="1061365"/>
                      <a:pt x="787464" y="1061365"/>
                    </a:cubicBezTo>
                    <a:cubicBezTo>
                      <a:pt x="938486" y="1061365"/>
                      <a:pt x="1061365" y="938486"/>
                      <a:pt x="1061365" y="787464"/>
                    </a:cubicBezTo>
                    <a:cubicBezTo>
                      <a:pt x="1061365" y="701202"/>
                      <a:pt x="1021187" y="624236"/>
                      <a:pt x="958652" y="573993"/>
                    </a:cubicBezTo>
                    <a:close/>
                    <a:moveTo>
                      <a:pt x="941533" y="34238"/>
                    </a:moveTo>
                    <a:cubicBezTo>
                      <a:pt x="988729" y="34238"/>
                      <a:pt x="1027127" y="72635"/>
                      <a:pt x="1027127" y="119831"/>
                    </a:cubicBezTo>
                    <a:cubicBezTo>
                      <a:pt x="1027127" y="167028"/>
                      <a:pt x="988729" y="205425"/>
                      <a:pt x="941533" y="205425"/>
                    </a:cubicBezTo>
                    <a:cubicBezTo>
                      <a:pt x="894337" y="205425"/>
                      <a:pt x="855939" y="167028"/>
                      <a:pt x="855939" y="119831"/>
                    </a:cubicBezTo>
                    <a:cubicBezTo>
                      <a:pt x="855939" y="72635"/>
                      <a:pt x="894337" y="34238"/>
                      <a:pt x="941533" y="34238"/>
                    </a:cubicBezTo>
                    <a:close/>
                    <a:moveTo>
                      <a:pt x="34238" y="154069"/>
                    </a:moveTo>
                    <a:lnTo>
                      <a:pt x="826752" y="154069"/>
                    </a:lnTo>
                    <a:cubicBezTo>
                      <a:pt x="830843" y="167730"/>
                      <a:pt x="837348" y="180312"/>
                      <a:pt x="845702" y="191474"/>
                    </a:cubicBezTo>
                    <a:lnTo>
                      <a:pt x="741004" y="296172"/>
                    </a:lnTo>
                    <a:cubicBezTo>
                      <a:pt x="734293" y="292954"/>
                      <a:pt x="726898" y="291019"/>
                      <a:pt x="718989" y="291019"/>
                    </a:cubicBezTo>
                    <a:cubicBezTo>
                      <a:pt x="711080" y="291019"/>
                      <a:pt x="703685" y="292954"/>
                      <a:pt x="696991" y="296172"/>
                    </a:cubicBezTo>
                    <a:lnTo>
                      <a:pt x="662497" y="261678"/>
                    </a:lnTo>
                    <a:cubicBezTo>
                      <a:pt x="665698" y="254967"/>
                      <a:pt x="667633" y="247572"/>
                      <a:pt x="667633" y="239663"/>
                    </a:cubicBezTo>
                    <a:cubicBezTo>
                      <a:pt x="667633" y="211348"/>
                      <a:pt x="644591" y="188307"/>
                      <a:pt x="616276" y="188307"/>
                    </a:cubicBezTo>
                    <a:cubicBezTo>
                      <a:pt x="587962" y="188307"/>
                      <a:pt x="564920" y="211348"/>
                      <a:pt x="564920" y="239663"/>
                    </a:cubicBezTo>
                    <a:cubicBezTo>
                      <a:pt x="564920" y="247572"/>
                      <a:pt x="566854" y="254967"/>
                      <a:pt x="570073" y="261661"/>
                    </a:cubicBezTo>
                    <a:lnTo>
                      <a:pt x="484222" y="347511"/>
                    </a:lnTo>
                    <a:cubicBezTo>
                      <a:pt x="477511" y="344310"/>
                      <a:pt x="470116" y="342376"/>
                      <a:pt x="462207" y="342376"/>
                    </a:cubicBezTo>
                    <a:cubicBezTo>
                      <a:pt x="433893" y="342376"/>
                      <a:pt x="410851" y="365418"/>
                      <a:pt x="410851" y="393732"/>
                    </a:cubicBezTo>
                    <a:cubicBezTo>
                      <a:pt x="410851" y="422046"/>
                      <a:pt x="433893" y="445088"/>
                      <a:pt x="462207" y="445088"/>
                    </a:cubicBezTo>
                    <a:cubicBezTo>
                      <a:pt x="490522" y="445088"/>
                      <a:pt x="513563" y="422046"/>
                      <a:pt x="513563" y="393732"/>
                    </a:cubicBezTo>
                    <a:cubicBezTo>
                      <a:pt x="513563" y="385823"/>
                      <a:pt x="511629" y="378428"/>
                      <a:pt x="508411" y="371734"/>
                    </a:cubicBezTo>
                    <a:lnTo>
                      <a:pt x="594261" y="285884"/>
                    </a:lnTo>
                    <a:cubicBezTo>
                      <a:pt x="600972" y="289085"/>
                      <a:pt x="608367" y="291019"/>
                      <a:pt x="616276" y="291019"/>
                    </a:cubicBezTo>
                    <a:cubicBezTo>
                      <a:pt x="624185" y="291019"/>
                      <a:pt x="631580" y="289085"/>
                      <a:pt x="638274" y="285867"/>
                    </a:cubicBezTo>
                    <a:lnTo>
                      <a:pt x="672768" y="320361"/>
                    </a:lnTo>
                    <a:cubicBezTo>
                      <a:pt x="669567" y="327071"/>
                      <a:pt x="667633" y="334467"/>
                      <a:pt x="667633" y="342376"/>
                    </a:cubicBezTo>
                    <a:cubicBezTo>
                      <a:pt x="667633" y="370690"/>
                      <a:pt x="690674" y="393732"/>
                      <a:pt x="718989" y="393732"/>
                    </a:cubicBezTo>
                    <a:cubicBezTo>
                      <a:pt x="747303" y="393732"/>
                      <a:pt x="770345" y="370690"/>
                      <a:pt x="770345" y="342376"/>
                    </a:cubicBezTo>
                    <a:cubicBezTo>
                      <a:pt x="770345" y="334467"/>
                      <a:pt x="768411" y="327071"/>
                      <a:pt x="765192" y="320378"/>
                    </a:cubicBezTo>
                    <a:lnTo>
                      <a:pt x="869908" y="215680"/>
                    </a:lnTo>
                    <a:cubicBezTo>
                      <a:pt x="885572" y="227423"/>
                      <a:pt x="904163" y="235383"/>
                      <a:pt x="924414" y="238311"/>
                    </a:cubicBezTo>
                    <a:lnTo>
                      <a:pt x="924414" y="550643"/>
                    </a:lnTo>
                    <a:cubicBezTo>
                      <a:pt x="884065" y="527207"/>
                      <a:pt x="837382" y="513563"/>
                      <a:pt x="787464" y="513563"/>
                    </a:cubicBezTo>
                    <a:cubicBezTo>
                      <a:pt x="705636" y="513563"/>
                      <a:pt x="632265" y="549821"/>
                      <a:pt x="582039" y="606912"/>
                    </a:cubicBezTo>
                    <a:lnTo>
                      <a:pt x="582039" y="530682"/>
                    </a:lnTo>
                    <a:lnTo>
                      <a:pt x="479326" y="530682"/>
                    </a:lnTo>
                    <a:lnTo>
                      <a:pt x="479326" y="736108"/>
                    </a:lnTo>
                    <a:lnTo>
                      <a:pt x="518562" y="736108"/>
                    </a:lnTo>
                    <a:cubicBezTo>
                      <a:pt x="516439" y="747286"/>
                      <a:pt x="515156" y="758739"/>
                      <a:pt x="514437" y="770345"/>
                    </a:cubicBezTo>
                    <a:lnTo>
                      <a:pt x="34238" y="770345"/>
                    </a:lnTo>
                    <a:close/>
                    <a:moveTo>
                      <a:pt x="718989" y="325257"/>
                    </a:moveTo>
                    <a:cubicBezTo>
                      <a:pt x="728421" y="325257"/>
                      <a:pt x="736108" y="332926"/>
                      <a:pt x="736108" y="342376"/>
                    </a:cubicBezTo>
                    <a:cubicBezTo>
                      <a:pt x="736108" y="351825"/>
                      <a:pt x="728421" y="359494"/>
                      <a:pt x="718989" y="359494"/>
                    </a:cubicBezTo>
                    <a:cubicBezTo>
                      <a:pt x="709556" y="359494"/>
                      <a:pt x="701870" y="351825"/>
                      <a:pt x="701870" y="342376"/>
                    </a:cubicBezTo>
                    <a:cubicBezTo>
                      <a:pt x="701870" y="332926"/>
                      <a:pt x="709556" y="325257"/>
                      <a:pt x="718989" y="325257"/>
                    </a:cubicBezTo>
                    <a:close/>
                    <a:moveTo>
                      <a:pt x="599157" y="239663"/>
                    </a:moveTo>
                    <a:cubicBezTo>
                      <a:pt x="599157" y="230213"/>
                      <a:pt x="606844" y="222544"/>
                      <a:pt x="616276" y="222544"/>
                    </a:cubicBezTo>
                    <a:cubicBezTo>
                      <a:pt x="625709" y="222544"/>
                      <a:pt x="633395" y="230213"/>
                      <a:pt x="633395" y="239663"/>
                    </a:cubicBezTo>
                    <a:cubicBezTo>
                      <a:pt x="633395" y="249113"/>
                      <a:pt x="625709" y="256782"/>
                      <a:pt x="616276" y="256782"/>
                    </a:cubicBezTo>
                    <a:cubicBezTo>
                      <a:pt x="606844" y="256782"/>
                      <a:pt x="599157" y="249113"/>
                      <a:pt x="599157" y="239663"/>
                    </a:cubicBezTo>
                    <a:close/>
                    <a:moveTo>
                      <a:pt x="479326" y="393732"/>
                    </a:moveTo>
                    <a:cubicBezTo>
                      <a:pt x="479326" y="403182"/>
                      <a:pt x="471640" y="410851"/>
                      <a:pt x="462207" y="410851"/>
                    </a:cubicBezTo>
                    <a:cubicBezTo>
                      <a:pt x="452775" y="410851"/>
                      <a:pt x="445088" y="403182"/>
                      <a:pt x="445088" y="393732"/>
                    </a:cubicBezTo>
                    <a:cubicBezTo>
                      <a:pt x="445088" y="384282"/>
                      <a:pt x="452775" y="376613"/>
                      <a:pt x="462207" y="376613"/>
                    </a:cubicBezTo>
                    <a:cubicBezTo>
                      <a:pt x="471640" y="376613"/>
                      <a:pt x="479326" y="384282"/>
                      <a:pt x="479326" y="393732"/>
                    </a:cubicBezTo>
                    <a:close/>
                    <a:moveTo>
                      <a:pt x="787464" y="924414"/>
                    </a:moveTo>
                    <a:cubicBezTo>
                      <a:pt x="711953" y="924414"/>
                      <a:pt x="650514" y="862975"/>
                      <a:pt x="650514" y="787464"/>
                    </a:cubicBezTo>
                    <a:cubicBezTo>
                      <a:pt x="650514" y="711953"/>
                      <a:pt x="711953" y="650514"/>
                      <a:pt x="787464" y="650514"/>
                    </a:cubicBezTo>
                    <a:cubicBezTo>
                      <a:pt x="862975" y="650514"/>
                      <a:pt x="924414" y="711953"/>
                      <a:pt x="924414" y="787464"/>
                    </a:cubicBezTo>
                    <a:cubicBezTo>
                      <a:pt x="924414" y="862975"/>
                      <a:pt x="862975" y="924414"/>
                      <a:pt x="787464" y="924414"/>
                    </a:cubicBezTo>
                    <a:close/>
                    <a:moveTo>
                      <a:pt x="547801" y="655153"/>
                    </a:moveTo>
                    <a:cubicBezTo>
                      <a:pt x="539601" y="669944"/>
                      <a:pt x="532822" y="685573"/>
                      <a:pt x="527447" y="701870"/>
                    </a:cubicBezTo>
                    <a:lnTo>
                      <a:pt x="513563" y="701870"/>
                    </a:lnTo>
                    <a:lnTo>
                      <a:pt x="513563" y="564920"/>
                    </a:lnTo>
                    <a:lnTo>
                      <a:pt x="547801" y="564920"/>
                    </a:lnTo>
                    <a:close/>
                    <a:moveTo>
                      <a:pt x="770345" y="548674"/>
                    </a:moveTo>
                    <a:lnTo>
                      <a:pt x="770345" y="617149"/>
                    </a:lnTo>
                    <a:cubicBezTo>
                      <a:pt x="683964" y="625777"/>
                      <a:pt x="616276" y="698857"/>
                      <a:pt x="616276" y="787464"/>
                    </a:cubicBezTo>
                    <a:cubicBezTo>
                      <a:pt x="616276" y="812509"/>
                      <a:pt x="621823" y="836252"/>
                      <a:pt x="631529" y="857719"/>
                    </a:cubicBezTo>
                    <a:lnTo>
                      <a:pt x="572144" y="892008"/>
                    </a:lnTo>
                    <a:cubicBezTo>
                      <a:pt x="556703" y="860373"/>
                      <a:pt x="547801" y="824971"/>
                      <a:pt x="547801" y="787464"/>
                    </a:cubicBezTo>
                    <a:cubicBezTo>
                      <a:pt x="547801" y="661093"/>
                      <a:pt x="646183" y="557507"/>
                      <a:pt x="770345" y="548674"/>
                    </a:cubicBezTo>
                    <a:close/>
                    <a:moveTo>
                      <a:pt x="787464" y="1027127"/>
                    </a:moveTo>
                    <a:cubicBezTo>
                      <a:pt x="705054" y="1027127"/>
                      <a:pt x="632231" y="985306"/>
                      <a:pt x="589092" y="921761"/>
                    </a:cubicBezTo>
                    <a:lnTo>
                      <a:pt x="648716" y="887335"/>
                    </a:lnTo>
                    <a:cubicBezTo>
                      <a:pt x="679838" y="930440"/>
                      <a:pt x="730356" y="958652"/>
                      <a:pt x="787464" y="958652"/>
                    </a:cubicBezTo>
                    <a:cubicBezTo>
                      <a:pt x="844572" y="958652"/>
                      <a:pt x="895090" y="930440"/>
                      <a:pt x="926212" y="887335"/>
                    </a:cubicBezTo>
                    <a:lnTo>
                      <a:pt x="985836" y="921761"/>
                    </a:lnTo>
                    <a:cubicBezTo>
                      <a:pt x="942697" y="985306"/>
                      <a:pt x="869874" y="1027127"/>
                      <a:pt x="787464" y="1027127"/>
                    </a:cubicBezTo>
                    <a:close/>
                    <a:moveTo>
                      <a:pt x="1002784" y="892008"/>
                    </a:moveTo>
                    <a:lnTo>
                      <a:pt x="943399" y="857719"/>
                    </a:lnTo>
                    <a:cubicBezTo>
                      <a:pt x="953105" y="836252"/>
                      <a:pt x="958652" y="812509"/>
                      <a:pt x="958652" y="787464"/>
                    </a:cubicBezTo>
                    <a:cubicBezTo>
                      <a:pt x="958652" y="698857"/>
                      <a:pt x="890964" y="625760"/>
                      <a:pt x="804583" y="617149"/>
                    </a:cubicBezTo>
                    <a:lnTo>
                      <a:pt x="804583" y="548674"/>
                    </a:lnTo>
                    <a:cubicBezTo>
                      <a:pt x="928745" y="557507"/>
                      <a:pt x="1027127" y="661093"/>
                      <a:pt x="1027127" y="787464"/>
                    </a:cubicBezTo>
                    <a:cubicBezTo>
                      <a:pt x="1027127" y="824971"/>
                      <a:pt x="1018225" y="860373"/>
                      <a:pt x="1002784" y="892008"/>
                    </a:cubicBezTo>
                    <a:close/>
                  </a:path>
                </a:pathLst>
              </a:custGeom>
              <a:grpFill/>
              <a:ln w="17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D71A2FA8-16E2-FB99-FDA4-CC1A0D3CDE27}"/>
                  </a:ext>
                </a:extLst>
              </p:cNvPr>
              <p:cNvSpPr/>
              <p:nvPr/>
            </p:nvSpPr>
            <p:spPr>
              <a:xfrm>
                <a:off x="-1576462" y="2885478"/>
                <a:ext cx="205425" cy="205425"/>
              </a:xfrm>
              <a:custGeom>
                <a:avLst/>
                <a:gdLst>
                  <a:gd name="connsiteX0" fmla="*/ 102713 w 205425"/>
                  <a:gd name="connsiteY0" fmla="*/ 0 h 205425"/>
                  <a:gd name="connsiteX1" fmla="*/ 0 w 205425"/>
                  <a:gd name="connsiteY1" fmla="*/ 102713 h 205425"/>
                  <a:gd name="connsiteX2" fmla="*/ 102713 w 205425"/>
                  <a:gd name="connsiteY2" fmla="*/ 205425 h 205425"/>
                  <a:gd name="connsiteX3" fmla="*/ 205425 w 205425"/>
                  <a:gd name="connsiteY3" fmla="*/ 102713 h 205425"/>
                  <a:gd name="connsiteX4" fmla="*/ 102713 w 205425"/>
                  <a:gd name="connsiteY4" fmla="*/ 0 h 205425"/>
                  <a:gd name="connsiteX5" fmla="*/ 102713 w 205425"/>
                  <a:gd name="connsiteY5" fmla="*/ 171188 h 205425"/>
                  <a:gd name="connsiteX6" fmla="*/ 34238 w 205425"/>
                  <a:gd name="connsiteY6" fmla="*/ 102713 h 205425"/>
                  <a:gd name="connsiteX7" fmla="*/ 102713 w 205425"/>
                  <a:gd name="connsiteY7" fmla="*/ 34238 h 205425"/>
                  <a:gd name="connsiteX8" fmla="*/ 171188 w 205425"/>
                  <a:gd name="connsiteY8" fmla="*/ 102713 h 205425"/>
                  <a:gd name="connsiteX9" fmla="*/ 102713 w 205425"/>
                  <a:gd name="connsiteY9" fmla="*/ 171188 h 205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425" h="205425">
                    <a:moveTo>
                      <a:pt x="102713" y="0"/>
                    </a:moveTo>
                    <a:cubicBezTo>
                      <a:pt x="46067" y="0"/>
                      <a:pt x="0" y="46067"/>
                      <a:pt x="0" y="102713"/>
                    </a:cubicBezTo>
                    <a:cubicBezTo>
                      <a:pt x="0" y="159359"/>
                      <a:pt x="46067" y="205425"/>
                      <a:pt x="102713" y="205425"/>
                    </a:cubicBezTo>
                    <a:cubicBezTo>
                      <a:pt x="159359" y="205425"/>
                      <a:pt x="205425" y="159359"/>
                      <a:pt x="205425" y="102713"/>
                    </a:cubicBezTo>
                    <a:cubicBezTo>
                      <a:pt x="205425" y="46067"/>
                      <a:pt x="159359" y="0"/>
                      <a:pt x="102713" y="0"/>
                    </a:cubicBezTo>
                    <a:close/>
                    <a:moveTo>
                      <a:pt x="102713" y="171188"/>
                    </a:moveTo>
                    <a:cubicBezTo>
                      <a:pt x="64949" y="171188"/>
                      <a:pt x="34238" y="140477"/>
                      <a:pt x="34238" y="102713"/>
                    </a:cubicBezTo>
                    <a:cubicBezTo>
                      <a:pt x="34238" y="64949"/>
                      <a:pt x="64949" y="34238"/>
                      <a:pt x="102713" y="34238"/>
                    </a:cubicBezTo>
                    <a:cubicBezTo>
                      <a:pt x="140477" y="34238"/>
                      <a:pt x="171188" y="64949"/>
                      <a:pt x="171188" y="102713"/>
                    </a:cubicBezTo>
                    <a:cubicBezTo>
                      <a:pt x="171188" y="140477"/>
                      <a:pt x="140477" y="171188"/>
                      <a:pt x="102713" y="171188"/>
                    </a:cubicBezTo>
                    <a:close/>
                  </a:path>
                </a:pathLst>
              </a:custGeom>
              <a:grpFill/>
              <a:ln w="17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ECE4EE5A-F338-E969-F9FE-19863E3C0329}"/>
                  </a:ext>
                </a:extLst>
              </p:cNvPr>
              <p:cNvSpPr/>
              <p:nvPr/>
            </p:nvSpPr>
            <p:spPr>
              <a:xfrm>
                <a:off x="-2192739" y="2389033"/>
                <a:ext cx="34237" cy="34237"/>
              </a:xfrm>
              <a:custGeom>
                <a:avLst/>
                <a:gdLst>
                  <a:gd name="connsiteX0" fmla="*/ 0 w 34237"/>
                  <a:gd name="connsiteY0" fmla="*/ 0 h 34237"/>
                  <a:gd name="connsiteX1" fmla="*/ 34238 w 34237"/>
                  <a:gd name="connsiteY1" fmla="*/ 0 h 34237"/>
                  <a:gd name="connsiteX2" fmla="*/ 34238 w 34237"/>
                  <a:gd name="connsiteY2" fmla="*/ 34238 h 34237"/>
                  <a:gd name="connsiteX3" fmla="*/ 0 w 34237"/>
                  <a:gd name="connsiteY3" fmla="*/ 34238 h 3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37" h="34237">
                    <a:moveTo>
                      <a:pt x="0" y="0"/>
                    </a:moveTo>
                    <a:lnTo>
                      <a:pt x="34238" y="0"/>
                    </a:lnTo>
                    <a:lnTo>
                      <a:pt x="34238" y="34238"/>
                    </a:lnTo>
                    <a:lnTo>
                      <a:pt x="0" y="34238"/>
                    </a:lnTo>
                    <a:close/>
                  </a:path>
                </a:pathLst>
              </a:custGeom>
              <a:grpFill/>
              <a:ln w="17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8EC73229-1C86-DDA4-94F9-A8E581C6A0D0}"/>
                  </a:ext>
                </a:extLst>
              </p:cNvPr>
              <p:cNvSpPr/>
              <p:nvPr/>
            </p:nvSpPr>
            <p:spPr>
              <a:xfrm>
                <a:off x="-2124263" y="2389033"/>
                <a:ext cx="239662" cy="34237"/>
              </a:xfrm>
              <a:custGeom>
                <a:avLst/>
                <a:gdLst>
                  <a:gd name="connsiteX0" fmla="*/ 0 w 239662"/>
                  <a:gd name="connsiteY0" fmla="*/ 0 h 34237"/>
                  <a:gd name="connsiteX1" fmla="*/ 239663 w 239662"/>
                  <a:gd name="connsiteY1" fmla="*/ 0 h 34237"/>
                  <a:gd name="connsiteX2" fmla="*/ 239663 w 239662"/>
                  <a:gd name="connsiteY2" fmla="*/ 34238 h 34237"/>
                  <a:gd name="connsiteX3" fmla="*/ 0 w 239662"/>
                  <a:gd name="connsiteY3" fmla="*/ 34238 h 3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662" h="34237">
                    <a:moveTo>
                      <a:pt x="0" y="0"/>
                    </a:moveTo>
                    <a:lnTo>
                      <a:pt x="239663" y="0"/>
                    </a:lnTo>
                    <a:lnTo>
                      <a:pt x="239663" y="34238"/>
                    </a:lnTo>
                    <a:lnTo>
                      <a:pt x="0" y="34238"/>
                    </a:lnTo>
                    <a:close/>
                  </a:path>
                </a:pathLst>
              </a:custGeom>
              <a:grpFill/>
              <a:ln w="17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3D820BB5-8CB4-BE78-F540-E8FB7DD2C6AE}"/>
                  </a:ext>
                </a:extLst>
              </p:cNvPr>
              <p:cNvSpPr/>
              <p:nvPr/>
            </p:nvSpPr>
            <p:spPr>
              <a:xfrm>
                <a:off x="-2192739" y="2457508"/>
                <a:ext cx="34237" cy="34237"/>
              </a:xfrm>
              <a:custGeom>
                <a:avLst/>
                <a:gdLst>
                  <a:gd name="connsiteX0" fmla="*/ 0 w 34237"/>
                  <a:gd name="connsiteY0" fmla="*/ 0 h 34237"/>
                  <a:gd name="connsiteX1" fmla="*/ 34238 w 34237"/>
                  <a:gd name="connsiteY1" fmla="*/ 0 h 34237"/>
                  <a:gd name="connsiteX2" fmla="*/ 34238 w 34237"/>
                  <a:gd name="connsiteY2" fmla="*/ 34238 h 34237"/>
                  <a:gd name="connsiteX3" fmla="*/ 0 w 34237"/>
                  <a:gd name="connsiteY3" fmla="*/ 34238 h 3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37" h="34237">
                    <a:moveTo>
                      <a:pt x="0" y="0"/>
                    </a:moveTo>
                    <a:lnTo>
                      <a:pt x="34238" y="0"/>
                    </a:lnTo>
                    <a:lnTo>
                      <a:pt x="34238" y="34238"/>
                    </a:lnTo>
                    <a:lnTo>
                      <a:pt x="0" y="34238"/>
                    </a:lnTo>
                    <a:close/>
                  </a:path>
                </a:pathLst>
              </a:custGeom>
              <a:grpFill/>
              <a:ln w="17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64E24F15-E3B3-2011-71B2-0283185631A2}"/>
                  </a:ext>
                </a:extLst>
              </p:cNvPr>
              <p:cNvSpPr/>
              <p:nvPr/>
            </p:nvSpPr>
            <p:spPr>
              <a:xfrm>
                <a:off x="-2124263" y="2457508"/>
                <a:ext cx="239662" cy="34237"/>
              </a:xfrm>
              <a:custGeom>
                <a:avLst/>
                <a:gdLst>
                  <a:gd name="connsiteX0" fmla="*/ 0 w 239662"/>
                  <a:gd name="connsiteY0" fmla="*/ 0 h 34237"/>
                  <a:gd name="connsiteX1" fmla="*/ 239663 w 239662"/>
                  <a:gd name="connsiteY1" fmla="*/ 0 h 34237"/>
                  <a:gd name="connsiteX2" fmla="*/ 239663 w 239662"/>
                  <a:gd name="connsiteY2" fmla="*/ 34238 h 34237"/>
                  <a:gd name="connsiteX3" fmla="*/ 0 w 239662"/>
                  <a:gd name="connsiteY3" fmla="*/ 34238 h 3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662" h="34237">
                    <a:moveTo>
                      <a:pt x="0" y="0"/>
                    </a:moveTo>
                    <a:lnTo>
                      <a:pt x="239663" y="0"/>
                    </a:lnTo>
                    <a:lnTo>
                      <a:pt x="239663" y="34238"/>
                    </a:lnTo>
                    <a:lnTo>
                      <a:pt x="0" y="34238"/>
                    </a:lnTo>
                    <a:close/>
                  </a:path>
                </a:pathLst>
              </a:custGeom>
              <a:grpFill/>
              <a:ln w="17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340CBAA0-0C24-6B1F-6D97-9C841B985606}"/>
                  </a:ext>
                </a:extLst>
              </p:cNvPr>
              <p:cNvSpPr/>
              <p:nvPr/>
            </p:nvSpPr>
            <p:spPr>
              <a:xfrm>
                <a:off x="-2192739" y="2525983"/>
                <a:ext cx="34237" cy="34237"/>
              </a:xfrm>
              <a:custGeom>
                <a:avLst/>
                <a:gdLst>
                  <a:gd name="connsiteX0" fmla="*/ 0 w 34237"/>
                  <a:gd name="connsiteY0" fmla="*/ 0 h 34237"/>
                  <a:gd name="connsiteX1" fmla="*/ 34238 w 34237"/>
                  <a:gd name="connsiteY1" fmla="*/ 0 h 34237"/>
                  <a:gd name="connsiteX2" fmla="*/ 34238 w 34237"/>
                  <a:gd name="connsiteY2" fmla="*/ 34238 h 34237"/>
                  <a:gd name="connsiteX3" fmla="*/ 0 w 34237"/>
                  <a:gd name="connsiteY3" fmla="*/ 34238 h 3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37" h="34237">
                    <a:moveTo>
                      <a:pt x="0" y="0"/>
                    </a:moveTo>
                    <a:lnTo>
                      <a:pt x="34238" y="0"/>
                    </a:lnTo>
                    <a:lnTo>
                      <a:pt x="34238" y="34238"/>
                    </a:lnTo>
                    <a:lnTo>
                      <a:pt x="0" y="34238"/>
                    </a:lnTo>
                    <a:close/>
                  </a:path>
                </a:pathLst>
              </a:custGeom>
              <a:grpFill/>
              <a:ln w="17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5ACE67C5-23C5-B3CE-BCFB-B3813EF67CC9}"/>
                  </a:ext>
                </a:extLst>
              </p:cNvPr>
              <p:cNvSpPr/>
              <p:nvPr/>
            </p:nvSpPr>
            <p:spPr>
              <a:xfrm>
                <a:off x="-2124263" y="2525983"/>
                <a:ext cx="239662" cy="34237"/>
              </a:xfrm>
              <a:custGeom>
                <a:avLst/>
                <a:gdLst>
                  <a:gd name="connsiteX0" fmla="*/ 0 w 239662"/>
                  <a:gd name="connsiteY0" fmla="*/ 0 h 34237"/>
                  <a:gd name="connsiteX1" fmla="*/ 239663 w 239662"/>
                  <a:gd name="connsiteY1" fmla="*/ 0 h 34237"/>
                  <a:gd name="connsiteX2" fmla="*/ 239663 w 239662"/>
                  <a:gd name="connsiteY2" fmla="*/ 34238 h 34237"/>
                  <a:gd name="connsiteX3" fmla="*/ 0 w 239662"/>
                  <a:gd name="connsiteY3" fmla="*/ 34238 h 3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662" h="34237">
                    <a:moveTo>
                      <a:pt x="0" y="0"/>
                    </a:moveTo>
                    <a:lnTo>
                      <a:pt x="239663" y="0"/>
                    </a:lnTo>
                    <a:lnTo>
                      <a:pt x="239663" y="34238"/>
                    </a:lnTo>
                    <a:lnTo>
                      <a:pt x="0" y="34238"/>
                    </a:lnTo>
                    <a:close/>
                  </a:path>
                </a:pathLst>
              </a:custGeom>
              <a:grpFill/>
              <a:ln w="17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D9CF59E4-2B45-9460-6710-B9297EF7F424}"/>
                  </a:ext>
                </a:extLst>
              </p:cNvPr>
              <p:cNvSpPr/>
              <p:nvPr/>
            </p:nvSpPr>
            <p:spPr>
              <a:xfrm>
                <a:off x="-2192739" y="2594458"/>
                <a:ext cx="34237" cy="34237"/>
              </a:xfrm>
              <a:custGeom>
                <a:avLst/>
                <a:gdLst>
                  <a:gd name="connsiteX0" fmla="*/ 0 w 34237"/>
                  <a:gd name="connsiteY0" fmla="*/ 0 h 34237"/>
                  <a:gd name="connsiteX1" fmla="*/ 34238 w 34237"/>
                  <a:gd name="connsiteY1" fmla="*/ 0 h 34237"/>
                  <a:gd name="connsiteX2" fmla="*/ 34238 w 34237"/>
                  <a:gd name="connsiteY2" fmla="*/ 34238 h 34237"/>
                  <a:gd name="connsiteX3" fmla="*/ 0 w 34237"/>
                  <a:gd name="connsiteY3" fmla="*/ 34238 h 3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37" h="34237">
                    <a:moveTo>
                      <a:pt x="0" y="0"/>
                    </a:moveTo>
                    <a:lnTo>
                      <a:pt x="34238" y="0"/>
                    </a:lnTo>
                    <a:lnTo>
                      <a:pt x="34238" y="34238"/>
                    </a:lnTo>
                    <a:lnTo>
                      <a:pt x="0" y="34238"/>
                    </a:lnTo>
                    <a:close/>
                  </a:path>
                </a:pathLst>
              </a:custGeom>
              <a:grpFill/>
              <a:ln w="17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3F8B2427-204E-3069-9A36-F099D5EE5E86}"/>
                  </a:ext>
                </a:extLst>
              </p:cNvPr>
              <p:cNvSpPr/>
              <p:nvPr/>
            </p:nvSpPr>
            <p:spPr>
              <a:xfrm>
                <a:off x="-2124263" y="2594458"/>
                <a:ext cx="239662" cy="34237"/>
              </a:xfrm>
              <a:custGeom>
                <a:avLst/>
                <a:gdLst>
                  <a:gd name="connsiteX0" fmla="*/ 0 w 239662"/>
                  <a:gd name="connsiteY0" fmla="*/ 0 h 34237"/>
                  <a:gd name="connsiteX1" fmla="*/ 239663 w 239662"/>
                  <a:gd name="connsiteY1" fmla="*/ 0 h 34237"/>
                  <a:gd name="connsiteX2" fmla="*/ 239663 w 239662"/>
                  <a:gd name="connsiteY2" fmla="*/ 34238 h 34237"/>
                  <a:gd name="connsiteX3" fmla="*/ 0 w 239662"/>
                  <a:gd name="connsiteY3" fmla="*/ 34238 h 3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662" h="34237">
                    <a:moveTo>
                      <a:pt x="0" y="0"/>
                    </a:moveTo>
                    <a:lnTo>
                      <a:pt x="239663" y="0"/>
                    </a:lnTo>
                    <a:lnTo>
                      <a:pt x="239663" y="34238"/>
                    </a:lnTo>
                    <a:lnTo>
                      <a:pt x="0" y="34238"/>
                    </a:lnTo>
                    <a:close/>
                  </a:path>
                </a:pathLst>
              </a:custGeom>
              <a:grpFill/>
              <a:ln w="17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B77BE91F-A51C-F986-21ED-935FE32DF63F}"/>
                  </a:ext>
                </a:extLst>
              </p:cNvPr>
              <p:cNvSpPr/>
              <p:nvPr/>
            </p:nvSpPr>
            <p:spPr>
              <a:xfrm>
                <a:off x="-2055788" y="2799884"/>
                <a:ext cx="102712" cy="136950"/>
              </a:xfrm>
              <a:custGeom>
                <a:avLst/>
                <a:gdLst>
                  <a:gd name="connsiteX0" fmla="*/ 0 w 102712"/>
                  <a:gd name="connsiteY0" fmla="*/ 136950 h 136950"/>
                  <a:gd name="connsiteX1" fmla="*/ 102713 w 102712"/>
                  <a:gd name="connsiteY1" fmla="*/ 136950 h 136950"/>
                  <a:gd name="connsiteX2" fmla="*/ 102713 w 102712"/>
                  <a:gd name="connsiteY2" fmla="*/ 0 h 136950"/>
                  <a:gd name="connsiteX3" fmla="*/ 0 w 102712"/>
                  <a:gd name="connsiteY3" fmla="*/ 0 h 136950"/>
                  <a:gd name="connsiteX4" fmla="*/ 34238 w 102712"/>
                  <a:gd name="connsiteY4" fmla="*/ 34238 h 136950"/>
                  <a:gd name="connsiteX5" fmla="*/ 68475 w 102712"/>
                  <a:gd name="connsiteY5" fmla="*/ 34238 h 136950"/>
                  <a:gd name="connsiteX6" fmla="*/ 68475 w 102712"/>
                  <a:gd name="connsiteY6" fmla="*/ 102713 h 136950"/>
                  <a:gd name="connsiteX7" fmla="*/ 34238 w 102712"/>
                  <a:gd name="connsiteY7" fmla="*/ 102713 h 136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712" h="136950">
                    <a:moveTo>
                      <a:pt x="0" y="136950"/>
                    </a:moveTo>
                    <a:lnTo>
                      <a:pt x="102713" y="136950"/>
                    </a:lnTo>
                    <a:lnTo>
                      <a:pt x="102713" y="0"/>
                    </a:lnTo>
                    <a:lnTo>
                      <a:pt x="0" y="0"/>
                    </a:lnTo>
                    <a:close/>
                    <a:moveTo>
                      <a:pt x="34238" y="34238"/>
                    </a:moveTo>
                    <a:lnTo>
                      <a:pt x="68475" y="34238"/>
                    </a:lnTo>
                    <a:lnTo>
                      <a:pt x="68475" y="102713"/>
                    </a:lnTo>
                    <a:lnTo>
                      <a:pt x="34238" y="102713"/>
                    </a:lnTo>
                    <a:close/>
                  </a:path>
                </a:pathLst>
              </a:custGeom>
              <a:grpFill/>
              <a:ln w="17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9E9EC098-FD20-89EE-1664-5BDFEF07E99C}"/>
                  </a:ext>
                </a:extLst>
              </p:cNvPr>
              <p:cNvSpPr/>
              <p:nvPr/>
            </p:nvSpPr>
            <p:spPr>
              <a:xfrm>
                <a:off x="-1918838" y="2662933"/>
                <a:ext cx="102712" cy="273900"/>
              </a:xfrm>
              <a:custGeom>
                <a:avLst/>
                <a:gdLst>
                  <a:gd name="connsiteX0" fmla="*/ 0 w 102712"/>
                  <a:gd name="connsiteY0" fmla="*/ 273901 h 273900"/>
                  <a:gd name="connsiteX1" fmla="*/ 102713 w 102712"/>
                  <a:gd name="connsiteY1" fmla="*/ 273901 h 273900"/>
                  <a:gd name="connsiteX2" fmla="*/ 102713 w 102712"/>
                  <a:gd name="connsiteY2" fmla="*/ 0 h 273900"/>
                  <a:gd name="connsiteX3" fmla="*/ 0 w 102712"/>
                  <a:gd name="connsiteY3" fmla="*/ 0 h 273900"/>
                  <a:gd name="connsiteX4" fmla="*/ 34238 w 102712"/>
                  <a:gd name="connsiteY4" fmla="*/ 34238 h 273900"/>
                  <a:gd name="connsiteX5" fmla="*/ 68475 w 102712"/>
                  <a:gd name="connsiteY5" fmla="*/ 34238 h 273900"/>
                  <a:gd name="connsiteX6" fmla="*/ 68475 w 102712"/>
                  <a:gd name="connsiteY6" fmla="*/ 239663 h 273900"/>
                  <a:gd name="connsiteX7" fmla="*/ 34238 w 102712"/>
                  <a:gd name="connsiteY7" fmla="*/ 239663 h 27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712" h="273900">
                    <a:moveTo>
                      <a:pt x="0" y="273901"/>
                    </a:moveTo>
                    <a:lnTo>
                      <a:pt x="102713" y="273901"/>
                    </a:lnTo>
                    <a:lnTo>
                      <a:pt x="102713" y="0"/>
                    </a:lnTo>
                    <a:lnTo>
                      <a:pt x="0" y="0"/>
                    </a:lnTo>
                    <a:close/>
                    <a:moveTo>
                      <a:pt x="34238" y="34238"/>
                    </a:moveTo>
                    <a:lnTo>
                      <a:pt x="68475" y="34238"/>
                    </a:lnTo>
                    <a:lnTo>
                      <a:pt x="68475" y="239663"/>
                    </a:lnTo>
                    <a:lnTo>
                      <a:pt x="34238" y="239663"/>
                    </a:lnTo>
                    <a:close/>
                  </a:path>
                </a:pathLst>
              </a:custGeom>
              <a:grpFill/>
              <a:ln w="171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4450338-621E-A93C-21DB-34E22DD382A8}"/>
                </a:ext>
              </a:extLst>
            </p:cNvPr>
            <p:cNvSpPr/>
            <p:nvPr/>
          </p:nvSpPr>
          <p:spPr>
            <a:xfrm>
              <a:off x="-2951751" y="3685233"/>
              <a:ext cx="266328" cy="621433"/>
            </a:xfrm>
            <a:custGeom>
              <a:avLst/>
              <a:gdLst>
                <a:gd name="connsiteX0" fmla="*/ 152400 w 457200"/>
                <a:gd name="connsiteY0" fmla="*/ 903351 h 1066800"/>
                <a:gd name="connsiteX1" fmla="*/ 152400 w 457200"/>
                <a:gd name="connsiteY1" fmla="*/ 1066800 h 1066800"/>
                <a:gd name="connsiteX2" fmla="*/ 304800 w 457200"/>
                <a:gd name="connsiteY2" fmla="*/ 1066800 h 1066800"/>
                <a:gd name="connsiteX3" fmla="*/ 304800 w 457200"/>
                <a:gd name="connsiteY3" fmla="*/ 903351 h 1066800"/>
                <a:gd name="connsiteX4" fmla="*/ 457200 w 457200"/>
                <a:gd name="connsiteY4" fmla="*/ 696925 h 1066800"/>
                <a:gd name="connsiteX5" fmla="*/ 336956 w 457200"/>
                <a:gd name="connsiteY5" fmla="*/ 502387 h 1066800"/>
                <a:gd name="connsiteX6" fmla="*/ 188366 w 457200"/>
                <a:gd name="connsiteY6" fmla="*/ 428168 h 1066800"/>
                <a:gd name="connsiteX7" fmla="*/ 152400 w 457200"/>
                <a:gd name="connsiteY7" fmla="*/ 369875 h 1066800"/>
                <a:gd name="connsiteX8" fmla="*/ 217475 w 457200"/>
                <a:gd name="connsiteY8" fmla="*/ 304800 h 1066800"/>
                <a:gd name="connsiteX9" fmla="*/ 239725 w 457200"/>
                <a:gd name="connsiteY9" fmla="*/ 304800 h 1066800"/>
                <a:gd name="connsiteX10" fmla="*/ 304800 w 457200"/>
                <a:gd name="connsiteY10" fmla="*/ 369875 h 1066800"/>
                <a:gd name="connsiteX11" fmla="*/ 304800 w 457200"/>
                <a:gd name="connsiteY11" fmla="*/ 457200 h 1066800"/>
                <a:gd name="connsiteX12" fmla="*/ 457200 w 457200"/>
                <a:gd name="connsiteY12" fmla="*/ 457200 h 1066800"/>
                <a:gd name="connsiteX13" fmla="*/ 457200 w 457200"/>
                <a:gd name="connsiteY13" fmla="*/ 369875 h 1066800"/>
                <a:gd name="connsiteX14" fmla="*/ 304800 w 457200"/>
                <a:gd name="connsiteY14" fmla="*/ 163449 h 1066800"/>
                <a:gd name="connsiteX15" fmla="*/ 304800 w 457200"/>
                <a:gd name="connsiteY15" fmla="*/ 0 h 1066800"/>
                <a:gd name="connsiteX16" fmla="*/ 152400 w 457200"/>
                <a:gd name="connsiteY16" fmla="*/ 0 h 1066800"/>
                <a:gd name="connsiteX17" fmla="*/ 152400 w 457200"/>
                <a:gd name="connsiteY17" fmla="*/ 163449 h 1066800"/>
                <a:gd name="connsiteX18" fmla="*/ 0 w 457200"/>
                <a:gd name="connsiteY18" fmla="*/ 369875 h 1066800"/>
                <a:gd name="connsiteX19" fmla="*/ 120244 w 457200"/>
                <a:gd name="connsiteY19" fmla="*/ 564413 h 1066800"/>
                <a:gd name="connsiteX20" fmla="*/ 268834 w 457200"/>
                <a:gd name="connsiteY20" fmla="*/ 638632 h 1066800"/>
                <a:gd name="connsiteX21" fmla="*/ 304800 w 457200"/>
                <a:gd name="connsiteY21" fmla="*/ 696925 h 1066800"/>
                <a:gd name="connsiteX22" fmla="*/ 239725 w 457200"/>
                <a:gd name="connsiteY22" fmla="*/ 762000 h 1066800"/>
                <a:gd name="connsiteX23" fmla="*/ 217475 w 457200"/>
                <a:gd name="connsiteY23" fmla="*/ 762000 h 1066800"/>
                <a:gd name="connsiteX24" fmla="*/ 152400 w 457200"/>
                <a:gd name="connsiteY24" fmla="*/ 696925 h 1066800"/>
                <a:gd name="connsiteX25" fmla="*/ 152400 w 457200"/>
                <a:gd name="connsiteY25" fmla="*/ 609600 h 1066800"/>
                <a:gd name="connsiteX26" fmla="*/ 0 w 457200"/>
                <a:gd name="connsiteY26" fmla="*/ 609600 h 1066800"/>
                <a:gd name="connsiteX27" fmla="*/ 0 w 457200"/>
                <a:gd name="connsiteY27" fmla="*/ 696925 h 1066800"/>
                <a:gd name="connsiteX28" fmla="*/ 152400 w 457200"/>
                <a:gd name="connsiteY28" fmla="*/ 903351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57200" h="1066800">
                  <a:moveTo>
                    <a:pt x="152400" y="903351"/>
                  </a:moveTo>
                  <a:lnTo>
                    <a:pt x="152400" y="1066800"/>
                  </a:lnTo>
                  <a:lnTo>
                    <a:pt x="304800" y="1066800"/>
                  </a:lnTo>
                  <a:lnTo>
                    <a:pt x="304800" y="903351"/>
                  </a:lnTo>
                  <a:cubicBezTo>
                    <a:pt x="392811" y="875462"/>
                    <a:pt x="457200" y="794004"/>
                    <a:pt x="457200" y="696925"/>
                  </a:cubicBezTo>
                  <a:cubicBezTo>
                    <a:pt x="457200" y="614096"/>
                    <a:pt x="411175" y="539496"/>
                    <a:pt x="336956" y="502387"/>
                  </a:cubicBezTo>
                  <a:lnTo>
                    <a:pt x="188366" y="428168"/>
                  </a:lnTo>
                  <a:cubicBezTo>
                    <a:pt x="166192" y="417043"/>
                    <a:pt x="152400" y="394716"/>
                    <a:pt x="152400" y="369875"/>
                  </a:cubicBezTo>
                  <a:cubicBezTo>
                    <a:pt x="152400" y="333985"/>
                    <a:pt x="181585" y="304800"/>
                    <a:pt x="217475" y="304800"/>
                  </a:cubicBezTo>
                  <a:lnTo>
                    <a:pt x="239725" y="304800"/>
                  </a:lnTo>
                  <a:cubicBezTo>
                    <a:pt x="275615" y="304800"/>
                    <a:pt x="304800" y="333985"/>
                    <a:pt x="304800" y="369875"/>
                  </a:cubicBezTo>
                  <a:lnTo>
                    <a:pt x="304800" y="457200"/>
                  </a:lnTo>
                  <a:lnTo>
                    <a:pt x="457200" y="457200"/>
                  </a:lnTo>
                  <a:lnTo>
                    <a:pt x="457200" y="369875"/>
                  </a:lnTo>
                  <a:cubicBezTo>
                    <a:pt x="457200" y="272796"/>
                    <a:pt x="392811" y="191338"/>
                    <a:pt x="304800" y="163449"/>
                  </a:cubicBezTo>
                  <a:lnTo>
                    <a:pt x="304800" y="0"/>
                  </a:lnTo>
                  <a:lnTo>
                    <a:pt x="152400" y="0"/>
                  </a:lnTo>
                  <a:lnTo>
                    <a:pt x="152400" y="163449"/>
                  </a:lnTo>
                  <a:cubicBezTo>
                    <a:pt x="64389" y="191338"/>
                    <a:pt x="0" y="272796"/>
                    <a:pt x="0" y="369875"/>
                  </a:cubicBezTo>
                  <a:cubicBezTo>
                    <a:pt x="0" y="452704"/>
                    <a:pt x="46025" y="527304"/>
                    <a:pt x="120244" y="564413"/>
                  </a:cubicBezTo>
                  <a:lnTo>
                    <a:pt x="268834" y="638632"/>
                  </a:lnTo>
                  <a:cubicBezTo>
                    <a:pt x="291008" y="649757"/>
                    <a:pt x="304800" y="672084"/>
                    <a:pt x="304800" y="696925"/>
                  </a:cubicBezTo>
                  <a:cubicBezTo>
                    <a:pt x="304800" y="732815"/>
                    <a:pt x="275615" y="762000"/>
                    <a:pt x="239725" y="762000"/>
                  </a:cubicBezTo>
                  <a:lnTo>
                    <a:pt x="217475" y="762000"/>
                  </a:lnTo>
                  <a:cubicBezTo>
                    <a:pt x="181585" y="762000"/>
                    <a:pt x="152400" y="732815"/>
                    <a:pt x="152400" y="696925"/>
                  </a:cubicBezTo>
                  <a:lnTo>
                    <a:pt x="152400" y="609600"/>
                  </a:lnTo>
                  <a:lnTo>
                    <a:pt x="0" y="609600"/>
                  </a:lnTo>
                  <a:lnTo>
                    <a:pt x="0" y="696925"/>
                  </a:lnTo>
                  <a:cubicBezTo>
                    <a:pt x="0" y="794004"/>
                    <a:pt x="64389" y="875462"/>
                    <a:pt x="152400" y="903351"/>
                  </a:cubicBez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87A6F11E-C60F-ADF3-70DC-0B4FC5CE6C22}"/>
              </a:ext>
            </a:extLst>
          </p:cNvPr>
          <p:cNvSpPr/>
          <p:nvPr/>
        </p:nvSpPr>
        <p:spPr>
          <a:xfrm>
            <a:off x="924611" y="3963934"/>
            <a:ext cx="1278546" cy="127854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762000" dist="381000" dir="2700000" sx="80000" sy="8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E8EE3B42-4765-15A3-980D-04900D46DC73}"/>
              </a:ext>
            </a:extLst>
          </p:cNvPr>
          <p:cNvSpPr/>
          <p:nvPr/>
        </p:nvSpPr>
        <p:spPr>
          <a:xfrm>
            <a:off x="2316400" y="2218686"/>
            <a:ext cx="1278546" cy="127854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762000" dist="381000" dir="2700000" sx="80000" sy="8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D376859D-F121-6F6E-AF1E-8CEE24FCD61A}"/>
              </a:ext>
            </a:extLst>
          </p:cNvPr>
          <p:cNvSpPr/>
          <p:nvPr/>
        </p:nvSpPr>
        <p:spPr>
          <a:xfrm>
            <a:off x="4321178" y="1250146"/>
            <a:ext cx="1278546" cy="127854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762000" dist="381000" dir="2700000" sx="80000" sy="8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2C3CA020-8542-8FAB-5F19-668CDDD539E4}"/>
              </a:ext>
            </a:extLst>
          </p:cNvPr>
          <p:cNvSpPr/>
          <p:nvPr/>
        </p:nvSpPr>
        <p:spPr>
          <a:xfrm>
            <a:off x="6590487" y="1250146"/>
            <a:ext cx="1278546" cy="127854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762000" dist="381000" dir="2700000" sx="80000" sy="8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F95A89EA-6F6D-833D-F45B-9008E8F355C3}"/>
              </a:ext>
            </a:extLst>
          </p:cNvPr>
          <p:cNvSpPr/>
          <p:nvPr/>
        </p:nvSpPr>
        <p:spPr>
          <a:xfrm>
            <a:off x="8584048" y="2218686"/>
            <a:ext cx="1278546" cy="127854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762000" dist="381000" dir="2700000" sx="80000" sy="8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74130E08-2CD7-22BA-21B4-0D380D64F07B}"/>
              </a:ext>
            </a:extLst>
          </p:cNvPr>
          <p:cNvSpPr/>
          <p:nvPr/>
        </p:nvSpPr>
        <p:spPr>
          <a:xfrm>
            <a:off x="9975838" y="3963934"/>
            <a:ext cx="1278546" cy="127854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762000" dist="381000" dir="2700000" sx="80000" sy="8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21E3A61-8C98-D77D-6F35-9F98D102FA74}"/>
              </a:ext>
            </a:extLst>
          </p:cNvPr>
          <p:cNvSpPr txBox="1"/>
          <p:nvPr/>
        </p:nvSpPr>
        <p:spPr>
          <a:xfrm>
            <a:off x="911606" y="4249264"/>
            <a:ext cx="13045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自助</a:t>
            </a: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便捷报账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53E3034-C99D-0AEF-3C6C-7889654BC3A8}"/>
              </a:ext>
            </a:extLst>
          </p:cNvPr>
          <p:cNvSpPr txBox="1"/>
          <p:nvPr/>
        </p:nvSpPr>
        <p:spPr>
          <a:xfrm>
            <a:off x="2303395" y="2504016"/>
            <a:ext cx="13045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电子</a:t>
            </a: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文档管理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D07B388-1883-82A0-AE4D-9051425ECD2E}"/>
              </a:ext>
            </a:extLst>
          </p:cNvPr>
          <p:cNvSpPr txBox="1"/>
          <p:nvPr/>
        </p:nvSpPr>
        <p:spPr>
          <a:xfrm>
            <a:off x="8548784" y="2498276"/>
            <a:ext cx="13045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签批</a:t>
            </a: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流程管理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EE136FB-428B-899F-1C76-1CCDD5EC2EDB}"/>
              </a:ext>
            </a:extLst>
          </p:cNvPr>
          <p:cNvSpPr txBox="1"/>
          <p:nvPr/>
        </p:nvSpPr>
        <p:spPr>
          <a:xfrm>
            <a:off x="9959964" y="4248097"/>
            <a:ext cx="13045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单据</a:t>
            </a: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智能审核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FF9881E-1875-9D89-EE6E-55BB7D8EF93E}"/>
              </a:ext>
            </a:extLst>
          </p:cNvPr>
          <p:cNvSpPr txBox="1"/>
          <p:nvPr/>
        </p:nvSpPr>
        <p:spPr>
          <a:xfrm>
            <a:off x="6577482" y="1535476"/>
            <a:ext cx="13045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经费</a:t>
            </a: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支付管控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5CCC31B-A037-E14F-2D3B-28FC443B5CD4}"/>
              </a:ext>
            </a:extLst>
          </p:cNvPr>
          <p:cNvSpPr txBox="1"/>
          <p:nvPr/>
        </p:nvSpPr>
        <p:spPr>
          <a:xfrm>
            <a:off x="4308173" y="1535476"/>
            <a:ext cx="13045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自动</a:t>
            </a: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核算制证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46FEC11-3498-BA90-78E3-455F74B4A9FD}"/>
              </a:ext>
            </a:extLst>
          </p:cNvPr>
          <p:cNvSpPr txBox="1"/>
          <p:nvPr/>
        </p:nvSpPr>
        <p:spPr>
          <a:xfrm>
            <a:off x="689818" y="13241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这里是标题</a:t>
            </a:r>
          </a:p>
        </p:txBody>
      </p:sp>
    </p:spTree>
    <p:extLst>
      <p:ext uri="{BB962C8B-B14F-4D97-AF65-F5344CB8AC3E}">
        <p14:creationId xmlns:p14="http://schemas.microsoft.com/office/powerpoint/2010/main" val="1346806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/>
            </a:gs>
            <a:gs pos="100000">
              <a:schemeClr val="accent1">
                <a:lumMod val="5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54E76EC-D73B-D03D-C7BF-5010A91EB89F}"/>
              </a:ext>
            </a:extLst>
          </p:cNvPr>
          <p:cNvSpPr txBox="1"/>
          <p:nvPr/>
        </p:nvSpPr>
        <p:spPr>
          <a:xfrm>
            <a:off x="689818" y="13241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526851E-18BA-A5DF-F7D0-3F0780913F28}"/>
              </a:ext>
            </a:extLst>
          </p:cNvPr>
          <p:cNvGrpSpPr/>
          <p:nvPr/>
        </p:nvGrpSpPr>
        <p:grpSpPr>
          <a:xfrm>
            <a:off x="783273" y="3619500"/>
            <a:ext cx="2518639" cy="2291714"/>
            <a:chOff x="874713" y="3817620"/>
            <a:chExt cx="2518639" cy="2291714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C642BEB5-8F2B-4027-023F-EBD6109C8062}"/>
                </a:ext>
              </a:extLst>
            </p:cNvPr>
            <p:cNvCxnSpPr/>
            <p:nvPr/>
          </p:nvCxnSpPr>
          <p:spPr>
            <a:xfrm>
              <a:off x="1046480" y="3817620"/>
              <a:ext cx="0" cy="1341120"/>
            </a:xfrm>
            <a:prstGeom prst="line">
              <a:avLst/>
            </a:prstGeom>
            <a:ln w="12700">
              <a:gradFill>
                <a:gsLst>
                  <a:gs pos="0">
                    <a:srgbClr val="C9AB77">
                      <a:alpha val="0"/>
                    </a:srgbClr>
                  </a:gs>
                  <a:gs pos="100000">
                    <a:srgbClr val="C9AB77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27B12CD-6A92-DFED-0F27-D96D34F265BD}"/>
                </a:ext>
              </a:extLst>
            </p:cNvPr>
            <p:cNvGrpSpPr/>
            <p:nvPr/>
          </p:nvGrpSpPr>
          <p:grpSpPr>
            <a:xfrm>
              <a:off x="874713" y="5207285"/>
              <a:ext cx="2518639" cy="902049"/>
              <a:chOff x="874713" y="5207285"/>
              <a:chExt cx="2518639" cy="902049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F02E12C-B451-3F3A-2ABA-1D9FC35227A1}"/>
                  </a:ext>
                </a:extLst>
              </p:cNvPr>
              <p:cNvSpPr txBox="1"/>
              <p:nvPr/>
            </p:nvSpPr>
            <p:spPr>
              <a:xfrm>
                <a:off x="874714" y="5481020"/>
                <a:ext cx="2518638" cy="628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</a:rPr>
                  <a:t>51PPT</a:t>
                </a:r>
                <a:r>
                  <a:rPr kumimoji="0" lang="zh-CN" altLang="en-US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</a:rPr>
                  <a:t>模板网，幻灯片演示模板及素材免费下载！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F7AA185-941C-0DEC-CC19-2CEAA11C5022}"/>
                  </a:ext>
                </a:extLst>
              </p:cNvPr>
              <p:cNvSpPr txBox="1"/>
              <p:nvPr/>
            </p:nvSpPr>
            <p:spPr>
              <a:xfrm>
                <a:off x="874713" y="5207285"/>
                <a:ext cx="97494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9AB77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2016</a:t>
                </a:r>
                <a:r>
                  <a:rPr kumimoji="0" lang="zh-CN" altLang="en-US" sz="1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9AB77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年</a:t>
                </a: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6DF95E0-5A90-1365-68EF-13A8943A1864}"/>
              </a:ext>
            </a:extLst>
          </p:cNvPr>
          <p:cNvGrpSpPr/>
          <p:nvPr/>
        </p:nvGrpSpPr>
        <p:grpSpPr>
          <a:xfrm>
            <a:off x="4847273" y="3893240"/>
            <a:ext cx="2518639" cy="2293124"/>
            <a:chOff x="874713" y="3817620"/>
            <a:chExt cx="2518639" cy="2293124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57C2389E-0392-5465-EBEB-B3454D9E293A}"/>
                </a:ext>
              </a:extLst>
            </p:cNvPr>
            <p:cNvCxnSpPr/>
            <p:nvPr/>
          </p:nvCxnSpPr>
          <p:spPr>
            <a:xfrm>
              <a:off x="1046480" y="3817620"/>
              <a:ext cx="0" cy="1341120"/>
            </a:xfrm>
            <a:prstGeom prst="line">
              <a:avLst/>
            </a:prstGeom>
            <a:ln w="12700">
              <a:gradFill>
                <a:gsLst>
                  <a:gs pos="0">
                    <a:srgbClr val="C9AB77">
                      <a:alpha val="0"/>
                    </a:srgbClr>
                  </a:gs>
                  <a:gs pos="100000">
                    <a:srgbClr val="C9AB77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022F736-CE42-5034-CED5-EF53F77EB20A}"/>
                </a:ext>
              </a:extLst>
            </p:cNvPr>
            <p:cNvGrpSpPr/>
            <p:nvPr/>
          </p:nvGrpSpPr>
          <p:grpSpPr>
            <a:xfrm>
              <a:off x="874713" y="5207285"/>
              <a:ext cx="2518639" cy="903459"/>
              <a:chOff x="874713" y="5207285"/>
              <a:chExt cx="2518639" cy="903459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2B29F06-55D6-D196-26C4-E1316E969C12}"/>
                  </a:ext>
                </a:extLst>
              </p:cNvPr>
              <p:cNvSpPr txBox="1"/>
              <p:nvPr/>
            </p:nvSpPr>
            <p:spPr>
              <a:xfrm>
                <a:off x="874714" y="5481020"/>
                <a:ext cx="2518638" cy="6297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</a:rPr>
                  <a:t>单击此处输入你的正文，文字是您思想的提炼。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221B0D1-5552-EF1C-A006-B7F801068377}"/>
                  </a:ext>
                </a:extLst>
              </p:cNvPr>
              <p:cNvSpPr txBox="1"/>
              <p:nvPr/>
            </p:nvSpPr>
            <p:spPr>
              <a:xfrm>
                <a:off x="874713" y="5207285"/>
                <a:ext cx="95571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9AB77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2017</a:t>
                </a:r>
                <a:r>
                  <a:rPr kumimoji="0" lang="zh-CN" altLang="en-US" sz="1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9AB77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年</a:t>
                </a:r>
              </a:p>
            </p:txBody>
          </p:sp>
        </p:grpSp>
      </p:grpSp>
      <p:pic>
        <p:nvPicPr>
          <p:cNvPr id="13" name="图形 12">
            <a:extLst>
              <a:ext uri="{FF2B5EF4-FFF2-40B4-BE49-F238E27FC236}">
                <a16:creationId xmlns:a16="http://schemas.microsoft.com/office/drawing/2014/main" id="{84132E5E-4591-A823-A14A-D7FFE52D4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2400" y="2258984"/>
            <a:ext cx="11917679" cy="234003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A3A68ECE-AA2A-CB85-5891-AB239F2B9D88}"/>
              </a:ext>
            </a:extLst>
          </p:cNvPr>
          <p:cNvGrpSpPr/>
          <p:nvPr/>
        </p:nvGrpSpPr>
        <p:grpSpPr>
          <a:xfrm>
            <a:off x="8571697" y="3604260"/>
            <a:ext cx="2548891" cy="2293123"/>
            <a:chOff x="874713" y="3817620"/>
            <a:chExt cx="2548891" cy="2293123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FC668092-3BD2-5930-00B3-72A601436524}"/>
                </a:ext>
              </a:extLst>
            </p:cNvPr>
            <p:cNvCxnSpPr/>
            <p:nvPr/>
          </p:nvCxnSpPr>
          <p:spPr>
            <a:xfrm>
              <a:off x="1046480" y="3817620"/>
              <a:ext cx="0" cy="1341120"/>
            </a:xfrm>
            <a:prstGeom prst="line">
              <a:avLst/>
            </a:prstGeom>
            <a:ln w="12700">
              <a:gradFill>
                <a:gsLst>
                  <a:gs pos="0">
                    <a:srgbClr val="C9AB77">
                      <a:alpha val="0"/>
                    </a:srgbClr>
                  </a:gs>
                  <a:gs pos="100000">
                    <a:srgbClr val="C9AB77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BA3D2CD-A84C-4240-F4F3-C8BBCD7CD81D}"/>
                </a:ext>
              </a:extLst>
            </p:cNvPr>
            <p:cNvGrpSpPr/>
            <p:nvPr/>
          </p:nvGrpSpPr>
          <p:grpSpPr>
            <a:xfrm>
              <a:off x="874713" y="5207285"/>
              <a:ext cx="2548891" cy="903458"/>
              <a:chOff x="874713" y="5207285"/>
              <a:chExt cx="2548891" cy="903458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25918C9-C886-0F24-FC18-D3BB027AD12D}"/>
                  </a:ext>
                </a:extLst>
              </p:cNvPr>
              <p:cNvSpPr txBox="1"/>
              <p:nvPr/>
            </p:nvSpPr>
            <p:spPr>
              <a:xfrm>
                <a:off x="874714" y="5481020"/>
                <a:ext cx="2548890" cy="6297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</a:rPr>
                  <a:t>单击此处输入你的正文，文字是您思想的提炼。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8E89EAC0-F379-9862-ADAA-4C4E31C8074F}"/>
                  </a:ext>
                </a:extLst>
              </p:cNvPr>
              <p:cNvSpPr txBox="1"/>
              <p:nvPr/>
            </p:nvSpPr>
            <p:spPr>
              <a:xfrm>
                <a:off x="874713" y="5207285"/>
                <a:ext cx="9781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9AB77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2018</a:t>
                </a:r>
                <a:r>
                  <a:rPr kumimoji="0" lang="zh-CN" altLang="en-US" sz="1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9AB77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年</a:t>
                </a: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58FA61F-274D-A36B-361F-8F1BF1C57254}"/>
              </a:ext>
            </a:extLst>
          </p:cNvPr>
          <p:cNvGrpSpPr/>
          <p:nvPr/>
        </p:nvGrpSpPr>
        <p:grpSpPr>
          <a:xfrm>
            <a:off x="1871293" y="999988"/>
            <a:ext cx="2339101" cy="2544186"/>
            <a:chOff x="874713" y="4871616"/>
            <a:chExt cx="2339101" cy="2544186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DC6A54D8-ADFF-F6A7-18D9-5817BF1822C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46480" y="6074682"/>
              <a:ext cx="0" cy="1341120"/>
            </a:xfrm>
            <a:prstGeom prst="line">
              <a:avLst/>
            </a:prstGeom>
            <a:ln w="12700">
              <a:gradFill>
                <a:gsLst>
                  <a:gs pos="0">
                    <a:srgbClr val="C9AB77">
                      <a:alpha val="0"/>
                    </a:srgbClr>
                  </a:gs>
                  <a:gs pos="100000">
                    <a:srgbClr val="C9AB77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538A5C31-1B5F-523E-2A54-16D6D018E729}"/>
                </a:ext>
              </a:extLst>
            </p:cNvPr>
            <p:cNvGrpSpPr/>
            <p:nvPr/>
          </p:nvGrpSpPr>
          <p:grpSpPr>
            <a:xfrm>
              <a:off x="874713" y="4871616"/>
              <a:ext cx="2339101" cy="903460"/>
              <a:chOff x="874713" y="4871616"/>
              <a:chExt cx="2339101" cy="903460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DCAF8CB0-319A-641F-F813-D71AD28F7A4C}"/>
                  </a:ext>
                </a:extLst>
              </p:cNvPr>
              <p:cNvSpPr txBox="1"/>
              <p:nvPr/>
            </p:nvSpPr>
            <p:spPr>
              <a:xfrm>
                <a:off x="874713" y="5145352"/>
                <a:ext cx="2339101" cy="6297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</a:rPr>
                  <a:t>单击此处输入你的正文，文字是您思想的提炼。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BA14EEAF-F9FC-2137-D50E-0349DE877C94}"/>
                  </a:ext>
                </a:extLst>
              </p:cNvPr>
              <p:cNvSpPr txBox="1"/>
              <p:nvPr/>
            </p:nvSpPr>
            <p:spPr>
              <a:xfrm>
                <a:off x="874713" y="4871616"/>
                <a:ext cx="96853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9AB77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2013</a:t>
                </a:r>
                <a:r>
                  <a:rPr kumimoji="0" lang="zh-CN" altLang="en-US" sz="1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9AB77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年</a:t>
                </a: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270D899-5F5C-BAC1-C634-8AEE0185E84F}"/>
              </a:ext>
            </a:extLst>
          </p:cNvPr>
          <p:cNvGrpSpPr/>
          <p:nvPr/>
        </p:nvGrpSpPr>
        <p:grpSpPr>
          <a:xfrm>
            <a:off x="5669080" y="999988"/>
            <a:ext cx="2565323" cy="2544186"/>
            <a:chOff x="874713" y="4871616"/>
            <a:chExt cx="2565323" cy="2544186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C23AEB79-7F83-8276-B5D7-E4486894E0F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46480" y="6074682"/>
              <a:ext cx="0" cy="1341120"/>
            </a:xfrm>
            <a:prstGeom prst="line">
              <a:avLst/>
            </a:prstGeom>
            <a:ln w="12700">
              <a:gradFill>
                <a:gsLst>
                  <a:gs pos="0">
                    <a:srgbClr val="C9AB77">
                      <a:alpha val="0"/>
                    </a:srgbClr>
                  </a:gs>
                  <a:gs pos="100000">
                    <a:srgbClr val="C9AB77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A062F865-58CB-6C53-2D85-E7BD0E2081C8}"/>
                </a:ext>
              </a:extLst>
            </p:cNvPr>
            <p:cNvGrpSpPr/>
            <p:nvPr/>
          </p:nvGrpSpPr>
          <p:grpSpPr>
            <a:xfrm>
              <a:off x="874713" y="4871616"/>
              <a:ext cx="2565323" cy="903460"/>
              <a:chOff x="874713" y="4871616"/>
              <a:chExt cx="2565323" cy="903460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0DDBF308-0CF7-B361-BA5C-AC9877BEB3EF}"/>
                  </a:ext>
                </a:extLst>
              </p:cNvPr>
              <p:cNvSpPr txBox="1"/>
              <p:nvPr/>
            </p:nvSpPr>
            <p:spPr>
              <a:xfrm>
                <a:off x="874714" y="5145352"/>
                <a:ext cx="2565322" cy="6297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</a:rPr>
                  <a:t>单击此处输入你的正文，文字是您思想的提炼。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A7F7E057-7E1C-D18A-2B8E-F2A774D3D8E7}"/>
                  </a:ext>
                </a:extLst>
              </p:cNvPr>
              <p:cNvSpPr txBox="1"/>
              <p:nvPr/>
            </p:nvSpPr>
            <p:spPr>
              <a:xfrm>
                <a:off x="874713" y="4871616"/>
                <a:ext cx="97174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9AB77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2014</a:t>
                </a:r>
                <a:r>
                  <a:rPr kumimoji="0" lang="zh-CN" altLang="en-US" sz="1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9AB77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年</a:t>
                </a: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36F29EB-2049-E740-0EEE-3CD54020FAC7}"/>
              </a:ext>
            </a:extLst>
          </p:cNvPr>
          <p:cNvGrpSpPr/>
          <p:nvPr/>
        </p:nvGrpSpPr>
        <p:grpSpPr>
          <a:xfrm>
            <a:off x="9038045" y="999988"/>
            <a:ext cx="2565323" cy="1988599"/>
            <a:chOff x="874713" y="4871616"/>
            <a:chExt cx="2565323" cy="1988599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40BCE8CE-8989-7C0F-D361-75BDDC6A6F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46480" y="5519095"/>
              <a:ext cx="0" cy="1341120"/>
            </a:xfrm>
            <a:prstGeom prst="line">
              <a:avLst/>
            </a:prstGeom>
            <a:ln w="12700">
              <a:gradFill>
                <a:gsLst>
                  <a:gs pos="0">
                    <a:srgbClr val="C9AB77">
                      <a:alpha val="0"/>
                    </a:srgbClr>
                  </a:gs>
                  <a:gs pos="100000">
                    <a:srgbClr val="C9AB77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35EFE287-DE40-3089-381A-2097F07944A1}"/>
                </a:ext>
              </a:extLst>
            </p:cNvPr>
            <p:cNvGrpSpPr/>
            <p:nvPr/>
          </p:nvGrpSpPr>
          <p:grpSpPr>
            <a:xfrm>
              <a:off x="874713" y="4871616"/>
              <a:ext cx="2565323" cy="902049"/>
              <a:chOff x="874713" y="4871616"/>
              <a:chExt cx="2565323" cy="902049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7E926B9B-41DE-1B1D-A46F-44F3B2E95992}"/>
                  </a:ext>
                </a:extLst>
              </p:cNvPr>
              <p:cNvSpPr txBox="1"/>
              <p:nvPr/>
            </p:nvSpPr>
            <p:spPr>
              <a:xfrm>
                <a:off x="874713" y="5145351"/>
                <a:ext cx="2565323" cy="628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</a:rPr>
                  <a:t>51PPT</a:t>
                </a:r>
                <a:r>
                  <a:rPr kumimoji="0" lang="zh-CN" altLang="en-US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</a:rPr>
                  <a:t>模板网 官网唯一网址：</a:t>
                </a:r>
                <a:r>
                  <a:rPr kumimoji="0" lang="en-US" altLang="zh-CN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</a:rPr>
                  <a:t>www.51pptmoban.com</a:t>
                </a:r>
                <a:endPara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28BE812D-C913-AF45-7A94-2F17A9BF53A1}"/>
                  </a:ext>
                </a:extLst>
              </p:cNvPr>
              <p:cNvSpPr txBox="1"/>
              <p:nvPr/>
            </p:nvSpPr>
            <p:spPr>
              <a:xfrm>
                <a:off x="874713" y="4871616"/>
                <a:ext cx="97013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9AB77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2015</a:t>
                </a:r>
                <a:r>
                  <a:rPr kumimoji="0" lang="zh-CN" altLang="en-US" sz="1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9AB77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年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5046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背景图案&#10;&#10;低可信度描述已自动生成">
            <a:extLst>
              <a:ext uri="{FF2B5EF4-FFF2-40B4-BE49-F238E27FC236}">
                <a16:creationId xmlns:a16="http://schemas.microsoft.com/office/drawing/2014/main" id="{D181DE86-A523-66D3-D256-0EDD06CC1D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51"/>
            <a:ext cx="12192000" cy="696760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DB282B41-A209-E376-E57B-63EFA9D6205B}"/>
              </a:ext>
            </a:extLst>
          </p:cNvPr>
          <p:cNvGrpSpPr/>
          <p:nvPr/>
        </p:nvGrpSpPr>
        <p:grpSpPr>
          <a:xfrm>
            <a:off x="689818" y="1828799"/>
            <a:ext cx="2727199" cy="3350754"/>
            <a:chOff x="1425702" y="2697389"/>
            <a:chExt cx="2727199" cy="2197687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7A97643-F20C-A2AA-F445-FB66FA7F2A6E}"/>
                </a:ext>
              </a:extLst>
            </p:cNvPr>
            <p:cNvSpPr/>
            <p:nvPr/>
          </p:nvSpPr>
          <p:spPr>
            <a:xfrm>
              <a:off x="1425702" y="2697389"/>
              <a:ext cx="2727198" cy="731611"/>
            </a:xfrm>
            <a:prstGeom prst="rect">
              <a:avLst/>
            </a:prstGeom>
            <a:noFill/>
            <a:ln w="28575"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  <a:latin typeface="+mj-ea"/>
                  <a:ea typeface="+mj-ea"/>
                </a:rPr>
                <a:t>这是小标题</a:t>
              </a:r>
            </a:p>
          </p:txBody>
        </p:sp>
        <p:sp>
          <p:nvSpPr>
            <p:cNvPr id="4" name="圆角矩形 73">
              <a:extLst>
                <a:ext uri="{FF2B5EF4-FFF2-40B4-BE49-F238E27FC236}">
                  <a16:creationId xmlns:a16="http://schemas.microsoft.com/office/drawing/2014/main" id="{0E5F9BE8-2554-44D6-1442-44FF9591B347}"/>
                </a:ext>
              </a:extLst>
            </p:cNvPr>
            <p:cNvSpPr/>
            <p:nvPr/>
          </p:nvSpPr>
          <p:spPr>
            <a:xfrm rot="16200000">
              <a:off x="2073725" y="2815901"/>
              <a:ext cx="1431153" cy="2727198"/>
            </a:xfrm>
            <a:prstGeom prst="roundRect">
              <a:avLst>
                <a:gd name="adj" fmla="val 5109"/>
              </a:avLst>
            </a:prstGeom>
            <a:gradFill>
              <a:gsLst>
                <a:gs pos="100000">
                  <a:schemeClr val="accent1">
                    <a:alpha val="31000"/>
                  </a:schemeClr>
                </a:gs>
                <a:gs pos="5000">
                  <a:schemeClr val="accent1">
                    <a:alpha val="0"/>
                  </a:schemeClr>
                </a:gs>
              </a:gsLst>
              <a:lin ang="10800000" scaled="0"/>
            </a:gradFill>
            <a:ln w="12700" cap="rnd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zh-CN" alt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92DF639-3BD1-7DC5-6187-94105B2B83C3}"/>
                </a:ext>
              </a:extLst>
            </p:cNvPr>
            <p:cNvSpPr txBox="1"/>
            <p:nvPr/>
          </p:nvSpPr>
          <p:spPr>
            <a:xfrm>
              <a:off x="1557909" y="3695490"/>
              <a:ext cx="2423160" cy="885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ln w="63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3E3675E-F030-87BF-DA3E-2E5033110948}"/>
              </a:ext>
            </a:extLst>
          </p:cNvPr>
          <p:cNvGrpSpPr/>
          <p:nvPr/>
        </p:nvGrpSpPr>
        <p:grpSpPr>
          <a:xfrm>
            <a:off x="3681289" y="3031604"/>
            <a:ext cx="775378" cy="1717404"/>
            <a:chOff x="3813727" y="3031604"/>
            <a:chExt cx="775378" cy="1717404"/>
          </a:xfrm>
        </p:grpSpPr>
        <p:sp>
          <p:nvSpPr>
            <p:cNvPr id="14" name="等腰三角形 13">
              <a:extLst>
                <a:ext uri="{FF2B5EF4-FFF2-40B4-BE49-F238E27FC236}">
                  <a16:creationId xmlns:a16="http://schemas.microsoft.com/office/drawing/2014/main" id="{C5837E98-C7EE-4EE2-5E35-F4E688D801D5}"/>
                </a:ext>
              </a:extLst>
            </p:cNvPr>
            <p:cNvSpPr/>
            <p:nvPr/>
          </p:nvSpPr>
          <p:spPr>
            <a:xfrm rot="5400000">
              <a:off x="3430822" y="3590724"/>
              <a:ext cx="1717404" cy="599163"/>
            </a:xfrm>
            <a:prstGeom prst="triangle">
              <a:avLst/>
            </a:prstGeom>
            <a:gradFill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等腰三角形 14">
              <a:extLst>
                <a:ext uri="{FF2B5EF4-FFF2-40B4-BE49-F238E27FC236}">
                  <a16:creationId xmlns:a16="http://schemas.microsoft.com/office/drawing/2014/main" id="{B24EE3C6-1CD7-3B9F-8027-F28A9BAF86A5}"/>
                </a:ext>
              </a:extLst>
            </p:cNvPr>
            <p:cNvSpPr/>
            <p:nvPr/>
          </p:nvSpPr>
          <p:spPr>
            <a:xfrm rot="5400000">
              <a:off x="3254607" y="3590724"/>
              <a:ext cx="1717404" cy="599163"/>
            </a:xfrm>
            <a:prstGeom prst="triangle">
              <a:avLst/>
            </a:prstGeom>
            <a:gradFill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13F9FF7-9D85-4824-99D9-76A264E14E53}"/>
              </a:ext>
            </a:extLst>
          </p:cNvPr>
          <p:cNvGrpSpPr/>
          <p:nvPr/>
        </p:nvGrpSpPr>
        <p:grpSpPr>
          <a:xfrm>
            <a:off x="7712410" y="3031604"/>
            <a:ext cx="775378" cy="1717404"/>
            <a:chOff x="7846231" y="3031604"/>
            <a:chExt cx="775378" cy="1717404"/>
          </a:xfrm>
        </p:grpSpPr>
        <p:sp>
          <p:nvSpPr>
            <p:cNvPr id="16" name="等腰三角形 15">
              <a:extLst>
                <a:ext uri="{FF2B5EF4-FFF2-40B4-BE49-F238E27FC236}">
                  <a16:creationId xmlns:a16="http://schemas.microsoft.com/office/drawing/2014/main" id="{3B9828F4-6B5A-BDB5-96E7-EA5359985881}"/>
                </a:ext>
              </a:extLst>
            </p:cNvPr>
            <p:cNvSpPr/>
            <p:nvPr/>
          </p:nvSpPr>
          <p:spPr>
            <a:xfrm rot="5400000">
              <a:off x="7463326" y="3590724"/>
              <a:ext cx="1717404" cy="599163"/>
            </a:xfrm>
            <a:prstGeom prst="triangle">
              <a:avLst/>
            </a:prstGeom>
            <a:gradFill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algn="ctr"/>
              <a:endParaRPr lang="zh-CN" altLang="en-US" b="1" kern="0">
                <a:solidFill>
                  <a:prstClr val="white"/>
                </a:solidFill>
              </a:endParaRPr>
            </a:p>
          </p:txBody>
        </p:sp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id="{159C04E7-6902-73A4-3EA1-B557F07F7593}"/>
                </a:ext>
              </a:extLst>
            </p:cNvPr>
            <p:cNvSpPr/>
            <p:nvPr/>
          </p:nvSpPr>
          <p:spPr>
            <a:xfrm rot="5400000">
              <a:off x="7287111" y="3590724"/>
              <a:ext cx="1717404" cy="599163"/>
            </a:xfrm>
            <a:prstGeom prst="triangle">
              <a:avLst/>
            </a:prstGeom>
            <a:gradFill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rtlCol="0" anchor="ctr"/>
            <a:lstStyle/>
            <a:p>
              <a:pPr algn="ctr"/>
              <a:endParaRPr lang="zh-CN" altLang="en-US" b="1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3425310-EA6F-860A-7041-78B5A577B7A4}"/>
              </a:ext>
            </a:extLst>
          </p:cNvPr>
          <p:cNvGrpSpPr/>
          <p:nvPr/>
        </p:nvGrpSpPr>
        <p:grpSpPr>
          <a:xfrm>
            <a:off x="4720939" y="1828799"/>
            <a:ext cx="2727199" cy="3350754"/>
            <a:chOff x="1425702" y="2697389"/>
            <a:chExt cx="2727199" cy="2197687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219D817F-E5F8-FBA2-2806-913E2B8C1EB9}"/>
                </a:ext>
              </a:extLst>
            </p:cNvPr>
            <p:cNvSpPr/>
            <p:nvPr/>
          </p:nvSpPr>
          <p:spPr>
            <a:xfrm>
              <a:off x="1425702" y="2697389"/>
              <a:ext cx="2727198" cy="731611"/>
            </a:xfrm>
            <a:prstGeom prst="rect">
              <a:avLst/>
            </a:prstGeom>
            <a:noFill/>
            <a:ln w="28575"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  <a:latin typeface="+mj-ea"/>
                  <a:ea typeface="+mj-ea"/>
                </a:rPr>
                <a:t>这是小标题</a:t>
              </a:r>
            </a:p>
          </p:txBody>
        </p:sp>
        <p:sp>
          <p:nvSpPr>
            <p:cNvPr id="22" name="圆角矩形 73">
              <a:extLst>
                <a:ext uri="{FF2B5EF4-FFF2-40B4-BE49-F238E27FC236}">
                  <a16:creationId xmlns:a16="http://schemas.microsoft.com/office/drawing/2014/main" id="{1B43623B-2B73-9C84-E28C-312C40BF815F}"/>
                </a:ext>
              </a:extLst>
            </p:cNvPr>
            <p:cNvSpPr/>
            <p:nvPr/>
          </p:nvSpPr>
          <p:spPr>
            <a:xfrm rot="16200000">
              <a:off x="2073725" y="2815901"/>
              <a:ext cx="1431153" cy="2727198"/>
            </a:xfrm>
            <a:prstGeom prst="roundRect">
              <a:avLst>
                <a:gd name="adj" fmla="val 5109"/>
              </a:avLst>
            </a:prstGeom>
            <a:gradFill>
              <a:gsLst>
                <a:gs pos="100000">
                  <a:schemeClr val="accent1">
                    <a:alpha val="31000"/>
                  </a:schemeClr>
                </a:gs>
                <a:gs pos="5000">
                  <a:schemeClr val="accent1">
                    <a:alpha val="0"/>
                  </a:schemeClr>
                </a:gs>
              </a:gsLst>
              <a:lin ang="10800000" scaled="0"/>
            </a:gradFill>
            <a:ln w="12700" cap="rnd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zh-CN" alt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4C94FDD-C8EF-FE89-5346-D05E40EF27E6}"/>
                </a:ext>
              </a:extLst>
            </p:cNvPr>
            <p:cNvSpPr txBox="1"/>
            <p:nvPr/>
          </p:nvSpPr>
          <p:spPr>
            <a:xfrm>
              <a:off x="1557909" y="3695490"/>
              <a:ext cx="2423160" cy="885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kern="0" dirty="0">
                  <a:ln w="63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51PPT</a:t>
              </a:r>
              <a:r>
                <a:rPr lang="zh-CN" altLang="en-US" sz="1400" kern="0" dirty="0">
                  <a:ln w="63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kern="0" dirty="0">
                  <a:ln w="63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51PPT</a:t>
              </a:r>
              <a:r>
                <a:rPr lang="zh-CN" altLang="en-US" sz="1400" kern="0" dirty="0">
                  <a:ln w="63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模板网 官网唯一网址：</a:t>
              </a:r>
              <a:r>
                <a:rPr lang="en-US" altLang="zh-CN" sz="1400" kern="0" dirty="0">
                  <a:ln w="63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www.51pptmoban.com</a:t>
              </a:r>
              <a:endParaRPr lang="zh-CN" altLang="en-US" sz="1400" kern="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1354287-4A34-8B4D-CD67-F047677336BF}"/>
              </a:ext>
            </a:extLst>
          </p:cNvPr>
          <p:cNvGrpSpPr/>
          <p:nvPr/>
        </p:nvGrpSpPr>
        <p:grpSpPr>
          <a:xfrm>
            <a:off x="8752061" y="1828799"/>
            <a:ext cx="2727199" cy="3350754"/>
            <a:chOff x="1425702" y="2697389"/>
            <a:chExt cx="2727199" cy="2197687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8E39F759-C507-7A89-22CB-CB1C57AD6CAE}"/>
                </a:ext>
              </a:extLst>
            </p:cNvPr>
            <p:cNvSpPr/>
            <p:nvPr/>
          </p:nvSpPr>
          <p:spPr>
            <a:xfrm>
              <a:off x="1425702" y="2697389"/>
              <a:ext cx="2727198" cy="731611"/>
            </a:xfrm>
            <a:prstGeom prst="rect">
              <a:avLst/>
            </a:prstGeom>
            <a:noFill/>
            <a:ln w="28575"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  <a:latin typeface="+mj-ea"/>
                  <a:ea typeface="+mj-ea"/>
                </a:rPr>
                <a:t>这是小标题</a:t>
              </a:r>
            </a:p>
          </p:txBody>
        </p:sp>
        <p:sp>
          <p:nvSpPr>
            <p:cNvPr id="26" name="圆角矩形 73">
              <a:extLst>
                <a:ext uri="{FF2B5EF4-FFF2-40B4-BE49-F238E27FC236}">
                  <a16:creationId xmlns:a16="http://schemas.microsoft.com/office/drawing/2014/main" id="{677C2317-672D-8160-0957-EA580163BAAD}"/>
                </a:ext>
              </a:extLst>
            </p:cNvPr>
            <p:cNvSpPr/>
            <p:nvPr/>
          </p:nvSpPr>
          <p:spPr>
            <a:xfrm rot="16200000">
              <a:off x="2073725" y="2815901"/>
              <a:ext cx="1431153" cy="2727198"/>
            </a:xfrm>
            <a:prstGeom prst="roundRect">
              <a:avLst>
                <a:gd name="adj" fmla="val 5109"/>
              </a:avLst>
            </a:prstGeom>
            <a:gradFill>
              <a:gsLst>
                <a:gs pos="100000">
                  <a:schemeClr val="accent1">
                    <a:alpha val="31000"/>
                  </a:schemeClr>
                </a:gs>
                <a:gs pos="5000">
                  <a:schemeClr val="accent1">
                    <a:alpha val="0"/>
                  </a:schemeClr>
                </a:gs>
              </a:gsLst>
              <a:lin ang="10800000" scaled="0"/>
            </a:gradFill>
            <a:ln w="12700" cap="rnd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zh-CN" alt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FA09096-70BA-ADE1-B03C-D3AD1D5487AF}"/>
                </a:ext>
              </a:extLst>
            </p:cNvPr>
            <p:cNvSpPr txBox="1"/>
            <p:nvPr/>
          </p:nvSpPr>
          <p:spPr>
            <a:xfrm>
              <a:off x="1557909" y="3695490"/>
              <a:ext cx="2423160" cy="885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ln w="63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4B0C7C9A-9855-4DCF-54C3-3DA1BCC7F39F}"/>
              </a:ext>
            </a:extLst>
          </p:cNvPr>
          <p:cNvSpPr txBox="1"/>
          <p:nvPr/>
        </p:nvSpPr>
        <p:spPr>
          <a:xfrm>
            <a:off x="689818" y="13241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这里是标题</a:t>
            </a:r>
          </a:p>
        </p:txBody>
      </p:sp>
    </p:spTree>
    <p:extLst>
      <p:ext uri="{BB962C8B-B14F-4D97-AF65-F5344CB8AC3E}">
        <p14:creationId xmlns:p14="http://schemas.microsoft.com/office/powerpoint/2010/main" val="3919812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低可信度描述已自动生成">
            <a:extLst>
              <a:ext uri="{FF2B5EF4-FFF2-40B4-BE49-F238E27FC236}">
                <a16:creationId xmlns:a16="http://schemas.microsoft.com/office/drawing/2014/main" id="{A2E4D5CE-7D63-0D8D-5A39-354C357920D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51"/>
            <a:ext cx="12192000" cy="6967603"/>
          </a:xfrm>
          <a:prstGeom prst="rect">
            <a:avLst/>
          </a:prstGeom>
        </p:spPr>
      </p:pic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BD8CCED-80F2-3075-25E2-7549F8E05D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5990468"/>
              </p:ext>
            </p:extLst>
          </p:nvPr>
        </p:nvGraphicFramePr>
        <p:xfrm>
          <a:off x="877505" y="1829791"/>
          <a:ext cx="5148041" cy="4150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5" name="组合 4">
            <a:extLst>
              <a:ext uri="{FF2B5EF4-FFF2-40B4-BE49-F238E27FC236}">
                <a16:creationId xmlns:a16="http://schemas.microsoft.com/office/drawing/2014/main" id="{9BD5EA39-695F-A056-9A5F-FDF81067DF8F}"/>
              </a:ext>
            </a:extLst>
          </p:cNvPr>
          <p:cNvGrpSpPr/>
          <p:nvPr/>
        </p:nvGrpSpPr>
        <p:grpSpPr>
          <a:xfrm>
            <a:off x="4942719" y="1155997"/>
            <a:ext cx="2855004" cy="800837"/>
            <a:chOff x="-378202" y="3529497"/>
            <a:chExt cx="4409990" cy="976588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996531-FE03-FE10-1743-46D97F5978F8}"/>
                </a:ext>
              </a:extLst>
            </p:cNvPr>
            <p:cNvGrpSpPr/>
            <p:nvPr/>
          </p:nvGrpSpPr>
          <p:grpSpPr>
            <a:xfrm>
              <a:off x="-84454" y="3529497"/>
              <a:ext cx="4116242" cy="976588"/>
              <a:chOff x="1404408" y="1770083"/>
              <a:chExt cx="7874519" cy="976588"/>
            </a:xfrm>
          </p:grpSpPr>
          <p:sp>
            <p:nvSpPr>
              <p:cNvPr id="12" name="圆角矩形 10">
                <a:extLst>
                  <a:ext uri="{FF2B5EF4-FFF2-40B4-BE49-F238E27FC236}">
                    <a16:creationId xmlns:a16="http://schemas.microsoft.com/office/drawing/2014/main" id="{5ED48266-E61C-8472-C3BC-E376B4AFA7AE}"/>
                  </a:ext>
                </a:extLst>
              </p:cNvPr>
              <p:cNvSpPr/>
              <p:nvPr/>
            </p:nvSpPr>
            <p:spPr>
              <a:xfrm>
                <a:off x="1404408" y="1770083"/>
                <a:ext cx="6989080" cy="734512"/>
              </a:xfrm>
              <a:prstGeom prst="roundRect">
                <a:avLst>
                  <a:gd name="adj" fmla="val 24162"/>
                </a:avLst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chemeClr val="accent1">
                    <a:lumMod val="50000"/>
                    <a:alpha val="25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电商体量增速迅猛</a:t>
                </a:r>
                <a:endPara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梯形 12">
                <a:extLst>
                  <a:ext uri="{FF2B5EF4-FFF2-40B4-BE49-F238E27FC236}">
                    <a16:creationId xmlns:a16="http://schemas.microsoft.com/office/drawing/2014/main" id="{3466ABAB-01FE-BCBE-63A9-FC55D0CA1CC3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 rot="10800000">
                <a:off x="1588086" y="2504592"/>
                <a:ext cx="6737845" cy="242079"/>
              </a:xfrm>
              <a:prstGeom prst="trapezoid">
                <a:avLst>
                  <a:gd name="adj" fmla="val 196907"/>
                </a:avLst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D59DB84-0F98-C692-0D54-7797B6C39AF9}"/>
                  </a:ext>
                </a:extLst>
              </p:cNvPr>
              <p:cNvSpPr txBox="1"/>
              <p:nvPr/>
            </p:nvSpPr>
            <p:spPr>
              <a:xfrm>
                <a:off x="4233863" y="1789715"/>
                <a:ext cx="5045064" cy="62772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800" dirty="0">
                    <a:solidFill>
                      <a:schemeClr val="accent1"/>
                    </a:solidFill>
                    <a:latin typeface="+mj-lt"/>
                    <a:ea typeface="+mj-ea"/>
                  </a:rPr>
                  <a:t>XXXXX</a:t>
                </a:r>
                <a:endParaRPr lang="zh-CN" altLang="en-US" sz="2600" b="0" dirty="0">
                  <a:solidFill>
                    <a:schemeClr val="accent1"/>
                  </a:solidFill>
                  <a:effectLst/>
                  <a:latin typeface="+mj-lt"/>
                  <a:ea typeface="+mj-ea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ACDB309-5000-128A-20A3-9A2870705682}"/>
                </a:ext>
              </a:extLst>
            </p:cNvPr>
            <p:cNvGrpSpPr/>
            <p:nvPr/>
          </p:nvGrpSpPr>
          <p:grpSpPr>
            <a:xfrm>
              <a:off x="-378202" y="3582325"/>
              <a:ext cx="1700476" cy="487917"/>
              <a:chOff x="339357" y="1620731"/>
              <a:chExt cx="3064444" cy="782064"/>
            </a:xfrm>
          </p:grpSpPr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4B106652-FDBB-9DF1-07BE-5C8185786D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5392" y="1990725"/>
                <a:ext cx="1505122" cy="0"/>
              </a:xfrm>
              <a:prstGeom prst="line">
                <a:avLst/>
              </a:prstGeom>
              <a:ln w="571500" cap="rnd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D492C4EC-3268-49B0-0C27-86A36B6770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5392" y="1990725"/>
                <a:ext cx="1505122" cy="0"/>
              </a:xfrm>
              <a:prstGeom prst="line">
                <a:avLst/>
              </a:prstGeom>
              <a:ln w="495300" cap="rnd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BE140BFC-8DE8-2A57-C730-9F8820C9D4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5392" y="1990725"/>
                <a:ext cx="1505122" cy="0"/>
              </a:xfrm>
              <a:prstGeom prst="line">
                <a:avLst/>
              </a:prstGeom>
              <a:ln w="495300" cap="rnd">
                <a:solidFill>
                  <a:schemeClr val="accent1"/>
                </a:solidFill>
              </a:ln>
              <a:effectLst>
                <a:outerShdw blurRad="127000" dist="148590" sx="99000" sy="99000" algn="l" rotWithShape="0">
                  <a:schemeClr val="accent1">
                    <a:alpha val="4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519F264-0CCC-9C1D-4FC0-E9B2734247EB}"/>
                  </a:ext>
                </a:extLst>
              </p:cNvPr>
              <p:cNvSpPr txBox="1"/>
              <p:nvPr/>
            </p:nvSpPr>
            <p:spPr>
              <a:xfrm>
                <a:off x="339357" y="1620731"/>
                <a:ext cx="3064444" cy="782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总投资</a:t>
                </a: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9F87D58-805C-B2B8-4F78-5AC4BAC407B6}"/>
              </a:ext>
            </a:extLst>
          </p:cNvPr>
          <p:cNvGrpSpPr/>
          <p:nvPr/>
        </p:nvGrpSpPr>
        <p:grpSpPr>
          <a:xfrm>
            <a:off x="7498080" y="2415677"/>
            <a:ext cx="3377865" cy="377687"/>
            <a:chOff x="4824910" y="1709122"/>
            <a:chExt cx="3377865" cy="377687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35816D41-353D-BEC4-114E-275B209BB6B2}"/>
                </a:ext>
              </a:extLst>
            </p:cNvPr>
            <p:cNvCxnSpPr>
              <a:cxnSpLocks/>
            </p:cNvCxnSpPr>
            <p:nvPr/>
          </p:nvCxnSpPr>
          <p:spPr>
            <a:xfrm>
              <a:off x="5065615" y="1909475"/>
              <a:ext cx="2899825" cy="0"/>
            </a:xfrm>
            <a:prstGeom prst="line">
              <a:avLst/>
            </a:prstGeom>
            <a:ln w="635000" cap="rnd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C20BE7E3-28D8-8F11-279C-3377AD2374AB}"/>
                </a:ext>
              </a:extLst>
            </p:cNvPr>
            <p:cNvCxnSpPr>
              <a:cxnSpLocks/>
            </p:cNvCxnSpPr>
            <p:nvPr/>
          </p:nvCxnSpPr>
          <p:spPr>
            <a:xfrm>
              <a:off x="5065615" y="1909475"/>
              <a:ext cx="2899825" cy="0"/>
            </a:xfrm>
            <a:prstGeom prst="line">
              <a:avLst/>
            </a:prstGeom>
            <a:ln w="508000" cap="rnd">
              <a:gradFill flip="none" rotWithShape="1">
                <a:gsLst>
                  <a:gs pos="0">
                    <a:srgbClr val="3103F3"/>
                  </a:gs>
                  <a:gs pos="36000">
                    <a:schemeClr val="accent1"/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65FDD640-BA42-AA13-4D6A-25ECEE68DB64}"/>
                </a:ext>
              </a:extLst>
            </p:cNvPr>
            <p:cNvGrpSpPr/>
            <p:nvPr/>
          </p:nvGrpSpPr>
          <p:grpSpPr>
            <a:xfrm>
              <a:off x="4824910" y="1717477"/>
              <a:ext cx="1826857" cy="369332"/>
              <a:chOff x="1117865" y="1817372"/>
              <a:chExt cx="2725635" cy="369332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32D48F33-894B-97C5-8C3A-3384BB7453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56825" y="2008200"/>
                <a:ext cx="2172871" cy="0"/>
              </a:xfrm>
              <a:prstGeom prst="line">
                <a:avLst/>
              </a:prstGeom>
              <a:ln w="508000" cap="rnd">
                <a:gradFill flip="none" rotWithShape="1">
                  <a:gsLst>
                    <a:gs pos="7000">
                      <a:schemeClr val="accent1">
                        <a:lumMod val="60000"/>
                        <a:lumOff val="40000"/>
                      </a:schemeClr>
                    </a:gs>
                    <a:gs pos="82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127000" dist="148590" sx="99000" sy="99000" algn="l" rotWithShape="0">
                  <a:schemeClr val="accent1">
                    <a:lumMod val="75000"/>
                    <a:alpha val="4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F19D567D-2FAB-4D1F-7FCE-456C8FACB149}"/>
                  </a:ext>
                </a:extLst>
              </p:cNvPr>
              <p:cNvSpPr txBox="1"/>
              <p:nvPr/>
            </p:nvSpPr>
            <p:spPr>
              <a:xfrm>
                <a:off x="1117865" y="1817372"/>
                <a:ext cx="272563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</a:rPr>
                  <a:t>项目资本金</a:t>
                </a: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72D6E30-404A-D86F-03DF-CCC93FE5309F}"/>
                </a:ext>
              </a:extLst>
            </p:cNvPr>
            <p:cNvSpPr txBox="1"/>
            <p:nvPr/>
          </p:nvSpPr>
          <p:spPr>
            <a:xfrm>
              <a:off x="6828523" y="1709122"/>
              <a:ext cx="13742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n-lt"/>
                  <a:ea typeface="+mj-ea"/>
                </a:rPr>
                <a:t>8888 </a:t>
              </a:r>
              <a:r>
                <a:rPr lang="zh-CN" altLang="en-US" dirty="0">
                  <a:solidFill>
                    <a:schemeClr val="bg1"/>
                  </a:solidFill>
                  <a:latin typeface="+mj-lt"/>
                  <a:ea typeface="+mj-ea"/>
                </a:rPr>
                <a:t>亿元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100E8329-53C9-07CB-5CEF-5E9A264D1754}"/>
              </a:ext>
            </a:extLst>
          </p:cNvPr>
          <p:cNvSpPr txBox="1"/>
          <p:nvPr/>
        </p:nvSpPr>
        <p:spPr>
          <a:xfrm>
            <a:off x="3096923" y="4270376"/>
            <a:ext cx="1340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85000"/>
                  </a:schemeClr>
                </a:solidFill>
              </a:rPr>
              <a:t> 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7BD4FA6F-0344-705B-5F5F-EDD502A7C0C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096923" y="4270376"/>
            <a:ext cx="1340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85000"/>
                  </a:schemeClr>
                </a:solidFill>
              </a:rPr>
              <a:t> 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099C04D-6BCA-DCD6-1954-60D9BD73764C}"/>
              </a:ext>
            </a:extLst>
          </p:cNvPr>
          <p:cNvGrpSpPr/>
          <p:nvPr/>
        </p:nvGrpSpPr>
        <p:grpSpPr>
          <a:xfrm>
            <a:off x="7498080" y="3306287"/>
            <a:ext cx="3377865" cy="377687"/>
            <a:chOff x="4824910" y="1709122"/>
            <a:chExt cx="3377865" cy="377687"/>
          </a:xfrm>
        </p:grpSpPr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037DC565-FB45-2DAE-B96C-5B933984BC74}"/>
                </a:ext>
              </a:extLst>
            </p:cNvPr>
            <p:cNvCxnSpPr>
              <a:cxnSpLocks/>
            </p:cNvCxnSpPr>
            <p:nvPr/>
          </p:nvCxnSpPr>
          <p:spPr>
            <a:xfrm>
              <a:off x="5065615" y="1909475"/>
              <a:ext cx="2899825" cy="0"/>
            </a:xfrm>
            <a:prstGeom prst="line">
              <a:avLst/>
            </a:prstGeom>
            <a:ln w="635000" cap="rnd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20FF516F-4EFC-3A38-574B-8B373686B79A}"/>
                </a:ext>
              </a:extLst>
            </p:cNvPr>
            <p:cNvCxnSpPr>
              <a:cxnSpLocks/>
            </p:cNvCxnSpPr>
            <p:nvPr/>
          </p:nvCxnSpPr>
          <p:spPr>
            <a:xfrm>
              <a:off x="5065615" y="1909475"/>
              <a:ext cx="2899825" cy="0"/>
            </a:xfrm>
            <a:prstGeom prst="line">
              <a:avLst/>
            </a:prstGeom>
            <a:ln w="508000" cap="rnd">
              <a:gradFill flip="none" rotWithShape="1">
                <a:gsLst>
                  <a:gs pos="0">
                    <a:srgbClr val="3103F3"/>
                  </a:gs>
                  <a:gs pos="36000">
                    <a:schemeClr val="accent1"/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7F69067A-BCE4-6658-2A06-4A5EE5BF4B9C}"/>
                </a:ext>
              </a:extLst>
            </p:cNvPr>
            <p:cNvGrpSpPr/>
            <p:nvPr/>
          </p:nvGrpSpPr>
          <p:grpSpPr>
            <a:xfrm>
              <a:off x="4824910" y="1717477"/>
              <a:ext cx="1826857" cy="369332"/>
              <a:chOff x="1117865" y="1817372"/>
              <a:chExt cx="2725635" cy="369332"/>
            </a:xfrm>
          </p:grpSpPr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89013563-EBD1-D185-A979-494328EAA3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56825" y="2008200"/>
                <a:ext cx="2172871" cy="0"/>
              </a:xfrm>
              <a:prstGeom prst="line">
                <a:avLst/>
              </a:prstGeom>
              <a:ln w="508000" cap="rnd">
                <a:gradFill flip="none" rotWithShape="1">
                  <a:gsLst>
                    <a:gs pos="7000">
                      <a:schemeClr val="accent1">
                        <a:lumMod val="60000"/>
                        <a:lumOff val="40000"/>
                      </a:schemeClr>
                    </a:gs>
                    <a:gs pos="82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127000" dist="148590" sx="99000" sy="99000" algn="l" rotWithShape="0">
                  <a:schemeClr val="accent1">
                    <a:lumMod val="75000"/>
                    <a:alpha val="4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D05D162B-EED4-7D48-775B-54E016D9D709}"/>
                  </a:ext>
                </a:extLst>
              </p:cNvPr>
              <p:cNvSpPr txBox="1"/>
              <p:nvPr/>
            </p:nvSpPr>
            <p:spPr>
              <a:xfrm>
                <a:off x="1117865" y="1817372"/>
                <a:ext cx="272563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</a:rPr>
                  <a:t>项目资本金</a:t>
                </a:r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C5DCC0E-EF71-5F9F-8BDE-01126A620706}"/>
                </a:ext>
              </a:extLst>
            </p:cNvPr>
            <p:cNvSpPr txBox="1"/>
            <p:nvPr/>
          </p:nvSpPr>
          <p:spPr>
            <a:xfrm>
              <a:off x="6828523" y="1709122"/>
              <a:ext cx="13742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n-lt"/>
                  <a:ea typeface="+mj-ea"/>
                </a:rPr>
                <a:t>8888 </a:t>
              </a:r>
              <a:r>
                <a:rPr lang="zh-CN" altLang="en-US" dirty="0">
                  <a:solidFill>
                    <a:schemeClr val="bg1"/>
                  </a:solidFill>
                  <a:latin typeface="+mj-lt"/>
                  <a:ea typeface="+mj-ea"/>
                </a:rPr>
                <a:t>亿元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1D91D9F-21B3-8A77-B836-FC02CDC8792D}"/>
              </a:ext>
            </a:extLst>
          </p:cNvPr>
          <p:cNvGrpSpPr/>
          <p:nvPr/>
        </p:nvGrpSpPr>
        <p:grpSpPr>
          <a:xfrm>
            <a:off x="7498080" y="4196897"/>
            <a:ext cx="3377865" cy="377687"/>
            <a:chOff x="4824910" y="1709122"/>
            <a:chExt cx="3377865" cy="377687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3DC6A7BF-F61B-5E2F-7B3B-86A072CC61F5}"/>
                </a:ext>
              </a:extLst>
            </p:cNvPr>
            <p:cNvCxnSpPr>
              <a:cxnSpLocks/>
            </p:cNvCxnSpPr>
            <p:nvPr/>
          </p:nvCxnSpPr>
          <p:spPr>
            <a:xfrm>
              <a:off x="5065615" y="1909475"/>
              <a:ext cx="2899825" cy="0"/>
            </a:xfrm>
            <a:prstGeom prst="line">
              <a:avLst/>
            </a:prstGeom>
            <a:ln w="635000" cap="rnd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382DF956-714F-022C-F60C-619207DBBCC4}"/>
                </a:ext>
              </a:extLst>
            </p:cNvPr>
            <p:cNvCxnSpPr>
              <a:cxnSpLocks/>
            </p:cNvCxnSpPr>
            <p:nvPr/>
          </p:nvCxnSpPr>
          <p:spPr>
            <a:xfrm>
              <a:off x="5065615" y="1909475"/>
              <a:ext cx="2899825" cy="0"/>
            </a:xfrm>
            <a:prstGeom prst="line">
              <a:avLst/>
            </a:prstGeom>
            <a:ln w="508000" cap="rnd">
              <a:gradFill flip="none" rotWithShape="1">
                <a:gsLst>
                  <a:gs pos="0">
                    <a:srgbClr val="3103F3"/>
                  </a:gs>
                  <a:gs pos="36000">
                    <a:schemeClr val="accent1"/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FE5C0357-8700-B6C3-DF81-EA751D5CC6F3}"/>
                </a:ext>
              </a:extLst>
            </p:cNvPr>
            <p:cNvGrpSpPr/>
            <p:nvPr/>
          </p:nvGrpSpPr>
          <p:grpSpPr>
            <a:xfrm>
              <a:off x="4824910" y="1717477"/>
              <a:ext cx="1826857" cy="369332"/>
              <a:chOff x="1117865" y="1817372"/>
              <a:chExt cx="2725635" cy="369332"/>
            </a:xfrm>
          </p:grpSpPr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A37ADCDC-1679-179F-D8EB-1CB1DCC121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56825" y="2008200"/>
                <a:ext cx="2172871" cy="0"/>
              </a:xfrm>
              <a:prstGeom prst="line">
                <a:avLst/>
              </a:prstGeom>
              <a:ln w="508000" cap="rnd">
                <a:gradFill flip="none" rotWithShape="1">
                  <a:gsLst>
                    <a:gs pos="7000">
                      <a:schemeClr val="accent1">
                        <a:lumMod val="60000"/>
                        <a:lumOff val="40000"/>
                      </a:schemeClr>
                    </a:gs>
                    <a:gs pos="82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127000" dist="148590" sx="99000" sy="99000" algn="l" rotWithShape="0">
                  <a:schemeClr val="accent1">
                    <a:lumMod val="75000"/>
                    <a:alpha val="4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C6C4B4F6-B0D1-888A-64DB-5DE6D8FD37EC}"/>
                  </a:ext>
                </a:extLst>
              </p:cNvPr>
              <p:cNvSpPr txBox="1"/>
              <p:nvPr/>
            </p:nvSpPr>
            <p:spPr>
              <a:xfrm>
                <a:off x="1117865" y="1817372"/>
                <a:ext cx="272563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</a:rPr>
                  <a:t>项目资本金</a:t>
                </a:r>
              </a:p>
            </p:txBody>
          </p:sp>
        </p:grp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27D67362-7ABD-0C01-88C9-9B956FCAA8DF}"/>
                </a:ext>
              </a:extLst>
            </p:cNvPr>
            <p:cNvSpPr txBox="1"/>
            <p:nvPr/>
          </p:nvSpPr>
          <p:spPr>
            <a:xfrm>
              <a:off x="6828523" y="1709122"/>
              <a:ext cx="13742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n-lt"/>
                  <a:ea typeface="+mj-ea"/>
                </a:rPr>
                <a:t>8888 </a:t>
              </a:r>
              <a:r>
                <a:rPr lang="zh-CN" altLang="en-US" dirty="0">
                  <a:solidFill>
                    <a:schemeClr val="bg1"/>
                  </a:solidFill>
                  <a:latin typeface="+mj-lt"/>
                  <a:ea typeface="+mj-ea"/>
                </a:rPr>
                <a:t>亿元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D970F927-908E-34CD-A7D7-670827FA11F5}"/>
              </a:ext>
            </a:extLst>
          </p:cNvPr>
          <p:cNvGrpSpPr/>
          <p:nvPr/>
        </p:nvGrpSpPr>
        <p:grpSpPr>
          <a:xfrm>
            <a:off x="7498080" y="5087507"/>
            <a:ext cx="3377865" cy="377687"/>
            <a:chOff x="4824910" y="1709122"/>
            <a:chExt cx="3377865" cy="377687"/>
          </a:xfrm>
        </p:grpSpPr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A9094E7D-580F-A0DA-927F-E7DC346E5C1B}"/>
                </a:ext>
              </a:extLst>
            </p:cNvPr>
            <p:cNvCxnSpPr>
              <a:cxnSpLocks/>
            </p:cNvCxnSpPr>
            <p:nvPr/>
          </p:nvCxnSpPr>
          <p:spPr>
            <a:xfrm>
              <a:off x="5065615" y="1909475"/>
              <a:ext cx="2899825" cy="0"/>
            </a:xfrm>
            <a:prstGeom prst="line">
              <a:avLst/>
            </a:prstGeom>
            <a:ln w="635000" cap="rnd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7A402D31-72A6-9CA9-1B06-488901D04FF0}"/>
                </a:ext>
              </a:extLst>
            </p:cNvPr>
            <p:cNvCxnSpPr>
              <a:cxnSpLocks/>
            </p:cNvCxnSpPr>
            <p:nvPr/>
          </p:nvCxnSpPr>
          <p:spPr>
            <a:xfrm>
              <a:off x="5065615" y="1909475"/>
              <a:ext cx="2899825" cy="0"/>
            </a:xfrm>
            <a:prstGeom prst="line">
              <a:avLst/>
            </a:prstGeom>
            <a:ln w="508000" cap="rnd">
              <a:gradFill flip="none" rotWithShape="1">
                <a:gsLst>
                  <a:gs pos="0">
                    <a:srgbClr val="3103F3"/>
                  </a:gs>
                  <a:gs pos="36000">
                    <a:schemeClr val="accent1"/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4DEBA2B3-BFCF-9DCF-FE13-9613A40ADC4D}"/>
                </a:ext>
              </a:extLst>
            </p:cNvPr>
            <p:cNvGrpSpPr/>
            <p:nvPr/>
          </p:nvGrpSpPr>
          <p:grpSpPr>
            <a:xfrm>
              <a:off x="4824910" y="1717477"/>
              <a:ext cx="1826857" cy="369332"/>
              <a:chOff x="1117865" y="1817372"/>
              <a:chExt cx="2725635" cy="369332"/>
            </a:xfrm>
          </p:grpSpPr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B0241717-A4A5-C919-5AFD-8CAA72CAFE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56825" y="2008200"/>
                <a:ext cx="2172871" cy="0"/>
              </a:xfrm>
              <a:prstGeom prst="line">
                <a:avLst/>
              </a:prstGeom>
              <a:ln w="508000" cap="rnd">
                <a:gradFill flip="none" rotWithShape="1">
                  <a:gsLst>
                    <a:gs pos="7000">
                      <a:schemeClr val="accent1">
                        <a:lumMod val="60000"/>
                        <a:lumOff val="40000"/>
                      </a:schemeClr>
                    </a:gs>
                    <a:gs pos="82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127000" dist="148590" sx="99000" sy="99000" algn="l" rotWithShape="0">
                  <a:schemeClr val="accent1">
                    <a:lumMod val="75000"/>
                    <a:alpha val="4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97A70FEB-D2E4-27C5-AA9E-190D7350FE45}"/>
                  </a:ext>
                </a:extLst>
              </p:cNvPr>
              <p:cNvSpPr txBox="1"/>
              <p:nvPr/>
            </p:nvSpPr>
            <p:spPr>
              <a:xfrm>
                <a:off x="1117865" y="1817372"/>
                <a:ext cx="272563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</a:rPr>
                  <a:t>项目资本金</a:t>
                </a:r>
              </a:p>
            </p:txBody>
          </p:sp>
        </p:grp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FE99861B-C6BA-4B7A-690C-704455C7A6D1}"/>
                </a:ext>
              </a:extLst>
            </p:cNvPr>
            <p:cNvSpPr txBox="1"/>
            <p:nvPr/>
          </p:nvSpPr>
          <p:spPr>
            <a:xfrm>
              <a:off x="6828523" y="1709122"/>
              <a:ext cx="13742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n-lt"/>
                  <a:ea typeface="+mj-ea"/>
                </a:rPr>
                <a:t>8888 </a:t>
              </a:r>
              <a:r>
                <a:rPr lang="zh-CN" altLang="en-US" dirty="0">
                  <a:solidFill>
                    <a:schemeClr val="bg1"/>
                  </a:solidFill>
                  <a:latin typeface="+mj-lt"/>
                  <a:ea typeface="+mj-ea"/>
                </a:rPr>
                <a:t>亿元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3F858793-45E3-E5FA-8ABB-4B3A9448A01B}"/>
              </a:ext>
            </a:extLst>
          </p:cNvPr>
          <p:cNvSpPr txBox="1"/>
          <p:nvPr/>
        </p:nvSpPr>
        <p:spPr>
          <a:xfrm>
            <a:off x="689818" y="13241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这里是标题</a:t>
            </a:r>
          </a:p>
        </p:txBody>
      </p:sp>
    </p:spTree>
    <p:extLst>
      <p:ext uri="{BB962C8B-B14F-4D97-AF65-F5344CB8AC3E}">
        <p14:creationId xmlns:p14="http://schemas.microsoft.com/office/powerpoint/2010/main" val="139242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by x="115000" y="115000"/>
                                      <p:from x="100000" y="100000"/>
                                      <p:to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by x="115000" y="115000"/>
                                      <p:from x="100000" y="100000"/>
                                      <p:to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9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by x="115000" y="115000"/>
                                      <p:from x="100000" y="100000"/>
                                      <p:to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6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by x="115000" y="115000"/>
                                      <p:from x="100000" y="100000"/>
                                      <p:to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低可信度描述已自动生成">
            <a:extLst>
              <a:ext uri="{FF2B5EF4-FFF2-40B4-BE49-F238E27FC236}">
                <a16:creationId xmlns:a16="http://schemas.microsoft.com/office/drawing/2014/main" id="{A92D1AC7-23B5-6118-29D0-BFA4CB26C6D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51"/>
            <a:ext cx="12192000" cy="6967603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D877CC8D-ED40-6671-1739-B5EC3CB02770}"/>
              </a:ext>
            </a:extLst>
          </p:cNvPr>
          <p:cNvGrpSpPr/>
          <p:nvPr/>
        </p:nvGrpSpPr>
        <p:grpSpPr>
          <a:xfrm>
            <a:off x="713581" y="5465734"/>
            <a:ext cx="10764838" cy="867756"/>
            <a:chOff x="696000" y="5326742"/>
            <a:chExt cx="10800000" cy="10800000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5F9766DC-01E1-271B-8EEB-D7FDC4066831}"/>
                </a:ext>
              </a:extLst>
            </p:cNvPr>
            <p:cNvSpPr/>
            <p:nvPr/>
          </p:nvSpPr>
          <p:spPr>
            <a:xfrm>
              <a:off x="696000" y="5326742"/>
              <a:ext cx="10800000" cy="10800000"/>
            </a:xfrm>
            <a:prstGeom prst="ellipse">
              <a:avLst/>
            </a:prstGeom>
            <a:gradFill flip="none" rotWithShape="1">
              <a:gsLst>
                <a:gs pos="0">
                  <a:srgbClr val="0A42DD">
                    <a:alpha val="0"/>
                  </a:srgbClr>
                </a:gs>
                <a:gs pos="100000">
                  <a:srgbClr val="3469F7">
                    <a:alpha val="33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/>
                <a:ea typeface="MiSans"/>
                <a:cs typeface="+mn-cs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34DE997F-19EF-6A74-2352-C7A5814C3A2A}"/>
                </a:ext>
              </a:extLst>
            </p:cNvPr>
            <p:cNvSpPr/>
            <p:nvPr/>
          </p:nvSpPr>
          <p:spPr>
            <a:xfrm>
              <a:off x="1293808" y="5924550"/>
              <a:ext cx="9604384" cy="9604384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3469F7">
                      <a:alpha val="50000"/>
                    </a:srgbClr>
                  </a:gs>
                  <a:gs pos="100000">
                    <a:srgbClr val="0A42DD">
                      <a:alpha val="5000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/>
                <a:ea typeface="MiSans"/>
                <a:cs typeface="+mn-cs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2189E23B-85F8-C0A3-A078-4AF7BA87AEBE}"/>
                </a:ext>
              </a:extLst>
            </p:cNvPr>
            <p:cNvSpPr/>
            <p:nvPr/>
          </p:nvSpPr>
          <p:spPr>
            <a:xfrm>
              <a:off x="2341558" y="6972300"/>
              <a:ext cx="7508884" cy="7508884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rgbClr val="3469F7">
                      <a:alpha val="50000"/>
                    </a:srgbClr>
                  </a:gs>
                  <a:gs pos="100000">
                    <a:srgbClr val="0A42DD">
                      <a:alpha val="50000"/>
                      <a:lumMod val="98000"/>
                      <a:lumOff val="2000"/>
                    </a:srgbClr>
                  </a:gs>
                </a:gsLst>
                <a:lin ang="5400000" scaled="1"/>
                <a:tileRect/>
              </a:gra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/>
                <a:ea typeface="MiSans"/>
                <a:cs typeface="+mn-cs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F2FEE97E-CDCF-3F31-EE1B-E8F63E287C92}"/>
                </a:ext>
              </a:extLst>
            </p:cNvPr>
            <p:cNvSpPr/>
            <p:nvPr/>
          </p:nvSpPr>
          <p:spPr>
            <a:xfrm>
              <a:off x="2989258" y="7620000"/>
              <a:ext cx="6213484" cy="6213484"/>
            </a:xfrm>
            <a:prstGeom prst="ellipse">
              <a:avLst/>
            </a:prstGeom>
            <a:gradFill flip="none" rotWithShape="1">
              <a:gsLst>
                <a:gs pos="0">
                  <a:srgbClr val="0A42DD">
                    <a:alpha val="0"/>
                  </a:srgbClr>
                </a:gs>
                <a:gs pos="100000">
                  <a:srgbClr val="3469F7">
                    <a:alpha val="33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/>
                <a:ea typeface="MiSans"/>
                <a:cs typeface="+mn-cs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9E3EC45-BD41-A38B-9BE5-EDC896CC194C}"/>
              </a:ext>
            </a:extLst>
          </p:cNvPr>
          <p:cNvGrpSpPr/>
          <p:nvPr/>
        </p:nvGrpSpPr>
        <p:grpSpPr>
          <a:xfrm>
            <a:off x="713581" y="1728135"/>
            <a:ext cx="3428281" cy="3680104"/>
            <a:chOff x="713581" y="1728135"/>
            <a:chExt cx="3428281" cy="3680104"/>
          </a:xfrm>
        </p:grpSpPr>
        <p:pic>
          <p:nvPicPr>
            <p:cNvPr id="52" name="图片 51" descr="视频会议中的办公室工作人员">
              <a:extLst>
                <a:ext uri="{FF2B5EF4-FFF2-40B4-BE49-F238E27FC236}">
                  <a16:creationId xmlns:a16="http://schemas.microsoft.com/office/drawing/2014/main" id="{2B7095E0-29FE-E871-7785-EAF976A4A8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3581" y="1728135"/>
              <a:ext cx="3428281" cy="2285521"/>
            </a:xfrm>
            <a:prstGeom prst="rect">
              <a:avLst/>
            </a:prstGeom>
            <a:effectLst>
              <a:reflection blurRad="6350" stA="52000" endA="300" endPos="18000" dir="5400000" sy="-100000" algn="bl" rotWithShape="0"/>
            </a:effectLst>
          </p:spPr>
        </p:pic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98915605-BF15-748D-30D8-8439B3AF9511}"/>
                </a:ext>
              </a:extLst>
            </p:cNvPr>
            <p:cNvGrpSpPr/>
            <p:nvPr/>
          </p:nvGrpSpPr>
          <p:grpSpPr>
            <a:xfrm>
              <a:off x="2353781" y="4373452"/>
              <a:ext cx="145063" cy="1034787"/>
              <a:chOff x="1800364" y="3199913"/>
              <a:chExt cx="145063" cy="1034787"/>
            </a:xfrm>
          </p:grpSpPr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1CD9C9FB-143E-DE1C-C8C6-16055F6949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65374" y="3201802"/>
                <a:ext cx="0" cy="1032898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星形: 五角 55">
                <a:extLst>
                  <a:ext uri="{FF2B5EF4-FFF2-40B4-BE49-F238E27FC236}">
                    <a16:creationId xmlns:a16="http://schemas.microsoft.com/office/drawing/2014/main" id="{B0AD0E86-2A67-330E-F4F5-10F5D71C1EC8}"/>
                  </a:ext>
                </a:extLst>
              </p:cNvPr>
              <p:cNvSpPr/>
              <p:nvPr/>
            </p:nvSpPr>
            <p:spPr>
              <a:xfrm>
                <a:off x="1800364" y="3199913"/>
                <a:ext cx="145063" cy="145063"/>
              </a:xfrm>
              <a:prstGeom prst="star5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7E706C4-2F11-270D-060C-4CE12818B6CC}"/>
                </a:ext>
              </a:extLst>
            </p:cNvPr>
            <p:cNvSpPr txBox="1"/>
            <p:nvPr/>
          </p:nvSpPr>
          <p:spPr>
            <a:xfrm>
              <a:off x="1403128" y="4877438"/>
              <a:ext cx="20313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/>
                  </a:solidFill>
                  <a:latin typeface="+mn-ea"/>
                </a:rPr>
                <a:t>请在这里输入小标题</a:t>
              </a:r>
              <a:endParaRPr lang="zh-CN" altLang="en-US" sz="1600" dirty="0">
                <a:solidFill>
                  <a:schemeClr val="accent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F4974937-DBD7-497E-626F-0902B9B8EB19}"/>
              </a:ext>
            </a:extLst>
          </p:cNvPr>
          <p:cNvGrpSpPr/>
          <p:nvPr/>
        </p:nvGrpSpPr>
        <p:grpSpPr>
          <a:xfrm>
            <a:off x="4381859" y="1728135"/>
            <a:ext cx="3428281" cy="3680104"/>
            <a:chOff x="713581" y="1728135"/>
            <a:chExt cx="3428281" cy="3680104"/>
          </a:xfrm>
        </p:grpSpPr>
        <p:pic>
          <p:nvPicPr>
            <p:cNvPr id="65" name="图片 64" descr="视频会议中的办公室工作人员">
              <a:extLst>
                <a:ext uri="{FF2B5EF4-FFF2-40B4-BE49-F238E27FC236}">
                  <a16:creationId xmlns:a16="http://schemas.microsoft.com/office/drawing/2014/main" id="{DB1E63C6-88F0-BB27-EA88-8C6C7BFAA0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3581" y="1728135"/>
              <a:ext cx="3428281" cy="2285521"/>
            </a:xfrm>
            <a:prstGeom prst="rect">
              <a:avLst/>
            </a:prstGeom>
            <a:effectLst>
              <a:reflection blurRad="6350" stA="52000" endA="300" endPos="18000" dir="5400000" sy="-100000" algn="bl" rotWithShape="0"/>
            </a:effectLst>
          </p:spPr>
        </p:pic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E3A9542C-89AD-20A9-91B7-9653F4D3616E}"/>
                </a:ext>
              </a:extLst>
            </p:cNvPr>
            <p:cNvGrpSpPr/>
            <p:nvPr/>
          </p:nvGrpSpPr>
          <p:grpSpPr>
            <a:xfrm>
              <a:off x="2353781" y="4373452"/>
              <a:ext cx="145063" cy="1034787"/>
              <a:chOff x="1800364" y="3199913"/>
              <a:chExt cx="145063" cy="1034787"/>
            </a:xfrm>
          </p:grpSpPr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A49464AB-94CF-F290-E88A-1C7B2EEFF4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65374" y="3201802"/>
                <a:ext cx="0" cy="1032898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星形: 五角 68">
                <a:extLst>
                  <a:ext uri="{FF2B5EF4-FFF2-40B4-BE49-F238E27FC236}">
                    <a16:creationId xmlns:a16="http://schemas.microsoft.com/office/drawing/2014/main" id="{AC191FAC-1E16-0337-EF28-691CA59607C0}"/>
                  </a:ext>
                </a:extLst>
              </p:cNvPr>
              <p:cNvSpPr/>
              <p:nvPr/>
            </p:nvSpPr>
            <p:spPr>
              <a:xfrm>
                <a:off x="1800364" y="3199913"/>
                <a:ext cx="145063" cy="145063"/>
              </a:xfrm>
              <a:prstGeom prst="star5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B60E8D1-B29A-6C96-E55F-F4D2AED53AC7}"/>
                </a:ext>
              </a:extLst>
            </p:cNvPr>
            <p:cNvSpPr txBox="1"/>
            <p:nvPr/>
          </p:nvSpPr>
          <p:spPr>
            <a:xfrm>
              <a:off x="1403128" y="4877438"/>
              <a:ext cx="20313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/>
                  </a:solidFill>
                  <a:latin typeface="+mn-ea"/>
                </a:rPr>
                <a:t>请在这里输入小标题</a:t>
              </a:r>
              <a:endParaRPr lang="zh-CN" altLang="en-US" sz="1600" dirty="0">
                <a:solidFill>
                  <a:schemeClr val="accent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E77A0E8-6BD2-A268-B43A-A49C6F2C6927}"/>
              </a:ext>
            </a:extLst>
          </p:cNvPr>
          <p:cNvGrpSpPr/>
          <p:nvPr/>
        </p:nvGrpSpPr>
        <p:grpSpPr>
          <a:xfrm>
            <a:off x="8050137" y="1728135"/>
            <a:ext cx="3428281" cy="3680104"/>
            <a:chOff x="713581" y="1728135"/>
            <a:chExt cx="3428281" cy="3680104"/>
          </a:xfrm>
        </p:grpSpPr>
        <p:pic>
          <p:nvPicPr>
            <p:cNvPr id="71" name="图片 70" descr="视频会议中的办公室工作人员">
              <a:extLst>
                <a:ext uri="{FF2B5EF4-FFF2-40B4-BE49-F238E27FC236}">
                  <a16:creationId xmlns:a16="http://schemas.microsoft.com/office/drawing/2014/main" id="{D083C374-DC0C-107A-60A7-F07C009070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3581" y="1728135"/>
              <a:ext cx="3428281" cy="2285521"/>
            </a:xfrm>
            <a:prstGeom prst="rect">
              <a:avLst/>
            </a:prstGeom>
            <a:effectLst>
              <a:reflection blurRad="6350" stA="52000" endA="300" endPos="18000" dir="5400000" sy="-100000" algn="bl" rotWithShape="0"/>
            </a:effectLst>
          </p:spPr>
        </p:pic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AD017EED-92B7-4231-86AB-B7B9EE8E1726}"/>
                </a:ext>
              </a:extLst>
            </p:cNvPr>
            <p:cNvGrpSpPr/>
            <p:nvPr/>
          </p:nvGrpSpPr>
          <p:grpSpPr>
            <a:xfrm>
              <a:off x="2353781" y="4373452"/>
              <a:ext cx="145063" cy="1034787"/>
              <a:chOff x="1800364" y="3199913"/>
              <a:chExt cx="145063" cy="1034787"/>
            </a:xfrm>
          </p:grpSpPr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1180CE65-AFE8-6A0F-9564-36EB6B3ED1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65374" y="3201802"/>
                <a:ext cx="0" cy="1032898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星形: 五角 74">
                <a:extLst>
                  <a:ext uri="{FF2B5EF4-FFF2-40B4-BE49-F238E27FC236}">
                    <a16:creationId xmlns:a16="http://schemas.microsoft.com/office/drawing/2014/main" id="{DE836FBA-238D-2BE3-CCC2-EF99C7C6EEA8}"/>
                  </a:ext>
                </a:extLst>
              </p:cNvPr>
              <p:cNvSpPr/>
              <p:nvPr/>
            </p:nvSpPr>
            <p:spPr>
              <a:xfrm>
                <a:off x="1800364" y="3199913"/>
                <a:ext cx="145063" cy="145063"/>
              </a:xfrm>
              <a:prstGeom prst="star5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A798AE2-0780-6346-E5C4-89F6A78DE3A6}"/>
                </a:ext>
              </a:extLst>
            </p:cNvPr>
            <p:cNvSpPr txBox="1"/>
            <p:nvPr/>
          </p:nvSpPr>
          <p:spPr>
            <a:xfrm>
              <a:off x="1403128" y="4877438"/>
              <a:ext cx="20313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/>
                  </a:solidFill>
                  <a:latin typeface="+mn-ea"/>
                </a:rPr>
                <a:t>请在这里输入小标题</a:t>
              </a:r>
              <a:endParaRPr lang="zh-CN" altLang="en-US" sz="1600" dirty="0">
                <a:solidFill>
                  <a:schemeClr val="accent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id="{3B8DCC8B-65F6-8472-AFBC-18D6CA576B84}"/>
              </a:ext>
            </a:extLst>
          </p:cNvPr>
          <p:cNvSpPr txBox="1"/>
          <p:nvPr/>
        </p:nvSpPr>
        <p:spPr>
          <a:xfrm>
            <a:off x="689818" y="13241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这里是标题</a:t>
            </a:r>
          </a:p>
        </p:txBody>
      </p:sp>
    </p:spTree>
    <p:extLst>
      <p:ext uri="{BB962C8B-B14F-4D97-AF65-F5344CB8AC3E}">
        <p14:creationId xmlns:p14="http://schemas.microsoft.com/office/powerpoint/2010/main" val="2503334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低可信度描述已自动生成">
            <a:extLst>
              <a:ext uri="{FF2B5EF4-FFF2-40B4-BE49-F238E27FC236}">
                <a16:creationId xmlns:a16="http://schemas.microsoft.com/office/drawing/2014/main" id="{B3953913-2959-4DBF-0EB5-A83477EE41E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51"/>
            <a:ext cx="12192000" cy="6967603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148B2384-C8BC-07DC-3006-7FFA7F9C7840}"/>
              </a:ext>
            </a:extLst>
          </p:cNvPr>
          <p:cNvSpPr/>
          <p:nvPr/>
        </p:nvSpPr>
        <p:spPr>
          <a:xfrm rot="516705">
            <a:off x="4211618" y="3378477"/>
            <a:ext cx="3587869" cy="1575510"/>
          </a:xfrm>
          <a:prstGeom prst="ellipse">
            <a:avLst/>
          </a:prstGeom>
          <a:noFill/>
          <a:ln>
            <a:gradFill>
              <a:gsLst>
                <a:gs pos="30000">
                  <a:schemeClr val="accent1">
                    <a:alpha val="0"/>
                  </a:schemeClr>
                </a:gs>
                <a:gs pos="100000">
                  <a:schemeClr val="accent1">
                    <a:alpha val="6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AB0088B-4EE1-394F-1EB2-54452566D69B}"/>
              </a:ext>
            </a:extLst>
          </p:cNvPr>
          <p:cNvSpPr/>
          <p:nvPr/>
        </p:nvSpPr>
        <p:spPr>
          <a:xfrm>
            <a:off x="4395787" y="1871662"/>
            <a:ext cx="3400425" cy="3400425"/>
          </a:xfrm>
          <a:prstGeom prst="ellipse">
            <a:avLst/>
          </a:prstGeom>
          <a:gradFill flip="none" rotWithShape="1">
            <a:gsLst>
              <a:gs pos="99000">
                <a:schemeClr val="accent1">
                  <a:alpha val="10000"/>
                </a:schemeClr>
              </a:gs>
              <a:gs pos="78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F63639CE-E179-D688-8B17-15A8F3B76EDF}"/>
              </a:ext>
            </a:extLst>
          </p:cNvPr>
          <p:cNvSpPr/>
          <p:nvPr/>
        </p:nvSpPr>
        <p:spPr>
          <a:xfrm>
            <a:off x="7433119" y="1519808"/>
            <a:ext cx="3434906" cy="1043940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01A414C-A894-4E52-8293-BB5A32A8E76D}"/>
              </a:ext>
            </a:extLst>
          </p:cNvPr>
          <p:cNvSpPr txBox="1"/>
          <p:nvPr/>
        </p:nvSpPr>
        <p:spPr>
          <a:xfrm>
            <a:off x="7763434" y="2074798"/>
            <a:ext cx="2583525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单击此处输入你的正文，文字是您思想的提炼，为了最终演示发布的良好效果。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A5CD9A7-CBC9-1D45-1F69-F1AAFE7EFA95}"/>
              </a:ext>
            </a:extLst>
          </p:cNvPr>
          <p:cNvSpPr txBox="1"/>
          <p:nvPr/>
        </p:nvSpPr>
        <p:spPr>
          <a:xfrm>
            <a:off x="9064557" y="1658972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BD5E7D0-56BB-C3B9-1811-FF66A59FBFFC}"/>
              </a:ext>
            </a:extLst>
          </p:cNvPr>
          <p:cNvSpPr/>
          <p:nvPr/>
        </p:nvSpPr>
        <p:spPr>
          <a:xfrm>
            <a:off x="9979025" y="2004948"/>
            <a:ext cx="35242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75A96557-FEE7-9027-00EC-A85D3A259953}"/>
              </a:ext>
            </a:extLst>
          </p:cNvPr>
          <p:cNvSpPr/>
          <p:nvPr/>
        </p:nvSpPr>
        <p:spPr>
          <a:xfrm>
            <a:off x="8261572" y="3017074"/>
            <a:ext cx="3434906" cy="1043940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23D2464-47A1-49A6-A235-52CA8D29D0EE}"/>
              </a:ext>
            </a:extLst>
          </p:cNvPr>
          <p:cNvSpPr txBox="1"/>
          <p:nvPr/>
        </p:nvSpPr>
        <p:spPr>
          <a:xfrm>
            <a:off x="8591887" y="3572064"/>
            <a:ext cx="2583525" cy="3827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51PPT</a:t>
            </a: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模板网，幻灯片演示模板及素材免费下载！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4923815-E1E9-16FD-C444-E3E89B944671}"/>
              </a:ext>
            </a:extLst>
          </p:cNvPr>
          <p:cNvSpPr txBox="1"/>
          <p:nvPr/>
        </p:nvSpPr>
        <p:spPr>
          <a:xfrm>
            <a:off x="9893010" y="3156238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B51694F-9AF0-6EAC-6B8D-971605E70788}"/>
              </a:ext>
            </a:extLst>
          </p:cNvPr>
          <p:cNvSpPr/>
          <p:nvPr/>
        </p:nvSpPr>
        <p:spPr>
          <a:xfrm>
            <a:off x="10807478" y="3502214"/>
            <a:ext cx="35242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2DE05F61-B642-491D-B10C-D2E60B693FCF}"/>
              </a:ext>
            </a:extLst>
          </p:cNvPr>
          <p:cNvSpPr/>
          <p:nvPr/>
        </p:nvSpPr>
        <p:spPr>
          <a:xfrm>
            <a:off x="7433119" y="4514340"/>
            <a:ext cx="3434906" cy="1043940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14A590B-399A-0569-6EE7-70A36CCC3F3D}"/>
              </a:ext>
            </a:extLst>
          </p:cNvPr>
          <p:cNvSpPr txBox="1"/>
          <p:nvPr/>
        </p:nvSpPr>
        <p:spPr>
          <a:xfrm>
            <a:off x="7763434" y="5069330"/>
            <a:ext cx="2583525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单击此处输入你的正文，文字是您思想的提炼，为了最终演示发布的良好效果。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FD933D8-4805-B2DF-A60F-C05C7B47211D}"/>
              </a:ext>
            </a:extLst>
          </p:cNvPr>
          <p:cNvSpPr txBox="1"/>
          <p:nvPr/>
        </p:nvSpPr>
        <p:spPr>
          <a:xfrm>
            <a:off x="9064557" y="4653504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B2D59E6-2E65-CDEE-1E4A-9EFAD69B1967}"/>
              </a:ext>
            </a:extLst>
          </p:cNvPr>
          <p:cNvSpPr/>
          <p:nvPr/>
        </p:nvSpPr>
        <p:spPr>
          <a:xfrm>
            <a:off x="9979025" y="4999480"/>
            <a:ext cx="35242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BCE67F8A-9EFA-3656-E223-B957447FE7B5}"/>
              </a:ext>
            </a:extLst>
          </p:cNvPr>
          <p:cNvSpPr/>
          <p:nvPr/>
        </p:nvSpPr>
        <p:spPr>
          <a:xfrm flipH="1">
            <a:off x="1362063" y="1519808"/>
            <a:ext cx="3434906" cy="1043940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347954A-E3B7-DFF0-E927-ECF1441D45AF}"/>
              </a:ext>
            </a:extLst>
          </p:cNvPr>
          <p:cNvSpPr txBox="1"/>
          <p:nvPr/>
        </p:nvSpPr>
        <p:spPr>
          <a:xfrm flipH="1">
            <a:off x="1883129" y="2074798"/>
            <a:ext cx="2583525" cy="3827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单击此处输入你的正文，文字是您思想的提炼，为了最终演示发布的良好效果。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772ACC6-24BF-C7F2-3DA0-27E2A2FDFD48}"/>
              </a:ext>
            </a:extLst>
          </p:cNvPr>
          <p:cNvSpPr txBox="1"/>
          <p:nvPr/>
        </p:nvSpPr>
        <p:spPr>
          <a:xfrm flipH="1">
            <a:off x="1883129" y="1658972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C072BF6-7CD7-1273-1F41-2F1943120E66}"/>
              </a:ext>
            </a:extLst>
          </p:cNvPr>
          <p:cNvSpPr/>
          <p:nvPr/>
        </p:nvSpPr>
        <p:spPr>
          <a:xfrm flipH="1">
            <a:off x="1898638" y="2004948"/>
            <a:ext cx="35242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7D496177-D1AA-BE92-607A-C1CBD31173CB}"/>
              </a:ext>
            </a:extLst>
          </p:cNvPr>
          <p:cNvSpPr/>
          <p:nvPr/>
        </p:nvSpPr>
        <p:spPr>
          <a:xfrm flipH="1">
            <a:off x="533610" y="3017074"/>
            <a:ext cx="3434906" cy="1043940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8F7D3C4-1FC2-C3FE-BAF9-F6D0D3672C83}"/>
              </a:ext>
            </a:extLst>
          </p:cNvPr>
          <p:cNvSpPr txBox="1"/>
          <p:nvPr/>
        </p:nvSpPr>
        <p:spPr>
          <a:xfrm flipH="1">
            <a:off x="1054676" y="3572064"/>
            <a:ext cx="2583525" cy="3827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51PPT</a:t>
            </a: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模板网 官网唯一网址：</a:t>
            </a:r>
            <a:r>
              <a:rPr lang="en-US" altLang="zh-CN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www.51pptmoban.com</a:t>
            </a:r>
            <a:endParaRPr lang="zh-CN" altLang="en-US" sz="10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209CC5B-148E-DD53-4BF6-D6CC8B704FA2}"/>
              </a:ext>
            </a:extLst>
          </p:cNvPr>
          <p:cNvSpPr txBox="1"/>
          <p:nvPr/>
        </p:nvSpPr>
        <p:spPr>
          <a:xfrm flipH="1">
            <a:off x="1054676" y="3156238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1525414A-7298-CED8-2A0D-49DD0E2CF4AC}"/>
              </a:ext>
            </a:extLst>
          </p:cNvPr>
          <p:cNvSpPr/>
          <p:nvPr/>
        </p:nvSpPr>
        <p:spPr>
          <a:xfrm flipH="1">
            <a:off x="1070185" y="3502214"/>
            <a:ext cx="35242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:a16="http://schemas.microsoft.com/office/drawing/2014/main" id="{DFF028A7-2A34-8F18-6763-84341721DF5C}"/>
              </a:ext>
            </a:extLst>
          </p:cNvPr>
          <p:cNvSpPr/>
          <p:nvPr/>
        </p:nvSpPr>
        <p:spPr>
          <a:xfrm flipH="1">
            <a:off x="1362063" y="4514340"/>
            <a:ext cx="3434906" cy="1043940"/>
          </a:xfrm>
          <a:prstGeom prst="parallelogram">
            <a:avLst>
              <a:gd name="adj" fmla="val 27269"/>
            </a:avLst>
          </a:prstGeom>
          <a:noFill/>
          <a:ln w="22225">
            <a:gradFill>
              <a:gsLst>
                <a:gs pos="1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508C518-FBA2-908B-8772-0055B17F226D}"/>
              </a:ext>
            </a:extLst>
          </p:cNvPr>
          <p:cNvSpPr txBox="1"/>
          <p:nvPr/>
        </p:nvSpPr>
        <p:spPr>
          <a:xfrm flipH="1">
            <a:off x="1883129" y="5069330"/>
            <a:ext cx="2583525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单击此处输入你的正文，文字是您思想的提炼，为了最终演示发布的良好效果。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A3B3C17-BD29-2026-725F-9ED17B6A6E53}"/>
              </a:ext>
            </a:extLst>
          </p:cNvPr>
          <p:cNvSpPr txBox="1"/>
          <p:nvPr/>
        </p:nvSpPr>
        <p:spPr>
          <a:xfrm flipH="1">
            <a:off x="1883129" y="4653504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B45AC7E6-7084-FAEA-12E5-4E0341294330}"/>
              </a:ext>
            </a:extLst>
          </p:cNvPr>
          <p:cNvSpPr/>
          <p:nvPr/>
        </p:nvSpPr>
        <p:spPr>
          <a:xfrm flipH="1">
            <a:off x="1898638" y="4999480"/>
            <a:ext cx="352425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A5A0E66-3559-7058-4F2A-8F1B39D83392}"/>
              </a:ext>
            </a:extLst>
          </p:cNvPr>
          <p:cNvSpPr txBox="1"/>
          <p:nvPr/>
        </p:nvSpPr>
        <p:spPr>
          <a:xfrm flipH="1">
            <a:off x="5070077" y="3742107"/>
            <a:ext cx="2051844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31" name="user_209046">
            <a:extLst>
              <a:ext uri="{FF2B5EF4-FFF2-40B4-BE49-F238E27FC236}">
                <a16:creationId xmlns:a16="http://schemas.microsoft.com/office/drawing/2014/main" id="{039B7480-33F0-9D4A-AE18-D5A9768703E1}"/>
              </a:ext>
            </a:extLst>
          </p:cNvPr>
          <p:cNvSpPr/>
          <p:nvPr/>
        </p:nvSpPr>
        <p:spPr>
          <a:xfrm>
            <a:off x="5745071" y="2687586"/>
            <a:ext cx="903380" cy="814628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70F85D5E-97E7-0B49-4800-91AB1E1A22F3}"/>
              </a:ext>
            </a:extLst>
          </p:cNvPr>
          <p:cNvSpPr/>
          <p:nvPr/>
        </p:nvSpPr>
        <p:spPr>
          <a:xfrm>
            <a:off x="4160291" y="3988329"/>
            <a:ext cx="145370" cy="145370"/>
          </a:xfrm>
          <a:prstGeom prst="ellipse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4CEE99FB-CCC0-D024-7C6B-404E756B0E7F}"/>
              </a:ext>
            </a:extLst>
          </p:cNvPr>
          <p:cNvSpPr/>
          <p:nvPr/>
        </p:nvSpPr>
        <p:spPr>
          <a:xfrm>
            <a:off x="7133084" y="5022339"/>
            <a:ext cx="254972" cy="254972"/>
          </a:xfrm>
          <a:prstGeom prst="ellipse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47ACCABA-DAFF-17BF-6F8F-9A18C9AE3BBC}"/>
              </a:ext>
            </a:extLst>
          </p:cNvPr>
          <p:cNvSpPr/>
          <p:nvPr/>
        </p:nvSpPr>
        <p:spPr>
          <a:xfrm rot="21194436">
            <a:off x="3926965" y="3071728"/>
            <a:ext cx="4314670" cy="1894664"/>
          </a:xfrm>
          <a:prstGeom prst="ellipse">
            <a:avLst/>
          </a:prstGeom>
          <a:noFill/>
          <a:ln>
            <a:gradFill>
              <a:gsLst>
                <a:gs pos="30000">
                  <a:schemeClr val="accent1">
                    <a:alpha val="0"/>
                  </a:schemeClr>
                </a:gs>
                <a:gs pos="100000">
                  <a:schemeClr val="accent1">
                    <a:alpha val="6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A885855B-5A00-BFEE-B381-1F6DC8837455}"/>
              </a:ext>
            </a:extLst>
          </p:cNvPr>
          <p:cNvSpPr/>
          <p:nvPr/>
        </p:nvSpPr>
        <p:spPr>
          <a:xfrm>
            <a:off x="-41760" y="5880204"/>
            <a:ext cx="1073677" cy="1073677"/>
          </a:xfrm>
          <a:prstGeom prst="ellipse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729D6ECF-3E43-955D-1B2F-2CC120C3AA75}"/>
              </a:ext>
            </a:extLst>
          </p:cNvPr>
          <p:cNvSpPr/>
          <p:nvPr/>
        </p:nvSpPr>
        <p:spPr>
          <a:xfrm>
            <a:off x="11696478" y="6258122"/>
            <a:ext cx="623862" cy="623862"/>
          </a:xfrm>
          <a:prstGeom prst="ellipse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52C0D79A-0864-A4E7-FCF9-F75BB5815C99}"/>
              </a:ext>
            </a:extLst>
          </p:cNvPr>
          <p:cNvSpPr/>
          <p:nvPr/>
        </p:nvSpPr>
        <p:spPr>
          <a:xfrm>
            <a:off x="10923324" y="5880203"/>
            <a:ext cx="1073677" cy="1073677"/>
          </a:xfrm>
          <a:prstGeom prst="ellipse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495A3C8-2028-4B41-6E9E-4B833BA1BAEA}"/>
              </a:ext>
            </a:extLst>
          </p:cNvPr>
          <p:cNvSpPr txBox="1"/>
          <p:nvPr/>
        </p:nvSpPr>
        <p:spPr>
          <a:xfrm>
            <a:off x="689818" y="13241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这里是标题</a:t>
            </a:r>
          </a:p>
        </p:txBody>
      </p:sp>
    </p:spTree>
    <p:extLst>
      <p:ext uri="{BB962C8B-B14F-4D97-AF65-F5344CB8AC3E}">
        <p14:creationId xmlns:p14="http://schemas.microsoft.com/office/powerpoint/2010/main" val="41134684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9.4765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KOFZVDWqD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U2PFPsqrp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U2PFPsqrpr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9.47657"/>
</p:tagLst>
</file>

<file path=ppt/theme/theme1.xml><?xml version="1.0" encoding="utf-8"?>
<a:theme xmlns:a="http://schemas.openxmlformats.org/drawingml/2006/main" name="Office 主题​​">
  <a:themeElements>
    <a:clrScheme name="临摹蓝色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114AE2"/>
      </a:accent1>
      <a:accent2>
        <a:srgbClr val="11ACE3"/>
      </a:accent2>
      <a:accent3>
        <a:srgbClr val="BFBFBF"/>
      </a:accent3>
      <a:accent4>
        <a:srgbClr val="A5A5A5"/>
      </a:accent4>
      <a:accent5>
        <a:srgbClr val="7F7F7F"/>
      </a:accent5>
      <a:accent6>
        <a:srgbClr val="595959"/>
      </a:accent6>
      <a:hlink>
        <a:srgbClr val="0563C1"/>
      </a:hlink>
      <a:folHlink>
        <a:srgbClr val="954F72"/>
      </a:folHlink>
    </a:clrScheme>
    <a:fontScheme name="Misans">
      <a:majorFont>
        <a:latin typeface="MiSans Semibold"/>
        <a:ea typeface="MiSans Semibold"/>
        <a:cs typeface=""/>
      </a:majorFont>
      <a:minorFont>
        <a:latin typeface="MiSans"/>
        <a:ea typeface="Mi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a:spPr>
      <a:bodyPr lIns="112471" tIns="56236" rIns="112471" bIns="56236" rtlCol="0" anchor="ctr"/>
      <a:lstStyle>
        <a:defPPr algn="ctr">
          <a:defRPr sz="2952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2" id="{217536C2-F9C7-4D40-99CB-72233C759F6A}" vid="{ABB440EA-3906-463F-B148-2BBCB875CC4B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02-标准模板空白文档</Template>
  <TotalTime>947</TotalTime>
  <Words>543</Words>
  <Application>Microsoft Office PowerPoint</Application>
  <PresentationFormat>宽屏</PresentationFormat>
  <Paragraphs>109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MiSans</vt:lpstr>
      <vt:lpstr>MiSans Heavy</vt:lpstr>
      <vt:lpstr>MiSans Semibold</vt:lpstr>
      <vt:lpstr>OPPOSans H</vt:lpstr>
      <vt:lpstr>阿里巴巴普惠体 2.0 115 Black</vt:lpstr>
      <vt:lpstr>阿里巴巴普惠体 B</vt:lpstr>
      <vt:lpstr>等线</vt:lpstr>
      <vt:lpstr>汉仪雅酷黑 45W</vt:lpstr>
      <vt:lpstr>思源黑体 CN Bold</vt:lpstr>
      <vt:lpstr>思源黑体 CN Light</vt:lpstr>
      <vt:lpstr>字魂71号-御守锦书</vt:lpstr>
      <vt:lpstr>Arial</vt:lpstr>
      <vt:lpstr>Bahnschrift SemiBold</vt:lpstr>
      <vt:lpstr>Bahnschrift SemiLight</vt:lpstr>
      <vt:lpstr>Calibri</vt:lpstr>
      <vt:lpstr>Segoe UI Light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蓝色商务清新风工作汇报企业通用ppt模板</dc:title>
  <dc:creator>Bobo</dc:creator>
  <cp:keywords>P界达人</cp:keywords>
  <dc:description>51PPT模板网 官方唯一网址：www.51pptmoban.com</dc:description>
  <cp:lastModifiedBy>Power user</cp:lastModifiedBy>
  <cp:revision>24</cp:revision>
  <dcterms:created xsi:type="dcterms:W3CDTF">2022-07-22T14:00:39Z</dcterms:created>
  <dcterms:modified xsi:type="dcterms:W3CDTF">2023-03-13T00:24:52Z</dcterms:modified>
</cp:coreProperties>
</file>