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6" r:id="rId4"/>
    <p:sldId id="311" r:id="rId5"/>
    <p:sldId id="315" r:id="rId6"/>
    <p:sldId id="261" r:id="rId7"/>
    <p:sldId id="262" r:id="rId8"/>
    <p:sldId id="312" r:id="rId9"/>
    <p:sldId id="314" r:id="rId10"/>
    <p:sldId id="313" r:id="rId11"/>
    <p:sldId id="260" r:id="rId12"/>
    <p:sldId id="316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262626"/>
    <a:srgbClr val="FFFFFF"/>
    <a:srgbClr val="FF0000"/>
    <a:srgbClr val="F54E1A"/>
    <a:srgbClr val="FEF9F6"/>
    <a:srgbClr val="C00000"/>
    <a:srgbClr val="FFF27B"/>
    <a:srgbClr val="CC8D32"/>
    <a:srgbClr val="F6CD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40" autoAdjust="0"/>
    <p:restoredTop sz="95839" autoAdjust="0"/>
  </p:normalViewPr>
  <p:slideViewPr>
    <p:cSldViewPr snapToGrid="0">
      <p:cViewPr>
        <p:scale>
          <a:sx n="75" d="100"/>
          <a:sy n="75" d="100"/>
        </p:scale>
        <p:origin x="1002" y="522"/>
      </p:cViewPr>
      <p:guideLst>
        <p:guide pos="384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90263890144101"/>
          <c:y val="3.805653943196869E-2"/>
          <c:w val="0.83941360490069683"/>
          <c:h val="0.923886921136062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8E8-41D1-B767-C903B3BD452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8E8-41D1-B767-C903B3BD452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8E8-41D1-B767-C903B3BD452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8E8-41D1-B767-C903B3BD452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8E8-41D1-B767-C903B3BD452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8E8-41D1-B767-C903B3BD452D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8E8-41D1-B767-C903B3BD452D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18E8-41D1-B767-C903B3BD452D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4D94-44CA-A79A-7235B131830C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4D94-44CA-A79A-7235B13183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关键词标题10</c:v>
                </c:pt>
                <c:pt idx="1">
                  <c:v>关键词标题09</c:v>
                </c:pt>
                <c:pt idx="2">
                  <c:v>关键词标题08</c:v>
                </c:pt>
                <c:pt idx="3">
                  <c:v>关键词标题07</c:v>
                </c:pt>
                <c:pt idx="4">
                  <c:v>关键词标题06</c:v>
                </c:pt>
                <c:pt idx="5">
                  <c:v>关键词标题05</c:v>
                </c:pt>
                <c:pt idx="6">
                  <c:v>关键词标题04</c:v>
                </c:pt>
                <c:pt idx="7">
                  <c:v>关键词标题03</c:v>
                </c:pt>
                <c:pt idx="8">
                  <c:v>关键词标题02</c:v>
                </c:pt>
                <c:pt idx="9">
                  <c:v>关键词标题01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170</c:v>
                </c:pt>
                <c:pt idx="1">
                  <c:v>209</c:v>
                </c:pt>
                <c:pt idx="2">
                  <c:v>301</c:v>
                </c:pt>
                <c:pt idx="3">
                  <c:v>304</c:v>
                </c:pt>
                <c:pt idx="4">
                  <c:v>401</c:v>
                </c:pt>
                <c:pt idx="5">
                  <c:v>476</c:v>
                </c:pt>
                <c:pt idx="6">
                  <c:v>683</c:v>
                </c:pt>
                <c:pt idx="7">
                  <c:v>802</c:v>
                </c:pt>
                <c:pt idx="8">
                  <c:v>1328</c:v>
                </c:pt>
                <c:pt idx="9">
                  <c:v>1519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8E8-41D1-B767-C903B3BD45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51609135"/>
        <c:axId val="317857887"/>
      </c:barChart>
      <c:catAx>
        <c:axId val="1251609135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317857887"/>
        <c:crosses val="autoZero"/>
        <c:auto val="1"/>
        <c:lblAlgn val="ctr"/>
        <c:lblOffset val="100"/>
        <c:noMultiLvlLbl val="0"/>
      </c:catAx>
      <c:valAx>
        <c:axId val="317857887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1251609135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rgbClr val="FF0000">
                  <a:alpha val="5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39-4068-BCCD-BA1BF1CB4D03}"/>
              </c:ext>
            </c:extLst>
          </c:dPt>
          <c:dPt>
            <c:idx val="1"/>
            <c:bubble3D val="0"/>
            <c:spPr>
              <a:solidFill>
                <a:srgbClr val="FF0000">
                  <a:alpha val="6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39-4068-BCCD-BA1BF1CB4D03}"/>
              </c:ext>
            </c:extLst>
          </c:dPt>
          <c:dPt>
            <c:idx val="2"/>
            <c:bubble3D val="0"/>
            <c:spPr>
              <a:solidFill>
                <a:srgbClr val="FF0000">
                  <a:alpha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239-4068-BCCD-BA1BF1CB4D03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239-4068-BCCD-BA1BF1CB4D03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D239-4068-BCCD-BA1BF1CB4D0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D239-4068-BCCD-BA1BF1CB4D0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D239-4068-BCCD-BA1BF1CB4D03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D239-4068-BCCD-BA1BF1CB4D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239-4068-BCCD-BA1BF1CB4D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D239-4068-BCCD-BA1BF1CB4D03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D239-4068-BCCD-BA1BF1CB4D03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D239-4068-BCCD-BA1BF1CB4D03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D239-4068-BCCD-BA1BF1CB4D0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D239-4068-BCCD-BA1BF1CB4D0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 w="25400">
              <a:noFill/>
              <a:headEnd w="lg" len="lg"/>
              <a:tailEnd w="lg" len="lg"/>
            </a:ln>
          </c:spPr>
          <c:dPt>
            <c:idx val="0"/>
            <c:bubble3D val="0"/>
            <c:spPr>
              <a:solidFill>
                <a:schemeClr val="tx1"/>
              </a:solidFill>
              <a:ln w="25400">
                <a:noFill/>
                <a:headEnd w="lg" len="lg"/>
                <a:tailEnd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13-D239-4068-BCCD-BA1BF1CB4D03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25400">
                <a:noFill/>
                <a:headEnd w="lg" len="lg"/>
                <a:tailEnd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15-D239-4068-BCCD-BA1BF1CB4D03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25400">
                <a:noFill/>
                <a:headEnd w="lg" len="lg"/>
                <a:tailEnd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17-D239-4068-BCCD-BA1BF1CB4D03}"/>
              </c:ext>
            </c:extLst>
          </c:dPt>
          <c:dPt>
            <c:idx val="3"/>
            <c:bubble3D val="0"/>
            <c:spPr>
              <a:solidFill>
                <a:schemeClr val="tx1"/>
              </a:solidFill>
              <a:ln w="25400">
                <a:noFill/>
                <a:headEnd w="lg" len="lg"/>
                <a:tailEnd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19-D239-4068-BCCD-BA1BF1CB4D0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D239-4068-BCCD-BA1BF1CB4D0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  <a:latin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7B29D-049C-4975-9345-DC6F6FD92689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F4C3E-F436-46D9-839E-204E9051B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216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 P 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4C3E-F436-46D9-839E-204E9051B1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875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263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1534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630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497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形状&#10;&#10;描述已自动生成">
            <a:extLst>
              <a:ext uri="{FF2B5EF4-FFF2-40B4-BE49-F238E27FC236}">
                <a16:creationId xmlns:a16="http://schemas.microsoft.com/office/drawing/2014/main" id="{91F6A543-E390-3487-8859-D3827DAC2C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7">
            <a:extLst>
              <a:ext uri="{FF2B5EF4-FFF2-40B4-BE49-F238E27FC236}">
                <a16:creationId xmlns:a16="http://schemas.microsoft.com/office/drawing/2014/main" id="{6A078C15-53AA-9F03-27EA-5033B4BD5BAE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0AAFC7E-D417-7963-C941-D5D2068702B4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kern="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Ligh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7671692-F543-0D85-7134-6A44D12F4D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674273B1-680E-D415-46E5-64E035E0F23F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561CA164-B261-2404-FE0E-480AE2317B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0A7AA60-F46D-EC94-FB71-31389CB6F0E7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0F5402F-7A28-3F40-F793-F0650DCAC2C5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ADE2D613-2379-2E94-E562-9B9343F163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D00BC378-A938-D583-D953-0AA7262F3DD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4723662-8F6D-6288-20F5-9EAF0128D3AD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FEDEF675-1650-1326-4A8B-C5E69DC752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7344986C-6154-88DF-8F48-90E3DD8C605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311E799-F2B1-1AA5-A2ED-51FC97F564B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D562CB98-27E7-F440-465A-39AB2488F5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92962F83-31E8-BC90-7E41-6E586900EDC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2B13E2B-8A9A-FB50-7CB4-D207209A9CDD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DFBF2B9-BD79-F665-5B6B-D740B83F9C78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kern="0" spc="300" dirty="0">
                <a:solidFill>
                  <a:srgbClr val="ECBD81"/>
                </a:solidFill>
                <a:latin typeface="阿里巴巴普惠体 Ligh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D730BD7-CFA7-0F90-AD9E-C29E8BB0B6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8" name="Rectangle 151">
                <a:extLst>
                  <a:ext uri="{FF2B5EF4-FFF2-40B4-BE49-F238E27FC236}">
                    <a16:creationId xmlns:a16="http://schemas.microsoft.com/office/drawing/2014/main" id="{D667D815-AA45-6C50-862C-4042B589AF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29" name="Rectangle 152">
                <a:extLst>
                  <a:ext uri="{FF2B5EF4-FFF2-40B4-BE49-F238E27FC236}">
                    <a16:creationId xmlns:a16="http://schemas.microsoft.com/office/drawing/2014/main" id="{768445A3-FC14-67A5-972A-43DCA85597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0" name="Rectangle 153">
                <a:extLst>
                  <a:ext uri="{FF2B5EF4-FFF2-40B4-BE49-F238E27FC236}">
                    <a16:creationId xmlns:a16="http://schemas.microsoft.com/office/drawing/2014/main" id="{533EB582-8C3B-AA7E-0932-D73C5D06B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1" name="Rectangle 154">
                <a:extLst>
                  <a:ext uri="{FF2B5EF4-FFF2-40B4-BE49-F238E27FC236}">
                    <a16:creationId xmlns:a16="http://schemas.microsoft.com/office/drawing/2014/main" id="{FAC42205-B0A6-F91E-52C0-6B73FB601F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2" name="Rectangle 155">
                <a:extLst>
                  <a:ext uri="{FF2B5EF4-FFF2-40B4-BE49-F238E27FC236}">
                    <a16:creationId xmlns:a16="http://schemas.microsoft.com/office/drawing/2014/main" id="{5CD7C161-560C-D5A7-58DF-1446015F2E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3" name="Rectangle 156">
                <a:extLst>
                  <a:ext uri="{FF2B5EF4-FFF2-40B4-BE49-F238E27FC236}">
                    <a16:creationId xmlns:a16="http://schemas.microsoft.com/office/drawing/2014/main" id="{978007F0-709D-AC94-E5C0-0D24C29BB1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4" name="Rectangle 157">
                <a:extLst>
                  <a:ext uri="{FF2B5EF4-FFF2-40B4-BE49-F238E27FC236}">
                    <a16:creationId xmlns:a16="http://schemas.microsoft.com/office/drawing/2014/main" id="{A04846A8-FA82-F55F-B0BB-BBA7C1AAA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5" name="Rectangle 158">
                <a:extLst>
                  <a:ext uri="{FF2B5EF4-FFF2-40B4-BE49-F238E27FC236}">
                    <a16:creationId xmlns:a16="http://schemas.microsoft.com/office/drawing/2014/main" id="{B87D5005-4BD8-454E-088C-863532C389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6" name="Rectangle 159">
                <a:extLst>
                  <a:ext uri="{FF2B5EF4-FFF2-40B4-BE49-F238E27FC236}">
                    <a16:creationId xmlns:a16="http://schemas.microsoft.com/office/drawing/2014/main" id="{D1C0B8FD-DE96-457A-5499-559EEF3226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7" name="Rectangle 160">
                <a:extLst>
                  <a:ext uri="{FF2B5EF4-FFF2-40B4-BE49-F238E27FC236}">
                    <a16:creationId xmlns:a16="http://schemas.microsoft.com/office/drawing/2014/main" id="{A0D7C035-7882-17AA-EFC5-70B97C6E6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8" name="Rectangle 161">
                <a:extLst>
                  <a:ext uri="{FF2B5EF4-FFF2-40B4-BE49-F238E27FC236}">
                    <a16:creationId xmlns:a16="http://schemas.microsoft.com/office/drawing/2014/main" id="{A9573B07-035A-DF53-C531-D22A1D008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39" name="Rectangle 162">
                <a:extLst>
                  <a:ext uri="{FF2B5EF4-FFF2-40B4-BE49-F238E27FC236}">
                    <a16:creationId xmlns:a16="http://schemas.microsoft.com/office/drawing/2014/main" id="{2DA3FC32-91B2-F63C-485B-DEBFDD52F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0" name="Rectangle 163">
                <a:extLst>
                  <a:ext uri="{FF2B5EF4-FFF2-40B4-BE49-F238E27FC236}">
                    <a16:creationId xmlns:a16="http://schemas.microsoft.com/office/drawing/2014/main" id="{747EB5F1-ED6F-DDC4-2407-74C7686BB9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1" name="Rectangle 164">
                <a:extLst>
                  <a:ext uri="{FF2B5EF4-FFF2-40B4-BE49-F238E27FC236}">
                    <a16:creationId xmlns:a16="http://schemas.microsoft.com/office/drawing/2014/main" id="{B098EF25-CA40-0708-2D5E-592533F8E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2" name="Rectangle 165">
                <a:extLst>
                  <a:ext uri="{FF2B5EF4-FFF2-40B4-BE49-F238E27FC236}">
                    <a16:creationId xmlns:a16="http://schemas.microsoft.com/office/drawing/2014/main" id="{076094BC-24E7-8CD5-F705-0EC316238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3" name="Rectangle 166">
                <a:extLst>
                  <a:ext uri="{FF2B5EF4-FFF2-40B4-BE49-F238E27FC236}">
                    <a16:creationId xmlns:a16="http://schemas.microsoft.com/office/drawing/2014/main" id="{12B964F1-D353-F1CA-2AC9-0F73F67C4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4" name="Rectangle 167">
                <a:extLst>
                  <a:ext uri="{FF2B5EF4-FFF2-40B4-BE49-F238E27FC236}">
                    <a16:creationId xmlns:a16="http://schemas.microsoft.com/office/drawing/2014/main" id="{695CA726-0934-1DC8-ADC8-0701869F4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5" name="Rectangle 168">
                <a:extLst>
                  <a:ext uri="{FF2B5EF4-FFF2-40B4-BE49-F238E27FC236}">
                    <a16:creationId xmlns:a16="http://schemas.microsoft.com/office/drawing/2014/main" id="{297FA0ED-EBC9-958A-7B28-02F560019D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6" name="Rectangle 169">
                <a:extLst>
                  <a:ext uri="{FF2B5EF4-FFF2-40B4-BE49-F238E27FC236}">
                    <a16:creationId xmlns:a16="http://schemas.microsoft.com/office/drawing/2014/main" id="{CECBCE8D-FDBD-3F03-12B5-9E5D9C63C5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7" name="Rectangle 170">
                <a:extLst>
                  <a:ext uri="{FF2B5EF4-FFF2-40B4-BE49-F238E27FC236}">
                    <a16:creationId xmlns:a16="http://schemas.microsoft.com/office/drawing/2014/main" id="{6B1157FC-CCEB-138C-3B81-8F430E6575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8" name="Rectangle 171">
                <a:extLst>
                  <a:ext uri="{FF2B5EF4-FFF2-40B4-BE49-F238E27FC236}">
                    <a16:creationId xmlns:a16="http://schemas.microsoft.com/office/drawing/2014/main" id="{C2E25882-0BAB-6802-EFDA-3537FDA849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49" name="Rectangle 172">
                <a:extLst>
                  <a:ext uri="{FF2B5EF4-FFF2-40B4-BE49-F238E27FC236}">
                    <a16:creationId xmlns:a16="http://schemas.microsoft.com/office/drawing/2014/main" id="{0C657BD3-234A-6B92-C6EB-BECF0090EC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0" name="Rectangle 173">
                <a:extLst>
                  <a:ext uri="{FF2B5EF4-FFF2-40B4-BE49-F238E27FC236}">
                    <a16:creationId xmlns:a16="http://schemas.microsoft.com/office/drawing/2014/main" id="{26BB90C3-769D-FE53-8F92-CDA8ED96EA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1" name="Rectangle 174">
                <a:extLst>
                  <a:ext uri="{FF2B5EF4-FFF2-40B4-BE49-F238E27FC236}">
                    <a16:creationId xmlns:a16="http://schemas.microsoft.com/office/drawing/2014/main" id="{7FCA0A99-589B-460A-46E6-372FF20548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2" name="Rectangle 175">
                <a:extLst>
                  <a:ext uri="{FF2B5EF4-FFF2-40B4-BE49-F238E27FC236}">
                    <a16:creationId xmlns:a16="http://schemas.microsoft.com/office/drawing/2014/main" id="{D55B675E-83C6-8196-EE52-EF477BB1A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3" name="Rectangle 176">
                <a:extLst>
                  <a:ext uri="{FF2B5EF4-FFF2-40B4-BE49-F238E27FC236}">
                    <a16:creationId xmlns:a16="http://schemas.microsoft.com/office/drawing/2014/main" id="{B79533D4-B901-BA29-EAFD-E24388C904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4" name="Rectangle 177">
                <a:extLst>
                  <a:ext uri="{FF2B5EF4-FFF2-40B4-BE49-F238E27FC236}">
                    <a16:creationId xmlns:a16="http://schemas.microsoft.com/office/drawing/2014/main" id="{9973F711-4CC3-B341-6F54-EEC7A19233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5" name="Rectangle 178">
                <a:extLst>
                  <a:ext uri="{FF2B5EF4-FFF2-40B4-BE49-F238E27FC236}">
                    <a16:creationId xmlns:a16="http://schemas.microsoft.com/office/drawing/2014/main" id="{163FFA7B-2955-03F1-EE87-E7E441931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6" name="Rectangle 179">
                <a:extLst>
                  <a:ext uri="{FF2B5EF4-FFF2-40B4-BE49-F238E27FC236}">
                    <a16:creationId xmlns:a16="http://schemas.microsoft.com/office/drawing/2014/main" id="{BFDC2428-C30F-94A3-23C0-85DB75017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7" name="Rectangle 180">
                <a:extLst>
                  <a:ext uri="{FF2B5EF4-FFF2-40B4-BE49-F238E27FC236}">
                    <a16:creationId xmlns:a16="http://schemas.microsoft.com/office/drawing/2014/main" id="{06D42667-3EEA-CCC6-DCEA-0E5FEB4FE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8" name="Rectangle 181">
                <a:extLst>
                  <a:ext uri="{FF2B5EF4-FFF2-40B4-BE49-F238E27FC236}">
                    <a16:creationId xmlns:a16="http://schemas.microsoft.com/office/drawing/2014/main" id="{29043D0B-1928-421A-4928-E9B3E3915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59" name="Rectangle 182">
                <a:extLst>
                  <a:ext uri="{FF2B5EF4-FFF2-40B4-BE49-F238E27FC236}">
                    <a16:creationId xmlns:a16="http://schemas.microsoft.com/office/drawing/2014/main" id="{3D6BFFD7-B094-0DBD-F535-F0B969784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0" name="Rectangle 183">
                <a:extLst>
                  <a:ext uri="{FF2B5EF4-FFF2-40B4-BE49-F238E27FC236}">
                    <a16:creationId xmlns:a16="http://schemas.microsoft.com/office/drawing/2014/main" id="{3C480DCC-BD41-3798-AF75-3576FE542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1" name="Rectangle 184">
                <a:extLst>
                  <a:ext uri="{FF2B5EF4-FFF2-40B4-BE49-F238E27FC236}">
                    <a16:creationId xmlns:a16="http://schemas.microsoft.com/office/drawing/2014/main" id="{D26CB503-7A71-66D6-CB72-2939ED570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2" name="Rectangle 185">
                <a:extLst>
                  <a:ext uri="{FF2B5EF4-FFF2-40B4-BE49-F238E27FC236}">
                    <a16:creationId xmlns:a16="http://schemas.microsoft.com/office/drawing/2014/main" id="{C10D0D93-50C5-866F-FD2F-E77D72F98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3" name="Rectangle 186">
                <a:extLst>
                  <a:ext uri="{FF2B5EF4-FFF2-40B4-BE49-F238E27FC236}">
                    <a16:creationId xmlns:a16="http://schemas.microsoft.com/office/drawing/2014/main" id="{64CF08C2-F80C-8534-5763-28D5ECA2B5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4" name="Rectangle 187">
                <a:extLst>
                  <a:ext uri="{FF2B5EF4-FFF2-40B4-BE49-F238E27FC236}">
                    <a16:creationId xmlns:a16="http://schemas.microsoft.com/office/drawing/2014/main" id="{F299D4BE-413E-55EE-4627-BBA1CC3A33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5" name="Rectangle 188">
                <a:extLst>
                  <a:ext uri="{FF2B5EF4-FFF2-40B4-BE49-F238E27FC236}">
                    <a16:creationId xmlns:a16="http://schemas.microsoft.com/office/drawing/2014/main" id="{13CCC8B7-8E61-832A-150C-6D5F7C57CA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6" name="Rectangle 189">
                <a:extLst>
                  <a:ext uri="{FF2B5EF4-FFF2-40B4-BE49-F238E27FC236}">
                    <a16:creationId xmlns:a16="http://schemas.microsoft.com/office/drawing/2014/main" id="{8CDB114E-5A76-9D9D-8831-122C59227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7" name="Rectangle 190">
                <a:extLst>
                  <a:ext uri="{FF2B5EF4-FFF2-40B4-BE49-F238E27FC236}">
                    <a16:creationId xmlns:a16="http://schemas.microsoft.com/office/drawing/2014/main" id="{5C048EC9-3798-D13B-F97D-8D08303373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8" name="Rectangle 191">
                <a:extLst>
                  <a:ext uri="{FF2B5EF4-FFF2-40B4-BE49-F238E27FC236}">
                    <a16:creationId xmlns:a16="http://schemas.microsoft.com/office/drawing/2014/main" id="{959EA5E6-C58A-1B80-D4BA-298B8975A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69" name="Rectangle 192">
                <a:extLst>
                  <a:ext uri="{FF2B5EF4-FFF2-40B4-BE49-F238E27FC236}">
                    <a16:creationId xmlns:a16="http://schemas.microsoft.com/office/drawing/2014/main" id="{0307B777-80F5-BB5B-C1DF-72DD1F1A4F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0" name="Rectangle 193">
                <a:extLst>
                  <a:ext uri="{FF2B5EF4-FFF2-40B4-BE49-F238E27FC236}">
                    <a16:creationId xmlns:a16="http://schemas.microsoft.com/office/drawing/2014/main" id="{A377213D-4A30-5DB5-79F4-F1D2B09FB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1" name="Rectangle 194">
                <a:extLst>
                  <a:ext uri="{FF2B5EF4-FFF2-40B4-BE49-F238E27FC236}">
                    <a16:creationId xmlns:a16="http://schemas.microsoft.com/office/drawing/2014/main" id="{7510DC1B-DF1E-88CA-E571-9E8CFD260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2" name="Rectangle 195">
                <a:extLst>
                  <a:ext uri="{FF2B5EF4-FFF2-40B4-BE49-F238E27FC236}">
                    <a16:creationId xmlns:a16="http://schemas.microsoft.com/office/drawing/2014/main" id="{DBA20CA5-A885-2B33-9091-E968777BF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3" name="Rectangle 196">
                <a:extLst>
                  <a:ext uri="{FF2B5EF4-FFF2-40B4-BE49-F238E27FC236}">
                    <a16:creationId xmlns:a16="http://schemas.microsoft.com/office/drawing/2014/main" id="{B17FA5B9-9017-4DC7-F983-AA5F7243AD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4" name="Rectangle 197">
                <a:extLst>
                  <a:ext uri="{FF2B5EF4-FFF2-40B4-BE49-F238E27FC236}">
                    <a16:creationId xmlns:a16="http://schemas.microsoft.com/office/drawing/2014/main" id="{C4530EBF-F5C3-8B87-E5C5-7FC22DE4F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5" name="Rectangle 198">
                <a:extLst>
                  <a:ext uri="{FF2B5EF4-FFF2-40B4-BE49-F238E27FC236}">
                    <a16:creationId xmlns:a16="http://schemas.microsoft.com/office/drawing/2014/main" id="{50D1DC2B-8097-F0D1-8069-3F80C36827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6" name="Rectangle 199">
                <a:extLst>
                  <a:ext uri="{FF2B5EF4-FFF2-40B4-BE49-F238E27FC236}">
                    <a16:creationId xmlns:a16="http://schemas.microsoft.com/office/drawing/2014/main" id="{26861668-203E-5335-4A87-F5B9A9769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7" name="Rectangle 200">
                <a:extLst>
                  <a:ext uri="{FF2B5EF4-FFF2-40B4-BE49-F238E27FC236}">
                    <a16:creationId xmlns:a16="http://schemas.microsoft.com/office/drawing/2014/main" id="{E2BBA754-5136-9BD9-09B1-C3D8A1B712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8" name="Rectangle 201">
                <a:extLst>
                  <a:ext uri="{FF2B5EF4-FFF2-40B4-BE49-F238E27FC236}">
                    <a16:creationId xmlns:a16="http://schemas.microsoft.com/office/drawing/2014/main" id="{F69907A3-BB07-9996-660B-307D16529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79" name="Rectangle 202">
                <a:extLst>
                  <a:ext uri="{FF2B5EF4-FFF2-40B4-BE49-F238E27FC236}">
                    <a16:creationId xmlns:a16="http://schemas.microsoft.com/office/drawing/2014/main" id="{78A94706-109B-5B6F-B3D8-F040C7E83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0" name="Rectangle 203">
                <a:extLst>
                  <a:ext uri="{FF2B5EF4-FFF2-40B4-BE49-F238E27FC236}">
                    <a16:creationId xmlns:a16="http://schemas.microsoft.com/office/drawing/2014/main" id="{04DDFA4B-D5E7-98F4-FEB8-647047A63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1" name="Rectangle 204">
                <a:extLst>
                  <a:ext uri="{FF2B5EF4-FFF2-40B4-BE49-F238E27FC236}">
                    <a16:creationId xmlns:a16="http://schemas.microsoft.com/office/drawing/2014/main" id="{3C3EE446-BFAE-B878-407B-C91AF0DC3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2" name="Rectangle 205">
                <a:extLst>
                  <a:ext uri="{FF2B5EF4-FFF2-40B4-BE49-F238E27FC236}">
                    <a16:creationId xmlns:a16="http://schemas.microsoft.com/office/drawing/2014/main" id="{13F8B765-B6C3-DA43-1758-C266360DD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3" name="Rectangle 206">
                <a:extLst>
                  <a:ext uri="{FF2B5EF4-FFF2-40B4-BE49-F238E27FC236}">
                    <a16:creationId xmlns:a16="http://schemas.microsoft.com/office/drawing/2014/main" id="{7BC9547B-F3CF-C9F1-C535-07EB50EEAA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4" name="Rectangle 207">
                <a:extLst>
                  <a:ext uri="{FF2B5EF4-FFF2-40B4-BE49-F238E27FC236}">
                    <a16:creationId xmlns:a16="http://schemas.microsoft.com/office/drawing/2014/main" id="{641E1233-B4FE-5CCC-15B4-42F829508C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5" name="Rectangle 208">
                <a:extLst>
                  <a:ext uri="{FF2B5EF4-FFF2-40B4-BE49-F238E27FC236}">
                    <a16:creationId xmlns:a16="http://schemas.microsoft.com/office/drawing/2014/main" id="{14A03088-E5A8-0E8C-7413-249A6B5B5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6" name="Rectangle 209">
                <a:extLst>
                  <a:ext uri="{FF2B5EF4-FFF2-40B4-BE49-F238E27FC236}">
                    <a16:creationId xmlns:a16="http://schemas.microsoft.com/office/drawing/2014/main" id="{DA5D9911-9567-3AF6-F364-2E57ABDC15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7" name="Rectangle 210">
                <a:extLst>
                  <a:ext uri="{FF2B5EF4-FFF2-40B4-BE49-F238E27FC236}">
                    <a16:creationId xmlns:a16="http://schemas.microsoft.com/office/drawing/2014/main" id="{974BA574-42D2-B190-4E2A-C8DC6EB951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8" name="Rectangle 211">
                <a:extLst>
                  <a:ext uri="{FF2B5EF4-FFF2-40B4-BE49-F238E27FC236}">
                    <a16:creationId xmlns:a16="http://schemas.microsoft.com/office/drawing/2014/main" id="{2E2A6EC4-2ABA-F1CB-39E1-F73A55C74E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89" name="Rectangle 212">
                <a:extLst>
                  <a:ext uri="{FF2B5EF4-FFF2-40B4-BE49-F238E27FC236}">
                    <a16:creationId xmlns:a16="http://schemas.microsoft.com/office/drawing/2014/main" id="{0A2465DD-56C1-C7B5-3BED-EA7E61E64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0" name="Rectangle 213">
                <a:extLst>
                  <a:ext uri="{FF2B5EF4-FFF2-40B4-BE49-F238E27FC236}">
                    <a16:creationId xmlns:a16="http://schemas.microsoft.com/office/drawing/2014/main" id="{4406BEDA-3AB7-5B9E-9D40-81E5B3FA1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1" name="Rectangle 214">
                <a:extLst>
                  <a:ext uri="{FF2B5EF4-FFF2-40B4-BE49-F238E27FC236}">
                    <a16:creationId xmlns:a16="http://schemas.microsoft.com/office/drawing/2014/main" id="{77A4E822-FF72-F75C-F067-8F5C172EE3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2" name="Rectangle 215">
                <a:extLst>
                  <a:ext uri="{FF2B5EF4-FFF2-40B4-BE49-F238E27FC236}">
                    <a16:creationId xmlns:a16="http://schemas.microsoft.com/office/drawing/2014/main" id="{24AE14C7-5568-FD53-96E4-BE158A887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3" name="Rectangle 216">
                <a:extLst>
                  <a:ext uri="{FF2B5EF4-FFF2-40B4-BE49-F238E27FC236}">
                    <a16:creationId xmlns:a16="http://schemas.microsoft.com/office/drawing/2014/main" id="{8B0A2922-0D9A-36A3-BAA5-28486CD01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4" name="Rectangle 217">
                <a:extLst>
                  <a:ext uri="{FF2B5EF4-FFF2-40B4-BE49-F238E27FC236}">
                    <a16:creationId xmlns:a16="http://schemas.microsoft.com/office/drawing/2014/main" id="{7E809EF2-03C7-EE3E-A92F-B4D5C78E1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5" name="Rectangle 218">
                <a:extLst>
                  <a:ext uri="{FF2B5EF4-FFF2-40B4-BE49-F238E27FC236}">
                    <a16:creationId xmlns:a16="http://schemas.microsoft.com/office/drawing/2014/main" id="{1DE698EC-4252-1E16-ACC3-30D5F8BC4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6" name="Rectangle 219">
                <a:extLst>
                  <a:ext uri="{FF2B5EF4-FFF2-40B4-BE49-F238E27FC236}">
                    <a16:creationId xmlns:a16="http://schemas.microsoft.com/office/drawing/2014/main" id="{EB82A1D5-CAB5-7947-DBD1-A14B1C6C8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7" name="Rectangle 220">
                <a:extLst>
                  <a:ext uri="{FF2B5EF4-FFF2-40B4-BE49-F238E27FC236}">
                    <a16:creationId xmlns:a16="http://schemas.microsoft.com/office/drawing/2014/main" id="{E11B5AFE-92A2-FB72-97CA-7233F5600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8" name="Rectangle 221">
                <a:extLst>
                  <a:ext uri="{FF2B5EF4-FFF2-40B4-BE49-F238E27FC236}">
                    <a16:creationId xmlns:a16="http://schemas.microsoft.com/office/drawing/2014/main" id="{0021665D-FE3D-D1C4-D974-2A5CDFE4C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99" name="Rectangle 222">
                <a:extLst>
                  <a:ext uri="{FF2B5EF4-FFF2-40B4-BE49-F238E27FC236}">
                    <a16:creationId xmlns:a16="http://schemas.microsoft.com/office/drawing/2014/main" id="{24E21416-0FB9-AACB-2422-F2711AE01E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0" name="Rectangle 223">
                <a:extLst>
                  <a:ext uri="{FF2B5EF4-FFF2-40B4-BE49-F238E27FC236}">
                    <a16:creationId xmlns:a16="http://schemas.microsoft.com/office/drawing/2014/main" id="{28DD3667-CF5A-B105-BB49-97B548A11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1" name="Rectangle 224">
                <a:extLst>
                  <a:ext uri="{FF2B5EF4-FFF2-40B4-BE49-F238E27FC236}">
                    <a16:creationId xmlns:a16="http://schemas.microsoft.com/office/drawing/2014/main" id="{0B25AADB-02E5-EDB8-57E4-B8F4E9642B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2" name="Rectangle 225">
                <a:extLst>
                  <a:ext uri="{FF2B5EF4-FFF2-40B4-BE49-F238E27FC236}">
                    <a16:creationId xmlns:a16="http://schemas.microsoft.com/office/drawing/2014/main" id="{C90F93AF-4B63-267C-23B5-BB4CCA9B1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3" name="Rectangle 226">
                <a:extLst>
                  <a:ext uri="{FF2B5EF4-FFF2-40B4-BE49-F238E27FC236}">
                    <a16:creationId xmlns:a16="http://schemas.microsoft.com/office/drawing/2014/main" id="{949A7FAE-02C4-59C3-D251-FB3F890C87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4" name="Rectangle 227">
                <a:extLst>
                  <a:ext uri="{FF2B5EF4-FFF2-40B4-BE49-F238E27FC236}">
                    <a16:creationId xmlns:a16="http://schemas.microsoft.com/office/drawing/2014/main" id="{DD87D379-4488-AC47-CE9E-3D9F386C98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  <p:sp>
            <p:nvSpPr>
              <p:cNvPr id="105" name="Rectangle 228">
                <a:extLst>
                  <a:ext uri="{FF2B5EF4-FFF2-40B4-BE49-F238E27FC236}">
                    <a16:creationId xmlns:a16="http://schemas.microsoft.com/office/drawing/2014/main" id="{E218735F-EA93-E351-7B3B-69929C66A3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阿里巴巴普惠体 Light"/>
                </a:endParaRP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358A33D6-5722-3483-5B27-2E54512B5F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 w="6350" cap="flat" cmpd="sng" algn="ctr"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sp>
        <p:nvSpPr>
          <p:cNvPr id="106" name="矩形 7">
            <a:extLst>
              <a:ext uri="{FF2B5EF4-FFF2-40B4-BE49-F238E27FC236}">
                <a16:creationId xmlns:a16="http://schemas.microsoft.com/office/drawing/2014/main" id="{F016B0F5-1E1C-8DDA-3CAE-3515F8D0F9E4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6629BC60-F2E0-741A-B6DB-1346266E1711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kern="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Light"/>
            </a:endParaRPr>
          </a:p>
        </p:txBody>
      </p:sp>
      <p:sp>
        <p:nvSpPr>
          <p:cNvPr id="108" name="矩形 7">
            <a:extLst>
              <a:ext uri="{FF2B5EF4-FFF2-40B4-BE49-F238E27FC236}">
                <a16:creationId xmlns:a16="http://schemas.microsoft.com/office/drawing/2014/main" id="{FECF8D5F-A5EF-1C8D-57B5-55E1FC4E3CAD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4953D041-96A3-DEA8-C6B1-046E0CBA2DC2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kern="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Light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5C7FB883-BD68-AF35-CF1D-30BE0C5B1C7C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kern="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79EE4BF-A20F-F719-F360-DDB2C4E5F4FE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ysClr val="window" lastClr="FFFFFF">
                <a:alpha val="26000"/>
              </a:sys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kern="0" dirty="0">
              <a:ln>
                <a:solidFill>
                  <a:prstClr val="white">
                    <a:alpha val="26000"/>
                  </a:prstClr>
                </a:solidFill>
              </a:ln>
              <a:noFill/>
              <a:latin typeface="OPPOSans H"/>
            </a:endParaRPr>
          </a:p>
        </p:txBody>
      </p:sp>
    </p:spTree>
    <p:extLst>
      <p:ext uri="{BB962C8B-B14F-4D97-AF65-F5344CB8AC3E}">
        <p14:creationId xmlns:p14="http://schemas.microsoft.com/office/powerpoint/2010/main" val="935843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2"/>
            <a:extLst>
              <a:ext uri="{FF2B5EF4-FFF2-40B4-BE49-F238E27FC236}">
                <a16:creationId xmlns:a16="http://schemas.microsoft.com/office/drawing/2014/main" id="{F84F9BCF-FA31-4C8B-8C25-2249B33346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499" y="-142363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9D9BB45-5870-1159-E00B-3A7804B8F3B6}"/>
              </a:ext>
            </a:extLst>
          </p:cNvPr>
          <p:cNvGrpSpPr/>
          <p:nvPr userDrawn="1"/>
        </p:nvGrpSpPr>
        <p:grpSpPr>
          <a:xfrm>
            <a:off x="1716819" y="7027288"/>
            <a:ext cx="8760682" cy="1254347"/>
            <a:chOff x="2319" y="7301378"/>
            <a:chExt cx="8760682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D9F2C1E7-ADBF-3B2A-C931-5882678EA291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2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2"/>
                <a:extLst>
                  <a:ext uri="{FF2B5EF4-FFF2-40B4-BE49-F238E27FC236}">
                    <a16:creationId xmlns:a16="http://schemas.microsoft.com/office/drawing/2014/main" id="{2DACE380-DDF3-36C9-EA12-9FD8BCBDC195}"/>
                  </a:ext>
                </a:extLst>
              </p:cNvPr>
              <p:cNvSpPr txBox="1"/>
              <p:nvPr userDrawn="1"/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5EDCE862-A42E-6219-B2D5-81552DBFC90A}"/>
                  </a:ext>
                </a:extLst>
              </p:cNvPr>
              <p:cNvSpPr txBox="1"/>
              <p:nvPr userDrawn="1"/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AEBBFF7A-9299-381E-8265-BC87DB14D2BF}"/>
                  </a:ext>
                </a:extLst>
              </p:cNvPr>
              <p:cNvSpPr txBox="1"/>
              <p:nvPr userDrawn="1"/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DADC4994-5D3E-3DEE-5389-E82F6747100F}"/>
                  </a:ext>
                </a:extLst>
              </p:cNvPr>
              <p:cNvSpPr txBox="1"/>
              <p:nvPr userDrawn="1"/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77B87326-9D70-584C-0F55-2D92850592F7}"/>
                </a:ext>
              </a:extLst>
            </p:cNvPr>
            <p:cNvSpPr txBox="1"/>
            <p:nvPr userDrawn="1"/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5326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50509BC-F04D-3C28-5996-4ED56D40885F}"/>
              </a:ext>
            </a:extLst>
          </p:cNvPr>
          <p:cNvCxnSpPr/>
          <p:nvPr userDrawn="1"/>
        </p:nvCxnSpPr>
        <p:spPr>
          <a:xfrm>
            <a:off x="1214067" y="0"/>
            <a:ext cx="0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24CA37D-AC50-69C7-2118-1F162BDBEA17}"/>
              </a:ext>
            </a:extLst>
          </p:cNvPr>
          <p:cNvCxnSpPr/>
          <p:nvPr userDrawn="1"/>
        </p:nvCxnSpPr>
        <p:spPr>
          <a:xfrm>
            <a:off x="6095999" y="0"/>
            <a:ext cx="0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A801059-79A9-F0AB-B7FF-56F8BC57A74B}"/>
              </a:ext>
            </a:extLst>
          </p:cNvPr>
          <p:cNvCxnSpPr/>
          <p:nvPr userDrawn="1"/>
        </p:nvCxnSpPr>
        <p:spPr>
          <a:xfrm>
            <a:off x="4875516" y="0"/>
            <a:ext cx="0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93FE3D1-2A6C-53F3-B252-C114A4B92406}"/>
              </a:ext>
            </a:extLst>
          </p:cNvPr>
          <p:cNvCxnSpPr/>
          <p:nvPr userDrawn="1"/>
        </p:nvCxnSpPr>
        <p:spPr>
          <a:xfrm>
            <a:off x="3655033" y="0"/>
            <a:ext cx="0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7788FA9-95E6-4E67-F5DB-25356880E11C}"/>
              </a:ext>
            </a:extLst>
          </p:cNvPr>
          <p:cNvCxnSpPr/>
          <p:nvPr userDrawn="1"/>
        </p:nvCxnSpPr>
        <p:spPr>
          <a:xfrm>
            <a:off x="2434550" y="0"/>
            <a:ext cx="0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38C4765-CFE7-0D2D-3FCE-98AEFC4D6D9C}"/>
              </a:ext>
            </a:extLst>
          </p:cNvPr>
          <p:cNvCxnSpPr/>
          <p:nvPr userDrawn="1"/>
        </p:nvCxnSpPr>
        <p:spPr>
          <a:xfrm>
            <a:off x="7316482" y="0"/>
            <a:ext cx="0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C568C05-E993-1AE4-142B-FAB9F2681ACF}"/>
              </a:ext>
            </a:extLst>
          </p:cNvPr>
          <p:cNvCxnSpPr/>
          <p:nvPr userDrawn="1"/>
        </p:nvCxnSpPr>
        <p:spPr>
          <a:xfrm>
            <a:off x="10977931" y="0"/>
            <a:ext cx="0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D3AA7B1-D658-5601-C9D2-5B50FB46E05E}"/>
              </a:ext>
            </a:extLst>
          </p:cNvPr>
          <p:cNvCxnSpPr/>
          <p:nvPr userDrawn="1"/>
        </p:nvCxnSpPr>
        <p:spPr>
          <a:xfrm>
            <a:off x="9757448" y="0"/>
            <a:ext cx="0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B972B9F-723E-893D-90E3-800A0FD5B43D}"/>
              </a:ext>
            </a:extLst>
          </p:cNvPr>
          <p:cNvCxnSpPr/>
          <p:nvPr userDrawn="1"/>
        </p:nvCxnSpPr>
        <p:spPr>
          <a:xfrm>
            <a:off x="8536965" y="0"/>
            <a:ext cx="0" cy="68580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049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61" r:id="rId6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8D92A49-235F-B793-5993-31D79EE40107}"/>
              </a:ext>
            </a:extLst>
          </p:cNvPr>
          <p:cNvGrpSpPr/>
          <p:nvPr/>
        </p:nvGrpSpPr>
        <p:grpSpPr>
          <a:xfrm>
            <a:off x="1221059" y="0"/>
            <a:ext cx="10970940" cy="5626100"/>
            <a:chOff x="1221059" y="0"/>
            <a:chExt cx="10970940" cy="562610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994BB50D-313F-05D4-DFD5-472F2673AB08}"/>
                </a:ext>
              </a:extLst>
            </p:cNvPr>
            <p:cNvSpPr/>
            <p:nvPr/>
          </p:nvSpPr>
          <p:spPr>
            <a:xfrm>
              <a:off x="3657600" y="0"/>
              <a:ext cx="2438400" cy="1219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D510358-3B90-176D-24B6-12FE82C31CCC}"/>
                </a:ext>
              </a:extLst>
            </p:cNvPr>
            <p:cNvGrpSpPr/>
            <p:nvPr/>
          </p:nvGrpSpPr>
          <p:grpSpPr>
            <a:xfrm>
              <a:off x="4847190" y="1891212"/>
              <a:ext cx="6212083" cy="2045620"/>
              <a:chOff x="4847190" y="1891212"/>
              <a:chExt cx="6212083" cy="2045620"/>
            </a:xfrm>
          </p:grpSpPr>
          <p:sp>
            <p:nvSpPr>
              <p:cNvPr id="23" name="TextBox 7">
                <a:extLst>
                  <a:ext uri="{FF2B5EF4-FFF2-40B4-BE49-F238E27FC236}">
                    <a16:creationId xmlns:a16="http://schemas.microsoft.com/office/drawing/2014/main" id="{862B5273-1174-710E-95A5-4A1EF5214BEF}"/>
                  </a:ext>
                </a:extLst>
              </p:cNvPr>
              <p:cNvSpPr txBox="1"/>
              <p:nvPr/>
            </p:nvSpPr>
            <p:spPr>
              <a:xfrm>
                <a:off x="4847190" y="1891212"/>
                <a:ext cx="5001369" cy="10156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6600" dirty="0">
                    <a:latin typeface="+mn-ea"/>
                  </a:rPr>
                  <a:t>极简构成创意</a:t>
                </a:r>
                <a:endParaRPr lang="en-US" sz="6600" dirty="0">
                  <a:latin typeface="+mn-ea"/>
                </a:endParaRPr>
              </a:p>
            </p:txBody>
          </p:sp>
          <p:sp>
            <p:nvSpPr>
              <p:cNvPr id="24" name="TextBox 8">
                <a:extLst>
                  <a:ext uri="{FF2B5EF4-FFF2-40B4-BE49-F238E27FC236}">
                    <a16:creationId xmlns:a16="http://schemas.microsoft.com/office/drawing/2014/main" id="{04BAB5FF-966E-DC4D-281F-C4DB1388E27C}"/>
                  </a:ext>
                </a:extLst>
              </p:cNvPr>
              <p:cNvSpPr txBox="1"/>
              <p:nvPr/>
            </p:nvSpPr>
            <p:spPr>
              <a:xfrm>
                <a:off x="6057904" y="2921169"/>
                <a:ext cx="5001369" cy="10156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accent1"/>
                    </a:solidFill>
                    <a:latin typeface="+mn-ea"/>
                  </a:rPr>
                  <a:t>汇报商务通用</a:t>
                </a:r>
                <a:endParaRPr lang="en-US" sz="6600" dirty="0">
                  <a:solidFill>
                    <a:schemeClr val="accent1"/>
                  </a:solidFill>
                  <a:latin typeface="+mn-ea"/>
                </a:endParaRPr>
              </a:p>
            </p:txBody>
          </p:sp>
          <p:cxnSp>
            <p:nvCxnSpPr>
              <p:cNvPr id="25" name="Straight Connector 9">
                <a:extLst>
                  <a:ext uri="{FF2B5EF4-FFF2-40B4-BE49-F238E27FC236}">
                    <a16:creationId xmlns:a16="http://schemas.microsoft.com/office/drawing/2014/main" id="{CBE14378-F298-325C-4F8A-6DDED350AC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6800" y="3429000"/>
                <a:ext cx="631825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14">
              <a:extLst>
                <a:ext uri="{FF2B5EF4-FFF2-40B4-BE49-F238E27FC236}">
                  <a16:creationId xmlns:a16="http://schemas.microsoft.com/office/drawing/2014/main" id="{44E9D45B-2AEA-E48E-B674-E4E2A642E777}"/>
                </a:ext>
              </a:extLst>
            </p:cNvPr>
            <p:cNvSpPr txBox="1"/>
            <p:nvPr/>
          </p:nvSpPr>
          <p:spPr>
            <a:xfrm>
              <a:off x="6096000" y="4733548"/>
              <a:ext cx="2496377" cy="7700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汇报人：书洪老狮</a:t>
              </a:r>
            </a:p>
            <a:p>
              <a:pPr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时    间：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20XX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年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月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日</a:t>
              </a:r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C20B1BC-59BF-78B5-2A11-E2BA1D9237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72800" y="2819400"/>
              <a:ext cx="1219199" cy="1219200"/>
            </a:xfrm>
            <a:prstGeom prst="rect">
              <a:avLst/>
            </a:prstGeom>
          </p:spPr>
        </p:pic>
        <p:pic>
          <p:nvPicPr>
            <p:cNvPr id="30" name="图片 29" descr="建筑的桥&#10;&#10;描述已自动生成">
              <a:extLst>
                <a:ext uri="{FF2B5EF4-FFF2-40B4-BE49-F238E27FC236}">
                  <a16:creationId xmlns:a16="http://schemas.microsoft.com/office/drawing/2014/main" id="{152FBCA4-71BD-FEC4-B4BF-78C6F4E3D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1059" y="0"/>
              <a:ext cx="2438400" cy="5626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4565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DED3B31B-32AE-990E-BA2D-4ABAD1AF91D2}"/>
              </a:ext>
            </a:extLst>
          </p:cNvPr>
          <p:cNvGrpSpPr/>
          <p:nvPr/>
        </p:nvGrpSpPr>
        <p:grpSpPr>
          <a:xfrm>
            <a:off x="1130617" y="-569"/>
            <a:ext cx="9952159" cy="6858569"/>
            <a:chOff x="1130617" y="-569"/>
            <a:chExt cx="9952159" cy="6858569"/>
          </a:xfrm>
        </p:grpSpPr>
        <p:grpSp>
          <p:nvGrpSpPr>
            <p:cNvPr id="2" name="Group 8">
              <a:extLst>
                <a:ext uri="{FF2B5EF4-FFF2-40B4-BE49-F238E27FC236}">
                  <a16:creationId xmlns:a16="http://schemas.microsoft.com/office/drawing/2014/main" id="{EBFE3F20-0F2A-8248-2629-74FF5F135128}"/>
                </a:ext>
              </a:extLst>
            </p:cNvPr>
            <p:cNvGrpSpPr/>
            <p:nvPr/>
          </p:nvGrpSpPr>
          <p:grpSpPr>
            <a:xfrm>
              <a:off x="1217191" y="-569"/>
              <a:ext cx="1218827" cy="680466"/>
              <a:chOff x="1523999" y="765175"/>
              <a:chExt cx="526943" cy="294190"/>
            </a:xfrm>
          </p:grpSpPr>
          <p:sp>
            <p:nvSpPr>
              <p:cNvPr id="3" name="Rectangle 9">
                <a:extLst>
                  <a:ext uri="{FF2B5EF4-FFF2-40B4-BE49-F238E27FC236}">
                    <a16:creationId xmlns:a16="http://schemas.microsoft.com/office/drawing/2014/main" id="{CBFCA9A8-143A-103D-5CB9-131E60B8D9DE}"/>
                  </a:ext>
                </a:extLst>
              </p:cNvPr>
              <p:cNvSpPr/>
              <p:nvPr/>
            </p:nvSpPr>
            <p:spPr>
              <a:xfrm>
                <a:off x="1523999" y="765175"/>
                <a:ext cx="526943" cy="2220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+mn-ea"/>
                    <a:cs typeface="Open Sans SemiBold" panose="020B0706030804020204" pitchFamily="34" charset="0"/>
                  </a:rPr>
                  <a:t>标题内容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Open Sans SemiBold" panose="020B0706030804020204" pitchFamily="34" charset="0"/>
                </a:endParaRPr>
              </a:p>
            </p:txBody>
          </p:sp>
          <p:sp>
            <p:nvSpPr>
              <p:cNvPr id="7" name="Right Triangle 10">
                <a:extLst>
                  <a:ext uri="{FF2B5EF4-FFF2-40B4-BE49-F238E27FC236}">
                    <a16:creationId xmlns:a16="http://schemas.microsoft.com/office/drawing/2014/main" id="{EC0A1E5B-9A66-D02B-8ED3-73CCD8C8851D}"/>
                  </a:ext>
                </a:extLst>
              </p:cNvPr>
              <p:cNvSpPr/>
              <p:nvPr/>
            </p:nvSpPr>
            <p:spPr>
              <a:xfrm flipV="1">
                <a:off x="1524000" y="987188"/>
                <a:ext cx="72580" cy="72177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D89AFA1-045C-DC7B-4DAF-8297E536596C}"/>
                </a:ext>
              </a:extLst>
            </p:cNvPr>
            <p:cNvSpPr/>
            <p:nvPr/>
          </p:nvSpPr>
          <p:spPr>
            <a:xfrm>
              <a:off x="2436018" y="5638800"/>
              <a:ext cx="2438400" cy="1219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65F9C40-8854-6710-1BFE-122D979E2C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15200" y="5638800"/>
              <a:ext cx="1219199" cy="1219200"/>
            </a:xfrm>
            <a:prstGeom prst="rect">
              <a:avLst/>
            </a:prstGeom>
          </p:spPr>
        </p:pic>
        <p:pic>
          <p:nvPicPr>
            <p:cNvPr id="8" name="图片 7" descr="建筑的桥&#10;&#10;描述已自动生成">
              <a:extLst>
                <a:ext uri="{FF2B5EF4-FFF2-40B4-BE49-F238E27FC236}">
                  <a16:creationId xmlns:a16="http://schemas.microsoft.com/office/drawing/2014/main" id="{A26C87AE-5356-1AF4-A72F-0D022CD4D4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1859"/>
            <a:stretch/>
          </p:blipFill>
          <p:spPr>
            <a:xfrm>
              <a:off x="4876800" y="679897"/>
              <a:ext cx="2438400" cy="4958903"/>
            </a:xfrm>
            <a:prstGeom prst="rect">
              <a:avLst/>
            </a:prstGeom>
          </p:spPr>
        </p:pic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059F61B-1344-AEE0-6E4C-D81C13113E0F}"/>
                </a:ext>
              </a:extLst>
            </p:cNvPr>
            <p:cNvGrpSpPr/>
            <p:nvPr/>
          </p:nvGrpSpPr>
          <p:grpSpPr>
            <a:xfrm>
              <a:off x="8458517" y="696753"/>
              <a:ext cx="2624259" cy="4189802"/>
              <a:chOff x="8458517" y="696753"/>
              <a:chExt cx="2624259" cy="4189802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DDA7342E-E61F-2FB6-DA8D-8434A6D3F707}"/>
                  </a:ext>
                </a:extLst>
              </p:cNvPr>
              <p:cNvGrpSpPr/>
              <p:nvPr/>
            </p:nvGrpSpPr>
            <p:grpSpPr>
              <a:xfrm>
                <a:off x="8458517" y="3229227"/>
                <a:ext cx="2624259" cy="1657328"/>
                <a:chOff x="8458517" y="3229227"/>
                <a:chExt cx="2624259" cy="1657328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06173471-8275-3BC2-8031-4090D81AE780}"/>
                    </a:ext>
                  </a:extLst>
                </p:cNvPr>
                <p:cNvGrpSpPr/>
                <p:nvPr/>
              </p:nvGrpSpPr>
              <p:grpSpPr>
                <a:xfrm>
                  <a:off x="8458517" y="3579798"/>
                  <a:ext cx="2624259" cy="1306757"/>
                  <a:chOff x="8458517" y="3579798"/>
                  <a:chExt cx="2624259" cy="1306757"/>
                </a:xfrm>
              </p:grpSpPr>
              <p:sp>
                <p:nvSpPr>
                  <p:cNvPr id="12" name="文本框 11">
                    <a:extLst>
                      <a:ext uri="{FF2B5EF4-FFF2-40B4-BE49-F238E27FC236}">
                        <a16:creationId xmlns:a16="http://schemas.microsoft.com/office/drawing/2014/main" id="{646328F2-8833-143D-065C-36DE3498BD88}"/>
                      </a:ext>
                    </a:extLst>
                  </p:cNvPr>
                  <p:cNvSpPr txBox="1"/>
                  <p:nvPr/>
                </p:nvSpPr>
                <p:spPr>
                  <a:xfrm>
                    <a:off x="8458517" y="3932448"/>
                    <a:ext cx="2624259" cy="95410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400" dirty="0"/>
                      <a:t>在这里输入你的正文，阐述与小标题相关的具体内容，若字数太多酌情先删减文案，再缩小字号</a:t>
                    </a:r>
                  </a:p>
                </p:txBody>
              </p:sp>
              <p:sp>
                <p:nvSpPr>
                  <p:cNvPr id="13" name="文本框 12">
                    <a:extLst>
                      <a:ext uri="{FF2B5EF4-FFF2-40B4-BE49-F238E27FC236}">
                        <a16:creationId xmlns:a16="http://schemas.microsoft.com/office/drawing/2014/main" id="{3F0C140D-DD77-D454-B318-036779233A4E}"/>
                      </a:ext>
                    </a:extLst>
                  </p:cNvPr>
                  <p:cNvSpPr txBox="1"/>
                  <p:nvPr/>
                </p:nvSpPr>
                <p:spPr>
                  <a:xfrm>
                    <a:off x="8458517" y="3579798"/>
                    <a:ext cx="1460183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600" b="1" dirty="0"/>
                      <a:t>输入小标题</a:t>
                    </a:r>
                  </a:p>
                </p:txBody>
              </p:sp>
            </p:grpSp>
            <p:cxnSp>
              <p:nvCxnSpPr>
                <p:cNvPr id="15" name="Straight Connector 9">
                  <a:extLst>
                    <a:ext uri="{FF2B5EF4-FFF2-40B4-BE49-F238E27FC236}">
                      <a16:creationId xmlns:a16="http://schemas.microsoft.com/office/drawing/2014/main" id="{3BD5C2A9-6F10-04B2-B156-C00EA95057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34399" y="3229227"/>
                  <a:ext cx="631825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6330EFEB-6C57-29F9-311C-841E8A697D10}"/>
                  </a:ext>
                </a:extLst>
              </p:cNvPr>
              <p:cNvGrpSpPr/>
              <p:nvPr/>
            </p:nvGrpSpPr>
            <p:grpSpPr>
              <a:xfrm>
                <a:off x="8458517" y="696753"/>
                <a:ext cx="2624259" cy="1717310"/>
                <a:chOff x="8458517" y="696753"/>
                <a:chExt cx="2624259" cy="1717310"/>
              </a:xfrm>
            </p:grpSpPr>
            <p:cxnSp>
              <p:nvCxnSpPr>
                <p:cNvPr id="16" name="Straight Connector 9">
                  <a:extLst>
                    <a:ext uri="{FF2B5EF4-FFF2-40B4-BE49-F238E27FC236}">
                      <a16:creationId xmlns:a16="http://schemas.microsoft.com/office/drawing/2014/main" id="{C17687C1-FCA6-C424-06F2-25A35948CA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34399" y="696753"/>
                  <a:ext cx="631825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D2EFC223-C254-6C34-69C3-D31146150E6A}"/>
                    </a:ext>
                  </a:extLst>
                </p:cNvPr>
                <p:cNvGrpSpPr/>
                <p:nvPr/>
              </p:nvGrpSpPr>
              <p:grpSpPr>
                <a:xfrm>
                  <a:off x="8458517" y="1107306"/>
                  <a:ext cx="2624259" cy="1306757"/>
                  <a:chOff x="8458517" y="1107306"/>
                  <a:chExt cx="2624259" cy="1306757"/>
                </a:xfrm>
              </p:grpSpPr>
              <p:sp>
                <p:nvSpPr>
                  <p:cNvPr id="17" name="文本框 16">
                    <a:extLst>
                      <a:ext uri="{FF2B5EF4-FFF2-40B4-BE49-F238E27FC236}">
                        <a16:creationId xmlns:a16="http://schemas.microsoft.com/office/drawing/2014/main" id="{34ACA8E7-F9B9-6A9C-92C8-C4F656C8808B}"/>
                      </a:ext>
                    </a:extLst>
                  </p:cNvPr>
                  <p:cNvSpPr txBox="1"/>
                  <p:nvPr/>
                </p:nvSpPr>
                <p:spPr>
                  <a:xfrm>
                    <a:off x="8458517" y="1459956"/>
                    <a:ext cx="2624259" cy="95410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400" dirty="0"/>
                      <a:t>在这里输入你的正文，阐述与小标题相关的具体内容，若字数太多酌情先删减文案，再缩小字号</a:t>
                    </a:r>
                  </a:p>
                </p:txBody>
              </p:sp>
              <p:sp>
                <p:nvSpPr>
                  <p:cNvPr id="18" name="文本框 17">
                    <a:extLst>
                      <a:ext uri="{FF2B5EF4-FFF2-40B4-BE49-F238E27FC236}">
                        <a16:creationId xmlns:a16="http://schemas.microsoft.com/office/drawing/2014/main" id="{4DB546DB-44F0-55FE-C15E-28EBC9C15E67}"/>
                      </a:ext>
                    </a:extLst>
                  </p:cNvPr>
                  <p:cNvSpPr txBox="1"/>
                  <p:nvPr/>
                </p:nvSpPr>
                <p:spPr>
                  <a:xfrm>
                    <a:off x="8458517" y="1107306"/>
                    <a:ext cx="1460183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600" b="1" dirty="0"/>
                      <a:t>输入小标题</a:t>
                    </a:r>
                  </a:p>
                </p:txBody>
              </p:sp>
            </p:grpSp>
          </p:grp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7F5830E-9A69-AB89-B38E-4D1744898D95}"/>
                </a:ext>
              </a:extLst>
            </p:cNvPr>
            <p:cNvGrpSpPr/>
            <p:nvPr/>
          </p:nvGrpSpPr>
          <p:grpSpPr>
            <a:xfrm>
              <a:off x="1130617" y="1107306"/>
              <a:ext cx="2649659" cy="3779249"/>
              <a:chOff x="1130617" y="1107306"/>
              <a:chExt cx="2649659" cy="377924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880F787-A713-028B-B8B9-BBAAB169B9A5}"/>
                  </a:ext>
                </a:extLst>
              </p:cNvPr>
              <p:cNvSpPr txBox="1"/>
              <p:nvPr/>
            </p:nvSpPr>
            <p:spPr>
              <a:xfrm>
                <a:off x="1130617" y="1107306"/>
                <a:ext cx="2602866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b="1" dirty="0"/>
                  <a:t>请在此处输入</a:t>
                </a:r>
                <a:endParaRPr lang="en-US" altLang="zh-CN" b="1" dirty="0"/>
              </a:p>
              <a:p>
                <a:pPr algn="just"/>
                <a:r>
                  <a:rPr lang="zh-CN" altLang="en-US" b="1" dirty="0"/>
                  <a:t>详细的文字信息内容</a:t>
                </a:r>
                <a:endParaRPr lang="en-US" altLang="zh-CN" b="1" dirty="0"/>
              </a:p>
              <a:p>
                <a:pPr algn="just"/>
                <a:r>
                  <a:rPr lang="zh-CN" altLang="en-US" b="1" dirty="0"/>
                  <a:t>这是</a:t>
                </a:r>
                <a:r>
                  <a:rPr lang="zh-CN" altLang="en-US" b="1" dirty="0">
                    <a:solidFill>
                      <a:schemeClr val="accent1"/>
                    </a:solidFill>
                  </a:rPr>
                  <a:t>重点文字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8684E9CC-0182-62E0-81D0-E76C3F777D16}"/>
                  </a:ext>
                </a:extLst>
              </p:cNvPr>
              <p:cNvGrpSpPr/>
              <p:nvPr/>
            </p:nvGrpSpPr>
            <p:grpSpPr>
              <a:xfrm>
                <a:off x="1156017" y="3229227"/>
                <a:ext cx="2624259" cy="1657328"/>
                <a:chOff x="1156017" y="3229227"/>
                <a:chExt cx="2624259" cy="1657328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12489B73-7B08-269B-F0CC-5D3564DA520B}"/>
                    </a:ext>
                  </a:extLst>
                </p:cNvPr>
                <p:cNvGrpSpPr/>
                <p:nvPr/>
              </p:nvGrpSpPr>
              <p:grpSpPr>
                <a:xfrm>
                  <a:off x="1156017" y="3579798"/>
                  <a:ext cx="2624259" cy="1306757"/>
                  <a:chOff x="1156017" y="3579798"/>
                  <a:chExt cx="2624259" cy="1306757"/>
                </a:xfrm>
              </p:grpSpPr>
              <p:sp>
                <p:nvSpPr>
                  <p:cNvPr id="20" name="文本框 19">
                    <a:extLst>
                      <a:ext uri="{FF2B5EF4-FFF2-40B4-BE49-F238E27FC236}">
                        <a16:creationId xmlns:a16="http://schemas.microsoft.com/office/drawing/2014/main" id="{03570EB1-E587-4CA3-E697-B9DC4AFB3BD4}"/>
                      </a:ext>
                    </a:extLst>
                  </p:cNvPr>
                  <p:cNvSpPr txBox="1"/>
                  <p:nvPr/>
                </p:nvSpPr>
                <p:spPr>
                  <a:xfrm>
                    <a:off x="1156017" y="3932448"/>
                    <a:ext cx="2624259" cy="95410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400" dirty="0"/>
                      <a:t>在这里输入你的正文，阐述与小标题相关的具体内容，若字数太多酌情先删减文案，再缩小字号</a:t>
                    </a:r>
                  </a:p>
                </p:txBody>
              </p:sp>
              <p:sp>
                <p:nvSpPr>
                  <p:cNvPr id="21" name="文本框 20">
                    <a:extLst>
                      <a:ext uri="{FF2B5EF4-FFF2-40B4-BE49-F238E27FC236}">
                        <a16:creationId xmlns:a16="http://schemas.microsoft.com/office/drawing/2014/main" id="{9B3FEE5B-9C4C-A1A0-F81C-4F31458B3C9B}"/>
                      </a:ext>
                    </a:extLst>
                  </p:cNvPr>
                  <p:cNvSpPr txBox="1"/>
                  <p:nvPr/>
                </p:nvSpPr>
                <p:spPr>
                  <a:xfrm>
                    <a:off x="1156017" y="3579798"/>
                    <a:ext cx="1460183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600" b="1" dirty="0"/>
                      <a:t>输入小标题</a:t>
                    </a:r>
                  </a:p>
                </p:txBody>
              </p:sp>
            </p:grpSp>
            <p:cxnSp>
              <p:nvCxnSpPr>
                <p:cNvPr id="22" name="Straight Connector 9">
                  <a:extLst>
                    <a:ext uri="{FF2B5EF4-FFF2-40B4-BE49-F238E27FC236}">
                      <a16:creationId xmlns:a16="http://schemas.microsoft.com/office/drawing/2014/main" id="{CBECD3AA-8F3E-5B9C-876E-9A71147608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899" y="3229227"/>
                  <a:ext cx="631825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501264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7FB6CBC-EDCA-0023-20C1-C18ACDA0DD16}"/>
              </a:ext>
            </a:extLst>
          </p:cNvPr>
          <p:cNvGrpSpPr/>
          <p:nvPr/>
        </p:nvGrpSpPr>
        <p:grpSpPr>
          <a:xfrm>
            <a:off x="0" y="1299130"/>
            <a:ext cx="12192000" cy="5558870"/>
            <a:chOff x="0" y="1299130"/>
            <a:chExt cx="12192000" cy="555887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1F1405F-6278-F6C9-115C-EF596EB7F141}"/>
                </a:ext>
              </a:extLst>
            </p:cNvPr>
            <p:cNvSpPr/>
            <p:nvPr/>
          </p:nvSpPr>
          <p:spPr>
            <a:xfrm>
              <a:off x="0" y="1299130"/>
              <a:ext cx="12192000" cy="5558870"/>
            </a:xfrm>
            <a:prstGeom prst="rect">
              <a:avLst/>
            </a:prstGeom>
            <a:solidFill>
              <a:schemeClr val="bg1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Straight Connector 11">
              <a:extLst>
                <a:ext uri="{FF2B5EF4-FFF2-40B4-BE49-F238E27FC236}">
                  <a16:creationId xmlns:a16="http://schemas.microsoft.com/office/drawing/2014/main" id="{FD684A81-30B3-696D-FADB-E16B5331C679}"/>
                </a:ext>
              </a:extLst>
            </p:cNvPr>
            <p:cNvCxnSpPr>
              <a:cxnSpLocks/>
            </p:cNvCxnSpPr>
            <p:nvPr/>
          </p:nvCxnSpPr>
          <p:spPr>
            <a:xfrm>
              <a:off x="1214438" y="1327708"/>
              <a:ext cx="3656537" cy="0"/>
            </a:xfrm>
            <a:prstGeom prst="line">
              <a:avLst/>
            </a:prstGeom>
            <a:ln w="508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CFB771F-5CE0-B9C8-ED1C-BA77BE4C98C3}"/>
              </a:ext>
            </a:extLst>
          </p:cNvPr>
          <p:cNvSpPr txBox="1"/>
          <p:nvPr/>
        </p:nvSpPr>
        <p:spPr>
          <a:xfrm>
            <a:off x="2453053" y="1941624"/>
            <a:ext cx="733278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dirty="0">
                <a:solidFill>
                  <a:schemeClr val="accent1"/>
                </a:solidFill>
                <a:latin typeface="+mn-ea"/>
                <a:sym typeface="Source Han Sans CN"/>
              </a:rPr>
              <a:t>THANK</a:t>
            </a:r>
            <a:endParaRPr lang="zh-CN" altLang="en-US" sz="15000" dirty="0">
              <a:solidFill>
                <a:schemeClr val="accent1"/>
              </a:solidFill>
              <a:latin typeface="+mn-ea"/>
              <a:sym typeface="Source Han Sans C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965B34-A519-6D18-1E11-2A12723BF51D}"/>
              </a:ext>
            </a:extLst>
          </p:cNvPr>
          <p:cNvSpPr txBox="1"/>
          <p:nvPr/>
        </p:nvSpPr>
        <p:spPr>
          <a:xfrm>
            <a:off x="3666391" y="3880616"/>
            <a:ext cx="4897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  <a:sym typeface="Source Han Sans CN"/>
              </a:rPr>
              <a:t>工作汇报</a:t>
            </a:r>
            <a:r>
              <a:rPr lang="en-US" altLang="zh-CN" sz="2400" dirty="0">
                <a:latin typeface="+mn-ea"/>
                <a:sym typeface="Source Han Sans CN"/>
              </a:rPr>
              <a:t>/</a:t>
            </a:r>
            <a:r>
              <a:rPr lang="zh-CN" altLang="en-US" sz="2400" dirty="0">
                <a:latin typeface="+mn-ea"/>
                <a:sym typeface="Source Han Sans CN"/>
              </a:rPr>
              <a:t>商务演示</a:t>
            </a:r>
            <a:r>
              <a:rPr lang="en-US" altLang="zh-CN" sz="2400" dirty="0">
                <a:latin typeface="+mn-ea"/>
                <a:sym typeface="Source Han Sans CN"/>
              </a:rPr>
              <a:t>/</a:t>
            </a:r>
            <a:r>
              <a:rPr lang="zh-CN" altLang="en-US" sz="2400" dirty="0">
                <a:latin typeface="+mn-ea"/>
                <a:sym typeface="Source Han Sans CN"/>
              </a:rPr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13682621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94AFA87-FB1B-46D1-A333-7935656EB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7509844-D0C9-8081-BCC6-EA780E38DEEE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31000"/>
              </a:sysClr>
            </a:solidFill>
            <a:prstDash val="solid"/>
            <a:miter lim="800000"/>
          </a:ln>
          <a:effectLst/>
        </p:spPr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5F8DEE13-4800-AA5B-0D14-B89CB5FBF298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5" name="Teardrop 15">
              <a:extLst>
                <a:ext uri="{FF2B5EF4-FFF2-40B4-BE49-F238E27FC236}">
                  <a16:creationId xmlns:a16="http://schemas.microsoft.com/office/drawing/2014/main" id="{DE6DF2B2-D572-7D57-3609-0559282CAD73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 dirty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  <p:sp>
          <p:nvSpPr>
            <p:cNvPr id="6" name="Oval 16">
              <a:extLst>
                <a:ext uri="{FF2B5EF4-FFF2-40B4-BE49-F238E27FC236}">
                  <a16:creationId xmlns:a16="http://schemas.microsoft.com/office/drawing/2014/main" id="{4AEBEAA6-631C-A01D-0B32-01B0E3CF72B8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240F8F-303B-3150-E9D6-19D41A4C15E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62A73E06-0C30-25E4-3E85-C2BBA6697952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 dirty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DC2ADE5B-9A0D-B836-6D97-FCCC6114A446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03A874D-D5AA-0EC3-4499-E2A5EFC3741D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62CDB439-38BD-DF36-88A0-004D4CD95CA7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 dirty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953EC890-A4E6-D493-77BE-95EFF599EB48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518EAFB-A5F8-C99E-19FC-49DAA5E82CF4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D25C9E87-6861-8429-F4A9-A62296E07050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ysClr val="window" lastClr="FFFFFF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 dirty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F0C1C3F4-95A8-FF35-BE3C-23E9A18FF2DE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400" kern="0">
                <a:solidFill>
                  <a:srgbClr val="0F6FC6"/>
                </a:solidFill>
                <a:latin typeface="Source Han Sans CN"/>
                <a:ea typeface="微软雅黑 Light"/>
                <a:sym typeface="Source Han Sans CN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690F51E-AA35-F4A8-DE3A-4BD725BB9892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noFill/>
          <a:ln w="6350" cap="flat" cmpd="sng" algn="ctr">
            <a:solidFill>
              <a:srgbClr val="FFFED8">
                <a:alpha val="21000"/>
              </a:srgbClr>
            </a:solidFill>
            <a:prstDash val="dash"/>
            <a:miter lim="800000"/>
          </a:ln>
          <a:effectLst/>
        </p:spPr>
      </p:cxnSp>
      <p:sp>
        <p:nvSpPr>
          <p:cNvPr id="17" name="矩形 7">
            <a:extLst>
              <a:ext uri="{FF2B5EF4-FFF2-40B4-BE49-F238E27FC236}">
                <a16:creationId xmlns:a16="http://schemas.microsoft.com/office/drawing/2014/main" id="{3323C019-1CCC-30ED-9F16-1A21F495C48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white"/>
              </a:solidFill>
              <a:latin typeface="Source Han Sans CN"/>
              <a:sym typeface="Source Han Sans CN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6600D0B-79A6-A801-76D6-1FEB3A82862C}"/>
              </a:ext>
            </a:extLst>
          </p:cNvPr>
          <p:cNvSpPr txBox="1"/>
          <p:nvPr/>
        </p:nvSpPr>
        <p:spPr>
          <a:xfrm>
            <a:off x="5587308" y="653700"/>
            <a:ext cx="1631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Source Han Sans CN"/>
                <a:ea typeface="思源宋体 CN Heavy" panose="02020900000000000000" pitchFamily="18" charset="-122"/>
                <a:sym typeface="Source Han Sans CN"/>
              </a:rPr>
              <a:t>书洪老狮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DC9F01-A427-4750-8F40-EC2BE5D54B8C}"/>
              </a:ext>
            </a:extLst>
          </p:cNvPr>
          <p:cNvSpPr txBox="1"/>
          <p:nvPr/>
        </p:nvSpPr>
        <p:spPr>
          <a:xfrm>
            <a:off x="7218978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Source Han Sans CN"/>
                <a:sym typeface="Source Han Sans CN"/>
              </a:rPr>
              <a:t>SHUHONG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Source Han Sans CN"/>
              <a:sym typeface="Source Han Sans CN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8EFAB46-3015-D1C6-6C9D-F5BE361775AB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专长手绘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PPT</a:t>
            </a:r>
            <a:endParaRPr lang="zh-CN" altLang="en-US" spc="100" dirty="0"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latin typeface="阿里巴巴普惠体 Light"/>
              <a:sym typeface="Source Han Sans CN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554F083-F30C-AA79-69F1-E2EA18541767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Source Han Sans CN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PPT</a:t>
            </a:r>
            <a:r>
              <a:rPr lang="zh-CN" altLang="en-US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模板设计师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2C297BF-410F-BFDC-F131-0B172EBCF883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定制设计师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61D0E95-BB70-BC1A-1823-94B9384C2AD1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欢迎交流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1FB94EF-0E1B-72AD-0469-569206665431}"/>
              </a:ext>
            </a:extLst>
          </p:cNvPr>
          <p:cNvSpPr txBox="1"/>
          <p:nvPr/>
        </p:nvSpPr>
        <p:spPr>
          <a:xfrm>
            <a:off x="2854089" y="2670287"/>
            <a:ext cx="2114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微信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Light"/>
                <a:sym typeface="Source Han Sans CN"/>
              </a:rPr>
              <a:t>:JASON-dad</a:t>
            </a:r>
            <a:endParaRPr lang="zh-CN" altLang="en-US" spc="100" dirty="0"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latin typeface="阿里巴巴普惠体 Light"/>
              <a:sym typeface="Source Han Sans CN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23EE62C-5B8A-27BD-8C9A-098E83745C2C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5C05808-57D8-FB22-E433-612627774A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AC615B16-9194-F960-DD2D-3C6037E98E17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D6E2C3E-31A6-2F7B-77F1-67FA0EAC86B6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175FE903-9B9E-DACB-E16B-725E18984C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03295AF9-5549-9707-B6BE-83FB04E5592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6A7E222A-0C29-B5F2-BF0B-921805C3366F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BB0328DD-6331-BEE1-877C-61431B320C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06A02F0F-61B4-E6DE-234B-8A8121875D9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1691B28-5F77-C159-616A-4BE9E7E34393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01F4916F-CD70-AD9A-1BAB-6D27F1F50D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98795692-BE3E-F12B-4DC5-C20B989637E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9331524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07AAAE0-6987-BD16-2D2B-6D9AAD8EC831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书洪老狮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194D11F-5216-7455-7F35-1914CBFC088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258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EA2498C-1BAF-24D1-9A10-EB4A617C9A1D}"/>
              </a:ext>
            </a:extLst>
          </p:cNvPr>
          <p:cNvGrpSpPr/>
          <p:nvPr/>
        </p:nvGrpSpPr>
        <p:grpSpPr>
          <a:xfrm>
            <a:off x="1190172" y="0"/>
            <a:ext cx="11001828" cy="6856905"/>
            <a:chOff x="1190172" y="0"/>
            <a:chExt cx="11001828" cy="6856905"/>
          </a:xfrm>
        </p:grpSpPr>
        <p:grpSp>
          <p:nvGrpSpPr>
            <p:cNvPr id="50" name="Group 8">
              <a:extLst>
                <a:ext uri="{FF2B5EF4-FFF2-40B4-BE49-F238E27FC236}">
                  <a16:creationId xmlns:a16="http://schemas.microsoft.com/office/drawing/2014/main" id="{6014ED32-22E1-3ABB-4617-1EB2FBECD901}"/>
                </a:ext>
              </a:extLst>
            </p:cNvPr>
            <p:cNvGrpSpPr/>
            <p:nvPr/>
          </p:nvGrpSpPr>
          <p:grpSpPr>
            <a:xfrm>
              <a:off x="1217191" y="0"/>
              <a:ext cx="1218827" cy="680466"/>
              <a:chOff x="1523999" y="765175"/>
              <a:chExt cx="526943" cy="294190"/>
            </a:xfrm>
          </p:grpSpPr>
          <p:sp>
            <p:nvSpPr>
              <p:cNvPr id="51" name="Rectangle 9">
                <a:extLst>
                  <a:ext uri="{FF2B5EF4-FFF2-40B4-BE49-F238E27FC236}">
                    <a16:creationId xmlns:a16="http://schemas.microsoft.com/office/drawing/2014/main" id="{DEEDBC16-DD4D-2961-CC0D-9C29E82CD1DA}"/>
                  </a:ext>
                </a:extLst>
              </p:cNvPr>
              <p:cNvSpPr/>
              <p:nvPr/>
            </p:nvSpPr>
            <p:spPr>
              <a:xfrm>
                <a:off x="1523999" y="765175"/>
                <a:ext cx="526943" cy="2220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0" dirty="0">
                    <a:solidFill>
                      <a:srgbClr val="FFFFFF"/>
                    </a:solidFill>
                    <a:latin typeface="+mn-ea"/>
                    <a:cs typeface="Open Sans SemiBold" panose="020B0706030804020204" pitchFamily="34" charset="0"/>
                  </a:rPr>
                  <a:t>CONTENTS</a:t>
                </a:r>
              </a:p>
            </p:txBody>
          </p:sp>
          <p:sp>
            <p:nvSpPr>
              <p:cNvPr id="52" name="Right Triangle 10">
                <a:extLst>
                  <a:ext uri="{FF2B5EF4-FFF2-40B4-BE49-F238E27FC236}">
                    <a16:creationId xmlns:a16="http://schemas.microsoft.com/office/drawing/2014/main" id="{05D74D63-375E-B74D-4098-6ECDD1D54C69}"/>
                  </a:ext>
                </a:extLst>
              </p:cNvPr>
              <p:cNvSpPr/>
              <p:nvPr/>
            </p:nvSpPr>
            <p:spPr>
              <a:xfrm flipV="1">
                <a:off x="1524000" y="987188"/>
                <a:ext cx="72580" cy="72177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CB9CE9D-D7E4-188E-D0FB-BE9C59E518AD}"/>
                </a:ext>
              </a:extLst>
            </p:cNvPr>
            <p:cNvSpPr txBox="1"/>
            <p:nvPr/>
          </p:nvSpPr>
          <p:spPr>
            <a:xfrm>
              <a:off x="1190172" y="648963"/>
              <a:ext cx="1291771" cy="1013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latin typeface="+mn-ea"/>
                </a:rPr>
                <a:t>目录</a:t>
              </a:r>
            </a:p>
          </p:txBody>
        </p:sp>
        <p:pic>
          <p:nvPicPr>
            <p:cNvPr id="60" name="图片 59" descr="建筑的桥&#10;&#10;描述已自动生成">
              <a:extLst>
                <a:ext uri="{FF2B5EF4-FFF2-40B4-BE49-F238E27FC236}">
                  <a16:creationId xmlns:a16="http://schemas.microsoft.com/office/drawing/2014/main" id="{2DB4B6E6-7AF0-3D75-B419-534CC3C325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82778" y="1230805"/>
              <a:ext cx="1209222" cy="5626100"/>
            </a:xfrm>
            <a:custGeom>
              <a:avLst/>
              <a:gdLst>
                <a:gd name="connsiteX0" fmla="*/ 0 w 1209222"/>
                <a:gd name="connsiteY0" fmla="*/ 0 h 5626100"/>
                <a:gd name="connsiteX1" fmla="*/ 1209222 w 1209222"/>
                <a:gd name="connsiteY1" fmla="*/ 0 h 5626100"/>
                <a:gd name="connsiteX2" fmla="*/ 1209222 w 1209222"/>
                <a:gd name="connsiteY2" fmla="*/ 5626100 h 5626100"/>
                <a:gd name="connsiteX3" fmla="*/ 0 w 1209222"/>
                <a:gd name="connsiteY3" fmla="*/ 5626100 h 562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222" h="5626100">
                  <a:moveTo>
                    <a:pt x="0" y="0"/>
                  </a:moveTo>
                  <a:lnTo>
                    <a:pt x="1209222" y="0"/>
                  </a:lnTo>
                  <a:lnTo>
                    <a:pt x="1209222" y="5626100"/>
                  </a:lnTo>
                  <a:lnTo>
                    <a:pt x="0" y="5626100"/>
                  </a:lnTo>
                  <a:close/>
                </a:path>
              </a:pathLst>
            </a:custGeom>
          </p:spPr>
        </p:pic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A42222C9-58F0-B848-91AE-52917AA1A364}"/>
                </a:ext>
              </a:extLst>
            </p:cNvPr>
            <p:cNvGrpSpPr/>
            <p:nvPr/>
          </p:nvGrpSpPr>
          <p:grpSpPr>
            <a:xfrm>
              <a:off x="2456543" y="2396265"/>
              <a:ext cx="6109274" cy="1880890"/>
              <a:chOff x="2456543" y="2396265"/>
              <a:chExt cx="6109274" cy="1880890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A7E856F5-2805-AB7B-18F7-F63ADEC2F529}"/>
                  </a:ext>
                </a:extLst>
              </p:cNvPr>
              <p:cNvGrpSpPr/>
              <p:nvPr/>
            </p:nvGrpSpPr>
            <p:grpSpPr>
              <a:xfrm>
                <a:off x="2456543" y="2396265"/>
                <a:ext cx="2451674" cy="461665"/>
                <a:chOff x="3664930" y="2396265"/>
                <a:chExt cx="2451674" cy="461665"/>
              </a:xfrm>
            </p:grpSpPr>
            <p:sp>
              <p:nvSpPr>
                <p:cNvPr id="24" name="TextBox 7">
                  <a:extLst>
                    <a:ext uri="{FF2B5EF4-FFF2-40B4-BE49-F238E27FC236}">
                      <a16:creationId xmlns:a16="http://schemas.microsoft.com/office/drawing/2014/main" id="{DC463814-9FBE-D695-AF0F-8E06311637F7}"/>
                    </a:ext>
                  </a:extLst>
                </p:cNvPr>
                <p:cNvSpPr txBox="1"/>
                <p:nvPr/>
              </p:nvSpPr>
              <p:spPr>
                <a:xfrm>
                  <a:off x="4225061" y="2396265"/>
                  <a:ext cx="1891543" cy="4616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zh-CN" altLang="en-US" sz="3000" dirty="0">
                      <a:latin typeface="+mn-ea"/>
                    </a:rPr>
                    <a:t>关键词标题</a:t>
                  </a:r>
                </a:p>
              </p:txBody>
            </p:sp>
            <p:sp>
              <p:nvSpPr>
                <p:cNvPr id="54" name="Oval 11">
                  <a:extLst>
                    <a:ext uri="{FF2B5EF4-FFF2-40B4-BE49-F238E27FC236}">
                      <a16:creationId xmlns:a16="http://schemas.microsoft.com/office/drawing/2014/main" id="{13600577-C61E-FB08-1D38-1174A7015956}"/>
                    </a:ext>
                  </a:extLst>
                </p:cNvPr>
                <p:cNvSpPr/>
                <p:nvPr/>
              </p:nvSpPr>
              <p:spPr>
                <a:xfrm>
                  <a:off x="3664930" y="2423582"/>
                  <a:ext cx="407031" cy="407031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>
                      <a:latin typeface="+mj-lt"/>
                    </a:rPr>
                    <a:t>1</a:t>
                  </a:r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CFEE7648-FA2A-C8ED-409D-94460F33837D}"/>
                  </a:ext>
                </a:extLst>
              </p:cNvPr>
              <p:cNvGrpSpPr/>
              <p:nvPr/>
            </p:nvGrpSpPr>
            <p:grpSpPr>
              <a:xfrm>
                <a:off x="2456543" y="3815490"/>
                <a:ext cx="2451674" cy="461665"/>
                <a:chOff x="3664930" y="2396265"/>
                <a:chExt cx="2451674" cy="461665"/>
              </a:xfrm>
            </p:grpSpPr>
            <p:sp>
              <p:nvSpPr>
                <p:cNvPr id="67" name="TextBox 7">
                  <a:extLst>
                    <a:ext uri="{FF2B5EF4-FFF2-40B4-BE49-F238E27FC236}">
                      <a16:creationId xmlns:a16="http://schemas.microsoft.com/office/drawing/2014/main" id="{3920ADDB-4403-403D-E500-0611436E7001}"/>
                    </a:ext>
                  </a:extLst>
                </p:cNvPr>
                <p:cNvSpPr txBox="1"/>
                <p:nvPr/>
              </p:nvSpPr>
              <p:spPr>
                <a:xfrm>
                  <a:off x="4225061" y="2396265"/>
                  <a:ext cx="1891543" cy="4616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zh-CN" altLang="en-US" sz="3000" dirty="0">
                      <a:latin typeface="+mn-ea"/>
                    </a:rPr>
                    <a:t>关键词标题</a:t>
                  </a:r>
                </a:p>
              </p:txBody>
            </p:sp>
            <p:sp>
              <p:nvSpPr>
                <p:cNvPr id="68" name="Oval 11">
                  <a:extLst>
                    <a:ext uri="{FF2B5EF4-FFF2-40B4-BE49-F238E27FC236}">
                      <a16:creationId xmlns:a16="http://schemas.microsoft.com/office/drawing/2014/main" id="{68D6CEFA-9FAD-4D54-7F18-8A28E30F1905}"/>
                    </a:ext>
                  </a:extLst>
                </p:cNvPr>
                <p:cNvSpPr/>
                <p:nvPr/>
              </p:nvSpPr>
              <p:spPr>
                <a:xfrm>
                  <a:off x="3664930" y="2423582"/>
                  <a:ext cx="407031" cy="407031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>
                      <a:latin typeface="+mj-lt"/>
                    </a:rPr>
                    <a:t>3</a:t>
                  </a:r>
                </a:p>
              </p:txBody>
            </p:sp>
          </p:grp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5BB20237-4880-D531-7C72-7F6DCF8968AC}"/>
                  </a:ext>
                </a:extLst>
              </p:cNvPr>
              <p:cNvGrpSpPr/>
              <p:nvPr/>
            </p:nvGrpSpPr>
            <p:grpSpPr>
              <a:xfrm>
                <a:off x="6114143" y="2396265"/>
                <a:ext cx="2451674" cy="461665"/>
                <a:chOff x="3664930" y="2396265"/>
                <a:chExt cx="2451674" cy="461665"/>
              </a:xfrm>
            </p:grpSpPr>
            <p:sp>
              <p:nvSpPr>
                <p:cNvPr id="70" name="TextBox 7">
                  <a:extLst>
                    <a:ext uri="{FF2B5EF4-FFF2-40B4-BE49-F238E27FC236}">
                      <a16:creationId xmlns:a16="http://schemas.microsoft.com/office/drawing/2014/main" id="{06E0683E-3DBD-DB0B-9552-EC007D291E5B}"/>
                    </a:ext>
                  </a:extLst>
                </p:cNvPr>
                <p:cNvSpPr txBox="1"/>
                <p:nvPr/>
              </p:nvSpPr>
              <p:spPr>
                <a:xfrm>
                  <a:off x="4225061" y="2396265"/>
                  <a:ext cx="1891543" cy="4616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zh-CN" altLang="en-US" sz="3000" dirty="0">
                      <a:latin typeface="+mn-ea"/>
                    </a:rPr>
                    <a:t>关键词标题</a:t>
                  </a:r>
                </a:p>
              </p:txBody>
            </p:sp>
            <p:sp>
              <p:nvSpPr>
                <p:cNvPr id="71" name="Oval 11">
                  <a:extLst>
                    <a:ext uri="{FF2B5EF4-FFF2-40B4-BE49-F238E27FC236}">
                      <a16:creationId xmlns:a16="http://schemas.microsoft.com/office/drawing/2014/main" id="{70EA0138-75CE-446E-786F-4976EF9C8DE7}"/>
                    </a:ext>
                  </a:extLst>
                </p:cNvPr>
                <p:cNvSpPr/>
                <p:nvPr/>
              </p:nvSpPr>
              <p:spPr>
                <a:xfrm>
                  <a:off x="3664930" y="2423582"/>
                  <a:ext cx="407031" cy="407031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>
                      <a:latin typeface="+mj-lt"/>
                    </a:rPr>
                    <a:t>2</a:t>
                  </a:r>
                </a:p>
              </p:txBody>
            </p:sp>
          </p:grp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FB6FA59B-012A-B97C-174D-30A0EF0BB733}"/>
                  </a:ext>
                </a:extLst>
              </p:cNvPr>
              <p:cNvGrpSpPr/>
              <p:nvPr/>
            </p:nvGrpSpPr>
            <p:grpSpPr>
              <a:xfrm>
                <a:off x="6114143" y="3815490"/>
                <a:ext cx="2451674" cy="461665"/>
                <a:chOff x="3664930" y="2396265"/>
                <a:chExt cx="2451674" cy="461665"/>
              </a:xfrm>
            </p:grpSpPr>
            <p:sp>
              <p:nvSpPr>
                <p:cNvPr id="73" name="TextBox 7">
                  <a:extLst>
                    <a:ext uri="{FF2B5EF4-FFF2-40B4-BE49-F238E27FC236}">
                      <a16:creationId xmlns:a16="http://schemas.microsoft.com/office/drawing/2014/main" id="{78774F95-824B-2AAB-1AED-190B2B8ABA88}"/>
                    </a:ext>
                  </a:extLst>
                </p:cNvPr>
                <p:cNvSpPr txBox="1"/>
                <p:nvPr/>
              </p:nvSpPr>
              <p:spPr>
                <a:xfrm>
                  <a:off x="4225061" y="2396265"/>
                  <a:ext cx="1891543" cy="4616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zh-CN" altLang="en-US" sz="3000" dirty="0">
                      <a:latin typeface="+mn-ea"/>
                    </a:rPr>
                    <a:t>关键词标题</a:t>
                  </a:r>
                </a:p>
              </p:txBody>
            </p:sp>
            <p:sp>
              <p:nvSpPr>
                <p:cNvPr id="74" name="Oval 11">
                  <a:extLst>
                    <a:ext uri="{FF2B5EF4-FFF2-40B4-BE49-F238E27FC236}">
                      <a16:creationId xmlns:a16="http://schemas.microsoft.com/office/drawing/2014/main" id="{328AA958-2ADC-42A6-093E-10AE7F5E7AC6}"/>
                    </a:ext>
                  </a:extLst>
                </p:cNvPr>
                <p:cNvSpPr/>
                <p:nvPr/>
              </p:nvSpPr>
              <p:spPr>
                <a:xfrm>
                  <a:off x="3664930" y="2423582"/>
                  <a:ext cx="407031" cy="407031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>
                      <a:latin typeface="+mj-lt"/>
                    </a:rPr>
                    <a:t>4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7276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53034D74-CFC0-D62E-48E6-70CB54AD7DC9}"/>
              </a:ext>
            </a:extLst>
          </p:cNvPr>
          <p:cNvGrpSpPr/>
          <p:nvPr/>
        </p:nvGrpSpPr>
        <p:grpSpPr>
          <a:xfrm>
            <a:off x="1218102" y="0"/>
            <a:ext cx="10973898" cy="6858000"/>
            <a:chOff x="1218102" y="0"/>
            <a:chExt cx="10973898" cy="685800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F01FAFF-B944-39AF-8BD3-1E7888E35438}"/>
                </a:ext>
              </a:extLst>
            </p:cNvPr>
            <p:cNvSpPr/>
            <p:nvPr/>
          </p:nvSpPr>
          <p:spPr>
            <a:xfrm>
              <a:off x="1218102" y="0"/>
              <a:ext cx="2438400" cy="685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B22BAF7-AE47-AF12-5E5D-297F34930D3B}"/>
                </a:ext>
              </a:extLst>
            </p:cNvPr>
            <p:cNvGrpSpPr/>
            <p:nvPr/>
          </p:nvGrpSpPr>
          <p:grpSpPr>
            <a:xfrm>
              <a:off x="9759951" y="4429685"/>
              <a:ext cx="2432049" cy="2425700"/>
              <a:chOff x="9759951" y="4429685"/>
              <a:chExt cx="2432049" cy="2425700"/>
            </a:xfrm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7C66AA52-10E4-6B34-66F9-A08157D14E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10972800" y="4429685"/>
                <a:ext cx="1219199" cy="1219200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9B3A39E4-421D-A4AF-11C4-D1FA3B4470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759951" y="5636185"/>
                <a:ext cx="1219199" cy="1219200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67526F0-71A1-E50F-B926-9AE5C976E105}"/>
                </a:ext>
              </a:extLst>
            </p:cNvPr>
            <p:cNvGrpSpPr/>
            <p:nvPr/>
          </p:nvGrpSpPr>
          <p:grpSpPr>
            <a:xfrm>
              <a:off x="7322530" y="2615"/>
              <a:ext cx="2438400" cy="1219200"/>
              <a:chOff x="7322530" y="2615"/>
              <a:chExt cx="2438400" cy="1219200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D53B363A-1B2F-473B-3DA4-21B902717AF6}"/>
                  </a:ext>
                </a:extLst>
              </p:cNvPr>
              <p:cNvSpPr/>
              <p:nvPr/>
            </p:nvSpPr>
            <p:spPr>
              <a:xfrm>
                <a:off x="7322530" y="2615"/>
                <a:ext cx="2438400" cy="1219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Straight Connector 9">
                <a:extLst>
                  <a:ext uri="{FF2B5EF4-FFF2-40B4-BE49-F238E27FC236}">
                    <a16:creationId xmlns:a16="http://schemas.microsoft.com/office/drawing/2014/main" id="{688D2627-84F1-8A62-BD67-3D2C2673DC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2530" y="1212290"/>
                <a:ext cx="2437421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F7844A2-0CAD-B026-9642-5110745F242D}"/>
                </a:ext>
              </a:extLst>
            </p:cNvPr>
            <p:cNvGrpSpPr/>
            <p:nvPr/>
          </p:nvGrpSpPr>
          <p:grpSpPr>
            <a:xfrm>
              <a:off x="3244220" y="2750297"/>
              <a:ext cx="6146522" cy="1289380"/>
              <a:chOff x="3244220" y="2750297"/>
              <a:chExt cx="6146522" cy="1289380"/>
            </a:xfrm>
          </p:grpSpPr>
          <p:sp>
            <p:nvSpPr>
              <p:cNvPr id="29" name="TextBox 7">
                <a:extLst>
                  <a:ext uri="{FF2B5EF4-FFF2-40B4-BE49-F238E27FC236}">
                    <a16:creationId xmlns:a16="http://schemas.microsoft.com/office/drawing/2014/main" id="{E55DBDBB-4235-7415-D5CE-9D8DBCE5AEAD}"/>
                  </a:ext>
                </a:extLst>
              </p:cNvPr>
              <p:cNvSpPr txBox="1"/>
              <p:nvPr/>
            </p:nvSpPr>
            <p:spPr>
              <a:xfrm>
                <a:off x="4871549" y="2750297"/>
                <a:ext cx="1891543" cy="4616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3000" b="1" dirty="0">
                    <a:latin typeface="+mn-ea"/>
                  </a:rPr>
                  <a:t>章节页标题</a:t>
                </a:r>
              </a:p>
            </p:txBody>
          </p:sp>
          <p:sp>
            <p:nvSpPr>
              <p:cNvPr id="30" name="Oval 11">
                <a:extLst>
                  <a:ext uri="{FF2B5EF4-FFF2-40B4-BE49-F238E27FC236}">
                    <a16:creationId xmlns:a16="http://schemas.microsoft.com/office/drawing/2014/main" id="{51933866-1984-342A-9CAC-A1DF775E1DD6}"/>
                  </a:ext>
                </a:extLst>
              </p:cNvPr>
              <p:cNvSpPr/>
              <p:nvPr/>
            </p:nvSpPr>
            <p:spPr>
              <a:xfrm>
                <a:off x="3244220" y="2777615"/>
                <a:ext cx="407031" cy="40703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latin typeface="+mj-lt"/>
                  </a:rPr>
                  <a:t>1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03C5C5D6-1F45-DF74-DD26-4D4B4BC6B37B}"/>
                  </a:ext>
                </a:extLst>
              </p:cNvPr>
              <p:cNvSpPr txBox="1"/>
              <p:nvPr/>
            </p:nvSpPr>
            <p:spPr>
              <a:xfrm>
                <a:off x="4791527" y="3339485"/>
                <a:ext cx="4599215" cy="7001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400" dirty="0"/>
                  <a:t>51PPT</a:t>
                </a:r>
                <a:r>
                  <a:rPr lang="zh-CN" altLang="en-US" sz="1400" dirty="0"/>
                  <a:t>模板网，幻灯片演示模板及素材免费下载！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1400" dirty="0"/>
                  <a:t>51PPT</a:t>
                </a:r>
                <a:r>
                  <a:rPr lang="zh-CN" altLang="en-US" sz="1400" dirty="0"/>
                  <a:t>模板网 官网唯一网址：</a:t>
                </a:r>
                <a:r>
                  <a:rPr lang="en-US" altLang="zh-CN" sz="1400" dirty="0"/>
                  <a:t>www.51pptmoban.com</a:t>
                </a:r>
                <a:endParaRPr lang="zh-CN" alt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4631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12107E8C-026D-17ED-ACB2-4F758A79C287}"/>
              </a:ext>
            </a:extLst>
          </p:cNvPr>
          <p:cNvGrpSpPr/>
          <p:nvPr/>
        </p:nvGrpSpPr>
        <p:grpSpPr>
          <a:xfrm>
            <a:off x="1130617" y="-569"/>
            <a:ext cx="9845569" cy="6858569"/>
            <a:chOff x="1130617" y="-569"/>
            <a:chExt cx="9845569" cy="6858569"/>
          </a:xfrm>
        </p:grpSpPr>
        <p:grpSp>
          <p:nvGrpSpPr>
            <p:cNvPr id="49" name="Group 8">
              <a:extLst>
                <a:ext uri="{FF2B5EF4-FFF2-40B4-BE49-F238E27FC236}">
                  <a16:creationId xmlns:a16="http://schemas.microsoft.com/office/drawing/2014/main" id="{FBDE4066-C1EE-0053-C511-0E1FA0184D8B}"/>
                </a:ext>
              </a:extLst>
            </p:cNvPr>
            <p:cNvGrpSpPr/>
            <p:nvPr/>
          </p:nvGrpSpPr>
          <p:grpSpPr>
            <a:xfrm>
              <a:off x="1217191" y="-569"/>
              <a:ext cx="1218827" cy="680466"/>
              <a:chOff x="1523999" y="765175"/>
              <a:chExt cx="526943" cy="294190"/>
            </a:xfrm>
          </p:grpSpPr>
          <p:sp>
            <p:nvSpPr>
              <p:cNvPr id="50" name="Rectangle 9">
                <a:extLst>
                  <a:ext uri="{FF2B5EF4-FFF2-40B4-BE49-F238E27FC236}">
                    <a16:creationId xmlns:a16="http://schemas.microsoft.com/office/drawing/2014/main" id="{20E4DFD5-3C56-16DA-E99D-17FE1A310B9B}"/>
                  </a:ext>
                </a:extLst>
              </p:cNvPr>
              <p:cNvSpPr/>
              <p:nvPr/>
            </p:nvSpPr>
            <p:spPr>
              <a:xfrm>
                <a:off x="1523999" y="765175"/>
                <a:ext cx="526943" cy="2220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Open Sans SemiBold" panose="020B0706030804020204" pitchFamily="34" charset="0"/>
                  </a:rPr>
                  <a:t>标题内容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Open Sans SemiBold" panose="020B0706030804020204" pitchFamily="34" charset="0"/>
                </a:endParaRPr>
              </a:p>
            </p:txBody>
          </p:sp>
          <p:sp>
            <p:nvSpPr>
              <p:cNvPr id="51" name="Right Triangle 10">
                <a:extLst>
                  <a:ext uri="{FF2B5EF4-FFF2-40B4-BE49-F238E27FC236}">
                    <a16:creationId xmlns:a16="http://schemas.microsoft.com/office/drawing/2014/main" id="{7311087C-4C31-495B-1F4C-316FA0DEDD94}"/>
                  </a:ext>
                </a:extLst>
              </p:cNvPr>
              <p:cNvSpPr/>
              <p:nvPr/>
            </p:nvSpPr>
            <p:spPr>
              <a:xfrm flipV="1">
                <a:off x="1524000" y="987188"/>
                <a:ext cx="72580" cy="72177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B58D7F4-F568-9480-635C-976E89216F22}"/>
                </a:ext>
              </a:extLst>
            </p:cNvPr>
            <p:cNvGrpSpPr/>
            <p:nvPr/>
          </p:nvGrpSpPr>
          <p:grpSpPr>
            <a:xfrm>
              <a:off x="1130617" y="1452823"/>
              <a:ext cx="4413840" cy="1069524"/>
              <a:chOff x="1130617" y="1452823"/>
              <a:chExt cx="4413840" cy="1069524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03659EDB-A17D-F3DD-E2D4-0D2739E0C90C}"/>
                  </a:ext>
                </a:extLst>
              </p:cNvPr>
              <p:cNvSpPr txBox="1"/>
              <p:nvPr/>
            </p:nvSpPr>
            <p:spPr>
              <a:xfrm>
                <a:off x="1130617" y="1822155"/>
                <a:ext cx="4413840" cy="7001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400" dirty="0"/>
                  <a:t>51PPT</a:t>
                </a:r>
                <a:r>
                  <a:rPr lang="zh-CN" altLang="en-US" sz="1400" dirty="0"/>
                  <a:t>模板网，幻灯片演示模板及素材免费下载！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1400" dirty="0"/>
                  <a:t>51PPT</a:t>
                </a:r>
                <a:r>
                  <a:rPr lang="zh-CN" altLang="en-US" sz="1400" dirty="0"/>
                  <a:t>模板网 官网唯一网址：</a:t>
                </a:r>
                <a:r>
                  <a:rPr lang="en-US" altLang="zh-CN" sz="1400" dirty="0"/>
                  <a:t>www.51pptmoban.com</a:t>
                </a:r>
                <a:endParaRPr lang="zh-CN" altLang="en-US" sz="1400" dirty="0"/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61225B-EE6C-D38D-2079-43AAEA725C40}"/>
                  </a:ext>
                </a:extLst>
              </p:cNvPr>
              <p:cNvSpPr txBox="1"/>
              <p:nvPr/>
            </p:nvSpPr>
            <p:spPr>
              <a:xfrm>
                <a:off x="1130617" y="1452823"/>
                <a:ext cx="14601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b="1" dirty="0"/>
                  <a:t>副标题内容</a:t>
                </a:r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99CAF02B-9BC9-D0C7-27CE-AE9D7F81723D}"/>
                </a:ext>
              </a:extLst>
            </p:cNvPr>
            <p:cNvGrpSpPr/>
            <p:nvPr/>
          </p:nvGrpSpPr>
          <p:grpSpPr>
            <a:xfrm>
              <a:off x="1218212" y="2130357"/>
              <a:ext cx="9757974" cy="4727643"/>
              <a:chOff x="1218212" y="2130357"/>
              <a:chExt cx="9757974" cy="4727643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11CAE769-5A9B-3D6B-0BCE-C466A9DA59BC}"/>
                  </a:ext>
                </a:extLst>
              </p:cNvPr>
              <p:cNvSpPr txBox="1"/>
              <p:nvPr/>
            </p:nvSpPr>
            <p:spPr>
              <a:xfrm>
                <a:off x="1218332" y="5933725"/>
                <a:ext cx="121700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1200" dirty="0"/>
                  <a:t>具体内容，字数太多酌情删</a:t>
                </a: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4CB25B99-E46D-1B2D-B95A-569F91E94A77}"/>
                  </a:ext>
                </a:extLst>
              </p:cNvPr>
              <p:cNvGrpSpPr/>
              <p:nvPr/>
            </p:nvGrpSpPr>
            <p:grpSpPr>
              <a:xfrm>
                <a:off x="9757555" y="2130357"/>
                <a:ext cx="1218631" cy="4727643"/>
                <a:chOff x="9757555" y="2130357"/>
                <a:chExt cx="1218631" cy="4727643"/>
              </a:xfrm>
            </p:grpSpPr>
            <p:sp>
              <p:nvSpPr>
                <p:cNvPr id="59" name="矩形 58">
                  <a:extLst>
                    <a:ext uri="{FF2B5EF4-FFF2-40B4-BE49-F238E27FC236}">
                      <a16:creationId xmlns:a16="http://schemas.microsoft.com/office/drawing/2014/main" id="{C887E5CC-C3AA-049C-6211-F4BB69CA7CF4}"/>
                    </a:ext>
                  </a:extLst>
                </p:cNvPr>
                <p:cNvSpPr/>
                <p:nvPr/>
              </p:nvSpPr>
              <p:spPr>
                <a:xfrm>
                  <a:off x="9758368" y="2130357"/>
                  <a:ext cx="1217005" cy="47276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720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cxnSp>
              <p:nvCxnSpPr>
                <p:cNvPr id="7" name="Straight Connector 9">
                  <a:extLst>
                    <a:ext uri="{FF2B5EF4-FFF2-40B4-BE49-F238E27FC236}">
                      <a16:creationId xmlns:a16="http://schemas.microsoft.com/office/drawing/2014/main" id="{370F63B6-AE75-454B-C37C-D4BD52201F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757555" y="2130357"/>
                  <a:ext cx="1218631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44ACBC4-1241-889F-E82E-868C365E8ED2}"/>
                  </a:ext>
                </a:extLst>
              </p:cNvPr>
              <p:cNvGrpSpPr/>
              <p:nvPr/>
            </p:nvGrpSpPr>
            <p:grpSpPr>
              <a:xfrm>
                <a:off x="8539663" y="2830749"/>
                <a:ext cx="1218631" cy="4027251"/>
                <a:chOff x="8539663" y="2830749"/>
                <a:chExt cx="1218631" cy="4027251"/>
              </a:xfrm>
            </p:grpSpPr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3EA8BF54-62EE-8858-BEE8-3CFD9BE0EA82}"/>
                    </a:ext>
                  </a:extLst>
                </p:cNvPr>
                <p:cNvSpPr/>
                <p:nvPr/>
              </p:nvSpPr>
              <p:spPr>
                <a:xfrm>
                  <a:off x="8540476" y="2830749"/>
                  <a:ext cx="1217005" cy="402725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720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cxnSp>
              <p:nvCxnSpPr>
                <p:cNvPr id="9" name="Straight Connector 9">
                  <a:extLst>
                    <a:ext uri="{FF2B5EF4-FFF2-40B4-BE49-F238E27FC236}">
                      <a16:creationId xmlns:a16="http://schemas.microsoft.com/office/drawing/2014/main" id="{8E74EF36-7171-1337-F869-8052480F85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39663" y="2830749"/>
                  <a:ext cx="1218631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CAB3AD9-D7D4-801A-47ED-259B38F4051C}"/>
                  </a:ext>
                </a:extLst>
              </p:cNvPr>
              <p:cNvGrpSpPr/>
              <p:nvPr/>
            </p:nvGrpSpPr>
            <p:grpSpPr>
              <a:xfrm>
                <a:off x="7320841" y="3429000"/>
                <a:ext cx="1218631" cy="3429000"/>
                <a:chOff x="7320841" y="3429000"/>
                <a:chExt cx="1218631" cy="3429000"/>
              </a:xfrm>
            </p:grpSpPr>
            <p:sp>
              <p:nvSpPr>
                <p:cNvPr id="57" name="矩形 56">
                  <a:extLst>
                    <a:ext uri="{FF2B5EF4-FFF2-40B4-BE49-F238E27FC236}">
                      <a16:creationId xmlns:a16="http://schemas.microsoft.com/office/drawing/2014/main" id="{E5DB07F5-3ED7-60BD-CA0B-762E73185D58}"/>
                    </a:ext>
                  </a:extLst>
                </p:cNvPr>
                <p:cNvSpPr/>
                <p:nvPr/>
              </p:nvSpPr>
              <p:spPr>
                <a:xfrm>
                  <a:off x="7321654" y="3429000"/>
                  <a:ext cx="1217005" cy="342900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720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049FB466-645D-AA2C-7439-10B707E504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0841" y="3429000"/>
                  <a:ext cx="1218631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50611DE-3218-008A-0CCC-394A776F3FEC}"/>
                  </a:ext>
                </a:extLst>
              </p:cNvPr>
              <p:cNvGrpSpPr/>
              <p:nvPr/>
            </p:nvGrpSpPr>
            <p:grpSpPr>
              <a:xfrm>
                <a:off x="6099774" y="3962400"/>
                <a:ext cx="1218631" cy="2895600"/>
                <a:chOff x="6099774" y="3962400"/>
                <a:chExt cx="1218631" cy="2895600"/>
              </a:xfrm>
            </p:grpSpPr>
            <p:sp>
              <p:nvSpPr>
                <p:cNvPr id="56" name="矩形 55">
                  <a:extLst>
                    <a:ext uri="{FF2B5EF4-FFF2-40B4-BE49-F238E27FC236}">
                      <a16:creationId xmlns:a16="http://schemas.microsoft.com/office/drawing/2014/main" id="{5FAF5963-1CB5-B6C0-276A-043F4A55E764}"/>
                    </a:ext>
                  </a:extLst>
                </p:cNvPr>
                <p:cNvSpPr/>
                <p:nvPr/>
              </p:nvSpPr>
              <p:spPr>
                <a:xfrm>
                  <a:off x="6100587" y="3962400"/>
                  <a:ext cx="1217005" cy="28956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720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cxnSp>
              <p:nvCxnSpPr>
                <p:cNvPr id="17" name="Straight Connector 9">
                  <a:extLst>
                    <a:ext uri="{FF2B5EF4-FFF2-40B4-BE49-F238E27FC236}">
                      <a16:creationId xmlns:a16="http://schemas.microsoft.com/office/drawing/2014/main" id="{66A11527-6E17-EE70-9A28-3A2CBE999D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99774" y="3962400"/>
                  <a:ext cx="1218631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442EE48B-B5C3-AEAB-D1FA-4DBECA42AB80}"/>
                  </a:ext>
                </a:extLst>
              </p:cNvPr>
              <p:cNvGrpSpPr/>
              <p:nvPr/>
            </p:nvGrpSpPr>
            <p:grpSpPr>
              <a:xfrm>
                <a:off x="4876801" y="4482696"/>
                <a:ext cx="1222603" cy="2375304"/>
                <a:chOff x="4876801" y="4482696"/>
                <a:chExt cx="1222603" cy="2375304"/>
              </a:xfrm>
            </p:grpSpPr>
            <p:sp>
              <p:nvSpPr>
                <p:cNvPr id="55" name="矩形 54">
                  <a:extLst>
                    <a:ext uri="{FF2B5EF4-FFF2-40B4-BE49-F238E27FC236}">
                      <a16:creationId xmlns:a16="http://schemas.microsoft.com/office/drawing/2014/main" id="{52E38597-B3D9-0FFC-65BE-9D02F4656EF0}"/>
                    </a:ext>
                  </a:extLst>
                </p:cNvPr>
                <p:cNvSpPr/>
                <p:nvPr/>
              </p:nvSpPr>
              <p:spPr>
                <a:xfrm>
                  <a:off x="4876801" y="4482696"/>
                  <a:ext cx="1222603" cy="237530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720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cxnSp>
              <p:nvCxnSpPr>
                <p:cNvPr id="18" name="Straight Connector 9">
                  <a:extLst>
                    <a:ext uri="{FF2B5EF4-FFF2-40B4-BE49-F238E27FC236}">
                      <a16:creationId xmlns:a16="http://schemas.microsoft.com/office/drawing/2014/main" id="{8B959A0A-888F-08E0-C13C-49CEEF87B6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78193" y="4491037"/>
                  <a:ext cx="1218631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B3AEBDBC-1E83-4026-BE6C-63F54194F348}"/>
                  </a:ext>
                </a:extLst>
              </p:cNvPr>
              <p:cNvGrpSpPr/>
              <p:nvPr/>
            </p:nvGrpSpPr>
            <p:grpSpPr>
              <a:xfrm>
                <a:off x="3656612" y="3962400"/>
                <a:ext cx="1218772" cy="2895600"/>
                <a:chOff x="3656612" y="3962400"/>
                <a:chExt cx="1218772" cy="2895600"/>
              </a:xfrm>
            </p:grpSpPr>
            <p:sp>
              <p:nvSpPr>
                <p:cNvPr id="54" name="矩形 53">
                  <a:extLst>
                    <a:ext uri="{FF2B5EF4-FFF2-40B4-BE49-F238E27FC236}">
                      <a16:creationId xmlns:a16="http://schemas.microsoft.com/office/drawing/2014/main" id="{49D3ED21-0441-0FDA-0C7A-6AB351341ED1}"/>
                    </a:ext>
                  </a:extLst>
                </p:cNvPr>
                <p:cNvSpPr/>
                <p:nvPr/>
              </p:nvSpPr>
              <p:spPr>
                <a:xfrm>
                  <a:off x="3658379" y="3962400"/>
                  <a:ext cx="1217005" cy="28956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720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cxnSp>
              <p:nvCxnSpPr>
                <p:cNvPr id="19" name="Straight Connector 9">
                  <a:extLst>
                    <a:ext uri="{FF2B5EF4-FFF2-40B4-BE49-F238E27FC236}">
                      <a16:creationId xmlns:a16="http://schemas.microsoft.com/office/drawing/2014/main" id="{90F584EC-0430-2401-83C6-297288C21E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56612" y="3962400"/>
                  <a:ext cx="1218631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F6251584-4DDB-6AE6-2DB6-8E86C8761EC3}"/>
                  </a:ext>
                </a:extLst>
              </p:cNvPr>
              <p:cNvGrpSpPr/>
              <p:nvPr/>
            </p:nvGrpSpPr>
            <p:grpSpPr>
              <a:xfrm>
                <a:off x="2436220" y="4482696"/>
                <a:ext cx="1218631" cy="2375304"/>
                <a:chOff x="2436220" y="4482696"/>
                <a:chExt cx="1218631" cy="2375304"/>
              </a:xfrm>
            </p:grpSpPr>
            <p:sp>
              <p:nvSpPr>
                <p:cNvPr id="53" name="矩形 52">
                  <a:extLst>
                    <a:ext uri="{FF2B5EF4-FFF2-40B4-BE49-F238E27FC236}">
                      <a16:creationId xmlns:a16="http://schemas.microsoft.com/office/drawing/2014/main" id="{D253F7CB-7986-573A-D67A-4C78BA78F2FC}"/>
                    </a:ext>
                  </a:extLst>
                </p:cNvPr>
                <p:cNvSpPr/>
                <p:nvPr/>
              </p:nvSpPr>
              <p:spPr>
                <a:xfrm>
                  <a:off x="2437033" y="4482696"/>
                  <a:ext cx="1217005" cy="237530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720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cxnSp>
              <p:nvCxnSpPr>
                <p:cNvPr id="20" name="Straight Connector 9">
                  <a:extLst>
                    <a:ext uri="{FF2B5EF4-FFF2-40B4-BE49-F238E27FC236}">
                      <a16:creationId xmlns:a16="http://schemas.microsoft.com/office/drawing/2014/main" id="{D0DBAA61-9075-EBAA-F75F-7F4EED4674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36220" y="4482696"/>
                  <a:ext cx="1218631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AE0A8B24-D365-920F-78BF-F84E17CEB620}"/>
                  </a:ext>
                </a:extLst>
              </p:cNvPr>
              <p:cNvGrpSpPr/>
              <p:nvPr/>
            </p:nvGrpSpPr>
            <p:grpSpPr>
              <a:xfrm>
                <a:off x="1218212" y="4978400"/>
                <a:ext cx="1218631" cy="1879599"/>
                <a:chOff x="1218212" y="4978400"/>
                <a:chExt cx="1218631" cy="1879599"/>
              </a:xfrm>
            </p:grpSpPr>
            <p:sp>
              <p:nvSpPr>
                <p:cNvPr id="52" name="矩形 51">
                  <a:extLst>
                    <a:ext uri="{FF2B5EF4-FFF2-40B4-BE49-F238E27FC236}">
                      <a16:creationId xmlns:a16="http://schemas.microsoft.com/office/drawing/2014/main" id="{245B2C97-76AB-C158-4EE1-DAE2314B4146}"/>
                    </a:ext>
                  </a:extLst>
                </p:cNvPr>
                <p:cNvSpPr/>
                <p:nvPr/>
              </p:nvSpPr>
              <p:spPr>
                <a:xfrm>
                  <a:off x="1219025" y="4978400"/>
                  <a:ext cx="1217005" cy="1879599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720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cxnSp>
              <p:nvCxnSpPr>
                <p:cNvPr id="21" name="Straight Connector 9">
                  <a:extLst>
                    <a:ext uri="{FF2B5EF4-FFF2-40B4-BE49-F238E27FC236}">
                      <a16:creationId xmlns:a16="http://schemas.microsoft.com/office/drawing/2014/main" id="{3899A87D-5397-DCF6-B384-6510ECC334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8212" y="4978400"/>
                  <a:ext cx="1218631" cy="0"/>
                </a:xfrm>
                <a:prstGeom prst="line">
                  <a:avLst/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AC534EF7-94CD-1121-23EF-400F9C813112}"/>
                  </a:ext>
                </a:extLst>
              </p:cNvPr>
              <p:cNvGrpSpPr/>
              <p:nvPr/>
            </p:nvGrpSpPr>
            <p:grpSpPr>
              <a:xfrm>
                <a:off x="1320737" y="5518225"/>
                <a:ext cx="1013811" cy="830997"/>
                <a:chOff x="1248313" y="5372974"/>
                <a:chExt cx="1013811" cy="830997"/>
              </a:xfrm>
            </p:grpSpPr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C48841A1-6233-6EED-C868-BBBA7123A460}"/>
                    </a:ext>
                  </a:extLst>
                </p:cNvPr>
                <p:cNvSpPr txBox="1"/>
                <p:nvPr/>
              </p:nvSpPr>
              <p:spPr>
                <a:xfrm>
                  <a:off x="1248313" y="5742306"/>
                  <a:ext cx="101381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填写数据说明内容</a:t>
                  </a: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2B0EC402-ED55-486E-C267-95613735F909}"/>
                    </a:ext>
                  </a:extLst>
                </p:cNvPr>
                <p:cNvSpPr txBox="1"/>
                <p:nvPr/>
              </p:nvSpPr>
              <p:spPr>
                <a:xfrm>
                  <a:off x="1248313" y="5372974"/>
                  <a:ext cx="101381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b="1" dirty="0"/>
                    <a:t>小标题</a:t>
                  </a: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0D22333F-C1B6-CE38-D8F5-40BADF184328}"/>
                  </a:ext>
                </a:extLst>
              </p:cNvPr>
              <p:cNvGrpSpPr/>
              <p:nvPr/>
            </p:nvGrpSpPr>
            <p:grpSpPr>
              <a:xfrm>
                <a:off x="9859965" y="5518225"/>
                <a:ext cx="1013811" cy="830997"/>
                <a:chOff x="1248313" y="5372974"/>
                <a:chExt cx="1013811" cy="830997"/>
              </a:xfrm>
            </p:grpSpPr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562D0D2C-553D-8B1F-206B-3A7892ABB249}"/>
                    </a:ext>
                  </a:extLst>
                </p:cNvPr>
                <p:cNvSpPr txBox="1"/>
                <p:nvPr/>
              </p:nvSpPr>
              <p:spPr>
                <a:xfrm>
                  <a:off x="1248313" y="5742306"/>
                  <a:ext cx="101381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填写数据说明内容</a:t>
                  </a: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21137A4C-DE17-5755-BD68-88962301463B}"/>
                    </a:ext>
                  </a:extLst>
                </p:cNvPr>
                <p:cNvSpPr txBox="1"/>
                <p:nvPr/>
              </p:nvSpPr>
              <p:spPr>
                <a:xfrm>
                  <a:off x="1248313" y="5372974"/>
                  <a:ext cx="101381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b="1" dirty="0"/>
                    <a:t>小标题</a:t>
                  </a: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93F6826-FDE5-B16E-3617-28F47121C65E}"/>
                  </a:ext>
                </a:extLst>
              </p:cNvPr>
              <p:cNvGrpSpPr/>
              <p:nvPr/>
            </p:nvGrpSpPr>
            <p:grpSpPr>
              <a:xfrm>
                <a:off x="8642073" y="5518225"/>
                <a:ext cx="1013811" cy="830997"/>
                <a:chOff x="1248313" y="5372974"/>
                <a:chExt cx="1013811" cy="830997"/>
              </a:xfrm>
            </p:grpSpPr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2894942C-7C92-C3CB-7EE8-085832798CAB}"/>
                    </a:ext>
                  </a:extLst>
                </p:cNvPr>
                <p:cNvSpPr txBox="1"/>
                <p:nvPr/>
              </p:nvSpPr>
              <p:spPr>
                <a:xfrm>
                  <a:off x="1248313" y="5742306"/>
                  <a:ext cx="101381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填写数据说明内容</a:t>
                  </a: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F334E298-6CA4-6FA9-A781-141660DC7376}"/>
                    </a:ext>
                  </a:extLst>
                </p:cNvPr>
                <p:cNvSpPr txBox="1"/>
                <p:nvPr/>
              </p:nvSpPr>
              <p:spPr>
                <a:xfrm>
                  <a:off x="1248313" y="5372974"/>
                  <a:ext cx="101381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b="1" dirty="0"/>
                    <a:t>小标题</a:t>
                  </a: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34325B43-CE79-DB5C-FE61-A9522E55B85C}"/>
                  </a:ext>
                </a:extLst>
              </p:cNvPr>
              <p:cNvGrpSpPr/>
              <p:nvPr/>
            </p:nvGrpSpPr>
            <p:grpSpPr>
              <a:xfrm>
                <a:off x="7423251" y="5518225"/>
                <a:ext cx="1013811" cy="830997"/>
                <a:chOff x="1248313" y="5372974"/>
                <a:chExt cx="1013811" cy="830997"/>
              </a:xfrm>
            </p:grpSpPr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CB2644C7-8258-8A24-18A0-FCCF81BFCE18}"/>
                    </a:ext>
                  </a:extLst>
                </p:cNvPr>
                <p:cNvSpPr txBox="1"/>
                <p:nvPr/>
              </p:nvSpPr>
              <p:spPr>
                <a:xfrm>
                  <a:off x="1248313" y="5742306"/>
                  <a:ext cx="101381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填写数据说明内容</a:t>
                  </a: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749B9F21-EF0F-7C4B-F74B-E55B40C8A8E1}"/>
                    </a:ext>
                  </a:extLst>
                </p:cNvPr>
                <p:cNvSpPr txBox="1"/>
                <p:nvPr/>
              </p:nvSpPr>
              <p:spPr>
                <a:xfrm>
                  <a:off x="1248313" y="5372974"/>
                  <a:ext cx="101381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b="1" dirty="0"/>
                    <a:t>小标题</a:t>
                  </a: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A7448D17-0DEA-376A-ACA8-6A2D202AE161}"/>
                  </a:ext>
                </a:extLst>
              </p:cNvPr>
              <p:cNvGrpSpPr/>
              <p:nvPr/>
            </p:nvGrpSpPr>
            <p:grpSpPr>
              <a:xfrm>
                <a:off x="6202184" y="5518225"/>
                <a:ext cx="1013811" cy="830997"/>
                <a:chOff x="1248313" y="5372974"/>
                <a:chExt cx="1013811" cy="830997"/>
              </a:xfrm>
            </p:grpSpPr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42A6E5C1-560B-EE45-2907-8467F6C4A051}"/>
                    </a:ext>
                  </a:extLst>
                </p:cNvPr>
                <p:cNvSpPr txBox="1"/>
                <p:nvPr/>
              </p:nvSpPr>
              <p:spPr>
                <a:xfrm>
                  <a:off x="1248313" y="5742306"/>
                  <a:ext cx="101381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填写数据说明内容</a:t>
                  </a: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8BE84546-B344-60BD-4018-A6946468A1CA}"/>
                    </a:ext>
                  </a:extLst>
                </p:cNvPr>
                <p:cNvSpPr txBox="1"/>
                <p:nvPr/>
              </p:nvSpPr>
              <p:spPr>
                <a:xfrm>
                  <a:off x="1248313" y="5372974"/>
                  <a:ext cx="101381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b="1" dirty="0"/>
                    <a:t>小标题</a:t>
                  </a:r>
                </a:p>
              </p:txBody>
            </p: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524BF0C3-13C0-7CF5-D069-0DA63A5AD455}"/>
                  </a:ext>
                </a:extLst>
              </p:cNvPr>
              <p:cNvGrpSpPr/>
              <p:nvPr/>
            </p:nvGrpSpPr>
            <p:grpSpPr>
              <a:xfrm>
                <a:off x="4981197" y="5518225"/>
                <a:ext cx="1013811" cy="830997"/>
                <a:chOff x="1248313" y="5372974"/>
                <a:chExt cx="1013811" cy="830997"/>
              </a:xfrm>
            </p:grpSpPr>
            <p:sp>
              <p:nvSpPr>
                <p:cNvPr id="102" name="文本框 101">
                  <a:extLst>
                    <a:ext uri="{FF2B5EF4-FFF2-40B4-BE49-F238E27FC236}">
                      <a16:creationId xmlns:a16="http://schemas.microsoft.com/office/drawing/2014/main" id="{AA20501B-83DB-475C-2411-512FF33E42DA}"/>
                    </a:ext>
                  </a:extLst>
                </p:cNvPr>
                <p:cNvSpPr txBox="1"/>
                <p:nvPr/>
              </p:nvSpPr>
              <p:spPr>
                <a:xfrm>
                  <a:off x="1248313" y="5742306"/>
                  <a:ext cx="101381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填写数据说明内容</a:t>
                  </a:r>
                </a:p>
              </p:txBody>
            </p: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151A8CF8-3CFA-9EBA-7D78-D85104F3449B}"/>
                    </a:ext>
                  </a:extLst>
                </p:cNvPr>
                <p:cNvSpPr txBox="1"/>
                <p:nvPr/>
              </p:nvSpPr>
              <p:spPr>
                <a:xfrm>
                  <a:off x="1248313" y="5372974"/>
                  <a:ext cx="101381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b="1" dirty="0"/>
                    <a:t>小标题</a:t>
                  </a:r>
                </a:p>
              </p:txBody>
            </p: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529554F1-B141-556E-8F8E-C04BC9C65AB5}"/>
                  </a:ext>
                </a:extLst>
              </p:cNvPr>
              <p:cNvGrpSpPr/>
              <p:nvPr/>
            </p:nvGrpSpPr>
            <p:grpSpPr>
              <a:xfrm>
                <a:off x="3759093" y="5518225"/>
                <a:ext cx="1013811" cy="830997"/>
                <a:chOff x="1248313" y="5372974"/>
                <a:chExt cx="1013811" cy="830997"/>
              </a:xfrm>
            </p:grpSpPr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465F862E-7162-D9D3-B798-50DC383814B5}"/>
                    </a:ext>
                  </a:extLst>
                </p:cNvPr>
                <p:cNvSpPr txBox="1"/>
                <p:nvPr/>
              </p:nvSpPr>
              <p:spPr>
                <a:xfrm>
                  <a:off x="1248313" y="5742306"/>
                  <a:ext cx="101381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填写数据说明内容</a:t>
                  </a: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0F9FF8F8-0E02-9264-3A36-B12E8A93095C}"/>
                    </a:ext>
                  </a:extLst>
                </p:cNvPr>
                <p:cNvSpPr txBox="1"/>
                <p:nvPr/>
              </p:nvSpPr>
              <p:spPr>
                <a:xfrm>
                  <a:off x="1248313" y="5372974"/>
                  <a:ext cx="101381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b="1" dirty="0"/>
                    <a:t>小标题</a:t>
                  </a:r>
                </a:p>
              </p:txBody>
            </p:sp>
          </p:grp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50CD2FC9-A4D9-FF9F-467A-B0985E6680DF}"/>
                  </a:ext>
                </a:extLst>
              </p:cNvPr>
              <p:cNvGrpSpPr/>
              <p:nvPr/>
            </p:nvGrpSpPr>
            <p:grpSpPr>
              <a:xfrm>
                <a:off x="2538630" y="5518225"/>
                <a:ext cx="1013811" cy="830997"/>
                <a:chOff x="1248313" y="5372974"/>
                <a:chExt cx="1013811" cy="830997"/>
              </a:xfrm>
            </p:grpSpPr>
            <p:sp>
              <p:nvSpPr>
                <p:cNvPr id="108" name="文本框 107">
                  <a:extLst>
                    <a:ext uri="{FF2B5EF4-FFF2-40B4-BE49-F238E27FC236}">
                      <a16:creationId xmlns:a16="http://schemas.microsoft.com/office/drawing/2014/main" id="{EB8F971F-A257-5A1A-4E36-476B76BEE436}"/>
                    </a:ext>
                  </a:extLst>
                </p:cNvPr>
                <p:cNvSpPr txBox="1"/>
                <p:nvPr/>
              </p:nvSpPr>
              <p:spPr>
                <a:xfrm>
                  <a:off x="1248313" y="5742306"/>
                  <a:ext cx="101381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填写数据说明内容</a:t>
                  </a:r>
                </a:p>
              </p:txBody>
            </p:sp>
            <p:sp>
              <p:nvSpPr>
                <p:cNvPr id="109" name="文本框 108">
                  <a:extLst>
                    <a:ext uri="{FF2B5EF4-FFF2-40B4-BE49-F238E27FC236}">
                      <a16:creationId xmlns:a16="http://schemas.microsoft.com/office/drawing/2014/main" id="{8D357BE4-0A3D-7DD0-2672-609D890806FF}"/>
                    </a:ext>
                  </a:extLst>
                </p:cNvPr>
                <p:cNvSpPr txBox="1"/>
                <p:nvPr/>
              </p:nvSpPr>
              <p:spPr>
                <a:xfrm>
                  <a:off x="1248313" y="5372974"/>
                  <a:ext cx="101381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b="1" dirty="0"/>
                    <a:t>小标题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51484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5EAF2E1-B605-12DE-D5D9-376CB2BBCED4}"/>
              </a:ext>
            </a:extLst>
          </p:cNvPr>
          <p:cNvGrpSpPr/>
          <p:nvPr/>
        </p:nvGrpSpPr>
        <p:grpSpPr>
          <a:xfrm>
            <a:off x="1217191" y="-569"/>
            <a:ext cx="9892378" cy="5436067"/>
            <a:chOff x="1217191" y="-569"/>
            <a:chExt cx="9892378" cy="5436067"/>
          </a:xfrm>
        </p:grpSpPr>
        <p:grpSp>
          <p:nvGrpSpPr>
            <p:cNvPr id="12" name="Group 8">
              <a:extLst>
                <a:ext uri="{FF2B5EF4-FFF2-40B4-BE49-F238E27FC236}">
                  <a16:creationId xmlns:a16="http://schemas.microsoft.com/office/drawing/2014/main" id="{D9E39E4D-0E0A-3F61-0D39-BA4DEAAFAE0C}"/>
                </a:ext>
              </a:extLst>
            </p:cNvPr>
            <p:cNvGrpSpPr/>
            <p:nvPr/>
          </p:nvGrpSpPr>
          <p:grpSpPr>
            <a:xfrm>
              <a:off x="1217191" y="-569"/>
              <a:ext cx="1218827" cy="680466"/>
              <a:chOff x="1523999" y="765175"/>
              <a:chExt cx="526943" cy="294190"/>
            </a:xfrm>
          </p:grpSpPr>
          <p:sp>
            <p:nvSpPr>
              <p:cNvPr id="22" name="Rectangle 9">
                <a:extLst>
                  <a:ext uri="{FF2B5EF4-FFF2-40B4-BE49-F238E27FC236}">
                    <a16:creationId xmlns:a16="http://schemas.microsoft.com/office/drawing/2014/main" id="{374A2A51-831F-4DBB-C8D0-A5B0B38923CB}"/>
                  </a:ext>
                </a:extLst>
              </p:cNvPr>
              <p:cNvSpPr/>
              <p:nvPr/>
            </p:nvSpPr>
            <p:spPr>
              <a:xfrm>
                <a:off x="1523999" y="765175"/>
                <a:ext cx="526943" cy="2220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Open Sans SemiBold" panose="020B0706030804020204" pitchFamily="34" charset="0"/>
                  </a:rPr>
                  <a:t>标题内容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Open Sans SemiBold" panose="020B0706030804020204" pitchFamily="34" charset="0"/>
                </a:endParaRPr>
              </a:p>
            </p:txBody>
          </p:sp>
          <p:sp>
            <p:nvSpPr>
              <p:cNvPr id="23" name="Right Triangle 10">
                <a:extLst>
                  <a:ext uri="{FF2B5EF4-FFF2-40B4-BE49-F238E27FC236}">
                    <a16:creationId xmlns:a16="http://schemas.microsoft.com/office/drawing/2014/main" id="{7BA56460-FA24-09DC-EF4A-FCF819BF755A}"/>
                  </a:ext>
                </a:extLst>
              </p:cNvPr>
              <p:cNvSpPr/>
              <p:nvPr/>
            </p:nvSpPr>
            <p:spPr>
              <a:xfrm flipV="1">
                <a:off x="1524000" y="987188"/>
                <a:ext cx="72580" cy="72177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D99C332-8EC8-B023-7DF4-A734C6FB3419}"/>
                </a:ext>
              </a:extLst>
            </p:cNvPr>
            <p:cNvGrpSpPr/>
            <p:nvPr/>
          </p:nvGrpSpPr>
          <p:grpSpPr>
            <a:xfrm>
              <a:off x="1250332" y="1764644"/>
              <a:ext cx="9859237" cy="3670854"/>
              <a:chOff x="1250332" y="1764644"/>
              <a:chExt cx="9859237" cy="3670854"/>
            </a:xfrm>
          </p:grpSpPr>
          <p:graphicFrame>
            <p:nvGraphicFramePr>
              <p:cNvPr id="24" name="Chart 44">
                <a:extLst>
                  <a:ext uri="{FF2B5EF4-FFF2-40B4-BE49-F238E27FC236}">
                    <a16:creationId xmlns:a16="http://schemas.microsoft.com/office/drawing/2014/main" id="{1A921C0C-AF1B-4240-A231-B48FC44476D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38939473"/>
                  </p:ext>
                </p:extLst>
              </p:nvPr>
            </p:nvGraphicFramePr>
            <p:xfrm>
              <a:off x="2202264" y="1764644"/>
              <a:ext cx="8907305" cy="367085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91745869-FE38-DAFA-2633-5067DADA19AA}"/>
                  </a:ext>
                </a:extLst>
              </p:cNvPr>
              <p:cNvGrpSpPr/>
              <p:nvPr/>
            </p:nvGrpSpPr>
            <p:grpSpPr>
              <a:xfrm>
                <a:off x="1250332" y="1954844"/>
                <a:ext cx="288165" cy="3282825"/>
                <a:chOff x="1250332" y="1954844"/>
                <a:chExt cx="288165" cy="3282825"/>
              </a:xfrm>
            </p:grpSpPr>
            <p:sp>
              <p:nvSpPr>
                <p:cNvPr id="68" name="Oval 11">
                  <a:extLst>
                    <a:ext uri="{FF2B5EF4-FFF2-40B4-BE49-F238E27FC236}">
                      <a16:creationId xmlns:a16="http://schemas.microsoft.com/office/drawing/2014/main" id="{99AAF493-A903-3BCA-6F08-391C68C1EA11}"/>
                    </a:ext>
                  </a:extLst>
                </p:cNvPr>
                <p:cNvSpPr/>
                <p:nvPr/>
              </p:nvSpPr>
              <p:spPr>
                <a:xfrm>
                  <a:off x="1250332" y="1954844"/>
                  <a:ext cx="288165" cy="28816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69" name="Oval 11">
                  <a:extLst>
                    <a:ext uri="{FF2B5EF4-FFF2-40B4-BE49-F238E27FC236}">
                      <a16:creationId xmlns:a16="http://schemas.microsoft.com/office/drawing/2014/main" id="{5B946B89-CCF3-0FF7-B2AE-A64324D58797}"/>
                    </a:ext>
                  </a:extLst>
                </p:cNvPr>
                <p:cNvSpPr/>
                <p:nvPr/>
              </p:nvSpPr>
              <p:spPr>
                <a:xfrm>
                  <a:off x="1250332" y="4949504"/>
                  <a:ext cx="288165" cy="288165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0" name="Oval 11">
                  <a:extLst>
                    <a:ext uri="{FF2B5EF4-FFF2-40B4-BE49-F238E27FC236}">
                      <a16:creationId xmlns:a16="http://schemas.microsoft.com/office/drawing/2014/main" id="{776C8615-C4ED-6F67-4854-E51CE78B7A41}"/>
                    </a:ext>
                  </a:extLst>
                </p:cNvPr>
                <p:cNvSpPr/>
                <p:nvPr/>
              </p:nvSpPr>
              <p:spPr>
                <a:xfrm>
                  <a:off x="1250332" y="4616764"/>
                  <a:ext cx="288165" cy="288165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1" name="Oval 11">
                  <a:extLst>
                    <a:ext uri="{FF2B5EF4-FFF2-40B4-BE49-F238E27FC236}">
                      <a16:creationId xmlns:a16="http://schemas.microsoft.com/office/drawing/2014/main" id="{8339CDF6-B3E4-2038-5C13-FA64AD0EDF18}"/>
                    </a:ext>
                  </a:extLst>
                </p:cNvPr>
                <p:cNvSpPr/>
                <p:nvPr/>
              </p:nvSpPr>
              <p:spPr>
                <a:xfrm>
                  <a:off x="1250332" y="4284024"/>
                  <a:ext cx="288165" cy="288165"/>
                </a:xfrm>
                <a:prstGeom prst="ellipse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2" name="Oval 11">
                  <a:extLst>
                    <a:ext uri="{FF2B5EF4-FFF2-40B4-BE49-F238E27FC236}">
                      <a16:creationId xmlns:a16="http://schemas.microsoft.com/office/drawing/2014/main" id="{D4D64F43-462F-AC0A-715E-29954FA18183}"/>
                    </a:ext>
                  </a:extLst>
                </p:cNvPr>
                <p:cNvSpPr/>
                <p:nvPr/>
              </p:nvSpPr>
              <p:spPr>
                <a:xfrm>
                  <a:off x="1250332" y="3951284"/>
                  <a:ext cx="288165" cy="288165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3" name="Oval 11">
                  <a:extLst>
                    <a:ext uri="{FF2B5EF4-FFF2-40B4-BE49-F238E27FC236}">
                      <a16:creationId xmlns:a16="http://schemas.microsoft.com/office/drawing/2014/main" id="{303298AE-646D-94CF-3FBF-C17B2270EB61}"/>
                    </a:ext>
                  </a:extLst>
                </p:cNvPr>
                <p:cNvSpPr/>
                <p:nvPr/>
              </p:nvSpPr>
              <p:spPr>
                <a:xfrm>
                  <a:off x="1250332" y="3618544"/>
                  <a:ext cx="288165" cy="28816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4" name="Oval 11">
                  <a:extLst>
                    <a:ext uri="{FF2B5EF4-FFF2-40B4-BE49-F238E27FC236}">
                      <a16:creationId xmlns:a16="http://schemas.microsoft.com/office/drawing/2014/main" id="{8AF4CA0A-E1C0-AF90-B48E-28D1F0707680}"/>
                    </a:ext>
                  </a:extLst>
                </p:cNvPr>
                <p:cNvSpPr/>
                <p:nvPr/>
              </p:nvSpPr>
              <p:spPr>
                <a:xfrm>
                  <a:off x="1250332" y="3285804"/>
                  <a:ext cx="288165" cy="288165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5" name="Oval 11">
                  <a:extLst>
                    <a:ext uri="{FF2B5EF4-FFF2-40B4-BE49-F238E27FC236}">
                      <a16:creationId xmlns:a16="http://schemas.microsoft.com/office/drawing/2014/main" id="{0EDFFF93-AD62-260D-6E0F-A4A4D05B7F35}"/>
                    </a:ext>
                  </a:extLst>
                </p:cNvPr>
                <p:cNvSpPr/>
                <p:nvPr/>
              </p:nvSpPr>
              <p:spPr>
                <a:xfrm>
                  <a:off x="1250332" y="2953064"/>
                  <a:ext cx="288165" cy="288165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6" name="Oval 11">
                  <a:extLst>
                    <a:ext uri="{FF2B5EF4-FFF2-40B4-BE49-F238E27FC236}">
                      <a16:creationId xmlns:a16="http://schemas.microsoft.com/office/drawing/2014/main" id="{6A521BBA-7B56-00BD-3151-BAD2CF3F7E3B}"/>
                    </a:ext>
                  </a:extLst>
                </p:cNvPr>
                <p:cNvSpPr/>
                <p:nvPr/>
              </p:nvSpPr>
              <p:spPr>
                <a:xfrm>
                  <a:off x="1250332" y="2620324"/>
                  <a:ext cx="288165" cy="288165"/>
                </a:xfrm>
                <a:prstGeom prst="ellipse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  <p:sp>
              <p:nvSpPr>
                <p:cNvPr id="77" name="Oval 11">
                  <a:extLst>
                    <a:ext uri="{FF2B5EF4-FFF2-40B4-BE49-F238E27FC236}">
                      <a16:creationId xmlns:a16="http://schemas.microsoft.com/office/drawing/2014/main" id="{26183977-2833-59CE-2B24-AC0814A186D3}"/>
                    </a:ext>
                  </a:extLst>
                </p:cNvPr>
                <p:cNvSpPr/>
                <p:nvPr/>
              </p:nvSpPr>
              <p:spPr>
                <a:xfrm>
                  <a:off x="1250332" y="2287584"/>
                  <a:ext cx="288165" cy="288165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dirty="0">
                      <a:latin typeface="+mj-lt"/>
                    </a:rPr>
                    <a:t>标</a:t>
                  </a:r>
                  <a:endParaRPr lang="en-US" sz="1400" dirty="0">
                    <a:latin typeface="+mj-lt"/>
                  </a:endParaRPr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86EA9A58-3F38-E7FB-1337-3B4B7F805FD9}"/>
                  </a:ext>
                </a:extLst>
              </p:cNvPr>
              <p:cNvGrpSpPr/>
              <p:nvPr/>
            </p:nvGrpSpPr>
            <p:grpSpPr>
              <a:xfrm>
                <a:off x="8450142" y="4378916"/>
                <a:ext cx="2624259" cy="1056582"/>
                <a:chOff x="8450142" y="4378916"/>
                <a:chExt cx="2624259" cy="1056582"/>
              </a:xfrm>
            </p:grpSpPr>
            <p:sp>
              <p:nvSpPr>
                <p:cNvPr id="79" name="文本框 78">
                  <a:extLst>
                    <a:ext uri="{FF2B5EF4-FFF2-40B4-BE49-F238E27FC236}">
                      <a16:creationId xmlns:a16="http://schemas.microsoft.com/office/drawing/2014/main" id="{3F0DEF1F-E6A1-4087-5158-8136FC598040}"/>
                    </a:ext>
                  </a:extLst>
                </p:cNvPr>
                <p:cNvSpPr txBox="1"/>
                <p:nvPr/>
              </p:nvSpPr>
              <p:spPr>
                <a:xfrm>
                  <a:off x="8450142" y="4789167"/>
                  <a:ext cx="2624259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在这里输入你的正文，阐述与关键词标题相关的具体内容，若字数太多酌情先删减文案，再缩小字号</a:t>
                  </a:r>
                </a:p>
              </p:txBody>
            </p:sp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id="{B2AAB570-55D3-A206-8C5E-457410C7CEFE}"/>
                    </a:ext>
                  </a:extLst>
                </p:cNvPr>
                <p:cNvSpPr txBox="1"/>
                <p:nvPr/>
              </p:nvSpPr>
              <p:spPr>
                <a:xfrm>
                  <a:off x="8450142" y="4378916"/>
                  <a:ext cx="146018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b="1" dirty="0"/>
                    <a:t>副标题内容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4996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9FE93495-25D7-DBA9-31CC-5D66D404B01D}"/>
              </a:ext>
            </a:extLst>
          </p:cNvPr>
          <p:cNvGrpSpPr/>
          <p:nvPr/>
        </p:nvGrpSpPr>
        <p:grpSpPr>
          <a:xfrm>
            <a:off x="1130617" y="-569"/>
            <a:ext cx="11061382" cy="4919675"/>
            <a:chOff x="1130617" y="-569"/>
            <a:chExt cx="11061382" cy="4919675"/>
          </a:xfrm>
        </p:grpSpPr>
        <p:grpSp>
          <p:nvGrpSpPr>
            <p:cNvPr id="19" name="Group 8">
              <a:extLst>
                <a:ext uri="{FF2B5EF4-FFF2-40B4-BE49-F238E27FC236}">
                  <a16:creationId xmlns:a16="http://schemas.microsoft.com/office/drawing/2014/main" id="{62B6D372-073B-1D9D-DFC1-D7E5E26D3E58}"/>
                </a:ext>
              </a:extLst>
            </p:cNvPr>
            <p:cNvGrpSpPr/>
            <p:nvPr/>
          </p:nvGrpSpPr>
          <p:grpSpPr>
            <a:xfrm>
              <a:off x="1217191" y="-569"/>
              <a:ext cx="1218827" cy="680466"/>
              <a:chOff x="1523999" y="765175"/>
              <a:chExt cx="526943" cy="294190"/>
            </a:xfrm>
          </p:grpSpPr>
          <p:sp>
            <p:nvSpPr>
              <p:cNvPr id="20" name="Rectangle 9">
                <a:extLst>
                  <a:ext uri="{FF2B5EF4-FFF2-40B4-BE49-F238E27FC236}">
                    <a16:creationId xmlns:a16="http://schemas.microsoft.com/office/drawing/2014/main" id="{403EE830-4039-1414-F75C-3E000BE2018E}"/>
                  </a:ext>
                </a:extLst>
              </p:cNvPr>
              <p:cNvSpPr/>
              <p:nvPr/>
            </p:nvSpPr>
            <p:spPr>
              <a:xfrm>
                <a:off x="1523999" y="765175"/>
                <a:ext cx="526943" cy="2220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+mn-ea"/>
                    <a:cs typeface="Open Sans SemiBold" panose="020B0706030804020204" pitchFamily="34" charset="0"/>
                  </a:rPr>
                  <a:t>标题内容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Open Sans SemiBold" panose="020B0706030804020204" pitchFamily="34" charset="0"/>
                </a:endParaRPr>
              </a:p>
            </p:txBody>
          </p:sp>
          <p:sp>
            <p:nvSpPr>
              <p:cNvPr id="21" name="Right Triangle 10">
                <a:extLst>
                  <a:ext uri="{FF2B5EF4-FFF2-40B4-BE49-F238E27FC236}">
                    <a16:creationId xmlns:a16="http://schemas.microsoft.com/office/drawing/2014/main" id="{726C184A-D7E3-9670-1355-BC9B7D5053CC}"/>
                  </a:ext>
                </a:extLst>
              </p:cNvPr>
              <p:cNvSpPr/>
              <p:nvPr/>
            </p:nvSpPr>
            <p:spPr>
              <a:xfrm flipV="1">
                <a:off x="1524000" y="987188"/>
                <a:ext cx="72580" cy="72177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FA058C2-4B99-AF54-CEC3-1804A80567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72800" y="512950"/>
              <a:ext cx="1219199" cy="1219200"/>
            </a:xfrm>
            <a:prstGeom prst="rect">
              <a:avLst/>
            </a:prstGeom>
          </p:spPr>
        </p:pic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006A946-7CDF-B3CF-945D-9D77533B45C3}"/>
                </a:ext>
              </a:extLst>
            </p:cNvPr>
            <p:cNvGrpSpPr/>
            <p:nvPr/>
          </p:nvGrpSpPr>
          <p:grpSpPr>
            <a:xfrm>
              <a:off x="1130617" y="2339466"/>
              <a:ext cx="9939459" cy="2579640"/>
              <a:chOff x="1130617" y="2339466"/>
              <a:chExt cx="9939459" cy="2579640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35A0A5A6-F840-8204-8796-41999B99D94A}"/>
                  </a:ext>
                </a:extLst>
              </p:cNvPr>
              <p:cNvGrpSpPr/>
              <p:nvPr/>
            </p:nvGrpSpPr>
            <p:grpSpPr>
              <a:xfrm>
                <a:off x="1130617" y="2339466"/>
                <a:ext cx="2624259" cy="2579640"/>
                <a:chOff x="1130617" y="2339466"/>
                <a:chExt cx="2624259" cy="2579640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A7370354-A278-FA95-959E-F687C9BFEF76}"/>
                    </a:ext>
                  </a:extLst>
                </p:cNvPr>
                <p:cNvGrpSpPr/>
                <p:nvPr/>
              </p:nvGrpSpPr>
              <p:grpSpPr>
                <a:xfrm>
                  <a:off x="1130617" y="3612349"/>
                  <a:ext cx="2624259" cy="1306757"/>
                  <a:chOff x="1130617" y="3612349"/>
                  <a:chExt cx="2624259" cy="1306757"/>
                </a:xfrm>
              </p:grpSpPr>
              <p:sp>
                <p:nvSpPr>
                  <p:cNvPr id="7" name="文本框 6">
                    <a:extLst>
                      <a:ext uri="{FF2B5EF4-FFF2-40B4-BE49-F238E27FC236}">
                        <a16:creationId xmlns:a16="http://schemas.microsoft.com/office/drawing/2014/main" id="{7125B611-ACE0-0F51-B73F-D3A4D96B4603}"/>
                      </a:ext>
                    </a:extLst>
                  </p:cNvPr>
                  <p:cNvSpPr txBox="1"/>
                  <p:nvPr/>
                </p:nvSpPr>
                <p:spPr>
                  <a:xfrm>
                    <a:off x="1130617" y="3964999"/>
                    <a:ext cx="2624259" cy="95410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400" dirty="0"/>
                      <a:t>在这里输入你的正文，阐述与小标题相关的具体内容，若字数太多酌情先删减文案，再缩小字号</a:t>
                    </a:r>
                  </a:p>
                </p:txBody>
              </p:sp>
              <p:sp>
                <p:nvSpPr>
                  <p:cNvPr id="14" name="文本框 13">
                    <a:extLst>
                      <a:ext uri="{FF2B5EF4-FFF2-40B4-BE49-F238E27FC236}">
                        <a16:creationId xmlns:a16="http://schemas.microsoft.com/office/drawing/2014/main" id="{DEB4F8EC-DF6C-7B2E-8629-9BB067A77E17}"/>
                      </a:ext>
                    </a:extLst>
                  </p:cNvPr>
                  <p:cNvSpPr txBox="1"/>
                  <p:nvPr/>
                </p:nvSpPr>
                <p:spPr>
                  <a:xfrm>
                    <a:off x="1130617" y="3612349"/>
                    <a:ext cx="1460183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600" b="1" dirty="0"/>
                      <a:t>输入小标题</a:t>
                    </a:r>
                  </a:p>
                </p:txBody>
              </p:sp>
            </p:grpSp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81BB99FE-9B17-64C8-7F82-C3C07A7FB6B3}"/>
                    </a:ext>
                  </a:extLst>
                </p:cNvPr>
                <p:cNvGrpSpPr/>
                <p:nvPr/>
              </p:nvGrpSpPr>
              <p:grpSpPr>
                <a:xfrm>
                  <a:off x="1130617" y="2339466"/>
                  <a:ext cx="1460183" cy="870734"/>
                  <a:chOff x="1130617" y="2339466"/>
                  <a:chExt cx="1460183" cy="870734"/>
                </a:xfrm>
              </p:grpSpPr>
              <p:sp>
                <p:nvSpPr>
                  <p:cNvPr id="2" name="任意多边形: 形状 1">
                    <a:extLst>
                      <a:ext uri="{FF2B5EF4-FFF2-40B4-BE49-F238E27FC236}">
                        <a16:creationId xmlns:a16="http://schemas.microsoft.com/office/drawing/2014/main" id="{10D10DF9-A726-4AEF-3A9B-11A4490C30F0}"/>
                      </a:ext>
                    </a:extLst>
                  </p:cNvPr>
                  <p:cNvSpPr/>
                  <p:nvPr/>
                </p:nvSpPr>
                <p:spPr>
                  <a:xfrm>
                    <a:off x="1217191" y="2339466"/>
                    <a:ext cx="410204" cy="410204"/>
                  </a:xfrm>
                  <a:custGeom>
                    <a:avLst/>
                    <a:gdLst>
                      <a:gd name="T0" fmla="*/ 5600 w 11200"/>
                      <a:gd name="T1" fmla="*/ 0 h 11200"/>
                      <a:gd name="T2" fmla="*/ 0 w 11200"/>
                      <a:gd name="T3" fmla="*/ 5600 h 11200"/>
                      <a:gd name="T4" fmla="*/ 5600 w 11200"/>
                      <a:gd name="T5" fmla="*/ 11200 h 11200"/>
                      <a:gd name="T6" fmla="*/ 11200 w 11200"/>
                      <a:gd name="T7" fmla="*/ 5600 h 11200"/>
                      <a:gd name="T8" fmla="*/ 5600 w 11200"/>
                      <a:gd name="T9" fmla="*/ 0 h 11200"/>
                      <a:gd name="T10" fmla="*/ 8960 w 11200"/>
                      <a:gd name="T11" fmla="*/ 4243 h 11200"/>
                      <a:gd name="T12" fmla="*/ 4960 w 11200"/>
                      <a:gd name="T13" fmla="*/ 7603 h 11200"/>
                      <a:gd name="T14" fmla="*/ 4960 w 11200"/>
                      <a:gd name="T15" fmla="*/ 7603 h 11200"/>
                      <a:gd name="T16" fmla="*/ 4640 w 11200"/>
                      <a:gd name="T17" fmla="*/ 7686 h 11200"/>
                      <a:gd name="T18" fmla="*/ 4320 w 11200"/>
                      <a:gd name="T19" fmla="*/ 7526 h 11200"/>
                      <a:gd name="T20" fmla="*/ 4320 w 11200"/>
                      <a:gd name="T21" fmla="*/ 7526 h 11200"/>
                      <a:gd name="T22" fmla="*/ 2803 w 11200"/>
                      <a:gd name="T23" fmla="*/ 5606 h 11200"/>
                      <a:gd name="T24" fmla="*/ 2886 w 11200"/>
                      <a:gd name="T25" fmla="*/ 5043 h 11200"/>
                      <a:gd name="T26" fmla="*/ 3450 w 11200"/>
                      <a:gd name="T27" fmla="*/ 5126 h 11200"/>
                      <a:gd name="T28" fmla="*/ 4813 w 11200"/>
                      <a:gd name="T29" fmla="*/ 6726 h 11200"/>
                      <a:gd name="T30" fmla="*/ 8480 w 11200"/>
                      <a:gd name="T31" fmla="*/ 3597 h 11200"/>
                      <a:gd name="T32" fmla="*/ 9043 w 11200"/>
                      <a:gd name="T33" fmla="*/ 3680 h 11200"/>
                      <a:gd name="T34" fmla="*/ 8960 w 11200"/>
                      <a:gd name="T35" fmla="*/ 4243 h 11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1200" h="11200">
                        <a:moveTo>
                          <a:pt x="5600" y="0"/>
                        </a:moveTo>
                        <a:cubicBezTo>
                          <a:pt x="2477" y="0"/>
                          <a:pt x="0" y="2483"/>
                          <a:pt x="0" y="5600"/>
                        </a:cubicBezTo>
                        <a:cubicBezTo>
                          <a:pt x="0" y="8717"/>
                          <a:pt x="2483" y="11200"/>
                          <a:pt x="5600" y="11200"/>
                        </a:cubicBezTo>
                        <a:cubicBezTo>
                          <a:pt x="8717" y="11200"/>
                          <a:pt x="11200" y="8717"/>
                          <a:pt x="11200" y="5600"/>
                        </a:cubicBezTo>
                        <a:cubicBezTo>
                          <a:pt x="11200" y="2483"/>
                          <a:pt x="8723" y="0"/>
                          <a:pt x="5600" y="0"/>
                        </a:cubicBezTo>
                        <a:close/>
                        <a:moveTo>
                          <a:pt x="8960" y="4243"/>
                        </a:moveTo>
                        <a:lnTo>
                          <a:pt x="4960" y="7603"/>
                        </a:lnTo>
                        <a:lnTo>
                          <a:pt x="4960" y="7603"/>
                        </a:lnTo>
                        <a:cubicBezTo>
                          <a:pt x="4877" y="7686"/>
                          <a:pt x="4800" y="7686"/>
                          <a:pt x="4640" y="7686"/>
                        </a:cubicBezTo>
                        <a:cubicBezTo>
                          <a:pt x="4557" y="7686"/>
                          <a:pt x="4397" y="7603"/>
                          <a:pt x="4320" y="7526"/>
                        </a:cubicBezTo>
                        <a:lnTo>
                          <a:pt x="4320" y="7526"/>
                        </a:lnTo>
                        <a:lnTo>
                          <a:pt x="2803" y="5606"/>
                        </a:lnTo>
                        <a:cubicBezTo>
                          <a:pt x="2643" y="5446"/>
                          <a:pt x="2720" y="5203"/>
                          <a:pt x="2886" y="5043"/>
                        </a:cubicBezTo>
                        <a:cubicBezTo>
                          <a:pt x="3046" y="4883"/>
                          <a:pt x="3290" y="4960"/>
                          <a:pt x="3450" y="5126"/>
                        </a:cubicBezTo>
                        <a:lnTo>
                          <a:pt x="4813" y="6726"/>
                        </a:lnTo>
                        <a:lnTo>
                          <a:pt x="8480" y="3597"/>
                        </a:lnTo>
                        <a:cubicBezTo>
                          <a:pt x="8640" y="3437"/>
                          <a:pt x="8883" y="3514"/>
                          <a:pt x="9043" y="3680"/>
                        </a:cubicBezTo>
                        <a:cubicBezTo>
                          <a:pt x="9203" y="3840"/>
                          <a:pt x="9120" y="4083"/>
                          <a:pt x="8960" y="4243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" name="文本框 9">
                    <a:extLst>
                      <a:ext uri="{FF2B5EF4-FFF2-40B4-BE49-F238E27FC236}">
                        <a16:creationId xmlns:a16="http://schemas.microsoft.com/office/drawing/2014/main" id="{3FCEEF5A-1F79-936E-427B-BE189EDF1688}"/>
                      </a:ext>
                    </a:extLst>
                  </p:cNvPr>
                  <p:cNvSpPr txBox="1"/>
                  <p:nvPr/>
                </p:nvSpPr>
                <p:spPr>
                  <a:xfrm>
                    <a:off x="1130617" y="2933201"/>
                    <a:ext cx="1460183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200" dirty="0">
                        <a:solidFill>
                          <a:schemeClr val="accent1"/>
                        </a:solidFill>
                      </a:rPr>
                      <a:t>在这里输入阐述</a:t>
                    </a:r>
                  </a:p>
                </p:txBody>
              </p:sp>
            </p:grp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BE6C2A20-CAAE-EE44-837C-5AE3CA0AC1DB}"/>
                  </a:ext>
                </a:extLst>
              </p:cNvPr>
              <p:cNvGrpSpPr/>
              <p:nvPr/>
            </p:nvGrpSpPr>
            <p:grpSpPr>
              <a:xfrm>
                <a:off x="4797742" y="2339466"/>
                <a:ext cx="2624259" cy="2579640"/>
                <a:chOff x="4797742" y="2339466"/>
                <a:chExt cx="2624259" cy="2579640"/>
              </a:xfrm>
            </p:grpSpPr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0BFDADF1-A5CE-1D29-B0F1-09EDE1EF47E2}"/>
                    </a:ext>
                  </a:extLst>
                </p:cNvPr>
                <p:cNvGrpSpPr/>
                <p:nvPr/>
              </p:nvGrpSpPr>
              <p:grpSpPr>
                <a:xfrm>
                  <a:off x="4797742" y="3612349"/>
                  <a:ext cx="2624259" cy="1306757"/>
                  <a:chOff x="4797742" y="3612349"/>
                  <a:chExt cx="2624259" cy="1306757"/>
                </a:xfrm>
              </p:grpSpPr>
              <p:sp>
                <p:nvSpPr>
                  <p:cNvPr id="15" name="文本框 14">
                    <a:extLst>
                      <a:ext uri="{FF2B5EF4-FFF2-40B4-BE49-F238E27FC236}">
                        <a16:creationId xmlns:a16="http://schemas.microsoft.com/office/drawing/2014/main" id="{035EBE0D-0787-596A-5E0A-ACD62A2C4255}"/>
                      </a:ext>
                    </a:extLst>
                  </p:cNvPr>
                  <p:cNvSpPr txBox="1"/>
                  <p:nvPr/>
                </p:nvSpPr>
                <p:spPr>
                  <a:xfrm>
                    <a:off x="4797742" y="3964999"/>
                    <a:ext cx="2624259" cy="95410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400" dirty="0"/>
                      <a:t>在这里输入你的正文，阐述与小标题相关的具体内容，若字数太多酌情先删减文案，再缩小字号</a:t>
                    </a:r>
                  </a:p>
                </p:txBody>
              </p:sp>
              <p:sp>
                <p:nvSpPr>
                  <p:cNvPr id="17" name="文本框 16">
                    <a:extLst>
                      <a:ext uri="{FF2B5EF4-FFF2-40B4-BE49-F238E27FC236}">
                        <a16:creationId xmlns:a16="http://schemas.microsoft.com/office/drawing/2014/main" id="{F7B4C32D-5B81-D82E-8248-1269A4D19122}"/>
                      </a:ext>
                    </a:extLst>
                  </p:cNvPr>
                  <p:cNvSpPr txBox="1"/>
                  <p:nvPr/>
                </p:nvSpPr>
                <p:spPr>
                  <a:xfrm>
                    <a:off x="4797742" y="3612349"/>
                    <a:ext cx="1460183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600" b="1" dirty="0"/>
                      <a:t>输入小标题</a:t>
                    </a:r>
                  </a:p>
                </p:txBody>
              </p: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01B6339D-B94D-56E2-0418-6BBFB10B6DF3}"/>
                    </a:ext>
                  </a:extLst>
                </p:cNvPr>
                <p:cNvGrpSpPr/>
                <p:nvPr/>
              </p:nvGrpSpPr>
              <p:grpSpPr>
                <a:xfrm>
                  <a:off x="4797742" y="2339466"/>
                  <a:ext cx="1460183" cy="870734"/>
                  <a:chOff x="4797742" y="2339466"/>
                  <a:chExt cx="1460183" cy="870734"/>
                </a:xfrm>
              </p:grpSpPr>
              <p:sp>
                <p:nvSpPr>
                  <p:cNvPr id="3" name="任意多边形: 形状 2">
                    <a:extLst>
                      <a:ext uri="{FF2B5EF4-FFF2-40B4-BE49-F238E27FC236}">
                        <a16:creationId xmlns:a16="http://schemas.microsoft.com/office/drawing/2014/main" id="{F8F329C8-BF84-776E-24D7-9A7FCF530E39}"/>
                      </a:ext>
                    </a:extLst>
                  </p:cNvPr>
                  <p:cNvSpPr/>
                  <p:nvPr/>
                </p:nvSpPr>
                <p:spPr>
                  <a:xfrm>
                    <a:off x="4874791" y="2339466"/>
                    <a:ext cx="410204" cy="410204"/>
                  </a:xfrm>
                  <a:custGeom>
                    <a:avLst/>
                    <a:gdLst>
                      <a:gd name="T0" fmla="*/ 5600 w 11200"/>
                      <a:gd name="T1" fmla="*/ 0 h 11200"/>
                      <a:gd name="T2" fmla="*/ 0 w 11200"/>
                      <a:gd name="T3" fmla="*/ 5600 h 11200"/>
                      <a:gd name="T4" fmla="*/ 5600 w 11200"/>
                      <a:gd name="T5" fmla="*/ 11200 h 11200"/>
                      <a:gd name="T6" fmla="*/ 11200 w 11200"/>
                      <a:gd name="T7" fmla="*/ 5600 h 11200"/>
                      <a:gd name="T8" fmla="*/ 5600 w 11200"/>
                      <a:gd name="T9" fmla="*/ 0 h 11200"/>
                      <a:gd name="T10" fmla="*/ 8960 w 11200"/>
                      <a:gd name="T11" fmla="*/ 4243 h 11200"/>
                      <a:gd name="T12" fmla="*/ 4960 w 11200"/>
                      <a:gd name="T13" fmla="*/ 7603 h 11200"/>
                      <a:gd name="T14" fmla="*/ 4960 w 11200"/>
                      <a:gd name="T15" fmla="*/ 7603 h 11200"/>
                      <a:gd name="T16" fmla="*/ 4640 w 11200"/>
                      <a:gd name="T17" fmla="*/ 7686 h 11200"/>
                      <a:gd name="T18" fmla="*/ 4320 w 11200"/>
                      <a:gd name="T19" fmla="*/ 7526 h 11200"/>
                      <a:gd name="T20" fmla="*/ 4320 w 11200"/>
                      <a:gd name="T21" fmla="*/ 7526 h 11200"/>
                      <a:gd name="T22" fmla="*/ 2803 w 11200"/>
                      <a:gd name="T23" fmla="*/ 5606 h 11200"/>
                      <a:gd name="T24" fmla="*/ 2886 w 11200"/>
                      <a:gd name="T25" fmla="*/ 5043 h 11200"/>
                      <a:gd name="T26" fmla="*/ 3450 w 11200"/>
                      <a:gd name="T27" fmla="*/ 5126 h 11200"/>
                      <a:gd name="T28" fmla="*/ 4813 w 11200"/>
                      <a:gd name="T29" fmla="*/ 6726 h 11200"/>
                      <a:gd name="T30" fmla="*/ 8480 w 11200"/>
                      <a:gd name="T31" fmla="*/ 3597 h 11200"/>
                      <a:gd name="T32" fmla="*/ 9043 w 11200"/>
                      <a:gd name="T33" fmla="*/ 3680 h 11200"/>
                      <a:gd name="T34" fmla="*/ 8960 w 11200"/>
                      <a:gd name="T35" fmla="*/ 4243 h 11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1200" h="11200">
                        <a:moveTo>
                          <a:pt x="5600" y="0"/>
                        </a:moveTo>
                        <a:cubicBezTo>
                          <a:pt x="2477" y="0"/>
                          <a:pt x="0" y="2483"/>
                          <a:pt x="0" y="5600"/>
                        </a:cubicBezTo>
                        <a:cubicBezTo>
                          <a:pt x="0" y="8717"/>
                          <a:pt x="2483" y="11200"/>
                          <a:pt x="5600" y="11200"/>
                        </a:cubicBezTo>
                        <a:cubicBezTo>
                          <a:pt x="8717" y="11200"/>
                          <a:pt x="11200" y="8717"/>
                          <a:pt x="11200" y="5600"/>
                        </a:cubicBezTo>
                        <a:cubicBezTo>
                          <a:pt x="11200" y="2483"/>
                          <a:pt x="8723" y="0"/>
                          <a:pt x="5600" y="0"/>
                        </a:cubicBezTo>
                        <a:close/>
                        <a:moveTo>
                          <a:pt x="8960" y="4243"/>
                        </a:moveTo>
                        <a:lnTo>
                          <a:pt x="4960" y="7603"/>
                        </a:lnTo>
                        <a:lnTo>
                          <a:pt x="4960" y="7603"/>
                        </a:lnTo>
                        <a:cubicBezTo>
                          <a:pt x="4877" y="7686"/>
                          <a:pt x="4800" y="7686"/>
                          <a:pt x="4640" y="7686"/>
                        </a:cubicBezTo>
                        <a:cubicBezTo>
                          <a:pt x="4557" y="7686"/>
                          <a:pt x="4397" y="7603"/>
                          <a:pt x="4320" y="7526"/>
                        </a:cubicBezTo>
                        <a:lnTo>
                          <a:pt x="4320" y="7526"/>
                        </a:lnTo>
                        <a:lnTo>
                          <a:pt x="2803" y="5606"/>
                        </a:lnTo>
                        <a:cubicBezTo>
                          <a:pt x="2643" y="5446"/>
                          <a:pt x="2720" y="5203"/>
                          <a:pt x="2886" y="5043"/>
                        </a:cubicBezTo>
                        <a:cubicBezTo>
                          <a:pt x="3046" y="4883"/>
                          <a:pt x="3290" y="4960"/>
                          <a:pt x="3450" y="5126"/>
                        </a:cubicBezTo>
                        <a:lnTo>
                          <a:pt x="4813" y="6726"/>
                        </a:lnTo>
                        <a:lnTo>
                          <a:pt x="8480" y="3597"/>
                        </a:lnTo>
                        <a:cubicBezTo>
                          <a:pt x="8640" y="3437"/>
                          <a:pt x="8883" y="3514"/>
                          <a:pt x="9043" y="3680"/>
                        </a:cubicBezTo>
                        <a:cubicBezTo>
                          <a:pt x="9203" y="3840"/>
                          <a:pt x="9120" y="4083"/>
                          <a:pt x="8960" y="4243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" name="文本框 15">
                    <a:extLst>
                      <a:ext uri="{FF2B5EF4-FFF2-40B4-BE49-F238E27FC236}">
                        <a16:creationId xmlns:a16="http://schemas.microsoft.com/office/drawing/2014/main" id="{73EFF932-1026-2EAD-4C71-A62282547116}"/>
                      </a:ext>
                    </a:extLst>
                  </p:cNvPr>
                  <p:cNvSpPr txBox="1"/>
                  <p:nvPr/>
                </p:nvSpPr>
                <p:spPr>
                  <a:xfrm>
                    <a:off x="4797742" y="2933201"/>
                    <a:ext cx="1460183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200" dirty="0">
                        <a:solidFill>
                          <a:schemeClr val="accent1"/>
                        </a:solidFill>
                      </a:rPr>
                      <a:t>在这里输入阐述</a:t>
                    </a:r>
                  </a:p>
                </p:txBody>
              </p:sp>
            </p:grp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0727583C-C423-604F-6855-36C9D00901CD}"/>
                  </a:ext>
                </a:extLst>
              </p:cNvPr>
              <p:cNvGrpSpPr/>
              <p:nvPr/>
            </p:nvGrpSpPr>
            <p:grpSpPr>
              <a:xfrm>
                <a:off x="8445817" y="2339466"/>
                <a:ext cx="2624259" cy="2579640"/>
                <a:chOff x="8445817" y="2339466"/>
                <a:chExt cx="2624259" cy="2579640"/>
              </a:xfrm>
            </p:grpSpPr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36AA5746-4F92-E31B-803B-796C0947E57B}"/>
                    </a:ext>
                  </a:extLst>
                </p:cNvPr>
                <p:cNvGrpSpPr/>
                <p:nvPr/>
              </p:nvGrpSpPr>
              <p:grpSpPr>
                <a:xfrm>
                  <a:off x="8445817" y="2339466"/>
                  <a:ext cx="1460183" cy="870734"/>
                  <a:chOff x="8445817" y="2339466"/>
                  <a:chExt cx="1460183" cy="870734"/>
                </a:xfrm>
              </p:grpSpPr>
              <p:sp>
                <p:nvSpPr>
                  <p:cNvPr id="4" name="任意多边形: 形状 3">
                    <a:extLst>
                      <a:ext uri="{FF2B5EF4-FFF2-40B4-BE49-F238E27FC236}">
                        <a16:creationId xmlns:a16="http://schemas.microsoft.com/office/drawing/2014/main" id="{FFF89A7A-3111-0EFF-AB63-631D97CCD422}"/>
                      </a:ext>
                    </a:extLst>
                  </p:cNvPr>
                  <p:cNvSpPr/>
                  <p:nvPr/>
                </p:nvSpPr>
                <p:spPr>
                  <a:xfrm>
                    <a:off x="8532391" y="2339466"/>
                    <a:ext cx="410204" cy="410204"/>
                  </a:xfrm>
                  <a:custGeom>
                    <a:avLst/>
                    <a:gdLst>
                      <a:gd name="T0" fmla="*/ 5600 w 11200"/>
                      <a:gd name="T1" fmla="*/ 0 h 11200"/>
                      <a:gd name="T2" fmla="*/ 0 w 11200"/>
                      <a:gd name="T3" fmla="*/ 5600 h 11200"/>
                      <a:gd name="T4" fmla="*/ 5600 w 11200"/>
                      <a:gd name="T5" fmla="*/ 11200 h 11200"/>
                      <a:gd name="T6" fmla="*/ 11200 w 11200"/>
                      <a:gd name="T7" fmla="*/ 5600 h 11200"/>
                      <a:gd name="T8" fmla="*/ 5600 w 11200"/>
                      <a:gd name="T9" fmla="*/ 0 h 11200"/>
                      <a:gd name="T10" fmla="*/ 8960 w 11200"/>
                      <a:gd name="T11" fmla="*/ 4243 h 11200"/>
                      <a:gd name="T12" fmla="*/ 4960 w 11200"/>
                      <a:gd name="T13" fmla="*/ 7603 h 11200"/>
                      <a:gd name="T14" fmla="*/ 4960 w 11200"/>
                      <a:gd name="T15" fmla="*/ 7603 h 11200"/>
                      <a:gd name="T16" fmla="*/ 4640 w 11200"/>
                      <a:gd name="T17" fmla="*/ 7686 h 11200"/>
                      <a:gd name="T18" fmla="*/ 4320 w 11200"/>
                      <a:gd name="T19" fmla="*/ 7526 h 11200"/>
                      <a:gd name="T20" fmla="*/ 4320 w 11200"/>
                      <a:gd name="T21" fmla="*/ 7526 h 11200"/>
                      <a:gd name="T22" fmla="*/ 2803 w 11200"/>
                      <a:gd name="T23" fmla="*/ 5606 h 11200"/>
                      <a:gd name="T24" fmla="*/ 2886 w 11200"/>
                      <a:gd name="T25" fmla="*/ 5043 h 11200"/>
                      <a:gd name="T26" fmla="*/ 3450 w 11200"/>
                      <a:gd name="T27" fmla="*/ 5126 h 11200"/>
                      <a:gd name="T28" fmla="*/ 4813 w 11200"/>
                      <a:gd name="T29" fmla="*/ 6726 h 11200"/>
                      <a:gd name="T30" fmla="*/ 8480 w 11200"/>
                      <a:gd name="T31" fmla="*/ 3597 h 11200"/>
                      <a:gd name="T32" fmla="*/ 9043 w 11200"/>
                      <a:gd name="T33" fmla="*/ 3680 h 11200"/>
                      <a:gd name="T34" fmla="*/ 8960 w 11200"/>
                      <a:gd name="T35" fmla="*/ 4243 h 11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1200" h="11200">
                        <a:moveTo>
                          <a:pt x="5600" y="0"/>
                        </a:moveTo>
                        <a:cubicBezTo>
                          <a:pt x="2477" y="0"/>
                          <a:pt x="0" y="2483"/>
                          <a:pt x="0" y="5600"/>
                        </a:cubicBezTo>
                        <a:cubicBezTo>
                          <a:pt x="0" y="8717"/>
                          <a:pt x="2483" y="11200"/>
                          <a:pt x="5600" y="11200"/>
                        </a:cubicBezTo>
                        <a:cubicBezTo>
                          <a:pt x="8717" y="11200"/>
                          <a:pt x="11200" y="8717"/>
                          <a:pt x="11200" y="5600"/>
                        </a:cubicBezTo>
                        <a:cubicBezTo>
                          <a:pt x="11200" y="2483"/>
                          <a:pt x="8723" y="0"/>
                          <a:pt x="5600" y="0"/>
                        </a:cubicBezTo>
                        <a:close/>
                        <a:moveTo>
                          <a:pt x="8960" y="4243"/>
                        </a:moveTo>
                        <a:lnTo>
                          <a:pt x="4960" y="7603"/>
                        </a:lnTo>
                        <a:lnTo>
                          <a:pt x="4960" y="7603"/>
                        </a:lnTo>
                        <a:cubicBezTo>
                          <a:pt x="4877" y="7686"/>
                          <a:pt x="4800" y="7686"/>
                          <a:pt x="4640" y="7686"/>
                        </a:cubicBezTo>
                        <a:cubicBezTo>
                          <a:pt x="4557" y="7686"/>
                          <a:pt x="4397" y="7603"/>
                          <a:pt x="4320" y="7526"/>
                        </a:cubicBezTo>
                        <a:lnTo>
                          <a:pt x="4320" y="7526"/>
                        </a:lnTo>
                        <a:lnTo>
                          <a:pt x="2803" y="5606"/>
                        </a:lnTo>
                        <a:cubicBezTo>
                          <a:pt x="2643" y="5446"/>
                          <a:pt x="2720" y="5203"/>
                          <a:pt x="2886" y="5043"/>
                        </a:cubicBezTo>
                        <a:cubicBezTo>
                          <a:pt x="3046" y="4883"/>
                          <a:pt x="3290" y="4960"/>
                          <a:pt x="3450" y="5126"/>
                        </a:cubicBezTo>
                        <a:lnTo>
                          <a:pt x="4813" y="6726"/>
                        </a:lnTo>
                        <a:lnTo>
                          <a:pt x="8480" y="3597"/>
                        </a:lnTo>
                        <a:cubicBezTo>
                          <a:pt x="8640" y="3437"/>
                          <a:pt x="8883" y="3514"/>
                          <a:pt x="9043" y="3680"/>
                        </a:cubicBezTo>
                        <a:cubicBezTo>
                          <a:pt x="9203" y="3840"/>
                          <a:pt x="9120" y="4083"/>
                          <a:pt x="8960" y="4243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文本框 21">
                    <a:extLst>
                      <a:ext uri="{FF2B5EF4-FFF2-40B4-BE49-F238E27FC236}">
                        <a16:creationId xmlns:a16="http://schemas.microsoft.com/office/drawing/2014/main" id="{C87165CD-E6FF-4E0D-A53C-FBBE35B20914}"/>
                      </a:ext>
                    </a:extLst>
                  </p:cNvPr>
                  <p:cNvSpPr txBox="1"/>
                  <p:nvPr/>
                </p:nvSpPr>
                <p:spPr>
                  <a:xfrm>
                    <a:off x="8445817" y="2933201"/>
                    <a:ext cx="1460183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200" dirty="0">
                        <a:solidFill>
                          <a:schemeClr val="accent1"/>
                        </a:solidFill>
                      </a:rPr>
                      <a:t>在这里输入阐述</a:t>
                    </a:r>
                  </a:p>
                </p:txBody>
              </p:sp>
            </p:grp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id="{496F8227-111B-52E1-94E0-E45E3E452AAF}"/>
                    </a:ext>
                  </a:extLst>
                </p:cNvPr>
                <p:cNvGrpSpPr/>
                <p:nvPr/>
              </p:nvGrpSpPr>
              <p:grpSpPr>
                <a:xfrm>
                  <a:off x="8445817" y="3612349"/>
                  <a:ext cx="2624259" cy="1306757"/>
                  <a:chOff x="8445817" y="3612349"/>
                  <a:chExt cx="2624259" cy="1306757"/>
                </a:xfrm>
              </p:grpSpPr>
              <p:sp>
                <p:nvSpPr>
                  <p:cNvPr id="18" name="文本框 17">
                    <a:extLst>
                      <a:ext uri="{FF2B5EF4-FFF2-40B4-BE49-F238E27FC236}">
                        <a16:creationId xmlns:a16="http://schemas.microsoft.com/office/drawing/2014/main" id="{DD76B398-2CDF-CC97-FC7B-B611897EB7AE}"/>
                      </a:ext>
                    </a:extLst>
                  </p:cNvPr>
                  <p:cNvSpPr txBox="1"/>
                  <p:nvPr/>
                </p:nvSpPr>
                <p:spPr>
                  <a:xfrm>
                    <a:off x="8445817" y="3964999"/>
                    <a:ext cx="2624259" cy="95410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400" dirty="0"/>
                      <a:t>在这里输入你的正文，阐述与小标题相关的具体内容，若字数太多酌情先删减文案，再缩小字号</a:t>
                    </a: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8B11C63A-CE38-0C70-076E-FC77A6B936A9}"/>
                      </a:ext>
                    </a:extLst>
                  </p:cNvPr>
                  <p:cNvSpPr txBox="1"/>
                  <p:nvPr/>
                </p:nvSpPr>
                <p:spPr>
                  <a:xfrm>
                    <a:off x="8445817" y="3612349"/>
                    <a:ext cx="1460183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600" b="1" dirty="0"/>
                      <a:t>输入小标题</a:t>
                    </a:r>
                  </a:p>
                </p:txBody>
              </p:sp>
            </p:grp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C315E56-EC0D-BA02-8847-C103581F8041}"/>
                </a:ext>
              </a:extLst>
            </p:cNvPr>
            <p:cNvSpPr txBox="1"/>
            <p:nvPr/>
          </p:nvSpPr>
          <p:spPr>
            <a:xfrm>
              <a:off x="1130617" y="1452823"/>
              <a:ext cx="27174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/>
                <a:t>副标题重点内容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147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7E11CE7-308F-09BF-9EA2-C42A051537EB}"/>
              </a:ext>
            </a:extLst>
          </p:cNvPr>
          <p:cNvGrpSpPr/>
          <p:nvPr/>
        </p:nvGrpSpPr>
        <p:grpSpPr>
          <a:xfrm>
            <a:off x="1217191" y="-569"/>
            <a:ext cx="10392680" cy="5926513"/>
            <a:chOff x="1217191" y="-569"/>
            <a:chExt cx="10392680" cy="5926513"/>
          </a:xfrm>
        </p:grpSpPr>
        <p:grpSp>
          <p:nvGrpSpPr>
            <p:cNvPr id="36" name="Group 8">
              <a:extLst>
                <a:ext uri="{FF2B5EF4-FFF2-40B4-BE49-F238E27FC236}">
                  <a16:creationId xmlns:a16="http://schemas.microsoft.com/office/drawing/2014/main" id="{D6D1E263-9805-15CC-D772-E8A162BF90D3}"/>
                </a:ext>
              </a:extLst>
            </p:cNvPr>
            <p:cNvGrpSpPr/>
            <p:nvPr/>
          </p:nvGrpSpPr>
          <p:grpSpPr>
            <a:xfrm>
              <a:off x="1217191" y="-569"/>
              <a:ext cx="1218827" cy="680466"/>
              <a:chOff x="1523999" y="765175"/>
              <a:chExt cx="526943" cy="294190"/>
            </a:xfrm>
          </p:grpSpPr>
          <p:sp>
            <p:nvSpPr>
              <p:cNvPr id="37" name="Rectangle 9">
                <a:extLst>
                  <a:ext uri="{FF2B5EF4-FFF2-40B4-BE49-F238E27FC236}">
                    <a16:creationId xmlns:a16="http://schemas.microsoft.com/office/drawing/2014/main" id="{A5AE506F-94AD-7DD2-0532-ABE877FC6687}"/>
                  </a:ext>
                </a:extLst>
              </p:cNvPr>
              <p:cNvSpPr/>
              <p:nvPr/>
            </p:nvSpPr>
            <p:spPr>
              <a:xfrm>
                <a:off x="1523999" y="765175"/>
                <a:ext cx="526943" cy="2220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+mn-ea"/>
                    <a:cs typeface="Open Sans SemiBold" panose="020B0706030804020204" pitchFamily="34" charset="0"/>
                  </a:rPr>
                  <a:t>标题内容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Open Sans SemiBold" panose="020B0706030804020204" pitchFamily="34" charset="0"/>
                </a:endParaRPr>
              </a:p>
            </p:txBody>
          </p:sp>
          <p:sp>
            <p:nvSpPr>
              <p:cNvPr id="38" name="Right Triangle 10">
                <a:extLst>
                  <a:ext uri="{FF2B5EF4-FFF2-40B4-BE49-F238E27FC236}">
                    <a16:creationId xmlns:a16="http://schemas.microsoft.com/office/drawing/2014/main" id="{FEE84E56-D049-B286-2D91-E6163A3BE6D2}"/>
                  </a:ext>
                </a:extLst>
              </p:cNvPr>
              <p:cNvSpPr/>
              <p:nvPr/>
            </p:nvSpPr>
            <p:spPr>
              <a:xfrm flipV="1">
                <a:off x="1524000" y="987188"/>
                <a:ext cx="72580" cy="72177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643F01D-A1F3-CD99-92F5-F4B64EADF27B}"/>
                </a:ext>
              </a:extLst>
            </p:cNvPr>
            <p:cNvGrpSpPr/>
            <p:nvPr/>
          </p:nvGrpSpPr>
          <p:grpSpPr>
            <a:xfrm>
              <a:off x="1217191" y="1039619"/>
              <a:ext cx="10392680" cy="4886325"/>
              <a:chOff x="1217191" y="1039619"/>
              <a:chExt cx="10392680" cy="4886325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C3E377E6-2C7F-59C8-6EF6-4F3EEC812756}"/>
                  </a:ext>
                </a:extLst>
              </p:cNvPr>
              <p:cNvSpPr/>
              <p:nvPr/>
            </p:nvSpPr>
            <p:spPr>
              <a:xfrm>
                <a:off x="1217191" y="1039619"/>
                <a:ext cx="3659982" cy="1219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F27604C1-A909-6591-D390-58EE67472BA5}"/>
                  </a:ext>
                </a:extLst>
              </p:cNvPr>
              <p:cNvSpPr/>
              <p:nvPr/>
            </p:nvSpPr>
            <p:spPr>
              <a:xfrm>
                <a:off x="2436018" y="4706744"/>
                <a:ext cx="3659982" cy="1219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48FBDD2B-2584-109A-2A47-21A2FE71E3F7}"/>
                  </a:ext>
                </a:extLst>
              </p:cNvPr>
              <p:cNvSpPr/>
              <p:nvPr/>
            </p:nvSpPr>
            <p:spPr>
              <a:xfrm>
                <a:off x="3655404" y="2873181"/>
                <a:ext cx="3659982" cy="1219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DFB84F68-3503-21DD-9C3A-399FA9824E94}"/>
                  </a:ext>
                </a:extLst>
              </p:cNvPr>
              <p:cNvSpPr/>
              <p:nvPr/>
            </p:nvSpPr>
            <p:spPr>
              <a:xfrm>
                <a:off x="7322819" y="4706744"/>
                <a:ext cx="3659982" cy="1219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05B3605D-7F50-C236-F496-3B46C3253282}"/>
                  </a:ext>
                </a:extLst>
              </p:cNvPr>
              <p:cNvGrpSpPr/>
              <p:nvPr/>
            </p:nvGrpSpPr>
            <p:grpSpPr>
              <a:xfrm>
                <a:off x="1301133" y="1172166"/>
                <a:ext cx="4004720" cy="954107"/>
                <a:chOff x="1301133" y="821584"/>
                <a:chExt cx="4004720" cy="954107"/>
              </a:xfrm>
            </p:grpSpPr>
            <p:sp>
              <p:nvSpPr>
                <p:cNvPr id="44" name="TextBox 7">
                  <a:extLst>
                    <a:ext uri="{FF2B5EF4-FFF2-40B4-BE49-F238E27FC236}">
                      <a16:creationId xmlns:a16="http://schemas.microsoft.com/office/drawing/2014/main" id="{91B86CF7-435A-2F32-9372-FD34369D3B5E}"/>
                    </a:ext>
                  </a:extLst>
                </p:cNvPr>
                <p:cNvSpPr txBox="1"/>
                <p:nvPr/>
              </p:nvSpPr>
              <p:spPr>
                <a:xfrm>
                  <a:off x="3613082" y="836972"/>
                  <a:ext cx="1692771" cy="92333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altLang="zh-CN" sz="6000" dirty="0">
                      <a:latin typeface="+mn-ea"/>
                    </a:rPr>
                    <a:t>100K</a:t>
                  </a:r>
                  <a:endParaRPr lang="zh-CN" altLang="en-US" sz="6000" dirty="0">
                    <a:latin typeface="+mn-ea"/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4D9ACFC5-1E11-BB18-FB8C-6B011D0391B4}"/>
                    </a:ext>
                  </a:extLst>
                </p:cNvPr>
                <p:cNvSpPr txBox="1"/>
                <p:nvPr/>
              </p:nvSpPr>
              <p:spPr>
                <a:xfrm>
                  <a:off x="1301133" y="821584"/>
                  <a:ext cx="2350050" cy="95410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dirty="0"/>
                    <a:t>在这里输入你的正文，阐述与关键词标题相关的具体内容，若字数太多酌情先删减文案，再缩小字号</a:t>
                  </a: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18A3BDE-FFC0-C970-C536-BF08EAE2C36A}"/>
                  </a:ext>
                </a:extLst>
              </p:cNvPr>
              <p:cNvGrpSpPr/>
              <p:nvPr/>
            </p:nvGrpSpPr>
            <p:grpSpPr>
              <a:xfrm>
                <a:off x="3726833" y="3005728"/>
                <a:ext cx="4019148" cy="954107"/>
                <a:chOff x="1301133" y="821584"/>
                <a:chExt cx="4019148" cy="954107"/>
              </a:xfrm>
            </p:grpSpPr>
            <p:sp>
              <p:nvSpPr>
                <p:cNvPr id="52" name="TextBox 7">
                  <a:extLst>
                    <a:ext uri="{FF2B5EF4-FFF2-40B4-BE49-F238E27FC236}">
                      <a16:creationId xmlns:a16="http://schemas.microsoft.com/office/drawing/2014/main" id="{0324C10D-DE8C-8EB3-2F26-EC17DD2F3674}"/>
                    </a:ext>
                  </a:extLst>
                </p:cNvPr>
                <p:cNvSpPr txBox="1"/>
                <p:nvPr/>
              </p:nvSpPr>
              <p:spPr>
                <a:xfrm>
                  <a:off x="3613082" y="836972"/>
                  <a:ext cx="1707199" cy="92333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altLang="zh-CN" sz="6000" dirty="0">
                      <a:solidFill>
                        <a:schemeClr val="accent1"/>
                      </a:solidFill>
                      <a:latin typeface="+mn-ea"/>
                    </a:rPr>
                    <a:t>156B</a:t>
                  </a:r>
                  <a:endParaRPr lang="zh-CN" altLang="en-US" sz="6000" dirty="0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DAF6238D-DEE6-A4FE-B4A7-28CF61C7BA73}"/>
                    </a:ext>
                  </a:extLst>
                </p:cNvPr>
                <p:cNvSpPr txBox="1"/>
                <p:nvPr/>
              </p:nvSpPr>
              <p:spPr>
                <a:xfrm>
                  <a:off x="1301133" y="821584"/>
                  <a:ext cx="2350050" cy="95410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dirty="0"/>
                    <a:t>在这里输入你的正文，阐述与关键词标题相关的具体内容，若字数太多酌情先删减文案，再缩小字号</a:t>
                  </a: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C895C0A9-7645-2655-7B24-7360D41D20E6}"/>
                  </a:ext>
                </a:extLst>
              </p:cNvPr>
              <p:cNvGrpSpPr/>
              <p:nvPr/>
            </p:nvGrpSpPr>
            <p:grpSpPr>
              <a:xfrm>
                <a:off x="7435233" y="4839291"/>
                <a:ext cx="4174638" cy="954107"/>
                <a:chOff x="1301133" y="821584"/>
                <a:chExt cx="4174638" cy="954107"/>
              </a:xfrm>
            </p:grpSpPr>
            <p:sp>
              <p:nvSpPr>
                <p:cNvPr id="55" name="TextBox 7">
                  <a:extLst>
                    <a:ext uri="{FF2B5EF4-FFF2-40B4-BE49-F238E27FC236}">
                      <a16:creationId xmlns:a16="http://schemas.microsoft.com/office/drawing/2014/main" id="{88D4A976-C2EA-B91D-1C73-70F475C7A2F4}"/>
                    </a:ext>
                  </a:extLst>
                </p:cNvPr>
                <p:cNvSpPr txBox="1"/>
                <p:nvPr/>
              </p:nvSpPr>
              <p:spPr>
                <a:xfrm>
                  <a:off x="3613082" y="836972"/>
                  <a:ext cx="1862689" cy="92333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altLang="zh-CN" sz="6000" dirty="0">
                      <a:latin typeface="+mn-ea"/>
                    </a:rPr>
                    <a:t>863M</a:t>
                  </a:r>
                  <a:endParaRPr lang="zh-CN" altLang="en-US" sz="6000" dirty="0">
                    <a:latin typeface="+mn-ea"/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6D68CA4C-C788-FBA0-E235-6DFB6FEA6994}"/>
                    </a:ext>
                  </a:extLst>
                </p:cNvPr>
                <p:cNvSpPr txBox="1"/>
                <p:nvPr/>
              </p:nvSpPr>
              <p:spPr>
                <a:xfrm>
                  <a:off x="1301133" y="821584"/>
                  <a:ext cx="2350050" cy="95410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n-US" altLang="zh-CN" sz="1400" dirty="0"/>
                    <a:t>51PPT</a:t>
                  </a:r>
                  <a:r>
                    <a:rPr lang="zh-CN" altLang="en-US" sz="1400" dirty="0"/>
                    <a:t>模板网，幻灯片演示模板及素材免费下载！</a:t>
                  </a:r>
                </a:p>
                <a:p>
                  <a:pPr algn="just"/>
                  <a:r>
                    <a:rPr lang="en-US" altLang="zh-CN" sz="1400" dirty="0"/>
                    <a:t>51PPT</a:t>
                  </a:r>
                  <a:r>
                    <a:rPr lang="zh-CN" altLang="en-US" sz="1400" dirty="0"/>
                    <a:t>模板网 官网唯一网址：</a:t>
                  </a:r>
                  <a:r>
                    <a:rPr lang="en-US" altLang="zh-CN" sz="1400" dirty="0"/>
                    <a:t>www.51pptmoban.com</a:t>
                  </a:r>
                  <a:endParaRPr lang="zh-CN" altLang="en-US" sz="1400" dirty="0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007E7DE8-750B-BE4C-94DD-EBD930C13CF8}"/>
                  </a:ext>
                </a:extLst>
              </p:cNvPr>
              <p:cNvGrpSpPr/>
              <p:nvPr/>
            </p:nvGrpSpPr>
            <p:grpSpPr>
              <a:xfrm>
                <a:off x="2545733" y="4839291"/>
                <a:ext cx="4078458" cy="954107"/>
                <a:chOff x="1301133" y="821584"/>
                <a:chExt cx="4078458" cy="954107"/>
              </a:xfrm>
            </p:grpSpPr>
            <p:sp>
              <p:nvSpPr>
                <p:cNvPr id="58" name="TextBox 7">
                  <a:extLst>
                    <a:ext uri="{FF2B5EF4-FFF2-40B4-BE49-F238E27FC236}">
                      <a16:creationId xmlns:a16="http://schemas.microsoft.com/office/drawing/2014/main" id="{17916DBA-F09E-AC73-4AA9-AB5E55AA35C2}"/>
                    </a:ext>
                  </a:extLst>
                </p:cNvPr>
                <p:cNvSpPr txBox="1"/>
                <p:nvPr/>
              </p:nvSpPr>
              <p:spPr>
                <a:xfrm>
                  <a:off x="3613082" y="836972"/>
                  <a:ext cx="1766509" cy="92333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altLang="zh-CN" sz="6000" dirty="0">
                      <a:latin typeface="+mn-ea"/>
                    </a:rPr>
                    <a:t>367G</a:t>
                  </a:r>
                  <a:endParaRPr lang="zh-CN" altLang="en-US" sz="6000" dirty="0">
                    <a:latin typeface="+mn-ea"/>
                  </a:endParaRPr>
                </a:p>
              </p:txBody>
            </p:sp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5310023F-665F-F35F-CEDC-01ADE6334440}"/>
                    </a:ext>
                  </a:extLst>
                </p:cNvPr>
                <p:cNvSpPr txBox="1"/>
                <p:nvPr/>
              </p:nvSpPr>
              <p:spPr>
                <a:xfrm>
                  <a:off x="1301133" y="821584"/>
                  <a:ext cx="2350050" cy="95410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dirty="0"/>
                    <a:t>在这里输入你的正文，阐述与关键词标题相关的具体内容，若字数太多酌情先删减文案，再缩小字号</a:t>
                  </a:r>
                </a:p>
              </p:txBody>
            </p: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5C1A284B-05D2-EEFF-DBE0-D154EC44A883}"/>
                  </a:ext>
                </a:extLst>
              </p:cNvPr>
              <p:cNvGrpSpPr/>
              <p:nvPr/>
            </p:nvGrpSpPr>
            <p:grpSpPr>
              <a:xfrm>
                <a:off x="9678015" y="1039619"/>
                <a:ext cx="1380509" cy="669697"/>
                <a:chOff x="9678015" y="1039619"/>
                <a:chExt cx="1380509" cy="669697"/>
              </a:xfrm>
            </p:grpSpPr>
            <p:cxnSp>
              <p:nvCxnSpPr>
                <p:cNvPr id="34" name="Straight Connector 30">
                  <a:extLst>
                    <a:ext uri="{FF2B5EF4-FFF2-40B4-BE49-F238E27FC236}">
                      <a16:creationId xmlns:a16="http://schemas.microsoft.com/office/drawing/2014/main" id="{96A89E6B-56FA-23AC-10E3-0D76BCCF14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760744" y="1039619"/>
                  <a:ext cx="1218406" cy="0"/>
                </a:xfrm>
                <a:prstGeom prst="line">
                  <a:avLst/>
                </a:prstGeom>
                <a:ln w="508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F15E3572-EE36-D6C5-BA42-BE643BD6BB0B}"/>
                    </a:ext>
                  </a:extLst>
                </p:cNvPr>
                <p:cNvSpPr txBox="1"/>
                <p:nvPr/>
              </p:nvSpPr>
              <p:spPr>
                <a:xfrm>
                  <a:off x="9678015" y="1062985"/>
                  <a:ext cx="1380509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200" dirty="0"/>
                    <a:t>输入你的正文，阐述与关键词标题相关的具体内容。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499141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6293E043-B43A-A7CB-3EDC-21C9EB1A6D73}"/>
              </a:ext>
            </a:extLst>
          </p:cNvPr>
          <p:cNvGrpSpPr/>
          <p:nvPr/>
        </p:nvGrpSpPr>
        <p:grpSpPr>
          <a:xfrm>
            <a:off x="1130617" y="-569"/>
            <a:ext cx="9842182" cy="6060690"/>
            <a:chOff x="1130617" y="-569"/>
            <a:chExt cx="9842182" cy="6060690"/>
          </a:xfrm>
        </p:grpSpPr>
        <p:grpSp>
          <p:nvGrpSpPr>
            <p:cNvPr id="11" name="Group 8">
              <a:extLst>
                <a:ext uri="{FF2B5EF4-FFF2-40B4-BE49-F238E27FC236}">
                  <a16:creationId xmlns:a16="http://schemas.microsoft.com/office/drawing/2014/main" id="{1B5D9EF3-14DC-677D-F514-27E15D9F8935}"/>
                </a:ext>
              </a:extLst>
            </p:cNvPr>
            <p:cNvGrpSpPr/>
            <p:nvPr/>
          </p:nvGrpSpPr>
          <p:grpSpPr>
            <a:xfrm>
              <a:off x="1217191" y="-569"/>
              <a:ext cx="1218827" cy="680466"/>
              <a:chOff x="1523999" y="765175"/>
              <a:chExt cx="526943" cy="294190"/>
            </a:xfrm>
          </p:grpSpPr>
          <p:sp>
            <p:nvSpPr>
              <p:cNvPr id="12" name="Rectangle 9">
                <a:extLst>
                  <a:ext uri="{FF2B5EF4-FFF2-40B4-BE49-F238E27FC236}">
                    <a16:creationId xmlns:a16="http://schemas.microsoft.com/office/drawing/2014/main" id="{7AA75783-A628-E7D8-28F4-CA37CDA76D78}"/>
                  </a:ext>
                </a:extLst>
              </p:cNvPr>
              <p:cNvSpPr/>
              <p:nvPr/>
            </p:nvSpPr>
            <p:spPr>
              <a:xfrm>
                <a:off x="1523999" y="765175"/>
                <a:ext cx="526943" cy="2220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+mn-ea"/>
                    <a:cs typeface="Open Sans SemiBold" panose="020B0706030804020204" pitchFamily="34" charset="0"/>
                  </a:rPr>
                  <a:t>标题内容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Open Sans SemiBold" panose="020B0706030804020204" pitchFamily="34" charset="0"/>
                </a:endParaRPr>
              </a:p>
            </p:txBody>
          </p:sp>
          <p:sp>
            <p:nvSpPr>
              <p:cNvPr id="13" name="Right Triangle 10">
                <a:extLst>
                  <a:ext uri="{FF2B5EF4-FFF2-40B4-BE49-F238E27FC236}">
                    <a16:creationId xmlns:a16="http://schemas.microsoft.com/office/drawing/2014/main" id="{0882C501-3322-F236-FABA-F844382E5109}"/>
                  </a:ext>
                </a:extLst>
              </p:cNvPr>
              <p:cNvSpPr/>
              <p:nvPr/>
            </p:nvSpPr>
            <p:spPr>
              <a:xfrm flipV="1">
                <a:off x="1524000" y="987188"/>
                <a:ext cx="72580" cy="72177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aphicFrame>
          <p:nvGraphicFramePr>
            <p:cNvPr id="10" name="Chart 5">
              <a:extLst>
                <a:ext uri="{FF2B5EF4-FFF2-40B4-BE49-F238E27FC236}">
                  <a16:creationId xmlns:a16="http://schemas.microsoft.com/office/drawing/2014/main" id="{1DE7F7C2-DA2F-DC25-5CF5-39AAB05F658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22155383"/>
                </p:ext>
              </p:extLst>
            </p:nvPr>
          </p:nvGraphicFramePr>
          <p:xfrm>
            <a:off x="4876800" y="987188"/>
            <a:ext cx="6095999" cy="50729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1560F31-A388-15FF-B252-BF0B1B2D5513}"/>
                </a:ext>
              </a:extLst>
            </p:cNvPr>
            <p:cNvGrpSpPr/>
            <p:nvPr/>
          </p:nvGrpSpPr>
          <p:grpSpPr>
            <a:xfrm>
              <a:off x="1130617" y="1452823"/>
              <a:ext cx="2624259" cy="3466283"/>
              <a:chOff x="1130617" y="1452823"/>
              <a:chExt cx="2624259" cy="3466283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1877120-C07B-B886-B823-ABCAE829365E}"/>
                  </a:ext>
                </a:extLst>
              </p:cNvPr>
              <p:cNvSpPr txBox="1"/>
              <p:nvPr/>
            </p:nvSpPr>
            <p:spPr>
              <a:xfrm>
                <a:off x="1130617" y="1452823"/>
                <a:ext cx="262425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b="1" dirty="0"/>
                  <a:t>副标题重点内容</a:t>
                </a: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53EED18-F99A-7E12-B8D6-8E32E1741333}"/>
                  </a:ext>
                </a:extLst>
              </p:cNvPr>
              <p:cNvGrpSpPr/>
              <p:nvPr/>
            </p:nvGrpSpPr>
            <p:grpSpPr>
              <a:xfrm>
                <a:off x="1130617" y="3406837"/>
                <a:ext cx="2624259" cy="1512269"/>
                <a:chOff x="1130617" y="3406837"/>
                <a:chExt cx="2624259" cy="1512269"/>
              </a:xfrm>
            </p:grpSpPr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DBF5F4C0-B6D1-DFF9-76E8-47AAE75931FA}"/>
                    </a:ext>
                  </a:extLst>
                </p:cNvPr>
                <p:cNvSpPr txBox="1"/>
                <p:nvPr/>
              </p:nvSpPr>
              <p:spPr>
                <a:xfrm>
                  <a:off x="1130617" y="3964999"/>
                  <a:ext cx="2624259" cy="95410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dirty="0"/>
                    <a:t>在这里输入你的正文，阐述与小标题相关的具体内容，若字数太多酌情先删减文案，再缩小字号</a:t>
                  </a: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F9A1B53C-6710-2147-06C8-5EFB4638CD6C}"/>
                    </a:ext>
                  </a:extLst>
                </p:cNvPr>
                <p:cNvSpPr txBox="1"/>
                <p:nvPr/>
              </p:nvSpPr>
              <p:spPr>
                <a:xfrm>
                  <a:off x="1130617" y="3612349"/>
                  <a:ext cx="146018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600" b="1" dirty="0"/>
                    <a:t>输入小标题</a:t>
                  </a:r>
                </a:p>
              </p:txBody>
            </p:sp>
            <p:cxnSp>
              <p:nvCxnSpPr>
                <p:cNvPr id="17" name="Straight Connector 30">
                  <a:extLst>
                    <a:ext uri="{FF2B5EF4-FFF2-40B4-BE49-F238E27FC236}">
                      <a16:creationId xmlns:a16="http://schemas.microsoft.com/office/drawing/2014/main" id="{02D3265D-8F6F-ED2B-9768-D6B4C8D829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7191" y="3406837"/>
                  <a:ext cx="1218406" cy="0"/>
                </a:xfrm>
                <a:prstGeom prst="line">
                  <a:avLst/>
                </a:prstGeom>
                <a:ln w="508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49634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:a16="http://schemas.microsoft.com/office/drawing/2014/main" id="{F99FB265-BADC-CAD4-2B63-670D7AE1CD84}"/>
              </a:ext>
            </a:extLst>
          </p:cNvPr>
          <p:cNvGrpSpPr/>
          <p:nvPr/>
        </p:nvGrpSpPr>
        <p:grpSpPr>
          <a:xfrm>
            <a:off x="0" y="-569"/>
            <a:ext cx="12203335" cy="6854821"/>
            <a:chOff x="0" y="-569"/>
            <a:chExt cx="12203335" cy="685482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C5DAE58-658B-3D74-20B0-3225C43046CC}"/>
                </a:ext>
              </a:extLst>
            </p:cNvPr>
            <p:cNvSpPr/>
            <p:nvPr/>
          </p:nvSpPr>
          <p:spPr>
            <a:xfrm>
              <a:off x="0" y="4095136"/>
              <a:ext cx="8540708" cy="1383510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Group 8">
              <a:extLst>
                <a:ext uri="{FF2B5EF4-FFF2-40B4-BE49-F238E27FC236}">
                  <a16:creationId xmlns:a16="http://schemas.microsoft.com/office/drawing/2014/main" id="{7DEB49A8-1206-BE8D-40DF-8D6D5FA59EAA}"/>
                </a:ext>
              </a:extLst>
            </p:cNvPr>
            <p:cNvGrpSpPr/>
            <p:nvPr/>
          </p:nvGrpSpPr>
          <p:grpSpPr>
            <a:xfrm>
              <a:off x="1217191" y="-569"/>
              <a:ext cx="2440409" cy="680466"/>
              <a:chOff x="1523999" y="765175"/>
              <a:chExt cx="1055077" cy="294190"/>
            </a:xfrm>
          </p:grpSpPr>
          <p:sp>
            <p:nvSpPr>
              <p:cNvPr id="16" name="Rectangle 9">
                <a:extLst>
                  <a:ext uri="{FF2B5EF4-FFF2-40B4-BE49-F238E27FC236}">
                    <a16:creationId xmlns:a16="http://schemas.microsoft.com/office/drawing/2014/main" id="{29BAE8A2-F299-D336-ADD5-E6EE136028FF}"/>
                  </a:ext>
                </a:extLst>
              </p:cNvPr>
              <p:cNvSpPr/>
              <p:nvPr/>
            </p:nvSpPr>
            <p:spPr>
              <a:xfrm>
                <a:off x="1523999" y="765175"/>
                <a:ext cx="1055077" cy="2220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+mn-ea"/>
                    <a:cs typeface="Open Sans SemiBold" panose="020B0706030804020204" pitchFamily="34" charset="0"/>
                  </a:rPr>
                  <a:t>标题内容较长文字</a:t>
                </a:r>
                <a:endParaRPr lang="en-US" altLang="zh-CN" sz="2000" b="1" dirty="0">
                  <a:solidFill>
                    <a:srgbClr val="FFFFFF"/>
                  </a:solidFill>
                  <a:latin typeface="+mn-ea"/>
                  <a:cs typeface="Open Sans SemiBold" panose="020B0706030804020204" pitchFamily="34" charset="0"/>
                </a:endParaRPr>
              </a:p>
            </p:txBody>
          </p:sp>
          <p:sp>
            <p:nvSpPr>
              <p:cNvPr id="17" name="Right Triangle 10">
                <a:extLst>
                  <a:ext uri="{FF2B5EF4-FFF2-40B4-BE49-F238E27FC236}">
                    <a16:creationId xmlns:a16="http://schemas.microsoft.com/office/drawing/2014/main" id="{E32CED38-8772-263D-BB18-D675F0ECB3E5}"/>
                  </a:ext>
                </a:extLst>
              </p:cNvPr>
              <p:cNvSpPr/>
              <p:nvPr/>
            </p:nvSpPr>
            <p:spPr>
              <a:xfrm flipV="1">
                <a:off x="1524000" y="987188"/>
                <a:ext cx="72580" cy="72177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9811FF5-6822-3F82-E5F9-509C007F2D02}"/>
                </a:ext>
              </a:extLst>
            </p:cNvPr>
            <p:cNvSpPr txBox="1"/>
            <p:nvPr/>
          </p:nvSpPr>
          <p:spPr>
            <a:xfrm>
              <a:off x="1130617" y="1585555"/>
              <a:ext cx="3452522" cy="17030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/>
                <a:t>51PPT</a:t>
              </a:r>
              <a:r>
                <a:rPr lang="zh-CN" altLang="en-US" b="1" dirty="0"/>
                <a:t>模板网，幻灯片演示模板及素材免费下载！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b="1" dirty="0"/>
                <a:t>51PPT</a:t>
              </a:r>
              <a:r>
                <a:rPr lang="zh-CN" altLang="en-US" b="1" dirty="0"/>
                <a:t>模板网 官网唯一网址：</a:t>
              </a:r>
              <a:r>
                <a:rPr lang="en-US" altLang="zh-CN" b="1" dirty="0"/>
                <a:t>www.51pptmoban.com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8CA6AEBF-E7ED-F7E7-3285-262DCEE8D60D}"/>
                </a:ext>
              </a:extLst>
            </p:cNvPr>
            <p:cNvGrpSpPr/>
            <p:nvPr/>
          </p:nvGrpSpPr>
          <p:grpSpPr>
            <a:xfrm>
              <a:off x="4879817" y="1337536"/>
              <a:ext cx="3662627" cy="2757600"/>
              <a:chOff x="4879817" y="1337536"/>
              <a:chExt cx="3662627" cy="2757600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FA2DE3D0-8CC3-6D9F-59BC-641E1272AF24}"/>
                  </a:ext>
                </a:extLst>
              </p:cNvPr>
              <p:cNvSpPr/>
              <p:nvPr/>
            </p:nvSpPr>
            <p:spPr>
              <a:xfrm>
                <a:off x="4879817" y="1337536"/>
                <a:ext cx="3662627" cy="27576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774CE6D1-EF74-3F25-A423-53120D0AB286}"/>
                  </a:ext>
                </a:extLst>
              </p:cNvPr>
              <p:cNvGrpSpPr/>
              <p:nvPr/>
            </p:nvGrpSpPr>
            <p:grpSpPr>
              <a:xfrm>
                <a:off x="5158784" y="2203045"/>
                <a:ext cx="2624259" cy="1522201"/>
                <a:chOff x="1156017" y="3579798"/>
                <a:chExt cx="2624259" cy="1522201"/>
              </a:xfrm>
            </p:grpSpPr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E47A82CB-7461-5726-F4C0-AFF252CF8705}"/>
                    </a:ext>
                  </a:extLst>
                </p:cNvPr>
                <p:cNvSpPr txBox="1"/>
                <p:nvPr/>
              </p:nvSpPr>
              <p:spPr>
                <a:xfrm>
                  <a:off x="1156017" y="3932448"/>
                  <a:ext cx="2624259" cy="116955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dirty="0"/>
                    <a:t>在这里输入你的正文，阐述与小标题相关的具体内容</a:t>
                  </a:r>
                  <a:endParaRPr lang="en-US" altLang="zh-CN" sz="1400" dirty="0"/>
                </a:p>
                <a:p>
                  <a:pPr algn="just"/>
                  <a:endParaRPr lang="en-US" altLang="zh-CN" sz="1400" dirty="0"/>
                </a:p>
                <a:p>
                  <a:pPr algn="just"/>
                  <a:r>
                    <a:rPr lang="zh-CN" altLang="en-US" sz="1400" dirty="0"/>
                    <a:t>在这里输入与内容有关的数据</a:t>
                  </a:r>
                </a:p>
                <a:p>
                  <a:pPr algn="just"/>
                  <a:r>
                    <a:rPr lang="zh-CN" altLang="en-US" sz="1400" dirty="0"/>
                    <a:t>，阐述相关的具体内容</a:t>
                  </a: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04231B13-8635-20EE-3283-AF1629109762}"/>
                    </a:ext>
                  </a:extLst>
                </p:cNvPr>
                <p:cNvSpPr txBox="1"/>
                <p:nvPr/>
              </p:nvSpPr>
              <p:spPr>
                <a:xfrm>
                  <a:off x="1156017" y="3579798"/>
                  <a:ext cx="146018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600" b="1" dirty="0"/>
                    <a:t>输入小标题</a:t>
                  </a:r>
                </a:p>
              </p:txBody>
            </p:sp>
          </p:grp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618E6453-92BE-1E8D-2C9D-CB33294D6DEC}"/>
                  </a:ext>
                </a:extLst>
              </p:cNvPr>
              <p:cNvSpPr txBox="1"/>
              <p:nvPr/>
            </p:nvSpPr>
            <p:spPr>
              <a:xfrm>
                <a:off x="5158784" y="1525395"/>
                <a:ext cx="58887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4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02</a:t>
                </a: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E8E8A768-F97D-22E0-E20F-0729DED746B9}"/>
                </a:ext>
              </a:extLst>
            </p:cNvPr>
            <p:cNvGrpSpPr/>
            <p:nvPr/>
          </p:nvGrpSpPr>
          <p:grpSpPr>
            <a:xfrm>
              <a:off x="1217190" y="4095136"/>
              <a:ext cx="3662627" cy="2759116"/>
              <a:chOff x="1217190" y="4095136"/>
              <a:chExt cx="3662627" cy="2759116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F75D0189-9094-D340-CC67-09E2D14CC852}"/>
                  </a:ext>
                </a:extLst>
              </p:cNvPr>
              <p:cNvSpPr/>
              <p:nvPr/>
            </p:nvSpPr>
            <p:spPr>
              <a:xfrm>
                <a:off x="1217190" y="4095136"/>
                <a:ext cx="3662627" cy="27591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Straight Connector 9">
                <a:extLst>
                  <a:ext uri="{FF2B5EF4-FFF2-40B4-BE49-F238E27FC236}">
                    <a16:creationId xmlns:a16="http://schemas.microsoft.com/office/drawing/2014/main" id="{E76CE566-69E8-6CD2-4330-D02ECEF008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7190" y="4120518"/>
                <a:ext cx="1214860" cy="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8A3F2C7D-C1A6-FE6A-100B-C3892C8A0207}"/>
                  </a:ext>
                </a:extLst>
              </p:cNvPr>
              <p:cNvSpPr txBox="1"/>
              <p:nvPr/>
            </p:nvSpPr>
            <p:spPr>
              <a:xfrm>
                <a:off x="1530184" y="4283111"/>
                <a:ext cx="58887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4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01</a:t>
                </a: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18A72428-8D8F-0955-5F17-8E5559B27336}"/>
                  </a:ext>
                </a:extLst>
              </p:cNvPr>
              <p:cNvGrpSpPr/>
              <p:nvPr/>
            </p:nvGrpSpPr>
            <p:grpSpPr>
              <a:xfrm>
                <a:off x="1530184" y="4903796"/>
                <a:ext cx="2624259" cy="1522201"/>
                <a:chOff x="1156017" y="3579798"/>
                <a:chExt cx="2624259" cy="1522201"/>
              </a:xfrm>
            </p:grpSpPr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78DAB32F-6C3A-A787-FE75-3C77FE8C42D5}"/>
                    </a:ext>
                  </a:extLst>
                </p:cNvPr>
                <p:cNvSpPr txBox="1"/>
                <p:nvPr/>
              </p:nvSpPr>
              <p:spPr>
                <a:xfrm>
                  <a:off x="1156017" y="3932448"/>
                  <a:ext cx="2624259" cy="116955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dirty="0"/>
                    <a:t>在这里输入你的正文，阐述与小标题相关的具体内容</a:t>
                  </a:r>
                  <a:endParaRPr lang="en-US" altLang="zh-CN" sz="1400" dirty="0"/>
                </a:p>
                <a:p>
                  <a:pPr algn="just"/>
                  <a:endParaRPr lang="en-US" altLang="zh-CN" sz="1400" dirty="0"/>
                </a:p>
                <a:p>
                  <a:pPr algn="just"/>
                  <a:r>
                    <a:rPr lang="zh-CN" altLang="en-US" sz="1400" dirty="0"/>
                    <a:t>在这里输入与内容有关的数据</a:t>
                  </a:r>
                </a:p>
                <a:p>
                  <a:pPr algn="just"/>
                  <a:r>
                    <a:rPr lang="zh-CN" altLang="en-US" sz="1400" dirty="0"/>
                    <a:t>，阐述相关的具体内容</a:t>
                  </a:r>
                </a:p>
              </p:txBody>
            </p:sp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7D5C3F23-9B2E-F7EE-9FA4-A9F7A8A9F0D8}"/>
                    </a:ext>
                  </a:extLst>
                </p:cNvPr>
                <p:cNvSpPr txBox="1"/>
                <p:nvPr/>
              </p:nvSpPr>
              <p:spPr>
                <a:xfrm>
                  <a:off x="1156017" y="3579798"/>
                  <a:ext cx="146018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600" b="1" dirty="0"/>
                    <a:t>输入小标题</a:t>
                  </a: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549C87C5-772D-32EE-64E1-4B5E221153CD}"/>
                </a:ext>
              </a:extLst>
            </p:cNvPr>
            <p:cNvGrpSpPr/>
            <p:nvPr/>
          </p:nvGrpSpPr>
          <p:grpSpPr>
            <a:xfrm>
              <a:off x="8540708" y="2721046"/>
              <a:ext cx="3662627" cy="2757600"/>
              <a:chOff x="8540708" y="2721046"/>
              <a:chExt cx="3662627" cy="2757600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C257B2B8-9669-3390-8ECE-336A7DB85928}"/>
                  </a:ext>
                </a:extLst>
              </p:cNvPr>
              <p:cNvSpPr/>
              <p:nvPr/>
            </p:nvSpPr>
            <p:spPr>
              <a:xfrm>
                <a:off x="8540708" y="2721046"/>
                <a:ext cx="3662627" cy="27576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CF3927F1-F596-BD1A-23F8-54243914FE24}"/>
                  </a:ext>
                </a:extLst>
              </p:cNvPr>
              <p:cNvSpPr txBox="1"/>
              <p:nvPr/>
            </p:nvSpPr>
            <p:spPr>
              <a:xfrm>
                <a:off x="8874440" y="2933280"/>
                <a:ext cx="58887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4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03</a:t>
                </a:r>
              </a:p>
            </p:txBody>
          </p: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C9F9CC80-417A-9171-212E-595A1B21F538}"/>
                  </a:ext>
                </a:extLst>
              </p:cNvPr>
              <p:cNvGrpSpPr/>
              <p:nvPr/>
            </p:nvGrpSpPr>
            <p:grpSpPr>
              <a:xfrm>
                <a:off x="8874440" y="3552874"/>
                <a:ext cx="2624259" cy="1522201"/>
                <a:chOff x="1156017" y="3579798"/>
                <a:chExt cx="2624259" cy="1522201"/>
              </a:xfrm>
            </p:grpSpPr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D1DD75B0-3CC7-582B-58BC-B9F684DF3631}"/>
                    </a:ext>
                  </a:extLst>
                </p:cNvPr>
                <p:cNvSpPr txBox="1"/>
                <p:nvPr/>
              </p:nvSpPr>
              <p:spPr>
                <a:xfrm>
                  <a:off x="1156017" y="3932448"/>
                  <a:ext cx="2624259" cy="116955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400" dirty="0"/>
                    <a:t>在这里输入你的正文，阐述与小标题相关的具体内容</a:t>
                  </a:r>
                  <a:endParaRPr lang="en-US" altLang="zh-CN" sz="1400" dirty="0"/>
                </a:p>
                <a:p>
                  <a:pPr algn="just"/>
                  <a:endParaRPr lang="en-US" altLang="zh-CN" sz="1400" dirty="0"/>
                </a:p>
                <a:p>
                  <a:pPr algn="just"/>
                  <a:r>
                    <a:rPr lang="zh-CN" altLang="en-US" sz="1400" dirty="0"/>
                    <a:t>在这里输入与内容有关的数据</a:t>
                  </a:r>
                </a:p>
                <a:p>
                  <a:pPr algn="just"/>
                  <a:r>
                    <a:rPr lang="zh-CN" altLang="en-US" sz="1400" dirty="0"/>
                    <a:t>，阐述相关的具体内容</a:t>
                  </a:r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59D6EFC0-2871-4A9C-0A62-68B138597FFE}"/>
                    </a:ext>
                  </a:extLst>
                </p:cNvPr>
                <p:cNvSpPr txBox="1"/>
                <p:nvPr/>
              </p:nvSpPr>
              <p:spPr>
                <a:xfrm>
                  <a:off x="1156017" y="3579798"/>
                  <a:ext cx="146018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zh-CN" altLang="en-US" sz="1600" b="1" dirty="0"/>
                    <a:t>输入小标题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02286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党政系列">
      <a:dk1>
        <a:sysClr val="windowText" lastClr="000000"/>
      </a:dk1>
      <a:lt1>
        <a:sysClr val="window" lastClr="FFFFFF"/>
      </a:lt1>
      <a:dk2>
        <a:srgbClr val="E6E6E6"/>
      </a:dk2>
      <a:lt2>
        <a:srgbClr val="465569"/>
      </a:lt2>
      <a:accent1>
        <a:srgbClr val="FF0000"/>
      </a:accent1>
      <a:accent2>
        <a:srgbClr val="C30000"/>
      </a:accent2>
      <a:accent3>
        <a:srgbClr val="CD8C32"/>
      </a:accent3>
      <a:accent4>
        <a:srgbClr val="F5CD60"/>
      </a:accent4>
      <a:accent5>
        <a:srgbClr val="FFF07D"/>
      </a:accent5>
      <a:accent6>
        <a:srgbClr val="954F72"/>
      </a:accent6>
      <a:hlink>
        <a:srgbClr val="0563C1"/>
      </a:hlink>
      <a:folHlink>
        <a:srgbClr val="954F72"/>
      </a:folHlink>
    </a:clrScheme>
    <a:fontScheme name="51模板专用">
      <a:majorFont>
        <a:latin typeface="Arial Black"/>
        <a:ea typeface="阿里巴巴普惠体 Heavy"/>
        <a:cs typeface=""/>
      </a:majorFont>
      <a:minorFont>
        <a:latin typeface="Arial"/>
        <a:ea typeface="阿里巴巴普惠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azz Color">
    <a:dk1>
      <a:srgbClr val="222222"/>
    </a:dk1>
    <a:lt1>
      <a:sysClr val="window" lastClr="FFFFFF"/>
    </a:lt1>
    <a:dk2>
      <a:srgbClr val="222222"/>
    </a:dk2>
    <a:lt2>
      <a:srgbClr val="FFFFFF"/>
    </a:lt2>
    <a:accent1>
      <a:srgbClr val="FF0000"/>
    </a:accent1>
    <a:accent2>
      <a:srgbClr val="FF3333"/>
    </a:accent2>
    <a:accent3>
      <a:srgbClr val="FF4C4C"/>
    </a:accent3>
    <a:accent4>
      <a:srgbClr val="FF6666"/>
    </a:accent4>
    <a:accent5>
      <a:srgbClr val="FF7F7F"/>
    </a:accent5>
    <a:accent6>
      <a:srgbClr val="FF9999"/>
    </a:accent6>
    <a:hlink>
      <a:srgbClr val="0563C1"/>
    </a:hlink>
    <a:folHlink>
      <a:srgbClr val="954F72"/>
    </a:folHlink>
  </a:clrScheme>
  <a:fontScheme name="Bazz Fonts - Inter">
    <a:majorFont>
      <a:latin typeface="Inter Bold"/>
      <a:ea typeface=""/>
      <a:cs typeface=""/>
    </a:majorFont>
    <a:minorFont>
      <a:latin typeface="Inter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2258</TotalTime>
  <Words>738</Words>
  <Application>Microsoft Office PowerPoint</Application>
  <PresentationFormat>宽屏</PresentationFormat>
  <Paragraphs>123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MiSans Heavy</vt:lpstr>
      <vt:lpstr>OPPOSans H</vt:lpstr>
      <vt:lpstr>Source Han Sans CN</vt:lpstr>
      <vt:lpstr>阿里巴巴普惠体 2.0 115 Black</vt:lpstr>
      <vt:lpstr>阿里巴巴普惠体 B</vt:lpstr>
      <vt:lpstr>阿里巴巴普惠体 Heavy</vt:lpstr>
      <vt:lpstr>阿里巴巴普惠体 Light</vt:lpstr>
      <vt:lpstr>等线</vt:lpstr>
      <vt:lpstr>汉仪雅酷黑 45W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极简几何构成创意汇报商务通用ppt模板</dc:title>
  <dc:creator>书洪老狮</dc:creator>
  <cp:keywords>P界达人</cp:keywords>
  <dc:description>51PPT模板网 官方唯一网址：www.51pptmoban.com</dc:description>
  <cp:lastModifiedBy>Power user</cp:lastModifiedBy>
  <cp:revision>63</cp:revision>
  <dcterms:created xsi:type="dcterms:W3CDTF">2022-11-28T22:50:08Z</dcterms:created>
  <dcterms:modified xsi:type="dcterms:W3CDTF">2023-03-12T23:56:59Z</dcterms:modified>
</cp:coreProperties>
</file>