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8" r:id="rId2"/>
    <p:sldId id="307" r:id="rId3"/>
    <p:sldId id="310" r:id="rId4"/>
    <p:sldId id="271" r:id="rId5"/>
    <p:sldId id="261" r:id="rId6"/>
    <p:sldId id="272" r:id="rId7"/>
    <p:sldId id="273" r:id="rId8"/>
    <p:sldId id="298" r:id="rId9"/>
    <p:sldId id="308" r:id="rId10"/>
    <p:sldId id="309" r:id="rId11"/>
    <p:sldId id="277" r:id="rId12"/>
    <p:sldId id="311" r:id="rId1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EFAFB233-063F-42B5-8137-9DF3F51BA10A}">
      <p15:sldGuideLst xmlns:p15="http://schemas.microsoft.com/office/powerpoint/2012/main">
        <p15:guide id="1" pos="506" userDrawn="1">
          <p15:clr>
            <a:srgbClr val="A4A3A4"/>
          </p15:clr>
        </p15:guide>
        <p15:guide id="2" pos="7197" userDrawn="1">
          <p15:clr>
            <a:srgbClr val="A4A3A4"/>
          </p15:clr>
        </p15:guide>
        <p15:guide id="3" orient="horz" pos="3952" userDrawn="1">
          <p15:clr>
            <a:srgbClr val="A4A3A4"/>
          </p15:clr>
        </p15:guide>
        <p15:guide id="4" pos="513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46" autoAdjust="0"/>
    <p:restoredTop sz="94899" autoAdjust="0"/>
  </p:normalViewPr>
  <p:slideViewPr>
    <p:cSldViewPr snapToGrid="0">
      <p:cViewPr varScale="1">
        <p:scale>
          <a:sx n="99" d="100"/>
          <a:sy n="99" d="100"/>
        </p:scale>
        <p:origin x="108" y="96"/>
      </p:cViewPr>
      <p:guideLst>
        <p:guide pos="506"/>
        <p:guide pos="7197"/>
        <p:guide orient="horz" pos="3952"/>
        <p:guide pos="5133"/>
      </p:guideLst>
    </p:cSldViewPr>
  </p:slideViewPr>
  <p:notesTextViewPr>
    <p:cViewPr>
      <p:scale>
        <a:sx n="20" d="100"/>
        <a:sy n="2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列一</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B17-440F-9BEC-0876CCABC2A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B17-440F-9BEC-0876CCABC2A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B17-440F-9BEC-0876CCABC2A1}"/>
              </c:ext>
            </c:extLst>
          </c:dPt>
          <c:dPt>
            <c:idx val="3"/>
            <c:bubble3D val="0"/>
            <c:spPr>
              <a:solidFill>
                <a:schemeClr val="accent6">
                  <a:lumMod val="75000"/>
                </a:schemeClr>
              </a:solidFill>
              <a:ln w="19050">
                <a:solidFill>
                  <a:schemeClr val="lt1"/>
                </a:solidFill>
              </a:ln>
              <a:effectLst/>
            </c:spPr>
            <c:extLst>
              <c:ext xmlns:c16="http://schemas.microsoft.com/office/drawing/2014/chart" uri="{C3380CC4-5D6E-409C-BE32-E72D297353CC}">
                <c16:uniqueId val="{00000007-4B17-440F-9BEC-0876CCABC2A1}"/>
              </c:ext>
            </c:extLst>
          </c:dPt>
          <c:cat>
            <c:strRef>
              <c:f>Sheet1!$A$2:$A$5</c:f>
              <c:strCache>
                <c:ptCount val="4"/>
                <c:pt idx="0">
                  <c:v>第一部分</c:v>
                </c:pt>
                <c:pt idx="1">
                  <c:v>第二部分</c:v>
                </c:pt>
                <c:pt idx="2">
                  <c:v>第三部分</c:v>
                </c:pt>
                <c:pt idx="3">
                  <c:v>第四部分</c:v>
                </c:pt>
              </c:strCache>
            </c:strRef>
          </c:cat>
          <c:val>
            <c:numRef>
              <c:f>Sheet1!$B$2:$B$5</c:f>
              <c:numCache>
                <c:formatCode>General</c:formatCode>
                <c:ptCount val="4"/>
                <c:pt idx="0">
                  <c:v>6.2</c:v>
                </c:pt>
                <c:pt idx="1">
                  <c:v>3.2</c:v>
                </c:pt>
                <c:pt idx="2">
                  <c:v>3.4</c:v>
                </c:pt>
                <c:pt idx="3">
                  <c:v>1.2</c:v>
                </c:pt>
              </c:numCache>
            </c:numRef>
          </c:val>
          <c:extLst>
            <c:ext xmlns:c16="http://schemas.microsoft.com/office/drawing/2014/chart" uri="{C3380CC4-5D6E-409C-BE32-E72D297353CC}">
              <c16:uniqueId val="{00000008-4B17-440F-9BEC-0876CCABC2A1}"/>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endParaRPr lang="zh-CN"/>
        </a:p>
      </c:txPr>
    </c:title>
    <c:autoTitleDeleted val="0"/>
    <c:plotArea>
      <c:layout/>
      <c:barChart>
        <c:barDir val="col"/>
        <c:grouping val="percentStacked"/>
        <c:varyColors val="0"/>
        <c:ser>
          <c:idx val="0"/>
          <c:order val="0"/>
          <c:tx>
            <c:strRef>
              <c:f>Sheet1!$B$1</c:f>
              <c:strCache>
                <c:ptCount val="1"/>
                <c:pt idx="0">
                  <c:v>列一</c:v>
                </c:pt>
              </c:strCache>
            </c:strRef>
          </c:tx>
          <c:spPr>
            <a:solidFill>
              <a:schemeClr val="accent2"/>
            </a:solidFill>
            <a:ln>
              <a:noFill/>
            </a:ln>
            <a:effectLst/>
          </c:spPr>
          <c:invertIfNegative val="0"/>
          <c:cat>
            <c:numRef>
              <c:f>Sheet1!$A$2:$A$8</c:f>
              <c:numCache>
                <c:formatCode>General</c:formatCode>
                <c:ptCount val="7"/>
                <c:pt idx="0">
                  <c:v>1</c:v>
                </c:pt>
                <c:pt idx="1">
                  <c:v>2</c:v>
                </c:pt>
                <c:pt idx="2">
                  <c:v>3</c:v>
                </c:pt>
                <c:pt idx="3">
                  <c:v>4</c:v>
                </c:pt>
                <c:pt idx="4">
                  <c:v>5</c:v>
                </c:pt>
                <c:pt idx="5">
                  <c:v>6</c:v>
                </c:pt>
                <c:pt idx="6">
                  <c:v>7</c:v>
                </c:pt>
              </c:numCache>
            </c:numRef>
          </c:cat>
          <c:val>
            <c:numRef>
              <c:f>Sheet1!$B$2:$B$8</c:f>
              <c:numCache>
                <c:formatCode>General</c:formatCode>
                <c:ptCount val="7"/>
                <c:pt idx="0">
                  <c:v>20</c:v>
                </c:pt>
                <c:pt idx="1">
                  <c:v>19</c:v>
                </c:pt>
                <c:pt idx="2">
                  <c:v>25</c:v>
                </c:pt>
                <c:pt idx="3">
                  <c:v>18</c:v>
                </c:pt>
                <c:pt idx="4">
                  <c:v>26</c:v>
                </c:pt>
                <c:pt idx="5">
                  <c:v>13</c:v>
                </c:pt>
                <c:pt idx="6">
                  <c:v>17</c:v>
                </c:pt>
              </c:numCache>
            </c:numRef>
          </c:val>
          <c:extLst>
            <c:ext xmlns:c16="http://schemas.microsoft.com/office/drawing/2014/chart" uri="{C3380CC4-5D6E-409C-BE32-E72D297353CC}">
              <c16:uniqueId val="{00000000-3E22-458D-AB20-85080B1E67FB}"/>
            </c:ext>
          </c:extLst>
        </c:ser>
        <c:ser>
          <c:idx val="1"/>
          <c:order val="1"/>
          <c:tx>
            <c:strRef>
              <c:f>Sheet1!$C$1</c:f>
              <c:strCache>
                <c:ptCount val="1"/>
                <c:pt idx="0">
                  <c:v>列二</c:v>
                </c:pt>
              </c:strCache>
            </c:strRef>
          </c:tx>
          <c:spPr>
            <a:solidFill>
              <a:schemeClr val="accent1"/>
            </a:solidFill>
            <a:ln>
              <a:noFill/>
            </a:ln>
            <a:effectLst/>
          </c:spPr>
          <c:invertIfNegative val="0"/>
          <c:cat>
            <c:numRef>
              <c:f>Sheet1!$A$2:$A$8</c:f>
              <c:numCache>
                <c:formatCode>General</c:formatCode>
                <c:ptCount val="7"/>
                <c:pt idx="0">
                  <c:v>1</c:v>
                </c:pt>
                <c:pt idx="1">
                  <c:v>2</c:v>
                </c:pt>
                <c:pt idx="2">
                  <c:v>3</c:v>
                </c:pt>
                <c:pt idx="3">
                  <c:v>4</c:v>
                </c:pt>
                <c:pt idx="4">
                  <c:v>5</c:v>
                </c:pt>
                <c:pt idx="5">
                  <c:v>6</c:v>
                </c:pt>
                <c:pt idx="6">
                  <c:v>7</c:v>
                </c:pt>
              </c:numCache>
            </c:numRef>
          </c:cat>
          <c:val>
            <c:numRef>
              <c:f>Sheet1!$C$2:$C$8</c:f>
              <c:numCache>
                <c:formatCode>General</c:formatCode>
                <c:ptCount val="7"/>
                <c:pt idx="0">
                  <c:v>10</c:v>
                </c:pt>
                <c:pt idx="1">
                  <c:v>16</c:v>
                </c:pt>
                <c:pt idx="2">
                  <c:v>23</c:v>
                </c:pt>
                <c:pt idx="3">
                  <c:v>17</c:v>
                </c:pt>
                <c:pt idx="4">
                  <c:v>24</c:v>
                </c:pt>
                <c:pt idx="5">
                  <c:v>29</c:v>
                </c:pt>
                <c:pt idx="6">
                  <c:v>16</c:v>
                </c:pt>
              </c:numCache>
            </c:numRef>
          </c:val>
          <c:extLst>
            <c:ext xmlns:c16="http://schemas.microsoft.com/office/drawing/2014/chart" uri="{C3380CC4-5D6E-409C-BE32-E72D297353CC}">
              <c16:uniqueId val="{00000001-3E22-458D-AB20-85080B1E67FB}"/>
            </c:ext>
          </c:extLst>
        </c:ser>
        <c:ser>
          <c:idx val="2"/>
          <c:order val="2"/>
          <c:tx>
            <c:strRef>
              <c:f>Sheet1!$D$1</c:f>
              <c:strCache>
                <c:ptCount val="1"/>
                <c:pt idx="0">
                  <c:v>列三</c:v>
                </c:pt>
              </c:strCache>
            </c:strRef>
          </c:tx>
          <c:spPr>
            <a:solidFill>
              <a:schemeClr val="accent6"/>
            </a:solidFill>
            <a:ln>
              <a:noFill/>
            </a:ln>
            <a:effectLst/>
          </c:spPr>
          <c:invertIfNegative val="0"/>
          <c:cat>
            <c:numRef>
              <c:f>Sheet1!$A$2:$A$8</c:f>
              <c:numCache>
                <c:formatCode>General</c:formatCode>
                <c:ptCount val="7"/>
                <c:pt idx="0">
                  <c:v>1</c:v>
                </c:pt>
                <c:pt idx="1">
                  <c:v>2</c:v>
                </c:pt>
                <c:pt idx="2">
                  <c:v>3</c:v>
                </c:pt>
                <c:pt idx="3">
                  <c:v>4</c:v>
                </c:pt>
                <c:pt idx="4">
                  <c:v>5</c:v>
                </c:pt>
                <c:pt idx="5">
                  <c:v>6</c:v>
                </c:pt>
                <c:pt idx="6">
                  <c:v>7</c:v>
                </c:pt>
              </c:numCache>
            </c:numRef>
          </c:cat>
          <c:val>
            <c:numRef>
              <c:f>Sheet1!$D$2:$D$8</c:f>
              <c:numCache>
                <c:formatCode>General</c:formatCode>
                <c:ptCount val="7"/>
                <c:pt idx="0">
                  <c:v>20</c:v>
                </c:pt>
                <c:pt idx="1">
                  <c:v>19</c:v>
                </c:pt>
                <c:pt idx="2">
                  <c:v>25</c:v>
                </c:pt>
                <c:pt idx="3">
                  <c:v>18</c:v>
                </c:pt>
                <c:pt idx="4">
                  <c:v>26</c:v>
                </c:pt>
                <c:pt idx="5">
                  <c:v>13</c:v>
                </c:pt>
                <c:pt idx="6">
                  <c:v>17</c:v>
                </c:pt>
              </c:numCache>
            </c:numRef>
          </c:val>
          <c:extLst>
            <c:ext xmlns:c16="http://schemas.microsoft.com/office/drawing/2014/chart" uri="{C3380CC4-5D6E-409C-BE32-E72D297353CC}">
              <c16:uniqueId val="{00000002-3E22-458D-AB20-85080B1E67FB}"/>
            </c:ext>
          </c:extLst>
        </c:ser>
        <c:ser>
          <c:idx val="3"/>
          <c:order val="3"/>
          <c:tx>
            <c:strRef>
              <c:f>Sheet1!$E$1</c:f>
              <c:strCache>
                <c:ptCount val="1"/>
                <c:pt idx="0">
                  <c:v>列四</c:v>
                </c:pt>
              </c:strCache>
            </c:strRef>
          </c:tx>
          <c:spPr>
            <a:solidFill>
              <a:schemeClr val="accent3"/>
            </a:solidFill>
            <a:ln>
              <a:noFill/>
            </a:ln>
            <a:effectLst/>
          </c:spPr>
          <c:invertIfNegative val="0"/>
          <c:cat>
            <c:numRef>
              <c:f>Sheet1!$A$2:$A$8</c:f>
              <c:numCache>
                <c:formatCode>General</c:formatCode>
                <c:ptCount val="7"/>
                <c:pt idx="0">
                  <c:v>1</c:v>
                </c:pt>
                <c:pt idx="1">
                  <c:v>2</c:v>
                </c:pt>
                <c:pt idx="2">
                  <c:v>3</c:v>
                </c:pt>
                <c:pt idx="3">
                  <c:v>4</c:v>
                </c:pt>
                <c:pt idx="4">
                  <c:v>5</c:v>
                </c:pt>
                <c:pt idx="5">
                  <c:v>6</c:v>
                </c:pt>
                <c:pt idx="6">
                  <c:v>7</c:v>
                </c:pt>
              </c:numCache>
            </c:numRef>
          </c:cat>
          <c:val>
            <c:numRef>
              <c:f>Sheet1!$E$2:$E$8</c:f>
              <c:numCache>
                <c:formatCode>General</c:formatCode>
                <c:ptCount val="7"/>
                <c:pt idx="0">
                  <c:v>10</c:v>
                </c:pt>
                <c:pt idx="1">
                  <c:v>16</c:v>
                </c:pt>
                <c:pt idx="2">
                  <c:v>23</c:v>
                </c:pt>
                <c:pt idx="3">
                  <c:v>17</c:v>
                </c:pt>
                <c:pt idx="4">
                  <c:v>24</c:v>
                </c:pt>
                <c:pt idx="5">
                  <c:v>29</c:v>
                </c:pt>
                <c:pt idx="6">
                  <c:v>16</c:v>
                </c:pt>
              </c:numCache>
            </c:numRef>
          </c:val>
          <c:extLst>
            <c:ext xmlns:c16="http://schemas.microsoft.com/office/drawing/2014/chart" uri="{C3380CC4-5D6E-409C-BE32-E72D297353CC}">
              <c16:uniqueId val="{00000003-3E22-458D-AB20-85080B1E67FB}"/>
            </c:ext>
          </c:extLst>
        </c:ser>
        <c:ser>
          <c:idx val="4"/>
          <c:order val="4"/>
          <c:tx>
            <c:strRef>
              <c:f>Sheet1!$F$1</c:f>
              <c:strCache>
                <c:ptCount val="1"/>
                <c:pt idx="0">
                  <c:v>列五</c:v>
                </c:pt>
              </c:strCache>
            </c:strRef>
          </c:tx>
          <c:spPr>
            <a:solidFill>
              <a:schemeClr val="accent5"/>
            </a:solidFill>
            <a:ln>
              <a:noFill/>
            </a:ln>
            <a:effectLst/>
          </c:spPr>
          <c:invertIfNegative val="0"/>
          <c:cat>
            <c:numRef>
              <c:f>Sheet1!$A$2:$A$8</c:f>
              <c:numCache>
                <c:formatCode>General</c:formatCode>
                <c:ptCount val="7"/>
                <c:pt idx="0">
                  <c:v>1</c:v>
                </c:pt>
                <c:pt idx="1">
                  <c:v>2</c:v>
                </c:pt>
                <c:pt idx="2">
                  <c:v>3</c:v>
                </c:pt>
                <c:pt idx="3">
                  <c:v>4</c:v>
                </c:pt>
                <c:pt idx="4">
                  <c:v>5</c:v>
                </c:pt>
                <c:pt idx="5">
                  <c:v>6</c:v>
                </c:pt>
                <c:pt idx="6">
                  <c:v>7</c:v>
                </c:pt>
              </c:numCache>
            </c:numRef>
          </c:cat>
          <c:val>
            <c:numRef>
              <c:f>Sheet1!$F$2:$F$8</c:f>
              <c:numCache>
                <c:formatCode>General</c:formatCode>
                <c:ptCount val="7"/>
                <c:pt idx="0">
                  <c:v>20</c:v>
                </c:pt>
                <c:pt idx="1">
                  <c:v>19</c:v>
                </c:pt>
                <c:pt idx="2">
                  <c:v>25</c:v>
                </c:pt>
                <c:pt idx="3">
                  <c:v>18</c:v>
                </c:pt>
                <c:pt idx="4">
                  <c:v>26</c:v>
                </c:pt>
                <c:pt idx="5">
                  <c:v>13</c:v>
                </c:pt>
                <c:pt idx="6">
                  <c:v>17</c:v>
                </c:pt>
              </c:numCache>
            </c:numRef>
          </c:val>
          <c:extLst>
            <c:ext xmlns:c16="http://schemas.microsoft.com/office/drawing/2014/chart" uri="{C3380CC4-5D6E-409C-BE32-E72D297353CC}">
              <c16:uniqueId val="{00000004-3E22-458D-AB20-85080B1E67FB}"/>
            </c:ext>
          </c:extLst>
        </c:ser>
        <c:dLbls>
          <c:showLegendKey val="0"/>
          <c:showVal val="0"/>
          <c:showCatName val="0"/>
          <c:showSerName val="0"/>
          <c:showPercent val="0"/>
          <c:showBubbleSize val="0"/>
        </c:dLbls>
        <c:gapWidth val="150"/>
        <c:overlap val="100"/>
        <c:axId val="938931704"/>
        <c:axId val="938930424"/>
      </c:barChart>
      <c:catAx>
        <c:axId val="938931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38930424"/>
        <c:crosses val="autoZero"/>
        <c:auto val="1"/>
        <c:lblAlgn val="ctr"/>
        <c:lblOffset val="100"/>
        <c:noMultiLvlLbl val="0"/>
      </c:catAx>
      <c:valAx>
        <c:axId val="938930424"/>
        <c:scaling>
          <c:orientation val="minMax"/>
        </c:scaling>
        <c:delete val="0"/>
        <c:axPos val="l"/>
        <c:majorGridlines>
          <c:spPr>
            <a:ln w="12700" cap="flat" cmpd="sng" algn="ctr">
              <a:solidFill>
                <a:schemeClr val="accent3">
                  <a:lumMod val="20000"/>
                  <a:lumOff val="80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38931704"/>
        <c:crosses val="autoZero"/>
        <c:crossBetween val="between"/>
      </c:valAx>
      <c:spPr>
        <a:noFill/>
        <a:ln>
          <a:solidFill>
            <a:schemeClr val="bg1"/>
          </a:solid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240BF7-A276-4AF2-879A-32DB8E113296}" type="datetimeFigureOut">
              <a:rPr lang="zh-CN" altLang="en-US" smtClean="0"/>
              <a:t>2023/3/13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0D8BE4-41DD-40CD-B3BD-3E7158595A85}" type="slidenum">
              <a:rPr lang="zh-CN" altLang="en-US" smtClean="0"/>
              <a:t>‹#›</a:t>
            </a:fld>
            <a:endParaRPr lang="zh-CN" altLang="en-US"/>
          </a:p>
        </p:txBody>
      </p:sp>
    </p:spTree>
    <p:extLst>
      <p:ext uri="{BB962C8B-B14F-4D97-AF65-F5344CB8AC3E}">
        <p14:creationId xmlns:p14="http://schemas.microsoft.com/office/powerpoint/2010/main" val="3737743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 T</a:t>
            </a:r>
            <a:r>
              <a:rPr lang="zh-CN" altLang="en-US" dirty="0"/>
              <a:t>模板网 官方唯一网址：</a:t>
            </a:r>
            <a:r>
              <a:rPr lang="en-US" altLang="zh-CN" dirty="0"/>
              <a:t>www.5 1pptmoban.com</a:t>
            </a:r>
            <a:endParaRPr lang="zh-CN" altLang="en-US" dirty="0"/>
          </a:p>
        </p:txBody>
      </p:sp>
      <p:sp>
        <p:nvSpPr>
          <p:cNvPr id="4" name="灯片编号占位符 3"/>
          <p:cNvSpPr>
            <a:spLocks noGrp="1"/>
          </p:cNvSpPr>
          <p:nvPr>
            <p:ph type="sldNum" sz="quarter" idx="5"/>
          </p:nvPr>
        </p:nvSpPr>
        <p:spPr/>
        <p:txBody>
          <a:bodyPr/>
          <a:lstStyle/>
          <a:p>
            <a:fld id="{620D8BE4-41DD-40CD-B3BD-3E7158595A85}" type="slidenum">
              <a:rPr lang="zh-CN" altLang="en-US" smtClean="0"/>
              <a:t>10</a:t>
            </a:fld>
            <a:endParaRPr lang="zh-CN" altLang="en-US"/>
          </a:p>
        </p:txBody>
      </p:sp>
    </p:spTree>
    <p:extLst>
      <p:ext uri="{BB962C8B-B14F-4D97-AF65-F5344CB8AC3E}">
        <p14:creationId xmlns:p14="http://schemas.microsoft.com/office/powerpoint/2010/main" val="598077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A80579D-1995-B31C-82BB-7BA5F9B14717}"/>
              </a:ext>
            </a:extLst>
          </p:cNvPr>
          <p:cNvSpPr>
            <a:spLocks noGrp="1"/>
          </p:cNvSpPr>
          <p:nvPr>
            <p:ph type="dt" sz="half" idx="10"/>
          </p:nvPr>
        </p:nvSpPr>
        <p:spPr/>
        <p:txBody>
          <a:bodyPr/>
          <a:lstStyle>
            <a:lvl1pPr>
              <a:defRPr/>
            </a:lvl1pPr>
          </a:lstStyle>
          <a:p>
            <a:pPr>
              <a:defRPr/>
            </a:pPr>
            <a:fld id="{D97FF608-1884-43F1-920C-880FF8CA8D8B}" type="datetimeFigureOut">
              <a:rPr lang="zh-CN" altLang="en-US"/>
              <a:pPr>
                <a:defRPr/>
              </a:pPr>
              <a:t>2023/3/13</a:t>
            </a:fld>
            <a:endParaRPr lang="zh-CN" altLang="en-US"/>
          </a:p>
        </p:txBody>
      </p:sp>
      <p:sp>
        <p:nvSpPr>
          <p:cNvPr id="5" name="页脚占位符 4">
            <a:extLst>
              <a:ext uri="{FF2B5EF4-FFF2-40B4-BE49-F238E27FC236}">
                <a16:creationId xmlns:a16="http://schemas.microsoft.com/office/drawing/2014/main" id="{183DEB95-713F-D378-149B-CEE063089A5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0FDC5E0-A9D6-EF9B-4142-29ACA91607F6}"/>
              </a:ext>
            </a:extLst>
          </p:cNvPr>
          <p:cNvSpPr>
            <a:spLocks noGrp="1"/>
          </p:cNvSpPr>
          <p:nvPr>
            <p:ph type="sldNum" sz="quarter" idx="12"/>
          </p:nvPr>
        </p:nvSpPr>
        <p:spPr/>
        <p:txBody>
          <a:bodyPr/>
          <a:lstStyle>
            <a:lvl1pPr>
              <a:defRPr/>
            </a:lvl1pPr>
          </a:lstStyle>
          <a:p>
            <a:pPr>
              <a:defRPr/>
            </a:pPr>
            <a:fld id="{AF898F30-DC61-49C3-A1BA-0C61C3E908C6}" type="slidenum">
              <a:rPr lang="zh-CN" altLang="en-US"/>
              <a:pPr>
                <a:defRPr/>
              </a:pPr>
              <a:t>‹#›</a:t>
            </a:fld>
            <a:endParaRPr lang="zh-CN" altLang="en-US"/>
          </a:p>
        </p:txBody>
      </p:sp>
    </p:spTree>
    <p:extLst>
      <p:ext uri="{BB962C8B-B14F-4D97-AF65-F5344CB8AC3E}">
        <p14:creationId xmlns:p14="http://schemas.microsoft.com/office/powerpoint/2010/main" val="2281351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B1A1213-5D5B-18A4-8C2C-29D7E86CE8AF}"/>
              </a:ext>
            </a:extLst>
          </p:cNvPr>
          <p:cNvSpPr>
            <a:spLocks noGrp="1"/>
          </p:cNvSpPr>
          <p:nvPr>
            <p:ph type="dt" sz="half" idx="10"/>
          </p:nvPr>
        </p:nvSpPr>
        <p:spPr/>
        <p:txBody>
          <a:bodyPr/>
          <a:lstStyle>
            <a:lvl1pPr>
              <a:defRPr/>
            </a:lvl1pPr>
          </a:lstStyle>
          <a:p>
            <a:pPr>
              <a:defRPr/>
            </a:pPr>
            <a:fld id="{E257E9C8-CCA9-4E0A-ABAC-F700AA3C8DE8}" type="datetimeFigureOut">
              <a:rPr lang="zh-CN" altLang="en-US"/>
              <a:pPr>
                <a:defRPr/>
              </a:pPr>
              <a:t>2023/3/13</a:t>
            </a:fld>
            <a:endParaRPr lang="zh-CN" altLang="en-US"/>
          </a:p>
        </p:txBody>
      </p:sp>
      <p:sp>
        <p:nvSpPr>
          <p:cNvPr id="5" name="页脚占位符 4">
            <a:extLst>
              <a:ext uri="{FF2B5EF4-FFF2-40B4-BE49-F238E27FC236}">
                <a16:creationId xmlns:a16="http://schemas.microsoft.com/office/drawing/2014/main" id="{DA3DD6D5-3E16-C9C6-6F17-C49126DAD08A}"/>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FAF05A4-EABC-13C7-E147-8D2DECD2D0F2}"/>
              </a:ext>
            </a:extLst>
          </p:cNvPr>
          <p:cNvSpPr>
            <a:spLocks noGrp="1"/>
          </p:cNvSpPr>
          <p:nvPr>
            <p:ph type="sldNum" sz="quarter" idx="12"/>
          </p:nvPr>
        </p:nvSpPr>
        <p:spPr/>
        <p:txBody>
          <a:bodyPr/>
          <a:lstStyle>
            <a:lvl1pPr>
              <a:defRPr/>
            </a:lvl1pPr>
          </a:lstStyle>
          <a:p>
            <a:pPr>
              <a:defRPr/>
            </a:pPr>
            <a:fld id="{086254E5-40E6-4825-9369-837C80B2B896}" type="slidenum">
              <a:rPr lang="zh-CN" altLang="en-US"/>
              <a:pPr>
                <a:defRPr/>
              </a:pPr>
              <a:t>‹#›</a:t>
            </a:fld>
            <a:endParaRPr lang="zh-CN" altLang="en-US"/>
          </a:p>
        </p:txBody>
      </p:sp>
    </p:spTree>
    <p:extLst>
      <p:ext uri="{BB962C8B-B14F-4D97-AF65-F5344CB8AC3E}">
        <p14:creationId xmlns:p14="http://schemas.microsoft.com/office/powerpoint/2010/main" val="1385525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D7DD5F0-0A0F-4926-6863-97B7CFF31307}"/>
              </a:ext>
            </a:extLst>
          </p:cNvPr>
          <p:cNvSpPr>
            <a:spLocks noGrp="1"/>
          </p:cNvSpPr>
          <p:nvPr>
            <p:ph type="dt" sz="half" idx="10"/>
          </p:nvPr>
        </p:nvSpPr>
        <p:spPr/>
        <p:txBody>
          <a:bodyPr/>
          <a:lstStyle>
            <a:lvl1pPr>
              <a:defRPr/>
            </a:lvl1pPr>
          </a:lstStyle>
          <a:p>
            <a:pPr>
              <a:defRPr/>
            </a:pPr>
            <a:fld id="{BFF86278-C8EC-4DDC-AD5B-351B7C306D5E}" type="datetimeFigureOut">
              <a:rPr lang="zh-CN" altLang="en-US"/>
              <a:pPr>
                <a:defRPr/>
              </a:pPr>
              <a:t>2023/3/13</a:t>
            </a:fld>
            <a:endParaRPr lang="zh-CN" altLang="en-US"/>
          </a:p>
        </p:txBody>
      </p:sp>
      <p:sp>
        <p:nvSpPr>
          <p:cNvPr id="5" name="页脚占位符 4">
            <a:extLst>
              <a:ext uri="{FF2B5EF4-FFF2-40B4-BE49-F238E27FC236}">
                <a16:creationId xmlns:a16="http://schemas.microsoft.com/office/drawing/2014/main" id="{22236C36-4F93-1E3B-8DFC-DE948D195BE6}"/>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8F73FBFF-D7B7-BF90-0979-D9B078427E2D}"/>
              </a:ext>
            </a:extLst>
          </p:cNvPr>
          <p:cNvSpPr>
            <a:spLocks noGrp="1"/>
          </p:cNvSpPr>
          <p:nvPr>
            <p:ph type="sldNum" sz="quarter" idx="12"/>
          </p:nvPr>
        </p:nvSpPr>
        <p:spPr/>
        <p:txBody>
          <a:bodyPr/>
          <a:lstStyle>
            <a:lvl1pPr>
              <a:defRPr/>
            </a:lvl1pPr>
          </a:lstStyle>
          <a:p>
            <a:pPr>
              <a:defRPr/>
            </a:pPr>
            <a:fld id="{CC70A1B6-EDB7-4DD4-9A0B-15CEF87E851D}" type="slidenum">
              <a:rPr lang="zh-CN" altLang="en-US"/>
              <a:pPr>
                <a:defRPr/>
              </a:pPr>
              <a:t>‹#›</a:t>
            </a:fld>
            <a:endParaRPr lang="zh-CN" altLang="en-US"/>
          </a:p>
        </p:txBody>
      </p:sp>
    </p:spTree>
    <p:extLst>
      <p:ext uri="{BB962C8B-B14F-4D97-AF65-F5344CB8AC3E}">
        <p14:creationId xmlns:p14="http://schemas.microsoft.com/office/powerpoint/2010/main" val="41014012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6E6EF762-732C-EEDD-70FD-BD41828BAC11}"/>
              </a:ext>
            </a:extLst>
          </p:cNvPr>
          <p:cNvSpPr>
            <a:spLocks noGrp="1"/>
          </p:cNvSpPr>
          <p:nvPr>
            <p:ph type="dt" sz="half" idx="10"/>
          </p:nvPr>
        </p:nvSpPr>
        <p:spPr/>
        <p:txBody>
          <a:bodyPr/>
          <a:lstStyle/>
          <a:p>
            <a:pPr>
              <a:defRPr/>
            </a:pPr>
            <a:fld id="{C7FC10FA-1366-4714-9D25-ED1EB728A814}" type="datetimeFigureOut">
              <a:rPr lang="zh-CN" altLang="en-US" smtClean="0"/>
              <a:pPr>
                <a:defRPr/>
              </a:pPr>
              <a:t>2023/3/13</a:t>
            </a:fld>
            <a:endParaRPr lang="zh-CN" altLang="en-US"/>
          </a:p>
        </p:txBody>
      </p:sp>
      <p:sp>
        <p:nvSpPr>
          <p:cNvPr id="4" name="页脚占位符 3">
            <a:extLst>
              <a:ext uri="{FF2B5EF4-FFF2-40B4-BE49-F238E27FC236}">
                <a16:creationId xmlns:a16="http://schemas.microsoft.com/office/drawing/2014/main" id="{AC5FBEEB-5324-A84B-74D1-8CCEBBBAD8E5}"/>
              </a:ext>
            </a:extLst>
          </p:cNvPr>
          <p:cNvSpPr>
            <a:spLocks noGrp="1"/>
          </p:cNvSpPr>
          <p:nvPr>
            <p:ph type="ftr" sz="quarter" idx="11"/>
          </p:nvPr>
        </p:nvSpPr>
        <p:spPr/>
        <p:txBody>
          <a:bodyPr/>
          <a:lstStyle/>
          <a:p>
            <a:pPr>
              <a:defRPr/>
            </a:pPr>
            <a:endParaRPr lang="zh-CN" altLang="en-US"/>
          </a:p>
        </p:txBody>
      </p:sp>
      <p:sp>
        <p:nvSpPr>
          <p:cNvPr id="5" name="灯片编号占位符 4">
            <a:extLst>
              <a:ext uri="{FF2B5EF4-FFF2-40B4-BE49-F238E27FC236}">
                <a16:creationId xmlns:a16="http://schemas.microsoft.com/office/drawing/2014/main" id="{2ACCF301-2806-D495-8C34-7AA1B038E0C7}"/>
              </a:ext>
            </a:extLst>
          </p:cNvPr>
          <p:cNvSpPr>
            <a:spLocks noGrp="1"/>
          </p:cNvSpPr>
          <p:nvPr>
            <p:ph type="sldNum" sz="quarter" idx="12"/>
          </p:nvPr>
        </p:nvSpPr>
        <p:spPr/>
        <p:txBody>
          <a:bodyPr/>
          <a:lstStyle/>
          <a:p>
            <a:pPr>
              <a:defRPr/>
            </a:pPr>
            <a:fld id="{F2EB2741-F98E-4348-A012-01E64D610787}" type="slidenum">
              <a:rPr lang="zh-CN" altLang="en-US" smtClean="0"/>
              <a:pPr>
                <a:defRPr/>
              </a:pPr>
              <a:t>‹#›</a:t>
            </a:fld>
            <a:endParaRPr lang="zh-CN" altLang="en-US"/>
          </a:p>
        </p:txBody>
      </p:sp>
      <p:pic>
        <p:nvPicPr>
          <p:cNvPr id="6" name="图片 5">
            <a:hlinkClick r:id="rId2"/>
            <a:extLst>
              <a:ext uri="{FF2B5EF4-FFF2-40B4-BE49-F238E27FC236}">
                <a16:creationId xmlns:a16="http://schemas.microsoft.com/office/drawing/2014/main" id="{6F4EC122-1CAC-C7DC-5816-F6316251AA0B}"/>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a:stretch/>
        </p:blipFill>
        <p:spPr>
          <a:xfrm>
            <a:off x="1714499" y="-1423635"/>
            <a:ext cx="3779649" cy="1016000"/>
          </a:xfrm>
          <a:prstGeom prst="rect">
            <a:avLst/>
          </a:prstGeom>
        </p:spPr>
      </p:pic>
      <p:grpSp>
        <p:nvGrpSpPr>
          <p:cNvPr id="7" name="组合 6">
            <a:extLst>
              <a:ext uri="{FF2B5EF4-FFF2-40B4-BE49-F238E27FC236}">
                <a16:creationId xmlns:a16="http://schemas.microsoft.com/office/drawing/2014/main" id="{09D4B698-3A1F-E79D-FF14-0A3899D16499}"/>
              </a:ext>
            </a:extLst>
          </p:cNvPr>
          <p:cNvGrpSpPr/>
          <p:nvPr userDrawn="1"/>
        </p:nvGrpSpPr>
        <p:grpSpPr>
          <a:xfrm>
            <a:off x="1716819" y="7027288"/>
            <a:ext cx="8760682" cy="1254347"/>
            <a:chOff x="2319" y="7301378"/>
            <a:chExt cx="8760682" cy="1254347"/>
          </a:xfrm>
        </p:grpSpPr>
        <p:grpSp>
          <p:nvGrpSpPr>
            <p:cNvPr id="8" name="组合 7" descr="51PPT模板网 &#10;唯一官网网址：www.51pptmoban.com">
              <a:extLst>
                <a:ext uri="{FF2B5EF4-FFF2-40B4-BE49-F238E27FC236}">
                  <a16:creationId xmlns:a16="http://schemas.microsoft.com/office/drawing/2014/main" id="{52446709-D621-1563-6B0E-9B8666CA9013}"/>
                </a:ext>
              </a:extLst>
            </p:cNvPr>
            <p:cNvGrpSpPr/>
            <p:nvPr userDrawn="1"/>
          </p:nvGrpSpPr>
          <p:grpSpPr>
            <a:xfrm>
              <a:off x="2319" y="7301378"/>
              <a:ext cx="8760682" cy="1254347"/>
              <a:chOff x="2070420" y="2925140"/>
              <a:chExt cx="10503063" cy="1503820"/>
            </a:xfrm>
            <a:solidFill>
              <a:schemeClr val="bg1"/>
            </a:solidFill>
          </p:grpSpPr>
          <p:sp>
            <p:nvSpPr>
              <p:cNvPr id="10" name="TextBox 56">
                <a:hlinkClick r:id="rId2"/>
                <a:extLst>
                  <a:ext uri="{FF2B5EF4-FFF2-40B4-BE49-F238E27FC236}">
                    <a16:creationId xmlns:a16="http://schemas.microsoft.com/office/drawing/2014/main" id="{A656103E-9E1F-5A77-FCF0-62B04F814719}"/>
                  </a:ext>
                </a:extLst>
              </p:cNvPr>
              <p:cNvSpPr txBox="1"/>
              <p:nvPr userDrawn="1"/>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5A25D241-EE38-FFCE-7E12-B536A62CAB12}"/>
                  </a:ext>
                </a:extLst>
              </p:cNvPr>
              <p:cNvSpPr txBox="1"/>
              <p:nvPr userDrawn="1"/>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5B335686-FAB8-63B5-212E-6B106EDF93B2}"/>
                  </a:ext>
                </a:extLst>
              </p:cNvPr>
              <p:cNvSpPr txBox="1"/>
              <p:nvPr userDrawn="1"/>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3B41DBE3-4B26-1F5F-0C64-7B2837CC3F76}"/>
                  </a:ext>
                </a:extLst>
              </p:cNvPr>
              <p:cNvSpPr txBox="1"/>
              <p:nvPr userDrawn="1"/>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85A7B5DE-4394-190B-8B08-5B699FB36110}"/>
                </a:ext>
              </a:extLst>
            </p:cNvPr>
            <p:cNvSpPr txBox="1"/>
            <p:nvPr userDrawn="1"/>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3619796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2836CEB-78E7-FA21-63BA-FE342753CAB8}"/>
              </a:ext>
            </a:extLst>
          </p:cNvPr>
          <p:cNvSpPr>
            <a:spLocks noGrp="1"/>
          </p:cNvSpPr>
          <p:nvPr>
            <p:ph type="dt" sz="half" idx="10"/>
          </p:nvPr>
        </p:nvSpPr>
        <p:spPr/>
        <p:txBody>
          <a:bodyPr/>
          <a:lstStyle>
            <a:lvl1pPr>
              <a:defRPr/>
            </a:lvl1pPr>
          </a:lstStyle>
          <a:p>
            <a:pPr>
              <a:defRPr/>
            </a:pPr>
            <a:fld id="{67A3A394-07CB-4324-84C0-414362E4A96D}" type="datetimeFigureOut">
              <a:rPr lang="zh-CN" altLang="en-US"/>
              <a:pPr>
                <a:defRPr/>
              </a:pPr>
              <a:t>2023/3/13</a:t>
            </a:fld>
            <a:endParaRPr lang="zh-CN" altLang="en-US"/>
          </a:p>
        </p:txBody>
      </p:sp>
      <p:sp>
        <p:nvSpPr>
          <p:cNvPr id="5" name="页脚占位符 4">
            <a:extLst>
              <a:ext uri="{FF2B5EF4-FFF2-40B4-BE49-F238E27FC236}">
                <a16:creationId xmlns:a16="http://schemas.microsoft.com/office/drawing/2014/main" id="{63F53D70-8B13-62C9-D25A-ABD2B4C52901}"/>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62DB65EA-4369-CEFC-2BA3-9473230EC24F}"/>
              </a:ext>
            </a:extLst>
          </p:cNvPr>
          <p:cNvSpPr>
            <a:spLocks noGrp="1"/>
          </p:cNvSpPr>
          <p:nvPr>
            <p:ph type="sldNum" sz="quarter" idx="12"/>
          </p:nvPr>
        </p:nvSpPr>
        <p:spPr/>
        <p:txBody>
          <a:bodyPr/>
          <a:lstStyle>
            <a:lvl1pPr>
              <a:defRPr/>
            </a:lvl1pPr>
          </a:lstStyle>
          <a:p>
            <a:pPr>
              <a:defRPr/>
            </a:pPr>
            <a:fld id="{C3922B05-7A86-4E77-AE3B-07A4E48E5FAE}" type="slidenum">
              <a:rPr lang="zh-CN" altLang="en-US"/>
              <a:pPr>
                <a:defRPr/>
              </a:pPr>
              <a:t>‹#›</a:t>
            </a:fld>
            <a:endParaRPr lang="zh-CN" altLang="en-US"/>
          </a:p>
        </p:txBody>
      </p:sp>
    </p:spTree>
    <p:extLst>
      <p:ext uri="{BB962C8B-B14F-4D97-AF65-F5344CB8AC3E}">
        <p14:creationId xmlns:p14="http://schemas.microsoft.com/office/powerpoint/2010/main" val="2673045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E15B7D8-44CF-3D28-78C3-FD466B9D4362}"/>
              </a:ext>
            </a:extLst>
          </p:cNvPr>
          <p:cNvSpPr>
            <a:spLocks noGrp="1"/>
          </p:cNvSpPr>
          <p:nvPr>
            <p:ph type="dt" sz="half" idx="10"/>
          </p:nvPr>
        </p:nvSpPr>
        <p:spPr/>
        <p:txBody>
          <a:bodyPr/>
          <a:lstStyle>
            <a:lvl1pPr>
              <a:defRPr/>
            </a:lvl1pPr>
          </a:lstStyle>
          <a:p>
            <a:pPr>
              <a:defRPr/>
            </a:pPr>
            <a:fld id="{B2334E95-CAE8-48E0-8ED7-2D58347F3F9C}" type="datetimeFigureOut">
              <a:rPr lang="zh-CN" altLang="en-US"/>
              <a:pPr>
                <a:defRPr/>
              </a:pPr>
              <a:t>2023/3/13</a:t>
            </a:fld>
            <a:endParaRPr lang="zh-CN" altLang="en-US"/>
          </a:p>
        </p:txBody>
      </p:sp>
      <p:sp>
        <p:nvSpPr>
          <p:cNvPr id="5" name="页脚占位符 4">
            <a:extLst>
              <a:ext uri="{FF2B5EF4-FFF2-40B4-BE49-F238E27FC236}">
                <a16:creationId xmlns:a16="http://schemas.microsoft.com/office/drawing/2014/main" id="{9321DD52-87E1-E1D0-34E4-C7F4AC6D1F46}"/>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0CDAC752-CE46-C89D-22BC-16C8DDBE9AFB}"/>
              </a:ext>
            </a:extLst>
          </p:cNvPr>
          <p:cNvSpPr>
            <a:spLocks noGrp="1"/>
          </p:cNvSpPr>
          <p:nvPr>
            <p:ph type="sldNum" sz="quarter" idx="12"/>
          </p:nvPr>
        </p:nvSpPr>
        <p:spPr/>
        <p:txBody>
          <a:bodyPr/>
          <a:lstStyle>
            <a:lvl1pPr>
              <a:defRPr/>
            </a:lvl1pPr>
          </a:lstStyle>
          <a:p>
            <a:pPr>
              <a:defRPr/>
            </a:pPr>
            <a:fld id="{183F0D85-2BD1-45D8-95AD-B801303D9674}" type="slidenum">
              <a:rPr lang="zh-CN" altLang="en-US"/>
              <a:pPr>
                <a:defRPr/>
              </a:pPr>
              <a:t>‹#›</a:t>
            </a:fld>
            <a:endParaRPr lang="zh-CN" altLang="en-US"/>
          </a:p>
        </p:txBody>
      </p:sp>
    </p:spTree>
    <p:extLst>
      <p:ext uri="{BB962C8B-B14F-4D97-AF65-F5344CB8AC3E}">
        <p14:creationId xmlns:p14="http://schemas.microsoft.com/office/powerpoint/2010/main" val="1603658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a:extLst>
              <a:ext uri="{FF2B5EF4-FFF2-40B4-BE49-F238E27FC236}">
                <a16:creationId xmlns:a16="http://schemas.microsoft.com/office/drawing/2014/main" id="{4FCC0317-1C8F-E90E-8FA2-ADDE96B5B18F}"/>
              </a:ext>
            </a:extLst>
          </p:cNvPr>
          <p:cNvSpPr>
            <a:spLocks noGrp="1"/>
          </p:cNvSpPr>
          <p:nvPr>
            <p:ph type="dt" sz="half" idx="10"/>
          </p:nvPr>
        </p:nvSpPr>
        <p:spPr/>
        <p:txBody>
          <a:bodyPr/>
          <a:lstStyle>
            <a:lvl1pPr>
              <a:defRPr/>
            </a:lvl1pPr>
          </a:lstStyle>
          <a:p>
            <a:pPr>
              <a:defRPr/>
            </a:pPr>
            <a:fld id="{FEF8BB6A-4550-484E-8429-1943DB7772C7}" type="datetimeFigureOut">
              <a:rPr lang="zh-CN" altLang="en-US"/>
              <a:pPr>
                <a:defRPr/>
              </a:pPr>
              <a:t>2023/3/13</a:t>
            </a:fld>
            <a:endParaRPr lang="zh-CN" altLang="en-US"/>
          </a:p>
        </p:txBody>
      </p:sp>
      <p:sp>
        <p:nvSpPr>
          <p:cNvPr id="6" name="页脚占位符 4">
            <a:extLst>
              <a:ext uri="{FF2B5EF4-FFF2-40B4-BE49-F238E27FC236}">
                <a16:creationId xmlns:a16="http://schemas.microsoft.com/office/drawing/2014/main" id="{17B9F88E-25D1-BD76-D204-B83CC64B1F9C}"/>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18208FC8-C5C8-1525-C7C9-1671E5B60F59}"/>
              </a:ext>
            </a:extLst>
          </p:cNvPr>
          <p:cNvSpPr>
            <a:spLocks noGrp="1"/>
          </p:cNvSpPr>
          <p:nvPr>
            <p:ph type="sldNum" sz="quarter" idx="12"/>
          </p:nvPr>
        </p:nvSpPr>
        <p:spPr/>
        <p:txBody>
          <a:bodyPr/>
          <a:lstStyle>
            <a:lvl1pPr>
              <a:defRPr/>
            </a:lvl1pPr>
          </a:lstStyle>
          <a:p>
            <a:pPr>
              <a:defRPr/>
            </a:pPr>
            <a:fld id="{82E62FC9-0284-4F7A-A15A-3A41D52DAE51}" type="slidenum">
              <a:rPr lang="zh-CN" altLang="en-US"/>
              <a:pPr>
                <a:defRPr/>
              </a:pPr>
              <a:t>‹#›</a:t>
            </a:fld>
            <a:endParaRPr lang="zh-CN" altLang="en-US"/>
          </a:p>
        </p:txBody>
      </p:sp>
    </p:spTree>
    <p:extLst>
      <p:ext uri="{BB962C8B-B14F-4D97-AF65-F5344CB8AC3E}">
        <p14:creationId xmlns:p14="http://schemas.microsoft.com/office/powerpoint/2010/main" val="93037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3">
            <a:extLst>
              <a:ext uri="{FF2B5EF4-FFF2-40B4-BE49-F238E27FC236}">
                <a16:creationId xmlns:a16="http://schemas.microsoft.com/office/drawing/2014/main" id="{B72E83E9-739D-B1B2-3831-F7F89EA409F2}"/>
              </a:ext>
            </a:extLst>
          </p:cNvPr>
          <p:cNvSpPr>
            <a:spLocks noGrp="1"/>
          </p:cNvSpPr>
          <p:nvPr>
            <p:ph type="dt" sz="half" idx="10"/>
          </p:nvPr>
        </p:nvSpPr>
        <p:spPr/>
        <p:txBody>
          <a:bodyPr/>
          <a:lstStyle>
            <a:lvl1pPr>
              <a:defRPr/>
            </a:lvl1pPr>
          </a:lstStyle>
          <a:p>
            <a:pPr>
              <a:defRPr/>
            </a:pPr>
            <a:fld id="{C06123C9-4DCB-4E80-8756-E27BCE14CB95}" type="datetimeFigureOut">
              <a:rPr lang="zh-CN" altLang="en-US"/>
              <a:pPr>
                <a:defRPr/>
              </a:pPr>
              <a:t>2023/3/13</a:t>
            </a:fld>
            <a:endParaRPr lang="zh-CN" altLang="en-US"/>
          </a:p>
        </p:txBody>
      </p:sp>
      <p:sp>
        <p:nvSpPr>
          <p:cNvPr id="8" name="页脚占位符 4">
            <a:extLst>
              <a:ext uri="{FF2B5EF4-FFF2-40B4-BE49-F238E27FC236}">
                <a16:creationId xmlns:a16="http://schemas.microsoft.com/office/drawing/2014/main" id="{AF1A6643-805F-A38A-DE27-4D7DD695772F}"/>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765F2B22-3D1D-A613-A6DB-BB7781F0CA98}"/>
              </a:ext>
            </a:extLst>
          </p:cNvPr>
          <p:cNvSpPr>
            <a:spLocks noGrp="1"/>
          </p:cNvSpPr>
          <p:nvPr>
            <p:ph type="sldNum" sz="quarter" idx="12"/>
          </p:nvPr>
        </p:nvSpPr>
        <p:spPr/>
        <p:txBody>
          <a:bodyPr/>
          <a:lstStyle>
            <a:lvl1pPr>
              <a:defRPr/>
            </a:lvl1pPr>
          </a:lstStyle>
          <a:p>
            <a:pPr>
              <a:defRPr/>
            </a:pPr>
            <a:fld id="{3D0AB239-AEB2-494A-A808-8095B3D02C80}" type="slidenum">
              <a:rPr lang="zh-CN" altLang="en-US"/>
              <a:pPr>
                <a:defRPr/>
              </a:pPr>
              <a:t>‹#›</a:t>
            </a:fld>
            <a:endParaRPr lang="zh-CN" altLang="en-US"/>
          </a:p>
        </p:txBody>
      </p:sp>
    </p:spTree>
    <p:extLst>
      <p:ext uri="{BB962C8B-B14F-4D97-AF65-F5344CB8AC3E}">
        <p14:creationId xmlns:p14="http://schemas.microsoft.com/office/powerpoint/2010/main" val="369544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A7B16B1-AE30-A2D6-DBCC-AFB94838E538}"/>
              </a:ext>
            </a:extLst>
          </p:cNvPr>
          <p:cNvSpPr>
            <a:spLocks noGrp="1"/>
          </p:cNvSpPr>
          <p:nvPr>
            <p:ph type="dt" sz="half" idx="10"/>
          </p:nvPr>
        </p:nvSpPr>
        <p:spPr/>
        <p:txBody>
          <a:bodyPr/>
          <a:lstStyle>
            <a:lvl1pPr>
              <a:defRPr/>
            </a:lvl1pPr>
          </a:lstStyle>
          <a:p>
            <a:pPr>
              <a:defRPr/>
            </a:pPr>
            <a:fld id="{55A70043-01B5-4A29-A640-B0FF5674D590}" type="datetimeFigureOut">
              <a:rPr lang="zh-CN" altLang="en-US"/>
              <a:pPr>
                <a:defRPr/>
              </a:pPr>
              <a:t>2023/3/13</a:t>
            </a:fld>
            <a:endParaRPr lang="zh-CN" altLang="en-US"/>
          </a:p>
        </p:txBody>
      </p:sp>
      <p:sp>
        <p:nvSpPr>
          <p:cNvPr id="4" name="页脚占位符 4">
            <a:extLst>
              <a:ext uri="{FF2B5EF4-FFF2-40B4-BE49-F238E27FC236}">
                <a16:creationId xmlns:a16="http://schemas.microsoft.com/office/drawing/2014/main" id="{77220635-159B-AC83-8BFD-E2FA5CEBC306}"/>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697BFB41-4C15-8C4D-7FEF-1901A78CD1CC}"/>
              </a:ext>
            </a:extLst>
          </p:cNvPr>
          <p:cNvSpPr>
            <a:spLocks noGrp="1"/>
          </p:cNvSpPr>
          <p:nvPr>
            <p:ph type="sldNum" sz="quarter" idx="12"/>
          </p:nvPr>
        </p:nvSpPr>
        <p:spPr/>
        <p:txBody>
          <a:bodyPr/>
          <a:lstStyle>
            <a:lvl1pPr>
              <a:defRPr/>
            </a:lvl1pPr>
          </a:lstStyle>
          <a:p>
            <a:pPr>
              <a:defRPr/>
            </a:pPr>
            <a:fld id="{AB5662DA-EA3A-41A4-877A-BE7104C279C1}" type="slidenum">
              <a:rPr lang="zh-CN" altLang="en-US"/>
              <a:pPr>
                <a:defRPr/>
              </a:pPr>
              <a:t>‹#›</a:t>
            </a:fld>
            <a:endParaRPr lang="zh-CN" altLang="en-US"/>
          </a:p>
        </p:txBody>
      </p:sp>
    </p:spTree>
    <p:extLst>
      <p:ext uri="{BB962C8B-B14F-4D97-AF65-F5344CB8AC3E}">
        <p14:creationId xmlns:p14="http://schemas.microsoft.com/office/powerpoint/2010/main" val="671595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ACC07688-D60B-9A76-02E8-A56BBBD28BA3}"/>
              </a:ext>
            </a:extLst>
          </p:cNvPr>
          <p:cNvSpPr>
            <a:spLocks noGrp="1"/>
          </p:cNvSpPr>
          <p:nvPr>
            <p:ph type="dt" sz="half" idx="10"/>
          </p:nvPr>
        </p:nvSpPr>
        <p:spPr/>
        <p:txBody>
          <a:bodyPr/>
          <a:lstStyle>
            <a:lvl1pPr>
              <a:defRPr/>
            </a:lvl1pPr>
          </a:lstStyle>
          <a:p>
            <a:pPr>
              <a:defRPr/>
            </a:pPr>
            <a:fld id="{81A64DF7-6E80-483A-94A8-0190A9EEA5DA}" type="datetimeFigureOut">
              <a:rPr lang="zh-CN" altLang="en-US"/>
              <a:pPr>
                <a:defRPr/>
              </a:pPr>
              <a:t>2023/3/13</a:t>
            </a:fld>
            <a:endParaRPr lang="zh-CN" altLang="en-US"/>
          </a:p>
        </p:txBody>
      </p:sp>
      <p:sp>
        <p:nvSpPr>
          <p:cNvPr id="3" name="页脚占位符 4">
            <a:extLst>
              <a:ext uri="{FF2B5EF4-FFF2-40B4-BE49-F238E27FC236}">
                <a16:creationId xmlns:a16="http://schemas.microsoft.com/office/drawing/2014/main" id="{D8DD69CB-E82E-43FD-3476-96F4CBFD20EE}"/>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F8B75651-FA59-B31A-4236-46547CC07214}"/>
              </a:ext>
            </a:extLst>
          </p:cNvPr>
          <p:cNvSpPr>
            <a:spLocks noGrp="1"/>
          </p:cNvSpPr>
          <p:nvPr>
            <p:ph type="sldNum" sz="quarter" idx="12"/>
          </p:nvPr>
        </p:nvSpPr>
        <p:spPr/>
        <p:txBody>
          <a:bodyPr/>
          <a:lstStyle>
            <a:lvl1pPr>
              <a:defRPr/>
            </a:lvl1pPr>
          </a:lstStyle>
          <a:p>
            <a:pPr>
              <a:defRPr/>
            </a:pPr>
            <a:fld id="{C53180F5-3056-46FE-9591-F16585B55B49}" type="slidenum">
              <a:rPr lang="zh-CN" altLang="en-US"/>
              <a:pPr>
                <a:defRPr/>
              </a:pPr>
              <a:t>‹#›</a:t>
            </a:fld>
            <a:endParaRPr lang="zh-CN" altLang="en-US"/>
          </a:p>
        </p:txBody>
      </p:sp>
    </p:spTree>
    <p:extLst>
      <p:ext uri="{BB962C8B-B14F-4D97-AF65-F5344CB8AC3E}">
        <p14:creationId xmlns:p14="http://schemas.microsoft.com/office/powerpoint/2010/main" val="21028407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29939456-B5AC-21B5-6E3D-5F1CE0BB63E3}"/>
              </a:ext>
            </a:extLst>
          </p:cNvPr>
          <p:cNvSpPr>
            <a:spLocks noGrp="1"/>
          </p:cNvSpPr>
          <p:nvPr>
            <p:ph type="dt" sz="half" idx="10"/>
          </p:nvPr>
        </p:nvSpPr>
        <p:spPr/>
        <p:txBody>
          <a:bodyPr/>
          <a:lstStyle>
            <a:lvl1pPr>
              <a:defRPr/>
            </a:lvl1pPr>
          </a:lstStyle>
          <a:p>
            <a:pPr>
              <a:defRPr/>
            </a:pPr>
            <a:fld id="{9069AD62-0B15-40DB-BFA0-C4C2D80B0C91}" type="datetimeFigureOut">
              <a:rPr lang="zh-CN" altLang="en-US"/>
              <a:pPr>
                <a:defRPr/>
              </a:pPr>
              <a:t>2023/3/13</a:t>
            </a:fld>
            <a:endParaRPr lang="zh-CN" altLang="en-US"/>
          </a:p>
        </p:txBody>
      </p:sp>
      <p:sp>
        <p:nvSpPr>
          <p:cNvPr id="6" name="页脚占位符 4">
            <a:extLst>
              <a:ext uri="{FF2B5EF4-FFF2-40B4-BE49-F238E27FC236}">
                <a16:creationId xmlns:a16="http://schemas.microsoft.com/office/drawing/2014/main" id="{B4E7FD8C-7F82-3614-8D53-51FA671B3ECD}"/>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1D27D6F1-8796-A15B-9EBE-E700E9ACC2D2}"/>
              </a:ext>
            </a:extLst>
          </p:cNvPr>
          <p:cNvSpPr>
            <a:spLocks noGrp="1"/>
          </p:cNvSpPr>
          <p:nvPr>
            <p:ph type="sldNum" sz="quarter" idx="12"/>
          </p:nvPr>
        </p:nvSpPr>
        <p:spPr/>
        <p:txBody>
          <a:bodyPr/>
          <a:lstStyle>
            <a:lvl1pPr>
              <a:defRPr/>
            </a:lvl1pPr>
          </a:lstStyle>
          <a:p>
            <a:pPr>
              <a:defRPr/>
            </a:pPr>
            <a:fld id="{DD515604-D10F-4011-B5AA-A2B8BC3DBE39}" type="slidenum">
              <a:rPr lang="zh-CN" altLang="en-US"/>
              <a:pPr>
                <a:defRPr/>
              </a:pPr>
              <a:t>‹#›</a:t>
            </a:fld>
            <a:endParaRPr lang="zh-CN" altLang="en-US"/>
          </a:p>
        </p:txBody>
      </p:sp>
    </p:spTree>
    <p:extLst>
      <p:ext uri="{BB962C8B-B14F-4D97-AF65-F5344CB8AC3E}">
        <p14:creationId xmlns:p14="http://schemas.microsoft.com/office/powerpoint/2010/main" val="1993459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FC395D89-CD45-2477-1E78-403CD442BEEB}"/>
              </a:ext>
            </a:extLst>
          </p:cNvPr>
          <p:cNvSpPr>
            <a:spLocks noGrp="1"/>
          </p:cNvSpPr>
          <p:nvPr>
            <p:ph type="dt" sz="half" idx="10"/>
          </p:nvPr>
        </p:nvSpPr>
        <p:spPr/>
        <p:txBody>
          <a:bodyPr/>
          <a:lstStyle>
            <a:lvl1pPr>
              <a:defRPr/>
            </a:lvl1pPr>
          </a:lstStyle>
          <a:p>
            <a:pPr>
              <a:defRPr/>
            </a:pPr>
            <a:fld id="{1A861428-D93F-460B-80F7-E44D4E35F6ED}" type="datetimeFigureOut">
              <a:rPr lang="zh-CN" altLang="en-US"/>
              <a:pPr>
                <a:defRPr/>
              </a:pPr>
              <a:t>2023/3/13</a:t>
            </a:fld>
            <a:endParaRPr lang="zh-CN" altLang="en-US"/>
          </a:p>
        </p:txBody>
      </p:sp>
      <p:sp>
        <p:nvSpPr>
          <p:cNvPr id="6" name="页脚占位符 4">
            <a:extLst>
              <a:ext uri="{FF2B5EF4-FFF2-40B4-BE49-F238E27FC236}">
                <a16:creationId xmlns:a16="http://schemas.microsoft.com/office/drawing/2014/main" id="{CC430277-0E51-95B5-A359-73949575139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6A9C53EA-D2A7-E4F7-1BDC-066B38BF3A34}"/>
              </a:ext>
            </a:extLst>
          </p:cNvPr>
          <p:cNvSpPr>
            <a:spLocks noGrp="1"/>
          </p:cNvSpPr>
          <p:nvPr>
            <p:ph type="sldNum" sz="quarter" idx="12"/>
          </p:nvPr>
        </p:nvSpPr>
        <p:spPr/>
        <p:txBody>
          <a:bodyPr/>
          <a:lstStyle>
            <a:lvl1pPr>
              <a:defRPr/>
            </a:lvl1pPr>
          </a:lstStyle>
          <a:p>
            <a:pPr>
              <a:defRPr/>
            </a:pPr>
            <a:fld id="{74899C7A-780C-4575-BCD2-9C9E26B4026E}" type="slidenum">
              <a:rPr lang="zh-CN" altLang="en-US"/>
              <a:pPr>
                <a:defRPr/>
              </a:pPr>
              <a:t>‹#›</a:t>
            </a:fld>
            <a:endParaRPr lang="zh-CN" altLang="en-US"/>
          </a:p>
        </p:txBody>
      </p:sp>
    </p:spTree>
    <p:extLst>
      <p:ext uri="{BB962C8B-B14F-4D97-AF65-F5344CB8AC3E}">
        <p14:creationId xmlns:p14="http://schemas.microsoft.com/office/powerpoint/2010/main" val="3893855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8A79656-D1B6-7A47-51AC-18F1B8AF9477}"/>
              </a:ext>
            </a:extLst>
          </p:cNvPr>
          <p:cNvGrpSpPr/>
          <p:nvPr userDrawn="1"/>
        </p:nvGrpSpPr>
        <p:grpSpPr>
          <a:xfrm>
            <a:off x="0" y="0"/>
            <a:ext cx="12192000" cy="6858000"/>
            <a:chOff x="0" y="0"/>
            <a:chExt cx="12192000" cy="6858000"/>
          </a:xfrm>
        </p:grpSpPr>
        <p:pic>
          <p:nvPicPr>
            <p:cNvPr id="3" name="图片 2" descr="建筑与房屋的城市空拍图&#10;&#10;描述已自动生成">
              <a:extLst>
                <a:ext uri="{FF2B5EF4-FFF2-40B4-BE49-F238E27FC236}">
                  <a16:creationId xmlns:a16="http://schemas.microsoft.com/office/drawing/2014/main" id="{D2003D69-13E9-8601-F5C2-21100DA21EA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268" y="0"/>
              <a:ext cx="12169464" cy="6858000"/>
            </a:xfrm>
            <a:prstGeom prst="rect">
              <a:avLst/>
            </a:prstGeom>
          </p:spPr>
        </p:pic>
        <p:sp>
          <p:nvSpPr>
            <p:cNvPr id="7" name="矩形 6">
              <a:extLst>
                <a:ext uri="{FF2B5EF4-FFF2-40B4-BE49-F238E27FC236}">
                  <a16:creationId xmlns:a16="http://schemas.microsoft.com/office/drawing/2014/main" id="{C1D07CC6-25E3-A73C-8BFF-CB6443708B93}"/>
                </a:ext>
              </a:extLst>
            </p:cNvPr>
            <p:cNvSpPr/>
            <p:nvPr/>
          </p:nvSpPr>
          <p:spPr>
            <a:xfrm>
              <a:off x="0" y="0"/>
              <a:ext cx="12192000" cy="6858000"/>
            </a:xfrm>
            <a:prstGeom prst="rect">
              <a:avLst/>
            </a:prstGeom>
            <a:solidFill>
              <a:srgbClr val="FFFFFF">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26" name="标题占位符 1">
            <a:extLst>
              <a:ext uri="{FF2B5EF4-FFF2-40B4-BE49-F238E27FC236}">
                <a16:creationId xmlns:a16="http://schemas.microsoft.com/office/drawing/2014/main" id="{44DE6529-4F18-B76A-4640-205ACEAD8F90}"/>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A492A07-4BEE-7EE7-AC01-9AD7C1A5413A}"/>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ABC17E-6D22-6870-9351-8578BE0CCA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C7FC10FA-1366-4714-9D25-ED1EB728A814}" type="datetimeFigureOut">
              <a:rPr lang="zh-CN" altLang="en-US"/>
              <a:pPr>
                <a:defRPr/>
              </a:pPr>
              <a:t>2023/3/13</a:t>
            </a:fld>
            <a:endParaRPr lang="zh-CN" altLang="en-US"/>
          </a:p>
        </p:txBody>
      </p:sp>
      <p:sp>
        <p:nvSpPr>
          <p:cNvPr id="5" name="页脚占位符 4">
            <a:extLst>
              <a:ext uri="{FF2B5EF4-FFF2-40B4-BE49-F238E27FC236}">
                <a16:creationId xmlns:a16="http://schemas.microsoft.com/office/drawing/2014/main" id="{E7884A38-2CF6-82A4-F429-B07FDF0A16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F4FEBD8D-3250-759C-A912-B562CD1C5F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F2EB2741-F98E-4348-A012-01E64D61078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DE4E82D6-6C17-EA92-E180-AF2C5234E5D1}"/>
              </a:ext>
            </a:extLst>
          </p:cNvPr>
          <p:cNvGrpSpPr/>
          <p:nvPr/>
        </p:nvGrpSpPr>
        <p:grpSpPr>
          <a:xfrm flipH="1">
            <a:off x="5975355" y="0"/>
            <a:ext cx="6227913" cy="6868830"/>
            <a:chOff x="0" y="-7220"/>
            <a:chExt cx="5234541" cy="6868830"/>
          </a:xfrm>
        </p:grpSpPr>
        <p:sp>
          <p:nvSpPr>
            <p:cNvPr id="2" name="箭头: 五边形 4">
              <a:extLst>
                <a:ext uri="{FF2B5EF4-FFF2-40B4-BE49-F238E27FC236}">
                  <a16:creationId xmlns:a16="http://schemas.microsoft.com/office/drawing/2014/main" id="{BB1E50AF-5714-87CC-F2FE-4792891DBBA1}"/>
                </a:ext>
              </a:extLst>
            </p:cNvPr>
            <p:cNvSpPr/>
            <p:nvPr/>
          </p:nvSpPr>
          <p:spPr bwMode="auto">
            <a:xfrm>
              <a:off x="218661" y="-3610"/>
              <a:ext cx="5015880" cy="6858000"/>
            </a:xfrm>
            <a:prstGeom prst="homePlate">
              <a:avLst>
                <a:gd name="adj" fmla="val 49046"/>
              </a:avLst>
            </a:prstGeom>
            <a:solidFill>
              <a:schemeClr val="accent1">
                <a:alpha val="17000"/>
              </a:schemeClr>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 name="箭头: 五边形 3">
              <a:extLst>
                <a:ext uri="{FF2B5EF4-FFF2-40B4-BE49-F238E27FC236}">
                  <a16:creationId xmlns:a16="http://schemas.microsoft.com/office/drawing/2014/main" id="{C6DEC669-230E-A28D-4E4B-9102DA3F5ABF}"/>
                </a:ext>
              </a:extLst>
            </p:cNvPr>
            <p:cNvSpPr/>
            <p:nvPr/>
          </p:nvSpPr>
          <p:spPr bwMode="auto">
            <a:xfrm>
              <a:off x="0" y="3610"/>
              <a:ext cx="5015880" cy="6858000"/>
            </a:xfrm>
            <a:prstGeom prst="homePlate">
              <a:avLst>
                <a:gd name="adj" fmla="val 51739"/>
              </a:avLst>
            </a:prstGeom>
            <a:blipFill dpi="0" rotWithShape="1">
              <a:blip r:embed="rId2"/>
              <a:srcRect/>
              <a:tile tx="6350" ty="0" sx="100000" sy="100000" flip="none" algn="tl"/>
            </a:blip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箭头: 五边形 3">
              <a:extLst>
                <a:ext uri="{FF2B5EF4-FFF2-40B4-BE49-F238E27FC236}">
                  <a16:creationId xmlns:a16="http://schemas.microsoft.com/office/drawing/2014/main" id="{69C6EA53-47CC-CB1F-5DE5-69F1A2B384D8}"/>
                </a:ext>
              </a:extLst>
            </p:cNvPr>
            <p:cNvSpPr/>
            <p:nvPr/>
          </p:nvSpPr>
          <p:spPr bwMode="auto">
            <a:xfrm>
              <a:off x="0" y="-7220"/>
              <a:ext cx="5015880" cy="6868830"/>
            </a:xfrm>
            <a:prstGeom prst="homePlate">
              <a:avLst>
                <a:gd name="adj" fmla="val 51739"/>
              </a:avLst>
            </a:prstGeom>
            <a:solidFill>
              <a:schemeClr val="accent1">
                <a:alpha val="70000"/>
              </a:schemeClr>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4" name="标题 4">
            <a:extLst>
              <a:ext uri="{FF2B5EF4-FFF2-40B4-BE49-F238E27FC236}">
                <a16:creationId xmlns:a16="http://schemas.microsoft.com/office/drawing/2014/main" id="{A05B914A-84CD-6902-F19E-EF6AEBB3195D}"/>
              </a:ext>
            </a:extLst>
          </p:cNvPr>
          <p:cNvSpPr txBox="1">
            <a:spLocks/>
          </p:cNvSpPr>
          <p:nvPr/>
        </p:nvSpPr>
        <p:spPr>
          <a:xfrm>
            <a:off x="678783" y="1716971"/>
            <a:ext cx="5204614" cy="1609903"/>
          </a:xfrm>
          <a:prstGeom prst="rect">
            <a:avLst/>
          </a:prstGeom>
        </p:spPr>
        <p:txBody>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a:lstStyle>
          <a:p>
            <a:pPr eaLnBrk="1" hangingPunct="1"/>
            <a:r>
              <a:rPr lang="zh-CN" altLang="en-US" sz="5400"/>
              <a:t>商务风</a:t>
            </a:r>
            <a:br>
              <a:rPr lang="en-US" altLang="zh-CN" sz="6000"/>
            </a:br>
            <a:r>
              <a:rPr lang="zh-CN" altLang="en-US" sz="6000">
                <a:gradFill>
                  <a:gsLst>
                    <a:gs pos="19000">
                      <a:schemeClr val="accent1"/>
                    </a:gs>
                    <a:gs pos="100000">
                      <a:schemeClr val="accent2"/>
                    </a:gs>
                  </a:gsLst>
                  <a:lin ang="0" scaled="0"/>
                </a:gradFill>
              </a:rPr>
              <a:t>工作汇报模板</a:t>
            </a:r>
            <a:endParaRPr lang="en-GB" sz="6000" dirty="0">
              <a:gradFill>
                <a:gsLst>
                  <a:gs pos="19000">
                    <a:schemeClr val="accent1"/>
                  </a:gs>
                  <a:gs pos="100000">
                    <a:schemeClr val="accent2"/>
                  </a:gs>
                </a:gsLst>
                <a:lin ang="0" scaled="0"/>
              </a:gradFill>
            </a:endParaRPr>
          </a:p>
        </p:txBody>
      </p:sp>
      <p:sp>
        <p:nvSpPr>
          <p:cNvPr id="15" name="副标题 5">
            <a:extLst>
              <a:ext uri="{FF2B5EF4-FFF2-40B4-BE49-F238E27FC236}">
                <a16:creationId xmlns:a16="http://schemas.microsoft.com/office/drawing/2014/main" id="{D0D9EE89-16B0-FDAD-D48B-A6638D825DA9}"/>
              </a:ext>
            </a:extLst>
          </p:cNvPr>
          <p:cNvSpPr txBox="1">
            <a:spLocks/>
          </p:cNvSpPr>
          <p:nvPr/>
        </p:nvSpPr>
        <p:spPr>
          <a:xfrm>
            <a:off x="678782" y="3442303"/>
            <a:ext cx="5204615" cy="360612"/>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eaLnBrk="1" hangingPunct="1">
              <a:buNone/>
            </a:pPr>
            <a:r>
              <a:rPr lang="en-GB" sz="2400">
                <a:solidFill>
                  <a:schemeClr val="tx2"/>
                </a:solidFill>
              </a:rPr>
              <a:t>YEAR-END SUMMARY REPORT</a:t>
            </a:r>
            <a:endParaRPr lang="en-GB" sz="2400" dirty="0">
              <a:solidFill>
                <a:schemeClr val="tx2"/>
              </a:solidFill>
            </a:endParaRPr>
          </a:p>
        </p:txBody>
      </p:sp>
      <p:sp>
        <p:nvSpPr>
          <p:cNvPr id="16" name="Speaker Placeholder 3">
            <a:extLst>
              <a:ext uri="{FF2B5EF4-FFF2-40B4-BE49-F238E27FC236}">
                <a16:creationId xmlns:a16="http://schemas.microsoft.com/office/drawing/2014/main" id="{0992D2D8-C141-6066-BA97-F38944CAF756}"/>
              </a:ext>
            </a:extLst>
          </p:cNvPr>
          <p:cNvSpPr txBox="1">
            <a:spLocks/>
          </p:cNvSpPr>
          <p:nvPr/>
        </p:nvSpPr>
        <p:spPr>
          <a:xfrm>
            <a:off x="680476" y="5380266"/>
            <a:ext cx="2148639" cy="43140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18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a:t>汇报人 </a:t>
            </a:r>
            <a:endParaRPr lang="zh-CN" altLang="en-US" sz="2000" b="1" dirty="0"/>
          </a:p>
        </p:txBody>
      </p:sp>
      <p:sp>
        <p:nvSpPr>
          <p:cNvPr id="17" name="Speaker Placeholder 3">
            <a:extLst>
              <a:ext uri="{FF2B5EF4-FFF2-40B4-BE49-F238E27FC236}">
                <a16:creationId xmlns:a16="http://schemas.microsoft.com/office/drawing/2014/main" id="{079505F6-5F8F-C0CE-CFAA-A0FDA5254C0F}"/>
              </a:ext>
            </a:extLst>
          </p:cNvPr>
          <p:cNvSpPr txBox="1">
            <a:spLocks/>
          </p:cNvSpPr>
          <p:nvPr/>
        </p:nvSpPr>
        <p:spPr>
          <a:xfrm>
            <a:off x="680475" y="5762205"/>
            <a:ext cx="2148639" cy="43871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20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51PPT</a:t>
            </a:r>
            <a:r>
              <a:rPr lang="zh-CN" altLang="en-US"/>
              <a:t>模板</a:t>
            </a:r>
            <a:endParaRPr lang="en-US" dirty="0"/>
          </a:p>
        </p:txBody>
      </p:sp>
      <p:sp>
        <p:nvSpPr>
          <p:cNvPr id="18" name="Speaker Placeholder 3">
            <a:extLst>
              <a:ext uri="{FF2B5EF4-FFF2-40B4-BE49-F238E27FC236}">
                <a16:creationId xmlns:a16="http://schemas.microsoft.com/office/drawing/2014/main" id="{984382EF-B2F2-1A26-53C6-AAC7CBF3BAED}"/>
              </a:ext>
            </a:extLst>
          </p:cNvPr>
          <p:cNvSpPr txBox="1">
            <a:spLocks/>
          </p:cNvSpPr>
          <p:nvPr/>
        </p:nvSpPr>
        <p:spPr>
          <a:xfrm>
            <a:off x="2923610" y="5392297"/>
            <a:ext cx="2148639" cy="43140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18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a:t>汇报时间</a:t>
            </a:r>
            <a:endParaRPr lang="zh-CN" altLang="en-US" sz="2000" b="1" dirty="0"/>
          </a:p>
        </p:txBody>
      </p:sp>
      <p:sp>
        <p:nvSpPr>
          <p:cNvPr id="19" name="Speaker Placeholder 3">
            <a:extLst>
              <a:ext uri="{FF2B5EF4-FFF2-40B4-BE49-F238E27FC236}">
                <a16:creationId xmlns:a16="http://schemas.microsoft.com/office/drawing/2014/main" id="{69DCC6D3-FDA8-4490-177A-7BA2228E70D8}"/>
              </a:ext>
            </a:extLst>
          </p:cNvPr>
          <p:cNvSpPr txBox="1">
            <a:spLocks/>
          </p:cNvSpPr>
          <p:nvPr/>
        </p:nvSpPr>
        <p:spPr>
          <a:xfrm>
            <a:off x="2921073" y="5773169"/>
            <a:ext cx="2148639" cy="427746"/>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20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20XX.XX.XX</a:t>
            </a:r>
            <a:endParaRPr lang="en-US" dirty="0"/>
          </a:p>
        </p:txBody>
      </p:sp>
      <p:cxnSp>
        <p:nvCxnSpPr>
          <p:cNvPr id="21" name="直接连接符 20">
            <a:extLst>
              <a:ext uri="{FF2B5EF4-FFF2-40B4-BE49-F238E27FC236}">
                <a16:creationId xmlns:a16="http://schemas.microsoft.com/office/drawing/2014/main" id="{6FCBA43F-8CD1-6B39-A7AD-5F5B814F7BF1}"/>
              </a:ext>
            </a:extLst>
          </p:cNvPr>
          <p:cNvCxnSpPr/>
          <p:nvPr/>
        </p:nvCxnSpPr>
        <p:spPr>
          <a:xfrm>
            <a:off x="772726" y="3969572"/>
            <a:ext cx="0" cy="1316274"/>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AD85E426-6BF9-69C2-CD48-19AFB564F893}"/>
              </a:ext>
            </a:extLst>
          </p:cNvPr>
          <p:cNvSpPr txBox="1"/>
          <p:nvPr/>
        </p:nvSpPr>
        <p:spPr>
          <a:xfrm>
            <a:off x="772726" y="710005"/>
            <a:ext cx="1174408" cy="461665"/>
          </a:xfrm>
          <a:prstGeom prst="rect">
            <a:avLst/>
          </a:prstGeom>
          <a:noFill/>
        </p:spPr>
        <p:txBody>
          <a:bodyPr wrap="square" rtlCol="0">
            <a:spAutoFit/>
          </a:bodyPr>
          <a:lstStyle/>
          <a:p>
            <a:r>
              <a:rPr lang="en-US" altLang="zh-CN" sz="2400">
                <a:latin typeface="+mj-lt"/>
              </a:rPr>
              <a:t>LOGO</a:t>
            </a:r>
            <a:endParaRPr lang="zh-CN" altLang="en-US" sz="2400">
              <a:latin typeface="+mj-lt"/>
            </a:endParaRPr>
          </a:p>
        </p:txBody>
      </p:sp>
    </p:spTree>
    <p:extLst>
      <p:ext uri="{BB962C8B-B14F-4D97-AF65-F5344CB8AC3E}">
        <p14:creationId xmlns:p14="http://schemas.microsoft.com/office/powerpoint/2010/main" val="42865318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8F3C6CD-5DAE-78AE-3149-1584AA83074A}"/>
              </a:ext>
            </a:extLst>
          </p:cNvPr>
          <p:cNvGrpSpPr/>
          <p:nvPr/>
        </p:nvGrpSpPr>
        <p:grpSpPr>
          <a:xfrm flipH="1">
            <a:off x="5975355" y="0"/>
            <a:ext cx="6227913" cy="6868830"/>
            <a:chOff x="0" y="-7220"/>
            <a:chExt cx="5234541" cy="6868830"/>
          </a:xfrm>
        </p:grpSpPr>
        <p:sp>
          <p:nvSpPr>
            <p:cNvPr id="3" name="箭头: 五边形 4">
              <a:extLst>
                <a:ext uri="{FF2B5EF4-FFF2-40B4-BE49-F238E27FC236}">
                  <a16:creationId xmlns:a16="http://schemas.microsoft.com/office/drawing/2014/main" id="{222D4A7E-978D-2CCD-5233-0C71D3B5937E}"/>
                </a:ext>
              </a:extLst>
            </p:cNvPr>
            <p:cNvSpPr/>
            <p:nvPr/>
          </p:nvSpPr>
          <p:spPr bwMode="auto">
            <a:xfrm>
              <a:off x="218661" y="-3610"/>
              <a:ext cx="5015880" cy="6858000"/>
            </a:xfrm>
            <a:prstGeom prst="homePlate">
              <a:avLst>
                <a:gd name="adj" fmla="val 49046"/>
              </a:avLst>
            </a:prstGeom>
            <a:solidFill>
              <a:schemeClr val="accent1">
                <a:alpha val="17000"/>
              </a:schemeClr>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箭头: 五边形 3">
              <a:extLst>
                <a:ext uri="{FF2B5EF4-FFF2-40B4-BE49-F238E27FC236}">
                  <a16:creationId xmlns:a16="http://schemas.microsoft.com/office/drawing/2014/main" id="{2B41A151-76BB-F512-03DE-62BE0BBEA7E7}"/>
                </a:ext>
              </a:extLst>
            </p:cNvPr>
            <p:cNvSpPr/>
            <p:nvPr/>
          </p:nvSpPr>
          <p:spPr bwMode="auto">
            <a:xfrm>
              <a:off x="0" y="3610"/>
              <a:ext cx="5015880" cy="6858000"/>
            </a:xfrm>
            <a:prstGeom prst="homePlate">
              <a:avLst>
                <a:gd name="adj" fmla="val 51739"/>
              </a:avLst>
            </a:prstGeom>
            <a:blipFill dpi="0" rotWithShape="1">
              <a:blip r:embed="rId3"/>
              <a:srcRect/>
              <a:tile tx="6350" ty="0" sx="100000" sy="100000" flip="none" algn="tl"/>
            </a:blip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箭头: 五边形 3">
              <a:extLst>
                <a:ext uri="{FF2B5EF4-FFF2-40B4-BE49-F238E27FC236}">
                  <a16:creationId xmlns:a16="http://schemas.microsoft.com/office/drawing/2014/main" id="{66B55EB8-62AC-2E2D-EC96-DEDD64B98C8A}"/>
                </a:ext>
              </a:extLst>
            </p:cNvPr>
            <p:cNvSpPr/>
            <p:nvPr/>
          </p:nvSpPr>
          <p:spPr bwMode="auto">
            <a:xfrm>
              <a:off x="0" y="-7220"/>
              <a:ext cx="5015880" cy="6868830"/>
            </a:xfrm>
            <a:prstGeom prst="homePlate">
              <a:avLst>
                <a:gd name="adj" fmla="val 51739"/>
              </a:avLst>
            </a:prstGeom>
            <a:solidFill>
              <a:schemeClr val="accent1">
                <a:alpha val="70000"/>
              </a:schemeClr>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6" name="Speaker Placeholder 3">
            <a:extLst>
              <a:ext uri="{FF2B5EF4-FFF2-40B4-BE49-F238E27FC236}">
                <a16:creationId xmlns:a16="http://schemas.microsoft.com/office/drawing/2014/main" id="{3700D8FF-D49C-7F50-A50B-4085BCEF9E44}"/>
              </a:ext>
            </a:extLst>
          </p:cNvPr>
          <p:cNvSpPr txBox="1">
            <a:spLocks/>
          </p:cNvSpPr>
          <p:nvPr/>
        </p:nvSpPr>
        <p:spPr>
          <a:xfrm>
            <a:off x="680476" y="5208141"/>
            <a:ext cx="2148639" cy="43140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18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a:t>汇报人 </a:t>
            </a:r>
            <a:endParaRPr lang="zh-CN" altLang="en-US" sz="2000" b="1" dirty="0"/>
          </a:p>
        </p:txBody>
      </p:sp>
      <p:sp>
        <p:nvSpPr>
          <p:cNvPr id="7" name="Speaker Placeholder 3">
            <a:extLst>
              <a:ext uri="{FF2B5EF4-FFF2-40B4-BE49-F238E27FC236}">
                <a16:creationId xmlns:a16="http://schemas.microsoft.com/office/drawing/2014/main" id="{063D6F0B-40D7-3A4C-EAE0-C1C9F9B17A53}"/>
              </a:ext>
            </a:extLst>
          </p:cNvPr>
          <p:cNvSpPr txBox="1">
            <a:spLocks/>
          </p:cNvSpPr>
          <p:nvPr/>
        </p:nvSpPr>
        <p:spPr>
          <a:xfrm>
            <a:off x="680475" y="5590080"/>
            <a:ext cx="2148639" cy="43871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20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51PPT</a:t>
            </a:r>
            <a:r>
              <a:rPr lang="zh-CN" altLang="en-US"/>
              <a:t>模板</a:t>
            </a:r>
            <a:endParaRPr lang="en-US" dirty="0"/>
          </a:p>
        </p:txBody>
      </p:sp>
      <p:sp>
        <p:nvSpPr>
          <p:cNvPr id="8" name="Speaker Placeholder 3">
            <a:extLst>
              <a:ext uri="{FF2B5EF4-FFF2-40B4-BE49-F238E27FC236}">
                <a16:creationId xmlns:a16="http://schemas.microsoft.com/office/drawing/2014/main" id="{7252F36E-EF93-1FE2-10D6-D4786EF9C020}"/>
              </a:ext>
            </a:extLst>
          </p:cNvPr>
          <p:cNvSpPr txBox="1">
            <a:spLocks/>
          </p:cNvSpPr>
          <p:nvPr/>
        </p:nvSpPr>
        <p:spPr>
          <a:xfrm>
            <a:off x="2923610" y="5220172"/>
            <a:ext cx="2148639" cy="431400"/>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18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a:t>汇报时间</a:t>
            </a:r>
            <a:endParaRPr lang="zh-CN" altLang="en-US" sz="2000" b="1" dirty="0"/>
          </a:p>
        </p:txBody>
      </p:sp>
      <p:sp>
        <p:nvSpPr>
          <p:cNvPr id="9" name="Speaker Placeholder 3">
            <a:extLst>
              <a:ext uri="{FF2B5EF4-FFF2-40B4-BE49-F238E27FC236}">
                <a16:creationId xmlns:a16="http://schemas.microsoft.com/office/drawing/2014/main" id="{30EB6466-DB67-1C23-7017-9D1C57D9400D}"/>
              </a:ext>
            </a:extLst>
          </p:cNvPr>
          <p:cNvSpPr txBox="1">
            <a:spLocks/>
          </p:cNvSpPr>
          <p:nvPr/>
        </p:nvSpPr>
        <p:spPr>
          <a:xfrm>
            <a:off x="2921073" y="5601044"/>
            <a:ext cx="2148639" cy="427746"/>
          </a:xfrm>
          <a:prstGeom prst="rect">
            <a:avLst/>
          </a:prstGeom>
        </p:spPr>
        <p:txBody>
          <a:bodyPr vert="horz" wrap="square" lIns="91440" tIns="45720" rIns="91440" bIns="45720" rtlCol="0" anchor="b">
            <a:spAutoFit/>
          </a:bodyPr>
          <a:lstStyle>
            <a:lvl1pPr marL="0" indent="0" algn="l" defTabSz="914400" rtl="0" eaLnBrk="1" latinLnBrk="0" hangingPunct="1">
              <a:lnSpc>
                <a:spcPct val="120000"/>
              </a:lnSpc>
              <a:spcBef>
                <a:spcPts val="1000"/>
              </a:spcBef>
              <a:buFont typeface="Arial" panose="020B0604020202020204" pitchFamily="34" charset="0"/>
              <a:buNone/>
              <a:defRPr lang="en-US" altLang="zh-CN" sz="20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20XX.XX.XX</a:t>
            </a:r>
            <a:endParaRPr lang="en-US" dirty="0"/>
          </a:p>
        </p:txBody>
      </p:sp>
      <p:cxnSp>
        <p:nvCxnSpPr>
          <p:cNvPr id="10" name="直接连接符 9">
            <a:extLst>
              <a:ext uri="{FF2B5EF4-FFF2-40B4-BE49-F238E27FC236}">
                <a16:creationId xmlns:a16="http://schemas.microsoft.com/office/drawing/2014/main" id="{D18C8F62-8805-4525-BC18-F3F8F66D1E39}"/>
              </a:ext>
            </a:extLst>
          </p:cNvPr>
          <p:cNvCxnSpPr>
            <a:cxnSpLocks/>
          </p:cNvCxnSpPr>
          <p:nvPr/>
        </p:nvCxnSpPr>
        <p:spPr>
          <a:xfrm>
            <a:off x="772726" y="3270325"/>
            <a:ext cx="0" cy="185031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标题 3">
            <a:extLst>
              <a:ext uri="{FF2B5EF4-FFF2-40B4-BE49-F238E27FC236}">
                <a16:creationId xmlns:a16="http://schemas.microsoft.com/office/drawing/2014/main" id="{B67BFBB8-5DC2-3784-EE92-3DB18BAB5B7F}"/>
              </a:ext>
            </a:extLst>
          </p:cNvPr>
          <p:cNvSpPr txBox="1">
            <a:spLocks/>
          </p:cNvSpPr>
          <p:nvPr/>
        </p:nvSpPr>
        <p:spPr>
          <a:xfrm>
            <a:off x="640663" y="1800409"/>
            <a:ext cx="5204614" cy="789492"/>
          </a:xfrm>
          <a:prstGeom prst="rect">
            <a:avLst/>
          </a:prstGeom>
        </p:spPr>
        <p:txBody>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a:lstStyle>
          <a:p>
            <a:pPr eaLnBrk="1" hangingPunct="1"/>
            <a:r>
              <a:rPr lang="zh-CN" altLang="en-US" sz="6000"/>
              <a:t>谢谢观看！</a:t>
            </a:r>
            <a:endParaRPr lang="en-US" sz="6000" dirty="0"/>
          </a:p>
        </p:txBody>
      </p:sp>
      <p:sp>
        <p:nvSpPr>
          <p:cNvPr id="12" name="副标题 5">
            <a:extLst>
              <a:ext uri="{FF2B5EF4-FFF2-40B4-BE49-F238E27FC236}">
                <a16:creationId xmlns:a16="http://schemas.microsoft.com/office/drawing/2014/main" id="{BB4458BC-4D63-0FB6-50AB-622F9336CBA1}"/>
              </a:ext>
            </a:extLst>
          </p:cNvPr>
          <p:cNvSpPr txBox="1">
            <a:spLocks/>
          </p:cNvSpPr>
          <p:nvPr/>
        </p:nvSpPr>
        <p:spPr>
          <a:xfrm>
            <a:off x="678782" y="2743055"/>
            <a:ext cx="3990033" cy="360612"/>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eaLnBrk="1" hangingPunct="1">
              <a:buNone/>
            </a:pPr>
            <a:r>
              <a:rPr lang="en-US" altLang="zh-CN" sz="2400">
                <a:solidFill>
                  <a:schemeClr val="tx2"/>
                </a:solidFill>
              </a:rPr>
              <a:t>THANKS FOR WATCHING!</a:t>
            </a:r>
            <a:endParaRPr lang="zh-CN" altLang="en-US" sz="2400">
              <a:solidFill>
                <a:schemeClr val="tx2"/>
              </a:solidFill>
            </a:endParaRPr>
          </a:p>
        </p:txBody>
      </p:sp>
      <p:sp>
        <p:nvSpPr>
          <p:cNvPr id="15" name="文本框 14">
            <a:extLst>
              <a:ext uri="{FF2B5EF4-FFF2-40B4-BE49-F238E27FC236}">
                <a16:creationId xmlns:a16="http://schemas.microsoft.com/office/drawing/2014/main" id="{30C2583E-1D7F-B37D-ABCB-7AA5D0EAA3E3}"/>
              </a:ext>
            </a:extLst>
          </p:cNvPr>
          <p:cNvSpPr txBox="1"/>
          <p:nvPr/>
        </p:nvSpPr>
        <p:spPr>
          <a:xfrm>
            <a:off x="772726" y="710005"/>
            <a:ext cx="1174408" cy="461665"/>
          </a:xfrm>
          <a:prstGeom prst="rect">
            <a:avLst/>
          </a:prstGeom>
          <a:noFill/>
        </p:spPr>
        <p:txBody>
          <a:bodyPr wrap="square" rtlCol="0">
            <a:spAutoFit/>
          </a:bodyPr>
          <a:lstStyle/>
          <a:p>
            <a:r>
              <a:rPr lang="en-US" altLang="zh-CN" sz="2400">
                <a:latin typeface="+mj-lt"/>
              </a:rPr>
              <a:t>LOGO</a:t>
            </a:r>
            <a:endParaRPr lang="zh-CN" altLang="en-US" sz="2400">
              <a:latin typeface="+mj-lt"/>
            </a:endParaRPr>
          </a:p>
        </p:txBody>
      </p:sp>
    </p:spTree>
    <p:extLst>
      <p:ext uri="{BB962C8B-B14F-4D97-AF65-F5344CB8AC3E}">
        <p14:creationId xmlns:p14="http://schemas.microsoft.com/office/powerpoint/2010/main" val="1838351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QR 代码&#10;&#10;描述已自动生成">
            <a:extLst>
              <a:ext uri="{FF2B5EF4-FFF2-40B4-BE49-F238E27FC236}">
                <a16:creationId xmlns:a16="http://schemas.microsoft.com/office/drawing/2014/main" id="{FCC2C60D-A6E1-B2EA-CAFD-34598A287F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313956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5D11846-5092-843B-8AA3-A7FC88F2B1B9}"/>
              </a:ext>
            </a:extLst>
          </p:cNvPr>
          <p:cNvSpPr/>
          <p:nvPr/>
        </p:nvSpPr>
        <p:spPr>
          <a:xfrm>
            <a:off x="658813" y="3568382"/>
            <a:ext cx="3831498"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纯白、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6B52ECA0-886B-771A-4CB4-9552E5EDE74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2877425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4376D2DD-0E12-3531-8C95-F7FF106DF59A}"/>
              </a:ext>
            </a:extLst>
          </p:cNvPr>
          <p:cNvGrpSpPr/>
          <p:nvPr/>
        </p:nvGrpSpPr>
        <p:grpSpPr>
          <a:xfrm>
            <a:off x="510" y="0"/>
            <a:ext cx="6658474" cy="6868830"/>
            <a:chOff x="0" y="-7220"/>
            <a:chExt cx="5234541" cy="6868830"/>
          </a:xfrm>
        </p:grpSpPr>
        <p:sp>
          <p:nvSpPr>
            <p:cNvPr id="6" name="箭头: 五边形 4">
              <a:extLst>
                <a:ext uri="{FF2B5EF4-FFF2-40B4-BE49-F238E27FC236}">
                  <a16:creationId xmlns:a16="http://schemas.microsoft.com/office/drawing/2014/main" id="{C7ADB4A5-3E29-29BE-C639-D2441112B260}"/>
                </a:ext>
              </a:extLst>
            </p:cNvPr>
            <p:cNvSpPr/>
            <p:nvPr/>
          </p:nvSpPr>
          <p:spPr bwMode="auto">
            <a:xfrm>
              <a:off x="218661" y="-3610"/>
              <a:ext cx="5015880" cy="6858000"/>
            </a:xfrm>
            <a:prstGeom prst="homePlate">
              <a:avLst>
                <a:gd name="adj" fmla="val 49046"/>
              </a:avLst>
            </a:prstGeom>
            <a:solidFill>
              <a:schemeClr val="accent1">
                <a:alpha val="17000"/>
              </a:schemeClr>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箭头: 五边形 3">
              <a:extLst>
                <a:ext uri="{FF2B5EF4-FFF2-40B4-BE49-F238E27FC236}">
                  <a16:creationId xmlns:a16="http://schemas.microsoft.com/office/drawing/2014/main" id="{015E7329-4C22-AE74-A7FF-D5D2D90C196C}"/>
                </a:ext>
              </a:extLst>
            </p:cNvPr>
            <p:cNvSpPr/>
            <p:nvPr/>
          </p:nvSpPr>
          <p:spPr bwMode="auto">
            <a:xfrm>
              <a:off x="0" y="3610"/>
              <a:ext cx="5015880" cy="6858000"/>
            </a:xfrm>
            <a:prstGeom prst="homePlate">
              <a:avLst>
                <a:gd name="adj" fmla="val 51739"/>
              </a:avLst>
            </a:prstGeom>
            <a:blipFill dpi="0" rotWithShape="1">
              <a:blip r:embed="rId2"/>
              <a:srcRect/>
              <a:tile tx="6350" ty="0" sx="100000" sy="100000" flip="none" algn="tl"/>
            </a:blip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箭头: 五边形 3">
              <a:extLst>
                <a:ext uri="{FF2B5EF4-FFF2-40B4-BE49-F238E27FC236}">
                  <a16:creationId xmlns:a16="http://schemas.microsoft.com/office/drawing/2014/main" id="{F3146C26-77B8-D117-CF63-5C06BAA2E469}"/>
                </a:ext>
              </a:extLst>
            </p:cNvPr>
            <p:cNvSpPr/>
            <p:nvPr/>
          </p:nvSpPr>
          <p:spPr bwMode="auto">
            <a:xfrm>
              <a:off x="0" y="-7220"/>
              <a:ext cx="5015880" cy="6868830"/>
            </a:xfrm>
            <a:prstGeom prst="homePlate">
              <a:avLst>
                <a:gd name="adj" fmla="val 51739"/>
              </a:avLst>
            </a:prstGeom>
            <a:solidFill>
              <a:schemeClr val="accent1">
                <a:alpha val="70000"/>
              </a:schemeClr>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0" name="矩形: 圆角 9">
            <a:extLst>
              <a:ext uri="{FF2B5EF4-FFF2-40B4-BE49-F238E27FC236}">
                <a16:creationId xmlns:a16="http://schemas.microsoft.com/office/drawing/2014/main" id="{6E247454-3B69-7436-7C16-B18610BA17AE}"/>
              </a:ext>
            </a:extLst>
          </p:cNvPr>
          <p:cNvSpPr/>
          <p:nvPr/>
        </p:nvSpPr>
        <p:spPr>
          <a:xfrm>
            <a:off x="7479608" y="1351988"/>
            <a:ext cx="581614" cy="581614"/>
          </a:xfrm>
          <a:prstGeom prst="roundRect">
            <a:avLst>
              <a:gd name="adj" fmla="val 11426"/>
            </a:avLst>
          </a:prstGeom>
          <a:solidFill>
            <a:schemeClr val="accent6"/>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11" name="文本框 10">
            <a:extLst>
              <a:ext uri="{FF2B5EF4-FFF2-40B4-BE49-F238E27FC236}">
                <a16:creationId xmlns:a16="http://schemas.microsoft.com/office/drawing/2014/main" id="{6963F047-3CB9-DB75-72A9-D9DBB71F9B37}"/>
              </a:ext>
            </a:extLst>
          </p:cNvPr>
          <p:cNvSpPr txBox="1"/>
          <p:nvPr/>
        </p:nvSpPr>
        <p:spPr>
          <a:xfrm>
            <a:off x="7550246" y="1458129"/>
            <a:ext cx="440339" cy="369332"/>
          </a:xfrm>
          <a:prstGeom prst="rect">
            <a:avLst/>
          </a:prstGeom>
          <a:noFill/>
        </p:spPr>
        <p:txBody>
          <a:bodyPr wrap="square" lIns="0" tIns="0" rIns="0" bIns="0" rtlCol="0">
            <a:spAutoFit/>
          </a:bodyPr>
          <a:lstStyle/>
          <a:p>
            <a:pPr algn="ctr"/>
            <a:r>
              <a:rPr lang="en-US" altLang="zh-CN" sz="2400" b="1" dirty="0">
                <a:solidFill>
                  <a:schemeClr val="bg1"/>
                </a:solidFill>
                <a:latin typeface="+mj-lt"/>
              </a:rPr>
              <a:t>01</a:t>
            </a:r>
            <a:endParaRPr lang="zh-CN" altLang="en-US" sz="2400" b="1" dirty="0">
              <a:solidFill>
                <a:schemeClr val="bg1"/>
              </a:solidFill>
              <a:latin typeface="+mj-lt"/>
            </a:endParaRPr>
          </a:p>
        </p:txBody>
      </p:sp>
      <p:sp>
        <p:nvSpPr>
          <p:cNvPr id="12" name="矩形: 圆角 11">
            <a:extLst>
              <a:ext uri="{FF2B5EF4-FFF2-40B4-BE49-F238E27FC236}">
                <a16:creationId xmlns:a16="http://schemas.microsoft.com/office/drawing/2014/main" id="{A18BBECE-1911-874F-8CBE-B94DF592638B}"/>
              </a:ext>
            </a:extLst>
          </p:cNvPr>
          <p:cNvSpPr/>
          <p:nvPr/>
        </p:nvSpPr>
        <p:spPr>
          <a:xfrm>
            <a:off x="7475236" y="5074996"/>
            <a:ext cx="581614" cy="581614"/>
          </a:xfrm>
          <a:prstGeom prst="roundRect">
            <a:avLst>
              <a:gd name="adj" fmla="val 11426"/>
            </a:avLst>
          </a:prstGeom>
          <a:solidFill>
            <a:schemeClr val="accent6"/>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13" name="文本框 12">
            <a:extLst>
              <a:ext uri="{FF2B5EF4-FFF2-40B4-BE49-F238E27FC236}">
                <a16:creationId xmlns:a16="http://schemas.microsoft.com/office/drawing/2014/main" id="{F4C3A0F6-CCDC-E36C-8866-D3F7BDA0EAD7}"/>
              </a:ext>
            </a:extLst>
          </p:cNvPr>
          <p:cNvSpPr txBox="1"/>
          <p:nvPr/>
        </p:nvSpPr>
        <p:spPr>
          <a:xfrm>
            <a:off x="7545874" y="5181137"/>
            <a:ext cx="440339" cy="369332"/>
          </a:xfrm>
          <a:prstGeom prst="rect">
            <a:avLst/>
          </a:prstGeom>
          <a:noFill/>
        </p:spPr>
        <p:txBody>
          <a:bodyPr wrap="square" lIns="0" tIns="0" rIns="0" bIns="0" rtlCol="0">
            <a:spAutoFit/>
          </a:bodyPr>
          <a:lstStyle/>
          <a:p>
            <a:pPr algn="ctr"/>
            <a:r>
              <a:rPr lang="en-US" altLang="zh-CN" sz="2400" b="1">
                <a:solidFill>
                  <a:schemeClr val="bg1"/>
                </a:solidFill>
                <a:latin typeface="+mj-lt"/>
              </a:rPr>
              <a:t>04</a:t>
            </a:r>
            <a:endParaRPr lang="zh-CN" altLang="en-US" sz="2400" b="1" dirty="0">
              <a:solidFill>
                <a:schemeClr val="bg1"/>
              </a:solidFill>
              <a:latin typeface="+mj-lt"/>
            </a:endParaRPr>
          </a:p>
        </p:txBody>
      </p:sp>
      <p:sp>
        <p:nvSpPr>
          <p:cNvPr id="14" name="矩形: 圆角 13">
            <a:extLst>
              <a:ext uri="{FF2B5EF4-FFF2-40B4-BE49-F238E27FC236}">
                <a16:creationId xmlns:a16="http://schemas.microsoft.com/office/drawing/2014/main" id="{E52EFBD6-8821-DB0C-9997-3FE46D86B60C}"/>
              </a:ext>
            </a:extLst>
          </p:cNvPr>
          <p:cNvSpPr/>
          <p:nvPr/>
        </p:nvSpPr>
        <p:spPr>
          <a:xfrm>
            <a:off x="7477590" y="2628371"/>
            <a:ext cx="581614" cy="581614"/>
          </a:xfrm>
          <a:prstGeom prst="roundRect">
            <a:avLst>
              <a:gd name="adj" fmla="val 11426"/>
            </a:avLst>
          </a:prstGeom>
          <a:solidFill>
            <a:schemeClr val="accent6"/>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15" name="文本框 14">
            <a:extLst>
              <a:ext uri="{FF2B5EF4-FFF2-40B4-BE49-F238E27FC236}">
                <a16:creationId xmlns:a16="http://schemas.microsoft.com/office/drawing/2014/main" id="{970D1E6E-73FE-A05B-5AEF-216AD51DEF57}"/>
              </a:ext>
            </a:extLst>
          </p:cNvPr>
          <p:cNvSpPr txBox="1"/>
          <p:nvPr/>
        </p:nvSpPr>
        <p:spPr>
          <a:xfrm>
            <a:off x="7548228" y="2734512"/>
            <a:ext cx="440339" cy="369332"/>
          </a:xfrm>
          <a:prstGeom prst="rect">
            <a:avLst/>
          </a:prstGeom>
          <a:noFill/>
        </p:spPr>
        <p:txBody>
          <a:bodyPr wrap="square" lIns="0" tIns="0" rIns="0" bIns="0" rtlCol="0">
            <a:spAutoFit/>
          </a:bodyPr>
          <a:lstStyle/>
          <a:p>
            <a:pPr algn="ctr"/>
            <a:r>
              <a:rPr lang="en-US" altLang="zh-CN" sz="2400" b="1">
                <a:solidFill>
                  <a:schemeClr val="bg1"/>
                </a:solidFill>
                <a:latin typeface="+mj-lt"/>
              </a:rPr>
              <a:t>02</a:t>
            </a:r>
            <a:endParaRPr lang="zh-CN" altLang="en-US" sz="2400" b="1" dirty="0">
              <a:solidFill>
                <a:schemeClr val="bg1"/>
              </a:solidFill>
              <a:latin typeface="+mj-lt"/>
            </a:endParaRPr>
          </a:p>
        </p:txBody>
      </p:sp>
      <p:sp>
        <p:nvSpPr>
          <p:cNvPr id="18" name="矩形: 圆角 17">
            <a:extLst>
              <a:ext uri="{FF2B5EF4-FFF2-40B4-BE49-F238E27FC236}">
                <a16:creationId xmlns:a16="http://schemas.microsoft.com/office/drawing/2014/main" id="{85F8E360-0351-94E9-0D4C-25DF7F495F46}"/>
              </a:ext>
            </a:extLst>
          </p:cNvPr>
          <p:cNvSpPr/>
          <p:nvPr/>
        </p:nvSpPr>
        <p:spPr>
          <a:xfrm>
            <a:off x="7484903" y="3904754"/>
            <a:ext cx="581614" cy="581614"/>
          </a:xfrm>
          <a:prstGeom prst="roundRect">
            <a:avLst>
              <a:gd name="adj" fmla="val 11426"/>
            </a:avLst>
          </a:prstGeom>
          <a:solidFill>
            <a:schemeClr val="accent6"/>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wrap="none" bIns="7200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FFFF"/>
              </a:solidFill>
              <a:effectLst/>
              <a:uLnTx/>
              <a:uFillTx/>
              <a:latin typeface="+mj-ea"/>
              <a:ea typeface="+mj-ea"/>
              <a:cs typeface="+mn-cs"/>
            </a:endParaRPr>
          </a:p>
        </p:txBody>
      </p:sp>
      <p:sp>
        <p:nvSpPr>
          <p:cNvPr id="19" name="文本框 18">
            <a:extLst>
              <a:ext uri="{FF2B5EF4-FFF2-40B4-BE49-F238E27FC236}">
                <a16:creationId xmlns:a16="http://schemas.microsoft.com/office/drawing/2014/main" id="{E3E1BF31-ED77-CE98-DD38-CD37567ACC07}"/>
              </a:ext>
            </a:extLst>
          </p:cNvPr>
          <p:cNvSpPr txBox="1"/>
          <p:nvPr/>
        </p:nvSpPr>
        <p:spPr>
          <a:xfrm>
            <a:off x="7555541" y="4010895"/>
            <a:ext cx="440339" cy="369332"/>
          </a:xfrm>
          <a:prstGeom prst="rect">
            <a:avLst/>
          </a:prstGeom>
          <a:noFill/>
        </p:spPr>
        <p:txBody>
          <a:bodyPr wrap="square" lIns="0" tIns="0" rIns="0" bIns="0" rtlCol="0">
            <a:spAutoFit/>
          </a:bodyPr>
          <a:lstStyle/>
          <a:p>
            <a:pPr algn="ctr"/>
            <a:r>
              <a:rPr lang="en-US" altLang="zh-CN" sz="2400" b="1">
                <a:solidFill>
                  <a:schemeClr val="bg1"/>
                </a:solidFill>
                <a:latin typeface="+mj-lt"/>
              </a:rPr>
              <a:t>03</a:t>
            </a:r>
            <a:endParaRPr lang="zh-CN" altLang="en-US" sz="2400" b="1" dirty="0">
              <a:solidFill>
                <a:schemeClr val="bg1"/>
              </a:solidFill>
              <a:latin typeface="+mj-lt"/>
            </a:endParaRPr>
          </a:p>
        </p:txBody>
      </p:sp>
      <p:sp>
        <p:nvSpPr>
          <p:cNvPr id="22" name="文本框 21">
            <a:extLst>
              <a:ext uri="{FF2B5EF4-FFF2-40B4-BE49-F238E27FC236}">
                <a16:creationId xmlns:a16="http://schemas.microsoft.com/office/drawing/2014/main" id="{AA4987E0-9E11-144B-1A40-3306B958EAED}"/>
              </a:ext>
            </a:extLst>
          </p:cNvPr>
          <p:cNvSpPr txBox="1"/>
          <p:nvPr/>
        </p:nvSpPr>
        <p:spPr>
          <a:xfrm>
            <a:off x="8570844" y="1458129"/>
            <a:ext cx="2331284"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23" name="文本框 22">
            <a:extLst>
              <a:ext uri="{FF2B5EF4-FFF2-40B4-BE49-F238E27FC236}">
                <a16:creationId xmlns:a16="http://schemas.microsoft.com/office/drawing/2014/main" id="{1050EF78-2772-8A61-2D2A-808306454107}"/>
              </a:ext>
            </a:extLst>
          </p:cNvPr>
          <p:cNvSpPr txBox="1"/>
          <p:nvPr/>
        </p:nvSpPr>
        <p:spPr>
          <a:xfrm>
            <a:off x="8568242" y="5181137"/>
            <a:ext cx="2258650"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24" name="文本框 23">
            <a:extLst>
              <a:ext uri="{FF2B5EF4-FFF2-40B4-BE49-F238E27FC236}">
                <a16:creationId xmlns:a16="http://schemas.microsoft.com/office/drawing/2014/main" id="{2C123CC6-ED43-A7A7-5884-A90B43A92FB1}"/>
              </a:ext>
            </a:extLst>
          </p:cNvPr>
          <p:cNvSpPr txBox="1"/>
          <p:nvPr/>
        </p:nvSpPr>
        <p:spPr>
          <a:xfrm>
            <a:off x="8567410" y="2733872"/>
            <a:ext cx="2331284"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26" name="文本框 25">
            <a:extLst>
              <a:ext uri="{FF2B5EF4-FFF2-40B4-BE49-F238E27FC236}">
                <a16:creationId xmlns:a16="http://schemas.microsoft.com/office/drawing/2014/main" id="{B104C433-F1EB-9187-31C4-B5209DE08884}"/>
              </a:ext>
            </a:extLst>
          </p:cNvPr>
          <p:cNvSpPr txBox="1"/>
          <p:nvPr/>
        </p:nvSpPr>
        <p:spPr>
          <a:xfrm>
            <a:off x="8566025" y="4009615"/>
            <a:ext cx="2331284" cy="369332"/>
          </a:xfrm>
          <a:prstGeom prst="rect">
            <a:avLst/>
          </a:prstGeom>
          <a:noFill/>
        </p:spPr>
        <p:txBody>
          <a:bodyPr wrap="square" lIns="0" tIns="0" rIns="0" bIns="0" rtlCol="0">
            <a:spAutoFit/>
          </a:bodyPr>
          <a:lstStyle/>
          <a:p>
            <a:r>
              <a:rPr lang="zh-CN" altLang="en-US" sz="2400">
                <a:latin typeface="+mj-ea"/>
                <a:ea typeface="+mj-ea"/>
              </a:rPr>
              <a:t>请输入标题文字</a:t>
            </a:r>
            <a:endParaRPr lang="zh-CN" altLang="en-US" sz="2400" dirty="0">
              <a:latin typeface="+mj-ea"/>
              <a:ea typeface="+mj-ea"/>
            </a:endParaRPr>
          </a:p>
        </p:txBody>
      </p:sp>
      <p:sp>
        <p:nvSpPr>
          <p:cNvPr id="29" name="文本框 28">
            <a:extLst>
              <a:ext uri="{FF2B5EF4-FFF2-40B4-BE49-F238E27FC236}">
                <a16:creationId xmlns:a16="http://schemas.microsoft.com/office/drawing/2014/main" id="{1662F3F8-36AB-4697-6EB3-4666E6892CAD}"/>
              </a:ext>
            </a:extLst>
          </p:cNvPr>
          <p:cNvSpPr txBox="1"/>
          <p:nvPr/>
        </p:nvSpPr>
        <p:spPr>
          <a:xfrm>
            <a:off x="2329130" y="2333361"/>
            <a:ext cx="1989792" cy="1107996"/>
          </a:xfrm>
          <a:prstGeom prst="rect">
            <a:avLst/>
          </a:prstGeom>
          <a:noFill/>
        </p:spPr>
        <p:txBody>
          <a:bodyPr wrap="square" rtlCol="0">
            <a:spAutoFit/>
          </a:bodyPr>
          <a:lstStyle/>
          <a:p>
            <a:pPr algn="dist"/>
            <a:r>
              <a:rPr lang="zh-CN" altLang="en-US" sz="6600" b="1">
                <a:solidFill>
                  <a:schemeClr val="bg1"/>
                </a:solidFill>
                <a:latin typeface="+mj-ea"/>
                <a:ea typeface="+mj-ea"/>
              </a:rPr>
              <a:t>目录</a:t>
            </a:r>
          </a:p>
        </p:txBody>
      </p:sp>
      <p:sp>
        <p:nvSpPr>
          <p:cNvPr id="30" name="文本框 29">
            <a:extLst>
              <a:ext uri="{FF2B5EF4-FFF2-40B4-BE49-F238E27FC236}">
                <a16:creationId xmlns:a16="http://schemas.microsoft.com/office/drawing/2014/main" id="{260E95BE-0B28-41D3-2FC1-2F0237918C06}"/>
              </a:ext>
            </a:extLst>
          </p:cNvPr>
          <p:cNvSpPr txBox="1"/>
          <p:nvPr/>
        </p:nvSpPr>
        <p:spPr>
          <a:xfrm>
            <a:off x="2181224" y="3453714"/>
            <a:ext cx="2402074" cy="523220"/>
          </a:xfrm>
          <a:prstGeom prst="rect">
            <a:avLst/>
          </a:prstGeom>
          <a:noFill/>
        </p:spPr>
        <p:txBody>
          <a:bodyPr wrap="square" rtlCol="0">
            <a:spAutoFit/>
          </a:bodyPr>
          <a:lstStyle/>
          <a:p>
            <a:pPr algn="dist"/>
            <a:r>
              <a:rPr lang="en-US" altLang="zh-CN" sz="2800">
                <a:solidFill>
                  <a:schemeClr val="bg1"/>
                </a:solidFill>
                <a:latin typeface="+mn-lt"/>
              </a:rPr>
              <a:t>CONTENTS</a:t>
            </a:r>
            <a:endParaRPr lang="zh-CN" altLang="en-US" sz="2800">
              <a:solidFill>
                <a:schemeClr val="bg1"/>
              </a:solidFill>
              <a:latin typeface="+mn-lt"/>
            </a:endParaRPr>
          </a:p>
        </p:txBody>
      </p:sp>
    </p:spTree>
    <p:extLst>
      <p:ext uri="{BB962C8B-B14F-4D97-AF65-F5344CB8AC3E}">
        <p14:creationId xmlns:p14="http://schemas.microsoft.com/office/powerpoint/2010/main" val="3989597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B3C9F08-BC2F-DEEF-6BAC-A889CB54F023}"/>
              </a:ext>
            </a:extLst>
          </p:cNvPr>
          <p:cNvGrpSpPr/>
          <p:nvPr/>
        </p:nvGrpSpPr>
        <p:grpSpPr>
          <a:xfrm>
            <a:off x="510" y="0"/>
            <a:ext cx="6238925" cy="6868830"/>
            <a:chOff x="0" y="-7220"/>
            <a:chExt cx="5234541" cy="6868830"/>
          </a:xfrm>
        </p:grpSpPr>
        <p:sp>
          <p:nvSpPr>
            <p:cNvPr id="7" name="箭头: 五边形 4">
              <a:extLst>
                <a:ext uri="{FF2B5EF4-FFF2-40B4-BE49-F238E27FC236}">
                  <a16:creationId xmlns:a16="http://schemas.microsoft.com/office/drawing/2014/main" id="{45E9C0A9-94CE-81D6-8515-E6E4BA948D98}"/>
                </a:ext>
              </a:extLst>
            </p:cNvPr>
            <p:cNvSpPr/>
            <p:nvPr/>
          </p:nvSpPr>
          <p:spPr bwMode="auto">
            <a:xfrm>
              <a:off x="218661" y="-3610"/>
              <a:ext cx="5015880" cy="6858000"/>
            </a:xfrm>
            <a:prstGeom prst="homePlate">
              <a:avLst>
                <a:gd name="adj" fmla="val 49046"/>
              </a:avLst>
            </a:prstGeom>
            <a:solidFill>
              <a:schemeClr val="accent1">
                <a:alpha val="17000"/>
              </a:schemeClr>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箭头: 五边形 3">
              <a:extLst>
                <a:ext uri="{FF2B5EF4-FFF2-40B4-BE49-F238E27FC236}">
                  <a16:creationId xmlns:a16="http://schemas.microsoft.com/office/drawing/2014/main" id="{6C26A9C4-8FF9-4A75-1678-0024B8A0DF6F}"/>
                </a:ext>
              </a:extLst>
            </p:cNvPr>
            <p:cNvSpPr/>
            <p:nvPr/>
          </p:nvSpPr>
          <p:spPr bwMode="auto">
            <a:xfrm>
              <a:off x="0" y="3610"/>
              <a:ext cx="5015880" cy="6858000"/>
            </a:xfrm>
            <a:prstGeom prst="homePlate">
              <a:avLst>
                <a:gd name="adj" fmla="val 51739"/>
              </a:avLst>
            </a:prstGeom>
            <a:blipFill dpi="0" rotWithShape="1">
              <a:blip r:embed="rId2"/>
              <a:srcRect/>
              <a:tile tx="6350" ty="0" sx="100000" sy="100000" flip="none" algn="tl"/>
            </a:blip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箭头: 五边形 3">
              <a:extLst>
                <a:ext uri="{FF2B5EF4-FFF2-40B4-BE49-F238E27FC236}">
                  <a16:creationId xmlns:a16="http://schemas.microsoft.com/office/drawing/2014/main" id="{7A27E612-96CA-1FC0-1561-147FE7B9F9F3}"/>
                </a:ext>
              </a:extLst>
            </p:cNvPr>
            <p:cNvSpPr/>
            <p:nvPr/>
          </p:nvSpPr>
          <p:spPr bwMode="auto">
            <a:xfrm>
              <a:off x="0" y="-7220"/>
              <a:ext cx="5015880" cy="6868830"/>
            </a:xfrm>
            <a:prstGeom prst="homePlate">
              <a:avLst>
                <a:gd name="adj" fmla="val 51739"/>
              </a:avLst>
            </a:prstGeom>
            <a:solidFill>
              <a:schemeClr val="accent1">
                <a:alpha val="70000"/>
              </a:schemeClr>
            </a:soli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0" name="文本占位符 13">
            <a:extLst>
              <a:ext uri="{FF2B5EF4-FFF2-40B4-BE49-F238E27FC236}">
                <a16:creationId xmlns:a16="http://schemas.microsoft.com/office/drawing/2014/main" id="{419A5344-895E-6A47-983E-711D28F75F13}"/>
              </a:ext>
            </a:extLst>
          </p:cNvPr>
          <p:cNvSpPr txBox="1">
            <a:spLocks/>
          </p:cNvSpPr>
          <p:nvPr/>
        </p:nvSpPr>
        <p:spPr>
          <a:xfrm>
            <a:off x="1767567" y="2013874"/>
            <a:ext cx="2704075" cy="2169825"/>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166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5000" b="1"/>
              <a:t>01</a:t>
            </a:r>
            <a:endParaRPr lang="zh-CN" altLang="en-US" sz="15000" b="1"/>
          </a:p>
        </p:txBody>
      </p:sp>
      <p:sp>
        <p:nvSpPr>
          <p:cNvPr id="11" name="文本占位符 13">
            <a:extLst>
              <a:ext uri="{FF2B5EF4-FFF2-40B4-BE49-F238E27FC236}">
                <a16:creationId xmlns:a16="http://schemas.microsoft.com/office/drawing/2014/main" id="{874B76DA-2DAA-E389-79B6-3CA1553703D9}"/>
              </a:ext>
            </a:extLst>
          </p:cNvPr>
          <p:cNvSpPr txBox="1">
            <a:spLocks/>
          </p:cNvSpPr>
          <p:nvPr/>
        </p:nvSpPr>
        <p:spPr>
          <a:xfrm>
            <a:off x="1682663" y="3903201"/>
            <a:ext cx="2553669" cy="590931"/>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166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600"/>
              <a:t>PART ONE</a:t>
            </a:r>
            <a:endParaRPr lang="zh-CN" altLang="en-US" sz="3600"/>
          </a:p>
        </p:txBody>
      </p:sp>
      <p:sp>
        <p:nvSpPr>
          <p:cNvPr id="12" name="文本框 11">
            <a:extLst>
              <a:ext uri="{FF2B5EF4-FFF2-40B4-BE49-F238E27FC236}">
                <a16:creationId xmlns:a16="http://schemas.microsoft.com/office/drawing/2014/main" id="{44572EFE-1FFA-F5DD-D1EB-8B1C7CC402FE}"/>
              </a:ext>
            </a:extLst>
          </p:cNvPr>
          <p:cNvSpPr txBox="1"/>
          <p:nvPr/>
        </p:nvSpPr>
        <p:spPr>
          <a:xfrm>
            <a:off x="6658984" y="2358075"/>
            <a:ext cx="3570208" cy="1107996"/>
          </a:xfrm>
          <a:prstGeom prst="rect">
            <a:avLst/>
          </a:prstGeom>
          <a:noFill/>
        </p:spPr>
        <p:txBody>
          <a:bodyPr wrap="none" rtlCol="0">
            <a:spAutoFit/>
            <a:scene3d>
              <a:camera prst="orthographicFront"/>
              <a:lightRig rig="threePt" dir="t"/>
            </a:scene3d>
            <a:sp3d contourW="12700"/>
          </a:bodyPr>
          <a:lstStyle/>
          <a:p>
            <a:pPr algn="ctr"/>
            <a:r>
              <a:rPr lang="zh-CN" altLang="en-US" sz="6600" b="1">
                <a:latin typeface="+mj-ea"/>
                <a:ea typeface="+mj-ea"/>
                <a:cs typeface="+mn-ea"/>
                <a:sym typeface="+mn-lt"/>
              </a:rPr>
              <a:t>输入标题</a:t>
            </a:r>
            <a:endParaRPr lang="zh-CN" altLang="en-US" sz="6600" b="1" dirty="0">
              <a:latin typeface="+mj-ea"/>
              <a:ea typeface="+mj-ea"/>
              <a:cs typeface="+mn-ea"/>
              <a:sym typeface="+mn-lt"/>
            </a:endParaRPr>
          </a:p>
        </p:txBody>
      </p:sp>
      <p:sp>
        <p:nvSpPr>
          <p:cNvPr id="13" name="文本框 12">
            <a:extLst>
              <a:ext uri="{FF2B5EF4-FFF2-40B4-BE49-F238E27FC236}">
                <a16:creationId xmlns:a16="http://schemas.microsoft.com/office/drawing/2014/main" id="{1C3ED2B5-5893-DBD3-702A-54D9CDC04A34}"/>
              </a:ext>
            </a:extLst>
          </p:cNvPr>
          <p:cNvSpPr txBox="1"/>
          <p:nvPr/>
        </p:nvSpPr>
        <p:spPr>
          <a:xfrm>
            <a:off x="6743888" y="3492255"/>
            <a:ext cx="4938436" cy="706412"/>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400" dirty="0">
                <a:solidFill>
                  <a:schemeClr val="tx1">
                    <a:lumMod val="95000"/>
                    <a:lumOff val="5000"/>
                  </a:schemeClr>
                </a:solidFill>
                <a:latin typeface="+mn-ea"/>
                <a:ea typeface="+mn-ea"/>
              </a:rPr>
              <a:t>51PPT</a:t>
            </a:r>
            <a:r>
              <a:rPr lang="zh-CN" altLang="en-US" sz="1400" dirty="0">
                <a:solidFill>
                  <a:schemeClr val="tx1">
                    <a:lumMod val="95000"/>
                    <a:lumOff val="5000"/>
                  </a:schemeClr>
                </a:solidFill>
                <a:latin typeface="+mn-ea"/>
                <a:ea typeface="+mn-ea"/>
              </a:rPr>
              <a:t>模板网，幻灯片演示模板及素材免费下载！</a:t>
            </a:r>
          </a:p>
          <a:p>
            <a:pPr>
              <a:lnSpc>
                <a:spcPct val="150000"/>
              </a:lnSpc>
            </a:pPr>
            <a:r>
              <a:rPr lang="en-US" altLang="zh-CN" sz="1400" dirty="0">
                <a:solidFill>
                  <a:schemeClr val="tx1">
                    <a:lumMod val="95000"/>
                    <a:lumOff val="5000"/>
                  </a:schemeClr>
                </a:solidFill>
                <a:latin typeface="+mn-ea"/>
                <a:ea typeface="+mn-ea"/>
              </a:rPr>
              <a:t>51PPT</a:t>
            </a:r>
            <a:r>
              <a:rPr lang="zh-CN" altLang="en-US" sz="1400" dirty="0">
                <a:solidFill>
                  <a:schemeClr val="tx1">
                    <a:lumMod val="95000"/>
                    <a:lumOff val="5000"/>
                  </a:schemeClr>
                </a:solidFill>
                <a:latin typeface="+mn-ea"/>
                <a:ea typeface="+mn-ea"/>
              </a:rPr>
              <a:t>模板网 官网唯一网址：</a:t>
            </a:r>
            <a:r>
              <a:rPr lang="en-US" altLang="zh-CN" sz="1400" dirty="0">
                <a:solidFill>
                  <a:schemeClr val="tx1">
                    <a:lumMod val="95000"/>
                    <a:lumOff val="5000"/>
                  </a:schemeClr>
                </a:solidFill>
                <a:latin typeface="+mn-ea"/>
                <a:ea typeface="+mn-ea"/>
              </a:rPr>
              <a:t>www.51pptmoban.com</a:t>
            </a:r>
            <a:endParaRPr lang="zh-CN" altLang="en-US" sz="1400" dirty="0">
              <a:solidFill>
                <a:schemeClr val="tx1">
                  <a:lumMod val="95000"/>
                  <a:lumOff val="5000"/>
                </a:schemeClr>
              </a:solidFill>
              <a:latin typeface="+mn-ea"/>
              <a:ea typeface="+mn-ea"/>
            </a:endParaRPr>
          </a:p>
        </p:txBody>
      </p:sp>
    </p:spTree>
    <p:extLst>
      <p:ext uri="{BB962C8B-B14F-4D97-AF65-F5344CB8AC3E}">
        <p14:creationId xmlns:p14="http://schemas.microsoft.com/office/powerpoint/2010/main" val="3331539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56">
            <a:extLst>
              <a:ext uri="{FF2B5EF4-FFF2-40B4-BE49-F238E27FC236}">
                <a16:creationId xmlns:a16="http://schemas.microsoft.com/office/drawing/2014/main" id="{894FD607-7EB3-06D3-20ED-D59058155C05}"/>
              </a:ext>
            </a:extLst>
          </p:cNvPr>
          <p:cNvSpPr txBox="1">
            <a:spLocks noChangeArrowheads="1"/>
          </p:cNvSpPr>
          <p:nvPr/>
        </p:nvSpPr>
        <p:spPr bwMode="auto">
          <a:xfrm>
            <a:off x="5205189" y="1871106"/>
            <a:ext cx="713543" cy="692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200" dirty="0">
                <a:solidFill>
                  <a:schemeClr val="accent1"/>
                </a:solidFill>
                <a:latin typeface="+mj-lt"/>
                <a:ea typeface="+mn-ea"/>
                <a:cs typeface="+mn-ea"/>
                <a:sym typeface="+mn-lt"/>
              </a:rPr>
              <a:t>01</a:t>
            </a:r>
          </a:p>
          <a:p>
            <a:pPr algn="ctr" eaLnBrk="1" hangingPunct="1"/>
            <a:endParaRPr lang="en-US" altLang="zh-CN" sz="700" dirty="0">
              <a:solidFill>
                <a:schemeClr val="accent1"/>
              </a:solidFill>
              <a:latin typeface="+mj-lt"/>
              <a:ea typeface="+mn-ea"/>
              <a:cs typeface="+mn-ea"/>
              <a:sym typeface="+mn-lt"/>
            </a:endParaRPr>
          </a:p>
        </p:txBody>
      </p:sp>
      <p:sp>
        <p:nvSpPr>
          <p:cNvPr id="25" name="矩形 24">
            <a:extLst>
              <a:ext uri="{FF2B5EF4-FFF2-40B4-BE49-F238E27FC236}">
                <a16:creationId xmlns:a16="http://schemas.microsoft.com/office/drawing/2014/main" id="{EB44FC15-C4A3-1EA6-F710-7ED6F546DDFC}"/>
              </a:ext>
            </a:extLst>
          </p:cNvPr>
          <p:cNvSpPr/>
          <p:nvPr/>
        </p:nvSpPr>
        <p:spPr bwMode="auto">
          <a:xfrm>
            <a:off x="5959022" y="1991740"/>
            <a:ext cx="1896815" cy="34603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a:latin typeface="+mj-ea"/>
                <a:ea typeface="+mj-ea"/>
                <a:cs typeface="+mn-ea"/>
                <a:sym typeface="+mn-lt"/>
              </a:rPr>
              <a:t>输入标题</a:t>
            </a:r>
            <a:endParaRPr lang="zh-CN" altLang="en-US" dirty="0">
              <a:latin typeface="+mj-ea"/>
              <a:ea typeface="+mj-ea"/>
              <a:cs typeface="+mn-ea"/>
              <a:sym typeface="+mn-lt"/>
            </a:endParaRPr>
          </a:p>
        </p:txBody>
      </p:sp>
      <p:sp>
        <p:nvSpPr>
          <p:cNvPr id="27" name="文本框 56">
            <a:extLst>
              <a:ext uri="{FF2B5EF4-FFF2-40B4-BE49-F238E27FC236}">
                <a16:creationId xmlns:a16="http://schemas.microsoft.com/office/drawing/2014/main" id="{BA57EB59-269E-3000-4FA7-643A588C9A8D}"/>
              </a:ext>
            </a:extLst>
          </p:cNvPr>
          <p:cNvSpPr txBox="1">
            <a:spLocks noChangeArrowheads="1"/>
          </p:cNvSpPr>
          <p:nvPr/>
        </p:nvSpPr>
        <p:spPr bwMode="auto">
          <a:xfrm>
            <a:off x="8550119" y="1871106"/>
            <a:ext cx="713543" cy="692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200" dirty="0">
                <a:solidFill>
                  <a:schemeClr val="accent1"/>
                </a:solidFill>
                <a:latin typeface="+mj-lt"/>
                <a:ea typeface="+mn-ea"/>
                <a:cs typeface="+mn-ea"/>
                <a:sym typeface="+mn-lt"/>
              </a:rPr>
              <a:t>02</a:t>
            </a:r>
          </a:p>
          <a:p>
            <a:pPr algn="ctr" eaLnBrk="1" hangingPunct="1"/>
            <a:endParaRPr lang="en-US" altLang="zh-CN" sz="700" dirty="0">
              <a:solidFill>
                <a:schemeClr val="accent1"/>
              </a:solidFill>
              <a:latin typeface="+mj-lt"/>
              <a:ea typeface="+mn-ea"/>
              <a:cs typeface="+mn-ea"/>
              <a:sym typeface="+mn-lt"/>
            </a:endParaRPr>
          </a:p>
        </p:txBody>
      </p:sp>
      <p:sp>
        <p:nvSpPr>
          <p:cNvPr id="28" name="矩形 27">
            <a:extLst>
              <a:ext uri="{FF2B5EF4-FFF2-40B4-BE49-F238E27FC236}">
                <a16:creationId xmlns:a16="http://schemas.microsoft.com/office/drawing/2014/main" id="{5149429F-7949-C22C-F5D9-C65A0991958F}"/>
              </a:ext>
            </a:extLst>
          </p:cNvPr>
          <p:cNvSpPr/>
          <p:nvPr/>
        </p:nvSpPr>
        <p:spPr bwMode="auto">
          <a:xfrm>
            <a:off x="9338369" y="1991740"/>
            <a:ext cx="1896815" cy="34603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mj-ea"/>
                <a:ea typeface="+mj-ea"/>
                <a:cs typeface="+mn-ea"/>
                <a:sym typeface="+mn-lt"/>
              </a:rPr>
              <a:t>输入标题</a:t>
            </a:r>
            <a:endParaRPr lang="zh-CN" altLang="en-US" dirty="0">
              <a:latin typeface="+mj-ea"/>
              <a:ea typeface="+mj-ea"/>
              <a:cs typeface="+mn-ea"/>
              <a:sym typeface="+mn-lt"/>
            </a:endParaRPr>
          </a:p>
        </p:txBody>
      </p:sp>
      <p:sp>
        <p:nvSpPr>
          <p:cNvPr id="30" name="文本框 56">
            <a:extLst>
              <a:ext uri="{FF2B5EF4-FFF2-40B4-BE49-F238E27FC236}">
                <a16:creationId xmlns:a16="http://schemas.microsoft.com/office/drawing/2014/main" id="{FB2C59C1-0F59-3D2C-C06B-F7424EE05B35}"/>
              </a:ext>
            </a:extLst>
          </p:cNvPr>
          <p:cNvSpPr txBox="1">
            <a:spLocks noChangeArrowheads="1"/>
          </p:cNvSpPr>
          <p:nvPr/>
        </p:nvSpPr>
        <p:spPr bwMode="auto">
          <a:xfrm>
            <a:off x="5194831" y="3882771"/>
            <a:ext cx="713542" cy="691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200" dirty="0">
                <a:solidFill>
                  <a:schemeClr val="accent1"/>
                </a:solidFill>
                <a:latin typeface="+mj-lt"/>
                <a:ea typeface="+mn-ea"/>
                <a:cs typeface="+mn-ea"/>
                <a:sym typeface="+mn-lt"/>
              </a:rPr>
              <a:t>03</a:t>
            </a:r>
          </a:p>
          <a:p>
            <a:pPr algn="ctr" eaLnBrk="1" hangingPunct="1"/>
            <a:endParaRPr lang="en-US" altLang="zh-CN" sz="700" dirty="0">
              <a:solidFill>
                <a:schemeClr val="accent1"/>
              </a:solidFill>
              <a:latin typeface="+mj-lt"/>
              <a:ea typeface="+mn-ea"/>
              <a:cs typeface="+mn-ea"/>
              <a:sym typeface="+mn-lt"/>
            </a:endParaRPr>
          </a:p>
        </p:txBody>
      </p:sp>
      <p:sp>
        <p:nvSpPr>
          <p:cNvPr id="31" name="矩形 30">
            <a:extLst>
              <a:ext uri="{FF2B5EF4-FFF2-40B4-BE49-F238E27FC236}">
                <a16:creationId xmlns:a16="http://schemas.microsoft.com/office/drawing/2014/main" id="{4EC2CF63-5319-F22F-A709-6A2290EF5AF5}"/>
              </a:ext>
            </a:extLst>
          </p:cNvPr>
          <p:cNvSpPr/>
          <p:nvPr/>
        </p:nvSpPr>
        <p:spPr bwMode="auto">
          <a:xfrm>
            <a:off x="5959021" y="4003406"/>
            <a:ext cx="1896814" cy="346029"/>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mj-ea"/>
                <a:ea typeface="+mj-ea"/>
                <a:cs typeface="+mn-ea"/>
                <a:sym typeface="+mn-lt"/>
              </a:rPr>
              <a:t>输入标题</a:t>
            </a:r>
            <a:endParaRPr lang="zh-CN" altLang="en-US" dirty="0">
              <a:latin typeface="+mj-ea"/>
              <a:ea typeface="+mj-ea"/>
              <a:cs typeface="+mn-ea"/>
              <a:sym typeface="+mn-lt"/>
            </a:endParaRPr>
          </a:p>
        </p:txBody>
      </p:sp>
      <p:sp>
        <p:nvSpPr>
          <p:cNvPr id="33" name="文本框 56">
            <a:extLst>
              <a:ext uri="{FF2B5EF4-FFF2-40B4-BE49-F238E27FC236}">
                <a16:creationId xmlns:a16="http://schemas.microsoft.com/office/drawing/2014/main" id="{EC768F33-2F49-A790-A1C3-B63A2DA785A2}"/>
              </a:ext>
            </a:extLst>
          </p:cNvPr>
          <p:cNvSpPr txBox="1">
            <a:spLocks noChangeArrowheads="1"/>
          </p:cNvSpPr>
          <p:nvPr/>
        </p:nvSpPr>
        <p:spPr bwMode="auto">
          <a:xfrm>
            <a:off x="8560475" y="3882771"/>
            <a:ext cx="713543" cy="691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200" dirty="0">
                <a:solidFill>
                  <a:schemeClr val="accent1"/>
                </a:solidFill>
                <a:latin typeface="+mj-lt"/>
                <a:ea typeface="+mn-ea"/>
                <a:cs typeface="+mn-ea"/>
                <a:sym typeface="+mn-lt"/>
              </a:rPr>
              <a:t>04</a:t>
            </a:r>
          </a:p>
          <a:p>
            <a:pPr algn="ctr" eaLnBrk="1" hangingPunct="1"/>
            <a:endParaRPr lang="en-US" altLang="zh-CN" sz="700" dirty="0">
              <a:solidFill>
                <a:schemeClr val="accent1"/>
              </a:solidFill>
              <a:latin typeface="+mj-lt"/>
              <a:ea typeface="+mn-ea"/>
              <a:cs typeface="+mn-ea"/>
              <a:sym typeface="+mn-lt"/>
            </a:endParaRPr>
          </a:p>
        </p:txBody>
      </p:sp>
      <p:sp>
        <p:nvSpPr>
          <p:cNvPr id="34" name="矩形 33">
            <a:extLst>
              <a:ext uri="{FF2B5EF4-FFF2-40B4-BE49-F238E27FC236}">
                <a16:creationId xmlns:a16="http://schemas.microsoft.com/office/drawing/2014/main" id="{C763647D-4065-2A84-416D-47B1A885E52D}"/>
              </a:ext>
            </a:extLst>
          </p:cNvPr>
          <p:cNvSpPr/>
          <p:nvPr/>
        </p:nvSpPr>
        <p:spPr bwMode="auto">
          <a:xfrm>
            <a:off x="9338367" y="4003406"/>
            <a:ext cx="1896815" cy="346029"/>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a:latin typeface="+mj-ea"/>
                <a:ea typeface="+mj-ea"/>
                <a:cs typeface="+mn-ea"/>
                <a:sym typeface="+mn-lt"/>
              </a:rPr>
              <a:t>输入标题</a:t>
            </a:r>
            <a:endParaRPr lang="zh-CN" altLang="en-US" dirty="0">
              <a:latin typeface="+mj-ea"/>
              <a:ea typeface="+mj-ea"/>
              <a:cs typeface="+mn-ea"/>
              <a:sym typeface="+mn-lt"/>
            </a:endParaRPr>
          </a:p>
        </p:txBody>
      </p:sp>
      <p:sp>
        <p:nvSpPr>
          <p:cNvPr id="35" name="文本框 34">
            <a:extLst>
              <a:ext uri="{FF2B5EF4-FFF2-40B4-BE49-F238E27FC236}">
                <a16:creationId xmlns:a16="http://schemas.microsoft.com/office/drawing/2014/main" id="{7700759C-3E9F-AA2A-9CF9-A1B58AD42CBD}"/>
              </a:ext>
            </a:extLst>
          </p:cNvPr>
          <p:cNvSpPr txBox="1"/>
          <p:nvPr/>
        </p:nvSpPr>
        <p:spPr>
          <a:xfrm>
            <a:off x="5899471" y="2368418"/>
            <a:ext cx="1956366" cy="1172693"/>
          </a:xfrm>
          <a:prstGeom prst="rect">
            <a:avLst/>
          </a:prstGeom>
          <a:noFill/>
        </p:spPr>
        <p:txBody>
          <a:bodyPr wrap="square">
            <a:spAutoFit/>
          </a:bodyPr>
          <a:lstStyle/>
          <a:p>
            <a:pPr>
              <a:lnSpc>
                <a:spcPct val="150000"/>
              </a:lnSpc>
            </a:pPr>
            <a:r>
              <a:rPr lang="zh-CN" altLang="en-US" sz="1200">
                <a:solidFill>
                  <a:schemeClr val="tx1">
                    <a:lumMod val="95000"/>
                    <a:lumOff val="5000"/>
                  </a:schemeClr>
                </a:solidFill>
                <a:latin typeface="+mn-ea"/>
                <a:ea typeface="+mn-ea"/>
              </a:rPr>
              <a:t>请输入文本内容请输入文本内容请输入文本内容请输入文本内容请输入文本内容请输入文本内容</a:t>
            </a:r>
          </a:p>
        </p:txBody>
      </p:sp>
      <p:sp>
        <p:nvSpPr>
          <p:cNvPr id="36" name="文本框 35">
            <a:extLst>
              <a:ext uri="{FF2B5EF4-FFF2-40B4-BE49-F238E27FC236}">
                <a16:creationId xmlns:a16="http://schemas.microsoft.com/office/drawing/2014/main" id="{8794751A-0415-9F81-E60F-C1AFB9E8D2D0}"/>
              </a:ext>
            </a:extLst>
          </p:cNvPr>
          <p:cNvSpPr txBox="1"/>
          <p:nvPr/>
        </p:nvSpPr>
        <p:spPr>
          <a:xfrm>
            <a:off x="9323979" y="2368418"/>
            <a:ext cx="1956366" cy="1172693"/>
          </a:xfrm>
          <a:prstGeom prst="rect">
            <a:avLst/>
          </a:prstGeom>
          <a:noFill/>
        </p:spPr>
        <p:txBody>
          <a:bodyPr wrap="square">
            <a:spAutoFit/>
          </a:bodyPr>
          <a:lstStyle/>
          <a:p>
            <a:pPr>
              <a:lnSpc>
                <a:spcPct val="150000"/>
              </a:lnSpc>
            </a:pPr>
            <a:r>
              <a:rPr lang="zh-CN" altLang="en-US" sz="1200">
                <a:solidFill>
                  <a:schemeClr val="tx1">
                    <a:lumMod val="95000"/>
                    <a:lumOff val="5000"/>
                  </a:schemeClr>
                </a:solidFill>
                <a:latin typeface="+mn-ea"/>
                <a:ea typeface="+mn-ea"/>
              </a:rPr>
              <a:t>请输入文本内容请输入文本内容请输入文本内容请输入文本内容请输入文本内容请输入文本内容</a:t>
            </a:r>
          </a:p>
        </p:txBody>
      </p:sp>
      <p:sp>
        <p:nvSpPr>
          <p:cNvPr id="37" name="文本框 36">
            <a:extLst>
              <a:ext uri="{FF2B5EF4-FFF2-40B4-BE49-F238E27FC236}">
                <a16:creationId xmlns:a16="http://schemas.microsoft.com/office/drawing/2014/main" id="{61E4D77F-AA93-A844-581B-811A0222C64D}"/>
              </a:ext>
            </a:extLst>
          </p:cNvPr>
          <p:cNvSpPr txBox="1"/>
          <p:nvPr/>
        </p:nvSpPr>
        <p:spPr>
          <a:xfrm>
            <a:off x="5899471" y="4419084"/>
            <a:ext cx="1956366" cy="1174424"/>
          </a:xfrm>
          <a:prstGeom prst="rect">
            <a:avLst/>
          </a:prstGeom>
          <a:noFill/>
        </p:spPr>
        <p:txBody>
          <a:bodyPr wrap="square">
            <a:spAutoFit/>
          </a:bodyPr>
          <a:lstStyle/>
          <a:p>
            <a:pPr>
              <a:lnSpc>
                <a:spcPct val="150000"/>
              </a:lnSpc>
            </a:pPr>
            <a:r>
              <a:rPr lang="zh-CN" altLang="en-US" sz="1200">
                <a:solidFill>
                  <a:schemeClr val="tx1">
                    <a:lumMod val="95000"/>
                    <a:lumOff val="5000"/>
                  </a:schemeClr>
                </a:solidFill>
                <a:latin typeface="+mn-ea"/>
                <a:ea typeface="+mn-ea"/>
              </a:rPr>
              <a:t>请输入文本内容请输入文本内容请输入文本内容请输入文本内容请输入文本内容请输入文本内容</a:t>
            </a:r>
          </a:p>
        </p:txBody>
      </p:sp>
      <p:sp>
        <p:nvSpPr>
          <p:cNvPr id="38" name="文本框 37">
            <a:extLst>
              <a:ext uri="{FF2B5EF4-FFF2-40B4-BE49-F238E27FC236}">
                <a16:creationId xmlns:a16="http://schemas.microsoft.com/office/drawing/2014/main" id="{9F354D11-51C9-6E48-F5BB-8211E4C5BC21}"/>
              </a:ext>
            </a:extLst>
          </p:cNvPr>
          <p:cNvSpPr txBox="1"/>
          <p:nvPr/>
        </p:nvSpPr>
        <p:spPr>
          <a:xfrm>
            <a:off x="9323979" y="4419084"/>
            <a:ext cx="1956366" cy="1174424"/>
          </a:xfrm>
          <a:prstGeom prst="rect">
            <a:avLst/>
          </a:prstGeom>
          <a:noFill/>
        </p:spPr>
        <p:txBody>
          <a:bodyPr wrap="square">
            <a:spAutoFit/>
          </a:bodyPr>
          <a:lstStyle/>
          <a:p>
            <a:pPr>
              <a:lnSpc>
                <a:spcPct val="150000"/>
              </a:lnSpc>
            </a:pPr>
            <a:r>
              <a:rPr lang="zh-CN" altLang="en-US" sz="1200">
                <a:solidFill>
                  <a:schemeClr val="tx1">
                    <a:lumMod val="95000"/>
                    <a:lumOff val="5000"/>
                  </a:schemeClr>
                </a:solidFill>
                <a:latin typeface="+mn-ea"/>
                <a:ea typeface="+mn-ea"/>
              </a:rPr>
              <a:t>请输入文本内容请输入文本内容请输入文本内容请输入文本内容请输入文本内容请输入文本内容</a:t>
            </a:r>
          </a:p>
        </p:txBody>
      </p:sp>
      <p:sp>
        <p:nvSpPr>
          <p:cNvPr id="39" name="文本框 38">
            <a:extLst>
              <a:ext uri="{FF2B5EF4-FFF2-40B4-BE49-F238E27FC236}">
                <a16:creationId xmlns:a16="http://schemas.microsoft.com/office/drawing/2014/main" id="{099AB9E9-3139-6F68-9A9C-7253F1AB9BD2}"/>
              </a:ext>
            </a:extLst>
          </p:cNvPr>
          <p:cNvSpPr txBox="1"/>
          <p:nvPr/>
        </p:nvSpPr>
        <p:spPr>
          <a:xfrm>
            <a:off x="157252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44" name="组合 43">
            <a:extLst>
              <a:ext uri="{FF2B5EF4-FFF2-40B4-BE49-F238E27FC236}">
                <a16:creationId xmlns:a16="http://schemas.microsoft.com/office/drawing/2014/main" id="{018F279F-7732-E946-888E-921C8C708F0C}"/>
              </a:ext>
            </a:extLst>
          </p:cNvPr>
          <p:cNvGrpSpPr/>
          <p:nvPr/>
        </p:nvGrpSpPr>
        <p:grpSpPr>
          <a:xfrm>
            <a:off x="791432" y="482321"/>
            <a:ext cx="656562" cy="540989"/>
            <a:chOff x="7481280" y="1311215"/>
            <a:chExt cx="2407919" cy="1984058"/>
          </a:xfrm>
        </p:grpSpPr>
        <p:sp>
          <p:nvSpPr>
            <p:cNvPr id="45" name="椭圆 44">
              <a:extLst>
                <a:ext uri="{FF2B5EF4-FFF2-40B4-BE49-F238E27FC236}">
                  <a16:creationId xmlns:a16="http://schemas.microsoft.com/office/drawing/2014/main" id="{FADE78FB-77EA-29C0-249F-051A8EB4F6A9}"/>
                </a:ext>
              </a:extLst>
            </p:cNvPr>
            <p:cNvSpPr/>
            <p:nvPr/>
          </p:nvSpPr>
          <p:spPr>
            <a:xfrm>
              <a:off x="7481280" y="1311215"/>
              <a:ext cx="1984058" cy="1984058"/>
            </a:xfrm>
            <a:prstGeom prst="ellipse">
              <a:avLst/>
            </a:prstGeom>
            <a:solidFill>
              <a:schemeClr val="accent3">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6" name="椭圆 45">
              <a:extLst>
                <a:ext uri="{FF2B5EF4-FFF2-40B4-BE49-F238E27FC236}">
                  <a16:creationId xmlns:a16="http://schemas.microsoft.com/office/drawing/2014/main" id="{FBE84661-9DC6-E227-7CC7-0724797ED2BA}"/>
                </a:ext>
              </a:extLst>
            </p:cNvPr>
            <p:cNvSpPr/>
            <p:nvPr/>
          </p:nvSpPr>
          <p:spPr>
            <a:xfrm>
              <a:off x="8736591" y="1381902"/>
              <a:ext cx="1152608" cy="11526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7" name="组合 46">
            <a:extLst>
              <a:ext uri="{FF2B5EF4-FFF2-40B4-BE49-F238E27FC236}">
                <a16:creationId xmlns:a16="http://schemas.microsoft.com/office/drawing/2014/main" id="{B262C8BD-6355-EDB9-ECB7-048008AFA6EF}"/>
              </a:ext>
            </a:extLst>
          </p:cNvPr>
          <p:cNvGrpSpPr/>
          <p:nvPr/>
        </p:nvGrpSpPr>
        <p:grpSpPr>
          <a:xfrm>
            <a:off x="0" y="6277081"/>
            <a:ext cx="12192000" cy="580919"/>
            <a:chOff x="0" y="6277081"/>
            <a:chExt cx="12192000" cy="580919"/>
          </a:xfrm>
        </p:grpSpPr>
        <p:sp>
          <p:nvSpPr>
            <p:cNvPr id="48" name="矩形 22">
              <a:extLst>
                <a:ext uri="{FF2B5EF4-FFF2-40B4-BE49-F238E27FC236}">
                  <a16:creationId xmlns:a16="http://schemas.microsoft.com/office/drawing/2014/main" id="{C9CBA954-CD6A-7685-AB71-21EA4988BCA4}"/>
                </a:ext>
              </a:extLst>
            </p:cNvPr>
            <p:cNvSpPr/>
            <p:nvPr/>
          </p:nvSpPr>
          <p:spPr>
            <a:xfrm>
              <a:off x="0" y="6277081"/>
              <a:ext cx="12192000" cy="580919"/>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2">
              <a:extLst>
                <a:ext uri="{FF2B5EF4-FFF2-40B4-BE49-F238E27FC236}">
                  <a16:creationId xmlns:a16="http://schemas.microsoft.com/office/drawing/2014/main" id="{1BA1F526-F9F5-7A82-3A2D-09E2AEDDC3AD}"/>
                </a:ext>
              </a:extLst>
            </p:cNvPr>
            <p:cNvSpPr/>
            <p:nvPr/>
          </p:nvSpPr>
          <p:spPr>
            <a:xfrm>
              <a:off x="0" y="6422928"/>
              <a:ext cx="12192000" cy="435071"/>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50" name="图表 49">
            <a:extLst>
              <a:ext uri="{FF2B5EF4-FFF2-40B4-BE49-F238E27FC236}">
                <a16:creationId xmlns:a16="http://schemas.microsoft.com/office/drawing/2014/main" id="{608E806D-70B3-E228-EE85-40E8F0B657DB}"/>
              </a:ext>
            </a:extLst>
          </p:cNvPr>
          <p:cNvGraphicFramePr/>
          <p:nvPr>
            <p:extLst>
              <p:ext uri="{D42A27DB-BD31-4B8C-83A1-F6EECF244321}">
                <p14:modId xmlns:p14="http://schemas.microsoft.com/office/powerpoint/2010/main" val="4025157879"/>
              </p:ext>
            </p:extLst>
          </p:nvPr>
        </p:nvGraphicFramePr>
        <p:xfrm>
          <a:off x="1055451" y="1515797"/>
          <a:ext cx="4283032" cy="396757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31829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3A8C5544-BB99-4113-2E4D-1EFAFE25DD87}"/>
              </a:ext>
            </a:extLst>
          </p:cNvPr>
          <p:cNvSpPr/>
          <p:nvPr/>
        </p:nvSpPr>
        <p:spPr>
          <a:xfrm>
            <a:off x="2848653" y="1237732"/>
            <a:ext cx="1297276" cy="12972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l"/>
            <a:endParaRPr lang="zh-CN" altLang="en-US" sz="1600" dirty="0">
              <a:solidFill>
                <a:schemeClr val="bg1"/>
              </a:solidFill>
              <a:latin typeface="+mj-ea"/>
              <a:ea typeface="+mj-ea"/>
            </a:endParaRPr>
          </a:p>
        </p:txBody>
      </p:sp>
      <p:sp>
        <p:nvSpPr>
          <p:cNvPr id="4" name="文本框 3">
            <a:extLst>
              <a:ext uri="{FF2B5EF4-FFF2-40B4-BE49-F238E27FC236}">
                <a16:creationId xmlns:a16="http://schemas.microsoft.com/office/drawing/2014/main" id="{CAAC9627-A519-02B1-AFF6-F3D5B167D880}"/>
              </a:ext>
            </a:extLst>
          </p:cNvPr>
          <p:cNvSpPr txBox="1"/>
          <p:nvPr/>
        </p:nvSpPr>
        <p:spPr>
          <a:xfrm>
            <a:off x="3012580" y="1465046"/>
            <a:ext cx="915635" cy="923330"/>
          </a:xfrm>
          <a:prstGeom prst="rect">
            <a:avLst/>
          </a:prstGeom>
          <a:noFill/>
        </p:spPr>
        <p:txBody>
          <a:bodyPr wrap="none" rtlCol="0">
            <a:spAutoFit/>
          </a:bodyPr>
          <a:lstStyle/>
          <a:p>
            <a:pPr algn="ctr"/>
            <a:r>
              <a:rPr lang="en-US" altLang="zh-CN" sz="5400" b="1">
                <a:solidFill>
                  <a:schemeClr val="bg1"/>
                </a:solidFill>
                <a:latin typeface="+mj-lt"/>
                <a:ea typeface="+mj-ea"/>
              </a:rPr>
              <a:t>01</a:t>
            </a:r>
            <a:endParaRPr lang="zh-CN" altLang="en-US" sz="5400" b="1" dirty="0">
              <a:solidFill>
                <a:schemeClr val="bg1"/>
              </a:solidFill>
              <a:latin typeface="+mj-lt"/>
              <a:ea typeface="+mj-ea"/>
            </a:endParaRPr>
          </a:p>
        </p:txBody>
      </p:sp>
      <p:sp>
        <p:nvSpPr>
          <p:cNvPr id="5" name="文本框 4">
            <a:extLst>
              <a:ext uri="{FF2B5EF4-FFF2-40B4-BE49-F238E27FC236}">
                <a16:creationId xmlns:a16="http://schemas.microsoft.com/office/drawing/2014/main" id="{06650B7F-CE13-1505-C19B-D20E623EDF08}"/>
              </a:ext>
            </a:extLst>
          </p:cNvPr>
          <p:cNvSpPr txBox="1"/>
          <p:nvPr/>
        </p:nvSpPr>
        <p:spPr>
          <a:xfrm flipH="1">
            <a:off x="1797164" y="3226432"/>
            <a:ext cx="3400255" cy="461729"/>
          </a:xfrm>
          <a:prstGeom prst="rect">
            <a:avLst/>
          </a:prstGeom>
          <a:noFill/>
        </p:spPr>
        <p:txBody>
          <a:bodyPr wrap="square" lIns="0" tIns="0" rIns="0" bIns="0" rtlCol="0" anchor="t">
            <a:spAutoFit/>
          </a:bodyPr>
          <a:lstStyle/>
          <a:p>
            <a:pPr>
              <a:lnSpc>
                <a:spcPct val="130000"/>
              </a:lnSpc>
            </a:pPr>
            <a:r>
              <a:rPr lang="zh-CN" altLang="en-US" sz="1200" b="0">
                <a:solidFill>
                  <a:schemeClr val="tx1">
                    <a:lumMod val="75000"/>
                    <a:lumOff val="25000"/>
                  </a:schemeClr>
                </a:solidFill>
                <a:effectLst/>
                <a:latin typeface="+mn-ea"/>
                <a:ea typeface="+mn-ea"/>
              </a:rPr>
              <a:t>请输入相应文本内容请输入相应文本内容请输入相应文本内容请输入相应文本内容请输入相应文本</a:t>
            </a:r>
          </a:p>
        </p:txBody>
      </p:sp>
      <p:sp>
        <p:nvSpPr>
          <p:cNvPr id="6" name="文本框 5">
            <a:extLst>
              <a:ext uri="{FF2B5EF4-FFF2-40B4-BE49-F238E27FC236}">
                <a16:creationId xmlns:a16="http://schemas.microsoft.com/office/drawing/2014/main" id="{12C79314-1496-6A7E-1E62-CA92277AD1D3}"/>
              </a:ext>
            </a:extLst>
          </p:cNvPr>
          <p:cNvSpPr txBox="1"/>
          <p:nvPr/>
        </p:nvSpPr>
        <p:spPr>
          <a:xfrm flipH="1">
            <a:off x="1797164" y="2766276"/>
            <a:ext cx="1231106" cy="369332"/>
          </a:xfrm>
          <a:prstGeom prst="rect">
            <a:avLst/>
          </a:prstGeom>
          <a:noFill/>
        </p:spPr>
        <p:txBody>
          <a:bodyPr wrap="none" lIns="0" tIns="0" rIns="0" bIns="0" rtlCol="0" anchor="t">
            <a:spAutoFit/>
          </a:bodyPr>
          <a:lstStyle/>
          <a:p>
            <a:pPr algn="r"/>
            <a:r>
              <a:rPr lang="zh-CN" altLang="en-US" sz="2400">
                <a:solidFill>
                  <a:schemeClr val="accent1"/>
                </a:solidFill>
                <a:latin typeface="+mj-ea"/>
                <a:ea typeface="+mj-ea"/>
              </a:rPr>
              <a:t>输入标题</a:t>
            </a:r>
            <a:endParaRPr lang="zh-CN" altLang="en-US" sz="2400" dirty="0">
              <a:solidFill>
                <a:schemeClr val="accent1"/>
              </a:solidFill>
              <a:latin typeface="+mj-ea"/>
              <a:ea typeface="+mj-ea"/>
            </a:endParaRPr>
          </a:p>
        </p:txBody>
      </p:sp>
      <p:sp>
        <p:nvSpPr>
          <p:cNvPr id="7" name="文本框 6">
            <a:extLst>
              <a:ext uri="{FF2B5EF4-FFF2-40B4-BE49-F238E27FC236}">
                <a16:creationId xmlns:a16="http://schemas.microsoft.com/office/drawing/2014/main" id="{18B822E7-C730-113F-9C9E-7E30AC8D337E}"/>
              </a:ext>
            </a:extLst>
          </p:cNvPr>
          <p:cNvSpPr txBox="1"/>
          <p:nvPr/>
        </p:nvSpPr>
        <p:spPr>
          <a:xfrm flipH="1">
            <a:off x="1797164" y="4415384"/>
            <a:ext cx="3400255" cy="464807"/>
          </a:xfrm>
          <a:prstGeom prst="rect">
            <a:avLst/>
          </a:prstGeom>
          <a:noFill/>
        </p:spPr>
        <p:txBody>
          <a:bodyPr wrap="square" lIns="0" tIns="0" rIns="0" bIns="0" rtlCol="0" anchor="t">
            <a:spAutoFit/>
          </a:bodyPr>
          <a:lstStyle/>
          <a:p>
            <a:pPr>
              <a:lnSpc>
                <a:spcPct val="130000"/>
              </a:lnSpc>
            </a:pPr>
            <a:r>
              <a:rPr lang="zh-CN" altLang="en-US" sz="1200" b="0">
                <a:solidFill>
                  <a:schemeClr val="tx1">
                    <a:lumMod val="75000"/>
                    <a:lumOff val="25000"/>
                  </a:schemeClr>
                </a:solidFill>
                <a:effectLst/>
                <a:latin typeface="+mn-ea"/>
                <a:ea typeface="+mn-ea"/>
              </a:rPr>
              <a:t>请输入相应文本内容请输入相应文本内容请输入相应文本内容请输入相应文本内容请输入相应文本</a:t>
            </a:r>
          </a:p>
        </p:txBody>
      </p:sp>
      <p:sp>
        <p:nvSpPr>
          <p:cNvPr id="8" name="文本框 7">
            <a:extLst>
              <a:ext uri="{FF2B5EF4-FFF2-40B4-BE49-F238E27FC236}">
                <a16:creationId xmlns:a16="http://schemas.microsoft.com/office/drawing/2014/main" id="{0F4BDCBE-2B78-07B0-DF19-5D3CD07669F4}"/>
              </a:ext>
            </a:extLst>
          </p:cNvPr>
          <p:cNvSpPr txBox="1"/>
          <p:nvPr/>
        </p:nvSpPr>
        <p:spPr>
          <a:xfrm flipH="1">
            <a:off x="1797163" y="3955228"/>
            <a:ext cx="1231107" cy="369332"/>
          </a:xfrm>
          <a:prstGeom prst="rect">
            <a:avLst/>
          </a:prstGeom>
          <a:noFill/>
        </p:spPr>
        <p:txBody>
          <a:bodyPr wrap="none" lIns="0" tIns="0" rIns="0" bIns="0" rtlCol="0" anchor="t">
            <a:spAutoFit/>
          </a:bodyPr>
          <a:lstStyle/>
          <a:p>
            <a:pPr algn="r"/>
            <a:r>
              <a:rPr lang="zh-CN" altLang="en-US" sz="2400">
                <a:solidFill>
                  <a:schemeClr val="accent1"/>
                </a:solidFill>
                <a:latin typeface="+mj-ea"/>
                <a:ea typeface="+mj-ea"/>
              </a:rPr>
              <a:t>输入标题</a:t>
            </a:r>
            <a:endParaRPr lang="zh-CN" altLang="en-US" sz="2400" dirty="0">
              <a:solidFill>
                <a:schemeClr val="accent1"/>
              </a:solidFill>
              <a:latin typeface="+mj-ea"/>
              <a:ea typeface="+mj-ea"/>
            </a:endParaRPr>
          </a:p>
        </p:txBody>
      </p:sp>
      <p:sp>
        <p:nvSpPr>
          <p:cNvPr id="9" name="文本框 8">
            <a:extLst>
              <a:ext uri="{FF2B5EF4-FFF2-40B4-BE49-F238E27FC236}">
                <a16:creationId xmlns:a16="http://schemas.microsoft.com/office/drawing/2014/main" id="{D2493ABB-4895-F154-078A-B01910DB23EC}"/>
              </a:ext>
            </a:extLst>
          </p:cNvPr>
          <p:cNvSpPr txBox="1"/>
          <p:nvPr/>
        </p:nvSpPr>
        <p:spPr>
          <a:xfrm flipH="1">
            <a:off x="1797164" y="5604337"/>
            <a:ext cx="3400255" cy="464807"/>
          </a:xfrm>
          <a:prstGeom prst="rect">
            <a:avLst/>
          </a:prstGeom>
          <a:noFill/>
        </p:spPr>
        <p:txBody>
          <a:bodyPr wrap="square" lIns="0" tIns="0" rIns="0" bIns="0" rtlCol="0" anchor="t">
            <a:spAutoFit/>
          </a:bodyPr>
          <a:lstStyle/>
          <a:p>
            <a:pPr>
              <a:lnSpc>
                <a:spcPct val="130000"/>
              </a:lnSpc>
            </a:pPr>
            <a:r>
              <a:rPr lang="zh-CN" altLang="en-US" sz="1200" b="0">
                <a:solidFill>
                  <a:schemeClr val="tx1">
                    <a:lumMod val="75000"/>
                    <a:lumOff val="25000"/>
                  </a:schemeClr>
                </a:solidFill>
                <a:effectLst/>
                <a:latin typeface="+mn-ea"/>
                <a:ea typeface="+mn-ea"/>
              </a:rPr>
              <a:t>请输入相应文本内容请输入相应文本内容请输入相应文本内容请输入相应文本内容请输入相应文本</a:t>
            </a:r>
          </a:p>
        </p:txBody>
      </p:sp>
      <p:sp>
        <p:nvSpPr>
          <p:cNvPr id="10" name="文本框 9">
            <a:extLst>
              <a:ext uri="{FF2B5EF4-FFF2-40B4-BE49-F238E27FC236}">
                <a16:creationId xmlns:a16="http://schemas.microsoft.com/office/drawing/2014/main" id="{0A010038-3154-9820-8FB3-F3181A8B7929}"/>
              </a:ext>
            </a:extLst>
          </p:cNvPr>
          <p:cNvSpPr txBox="1"/>
          <p:nvPr/>
        </p:nvSpPr>
        <p:spPr>
          <a:xfrm flipH="1">
            <a:off x="1797163" y="5144181"/>
            <a:ext cx="1231107" cy="369332"/>
          </a:xfrm>
          <a:prstGeom prst="rect">
            <a:avLst/>
          </a:prstGeom>
          <a:noFill/>
        </p:spPr>
        <p:txBody>
          <a:bodyPr wrap="none" lIns="0" tIns="0" rIns="0" bIns="0" rtlCol="0" anchor="t">
            <a:spAutoFit/>
          </a:bodyPr>
          <a:lstStyle/>
          <a:p>
            <a:pPr algn="r"/>
            <a:r>
              <a:rPr lang="zh-CN" altLang="en-US" sz="2400">
                <a:solidFill>
                  <a:schemeClr val="accent1"/>
                </a:solidFill>
                <a:latin typeface="+mj-ea"/>
                <a:ea typeface="+mj-ea"/>
              </a:rPr>
              <a:t>输入标题</a:t>
            </a:r>
            <a:endParaRPr lang="zh-CN" altLang="en-US" sz="2400" dirty="0">
              <a:solidFill>
                <a:schemeClr val="accent1"/>
              </a:solidFill>
              <a:latin typeface="+mj-ea"/>
              <a:ea typeface="+mj-ea"/>
            </a:endParaRPr>
          </a:p>
        </p:txBody>
      </p:sp>
      <p:sp>
        <p:nvSpPr>
          <p:cNvPr id="12" name="椭圆 11">
            <a:extLst>
              <a:ext uri="{FF2B5EF4-FFF2-40B4-BE49-F238E27FC236}">
                <a16:creationId xmlns:a16="http://schemas.microsoft.com/office/drawing/2014/main" id="{2BC43AA1-8DAA-5083-FD2B-F9A866758148}"/>
              </a:ext>
            </a:extLst>
          </p:cNvPr>
          <p:cNvSpPr/>
          <p:nvPr/>
        </p:nvSpPr>
        <p:spPr>
          <a:xfrm>
            <a:off x="8046072" y="1237732"/>
            <a:ext cx="1297276" cy="12972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l"/>
            <a:endParaRPr lang="zh-CN" altLang="en-US" sz="1600" dirty="0">
              <a:solidFill>
                <a:schemeClr val="bg1"/>
              </a:solidFill>
              <a:latin typeface="+mj-ea"/>
              <a:ea typeface="+mj-ea"/>
            </a:endParaRPr>
          </a:p>
        </p:txBody>
      </p:sp>
      <p:sp>
        <p:nvSpPr>
          <p:cNvPr id="14" name="文本框 13">
            <a:extLst>
              <a:ext uri="{FF2B5EF4-FFF2-40B4-BE49-F238E27FC236}">
                <a16:creationId xmlns:a16="http://schemas.microsoft.com/office/drawing/2014/main" id="{53C9064C-E6C6-8308-71DB-5E1F1AC5B1B9}"/>
              </a:ext>
            </a:extLst>
          </p:cNvPr>
          <p:cNvSpPr txBox="1"/>
          <p:nvPr/>
        </p:nvSpPr>
        <p:spPr>
          <a:xfrm flipH="1">
            <a:off x="6994583" y="3226432"/>
            <a:ext cx="3400255" cy="464807"/>
          </a:xfrm>
          <a:prstGeom prst="rect">
            <a:avLst/>
          </a:prstGeom>
          <a:noFill/>
        </p:spPr>
        <p:txBody>
          <a:bodyPr wrap="square" lIns="0" tIns="0" rIns="0" bIns="0" rtlCol="0" anchor="t">
            <a:spAutoFit/>
          </a:bodyPr>
          <a:lstStyle/>
          <a:p>
            <a:pPr>
              <a:lnSpc>
                <a:spcPct val="130000"/>
              </a:lnSpc>
            </a:pPr>
            <a:r>
              <a:rPr lang="zh-CN" altLang="en-US" sz="1200" b="0">
                <a:solidFill>
                  <a:schemeClr val="tx1">
                    <a:lumMod val="75000"/>
                    <a:lumOff val="25000"/>
                  </a:schemeClr>
                </a:solidFill>
                <a:effectLst/>
                <a:latin typeface="+mn-ea"/>
                <a:ea typeface="+mn-ea"/>
              </a:rPr>
              <a:t>请输入相应文本内容请输入相应文本内容请输入相应文本内容请输入相应文本内容请输入相应文本</a:t>
            </a:r>
          </a:p>
        </p:txBody>
      </p:sp>
      <p:sp>
        <p:nvSpPr>
          <p:cNvPr id="15" name="文本框 14">
            <a:extLst>
              <a:ext uri="{FF2B5EF4-FFF2-40B4-BE49-F238E27FC236}">
                <a16:creationId xmlns:a16="http://schemas.microsoft.com/office/drawing/2014/main" id="{A83C6186-AAA9-9AE7-6E05-2A0B41CF26F1}"/>
              </a:ext>
            </a:extLst>
          </p:cNvPr>
          <p:cNvSpPr txBox="1"/>
          <p:nvPr/>
        </p:nvSpPr>
        <p:spPr>
          <a:xfrm flipH="1">
            <a:off x="6994583" y="2766276"/>
            <a:ext cx="1231106" cy="369332"/>
          </a:xfrm>
          <a:prstGeom prst="rect">
            <a:avLst/>
          </a:prstGeom>
          <a:noFill/>
        </p:spPr>
        <p:txBody>
          <a:bodyPr wrap="none" lIns="0" tIns="0" rIns="0" bIns="0" rtlCol="0" anchor="t">
            <a:spAutoFit/>
          </a:bodyPr>
          <a:lstStyle/>
          <a:p>
            <a:pPr algn="r"/>
            <a:r>
              <a:rPr lang="zh-CN" altLang="en-US" sz="2400">
                <a:solidFill>
                  <a:schemeClr val="accent2"/>
                </a:solidFill>
                <a:latin typeface="+mj-ea"/>
                <a:ea typeface="+mj-ea"/>
              </a:rPr>
              <a:t>输入标题</a:t>
            </a:r>
            <a:endParaRPr lang="zh-CN" altLang="en-US" sz="2400" dirty="0">
              <a:solidFill>
                <a:schemeClr val="accent2"/>
              </a:solidFill>
              <a:latin typeface="+mj-ea"/>
              <a:ea typeface="+mj-ea"/>
            </a:endParaRPr>
          </a:p>
        </p:txBody>
      </p:sp>
      <p:sp>
        <p:nvSpPr>
          <p:cNvPr id="16" name="文本框 15">
            <a:extLst>
              <a:ext uri="{FF2B5EF4-FFF2-40B4-BE49-F238E27FC236}">
                <a16:creationId xmlns:a16="http://schemas.microsoft.com/office/drawing/2014/main" id="{4C461E41-3C9E-504E-0430-C7C534BC688E}"/>
              </a:ext>
            </a:extLst>
          </p:cNvPr>
          <p:cNvSpPr txBox="1"/>
          <p:nvPr/>
        </p:nvSpPr>
        <p:spPr>
          <a:xfrm flipH="1">
            <a:off x="6994582" y="4415384"/>
            <a:ext cx="4298836" cy="459869"/>
          </a:xfrm>
          <a:prstGeom prst="rect">
            <a:avLst/>
          </a:prstGeom>
          <a:noFill/>
        </p:spPr>
        <p:txBody>
          <a:bodyPr wrap="square" lIns="0" tIns="0" rIns="0" bIns="0" rtlCol="0" anchor="t">
            <a:spAutoFit/>
          </a:bodyPr>
          <a:lstStyle/>
          <a:p>
            <a:pPr>
              <a:lnSpc>
                <a:spcPct val="130000"/>
              </a:lnSpc>
            </a:pPr>
            <a:r>
              <a:rPr lang="en-US" altLang="zh-CN" sz="1200" b="0" dirty="0">
                <a:solidFill>
                  <a:schemeClr val="tx1">
                    <a:lumMod val="75000"/>
                    <a:lumOff val="25000"/>
                  </a:schemeClr>
                </a:solidFill>
                <a:effectLst/>
                <a:latin typeface="+mn-ea"/>
                <a:ea typeface="+mn-ea"/>
              </a:rPr>
              <a:t>51PPT</a:t>
            </a:r>
            <a:r>
              <a:rPr lang="zh-CN" altLang="en-US" sz="1200" b="0" dirty="0">
                <a:solidFill>
                  <a:schemeClr val="tx1">
                    <a:lumMod val="75000"/>
                    <a:lumOff val="25000"/>
                  </a:schemeClr>
                </a:solidFill>
                <a:effectLst/>
                <a:latin typeface="+mn-ea"/>
                <a:ea typeface="+mn-ea"/>
              </a:rPr>
              <a:t>模板网，幻灯片演示模板及素材免费下载！</a:t>
            </a:r>
          </a:p>
          <a:p>
            <a:pPr>
              <a:lnSpc>
                <a:spcPct val="130000"/>
              </a:lnSpc>
            </a:pPr>
            <a:r>
              <a:rPr lang="en-US" altLang="zh-CN" sz="1200" b="0" dirty="0">
                <a:solidFill>
                  <a:schemeClr val="tx1">
                    <a:lumMod val="75000"/>
                    <a:lumOff val="25000"/>
                  </a:schemeClr>
                </a:solidFill>
                <a:effectLst/>
                <a:latin typeface="+mn-ea"/>
                <a:ea typeface="+mn-ea"/>
              </a:rPr>
              <a:t>51PPT</a:t>
            </a:r>
            <a:r>
              <a:rPr lang="zh-CN" altLang="en-US" sz="1200" b="0" dirty="0">
                <a:solidFill>
                  <a:schemeClr val="tx1">
                    <a:lumMod val="75000"/>
                    <a:lumOff val="25000"/>
                  </a:schemeClr>
                </a:solidFill>
                <a:effectLst/>
                <a:latin typeface="+mn-ea"/>
                <a:ea typeface="+mn-ea"/>
              </a:rPr>
              <a:t>模板网 官网唯一网址：</a:t>
            </a:r>
            <a:r>
              <a:rPr lang="en-US" altLang="zh-CN" sz="1200" b="0" dirty="0">
                <a:solidFill>
                  <a:schemeClr val="tx1">
                    <a:lumMod val="75000"/>
                    <a:lumOff val="25000"/>
                  </a:schemeClr>
                </a:solidFill>
                <a:effectLst/>
                <a:latin typeface="+mn-ea"/>
                <a:ea typeface="+mn-ea"/>
              </a:rPr>
              <a:t>www.51pptmoban.com</a:t>
            </a:r>
            <a:endParaRPr lang="zh-CN" altLang="en-US" sz="1200" b="0" dirty="0">
              <a:solidFill>
                <a:schemeClr val="tx1">
                  <a:lumMod val="75000"/>
                  <a:lumOff val="25000"/>
                </a:schemeClr>
              </a:solidFill>
              <a:effectLst/>
              <a:latin typeface="+mn-ea"/>
              <a:ea typeface="+mn-ea"/>
            </a:endParaRPr>
          </a:p>
        </p:txBody>
      </p:sp>
      <p:sp>
        <p:nvSpPr>
          <p:cNvPr id="17" name="文本框 16">
            <a:extLst>
              <a:ext uri="{FF2B5EF4-FFF2-40B4-BE49-F238E27FC236}">
                <a16:creationId xmlns:a16="http://schemas.microsoft.com/office/drawing/2014/main" id="{31E6EBD3-DB24-658D-AB3A-3EEB4503119D}"/>
              </a:ext>
            </a:extLst>
          </p:cNvPr>
          <p:cNvSpPr txBox="1"/>
          <p:nvPr/>
        </p:nvSpPr>
        <p:spPr>
          <a:xfrm flipH="1">
            <a:off x="6994582" y="3955228"/>
            <a:ext cx="1231107" cy="369332"/>
          </a:xfrm>
          <a:prstGeom prst="rect">
            <a:avLst/>
          </a:prstGeom>
          <a:noFill/>
        </p:spPr>
        <p:txBody>
          <a:bodyPr wrap="none" lIns="0" tIns="0" rIns="0" bIns="0" rtlCol="0" anchor="t">
            <a:spAutoFit/>
          </a:bodyPr>
          <a:lstStyle/>
          <a:p>
            <a:pPr algn="r"/>
            <a:r>
              <a:rPr lang="zh-CN" altLang="en-US" sz="2400">
                <a:solidFill>
                  <a:schemeClr val="accent2"/>
                </a:solidFill>
                <a:latin typeface="+mj-ea"/>
                <a:ea typeface="+mj-ea"/>
              </a:rPr>
              <a:t>输入标题</a:t>
            </a:r>
            <a:endParaRPr lang="zh-CN" altLang="en-US" sz="2400" dirty="0">
              <a:solidFill>
                <a:schemeClr val="accent2"/>
              </a:solidFill>
              <a:latin typeface="+mj-ea"/>
              <a:ea typeface="+mj-ea"/>
            </a:endParaRPr>
          </a:p>
        </p:txBody>
      </p:sp>
      <p:sp>
        <p:nvSpPr>
          <p:cNvPr id="18" name="文本框 17">
            <a:extLst>
              <a:ext uri="{FF2B5EF4-FFF2-40B4-BE49-F238E27FC236}">
                <a16:creationId xmlns:a16="http://schemas.microsoft.com/office/drawing/2014/main" id="{7153D966-0A0C-C074-C9D3-85250E5AF06A}"/>
              </a:ext>
            </a:extLst>
          </p:cNvPr>
          <p:cNvSpPr txBox="1"/>
          <p:nvPr/>
        </p:nvSpPr>
        <p:spPr>
          <a:xfrm flipH="1">
            <a:off x="6994583" y="5604337"/>
            <a:ext cx="3400255" cy="464807"/>
          </a:xfrm>
          <a:prstGeom prst="rect">
            <a:avLst/>
          </a:prstGeom>
          <a:noFill/>
        </p:spPr>
        <p:txBody>
          <a:bodyPr wrap="square" lIns="0" tIns="0" rIns="0" bIns="0" rtlCol="0" anchor="t">
            <a:spAutoFit/>
          </a:bodyPr>
          <a:lstStyle/>
          <a:p>
            <a:pPr>
              <a:lnSpc>
                <a:spcPct val="130000"/>
              </a:lnSpc>
            </a:pPr>
            <a:r>
              <a:rPr lang="zh-CN" altLang="en-US" sz="1200" b="0">
                <a:solidFill>
                  <a:schemeClr val="tx1">
                    <a:lumMod val="75000"/>
                    <a:lumOff val="25000"/>
                  </a:schemeClr>
                </a:solidFill>
                <a:effectLst/>
                <a:latin typeface="+mn-ea"/>
                <a:ea typeface="+mn-ea"/>
              </a:rPr>
              <a:t>请输入相应文本内容请输入相应文本内容请输入相应文本内容请输入相应文本内容请输入相应文本</a:t>
            </a:r>
          </a:p>
        </p:txBody>
      </p:sp>
      <p:sp>
        <p:nvSpPr>
          <p:cNvPr id="19" name="文本框 18">
            <a:extLst>
              <a:ext uri="{FF2B5EF4-FFF2-40B4-BE49-F238E27FC236}">
                <a16:creationId xmlns:a16="http://schemas.microsoft.com/office/drawing/2014/main" id="{77D2DAEB-1791-E5B5-2199-0DED66B943D1}"/>
              </a:ext>
            </a:extLst>
          </p:cNvPr>
          <p:cNvSpPr txBox="1"/>
          <p:nvPr/>
        </p:nvSpPr>
        <p:spPr>
          <a:xfrm flipH="1">
            <a:off x="6994582" y="5144181"/>
            <a:ext cx="1231107" cy="369332"/>
          </a:xfrm>
          <a:prstGeom prst="rect">
            <a:avLst/>
          </a:prstGeom>
          <a:noFill/>
        </p:spPr>
        <p:txBody>
          <a:bodyPr wrap="none" lIns="0" tIns="0" rIns="0" bIns="0" rtlCol="0" anchor="t">
            <a:spAutoFit/>
          </a:bodyPr>
          <a:lstStyle/>
          <a:p>
            <a:pPr algn="r"/>
            <a:r>
              <a:rPr lang="zh-CN" altLang="en-US" sz="2400">
                <a:solidFill>
                  <a:schemeClr val="accent2"/>
                </a:solidFill>
                <a:latin typeface="+mj-ea"/>
                <a:ea typeface="+mj-ea"/>
              </a:rPr>
              <a:t>输入标题</a:t>
            </a:r>
            <a:endParaRPr lang="zh-CN" altLang="en-US" sz="2400" dirty="0">
              <a:solidFill>
                <a:schemeClr val="accent2"/>
              </a:solidFill>
              <a:latin typeface="+mj-ea"/>
              <a:ea typeface="+mj-ea"/>
            </a:endParaRPr>
          </a:p>
        </p:txBody>
      </p:sp>
      <p:cxnSp>
        <p:nvCxnSpPr>
          <p:cNvPr id="20" name="直接连接符 19">
            <a:extLst>
              <a:ext uri="{FF2B5EF4-FFF2-40B4-BE49-F238E27FC236}">
                <a16:creationId xmlns:a16="http://schemas.microsoft.com/office/drawing/2014/main" id="{A8316B2B-A937-97FA-6315-BD128B772AAC}"/>
              </a:ext>
            </a:extLst>
          </p:cNvPr>
          <p:cNvCxnSpPr>
            <a:cxnSpLocks/>
          </p:cNvCxnSpPr>
          <p:nvPr/>
        </p:nvCxnSpPr>
        <p:spPr>
          <a:xfrm>
            <a:off x="6096000" y="2115218"/>
            <a:ext cx="0" cy="422167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28CD8BF2-5B76-AD8C-2145-014CC0DA8F2C}"/>
              </a:ext>
            </a:extLst>
          </p:cNvPr>
          <p:cNvSpPr txBox="1"/>
          <p:nvPr/>
        </p:nvSpPr>
        <p:spPr>
          <a:xfrm>
            <a:off x="157252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22" name="组合 21">
            <a:extLst>
              <a:ext uri="{FF2B5EF4-FFF2-40B4-BE49-F238E27FC236}">
                <a16:creationId xmlns:a16="http://schemas.microsoft.com/office/drawing/2014/main" id="{78FCA78E-0268-DE8D-F9E0-A857DBE0794D}"/>
              </a:ext>
            </a:extLst>
          </p:cNvPr>
          <p:cNvGrpSpPr/>
          <p:nvPr/>
        </p:nvGrpSpPr>
        <p:grpSpPr>
          <a:xfrm>
            <a:off x="791432" y="482321"/>
            <a:ext cx="656562" cy="540989"/>
            <a:chOff x="7481280" y="1311215"/>
            <a:chExt cx="2407919" cy="1984058"/>
          </a:xfrm>
        </p:grpSpPr>
        <p:sp>
          <p:nvSpPr>
            <p:cNvPr id="23" name="椭圆 22">
              <a:extLst>
                <a:ext uri="{FF2B5EF4-FFF2-40B4-BE49-F238E27FC236}">
                  <a16:creationId xmlns:a16="http://schemas.microsoft.com/office/drawing/2014/main" id="{3A8DEF55-77CD-FEBC-24C3-C1E489DAD503}"/>
                </a:ext>
              </a:extLst>
            </p:cNvPr>
            <p:cNvSpPr/>
            <p:nvPr/>
          </p:nvSpPr>
          <p:spPr>
            <a:xfrm>
              <a:off x="7481280" y="1311215"/>
              <a:ext cx="1984058" cy="1984058"/>
            </a:xfrm>
            <a:prstGeom prst="ellipse">
              <a:avLst/>
            </a:prstGeom>
            <a:solidFill>
              <a:schemeClr val="accent3">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椭圆 23">
              <a:extLst>
                <a:ext uri="{FF2B5EF4-FFF2-40B4-BE49-F238E27FC236}">
                  <a16:creationId xmlns:a16="http://schemas.microsoft.com/office/drawing/2014/main" id="{69FA63F4-1502-1B6C-1641-962631561EA4}"/>
                </a:ext>
              </a:extLst>
            </p:cNvPr>
            <p:cNvSpPr/>
            <p:nvPr/>
          </p:nvSpPr>
          <p:spPr>
            <a:xfrm>
              <a:off x="8736591" y="1381902"/>
              <a:ext cx="1152608" cy="11526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a:extLst>
              <a:ext uri="{FF2B5EF4-FFF2-40B4-BE49-F238E27FC236}">
                <a16:creationId xmlns:a16="http://schemas.microsoft.com/office/drawing/2014/main" id="{5B200162-BBD5-F798-A5C4-B1B898B3D346}"/>
              </a:ext>
            </a:extLst>
          </p:cNvPr>
          <p:cNvGrpSpPr/>
          <p:nvPr/>
        </p:nvGrpSpPr>
        <p:grpSpPr>
          <a:xfrm>
            <a:off x="0" y="6277081"/>
            <a:ext cx="12192000" cy="580919"/>
            <a:chOff x="0" y="6277081"/>
            <a:chExt cx="12192000" cy="580919"/>
          </a:xfrm>
        </p:grpSpPr>
        <p:sp>
          <p:nvSpPr>
            <p:cNvPr id="26" name="矩形 22">
              <a:extLst>
                <a:ext uri="{FF2B5EF4-FFF2-40B4-BE49-F238E27FC236}">
                  <a16:creationId xmlns:a16="http://schemas.microsoft.com/office/drawing/2014/main" id="{0ECA6011-3689-47C5-C624-8E319D05C31D}"/>
                </a:ext>
              </a:extLst>
            </p:cNvPr>
            <p:cNvSpPr/>
            <p:nvPr/>
          </p:nvSpPr>
          <p:spPr>
            <a:xfrm>
              <a:off x="0" y="6277081"/>
              <a:ext cx="12192000" cy="580919"/>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2">
              <a:extLst>
                <a:ext uri="{FF2B5EF4-FFF2-40B4-BE49-F238E27FC236}">
                  <a16:creationId xmlns:a16="http://schemas.microsoft.com/office/drawing/2014/main" id="{F931FCA5-4851-DE7B-F2F8-4A222D0A4A3C}"/>
                </a:ext>
              </a:extLst>
            </p:cNvPr>
            <p:cNvSpPr/>
            <p:nvPr/>
          </p:nvSpPr>
          <p:spPr>
            <a:xfrm>
              <a:off x="0" y="6422928"/>
              <a:ext cx="12192000" cy="435071"/>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id="{1ABEC458-E72C-1F35-9C7D-26CDAEEA8EFF}"/>
              </a:ext>
            </a:extLst>
          </p:cNvPr>
          <p:cNvSpPr txBox="1"/>
          <p:nvPr/>
        </p:nvSpPr>
        <p:spPr>
          <a:xfrm>
            <a:off x="8174981" y="1479364"/>
            <a:ext cx="1002197" cy="923330"/>
          </a:xfrm>
          <a:prstGeom prst="rect">
            <a:avLst/>
          </a:prstGeom>
          <a:noFill/>
        </p:spPr>
        <p:txBody>
          <a:bodyPr wrap="none" rtlCol="0">
            <a:spAutoFit/>
          </a:bodyPr>
          <a:lstStyle/>
          <a:p>
            <a:pPr algn="ctr"/>
            <a:r>
              <a:rPr lang="en-US" altLang="zh-CN" sz="5400" b="1">
                <a:solidFill>
                  <a:schemeClr val="bg1"/>
                </a:solidFill>
                <a:latin typeface="+mj-lt"/>
                <a:ea typeface="+mj-ea"/>
              </a:rPr>
              <a:t>02</a:t>
            </a:r>
            <a:endParaRPr lang="zh-CN" altLang="en-US" sz="5400" b="1" dirty="0">
              <a:solidFill>
                <a:schemeClr val="bg1"/>
              </a:solidFill>
              <a:latin typeface="+mj-lt"/>
              <a:ea typeface="+mj-ea"/>
            </a:endParaRPr>
          </a:p>
        </p:txBody>
      </p:sp>
    </p:spTree>
    <p:extLst>
      <p:ext uri="{BB962C8B-B14F-4D97-AF65-F5344CB8AC3E}">
        <p14:creationId xmlns:p14="http://schemas.microsoft.com/office/powerpoint/2010/main" val="3063644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2507426E-A917-59BE-26E3-0A90E217FF4B}"/>
              </a:ext>
            </a:extLst>
          </p:cNvPr>
          <p:cNvSpPr/>
          <p:nvPr/>
        </p:nvSpPr>
        <p:spPr>
          <a:xfrm>
            <a:off x="1251365" y="1789639"/>
            <a:ext cx="4709159" cy="3939540"/>
          </a:xfrm>
          <a:prstGeom prst="roundRect">
            <a:avLst>
              <a:gd name="adj" fmla="val 3088"/>
            </a:avLst>
          </a:prstGeom>
          <a:noFill/>
          <a:ln>
            <a:solidFill>
              <a:schemeClr val="accent1"/>
            </a:solidFill>
          </a:ln>
          <a:effectLst/>
          <a:scene3d>
            <a:camera prst="orthographicFront"/>
            <a:lightRig rig="threePt" dir="t"/>
          </a:scene3d>
          <a:sp3d contourW="12700" prstMaterial="matte">
            <a:bevelT h="3810" prst="angle"/>
            <a:bevelB h="38100"/>
            <a:contourClr>
              <a:schemeClr val="accent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mn-ea"/>
              <a:cs typeface="DINPro-Regular" panose="02000503030000020004" charset="0"/>
              <a:sym typeface="OPlusSans 3.0" panose="00000500000000000000" pitchFamily="2" charset="-122"/>
            </a:endParaRPr>
          </a:p>
        </p:txBody>
      </p:sp>
      <p:sp>
        <p:nvSpPr>
          <p:cNvPr id="3" name="矩形 2">
            <a:extLst>
              <a:ext uri="{FF2B5EF4-FFF2-40B4-BE49-F238E27FC236}">
                <a16:creationId xmlns:a16="http://schemas.microsoft.com/office/drawing/2014/main" id="{7C2B51AE-7F72-15C3-AC1F-3AEBFB9B120F}"/>
              </a:ext>
            </a:extLst>
          </p:cNvPr>
          <p:cNvSpPr/>
          <p:nvPr/>
        </p:nvSpPr>
        <p:spPr>
          <a:xfrm>
            <a:off x="1225646" y="3153316"/>
            <a:ext cx="45719" cy="1173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731AEBCC-E727-DF9D-8290-5B189003AC23}"/>
              </a:ext>
            </a:extLst>
          </p:cNvPr>
          <p:cNvSpPr/>
          <p:nvPr/>
        </p:nvSpPr>
        <p:spPr>
          <a:xfrm>
            <a:off x="1588465" y="2132330"/>
            <a:ext cx="758495" cy="7591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9C17619B-C318-10E9-E3DF-FD918511FCF5}"/>
              </a:ext>
            </a:extLst>
          </p:cNvPr>
          <p:cNvSpPr txBox="1"/>
          <p:nvPr/>
        </p:nvSpPr>
        <p:spPr>
          <a:xfrm>
            <a:off x="2583373" y="2453165"/>
            <a:ext cx="3073561" cy="423257"/>
          </a:xfrm>
          <a:prstGeom prst="rect">
            <a:avLst/>
          </a:prstGeom>
          <a:noFill/>
        </p:spPr>
        <p:txBody>
          <a:bodyPr wrap="square" lIns="0" tIns="0" rIns="0" bIns="0">
            <a:spAutoFit/>
          </a:bodyPr>
          <a:lstStyle/>
          <a:p>
            <a:pPr algn="just">
              <a:lnSpc>
                <a:spcPct val="130000"/>
              </a:lnSpc>
            </a:pPr>
            <a:r>
              <a:rPr lang="zh-CN" altLang="en-US" sz="1100" b="0">
                <a:solidFill>
                  <a:schemeClr val="tx1">
                    <a:lumMod val="75000"/>
                    <a:lumOff val="25000"/>
                  </a:schemeClr>
                </a:solidFill>
                <a:effectLst/>
                <a:latin typeface="+mn-ea"/>
                <a:ea typeface="+mn-ea"/>
              </a:rPr>
              <a:t>请输入相应文本内容请输入相应文本内容请输入相应文本内容请输入相应文本内容</a:t>
            </a:r>
            <a:r>
              <a:rPr lang="zh-CN" altLang="en-US" sz="1100">
                <a:latin typeface="+mn-ea"/>
                <a:ea typeface="+mn-ea"/>
                <a:cs typeface="+mn-ea"/>
                <a:sym typeface="+mn-lt"/>
              </a:rPr>
              <a:t>。</a:t>
            </a:r>
            <a:endParaRPr lang="en-US" altLang="zh-CN" sz="1100" dirty="0">
              <a:latin typeface="+mn-ea"/>
              <a:ea typeface="+mn-ea"/>
              <a:cs typeface="+mn-ea"/>
              <a:sym typeface="+mn-lt"/>
            </a:endParaRPr>
          </a:p>
        </p:txBody>
      </p:sp>
      <p:sp>
        <p:nvSpPr>
          <p:cNvPr id="8" name="Google Shape;193;p35">
            <a:extLst>
              <a:ext uri="{FF2B5EF4-FFF2-40B4-BE49-F238E27FC236}">
                <a16:creationId xmlns:a16="http://schemas.microsoft.com/office/drawing/2014/main" id="{92176A7E-D511-6896-827E-CE3DC3539D6F}"/>
              </a:ext>
            </a:extLst>
          </p:cNvPr>
          <p:cNvSpPr txBox="1">
            <a:spLocks/>
          </p:cNvSpPr>
          <p:nvPr/>
        </p:nvSpPr>
        <p:spPr>
          <a:xfrm>
            <a:off x="2583373" y="2151954"/>
            <a:ext cx="1513011" cy="215444"/>
          </a:xfrm>
          <a:prstGeom prst="rect">
            <a:avLst/>
          </a:prstGeom>
          <a:noFill/>
          <a:effectLst/>
        </p:spPr>
        <p:txBody>
          <a:bodyPr wrap="square" lIns="0" tIns="0" rIns="0" bIns="0">
            <a:spAutoFit/>
          </a:bodyPr>
          <a:lstStyle>
            <a:defPPr>
              <a:defRPr lang="zh-CN"/>
            </a:defPPr>
            <a:lvl1pPr>
              <a:defRPr b="1">
                <a:solidFill>
                  <a:schemeClr val="accent2"/>
                </a:solidFill>
                <a:latin typeface="+mj-ea"/>
                <a:ea typeface="+mj-ea"/>
                <a:cs typeface="+mn-ea"/>
              </a:defRPr>
            </a:lvl1pPr>
            <a:lvl2pPr marR="0" lvl="1"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2pPr>
            <a:lvl3pPr marR="0" lvl="2"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3pPr>
            <a:lvl4pPr marR="0" lvl="3"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4pPr>
            <a:lvl5pPr marR="0" lvl="4"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5pPr>
            <a:lvl6pPr marR="0" lvl="5"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6pPr>
            <a:lvl7pPr marR="0" lvl="6"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7pPr>
            <a:lvl8pPr marR="0" lvl="7"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8pPr>
            <a:lvl9pPr marR="0" lvl="8" algn="ctr" rtl="0">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sym typeface="DM Serif Display"/>
              </a:defRPr>
            </a:lvl9pPr>
          </a:lstStyle>
          <a:p>
            <a:r>
              <a:rPr lang="zh-CN" altLang="en-US" sz="1400"/>
              <a:t>请输入标题</a:t>
            </a:r>
            <a:endParaRPr lang="zh-CN" altLang="en-US" sz="1400" dirty="0">
              <a:sym typeface="DM Serif Display"/>
            </a:endParaRPr>
          </a:p>
        </p:txBody>
      </p:sp>
      <p:cxnSp>
        <p:nvCxnSpPr>
          <p:cNvPr id="9" name="直接连接符 8">
            <a:extLst>
              <a:ext uri="{FF2B5EF4-FFF2-40B4-BE49-F238E27FC236}">
                <a16:creationId xmlns:a16="http://schemas.microsoft.com/office/drawing/2014/main" id="{4DF633F1-D5E5-3EB0-E9E3-F9AA180BB457}"/>
              </a:ext>
            </a:extLst>
          </p:cNvPr>
          <p:cNvCxnSpPr>
            <a:cxnSpLocks/>
          </p:cNvCxnSpPr>
          <p:nvPr/>
        </p:nvCxnSpPr>
        <p:spPr>
          <a:xfrm>
            <a:off x="1588465" y="3127979"/>
            <a:ext cx="4068469" cy="0"/>
          </a:xfrm>
          <a:prstGeom prst="line">
            <a:avLst/>
          </a:prstGeom>
          <a:ln w="6350">
            <a:solidFill>
              <a:schemeClr val="accent1">
                <a:alpha val="50000"/>
              </a:schemeClr>
            </a:solidFill>
            <a:prstDash val="lgDashDotDot"/>
          </a:ln>
          <a:effectLst>
            <a:outerShdw blurRad="203200" dist="292100" dir="2700000" algn="tl" rotWithShape="0">
              <a:schemeClr val="accent1">
                <a:alpha val="9000"/>
              </a:schemeClr>
            </a:outerShdw>
          </a:effectLst>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C1306488-7BA7-A9A0-CEED-0392C8C36D9B}"/>
              </a:ext>
            </a:extLst>
          </p:cNvPr>
          <p:cNvSpPr/>
          <p:nvPr/>
        </p:nvSpPr>
        <p:spPr>
          <a:xfrm>
            <a:off x="1588465" y="3370445"/>
            <a:ext cx="758495" cy="7591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5012CF2-E16C-5096-BB7E-1D6009AD4B72}"/>
              </a:ext>
            </a:extLst>
          </p:cNvPr>
          <p:cNvSpPr txBox="1"/>
          <p:nvPr/>
        </p:nvSpPr>
        <p:spPr>
          <a:xfrm>
            <a:off x="2583373" y="3691280"/>
            <a:ext cx="3073561" cy="423257"/>
          </a:xfrm>
          <a:prstGeom prst="rect">
            <a:avLst/>
          </a:prstGeom>
          <a:noFill/>
        </p:spPr>
        <p:txBody>
          <a:bodyPr wrap="square" lIns="0" tIns="0" rIns="0" bIns="0">
            <a:spAutoFit/>
          </a:bodyPr>
          <a:lstStyle/>
          <a:p>
            <a:pPr algn="just">
              <a:lnSpc>
                <a:spcPct val="130000"/>
              </a:lnSpc>
            </a:pPr>
            <a:r>
              <a:rPr lang="zh-CN" altLang="en-US" sz="1100" b="0">
                <a:solidFill>
                  <a:schemeClr val="tx1">
                    <a:lumMod val="75000"/>
                    <a:lumOff val="25000"/>
                  </a:schemeClr>
                </a:solidFill>
                <a:effectLst/>
                <a:latin typeface="+mn-ea"/>
                <a:ea typeface="+mn-ea"/>
              </a:rPr>
              <a:t>请输入相应文本内容请输入相应文本内容请输入相应文本内容请输入相应文本内容</a:t>
            </a:r>
            <a:r>
              <a:rPr lang="zh-CN" altLang="en-US" sz="1100">
                <a:latin typeface="+mn-ea"/>
                <a:ea typeface="+mn-ea"/>
                <a:cs typeface="+mn-ea"/>
                <a:sym typeface="+mn-lt"/>
              </a:rPr>
              <a:t>。</a:t>
            </a:r>
            <a:endParaRPr lang="en-US" altLang="zh-CN" sz="1100" dirty="0">
              <a:latin typeface="+mn-ea"/>
              <a:ea typeface="+mn-ea"/>
              <a:cs typeface="+mn-ea"/>
              <a:sym typeface="+mn-lt"/>
            </a:endParaRPr>
          </a:p>
        </p:txBody>
      </p:sp>
      <p:sp>
        <p:nvSpPr>
          <p:cNvPr id="14" name="Google Shape;193;p35">
            <a:extLst>
              <a:ext uri="{FF2B5EF4-FFF2-40B4-BE49-F238E27FC236}">
                <a16:creationId xmlns:a16="http://schemas.microsoft.com/office/drawing/2014/main" id="{76767A61-468E-AF0A-8DEC-B7C5F2143EC5}"/>
              </a:ext>
            </a:extLst>
          </p:cNvPr>
          <p:cNvSpPr txBox="1">
            <a:spLocks/>
          </p:cNvSpPr>
          <p:nvPr/>
        </p:nvSpPr>
        <p:spPr>
          <a:xfrm>
            <a:off x="2583373" y="3390069"/>
            <a:ext cx="1513011" cy="215444"/>
          </a:xfrm>
          <a:prstGeom prst="rect">
            <a:avLst/>
          </a:prstGeom>
          <a:noFill/>
          <a:effectLst/>
        </p:spPr>
        <p:txBody>
          <a:bodyPr wrap="square" lIns="0" tIns="0" rIns="0" bIns="0">
            <a:spAutoFit/>
          </a:bodyPr>
          <a:lstStyle>
            <a:defPPr>
              <a:defRPr lang="zh-CN"/>
            </a:defPPr>
            <a:lvl1pPr>
              <a:defRPr sz="1400" b="1">
                <a:solidFill>
                  <a:schemeClr val="accent2"/>
                </a:solidFill>
                <a:latin typeface="+mj-ea"/>
                <a:ea typeface="+mj-ea"/>
                <a:cs typeface="+mn-ea"/>
              </a:defRPr>
            </a:lvl1pPr>
            <a:lvl2pPr marR="0" lvl="1"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2pPr>
            <a:lvl3pPr marR="0" lvl="2"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3pPr>
            <a:lvl4pPr marR="0" lvl="3"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4pPr>
            <a:lvl5pPr marR="0" lvl="4"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5pPr>
            <a:lvl6pPr marR="0" lvl="5"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6pPr>
            <a:lvl7pPr marR="0" lvl="6"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7pPr>
            <a:lvl8pPr marR="0" lvl="7"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8pPr>
            <a:lvl9pPr marR="0" lvl="8"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9pPr>
          </a:lstStyle>
          <a:p>
            <a:r>
              <a:rPr lang="zh-CN" altLang="en-US" sz="1400"/>
              <a:t>请输入标题</a:t>
            </a:r>
            <a:endParaRPr lang="zh-CN" altLang="en-US" sz="1400" dirty="0">
              <a:sym typeface="DM Serif Display"/>
            </a:endParaRPr>
          </a:p>
        </p:txBody>
      </p:sp>
      <p:sp>
        <p:nvSpPr>
          <p:cNvPr id="16" name="椭圆 15">
            <a:extLst>
              <a:ext uri="{FF2B5EF4-FFF2-40B4-BE49-F238E27FC236}">
                <a16:creationId xmlns:a16="http://schemas.microsoft.com/office/drawing/2014/main" id="{498A3465-5044-72D1-6A15-B3F2BDBAA4A1}"/>
              </a:ext>
            </a:extLst>
          </p:cNvPr>
          <p:cNvSpPr/>
          <p:nvPr/>
        </p:nvSpPr>
        <p:spPr>
          <a:xfrm>
            <a:off x="1588465" y="4608560"/>
            <a:ext cx="758495" cy="7591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120709AB-E84E-25D3-8D06-ECDDD6BC0251}"/>
              </a:ext>
            </a:extLst>
          </p:cNvPr>
          <p:cNvSpPr txBox="1"/>
          <p:nvPr/>
        </p:nvSpPr>
        <p:spPr>
          <a:xfrm>
            <a:off x="2583373" y="4929395"/>
            <a:ext cx="3073561" cy="423257"/>
          </a:xfrm>
          <a:prstGeom prst="rect">
            <a:avLst/>
          </a:prstGeom>
          <a:noFill/>
        </p:spPr>
        <p:txBody>
          <a:bodyPr wrap="square" lIns="0" tIns="0" rIns="0" bIns="0">
            <a:spAutoFit/>
          </a:bodyPr>
          <a:lstStyle/>
          <a:p>
            <a:pPr algn="just">
              <a:lnSpc>
                <a:spcPct val="130000"/>
              </a:lnSpc>
            </a:pPr>
            <a:r>
              <a:rPr lang="zh-CN" altLang="en-US" sz="1100" b="0">
                <a:solidFill>
                  <a:schemeClr val="tx1">
                    <a:lumMod val="75000"/>
                    <a:lumOff val="25000"/>
                  </a:schemeClr>
                </a:solidFill>
                <a:effectLst/>
                <a:latin typeface="+mn-ea"/>
                <a:ea typeface="+mn-ea"/>
              </a:rPr>
              <a:t>请输入相应文本内容请输入相应文本内容请输入相应文本内容请输入相应文本内容</a:t>
            </a:r>
            <a:r>
              <a:rPr lang="zh-CN" altLang="en-US" sz="1100">
                <a:latin typeface="+mn-ea"/>
                <a:ea typeface="+mn-ea"/>
                <a:cs typeface="+mn-ea"/>
                <a:sym typeface="+mn-lt"/>
              </a:rPr>
              <a:t>。</a:t>
            </a:r>
            <a:endParaRPr lang="en-US" altLang="zh-CN" sz="1100" dirty="0">
              <a:latin typeface="+mn-ea"/>
              <a:ea typeface="+mn-ea"/>
              <a:cs typeface="+mn-ea"/>
              <a:sym typeface="+mn-lt"/>
            </a:endParaRPr>
          </a:p>
        </p:txBody>
      </p:sp>
      <p:sp>
        <p:nvSpPr>
          <p:cNvPr id="19" name="Google Shape;193;p35">
            <a:extLst>
              <a:ext uri="{FF2B5EF4-FFF2-40B4-BE49-F238E27FC236}">
                <a16:creationId xmlns:a16="http://schemas.microsoft.com/office/drawing/2014/main" id="{0B70DA12-210C-5827-7818-9A2CB98FB99A}"/>
              </a:ext>
            </a:extLst>
          </p:cNvPr>
          <p:cNvSpPr txBox="1">
            <a:spLocks/>
          </p:cNvSpPr>
          <p:nvPr/>
        </p:nvSpPr>
        <p:spPr>
          <a:xfrm>
            <a:off x="2583373" y="4628184"/>
            <a:ext cx="1513011" cy="215444"/>
          </a:xfrm>
          <a:prstGeom prst="rect">
            <a:avLst/>
          </a:prstGeom>
          <a:noFill/>
          <a:effectLst/>
        </p:spPr>
        <p:txBody>
          <a:bodyPr wrap="square" lIns="0" tIns="0" rIns="0" bIns="0">
            <a:spAutoFit/>
          </a:bodyPr>
          <a:lstStyle>
            <a:defPPr>
              <a:defRPr lang="zh-CN"/>
            </a:defPPr>
            <a:lvl1pPr>
              <a:defRPr sz="1400" b="1">
                <a:solidFill>
                  <a:schemeClr val="accent2"/>
                </a:solidFill>
                <a:latin typeface="+mj-ea"/>
                <a:ea typeface="+mj-ea"/>
                <a:cs typeface="+mn-ea"/>
              </a:defRPr>
            </a:lvl1pPr>
            <a:lvl2pPr marR="0" lvl="1"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2pPr>
            <a:lvl3pPr marR="0" lvl="2"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3pPr>
            <a:lvl4pPr marR="0" lvl="3"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4pPr>
            <a:lvl5pPr marR="0" lvl="4"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5pPr>
            <a:lvl6pPr marR="0" lvl="5"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6pPr>
            <a:lvl7pPr marR="0" lvl="6"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7pPr>
            <a:lvl8pPr marR="0" lvl="7"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8pPr>
            <a:lvl9pPr marR="0" lvl="8"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9pPr>
          </a:lstStyle>
          <a:p>
            <a:r>
              <a:rPr lang="zh-CN" altLang="en-US" sz="1400"/>
              <a:t>请输入标题</a:t>
            </a:r>
            <a:endParaRPr lang="zh-CN" altLang="en-US" sz="1400" dirty="0">
              <a:sym typeface="DM Serif Display"/>
            </a:endParaRPr>
          </a:p>
        </p:txBody>
      </p:sp>
      <p:cxnSp>
        <p:nvCxnSpPr>
          <p:cNvPr id="20" name="直接连接符 19">
            <a:extLst>
              <a:ext uri="{FF2B5EF4-FFF2-40B4-BE49-F238E27FC236}">
                <a16:creationId xmlns:a16="http://schemas.microsoft.com/office/drawing/2014/main" id="{2734FF0A-F923-D630-25A3-AD8311DB08E8}"/>
              </a:ext>
            </a:extLst>
          </p:cNvPr>
          <p:cNvCxnSpPr>
            <a:cxnSpLocks/>
          </p:cNvCxnSpPr>
          <p:nvPr/>
        </p:nvCxnSpPr>
        <p:spPr>
          <a:xfrm>
            <a:off x="1588465" y="4372579"/>
            <a:ext cx="4068469" cy="0"/>
          </a:xfrm>
          <a:prstGeom prst="line">
            <a:avLst/>
          </a:prstGeom>
          <a:ln w="6350">
            <a:solidFill>
              <a:schemeClr val="accent1">
                <a:alpha val="50000"/>
              </a:schemeClr>
            </a:solidFill>
            <a:prstDash val="lgDashDotDot"/>
          </a:ln>
          <a:effectLst>
            <a:outerShdw blurRad="203200" dist="292100" dir="2700000" algn="tl" rotWithShape="0">
              <a:schemeClr val="accent1">
                <a:alpha val="9000"/>
              </a:schemeClr>
            </a:outerShdw>
          </a:effectLst>
        </p:spPr>
        <p:style>
          <a:lnRef idx="1">
            <a:schemeClr val="accent1"/>
          </a:lnRef>
          <a:fillRef idx="0">
            <a:schemeClr val="accent1"/>
          </a:fillRef>
          <a:effectRef idx="0">
            <a:schemeClr val="accent1"/>
          </a:effectRef>
          <a:fontRef idx="minor">
            <a:schemeClr val="tx1"/>
          </a:fontRef>
        </p:style>
      </p:cxnSp>
      <p:sp>
        <p:nvSpPr>
          <p:cNvPr id="27" name="矩形: 圆角 26">
            <a:extLst>
              <a:ext uri="{FF2B5EF4-FFF2-40B4-BE49-F238E27FC236}">
                <a16:creationId xmlns:a16="http://schemas.microsoft.com/office/drawing/2014/main" id="{A9D1CE8B-7479-0911-C855-85A6D2D23B36}"/>
              </a:ext>
            </a:extLst>
          </p:cNvPr>
          <p:cNvSpPr/>
          <p:nvPr/>
        </p:nvSpPr>
        <p:spPr>
          <a:xfrm>
            <a:off x="6263641" y="1789639"/>
            <a:ext cx="4709159" cy="3939540"/>
          </a:xfrm>
          <a:prstGeom prst="roundRect">
            <a:avLst>
              <a:gd name="adj" fmla="val 3088"/>
            </a:avLst>
          </a:prstGeom>
          <a:noFill/>
          <a:ln>
            <a:solidFill>
              <a:schemeClr val="accent1"/>
            </a:solidFill>
          </a:ln>
          <a:effectLst/>
          <a:scene3d>
            <a:camera prst="orthographicFront"/>
            <a:lightRig rig="threePt" dir="t"/>
          </a:scene3d>
          <a:sp3d contourW="12700" prstMaterial="matte">
            <a:bevelT h="3810" prst="angle"/>
            <a:bevelB h="38100"/>
            <a:contourClr>
              <a:schemeClr val="accent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mn-ea"/>
              <a:cs typeface="DINPro-Regular" panose="02000503030000020004" charset="0"/>
              <a:sym typeface="OPlusSans 3.0" panose="00000500000000000000" pitchFamily="2" charset="-122"/>
            </a:endParaRPr>
          </a:p>
        </p:txBody>
      </p:sp>
      <p:sp>
        <p:nvSpPr>
          <p:cNvPr id="28" name="矩形 27">
            <a:extLst>
              <a:ext uri="{FF2B5EF4-FFF2-40B4-BE49-F238E27FC236}">
                <a16:creationId xmlns:a16="http://schemas.microsoft.com/office/drawing/2014/main" id="{2E858C6C-1E17-E21A-CFD9-423E46A69093}"/>
              </a:ext>
            </a:extLst>
          </p:cNvPr>
          <p:cNvSpPr/>
          <p:nvPr/>
        </p:nvSpPr>
        <p:spPr>
          <a:xfrm>
            <a:off x="6237922" y="3153316"/>
            <a:ext cx="45719" cy="1173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C6C0D84A-8D3D-6000-6E7E-F1721F04BFEE}"/>
              </a:ext>
            </a:extLst>
          </p:cNvPr>
          <p:cNvSpPr/>
          <p:nvPr/>
        </p:nvSpPr>
        <p:spPr>
          <a:xfrm>
            <a:off x="6600741" y="2132330"/>
            <a:ext cx="758495" cy="7591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CC25B7C1-ED8B-875C-F614-40F434F3B6ED}"/>
              </a:ext>
            </a:extLst>
          </p:cNvPr>
          <p:cNvSpPr txBox="1"/>
          <p:nvPr/>
        </p:nvSpPr>
        <p:spPr>
          <a:xfrm>
            <a:off x="7595649" y="2453165"/>
            <a:ext cx="3073561" cy="423257"/>
          </a:xfrm>
          <a:prstGeom prst="rect">
            <a:avLst/>
          </a:prstGeom>
          <a:noFill/>
        </p:spPr>
        <p:txBody>
          <a:bodyPr wrap="square" lIns="0" tIns="0" rIns="0" bIns="0">
            <a:spAutoFit/>
          </a:bodyPr>
          <a:lstStyle/>
          <a:p>
            <a:pPr algn="just">
              <a:lnSpc>
                <a:spcPct val="130000"/>
              </a:lnSpc>
            </a:pPr>
            <a:r>
              <a:rPr lang="zh-CN" altLang="en-US" sz="1100" b="0">
                <a:solidFill>
                  <a:schemeClr val="tx1">
                    <a:lumMod val="75000"/>
                    <a:lumOff val="25000"/>
                  </a:schemeClr>
                </a:solidFill>
                <a:effectLst/>
                <a:latin typeface="+mn-ea"/>
                <a:ea typeface="+mn-ea"/>
              </a:rPr>
              <a:t>请输入相应文本内容请输入相应文本内容请输入相应文本内容请输入相应文本内容</a:t>
            </a:r>
            <a:r>
              <a:rPr lang="zh-CN" altLang="en-US" sz="1100">
                <a:latin typeface="+mn-ea"/>
                <a:ea typeface="+mn-ea"/>
                <a:cs typeface="+mn-ea"/>
                <a:sym typeface="+mn-lt"/>
              </a:rPr>
              <a:t>。</a:t>
            </a:r>
            <a:endParaRPr lang="en-US" altLang="zh-CN" sz="1100" dirty="0">
              <a:latin typeface="+mn-ea"/>
              <a:ea typeface="+mn-ea"/>
              <a:cs typeface="+mn-ea"/>
              <a:sym typeface="+mn-lt"/>
            </a:endParaRPr>
          </a:p>
        </p:txBody>
      </p:sp>
      <p:sp>
        <p:nvSpPr>
          <p:cNvPr id="33" name="Google Shape;193;p35">
            <a:extLst>
              <a:ext uri="{FF2B5EF4-FFF2-40B4-BE49-F238E27FC236}">
                <a16:creationId xmlns:a16="http://schemas.microsoft.com/office/drawing/2014/main" id="{DA1EB7BB-DBCE-A42E-420F-BC0D94DC3F73}"/>
              </a:ext>
            </a:extLst>
          </p:cNvPr>
          <p:cNvSpPr txBox="1">
            <a:spLocks/>
          </p:cNvSpPr>
          <p:nvPr/>
        </p:nvSpPr>
        <p:spPr>
          <a:xfrm>
            <a:off x="7595649" y="2151954"/>
            <a:ext cx="1513011" cy="215444"/>
          </a:xfrm>
          <a:prstGeom prst="rect">
            <a:avLst/>
          </a:prstGeom>
          <a:noFill/>
          <a:effectLst/>
        </p:spPr>
        <p:txBody>
          <a:bodyPr wrap="square" lIns="0" tIns="0" rIns="0" bIns="0">
            <a:spAutoFit/>
          </a:bodyPr>
          <a:lstStyle>
            <a:defPPr>
              <a:defRPr lang="zh-CN"/>
            </a:defPPr>
            <a:lvl1pPr>
              <a:defRPr sz="1400" b="1">
                <a:solidFill>
                  <a:schemeClr val="accent2"/>
                </a:solidFill>
                <a:latin typeface="+mj-ea"/>
                <a:ea typeface="+mj-ea"/>
                <a:cs typeface="+mn-ea"/>
              </a:defRPr>
            </a:lvl1pPr>
            <a:lvl2pPr marR="0" lvl="1"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2pPr>
            <a:lvl3pPr marR="0" lvl="2"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3pPr>
            <a:lvl4pPr marR="0" lvl="3"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4pPr>
            <a:lvl5pPr marR="0" lvl="4"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5pPr>
            <a:lvl6pPr marR="0" lvl="5"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6pPr>
            <a:lvl7pPr marR="0" lvl="6"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7pPr>
            <a:lvl8pPr marR="0" lvl="7"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8pPr>
            <a:lvl9pPr marR="0" lvl="8"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9pPr>
          </a:lstStyle>
          <a:p>
            <a:r>
              <a:rPr lang="zh-CN" altLang="en-US" sz="1400"/>
              <a:t>请输入标题</a:t>
            </a:r>
            <a:endParaRPr lang="zh-CN" altLang="en-US" sz="1400" dirty="0">
              <a:sym typeface="DM Serif Display"/>
            </a:endParaRPr>
          </a:p>
        </p:txBody>
      </p:sp>
      <p:cxnSp>
        <p:nvCxnSpPr>
          <p:cNvPr id="34" name="直接连接符 33">
            <a:extLst>
              <a:ext uri="{FF2B5EF4-FFF2-40B4-BE49-F238E27FC236}">
                <a16:creationId xmlns:a16="http://schemas.microsoft.com/office/drawing/2014/main" id="{A0A95BD3-D181-876E-1829-2221B38EBF5F}"/>
              </a:ext>
            </a:extLst>
          </p:cNvPr>
          <p:cNvCxnSpPr>
            <a:cxnSpLocks/>
          </p:cNvCxnSpPr>
          <p:nvPr/>
        </p:nvCxnSpPr>
        <p:spPr>
          <a:xfrm>
            <a:off x="6600741" y="3127979"/>
            <a:ext cx="4068469" cy="0"/>
          </a:xfrm>
          <a:prstGeom prst="line">
            <a:avLst/>
          </a:prstGeom>
          <a:ln w="6350">
            <a:solidFill>
              <a:schemeClr val="accent1">
                <a:alpha val="50000"/>
              </a:schemeClr>
            </a:solidFill>
            <a:prstDash val="lgDashDotDot"/>
          </a:ln>
          <a:effectLst>
            <a:outerShdw blurRad="203200" dist="292100" dir="2700000" algn="tl" rotWithShape="0">
              <a:schemeClr val="accent1">
                <a:alpha val="9000"/>
              </a:schemeClr>
            </a:outerShdw>
          </a:effectLst>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id="{F674091C-0CCA-A18B-FD91-C599217BE5E9}"/>
              </a:ext>
            </a:extLst>
          </p:cNvPr>
          <p:cNvSpPr/>
          <p:nvPr/>
        </p:nvSpPr>
        <p:spPr>
          <a:xfrm>
            <a:off x="6600741" y="3370445"/>
            <a:ext cx="758495" cy="7591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BD36D659-887A-C932-58CB-84206AF5423D}"/>
              </a:ext>
            </a:extLst>
          </p:cNvPr>
          <p:cNvSpPr txBox="1"/>
          <p:nvPr/>
        </p:nvSpPr>
        <p:spPr>
          <a:xfrm>
            <a:off x="7595649" y="3691280"/>
            <a:ext cx="3073561" cy="423257"/>
          </a:xfrm>
          <a:prstGeom prst="rect">
            <a:avLst/>
          </a:prstGeom>
          <a:noFill/>
        </p:spPr>
        <p:txBody>
          <a:bodyPr wrap="square" lIns="0" tIns="0" rIns="0" bIns="0">
            <a:spAutoFit/>
          </a:bodyPr>
          <a:lstStyle/>
          <a:p>
            <a:pPr algn="just">
              <a:lnSpc>
                <a:spcPct val="130000"/>
              </a:lnSpc>
            </a:pPr>
            <a:r>
              <a:rPr lang="zh-CN" altLang="en-US" sz="1100" b="0">
                <a:solidFill>
                  <a:schemeClr val="tx1">
                    <a:lumMod val="75000"/>
                    <a:lumOff val="25000"/>
                  </a:schemeClr>
                </a:solidFill>
                <a:effectLst/>
                <a:latin typeface="+mn-ea"/>
                <a:ea typeface="+mn-ea"/>
              </a:rPr>
              <a:t>请输入相应文本内容请输入相应文本内容请输入相应文本内容请输入相应文本内容</a:t>
            </a:r>
            <a:r>
              <a:rPr lang="zh-CN" altLang="en-US" sz="1100">
                <a:latin typeface="+mn-ea"/>
                <a:ea typeface="+mn-ea"/>
                <a:cs typeface="+mn-ea"/>
                <a:sym typeface="+mn-lt"/>
              </a:rPr>
              <a:t>。</a:t>
            </a:r>
            <a:endParaRPr lang="en-US" altLang="zh-CN" sz="1100" dirty="0">
              <a:latin typeface="+mn-ea"/>
              <a:ea typeface="+mn-ea"/>
              <a:cs typeface="+mn-ea"/>
              <a:sym typeface="+mn-lt"/>
            </a:endParaRPr>
          </a:p>
        </p:txBody>
      </p:sp>
      <p:sp>
        <p:nvSpPr>
          <p:cNvPr id="39" name="Google Shape;193;p35">
            <a:extLst>
              <a:ext uri="{FF2B5EF4-FFF2-40B4-BE49-F238E27FC236}">
                <a16:creationId xmlns:a16="http://schemas.microsoft.com/office/drawing/2014/main" id="{CC4DDFB1-7F0D-047D-DA52-EC3841ABB295}"/>
              </a:ext>
            </a:extLst>
          </p:cNvPr>
          <p:cNvSpPr txBox="1">
            <a:spLocks/>
          </p:cNvSpPr>
          <p:nvPr/>
        </p:nvSpPr>
        <p:spPr>
          <a:xfrm>
            <a:off x="7595649" y="3390069"/>
            <a:ext cx="1513011" cy="215444"/>
          </a:xfrm>
          <a:prstGeom prst="rect">
            <a:avLst/>
          </a:prstGeom>
          <a:noFill/>
          <a:effectLst/>
        </p:spPr>
        <p:txBody>
          <a:bodyPr wrap="square" lIns="0" tIns="0" rIns="0" bIns="0">
            <a:spAutoFit/>
          </a:bodyPr>
          <a:lstStyle>
            <a:defPPr>
              <a:defRPr lang="zh-CN"/>
            </a:defPPr>
            <a:lvl1pPr>
              <a:defRPr sz="1400" b="1">
                <a:solidFill>
                  <a:schemeClr val="accent2"/>
                </a:solidFill>
                <a:latin typeface="+mj-ea"/>
                <a:ea typeface="+mj-ea"/>
                <a:cs typeface="+mn-ea"/>
              </a:defRPr>
            </a:lvl1pPr>
            <a:lvl2pPr marR="0" lvl="1"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2pPr>
            <a:lvl3pPr marR="0" lvl="2"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3pPr>
            <a:lvl4pPr marR="0" lvl="3"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4pPr>
            <a:lvl5pPr marR="0" lvl="4"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5pPr>
            <a:lvl6pPr marR="0" lvl="5"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6pPr>
            <a:lvl7pPr marR="0" lvl="6"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7pPr>
            <a:lvl8pPr marR="0" lvl="7"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8pPr>
            <a:lvl9pPr marR="0" lvl="8"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9pPr>
          </a:lstStyle>
          <a:p>
            <a:r>
              <a:rPr lang="zh-CN" altLang="en-US" sz="1400"/>
              <a:t>请输入标题</a:t>
            </a:r>
            <a:endParaRPr lang="zh-CN" altLang="en-US" sz="1400" dirty="0">
              <a:sym typeface="DM Serif Display"/>
            </a:endParaRPr>
          </a:p>
        </p:txBody>
      </p:sp>
      <p:sp>
        <p:nvSpPr>
          <p:cNvPr id="41" name="椭圆 40">
            <a:extLst>
              <a:ext uri="{FF2B5EF4-FFF2-40B4-BE49-F238E27FC236}">
                <a16:creationId xmlns:a16="http://schemas.microsoft.com/office/drawing/2014/main" id="{0F23EBC4-85DA-4D31-9BF7-AFF80C2FECA2}"/>
              </a:ext>
            </a:extLst>
          </p:cNvPr>
          <p:cNvSpPr/>
          <p:nvPr/>
        </p:nvSpPr>
        <p:spPr>
          <a:xfrm>
            <a:off x="6600741" y="4608560"/>
            <a:ext cx="758495" cy="7591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F8FB640A-C1B5-5E38-B7C0-5D308C8F0B70}"/>
              </a:ext>
            </a:extLst>
          </p:cNvPr>
          <p:cNvSpPr txBox="1"/>
          <p:nvPr/>
        </p:nvSpPr>
        <p:spPr>
          <a:xfrm>
            <a:off x="7595649" y="4929395"/>
            <a:ext cx="3073561" cy="423257"/>
          </a:xfrm>
          <a:prstGeom prst="rect">
            <a:avLst/>
          </a:prstGeom>
          <a:noFill/>
        </p:spPr>
        <p:txBody>
          <a:bodyPr wrap="square" lIns="0" tIns="0" rIns="0" bIns="0">
            <a:spAutoFit/>
          </a:bodyPr>
          <a:lstStyle/>
          <a:p>
            <a:pPr algn="just">
              <a:lnSpc>
                <a:spcPct val="130000"/>
              </a:lnSpc>
            </a:pPr>
            <a:r>
              <a:rPr lang="zh-CN" altLang="en-US" sz="1100" b="0">
                <a:solidFill>
                  <a:schemeClr val="tx1">
                    <a:lumMod val="75000"/>
                    <a:lumOff val="25000"/>
                  </a:schemeClr>
                </a:solidFill>
                <a:effectLst/>
                <a:latin typeface="+mn-ea"/>
                <a:ea typeface="+mn-ea"/>
              </a:rPr>
              <a:t>请输入相应文本内容请输入相应文本内容请输入相应文本内容请输入相应文本内容</a:t>
            </a:r>
            <a:r>
              <a:rPr lang="zh-CN" altLang="en-US" sz="1100">
                <a:latin typeface="+mn-ea"/>
                <a:ea typeface="+mn-ea"/>
                <a:cs typeface="+mn-ea"/>
                <a:sym typeface="+mn-lt"/>
              </a:rPr>
              <a:t>。</a:t>
            </a:r>
            <a:endParaRPr lang="en-US" altLang="zh-CN" sz="1100" dirty="0">
              <a:latin typeface="+mn-ea"/>
              <a:ea typeface="+mn-ea"/>
              <a:cs typeface="+mn-ea"/>
              <a:sym typeface="+mn-lt"/>
            </a:endParaRPr>
          </a:p>
        </p:txBody>
      </p:sp>
      <p:sp>
        <p:nvSpPr>
          <p:cNvPr id="44" name="Google Shape;193;p35">
            <a:extLst>
              <a:ext uri="{FF2B5EF4-FFF2-40B4-BE49-F238E27FC236}">
                <a16:creationId xmlns:a16="http://schemas.microsoft.com/office/drawing/2014/main" id="{78301FE5-EF0B-6CAC-61C9-17E5C087A5D6}"/>
              </a:ext>
            </a:extLst>
          </p:cNvPr>
          <p:cNvSpPr txBox="1">
            <a:spLocks/>
          </p:cNvSpPr>
          <p:nvPr/>
        </p:nvSpPr>
        <p:spPr>
          <a:xfrm>
            <a:off x="7595649" y="4628184"/>
            <a:ext cx="1513011" cy="215444"/>
          </a:xfrm>
          <a:prstGeom prst="rect">
            <a:avLst/>
          </a:prstGeom>
          <a:noFill/>
          <a:effectLst/>
        </p:spPr>
        <p:txBody>
          <a:bodyPr wrap="square" lIns="0" tIns="0" rIns="0" bIns="0">
            <a:spAutoFit/>
          </a:bodyPr>
          <a:lstStyle>
            <a:defPPr>
              <a:defRPr lang="zh-CN"/>
            </a:defPPr>
            <a:lvl1pPr>
              <a:defRPr sz="1400" b="1">
                <a:solidFill>
                  <a:schemeClr val="accent2"/>
                </a:solidFill>
                <a:latin typeface="+mj-ea"/>
                <a:ea typeface="+mj-ea"/>
                <a:cs typeface="+mn-ea"/>
              </a:defRPr>
            </a:lvl1pPr>
            <a:lvl2pPr marR="0" lvl="1"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2pPr>
            <a:lvl3pPr marR="0" lvl="2"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3pPr>
            <a:lvl4pPr marR="0" lvl="3"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4pPr>
            <a:lvl5pPr marR="0" lvl="4"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5pPr>
            <a:lvl6pPr marR="0" lvl="5"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6pPr>
            <a:lvl7pPr marR="0" lvl="6"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7pPr>
            <a:lvl8pPr marR="0" lvl="7"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8pPr>
            <a:lvl9pPr marR="0" lvl="8" algn="ctr">
              <a:lnSpc>
                <a:spcPct val="100000"/>
              </a:lnSpc>
              <a:spcBef>
                <a:spcPts val="0"/>
              </a:spcBef>
              <a:spcAft>
                <a:spcPts val="0"/>
              </a:spcAft>
              <a:buClr>
                <a:schemeClr val="dk1"/>
              </a:buClr>
              <a:buSzPts val="5200"/>
              <a:buFont typeface="DM Serif Display"/>
              <a:buNone/>
              <a:defRPr sz="5200" b="0" i="0" u="none" strike="noStrike" cap="none">
                <a:solidFill>
                  <a:schemeClr val="dk1"/>
                </a:solidFill>
                <a:latin typeface="DM Serif Display"/>
                <a:ea typeface="DM Serif Display"/>
                <a:cs typeface="DM Serif Display"/>
              </a:defRPr>
            </a:lvl9pPr>
          </a:lstStyle>
          <a:p>
            <a:r>
              <a:rPr lang="zh-CN" altLang="en-US" sz="1400"/>
              <a:t>请输入标题</a:t>
            </a:r>
            <a:endParaRPr lang="zh-CN" altLang="en-US" sz="1400" dirty="0">
              <a:sym typeface="DM Serif Display"/>
            </a:endParaRPr>
          </a:p>
        </p:txBody>
      </p:sp>
      <p:cxnSp>
        <p:nvCxnSpPr>
          <p:cNvPr id="45" name="直接连接符 44">
            <a:extLst>
              <a:ext uri="{FF2B5EF4-FFF2-40B4-BE49-F238E27FC236}">
                <a16:creationId xmlns:a16="http://schemas.microsoft.com/office/drawing/2014/main" id="{8EFBD104-FF7E-C62F-E3C7-7E41753DF868}"/>
              </a:ext>
            </a:extLst>
          </p:cNvPr>
          <p:cNvCxnSpPr>
            <a:cxnSpLocks/>
          </p:cNvCxnSpPr>
          <p:nvPr/>
        </p:nvCxnSpPr>
        <p:spPr>
          <a:xfrm>
            <a:off x="6600741" y="4372579"/>
            <a:ext cx="4068469" cy="0"/>
          </a:xfrm>
          <a:prstGeom prst="line">
            <a:avLst/>
          </a:prstGeom>
          <a:ln w="6350">
            <a:solidFill>
              <a:schemeClr val="accent1">
                <a:alpha val="50000"/>
              </a:schemeClr>
            </a:solidFill>
            <a:prstDash val="lgDashDotDot"/>
          </a:ln>
          <a:effectLst>
            <a:outerShdw blurRad="203200" dist="292100" dir="2700000" algn="tl" rotWithShape="0">
              <a:schemeClr val="accent1">
                <a:alpha val="9000"/>
              </a:schemeClr>
            </a:outerShdw>
          </a:effectLst>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B2B725DF-A506-965D-D362-01BD7F199C82}"/>
              </a:ext>
            </a:extLst>
          </p:cNvPr>
          <p:cNvSpPr txBox="1"/>
          <p:nvPr/>
        </p:nvSpPr>
        <p:spPr>
          <a:xfrm>
            <a:off x="157252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22" name="组合 21">
            <a:extLst>
              <a:ext uri="{FF2B5EF4-FFF2-40B4-BE49-F238E27FC236}">
                <a16:creationId xmlns:a16="http://schemas.microsoft.com/office/drawing/2014/main" id="{03E7F370-EEC0-538C-1CBC-63F267F0A42C}"/>
              </a:ext>
            </a:extLst>
          </p:cNvPr>
          <p:cNvGrpSpPr/>
          <p:nvPr/>
        </p:nvGrpSpPr>
        <p:grpSpPr>
          <a:xfrm>
            <a:off x="791432" y="482321"/>
            <a:ext cx="656562" cy="540989"/>
            <a:chOff x="7481280" y="1311215"/>
            <a:chExt cx="2407919" cy="1984058"/>
          </a:xfrm>
        </p:grpSpPr>
        <p:sp>
          <p:nvSpPr>
            <p:cNvPr id="23" name="椭圆 22">
              <a:extLst>
                <a:ext uri="{FF2B5EF4-FFF2-40B4-BE49-F238E27FC236}">
                  <a16:creationId xmlns:a16="http://schemas.microsoft.com/office/drawing/2014/main" id="{63DFCC69-84DD-AE24-43A2-4BBAB0853660}"/>
                </a:ext>
              </a:extLst>
            </p:cNvPr>
            <p:cNvSpPr/>
            <p:nvPr/>
          </p:nvSpPr>
          <p:spPr>
            <a:xfrm>
              <a:off x="7481280" y="1311215"/>
              <a:ext cx="1984058" cy="1984058"/>
            </a:xfrm>
            <a:prstGeom prst="ellipse">
              <a:avLst/>
            </a:prstGeom>
            <a:solidFill>
              <a:schemeClr val="accent3">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椭圆 23">
              <a:extLst>
                <a:ext uri="{FF2B5EF4-FFF2-40B4-BE49-F238E27FC236}">
                  <a16:creationId xmlns:a16="http://schemas.microsoft.com/office/drawing/2014/main" id="{0B2D6A18-E3CC-8760-305C-7376839AFF78}"/>
                </a:ext>
              </a:extLst>
            </p:cNvPr>
            <p:cNvSpPr/>
            <p:nvPr/>
          </p:nvSpPr>
          <p:spPr>
            <a:xfrm>
              <a:off x="8736591" y="1381902"/>
              <a:ext cx="1152608" cy="11526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a:extLst>
              <a:ext uri="{FF2B5EF4-FFF2-40B4-BE49-F238E27FC236}">
                <a16:creationId xmlns:a16="http://schemas.microsoft.com/office/drawing/2014/main" id="{7E626F6C-EAA7-50D3-CA46-6E48D9BD0E2E}"/>
              </a:ext>
            </a:extLst>
          </p:cNvPr>
          <p:cNvGrpSpPr/>
          <p:nvPr/>
        </p:nvGrpSpPr>
        <p:grpSpPr>
          <a:xfrm>
            <a:off x="0" y="6277081"/>
            <a:ext cx="12192000" cy="580919"/>
            <a:chOff x="0" y="6277081"/>
            <a:chExt cx="12192000" cy="580919"/>
          </a:xfrm>
        </p:grpSpPr>
        <p:sp>
          <p:nvSpPr>
            <p:cNvPr id="26" name="矩形 22">
              <a:extLst>
                <a:ext uri="{FF2B5EF4-FFF2-40B4-BE49-F238E27FC236}">
                  <a16:creationId xmlns:a16="http://schemas.microsoft.com/office/drawing/2014/main" id="{5DA022A9-ADF7-BBBD-0696-59E8A3721CDB}"/>
                </a:ext>
              </a:extLst>
            </p:cNvPr>
            <p:cNvSpPr/>
            <p:nvPr/>
          </p:nvSpPr>
          <p:spPr>
            <a:xfrm>
              <a:off x="0" y="6277081"/>
              <a:ext cx="12192000" cy="580919"/>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22">
              <a:extLst>
                <a:ext uri="{FF2B5EF4-FFF2-40B4-BE49-F238E27FC236}">
                  <a16:creationId xmlns:a16="http://schemas.microsoft.com/office/drawing/2014/main" id="{A606DF83-0869-2F42-9991-A005AA92CB77}"/>
                </a:ext>
              </a:extLst>
            </p:cNvPr>
            <p:cNvSpPr/>
            <p:nvPr/>
          </p:nvSpPr>
          <p:spPr>
            <a:xfrm>
              <a:off x="0" y="6422928"/>
              <a:ext cx="12192000" cy="435071"/>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869E8112-0F1F-D395-B5DE-FBBE0D91FE73}"/>
              </a:ext>
            </a:extLst>
          </p:cNvPr>
          <p:cNvSpPr txBox="1"/>
          <p:nvPr/>
        </p:nvSpPr>
        <p:spPr>
          <a:xfrm>
            <a:off x="1664292" y="2230003"/>
            <a:ext cx="616717" cy="584775"/>
          </a:xfrm>
          <a:prstGeom prst="rect">
            <a:avLst/>
          </a:prstGeom>
          <a:noFill/>
        </p:spPr>
        <p:txBody>
          <a:bodyPr wrap="square" rtlCol="0">
            <a:spAutoFit/>
          </a:bodyPr>
          <a:lstStyle/>
          <a:p>
            <a:r>
              <a:rPr lang="en-US" altLang="zh-CN" sz="3200">
                <a:solidFill>
                  <a:schemeClr val="bg1"/>
                </a:solidFill>
                <a:latin typeface="+mj-lt"/>
              </a:rPr>
              <a:t>01</a:t>
            </a:r>
            <a:endParaRPr lang="zh-CN" altLang="en-US" sz="3200">
              <a:solidFill>
                <a:schemeClr val="bg1"/>
              </a:solidFill>
              <a:latin typeface="+mj-lt"/>
            </a:endParaRPr>
          </a:p>
        </p:txBody>
      </p:sp>
      <p:sp>
        <p:nvSpPr>
          <p:cNvPr id="50" name="文本框 49">
            <a:extLst>
              <a:ext uri="{FF2B5EF4-FFF2-40B4-BE49-F238E27FC236}">
                <a16:creationId xmlns:a16="http://schemas.microsoft.com/office/drawing/2014/main" id="{89744053-377C-E830-6C5C-47B08953F2B9}"/>
              </a:ext>
            </a:extLst>
          </p:cNvPr>
          <p:cNvSpPr txBox="1"/>
          <p:nvPr/>
        </p:nvSpPr>
        <p:spPr>
          <a:xfrm>
            <a:off x="1632866" y="3472705"/>
            <a:ext cx="674457" cy="584775"/>
          </a:xfrm>
          <a:prstGeom prst="rect">
            <a:avLst/>
          </a:prstGeom>
          <a:noFill/>
        </p:spPr>
        <p:txBody>
          <a:bodyPr wrap="square" rtlCol="0">
            <a:spAutoFit/>
          </a:bodyPr>
          <a:lstStyle/>
          <a:p>
            <a:r>
              <a:rPr lang="en-US" altLang="zh-CN" sz="3200">
                <a:solidFill>
                  <a:schemeClr val="bg1"/>
                </a:solidFill>
                <a:latin typeface="+mj-lt"/>
              </a:rPr>
              <a:t>02</a:t>
            </a:r>
            <a:endParaRPr lang="zh-CN" altLang="en-US" sz="3200">
              <a:solidFill>
                <a:schemeClr val="bg1"/>
              </a:solidFill>
              <a:latin typeface="+mj-lt"/>
            </a:endParaRPr>
          </a:p>
        </p:txBody>
      </p:sp>
      <p:sp>
        <p:nvSpPr>
          <p:cNvPr id="51" name="文本框 50">
            <a:extLst>
              <a:ext uri="{FF2B5EF4-FFF2-40B4-BE49-F238E27FC236}">
                <a16:creationId xmlns:a16="http://schemas.microsoft.com/office/drawing/2014/main" id="{8023D6F4-DBB0-2BB6-0E78-58AA0745541B}"/>
              </a:ext>
            </a:extLst>
          </p:cNvPr>
          <p:cNvSpPr txBox="1"/>
          <p:nvPr/>
        </p:nvSpPr>
        <p:spPr>
          <a:xfrm>
            <a:off x="1630207" y="4717304"/>
            <a:ext cx="758495" cy="584775"/>
          </a:xfrm>
          <a:prstGeom prst="rect">
            <a:avLst/>
          </a:prstGeom>
          <a:noFill/>
        </p:spPr>
        <p:txBody>
          <a:bodyPr wrap="square" rtlCol="0">
            <a:spAutoFit/>
          </a:bodyPr>
          <a:lstStyle/>
          <a:p>
            <a:r>
              <a:rPr lang="en-US" altLang="zh-CN" sz="3200">
                <a:solidFill>
                  <a:schemeClr val="bg1"/>
                </a:solidFill>
                <a:latin typeface="+mj-lt"/>
              </a:rPr>
              <a:t>03</a:t>
            </a:r>
            <a:endParaRPr lang="zh-CN" altLang="en-US" sz="3200">
              <a:solidFill>
                <a:schemeClr val="bg1"/>
              </a:solidFill>
              <a:latin typeface="+mj-lt"/>
            </a:endParaRPr>
          </a:p>
        </p:txBody>
      </p:sp>
      <p:sp>
        <p:nvSpPr>
          <p:cNvPr id="52" name="文本框 51">
            <a:extLst>
              <a:ext uri="{FF2B5EF4-FFF2-40B4-BE49-F238E27FC236}">
                <a16:creationId xmlns:a16="http://schemas.microsoft.com/office/drawing/2014/main" id="{10C4D051-9DFD-4E1F-9BFE-63621B50C890}"/>
              </a:ext>
            </a:extLst>
          </p:cNvPr>
          <p:cNvSpPr txBox="1"/>
          <p:nvPr/>
        </p:nvSpPr>
        <p:spPr>
          <a:xfrm>
            <a:off x="6643921" y="4723839"/>
            <a:ext cx="683785" cy="584775"/>
          </a:xfrm>
          <a:prstGeom prst="rect">
            <a:avLst/>
          </a:prstGeom>
          <a:noFill/>
        </p:spPr>
        <p:txBody>
          <a:bodyPr wrap="square" rtlCol="0">
            <a:spAutoFit/>
          </a:bodyPr>
          <a:lstStyle/>
          <a:p>
            <a:r>
              <a:rPr lang="en-US" altLang="zh-CN" sz="3200">
                <a:solidFill>
                  <a:schemeClr val="bg1"/>
                </a:solidFill>
                <a:latin typeface="+mj-lt"/>
              </a:rPr>
              <a:t>03</a:t>
            </a:r>
            <a:endParaRPr lang="zh-CN" altLang="en-US" sz="3200">
              <a:solidFill>
                <a:schemeClr val="bg1"/>
              </a:solidFill>
              <a:latin typeface="+mj-lt"/>
            </a:endParaRPr>
          </a:p>
        </p:txBody>
      </p:sp>
      <p:sp>
        <p:nvSpPr>
          <p:cNvPr id="53" name="文本框 52">
            <a:extLst>
              <a:ext uri="{FF2B5EF4-FFF2-40B4-BE49-F238E27FC236}">
                <a16:creationId xmlns:a16="http://schemas.microsoft.com/office/drawing/2014/main" id="{34B81EFC-B41F-C6AC-44FE-8949E4ADCB8C}"/>
              </a:ext>
            </a:extLst>
          </p:cNvPr>
          <p:cNvSpPr txBox="1"/>
          <p:nvPr/>
        </p:nvSpPr>
        <p:spPr>
          <a:xfrm>
            <a:off x="6654431" y="3480688"/>
            <a:ext cx="709504" cy="584775"/>
          </a:xfrm>
          <a:prstGeom prst="rect">
            <a:avLst/>
          </a:prstGeom>
          <a:noFill/>
        </p:spPr>
        <p:txBody>
          <a:bodyPr wrap="square" rtlCol="0">
            <a:spAutoFit/>
          </a:bodyPr>
          <a:lstStyle/>
          <a:p>
            <a:r>
              <a:rPr lang="en-US" altLang="zh-CN" sz="3200">
                <a:solidFill>
                  <a:schemeClr val="bg1"/>
                </a:solidFill>
                <a:latin typeface="+mj-lt"/>
              </a:rPr>
              <a:t>02</a:t>
            </a:r>
            <a:endParaRPr lang="zh-CN" altLang="en-US" sz="3200">
              <a:solidFill>
                <a:schemeClr val="bg1"/>
              </a:solidFill>
              <a:latin typeface="+mj-lt"/>
            </a:endParaRPr>
          </a:p>
        </p:txBody>
      </p:sp>
      <p:sp>
        <p:nvSpPr>
          <p:cNvPr id="54" name="文本框 53">
            <a:extLst>
              <a:ext uri="{FF2B5EF4-FFF2-40B4-BE49-F238E27FC236}">
                <a16:creationId xmlns:a16="http://schemas.microsoft.com/office/drawing/2014/main" id="{2FDA3CEF-C4E4-B411-3B85-05C820CD5A19}"/>
              </a:ext>
            </a:extLst>
          </p:cNvPr>
          <p:cNvSpPr txBox="1"/>
          <p:nvPr/>
        </p:nvSpPr>
        <p:spPr>
          <a:xfrm>
            <a:off x="6677454" y="2249470"/>
            <a:ext cx="616717" cy="584775"/>
          </a:xfrm>
          <a:prstGeom prst="rect">
            <a:avLst/>
          </a:prstGeom>
          <a:noFill/>
        </p:spPr>
        <p:txBody>
          <a:bodyPr wrap="square" rtlCol="0">
            <a:spAutoFit/>
          </a:bodyPr>
          <a:lstStyle/>
          <a:p>
            <a:r>
              <a:rPr lang="en-US" altLang="zh-CN" sz="3200">
                <a:solidFill>
                  <a:schemeClr val="bg1"/>
                </a:solidFill>
                <a:latin typeface="+mj-lt"/>
              </a:rPr>
              <a:t>01</a:t>
            </a:r>
            <a:endParaRPr lang="zh-CN" altLang="en-US" sz="3200">
              <a:solidFill>
                <a:schemeClr val="bg1"/>
              </a:solidFill>
              <a:latin typeface="+mj-lt"/>
            </a:endParaRPr>
          </a:p>
        </p:txBody>
      </p:sp>
    </p:spTree>
    <p:extLst>
      <p:ext uri="{BB962C8B-B14F-4D97-AF65-F5344CB8AC3E}">
        <p14:creationId xmlns:p14="http://schemas.microsoft.com/office/powerpoint/2010/main" val="1007511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FF82218-0F23-62AB-3A3C-8E29CBE30625}"/>
              </a:ext>
            </a:extLst>
          </p:cNvPr>
          <p:cNvSpPr txBox="1"/>
          <p:nvPr/>
        </p:nvSpPr>
        <p:spPr>
          <a:xfrm>
            <a:off x="8482913" y="1393759"/>
            <a:ext cx="2769989" cy="369332"/>
          </a:xfrm>
          <a:prstGeom prst="rect">
            <a:avLst/>
          </a:prstGeom>
          <a:noFill/>
          <a:ln>
            <a:noFill/>
          </a:ln>
        </p:spPr>
        <p:txBody>
          <a:bodyPr wrap="none" lIns="0" tIns="0" rIns="0" bIns="0" rtlCol="0">
            <a:spAutoFit/>
          </a:bodyPr>
          <a:lstStyle/>
          <a:p>
            <a:r>
              <a:rPr lang="zh-CN" altLang="en-US" sz="2400">
                <a:latin typeface="+mj-ea"/>
                <a:ea typeface="+mj-ea"/>
              </a:rPr>
              <a:t>请输入相应标题内容</a:t>
            </a:r>
            <a:endParaRPr lang="zh-CN" altLang="en-US" sz="2400" dirty="0">
              <a:latin typeface="+mj-ea"/>
              <a:ea typeface="+mj-ea"/>
              <a:sym typeface="DM Serif Display"/>
            </a:endParaRPr>
          </a:p>
        </p:txBody>
      </p:sp>
      <p:sp>
        <p:nvSpPr>
          <p:cNvPr id="5" name="矩形: 圆角 4">
            <a:extLst>
              <a:ext uri="{FF2B5EF4-FFF2-40B4-BE49-F238E27FC236}">
                <a16:creationId xmlns:a16="http://schemas.microsoft.com/office/drawing/2014/main" id="{2F89D9BD-0BA0-7F1D-6681-B7F0C409780B}"/>
              </a:ext>
            </a:extLst>
          </p:cNvPr>
          <p:cNvSpPr/>
          <p:nvPr/>
        </p:nvSpPr>
        <p:spPr>
          <a:xfrm>
            <a:off x="834149" y="1908300"/>
            <a:ext cx="4109013" cy="4197771"/>
          </a:xfrm>
          <a:prstGeom prst="roundRect">
            <a:avLst>
              <a:gd name="adj" fmla="val 3847"/>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 name="组合 5">
            <a:extLst>
              <a:ext uri="{FF2B5EF4-FFF2-40B4-BE49-F238E27FC236}">
                <a16:creationId xmlns:a16="http://schemas.microsoft.com/office/drawing/2014/main" id="{A9D6853E-BB13-5E60-6404-E398CE847E47}"/>
              </a:ext>
            </a:extLst>
          </p:cNvPr>
          <p:cNvGrpSpPr/>
          <p:nvPr/>
        </p:nvGrpSpPr>
        <p:grpSpPr>
          <a:xfrm>
            <a:off x="1400804" y="1650833"/>
            <a:ext cx="2975701" cy="525732"/>
            <a:chOff x="1626779" y="1613331"/>
            <a:chExt cx="2975701" cy="525732"/>
          </a:xfrm>
          <a:effectLst/>
        </p:grpSpPr>
        <p:sp>
          <p:nvSpPr>
            <p:cNvPr id="7" name="矩形: 圆角 6">
              <a:extLst>
                <a:ext uri="{FF2B5EF4-FFF2-40B4-BE49-F238E27FC236}">
                  <a16:creationId xmlns:a16="http://schemas.microsoft.com/office/drawing/2014/main" id="{5137F79A-5F44-7DCB-5E8F-1DA81220321E}"/>
                </a:ext>
              </a:extLst>
            </p:cNvPr>
            <p:cNvSpPr/>
            <p:nvPr/>
          </p:nvSpPr>
          <p:spPr>
            <a:xfrm>
              <a:off x="1626779" y="1613331"/>
              <a:ext cx="2975701" cy="52573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id="{B4C4724F-4EDC-63A2-3F94-58A689E82D8A}"/>
                </a:ext>
              </a:extLst>
            </p:cNvPr>
            <p:cNvSpPr txBox="1"/>
            <p:nvPr/>
          </p:nvSpPr>
          <p:spPr>
            <a:xfrm>
              <a:off x="2075883" y="1737698"/>
              <a:ext cx="2077492" cy="276999"/>
            </a:xfrm>
            <a:prstGeom prst="rect">
              <a:avLst/>
            </a:prstGeom>
            <a:noFill/>
          </p:spPr>
          <p:txBody>
            <a:bodyPr wrap="none" lIns="0" tIns="0" rIns="0" bIns="0" rtlCol="0">
              <a:spAutoFit/>
            </a:bodyPr>
            <a:lstStyle/>
            <a:p>
              <a:r>
                <a:rPr lang="zh-CN" altLang="en-US" sz="1800">
                  <a:solidFill>
                    <a:schemeClr val="bg1"/>
                  </a:solidFill>
                  <a:latin typeface="+mj-ea"/>
                  <a:ea typeface="+mj-ea"/>
                </a:rPr>
                <a:t>请输入相应标题内容</a:t>
              </a:r>
              <a:endParaRPr lang="zh-CN" altLang="en-US" sz="1800" dirty="0">
                <a:solidFill>
                  <a:schemeClr val="bg1"/>
                </a:solidFill>
                <a:latin typeface="+mj-ea"/>
                <a:ea typeface="+mj-ea"/>
                <a:sym typeface="DM Serif Display"/>
              </a:endParaRPr>
            </a:p>
          </p:txBody>
        </p:sp>
      </p:grpSp>
      <p:sp>
        <p:nvSpPr>
          <p:cNvPr id="9" name="文本框 8">
            <a:extLst>
              <a:ext uri="{FF2B5EF4-FFF2-40B4-BE49-F238E27FC236}">
                <a16:creationId xmlns:a16="http://schemas.microsoft.com/office/drawing/2014/main" id="{0C8A1464-9880-647B-5729-43095589601C}"/>
              </a:ext>
            </a:extLst>
          </p:cNvPr>
          <p:cNvSpPr txBox="1"/>
          <p:nvPr/>
        </p:nvSpPr>
        <p:spPr>
          <a:xfrm>
            <a:off x="1237249" y="2327887"/>
            <a:ext cx="3302810" cy="789575"/>
          </a:xfrm>
          <a:prstGeom prst="rect">
            <a:avLst/>
          </a:prstGeom>
          <a:noFill/>
        </p:spPr>
        <p:txBody>
          <a:bodyPr wrap="square" lIns="0" tIns="0" rIns="0" bIns="0" rtlCol="0">
            <a:spAutoFit/>
          </a:bodyPr>
          <a:lstStyle/>
          <a:p>
            <a:pPr>
              <a:lnSpc>
                <a:spcPct val="150000"/>
              </a:lnSpc>
            </a:pPr>
            <a:r>
              <a:rPr lang="zh-CN" altLang="en-US" sz="1800">
                <a:solidFill>
                  <a:schemeClr val="tx1">
                    <a:lumMod val="95000"/>
                    <a:lumOff val="5000"/>
                  </a:schemeClr>
                </a:solidFill>
                <a:latin typeface="+mn-ea"/>
                <a:ea typeface="+mn-ea"/>
              </a:rPr>
              <a:t>请输入文本内容请输入文本内容请输入文本内容请输入文本内容</a:t>
            </a:r>
          </a:p>
        </p:txBody>
      </p:sp>
      <p:sp>
        <p:nvSpPr>
          <p:cNvPr id="10" name="文本框 9">
            <a:extLst>
              <a:ext uri="{FF2B5EF4-FFF2-40B4-BE49-F238E27FC236}">
                <a16:creationId xmlns:a16="http://schemas.microsoft.com/office/drawing/2014/main" id="{B0061739-3BE0-6841-D7BA-DB6A2FB5D989}"/>
              </a:ext>
            </a:extLst>
          </p:cNvPr>
          <p:cNvSpPr txBox="1"/>
          <p:nvPr/>
        </p:nvSpPr>
        <p:spPr>
          <a:xfrm>
            <a:off x="1237249" y="3340450"/>
            <a:ext cx="3320633" cy="2553071"/>
          </a:xfrm>
          <a:prstGeom prst="rect">
            <a:avLst/>
          </a:prstGeom>
          <a:noFill/>
        </p:spPr>
        <p:txBody>
          <a:bodyPr wrap="square" lIns="0" tIns="0" rIns="0" bIns="0" rtlCol="0">
            <a:spAutoFit/>
          </a:bodyPr>
          <a:lstStyle/>
          <a:p>
            <a:pPr marL="285750" indent="-285750">
              <a:lnSpc>
                <a:spcPct val="150000"/>
              </a:lnSpc>
              <a:buFont typeface="Arial" panose="020B0604020202020204" pitchFamily="34" charset="0"/>
              <a:buChar char="•"/>
            </a:pPr>
            <a:r>
              <a:rPr lang="zh-CN" altLang="en-US" sz="1400" dirty="0">
                <a:solidFill>
                  <a:schemeClr val="tx1">
                    <a:lumMod val="95000"/>
                    <a:lumOff val="5000"/>
                  </a:schemeClr>
                </a:solidFill>
                <a:latin typeface="+mn-ea"/>
                <a:ea typeface="+mn-ea"/>
              </a:rPr>
              <a:t>请输入文本内容请输入文本内容请输入文本内容</a:t>
            </a:r>
            <a:endParaRPr lang="en-US" altLang="zh-CN" sz="1400" dirty="0">
              <a:solidFill>
                <a:schemeClr val="tx1">
                  <a:lumMod val="95000"/>
                  <a:lumOff val="5000"/>
                </a:schemeClr>
              </a:solidFill>
              <a:latin typeface="+mn-ea"/>
              <a:ea typeface="+mn-ea"/>
            </a:endParaRPr>
          </a:p>
          <a:p>
            <a:pPr marL="285750" indent="-285750">
              <a:lnSpc>
                <a:spcPct val="150000"/>
              </a:lnSpc>
              <a:buFont typeface="Arial" panose="020B0604020202020204" pitchFamily="34" charset="0"/>
              <a:buChar char="•"/>
            </a:pPr>
            <a:r>
              <a:rPr lang="zh-CN" altLang="en-US" sz="1400" dirty="0">
                <a:solidFill>
                  <a:schemeClr val="tx1">
                    <a:lumMod val="95000"/>
                    <a:lumOff val="5000"/>
                  </a:schemeClr>
                </a:solidFill>
                <a:latin typeface="+mn-ea"/>
                <a:ea typeface="+mn-ea"/>
              </a:rPr>
              <a:t>请输入文本内容请输入文本内容请输入文本内容</a:t>
            </a:r>
            <a:endParaRPr lang="en-US" altLang="zh-CN" sz="1400" dirty="0">
              <a:solidFill>
                <a:schemeClr val="tx1">
                  <a:lumMod val="95000"/>
                  <a:lumOff val="5000"/>
                </a:schemeClr>
              </a:solidFill>
              <a:latin typeface="+mn-ea"/>
              <a:ea typeface="+mn-ea"/>
            </a:endParaRPr>
          </a:p>
          <a:p>
            <a:pPr marL="285750" indent="-285750">
              <a:lnSpc>
                <a:spcPct val="150000"/>
              </a:lnSpc>
              <a:buFont typeface="Arial" panose="020B0604020202020204" pitchFamily="34" charset="0"/>
              <a:buChar char="•"/>
            </a:pPr>
            <a:r>
              <a:rPr lang="en-US" altLang="zh-CN" sz="1400" dirty="0">
                <a:solidFill>
                  <a:schemeClr val="tx1">
                    <a:lumMod val="95000"/>
                    <a:lumOff val="5000"/>
                  </a:schemeClr>
                </a:solidFill>
                <a:latin typeface="+mn-ea"/>
                <a:ea typeface="+mn-ea"/>
              </a:rPr>
              <a:t>51PPT</a:t>
            </a:r>
            <a:r>
              <a:rPr lang="zh-CN" altLang="en-US" sz="1400" dirty="0">
                <a:solidFill>
                  <a:schemeClr val="tx1">
                    <a:lumMod val="95000"/>
                    <a:lumOff val="5000"/>
                  </a:schemeClr>
                </a:solidFill>
                <a:latin typeface="+mn-ea"/>
                <a:ea typeface="+mn-ea"/>
              </a:rPr>
              <a:t>模板网，幻灯片演示模板及素材免费下载！</a:t>
            </a:r>
          </a:p>
          <a:p>
            <a:pPr marL="285750" indent="-285750">
              <a:lnSpc>
                <a:spcPct val="150000"/>
              </a:lnSpc>
              <a:buFont typeface="Arial" panose="020B0604020202020204" pitchFamily="34" charset="0"/>
              <a:buChar char="•"/>
            </a:pPr>
            <a:r>
              <a:rPr lang="en-US" altLang="zh-CN" sz="1400" dirty="0">
                <a:solidFill>
                  <a:schemeClr val="tx1">
                    <a:lumMod val="95000"/>
                    <a:lumOff val="5000"/>
                  </a:schemeClr>
                </a:solidFill>
                <a:latin typeface="+mn-ea"/>
                <a:ea typeface="+mn-ea"/>
              </a:rPr>
              <a:t>51PPT</a:t>
            </a:r>
            <a:r>
              <a:rPr lang="zh-CN" altLang="en-US" sz="1400" dirty="0">
                <a:solidFill>
                  <a:schemeClr val="tx1">
                    <a:lumMod val="95000"/>
                    <a:lumOff val="5000"/>
                  </a:schemeClr>
                </a:solidFill>
                <a:latin typeface="+mn-ea"/>
                <a:ea typeface="+mn-ea"/>
              </a:rPr>
              <a:t>模板网 官网唯一网址：</a:t>
            </a:r>
            <a:r>
              <a:rPr lang="en-US" altLang="zh-CN" sz="1400" dirty="0">
                <a:solidFill>
                  <a:schemeClr val="tx1">
                    <a:lumMod val="95000"/>
                    <a:lumOff val="5000"/>
                  </a:schemeClr>
                </a:solidFill>
                <a:latin typeface="+mn-ea"/>
                <a:ea typeface="+mn-ea"/>
              </a:rPr>
              <a:t>www.51pptmoban.com</a:t>
            </a:r>
            <a:endParaRPr lang="zh-CN" altLang="en-US" sz="1400" dirty="0">
              <a:solidFill>
                <a:schemeClr val="tx1">
                  <a:lumMod val="95000"/>
                  <a:lumOff val="5000"/>
                </a:schemeClr>
              </a:solidFill>
              <a:latin typeface="+mn-ea"/>
              <a:ea typeface="+mn-ea"/>
            </a:endParaRPr>
          </a:p>
        </p:txBody>
      </p:sp>
      <p:sp>
        <p:nvSpPr>
          <p:cNvPr id="12" name="矩形: 圆角 11">
            <a:extLst>
              <a:ext uri="{FF2B5EF4-FFF2-40B4-BE49-F238E27FC236}">
                <a16:creationId xmlns:a16="http://schemas.microsoft.com/office/drawing/2014/main" id="{0F1EC23E-71ED-CD20-856D-D62611076C0F}"/>
              </a:ext>
            </a:extLst>
          </p:cNvPr>
          <p:cNvSpPr/>
          <p:nvPr/>
        </p:nvSpPr>
        <p:spPr>
          <a:xfrm>
            <a:off x="5496098" y="1902060"/>
            <a:ext cx="5907273" cy="4197771"/>
          </a:xfrm>
          <a:prstGeom prst="roundRect">
            <a:avLst>
              <a:gd name="adj" fmla="val 3847"/>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13" name="图表 12">
            <a:extLst>
              <a:ext uri="{FF2B5EF4-FFF2-40B4-BE49-F238E27FC236}">
                <a16:creationId xmlns:a16="http://schemas.microsoft.com/office/drawing/2014/main" id="{74DD7102-5DEB-0274-77E3-2DF8E8A3FB7F}"/>
              </a:ext>
            </a:extLst>
          </p:cNvPr>
          <p:cNvGraphicFramePr/>
          <p:nvPr>
            <p:extLst>
              <p:ext uri="{D42A27DB-BD31-4B8C-83A1-F6EECF244321}">
                <p14:modId xmlns:p14="http://schemas.microsoft.com/office/powerpoint/2010/main" val="92512906"/>
              </p:ext>
            </p:extLst>
          </p:nvPr>
        </p:nvGraphicFramePr>
        <p:xfrm>
          <a:off x="5695705" y="2164925"/>
          <a:ext cx="5508059" cy="3672040"/>
        </p:xfrm>
        <a:graphic>
          <a:graphicData uri="http://schemas.openxmlformats.org/drawingml/2006/chart">
            <c:chart xmlns:c="http://schemas.openxmlformats.org/drawingml/2006/chart" xmlns:r="http://schemas.openxmlformats.org/officeDocument/2006/relationships" r:id="rId2"/>
          </a:graphicData>
        </a:graphic>
      </p:graphicFrame>
      <p:sp>
        <p:nvSpPr>
          <p:cNvPr id="14" name="文本框 13">
            <a:extLst>
              <a:ext uri="{FF2B5EF4-FFF2-40B4-BE49-F238E27FC236}">
                <a16:creationId xmlns:a16="http://schemas.microsoft.com/office/drawing/2014/main" id="{672217D0-DA55-9649-012F-09D6D72AD3B6}"/>
              </a:ext>
            </a:extLst>
          </p:cNvPr>
          <p:cNvSpPr txBox="1"/>
          <p:nvPr/>
        </p:nvSpPr>
        <p:spPr>
          <a:xfrm>
            <a:off x="157252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15" name="组合 14">
            <a:extLst>
              <a:ext uri="{FF2B5EF4-FFF2-40B4-BE49-F238E27FC236}">
                <a16:creationId xmlns:a16="http://schemas.microsoft.com/office/drawing/2014/main" id="{1A9EB146-7A70-B091-FAC3-FC0A4946BD81}"/>
              </a:ext>
            </a:extLst>
          </p:cNvPr>
          <p:cNvGrpSpPr/>
          <p:nvPr/>
        </p:nvGrpSpPr>
        <p:grpSpPr>
          <a:xfrm>
            <a:off x="791432" y="482321"/>
            <a:ext cx="656562" cy="540989"/>
            <a:chOff x="7481280" y="1311215"/>
            <a:chExt cx="2407919" cy="1984058"/>
          </a:xfrm>
        </p:grpSpPr>
        <p:sp>
          <p:nvSpPr>
            <p:cNvPr id="16" name="椭圆 15">
              <a:extLst>
                <a:ext uri="{FF2B5EF4-FFF2-40B4-BE49-F238E27FC236}">
                  <a16:creationId xmlns:a16="http://schemas.microsoft.com/office/drawing/2014/main" id="{EE22DD2E-07E9-150C-B30B-E0390C18F7E5}"/>
                </a:ext>
              </a:extLst>
            </p:cNvPr>
            <p:cNvSpPr/>
            <p:nvPr/>
          </p:nvSpPr>
          <p:spPr>
            <a:xfrm>
              <a:off x="7481280" y="1311215"/>
              <a:ext cx="1984058" cy="1984058"/>
            </a:xfrm>
            <a:prstGeom prst="ellipse">
              <a:avLst/>
            </a:prstGeom>
            <a:solidFill>
              <a:schemeClr val="accent3">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椭圆 16">
              <a:extLst>
                <a:ext uri="{FF2B5EF4-FFF2-40B4-BE49-F238E27FC236}">
                  <a16:creationId xmlns:a16="http://schemas.microsoft.com/office/drawing/2014/main" id="{5F100FEC-4B1F-526D-6DCA-9892949825B3}"/>
                </a:ext>
              </a:extLst>
            </p:cNvPr>
            <p:cNvSpPr/>
            <p:nvPr/>
          </p:nvSpPr>
          <p:spPr>
            <a:xfrm>
              <a:off x="8736591" y="1381902"/>
              <a:ext cx="1152608" cy="11526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8" name="组合 17">
            <a:extLst>
              <a:ext uri="{FF2B5EF4-FFF2-40B4-BE49-F238E27FC236}">
                <a16:creationId xmlns:a16="http://schemas.microsoft.com/office/drawing/2014/main" id="{D7CFB8B5-6C7E-7561-90DA-390E096BA1FB}"/>
              </a:ext>
            </a:extLst>
          </p:cNvPr>
          <p:cNvGrpSpPr/>
          <p:nvPr/>
        </p:nvGrpSpPr>
        <p:grpSpPr>
          <a:xfrm>
            <a:off x="0" y="6277081"/>
            <a:ext cx="12192000" cy="580919"/>
            <a:chOff x="0" y="6277081"/>
            <a:chExt cx="12192000" cy="580919"/>
          </a:xfrm>
        </p:grpSpPr>
        <p:sp>
          <p:nvSpPr>
            <p:cNvPr id="19" name="矩形 22">
              <a:extLst>
                <a:ext uri="{FF2B5EF4-FFF2-40B4-BE49-F238E27FC236}">
                  <a16:creationId xmlns:a16="http://schemas.microsoft.com/office/drawing/2014/main" id="{0869914F-60FB-2610-A776-6920A2B4E332}"/>
                </a:ext>
              </a:extLst>
            </p:cNvPr>
            <p:cNvSpPr/>
            <p:nvPr/>
          </p:nvSpPr>
          <p:spPr>
            <a:xfrm>
              <a:off x="0" y="6277081"/>
              <a:ext cx="12192000" cy="580919"/>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2">
              <a:extLst>
                <a:ext uri="{FF2B5EF4-FFF2-40B4-BE49-F238E27FC236}">
                  <a16:creationId xmlns:a16="http://schemas.microsoft.com/office/drawing/2014/main" id="{70DDF165-AE7F-0535-D16A-C400A55390D4}"/>
                </a:ext>
              </a:extLst>
            </p:cNvPr>
            <p:cNvSpPr/>
            <p:nvPr/>
          </p:nvSpPr>
          <p:spPr>
            <a:xfrm>
              <a:off x="0" y="6422928"/>
              <a:ext cx="12192000" cy="435071"/>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78330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CDB57E00-2F4E-C5EB-96D0-8897482A5212}"/>
              </a:ext>
            </a:extLst>
          </p:cNvPr>
          <p:cNvSpPr txBox="1"/>
          <p:nvPr/>
        </p:nvSpPr>
        <p:spPr>
          <a:xfrm>
            <a:off x="5435721" y="1633475"/>
            <a:ext cx="3057247" cy="584775"/>
          </a:xfrm>
          <a:prstGeom prst="rect">
            <a:avLst/>
          </a:prstGeom>
          <a:noFill/>
        </p:spPr>
        <p:txBody>
          <a:bodyPr wrap="none" rtlCol="0">
            <a:spAutoFit/>
          </a:bodyPr>
          <a:lstStyle/>
          <a:p>
            <a:r>
              <a:rPr lang="zh-CN" altLang="en-US" sz="3200">
                <a:solidFill>
                  <a:schemeClr val="tx1">
                    <a:lumMod val="75000"/>
                    <a:lumOff val="25000"/>
                  </a:schemeClr>
                </a:solidFill>
                <a:latin typeface="+mj-ea"/>
                <a:ea typeface="+mj-ea"/>
                <a:cs typeface="+mn-ea"/>
                <a:sym typeface="+mn-lt"/>
              </a:rPr>
              <a:t>请输入标题</a:t>
            </a:r>
            <a:r>
              <a:rPr lang="zh-CN" altLang="en-US" sz="3200" dirty="0">
                <a:solidFill>
                  <a:schemeClr val="tx1">
                    <a:lumMod val="75000"/>
                    <a:lumOff val="25000"/>
                  </a:schemeClr>
                </a:solidFill>
                <a:latin typeface="+mj-ea"/>
                <a:ea typeface="+mj-ea"/>
                <a:cs typeface="+mn-ea"/>
                <a:sym typeface="+mn-lt"/>
              </a:rPr>
              <a:t>内容</a:t>
            </a:r>
          </a:p>
        </p:txBody>
      </p:sp>
      <p:sp>
        <p:nvSpPr>
          <p:cNvPr id="9" name="TextBox 24">
            <a:extLst>
              <a:ext uri="{FF2B5EF4-FFF2-40B4-BE49-F238E27FC236}">
                <a16:creationId xmlns:a16="http://schemas.microsoft.com/office/drawing/2014/main" id="{60FAAABF-390D-6C37-4BCE-01792DCB1865}"/>
              </a:ext>
            </a:extLst>
          </p:cNvPr>
          <p:cNvSpPr txBox="1"/>
          <p:nvPr/>
        </p:nvSpPr>
        <p:spPr>
          <a:xfrm>
            <a:off x="5435720" y="2189746"/>
            <a:ext cx="5245357" cy="1532648"/>
          </a:xfrm>
          <a:prstGeom prst="rect">
            <a:avLst/>
          </a:prstGeom>
          <a:noFill/>
        </p:spPr>
        <p:txBody>
          <a:bodyPr wrap="square" lIns="91423" tIns="45712" rIns="91423" bIns="45712" rtlCol="0">
            <a:spAutoFit/>
          </a:bodyPr>
          <a:lstStyle/>
          <a:p>
            <a:pPr defTabSz="1217930" eaLnBrk="1" fontAlgn="auto" hangingPunct="1">
              <a:lnSpc>
                <a:spcPct val="150000"/>
              </a:lnSpc>
              <a:spcBef>
                <a:spcPts val="0"/>
              </a:spcBef>
              <a:spcAft>
                <a:spcPts val="0"/>
              </a:spcAft>
              <a:defRPr/>
            </a:pPr>
            <a:r>
              <a:rPr lang="zh-CN" altLang="en-US" sz="1600">
                <a:latin typeface="+mn-ea"/>
                <a:ea typeface="+mn-ea"/>
                <a:cs typeface="+mn-ea"/>
                <a:sym typeface="+mn-lt"/>
              </a:rPr>
              <a:t>请输入相应文本请输入相应文本请输入相应文本请输入相应文本请输入相应文本请输入相应文本请输入相应文本请输入相应文本请输入相应文本请输入相应文本请输入相应文本请输入相应文本</a:t>
            </a:r>
            <a:endParaRPr lang="en-US" altLang="zh-CN" sz="1600">
              <a:latin typeface="+mn-ea"/>
              <a:ea typeface="+mn-ea"/>
              <a:cs typeface="+mn-ea"/>
              <a:sym typeface="+mn-lt"/>
            </a:endParaRPr>
          </a:p>
        </p:txBody>
      </p:sp>
      <p:sp>
        <p:nvSpPr>
          <p:cNvPr id="6" name="矩形 5">
            <a:extLst>
              <a:ext uri="{FF2B5EF4-FFF2-40B4-BE49-F238E27FC236}">
                <a16:creationId xmlns:a16="http://schemas.microsoft.com/office/drawing/2014/main" id="{A076C044-A133-5EF9-A7C4-4ACE169F4EC6}"/>
              </a:ext>
            </a:extLst>
          </p:cNvPr>
          <p:cNvSpPr/>
          <p:nvPr/>
        </p:nvSpPr>
        <p:spPr>
          <a:xfrm>
            <a:off x="1171106" y="1658320"/>
            <a:ext cx="3584045" cy="44402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a:extLst>
              <a:ext uri="{FF2B5EF4-FFF2-40B4-BE49-F238E27FC236}">
                <a16:creationId xmlns:a16="http://schemas.microsoft.com/office/drawing/2014/main" id="{593666B4-E16B-F27F-68A1-0123E37CE2E8}"/>
              </a:ext>
            </a:extLst>
          </p:cNvPr>
          <p:cNvSpPr txBox="1"/>
          <p:nvPr/>
        </p:nvSpPr>
        <p:spPr>
          <a:xfrm>
            <a:off x="1699508" y="2780507"/>
            <a:ext cx="2635910" cy="89518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1200">
                <a:solidFill>
                  <a:schemeClr val="bg1"/>
                </a:solidFill>
                <a:latin typeface="+mn-ea"/>
                <a:ea typeface="+mn-ea"/>
                <a:cs typeface="+mn-ea"/>
                <a:sym typeface="+mn-lt"/>
              </a:rPr>
              <a:t>请输入相应文本请输入相应文本请输入相应文本请输入相应文本请输入相应文本请输入相应文本</a:t>
            </a:r>
            <a:endParaRPr lang="en-US" altLang="zh-CN" sz="1200">
              <a:solidFill>
                <a:schemeClr val="bg1"/>
              </a:solidFill>
              <a:latin typeface="+mn-ea"/>
              <a:ea typeface="+mn-ea"/>
              <a:cs typeface="+mn-ea"/>
              <a:sym typeface="+mn-lt"/>
            </a:endParaRPr>
          </a:p>
        </p:txBody>
      </p:sp>
      <p:sp>
        <p:nvSpPr>
          <p:cNvPr id="20" name="文本框 19">
            <a:extLst>
              <a:ext uri="{FF2B5EF4-FFF2-40B4-BE49-F238E27FC236}">
                <a16:creationId xmlns:a16="http://schemas.microsoft.com/office/drawing/2014/main" id="{8992C33E-4CC5-7892-93BD-B6EA0A2BABE6}"/>
              </a:ext>
            </a:extLst>
          </p:cNvPr>
          <p:cNvSpPr txBox="1"/>
          <p:nvPr/>
        </p:nvSpPr>
        <p:spPr>
          <a:xfrm>
            <a:off x="1699505" y="2356962"/>
            <a:ext cx="2436689"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bg1"/>
                </a:solidFill>
                <a:latin typeface="+mj-ea"/>
                <a:ea typeface="+mj-ea"/>
                <a:cs typeface="+mn-ea"/>
                <a:sym typeface="+mn-lt"/>
              </a:rPr>
              <a:t>输入标题</a:t>
            </a:r>
          </a:p>
        </p:txBody>
      </p:sp>
      <p:sp>
        <p:nvSpPr>
          <p:cNvPr id="21" name="文本框 20">
            <a:extLst>
              <a:ext uri="{FF2B5EF4-FFF2-40B4-BE49-F238E27FC236}">
                <a16:creationId xmlns:a16="http://schemas.microsoft.com/office/drawing/2014/main" id="{049D92DB-D783-9AD9-A1BC-DED0E4C302EA}"/>
              </a:ext>
            </a:extLst>
          </p:cNvPr>
          <p:cNvSpPr txBox="1"/>
          <p:nvPr/>
        </p:nvSpPr>
        <p:spPr>
          <a:xfrm>
            <a:off x="1699508" y="4518290"/>
            <a:ext cx="2635910" cy="89069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1200">
                <a:solidFill>
                  <a:schemeClr val="bg1"/>
                </a:solidFill>
                <a:latin typeface="+mn-ea"/>
                <a:ea typeface="+mn-ea"/>
                <a:cs typeface="+mn-ea"/>
                <a:sym typeface="+mn-lt"/>
              </a:rPr>
              <a:t>请输入相应文本请输入相应文本请输入相应文本请输入相应文本请输入相应文本请输入相应文本</a:t>
            </a:r>
            <a:endParaRPr lang="en-US" altLang="zh-CN" sz="1200">
              <a:solidFill>
                <a:schemeClr val="bg1"/>
              </a:solidFill>
              <a:latin typeface="+mn-ea"/>
              <a:ea typeface="+mn-ea"/>
              <a:cs typeface="+mn-ea"/>
              <a:sym typeface="+mn-lt"/>
            </a:endParaRPr>
          </a:p>
        </p:txBody>
      </p:sp>
      <p:sp>
        <p:nvSpPr>
          <p:cNvPr id="22" name="文本框 21">
            <a:extLst>
              <a:ext uri="{FF2B5EF4-FFF2-40B4-BE49-F238E27FC236}">
                <a16:creationId xmlns:a16="http://schemas.microsoft.com/office/drawing/2014/main" id="{DD9F4EF5-4D3F-C3BA-107A-C75B4878AB55}"/>
              </a:ext>
            </a:extLst>
          </p:cNvPr>
          <p:cNvSpPr txBox="1"/>
          <p:nvPr/>
        </p:nvSpPr>
        <p:spPr>
          <a:xfrm>
            <a:off x="1699505" y="4094745"/>
            <a:ext cx="2436689"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bg1"/>
                </a:solidFill>
                <a:latin typeface="+mj-ea"/>
                <a:ea typeface="+mj-ea"/>
                <a:cs typeface="+mn-ea"/>
                <a:sym typeface="+mn-lt"/>
              </a:rPr>
              <a:t>输入标题</a:t>
            </a:r>
          </a:p>
        </p:txBody>
      </p:sp>
      <p:sp>
        <p:nvSpPr>
          <p:cNvPr id="2" name="文本框 1">
            <a:extLst>
              <a:ext uri="{FF2B5EF4-FFF2-40B4-BE49-F238E27FC236}">
                <a16:creationId xmlns:a16="http://schemas.microsoft.com/office/drawing/2014/main" id="{AEAEC25D-9464-5313-3376-3721997FA0CB}"/>
              </a:ext>
            </a:extLst>
          </p:cNvPr>
          <p:cNvSpPr txBox="1"/>
          <p:nvPr/>
        </p:nvSpPr>
        <p:spPr>
          <a:xfrm>
            <a:off x="157252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3" name="组合 2">
            <a:extLst>
              <a:ext uri="{FF2B5EF4-FFF2-40B4-BE49-F238E27FC236}">
                <a16:creationId xmlns:a16="http://schemas.microsoft.com/office/drawing/2014/main" id="{1DB43705-C96E-9707-630F-F560EEE509AC}"/>
              </a:ext>
            </a:extLst>
          </p:cNvPr>
          <p:cNvGrpSpPr/>
          <p:nvPr/>
        </p:nvGrpSpPr>
        <p:grpSpPr>
          <a:xfrm>
            <a:off x="791432" y="482321"/>
            <a:ext cx="656562" cy="540989"/>
            <a:chOff x="7481280" y="1311215"/>
            <a:chExt cx="2407919" cy="1984058"/>
          </a:xfrm>
        </p:grpSpPr>
        <p:sp>
          <p:nvSpPr>
            <p:cNvPr id="4" name="椭圆 3">
              <a:extLst>
                <a:ext uri="{FF2B5EF4-FFF2-40B4-BE49-F238E27FC236}">
                  <a16:creationId xmlns:a16="http://schemas.microsoft.com/office/drawing/2014/main" id="{892E00C7-620F-D89F-A743-D54B0E9E0DD0}"/>
                </a:ext>
              </a:extLst>
            </p:cNvPr>
            <p:cNvSpPr/>
            <p:nvPr/>
          </p:nvSpPr>
          <p:spPr>
            <a:xfrm>
              <a:off x="7481280" y="1311215"/>
              <a:ext cx="1984058" cy="1984058"/>
            </a:xfrm>
            <a:prstGeom prst="ellipse">
              <a:avLst/>
            </a:prstGeom>
            <a:solidFill>
              <a:schemeClr val="accent3">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a:extLst>
                <a:ext uri="{FF2B5EF4-FFF2-40B4-BE49-F238E27FC236}">
                  <a16:creationId xmlns:a16="http://schemas.microsoft.com/office/drawing/2014/main" id="{D9FD41B4-3F11-D179-981D-FD47A0086F5E}"/>
                </a:ext>
              </a:extLst>
            </p:cNvPr>
            <p:cNvSpPr/>
            <p:nvPr/>
          </p:nvSpPr>
          <p:spPr>
            <a:xfrm>
              <a:off x="8736591" y="1381902"/>
              <a:ext cx="1152608" cy="11526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28" name="直接连接符 27">
            <a:extLst>
              <a:ext uri="{FF2B5EF4-FFF2-40B4-BE49-F238E27FC236}">
                <a16:creationId xmlns:a16="http://schemas.microsoft.com/office/drawing/2014/main" id="{A3E8FC20-5E1B-D1D1-3F0B-F12E2DE442CD}"/>
              </a:ext>
            </a:extLst>
          </p:cNvPr>
          <p:cNvCxnSpPr/>
          <p:nvPr/>
        </p:nvCxnSpPr>
        <p:spPr>
          <a:xfrm>
            <a:off x="5549463" y="3923900"/>
            <a:ext cx="5686096" cy="0"/>
          </a:xfrm>
          <a:prstGeom prst="line">
            <a:avLst/>
          </a:prstGeom>
          <a:ln w="19050">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29" name="TextBox 7">
            <a:extLst>
              <a:ext uri="{FF2B5EF4-FFF2-40B4-BE49-F238E27FC236}">
                <a16:creationId xmlns:a16="http://schemas.microsoft.com/office/drawing/2014/main" id="{1C1259B0-CEA9-3500-4289-13AFBEDD368D}"/>
              </a:ext>
            </a:extLst>
          </p:cNvPr>
          <p:cNvSpPr txBox="1"/>
          <p:nvPr/>
        </p:nvSpPr>
        <p:spPr>
          <a:xfrm>
            <a:off x="5423341" y="4106986"/>
            <a:ext cx="3057247" cy="584775"/>
          </a:xfrm>
          <a:prstGeom prst="rect">
            <a:avLst/>
          </a:prstGeom>
          <a:noFill/>
        </p:spPr>
        <p:txBody>
          <a:bodyPr wrap="none" rtlCol="0">
            <a:spAutoFit/>
          </a:bodyPr>
          <a:lstStyle/>
          <a:p>
            <a:r>
              <a:rPr lang="zh-CN" altLang="en-US" sz="3200">
                <a:solidFill>
                  <a:schemeClr val="tx1">
                    <a:lumMod val="75000"/>
                    <a:lumOff val="25000"/>
                  </a:schemeClr>
                </a:solidFill>
                <a:latin typeface="+mj-ea"/>
                <a:ea typeface="+mj-ea"/>
                <a:cs typeface="+mn-ea"/>
                <a:sym typeface="+mn-lt"/>
              </a:rPr>
              <a:t>请输入标题</a:t>
            </a:r>
            <a:r>
              <a:rPr lang="zh-CN" altLang="en-US" sz="3200" dirty="0">
                <a:solidFill>
                  <a:schemeClr val="tx1">
                    <a:lumMod val="75000"/>
                    <a:lumOff val="25000"/>
                  </a:schemeClr>
                </a:solidFill>
                <a:latin typeface="+mj-ea"/>
                <a:ea typeface="+mj-ea"/>
                <a:cs typeface="+mn-ea"/>
                <a:sym typeface="+mn-lt"/>
              </a:rPr>
              <a:t>内容</a:t>
            </a:r>
          </a:p>
        </p:txBody>
      </p:sp>
      <p:sp>
        <p:nvSpPr>
          <p:cNvPr id="30" name="TextBox 24">
            <a:extLst>
              <a:ext uri="{FF2B5EF4-FFF2-40B4-BE49-F238E27FC236}">
                <a16:creationId xmlns:a16="http://schemas.microsoft.com/office/drawing/2014/main" id="{116B44A1-AC96-87C9-A6B2-E3715614717E}"/>
              </a:ext>
            </a:extLst>
          </p:cNvPr>
          <p:cNvSpPr txBox="1"/>
          <p:nvPr/>
        </p:nvSpPr>
        <p:spPr>
          <a:xfrm>
            <a:off x="5423340" y="4663257"/>
            <a:ext cx="5245357" cy="1163444"/>
          </a:xfrm>
          <a:prstGeom prst="rect">
            <a:avLst/>
          </a:prstGeom>
          <a:noFill/>
        </p:spPr>
        <p:txBody>
          <a:bodyPr wrap="square" lIns="91423" tIns="45712" rIns="91423" bIns="45712" rtlCol="0">
            <a:spAutoFit/>
          </a:bodyPr>
          <a:lstStyle/>
          <a:p>
            <a:pPr defTabSz="1217930" eaLnBrk="1" fontAlgn="auto" hangingPunct="1">
              <a:lnSpc>
                <a:spcPct val="150000"/>
              </a:lnSpc>
              <a:spcBef>
                <a:spcPts val="0"/>
              </a:spcBef>
              <a:spcAft>
                <a:spcPts val="0"/>
              </a:spcAft>
              <a:defRPr/>
            </a:pPr>
            <a:r>
              <a:rPr lang="zh-CN" altLang="en-US" sz="1600">
                <a:latin typeface="+mn-ea"/>
                <a:ea typeface="+mn-ea"/>
                <a:cs typeface="+mn-ea"/>
                <a:sym typeface="+mn-lt"/>
              </a:rPr>
              <a:t>请输入相应文本请输入相应文本请输入相应文本请输入相应文本请输入相应文本请输入相应文本请输入相应文本请输入相应文本请输入相应文本请输入相应文本</a:t>
            </a:r>
            <a:endParaRPr lang="en-US" altLang="zh-CN" sz="1600">
              <a:latin typeface="+mn-ea"/>
              <a:ea typeface="+mn-ea"/>
              <a:cs typeface="+mn-ea"/>
              <a:sym typeface="+mn-lt"/>
            </a:endParaRPr>
          </a:p>
        </p:txBody>
      </p:sp>
      <p:grpSp>
        <p:nvGrpSpPr>
          <p:cNvPr id="31" name="组合 30">
            <a:extLst>
              <a:ext uri="{FF2B5EF4-FFF2-40B4-BE49-F238E27FC236}">
                <a16:creationId xmlns:a16="http://schemas.microsoft.com/office/drawing/2014/main" id="{87FF16D4-890B-C72B-4816-D1BE46E413E1}"/>
              </a:ext>
            </a:extLst>
          </p:cNvPr>
          <p:cNvGrpSpPr/>
          <p:nvPr/>
        </p:nvGrpSpPr>
        <p:grpSpPr>
          <a:xfrm>
            <a:off x="0" y="6277081"/>
            <a:ext cx="12192000" cy="580919"/>
            <a:chOff x="0" y="6277081"/>
            <a:chExt cx="12192000" cy="580919"/>
          </a:xfrm>
        </p:grpSpPr>
        <p:sp>
          <p:nvSpPr>
            <p:cNvPr id="32" name="矩形 22">
              <a:extLst>
                <a:ext uri="{FF2B5EF4-FFF2-40B4-BE49-F238E27FC236}">
                  <a16:creationId xmlns:a16="http://schemas.microsoft.com/office/drawing/2014/main" id="{EC492615-43BB-6971-720B-80FC40D84737}"/>
                </a:ext>
              </a:extLst>
            </p:cNvPr>
            <p:cNvSpPr/>
            <p:nvPr/>
          </p:nvSpPr>
          <p:spPr>
            <a:xfrm>
              <a:off x="0" y="6277081"/>
              <a:ext cx="12192000" cy="580919"/>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22">
              <a:extLst>
                <a:ext uri="{FF2B5EF4-FFF2-40B4-BE49-F238E27FC236}">
                  <a16:creationId xmlns:a16="http://schemas.microsoft.com/office/drawing/2014/main" id="{62D068E4-DD8E-0AE0-8E2B-D4A1CB665A7A}"/>
                </a:ext>
              </a:extLst>
            </p:cNvPr>
            <p:cNvSpPr/>
            <p:nvPr/>
          </p:nvSpPr>
          <p:spPr>
            <a:xfrm>
              <a:off x="0" y="6422928"/>
              <a:ext cx="12192000" cy="435071"/>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039680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D7693413-79D3-4384-7521-D4DC18827E32}"/>
              </a:ext>
            </a:extLst>
          </p:cNvPr>
          <p:cNvSpPr/>
          <p:nvPr/>
        </p:nvSpPr>
        <p:spPr>
          <a:xfrm>
            <a:off x="1198029" y="2127568"/>
            <a:ext cx="3459122" cy="1216882"/>
          </a:xfrm>
          <a:prstGeom prst="rect">
            <a:avLst/>
          </a:prstGeom>
          <a:noFill/>
          <a:ln w="19050">
            <a:solidFill>
              <a:schemeClr val="accent1"/>
            </a:solidFill>
            <a:round/>
            <a:headEnd type="none" w="med" len="med"/>
            <a:tailEnd type="oval"/>
          </a:ln>
          <a:effectLst/>
          <a:extLst>
            <a:ext uri="{909E8E84-426E-40DD-AFC4-6F175D3DCCD1}">
              <a14:hiddenFill xmlns:a14="http://schemas.microsoft.com/office/drawing/2010/main">
                <a:solidFill>
                  <a:srgbClr val="FFFFFF"/>
                </a:solidFill>
              </a14:hiddenFill>
            </a:ext>
          </a:ex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a:ln>
                <a:noFill/>
              </a:ln>
              <a:solidFill>
                <a:schemeClr val="bg1"/>
              </a:solidFill>
              <a:effectLst/>
              <a:uLnTx/>
              <a:uFillTx/>
              <a:latin typeface="+mn-ea"/>
              <a:ea typeface="+mn-ea"/>
              <a:cs typeface="+mn-ea"/>
              <a:sym typeface="+mn-lt"/>
            </a:endParaRPr>
          </a:p>
        </p:txBody>
      </p:sp>
      <p:sp>
        <p:nvSpPr>
          <p:cNvPr id="4" name="矩形 3">
            <a:extLst>
              <a:ext uri="{FF2B5EF4-FFF2-40B4-BE49-F238E27FC236}">
                <a16:creationId xmlns:a16="http://schemas.microsoft.com/office/drawing/2014/main" id="{E81D11BD-8EFD-EB1C-2C04-762FF01D9EA4}"/>
              </a:ext>
            </a:extLst>
          </p:cNvPr>
          <p:cNvSpPr/>
          <p:nvPr/>
        </p:nvSpPr>
        <p:spPr>
          <a:xfrm>
            <a:off x="2382522" y="4237583"/>
            <a:ext cx="3459122" cy="1216882"/>
          </a:xfrm>
          <a:prstGeom prst="rect">
            <a:avLst/>
          </a:prstGeom>
          <a:noFill/>
          <a:ln w="19050">
            <a:solidFill>
              <a:schemeClr val="accent1"/>
            </a:solidFill>
            <a:round/>
            <a:headEnd type="none"/>
            <a:tailEnd type="none" w="med" len="med"/>
          </a:ln>
          <a:effectLst/>
          <a:extLst>
            <a:ext uri="{909E8E84-426E-40DD-AFC4-6F175D3DCCD1}">
              <a14:hiddenFill xmlns:a14="http://schemas.microsoft.com/office/drawing/2010/main">
                <a:solidFill>
                  <a:srgbClr val="FFFFFF"/>
                </a:solidFill>
              </a14:hiddenFill>
            </a:ext>
          </a:ex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a:ln>
                <a:noFill/>
              </a:ln>
              <a:solidFill>
                <a:schemeClr val="bg1"/>
              </a:solidFill>
              <a:effectLst/>
              <a:uLnTx/>
              <a:uFillTx/>
              <a:latin typeface="+mn-ea"/>
              <a:ea typeface="+mn-ea"/>
              <a:cs typeface="+mn-ea"/>
              <a:sym typeface="+mn-lt"/>
            </a:endParaRPr>
          </a:p>
        </p:txBody>
      </p:sp>
      <p:sp>
        <p:nvSpPr>
          <p:cNvPr id="5" name="菱形 4">
            <a:extLst>
              <a:ext uri="{FF2B5EF4-FFF2-40B4-BE49-F238E27FC236}">
                <a16:creationId xmlns:a16="http://schemas.microsoft.com/office/drawing/2014/main" id="{FE1BB360-6253-785A-1300-9BFA67EF4AB7}"/>
              </a:ext>
            </a:extLst>
          </p:cNvPr>
          <p:cNvSpPr/>
          <p:nvPr/>
        </p:nvSpPr>
        <p:spPr>
          <a:xfrm>
            <a:off x="760028" y="2294472"/>
            <a:ext cx="876002" cy="876002"/>
          </a:xfrm>
          <a:prstGeom prst="diamond">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latin typeface="+mj-lt"/>
                <a:cs typeface="+mn-ea"/>
                <a:sym typeface="+mn-lt"/>
              </a:rPr>
              <a:t>A</a:t>
            </a:r>
            <a:endParaRPr kumimoji="0" lang="zh-CN" altLang="en-US" sz="3600" i="0" u="none" strike="noStrike" kern="0" cap="none" spc="0" normalizeH="0" baseline="0" noProof="0" dirty="0">
              <a:ln>
                <a:noFill/>
              </a:ln>
              <a:solidFill>
                <a:schemeClr val="bg1"/>
              </a:solidFill>
              <a:effectLst/>
              <a:uLnTx/>
              <a:uFillTx/>
              <a:latin typeface="+mj-lt"/>
              <a:cs typeface="+mn-ea"/>
              <a:sym typeface="+mn-lt"/>
            </a:endParaRPr>
          </a:p>
        </p:txBody>
      </p:sp>
      <p:sp>
        <p:nvSpPr>
          <p:cNvPr id="6" name="菱形 5">
            <a:extLst>
              <a:ext uri="{FF2B5EF4-FFF2-40B4-BE49-F238E27FC236}">
                <a16:creationId xmlns:a16="http://schemas.microsoft.com/office/drawing/2014/main" id="{37EEFF60-1958-7A93-9109-BE38CD4BDDD5}"/>
              </a:ext>
            </a:extLst>
          </p:cNvPr>
          <p:cNvSpPr/>
          <p:nvPr/>
        </p:nvSpPr>
        <p:spPr>
          <a:xfrm>
            <a:off x="1949077" y="4411560"/>
            <a:ext cx="876002" cy="876002"/>
          </a:xfrm>
          <a:prstGeom prst="diamond">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latin typeface="+mj-lt"/>
                <a:cs typeface="+mn-ea"/>
                <a:sym typeface="+mn-lt"/>
              </a:rPr>
              <a:t>C</a:t>
            </a:r>
            <a:endParaRPr kumimoji="0" lang="zh-CN" altLang="en-US" sz="3600" i="0" u="none" strike="noStrike" kern="0" cap="none" spc="0" normalizeH="0" baseline="0" noProof="0" dirty="0">
              <a:ln>
                <a:noFill/>
              </a:ln>
              <a:solidFill>
                <a:schemeClr val="bg1"/>
              </a:solidFill>
              <a:effectLst/>
              <a:uLnTx/>
              <a:uFillTx/>
              <a:latin typeface="+mj-lt"/>
              <a:cs typeface="+mn-ea"/>
              <a:sym typeface="+mn-lt"/>
            </a:endParaRPr>
          </a:p>
        </p:txBody>
      </p:sp>
      <p:sp>
        <p:nvSpPr>
          <p:cNvPr id="7" name="TextBox 76">
            <a:extLst>
              <a:ext uri="{FF2B5EF4-FFF2-40B4-BE49-F238E27FC236}">
                <a16:creationId xmlns:a16="http://schemas.microsoft.com/office/drawing/2014/main" id="{3D254FD3-CA79-5D3E-74DF-EB0467D7403A}"/>
              </a:ext>
            </a:extLst>
          </p:cNvPr>
          <p:cNvSpPr txBox="1"/>
          <p:nvPr/>
        </p:nvSpPr>
        <p:spPr>
          <a:xfrm>
            <a:off x="2939956" y="4324258"/>
            <a:ext cx="1413058" cy="400110"/>
          </a:xfrm>
          <a:prstGeom prst="rect">
            <a:avLst/>
          </a:prstGeom>
          <a:noFill/>
          <a:effectLst/>
        </p:spPr>
        <p:txBody>
          <a:bodyPr wrap="square" rtlCol="0">
            <a:spAutoFit/>
          </a:bodyPr>
          <a:lstStyle/>
          <a:p>
            <a:r>
              <a:rPr lang="zh-CN" altLang="en-US" sz="2000">
                <a:latin typeface="+mj-ea"/>
                <a:ea typeface="+mj-ea"/>
                <a:cs typeface="+mn-ea"/>
                <a:sym typeface="+mn-lt"/>
              </a:rPr>
              <a:t>输入标题</a:t>
            </a:r>
            <a:endParaRPr lang="zh-CN" altLang="en-US" sz="2000" dirty="0">
              <a:latin typeface="+mj-ea"/>
              <a:ea typeface="+mj-ea"/>
              <a:cs typeface="+mn-ea"/>
              <a:sym typeface="+mn-lt"/>
            </a:endParaRPr>
          </a:p>
        </p:txBody>
      </p:sp>
      <p:sp>
        <p:nvSpPr>
          <p:cNvPr id="8" name="文本框 7">
            <a:extLst>
              <a:ext uri="{FF2B5EF4-FFF2-40B4-BE49-F238E27FC236}">
                <a16:creationId xmlns:a16="http://schemas.microsoft.com/office/drawing/2014/main" id="{76E9B690-C8AC-06A5-4B48-96CA8F453953}"/>
              </a:ext>
            </a:extLst>
          </p:cNvPr>
          <p:cNvSpPr txBox="1"/>
          <p:nvPr/>
        </p:nvSpPr>
        <p:spPr>
          <a:xfrm>
            <a:off x="2939956" y="4641935"/>
            <a:ext cx="2798108" cy="572464"/>
          </a:xfrm>
          <a:prstGeom prst="rect">
            <a:avLst/>
          </a:prstGeom>
          <a:noFill/>
          <a:effectLst/>
        </p:spPr>
        <p:txBody>
          <a:bodyPr wrap="square" rtlCol="0">
            <a:spAutoFit/>
          </a:bodyPr>
          <a:lstStyle/>
          <a:p>
            <a:pPr>
              <a:lnSpc>
                <a:spcPct val="130000"/>
              </a:lnSpc>
            </a:pPr>
            <a:r>
              <a:rPr lang="zh-CN" altLang="en-US" sz="1200">
                <a:latin typeface="+mn-ea"/>
                <a:ea typeface="+mn-ea"/>
                <a:cs typeface="+mn-ea"/>
                <a:sym typeface="+mn-lt"/>
              </a:rPr>
              <a:t>请输入相应文本请输入相应文本请输入相应文本请输入相应文本</a:t>
            </a:r>
            <a:endParaRPr lang="en-US" altLang="zh-CN" sz="1200" dirty="0">
              <a:latin typeface="+mn-ea"/>
              <a:ea typeface="+mn-ea"/>
              <a:cs typeface="+mn-ea"/>
              <a:sym typeface="+mn-lt"/>
            </a:endParaRPr>
          </a:p>
        </p:txBody>
      </p:sp>
      <p:sp>
        <p:nvSpPr>
          <p:cNvPr id="9" name="TextBox 76">
            <a:extLst>
              <a:ext uri="{FF2B5EF4-FFF2-40B4-BE49-F238E27FC236}">
                <a16:creationId xmlns:a16="http://schemas.microsoft.com/office/drawing/2014/main" id="{E739F29D-EC0B-351A-85F1-AC7E5597BE43}"/>
              </a:ext>
            </a:extLst>
          </p:cNvPr>
          <p:cNvSpPr txBox="1"/>
          <p:nvPr/>
        </p:nvSpPr>
        <p:spPr>
          <a:xfrm>
            <a:off x="1752321" y="2214243"/>
            <a:ext cx="1413058" cy="400110"/>
          </a:xfrm>
          <a:prstGeom prst="rect">
            <a:avLst/>
          </a:prstGeom>
          <a:noFill/>
          <a:effectLst/>
        </p:spPr>
        <p:txBody>
          <a:bodyPr wrap="square" rtlCol="0">
            <a:spAutoFit/>
          </a:bodyPr>
          <a:lstStyle/>
          <a:p>
            <a:r>
              <a:rPr lang="zh-CN" altLang="en-US" sz="2000">
                <a:latin typeface="+mj-ea"/>
                <a:ea typeface="+mj-ea"/>
                <a:cs typeface="+mn-ea"/>
                <a:sym typeface="+mn-lt"/>
              </a:rPr>
              <a:t>输入标题</a:t>
            </a:r>
            <a:endParaRPr lang="zh-CN" altLang="en-US" sz="2000" dirty="0">
              <a:latin typeface="+mj-ea"/>
              <a:ea typeface="+mj-ea"/>
              <a:cs typeface="+mn-ea"/>
              <a:sym typeface="+mn-lt"/>
            </a:endParaRPr>
          </a:p>
        </p:txBody>
      </p:sp>
      <p:sp>
        <p:nvSpPr>
          <p:cNvPr id="10" name="文本框 9">
            <a:extLst>
              <a:ext uri="{FF2B5EF4-FFF2-40B4-BE49-F238E27FC236}">
                <a16:creationId xmlns:a16="http://schemas.microsoft.com/office/drawing/2014/main" id="{1FB9DDEB-37F9-FA0E-0EBC-26D00E747D26}"/>
              </a:ext>
            </a:extLst>
          </p:cNvPr>
          <p:cNvSpPr txBox="1"/>
          <p:nvPr/>
        </p:nvSpPr>
        <p:spPr>
          <a:xfrm>
            <a:off x="1752321" y="2531920"/>
            <a:ext cx="2798108" cy="553100"/>
          </a:xfrm>
          <a:prstGeom prst="rect">
            <a:avLst/>
          </a:prstGeom>
          <a:noFill/>
          <a:effectLst/>
        </p:spPr>
        <p:txBody>
          <a:bodyPr wrap="square" rtlCol="0">
            <a:spAutoFit/>
          </a:bodyPr>
          <a:lstStyle/>
          <a:p>
            <a:pPr>
              <a:lnSpc>
                <a:spcPct val="130000"/>
              </a:lnSpc>
            </a:pPr>
            <a:r>
              <a:rPr lang="en-US" altLang="zh-CN" sz="1200" dirty="0">
                <a:latin typeface="+mn-ea"/>
                <a:ea typeface="+mn-ea"/>
                <a:cs typeface="+mn-ea"/>
                <a:sym typeface="+mn-lt"/>
              </a:rPr>
              <a:t>51PPT</a:t>
            </a:r>
            <a:r>
              <a:rPr lang="zh-CN" altLang="en-US" sz="1200" dirty="0">
                <a:latin typeface="+mn-ea"/>
                <a:ea typeface="+mn-ea"/>
                <a:cs typeface="+mn-ea"/>
                <a:sym typeface="+mn-lt"/>
              </a:rPr>
              <a:t>模板网 官网唯一网址：</a:t>
            </a:r>
            <a:r>
              <a:rPr lang="en-US" altLang="zh-CN" sz="1200" dirty="0">
                <a:latin typeface="+mn-ea"/>
                <a:ea typeface="+mn-ea"/>
                <a:cs typeface="+mn-ea"/>
                <a:sym typeface="+mn-lt"/>
              </a:rPr>
              <a:t>www.51pptmoban.com</a:t>
            </a:r>
          </a:p>
        </p:txBody>
      </p:sp>
      <p:sp>
        <p:nvSpPr>
          <p:cNvPr id="11" name="矩形 10">
            <a:extLst>
              <a:ext uri="{FF2B5EF4-FFF2-40B4-BE49-F238E27FC236}">
                <a16:creationId xmlns:a16="http://schemas.microsoft.com/office/drawing/2014/main" id="{5C2852FE-0DD0-A0EB-80B0-15949A1C370B}"/>
              </a:ext>
            </a:extLst>
          </p:cNvPr>
          <p:cNvSpPr/>
          <p:nvPr/>
        </p:nvSpPr>
        <p:spPr>
          <a:xfrm>
            <a:off x="6577552" y="2127568"/>
            <a:ext cx="3459122" cy="1216882"/>
          </a:xfrm>
          <a:prstGeom prst="rect">
            <a:avLst/>
          </a:prstGeom>
          <a:noFill/>
          <a:ln w="19050">
            <a:solidFill>
              <a:schemeClr val="accent1"/>
            </a:solidFill>
            <a:round/>
            <a:headEnd type="none" w="med" len="med"/>
            <a:tailEnd type="oval"/>
          </a:ln>
          <a:effectLst/>
          <a:extLst>
            <a:ext uri="{909E8E84-426E-40DD-AFC4-6F175D3DCCD1}">
              <a14:hiddenFill xmlns:a14="http://schemas.microsoft.com/office/drawing/2010/main">
                <a:solidFill>
                  <a:srgbClr val="FFFFFF"/>
                </a:solidFill>
              </a14:hiddenFill>
            </a:ext>
          </a:ex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a:ln>
                <a:noFill/>
              </a:ln>
              <a:solidFill>
                <a:schemeClr val="bg1"/>
              </a:solidFill>
              <a:effectLst/>
              <a:uLnTx/>
              <a:uFillTx/>
              <a:latin typeface="+mn-ea"/>
              <a:ea typeface="+mn-ea"/>
              <a:cs typeface="+mn-ea"/>
              <a:sym typeface="+mn-lt"/>
            </a:endParaRPr>
          </a:p>
        </p:txBody>
      </p:sp>
      <p:sp>
        <p:nvSpPr>
          <p:cNvPr id="12" name="矩形 11">
            <a:extLst>
              <a:ext uri="{FF2B5EF4-FFF2-40B4-BE49-F238E27FC236}">
                <a16:creationId xmlns:a16="http://schemas.microsoft.com/office/drawing/2014/main" id="{0BC34294-FDFB-C036-25EB-6C640868D57A}"/>
              </a:ext>
            </a:extLst>
          </p:cNvPr>
          <p:cNvSpPr/>
          <p:nvPr/>
        </p:nvSpPr>
        <p:spPr>
          <a:xfrm>
            <a:off x="7762045" y="4237583"/>
            <a:ext cx="3459122" cy="1216882"/>
          </a:xfrm>
          <a:prstGeom prst="rect">
            <a:avLst/>
          </a:prstGeom>
          <a:noFill/>
          <a:ln w="19050">
            <a:solidFill>
              <a:schemeClr val="accent1"/>
            </a:solidFill>
            <a:round/>
            <a:headEnd type="none"/>
            <a:tailEnd type="none" w="med" len="med"/>
          </a:ln>
          <a:effectLst/>
          <a:extLst>
            <a:ext uri="{909E8E84-426E-40DD-AFC4-6F175D3DCCD1}">
              <a14:hiddenFill xmlns:a14="http://schemas.microsoft.com/office/drawing/2010/main">
                <a:solidFill>
                  <a:srgbClr val="FFFFFF"/>
                </a:solidFill>
              </a14:hiddenFill>
            </a:ext>
          </a:ex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i="0" u="none" strike="noStrike" kern="0" cap="none" spc="0" normalizeH="0" baseline="0" noProof="0">
              <a:ln>
                <a:noFill/>
              </a:ln>
              <a:solidFill>
                <a:schemeClr val="bg1"/>
              </a:solidFill>
              <a:effectLst/>
              <a:uLnTx/>
              <a:uFillTx/>
              <a:latin typeface="+mn-ea"/>
              <a:ea typeface="+mn-ea"/>
              <a:cs typeface="+mn-ea"/>
              <a:sym typeface="+mn-lt"/>
            </a:endParaRPr>
          </a:p>
        </p:txBody>
      </p:sp>
      <p:sp>
        <p:nvSpPr>
          <p:cNvPr id="13" name="菱形 12">
            <a:extLst>
              <a:ext uri="{FF2B5EF4-FFF2-40B4-BE49-F238E27FC236}">
                <a16:creationId xmlns:a16="http://schemas.microsoft.com/office/drawing/2014/main" id="{F279A38D-B66A-C848-0D50-F487D270F128}"/>
              </a:ext>
            </a:extLst>
          </p:cNvPr>
          <p:cNvSpPr/>
          <p:nvPr/>
        </p:nvSpPr>
        <p:spPr>
          <a:xfrm>
            <a:off x="6139551" y="2294472"/>
            <a:ext cx="876002" cy="876002"/>
          </a:xfrm>
          <a:prstGeom prst="diamond">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latin typeface="+mj-lt"/>
                <a:cs typeface="+mn-ea"/>
                <a:sym typeface="+mn-lt"/>
              </a:rPr>
              <a:t>B</a:t>
            </a:r>
            <a:endParaRPr kumimoji="0" lang="zh-CN" altLang="en-US" sz="3600" i="0" u="none" strike="noStrike" kern="0" cap="none" spc="0" normalizeH="0" baseline="0" noProof="0" dirty="0">
              <a:ln>
                <a:noFill/>
              </a:ln>
              <a:solidFill>
                <a:schemeClr val="bg1"/>
              </a:solidFill>
              <a:effectLst/>
              <a:uLnTx/>
              <a:uFillTx/>
              <a:latin typeface="+mj-lt"/>
              <a:cs typeface="+mn-ea"/>
              <a:sym typeface="+mn-lt"/>
            </a:endParaRPr>
          </a:p>
        </p:txBody>
      </p:sp>
      <p:sp>
        <p:nvSpPr>
          <p:cNvPr id="14" name="菱形 13">
            <a:extLst>
              <a:ext uri="{FF2B5EF4-FFF2-40B4-BE49-F238E27FC236}">
                <a16:creationId xmlns:a16="http://schemas.microsoft.com/office/drawing/2014/main" id="{25FD0EC8-6863-E198-E4BD-BB691B200DDE}"/>
              </a:ext>
            </a:extLst>
          </p:cNvPr>
          <p:cNvSpPr/>
          <p:nvPr/>
        </p:nvSpPr>
        <p:spPr>
          <a:xfrm>
            <a:off x="7328600" y="4411560"/>
            <a:ext cx="876002" cy="876002"/>
          </a:xfrm>
          <a:prstGeom prst="diamond">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i="0" u="none" strike="noStrike" kern="0" cap="none" spc="0" normalizeH="0" baseline="0" noProof="0" dirty="0">
                <a:ln>
                  <a:noFill/>
                </a:ln>
                <a:solidFill>
                  <a:schemeClr val="bg1"/>
                </a:solidFill>
                <a:effectLst/>
                <a:uLnTx/>
                <a:uFillTx/>
                <a:latin typeface="+mj-lt"/>
                <a:cs typeface="+mn-ea"/>
                <a:sym typeface="+mn-lt"/>
              </a:rPr>
              <a:t>D</a:t>
            </a:r>
            <a:endParaRPr kumimoji="0" lang="zh-CN" altLang="en-US" sz="3600" i="0" u="none" strike="noStrike" kern="0" cap="none" spc="0" normalizeH="0" baseline="0" noProof="0" dirty="0">
              <a:ln>
                <a:noFill/>
              </a:ln>
              <a:solidFill>
                <a:schemeClr val="bg1"/>
              </a:solidFill>
              <a:effectLst/>
              <a:uLnTx/>
              <a:uFillTx/>
              <a:latin typeface="+mj-lt"/>
              <a:cs typeface="+mn-ea"/>
              <a:sym typeface="+mn-lt"/>
            </a:endParaRPr>
          </a:p>
        </p:txBody>
      </p:sp>
      <p:sp>
        <p:nvSpPr>
          <p:cNvPr id="15" name="TextBox 76">
            <a:extLst>
              <a:ext uri="{FF2B5EF4-FFF2-40B4-BE49-F238E27FC236}">
                <a16:creationId xmlns:a16="http://schemas.microsoft.com/office/drawing/2014/main" id="{A913472A-2AB3-44FD-A70C-2EA6E9808D06}"/>
              </a:ext>
            </a:extLst>
          </p:cNvPr>
          <p:cNvSpPr txBox="1"/>
          <p:nvPr/>
        </p:nvSpPr>
        <p:spPr>
          <a:xfrm>
            <a:off x="8319479" y="4324258"/>
            <a:ext cx="1413058" cy="400110"/>
          </a:xfrm>
          <a:prstGeom prst="rect">
            <a:avLst/>
          </a:prstGeom>
          <a:noFill/>
          <a:effectLst/>
        </p:spPr>
        <p:txBody>
          <a:bodyPr wrap="square" rtlCol="0">
            <a:spAutoFit/>
          </a:bodyPr>
          <a:lstStyle/>
          <a:p>
            <a:r>
              <a:rPr lang="zh-CN" altLang="en-US" sz="2000">
                <a:latin typeface="+mj-ea"/>
                <a:ea typeface="+mj-ea"/>
                <a:cs typeface="+mn-ea"/>
                <a:sym typeface="+mn-lt"/>
              </a:rPr>
              <a:t>输入标题</a:t>
            </a:r>
            <a:endParaRPr lang="zh-CN" altLang="en-US" sz="2000" dirty="0">
              <a:latin typeface="+mj-ea"/>
              <a:ea typeface="+mj-ea"/>
              <a:cs typeface="+mn-ea"/>
              <a:sym typeface="+mn-lt"/>
            </a:endParaRPr>
          </a:p>
        </p:txBody>
      </p:sp>
      <p:sp>
        <p:nvSpPr>
          <p:cNvPr id="16" name="文本框 15">
            <a:extLst>
              <a:ext uri="{FF2B5EF4-FFF2-40B4-BE49-F238E27FC236}">
                <a16:creationId xmlns:a16="http://schemas.microsoft.com/office/drawing/2014/main" id="{77E50F00-2BBD-6BF8-950F-36AB60A2BB37}"/>
              </a:ext>
            </a:extLst>
          </p:cNvPr>
          <p:cNvSpPr txBox="1"/>
          <p:nvPr/>
        </p:nvSpPr>
        <p:spPr>
          <a:xfrm>
            <a:off x="8319479" y="4641935"/>
            <a:ext cx="2798108" cy="552202"/>
          </a:xfrm>
          <a:prstGeom prst="rect">
            <a:avLst/>
          </a:prstGeom>
          <a:noFill/>
          <a:effectLst/>
        </p:spPr>
        <p:txBody>
          <a:bodyPr wrap="square" rtlCol="0">
            <a:spAutoFit/>
          </a:bodyPr>
          <a:lstStyle/>
          <a:p>
            <a:pPr>
              <a:lnSpc>
                <a:spcPct val="130000"/>
              </a:lnSpc>
            </a:pPr>
            <a:r>
              <a:rPr lang="en-US" altLang="zh-CN" sz="1200" dirty="0">
                <a:latin typeface="+mn-ea"/>
                <a:ea typeface="+mn-ea"/>
                <a:cs typeface="+mn-ea"/>
                <a:sym typeface="+mn-lt"/>
              </a:rPr>
              <a:t>51PPT</a:t>
            </a:r>
            <a:r>
              <a:rPr lang="zh-CN" altLang="en-US" sz="1200" dirty="0">
                <a:latin typeface="+mn-ea"/>
                <a:ea typeface="+mn-ea"/>
                <a:cs typeface="+mn-ea"/>
                <a:sym typeface="+mn-lt"/>
              </a:rPr>
              <a:t>模板网，幻灯片演示模板及素材免费下载！</a:t>
            </a:r>
            <a:endParaRPr lang="en-US" altLang="zh-CN" sz="1200" dirty="0">
              <a:latin typeface="+mn-ea"/>
              <a:ea typeface="+mn-ea"/>
              <a:cs typeface="+mn-ea"/>
              <a:sym typeface="+mn-lt"/>
            </a:endParaRPr>
          </a:p>
        </p:txBody>
      </p:sp>
      <p:sp>
        <p:nvSpPr>
          <p:cNvPr id="17" name="TextBox 76">
            <a:extLst>
              <a:ext uri="{FF2B5EF4-FFF2-40B4-BE49-F238E27FC236}">
                <a16:creationId xmlns:a16="http://schemas.microsoft.com/office/drawing/2014/main" id="{5C70E403-545A-ACB2-DA92-8B2420F97E55}"/>
              </a:ext>
            </a:extLst>
          </p:cNvPr>
          <p:cNvSpPr txBox="1"/>
          <p:nvPr/>
        </p:nvSpPr>
        <p:spPr>
          <a:xfrm>
            <a:off x="7131844" y="2214243"/>
            <a:ext cx="1413058" cy="400110"/>
          </a:xfrm>
          <a:prstGeom prst="rect">
            <a:avLst/>
          </a:prstGeom>
          <a:noFill/>
          <a:effectLst/>
        </p:spPr>
        <p:txBody>
          <a:bodyPr wrap="square" rtlCol="0">
            <a:spAutoFit/>
          </a:bodyPr>
          <a:lstStyle/>
          <a:p>
            <a:r>
              <a:rPr lang="zh-CN" altLang="en-US" sz="2000">
                <a:latin typeface="+mj-ea"/>
                <a:ea typeface="+mj-ea"/>
                <a:cs typeface="+mn-ea"/>
                <a:sym typeface="+mn-lt"/>
              </a:rPr>
              <a:t>输入标题</a:t>
            </a:r>
            <a:endParaRPr lang="zh-CN" altLang="en-US" sz="2000" dirty="0">
              <a:latin typeface="+mj-ea"/>
              <a:ea typeface="+mj-ea"/>
              <a:cs typeface="+mn-ea"/>
              <a:sym typeface="+mn-lt"/>
            </a:endParaRPr>
          </a:p>
        </p:txBody>
      </p:sp>
      <p:sp>
        <p:nvSpPr>
          <p:cNvPr id="18" name="文本框 17">
            <a:extLst>
              <a:ext uri="{FF2B5EF4-FFF2-40B4-BE49-F238E27FC236}">
                <a16:creationId xmlns:a16="http://schemas.microsoft.com/office/drawing/2014/main" id="{C06D6EE4-901A-A918-23B0-C2C46DF631E0}"/>
              </a:ext>
            </a:extLst>
          </p:cNvPr>
          <p:cNvSpPr txBox="1"/>
          <p:nvPr/>
        </p:nvSpPr>
        <p:spPr>
          <a:xfrm>
            <a:off x="7131844" y="2531920"/>
            <a:ext cx="2798108" cy="572464"/>
          </a:xfrm>
          <a:prstGeom prst="rect">
            <a:avLst/>
          </a:prstGeom>
          <a:noFill/>
          <a:ln>
            <a:noFill/>
          </a:ln>
          <a:effectLst/>
        </p:spPr>
        <p:txBody>
          <a:bodyPr wrap="square" rtlCol="0">
            <a:spAutoFit/>
          </a:bodyPr>
          <a:lstStyle/>
          <a:p>
            <a:pPr>
              <a:lnSpc>
                <a:spcPct val="130000"/>
              </a:lnSpc>
            </a:pPr>
            <a:r>
              <a:rPr lang="zh-CN" altLang="en-US" sz="1200">
                <a:latin typeface="+mn-ea"/>
                <a:ea typeface="+mn-ea"/>
                <a:cs typeface="+mn-ea"/>
                <a:sym typeface="+mn-lt"/>
              </a:rPr>
              <a:t>请输入相应文本请输入相应文本请输入相应文本请输入相应文本</a:t>
            </a:r>
            <a:endParaRPr lang="en-US" altLang="zh-CN" sz="1200" dirty="0">
              <a:latin typeface="+mn-ea"/>
              <a:ea typeface="+mn-ea"/>
              <a:cs typeface="+mn-ea"/>
              <a:sym typeface="+mn-lt"/>
            </a:endParaRPr>
          </a:p>
        </p:txBody>
      </p:sp>
      <p:sp>
        <p:nvSpPr>
          <p:cNvPr id="19" name="文本框 18">
            <a:extLst>
              <a:ext uri="{FF2B5EF4-FFF2-40B4-BE49-F238E27FC236}">
                <a16:creationId xmlns:a16="http://schemas.microsoft.com/office/drawing/2014/main" id="{69DE2D1C-CDC4-5C95-63CF-24421F9B726D}"/>
              </a:ext>
            </a:extLst>
          </p:cNvPr>
          <p:cNvSpPr txBox="1"/>
          <p:nvPr/>
        </p:nvSpPr>
        <p:spPr>
          <a:xfrm>
            <a:off x="1572528" y="512567"/>
            <a:ext cx="5669783" cy="523220"/>
          </a:xfrm>
          <a:prstGeom prst="rect">
            <a:avLst/>
          </a:prstGeom>
          <a:noFill/>
        </p:spPr>
        <p:txBody>
          <a:bodyPr wrap="square" rtlCol="0">
            <a:spAutoFit/>
          </a:bodyPr>
          <a:lstStyle/>
          <a:p>
            <a:r>
              <a:rPr lang="zh-CN" altLang="en-US" sz="2800" b="1">
                <a:latin typeface="+mj-ea"/>
                <a:ea typeface="+mj-ea"/>
              </a:rPr>
              <a:t>请输入标题</a:t>
            </a:r>
          </a:p>
        </p:txBody>
      </p:sp>
      <p:grpSp>
        <p:nvGrpSpPr>
          <p:cNvPr id="20" name="组合 19">
            <a:extLst>
              <a:ext uri="{FF2B5EF4-FFF2-40B4-BE49-F238E27FC236}">
                <a16:creationId xmlns:a16="http://schemas.microsoft.com/office/drawing/2014/main" id="{B2BE89F2-026E-867F-82B1-90DE2C0AF6DE}"/>
              </a:ext>
            </a:extLst>
          </p:cNvPr>
          <p:cNvGrpSpPr/>
          <p:nvPr/>
        </p:nvGrpSpPr>
        <p:grpSpPr>
          <a:xfrm>
            <a:off x="791432" y="482321"/>
            <a:ext cx="656562" cy="540989"/>
            <a:chOff x="7481280" y="1311215"/>
            <a:chExt cx="2407919" cy="1984058"/>
          </a:xfrm>
        </p:grpSpPr>
        <p:sp>
          <p:nvSpPr>
            <p:cNvPr id="21" name="椭圆 20">
              <a:extLst>
                <a:ext uri="{FF2B5EF4-FFF2-40B4-BE49-F238E27FC236}">
                  <a16:creationId xmlns:a16="http://schemas.microsoft.com/office/drawing/2014/main" id="{B1B7EC23-FFDF-A21A-D83A-C6616664DFC4}"/>
                </a:ext>
              </a:extLst>
            </p:cNvPr>
            <p:cNvSpPr/>
            <p:nvPr/>
          </p:nvSpPr>
          <p:spPr>
            <a:xfrm>
              <a:off x="7481280" y="1311215"/>
              <a:ext cx="1984058" cy="1984058"/>
            </a:xfrm>
            <a:prstGeom prst="ellipse">
              <a:avLst/>
            </a:prstGeom>
            <a:solidFill>
              <a:schemeClr val="accent3">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椭圆 21">
              <a:extLst>
                <a:ext uri="{FF2B5EF4-FFF2-40B4-BE49-F238E27FC236}">
                  <a16:creationId xmlns:a16="http://schemas.microsoft.com/office/drawing/2014/main" id="{947F3036-5ADA-9AA1-3B1F-98885E8B3D85}"/>
                </a:ext>
              </a:extLst>
            </p:cNvPr>
            <p:cNvSpPr/>
            <p:nvPr/>
          </p:nvSpPr>
          <p:spPr>
            <a:xfrm>
              <a:off x="8736591" y="1381902"/>
              <a:ext cx="1152608" cy="11526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a:extLst>
              <a:ext uri="{FF2B5EF4-FFF2-40B4-BE49-F238E27FC236}">
                <a16:creationId xmlns:a16="http://schemas.microsoft.com/office/drawing/2014/main" id="{F933F266-6E18-12E2-85EA-973AD9DABA0C}"/>
              </a:ext>
            </a:extLst>
          </p:cNvPr>
          <p:cNvGrpSpPr/>
          <p:nvPr/>
        </p:nvGrpSpPr>
        <p:grpSpPr>
          <a:xfrm>
            <a:off x="0" y="6277081"/>
            <a:ext cx="12192000" cy="580919"/>
            <a:chOff x="0" y="6277081"/>
            <a:chExt cx="12192000" cy="580919"/>
          </a:xfrm>
        </p:grpSpPr>
        <p:sp>
          <p:nvSpPr>
            <p:cNvPr id="24" name="矩形 22">
              <a:extLst>
                <a:ext uri="{FF2B5EF4-FFF2-40B4-BE49-F238E27FC236}">
                  <a16:creationId xmlns:a16="http://schemas.microsoft.com/office/drawing/2014/main" id="{AB40626A-ECE0-795A-0D24-95FEF4FB8E8B}"/>
                </a:ext>
              </a:extLst>
            </p:cNvPr>
            <p:cNvSpPr/>
            <p:nvPr/>
          </p:nvSpPr>
          <p:spPr>
            <a:xfrm>
              <a:off x="0" y="6277081"/>
              <a:ext cx="12192000" cy="580919"/>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CA2B85B8-CD6B-BB13-D3CA-FEC3FF063A7A}"/>
                </a:ext>
              </a:extLst>
            </p:cNvPr>
            <p:cNvSpPr/>
            <p:nvPr/>
          </p:nvSpPr>
          <p:spPr>
            <a:xfrm>
              <a:off x="0" y="6422928"/>
              <a:ext cx="12192000" cy="435071"/>
            </a:xfrm>
            <a:custGeom>
              <a:avLst/>
              <a:gdLst>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21453 h 583756"/>
                <a:gd name="connsiteX1" fmla="*/ 12192000 w 12192000"/>
                <a:gd name="connsiteY1" fmla="*/ 21453 h 583756"/>
                <a:gd name="connsiteX2" fmla="*/ 12192000 w 12192000"/>
                <a:gd name="connsiteY2" fmla="*/ 583756 h 583756"/>
                <a:gd name="connsiteX3" fmla="*/ 0 w 12192000"/>
                <a:gd name="connsiteY3" fmla="*/ 583756 h 583756"/>
                <a:gd name="connsiteX4" fmla="*/ 0 w 12192000"/>
                <a:gd name="connsiteY4" fmla="*/ 21453 h 583756"/>
                <a:gd name="connsiteX0" fmla="*/ 0 w 12192000"/>
                <a:gd name="connsiteY0" fmla="*/ 148362 h 710665"/>
                <a:gd name="connsiteX1" fmla="*/ 12192000 w 12192000"/>
                <a:gd name="connsiteY1" fmla="*/ 148362 h 710665"/>
                <a:gd name="connsiteX2" fmla="*/ 12192000 w 12192000"/>
                <a:gd name="connsiteY2" fmla="*/ 710665 h 710665"/>
                <a:gd name="connsiteX3" fmla="*/ 0 w 12192000"/>
                <a:gd name="connsiteY3" fmla="*/ 710665 h 710665"/>
                <a:gd name="connsiteX4" fmla="*/ 0 w 12192000"/>
                <a:gd name="connsiteY4" fmla="*/ 148362 h 710665"/>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0 h 562303"/>
                <a:gd name="connsiteX1" fmla="*/ 12192000 w 12192000"/>
                <a:gd name="connsiteY1" fmla="*/ 0 h 562303"/>
                <a:gd name="connsiteX2" fmla="*/ 12192000 w 12192000"/>
                <a:gd name="connsiteY2" fmla="*/ 562303 h 562303"/>
                <a:gd name="connsiteX3" fmla="*/ 0 w 12192000"/>
                <a:gd name="connsiteY3" fmla="*/ 562303 h 562303"/>
                <a:gd name="connsiteX4" fmla="*/ 0 w 12192000"/>
                <a:gd name="connsiteY4" fmla="*/ 0 h 562303"/>
                <a:gd name="connsiteX0" fmla="*/ 0 w 12192000"/>
                <a:gd name="connsiteY0" fmla="*/ 311212 h 873515"/>
                <a:gd name="connsiteX1" fmla="*/ 12192000 w 12192000"/>
                <a:gd name="connsiteY1" fmla="*/ 311212 h 873515"/>
                <a:gd name="connsiteX2" fmla="*/ 12192000 w 12192000"/>
                <a:gd name="connsiteY2" fmla="*/ 873515 h 873515"/>
                <a:gd name="connsiteX3" fmla="*/ 0 w 12192000"/>
                <a:gd name="connsiteY3" fmla="*/ 873515 h 873515"/>
                <a:gd name="connsiteX4" fmla="*/ 0 w 12192000"/>
                <a:gd name="connsiteY4" fmla="*/ 311212 h 873515"/>
                <a:gd name="connsiteX0" fmla="*/ 0 w 12192000"/>
                <a:gd name="connsiteY0" fmla="*/ 221236 h 783539"/>
                <a:gd name="connsiteX1" fmla="*/ 12192000 w 12192000"/>
                <a:gd name="connsiteY1" fmla="*/ 221236 h 783539"/>
                <a:gd name="connsiteX2" fmla="*/ 12192000 w 12192000"/>
                <a:gd name="connsiteY2" fmla="*/ 783539 h 783539"/>
                <a:gd name="connsiteX3" fmla="*/ 0 w 12192000"/>
                <a:gd name="connsiteY3" fmla="*/ 783539 h 783539"/>
                <a:gd name="connsiteX4" fmla="*/ 0 w 12192000"/>
                <a:gd name="connsiteY4" fmla="*/ 221236 h 783539"/>
                <a:gd name="connsiteX0" fmla="*/ 0 w 12192000"/>
                <a:gd name="connsiteY0" fmla="*/ 137763 h 700066"/>
                <a:gd name="connsiteX1" fmla="*/ 12192000 w 12192000"/>
                <a:gd name="connsiteY1" fmla="*/ 137763 h 700066"/>
                <a:gd name="connsiteX2" fmla="*/ 12192000 w 12192000"/>
                <a:gd name="connsiteY2" fmla="*/ 700066 h 700066"/>
                <a:gd name="connsiteX3" fmla="*/ 0 w 12192000"/>
                <a:gd name="connsiteY3" fmla="*/ 700066 h 700066"/>
                <a:gd name="connsiteX4" fmla="*/ 0 w 12192000"/>
                <a:gd name="connsiteY4" fmla="*/ 137763 h 700066"/>
                <a:gd name="connsiteX0" fmla="*/ 0 w 12192000"/>
                <a:gd name="connsiteY0" fmla="*/ 11910 h 574213"/>
                <a:gd name="connsiteX1" fmla="*/ 12192000 w 12192000"/>
                <a:gd name="connsiteY1" fmla="*/ 11910 h 574213"/>
                <a:gd name="connsiteX2" fmla="*/ 12192000 w 12192000"/>
                <a:gd name="connsiteY2" fmla="*/ 574213 h 574213"/>
                <a:gd name="connsiteX3" fmla="*/ 0 w 12192000"/>
                <a:gd name="connsiteY3" fmla="*/ 574213 h 574213"/>
                <a:gd name="connsiteX4" fmla="*/ 0 w 12192000"/>
                <a:gd name="connsiteY4" fmla="*/ 11910 h 574213"/>
                <a:gd name="connsiteX0" fmla="*/ 0 w 12192000"/>
                <a:gd name="connsiteY0" fmla="*/ 31785 h 594088"/>
                <a:gd name="connsiteX1" fmla="*/ 12192000 w 12192000"/>
                <a:gd name="connsiteY1" fmla="*/ 31785 h 594088"/>
                <a:gd name="connsiteX2" fmla="*/ 12192000 w 12192000"/>
                <a:gd name="connsiteY2" fmla="*/ 594088 h 594088"/>
                <a:gd name="connsiteX3" fmla="*/ 0 w 12192000"/>
                <a:gd name="connsiteY3" fmla="*/ 594088 h 594088"/>
                <a:gd name="connsiteX4" fmla="*/ 0 w 12192000"/>
                <a:gd name="connsiteY4" fmla="*/ 31785 h 594088"/>
                <a:gd name="connsiteX0" fmla="*/ 0 w 12192000"/>
                <a:gd name="connsiteY0" fmla="*/ 39671 h 601974"/>
                <a:gd name="connsiteX1" fmla="*/ 12192000 w 12192000"/>
                <a:gd name="connsiteY1" fmla="*/ 39671 h 601974"/>
                <a:gd name="connsiteX2" fmla="*/ 12192000 w 12192000"/>
                <a:gd name="connsiteY2" fmla="*/ 601974 h 601974"/>
                <a:gd name="connsiteX3" fmla="*/ 0 w 12192000"/>
                <a:gd name="connsiteY3" fmla="*/ 601974 h 601974"/>
                <a:gd name="connsiteX4" fmla="*/ 0 w 12192000"/>
                <a:gd name="connsiteY4" fmla="*/ 39671 h 601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01974">
                  <a:moveTo>
                    <a:pt x="0" y="39671"/>
                  </a:moveTo>
                  <a:cubicBezTo>
                    <a:pt x="3979916" y="617741"/>
                    <a:pt x="9021378" y="-181047"/>
                    <a:pt x="12192000" y="39671"/>
                  </a:cubicBezTo>
                  <a:lnTo>
                    <a:pt x="12192000" y="601974"/>
                  </a:lnTo>
                  <a:lnTo>
                    <a:pt x="0" y="601974"/>
                  </a:lnTo>
                  <a:lnTo>
                    <a:pt x="0" y="3967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92018655"/>
      </p:ext>
    </p:extLst>
  </p:cSld>
  <p:clrMapOvr>
    <a:masterClrMapping/>
  </p:clrMapOvr>
</p:sld>
</file>

<file path=ppt/theme/theme1.xml><?xml version="1.0" encoding="utf-8"?>
<a:theme xmlns:a="http://schemas.openxmlformats.org/drawingml/2006/main" name="Office 主题​​">
  <a:themeElements>
    <a:clrScheme name="年终总结">
      <a:dk1>
        <a:srgbClr val="2F2F2F"/>
      </a:dk1>
      <a:lt1>
        <a:srgbClr val="FFFFFF"/>
      </a:lt1>
      <a:dk2>
        <a:srgbClr val="778495"/>
      </a:dk2>
      <a:lt2>
        <a:srgbClr val="F0F0F0"/>
      </a:lt2>
      <a:accent1>
        <a:srgbClr val="0563C1"/>
      </a:accent1>
      <a:accent2>
        <a:srgbClr val="2CB3FF"/>
      </a:accent2>
      <a:accent3>
        <a:srgbClr val="53A6D7"/>
      </a:accent3>
      <a:accent4>
        <a:srgbClr val="FFFFFF"/>
      </a:accent4>
      <a:accent5>
        <a:srgbClr val="8ACBF7"/>
      </a:accent5>
      <a:accent6>
        <a:srgbClr val="0083CC"/>
      </a:accent6>
      <a:hlink>
        <a:srgbClr val="0563C1"/>
      </a:hlink>
      <a:folHlink>
        <a:srgbClr val="954F71"/>
      </a:folHlink>
    </a:clrScheme>
    <a:fontScheme name="工作汇报">
      <a:majorFont>
        <a:latin typeface="OPlusSans 3.0 Medium"/>
        <a:ea typeface="OPlusSans 3.0 Medium"/>
        <a:cs typeface=""/>
      </a:majorFont>
      <a:minorFont>
        <a:latin typeface="OPlusSans 3.0 Medium"/>
        <a:ea typeface="OPlusSans 3.0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477</TotalTime>
  <Words>849</Words>
  <Application>Microsoft Office PowerPoint</Application>
  <PresentationFormat>宽屏</PresentationFormat>
  <Paragraphs>113</Paragraphs>
  <Slides>12</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MiSans Heavy</vt:lpstr>
      <vt:lpstr>OPlusSans 3.0 Medium</vt:lpstr>
      <vt:lpstr>OPPOSans H</vt:lpstr>
      <vt:lpstr>阿里巴巴普惠体 2.0 115 Black</vt:lpstr>
      <vt:lpstr>等线</vt:lpstr>
      <vt:lpstr>等线 Light</vt:lpstr>
      <vt:lpstr>汉仪雅酷黑 45W</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极简几何蓝色商务风工作汇报ppt模板</dc:title>
  <dc:creator>纯白、</dc:creator>
  <cp:keywords>P界达人</cp:keywords>
  <dc:description>51PPT模板网 官方唯一网址：www.51pptmoban.com</dc:description>
  <cp:lastModifiedBy>Power user</cp:lastModifiedBy>
  <cp:revision>20</cp:revision>
  <dcterms:created xsi:type="dcterms:W3CDTF">2022-11-30T10:18:17Z</dcterms:created>
  <dcterms:modified xsi:type="dcterms:W3CDTF">2023-03-13T00:38:56Z</dcterms:modified>
</cp:coreProperties>
</file>