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4" r:id="rId2"/>
  </p:sldMasterIdLst>
  <p:notesMasterIdLst>
    <p:notesMasterId r:id="rId15"/>
  </p:notesMasterIdLst>
  <p:sldIdLst>
    <p:sldId id="256" r:id="rId3"/>
    <p:sldId id="301" r:id="rId4"/>
    <p:sldId id="2007578532" r:id="rId5"/>
    <p:sldId id="2007578534" r:id="rId6"/>
    <p:sldId id="300" r:id="rId7"/>
    <p:sldId id="2007578538" r:id="rId8"/>
    <p:sldId id="2007578529" r:id="rId9"/>
    <p:sldId id="262" r:id="rId10"/>
    <p:sldId id="2007578535" r:id="rId11"/>
    <p:sldId id="2007578537" r:id="rId12"/>
    <p:sldId id="1126" r:id="rId13"/>
    <p:sldId id="200757853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83" userDrawn="1">
          <p15:clr>
            <a:srgbClr val="A4A3A4"/>
          </p15:clr>
        </p15:guide>
        <p15:guide id="4" pos="7219" userDrawn="1">
          <p15:clr>
            <a:srgbClr val="A4A3A4"/>
          </p15:clr>
        </p15:guide>
        <p15:guide id="5" orient="horz" pos="368" userDrawn="1">
          <p15:clr>
            <a:srgbClr val="A4A3A4"/>
          </p15:clr>
        </p15:guide>
        <p15:guide id="6" orient="horz" pos="39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35AF"/>
    <a:srgbClr val="446CEE"/>
    <a:srgbClr val="2C5AEC"/>
    <a:srgbClr val="234ED9"/>
    <a:srgbClr val="0E31A2"/>
    <a:srgbClr val="7996F3"/>
    <a:srgbClr val="95ACF5"/>
    <a:srgbClr val="6E8D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839" autoAdjust="0"/>
  </p:normalViewPr>
  <p:slideViewPr>
    <p:cSldViewPr snapToGrid="0" showGuides="1">
      <p:cViewPr>
        <p:scale>
          <a:sx n="75" d="100"/>
          <a:sy n="75" d="100"/>
        </p:scale>
        <p:origin x="846" y="618"/>
      </p:cViewPr>
      <p:guideLst>
        <p:guide orient="horz" pos="2160"/>
        <p:guide pos="3840"/>
        <p:guide pos="483"/>
        <p:guide pos="7219"/>
        <p:guide orient="horz" pos="368"/>
        <p:guide orient="horz" pos="3974"/>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608CA6-FB2E-4CD6-B128-7090E22A70C6}" type="datetimeFigureOut">
              <a:rPr lang="zh-CN" altLang="en-US" smtClean="0"/>
              <a:t>2023/3/13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C1FDEA-4DE5-4C6D-8725-5266C6CF5C81}" type="slidenum">
              <a:rPr lang="zh-CN" altLang="en-US" smtClean="0"/>
              <a:t>‹#›</a:t>
            </a:fld>
            <a:endParaRPr lang="zh-CN" altLang="en-US"/>
          </a:p>
        </p:txBody>
      </p:sp>
    </p:spTree>
    <p:extLst>
      <p:ext uri="{BB962C8B-B14F-4D97-AF65-F5344CB8AC3E}">
        <p14:creationId xmlns:p14="http://schemas.microsoft.com/office/powerpoint/2010/main" val="461903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C1FDEA-4DE5-4C6D-8725-5266C6CF5C81}" type="slidenum">
              <a:rPr lang="zh-CN" altLang="en-US" smtClean="0"/>
              <a:t>5</a:t>
            </a:fld>
            <a:endParaRPr lang="zh-CN" altLang="en-US"/>
          </a:p>
        </p:txBody>
      </p:sp>
    </p:spTree>
    <p:extLst>
      <p:ext uri="{BB962C8B-B14F-4D97-AF65-F5344CB8AC3E}">
        <p14:creationId xmlns:p14="http://schemas.microsoft.com/office/powerpoint/2010/main" val="2288350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1C1FDEA-4DE5-4C6D-8725-5266C6CF5C81}" type="slidenum">
              <a:rPr lang="zh-CN" altLang="en-US" smtClean="0"/>
              <a:t>8</a:t>
            </a:fld>
            <a:endParaRPr lang="zh-CN" altLang="en-US"/>
          </a:p>
        </p:txBody>
      </p:sp>
    </p:spTree>
    <p:extLst>
      <p:ext uri="{BB962C8B-B14F-4D97-AF65-F5344CB8AC3E}">
        <p14:creationId xmlns:p14="http://schemas.microsoft.com/office/powerpoint/2010/main" val="1170023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1PP T</a:t>
            </a:r>
            <a:r>
              <a:rPr lang="zh-CN" altLang="en-US" dirty="0"/>
              <a:t>模板网 官方唯一网址：</a:t>
            </a:r>
            <a:r>
              <a:rPr lang="en-US" altLang="zh-CN" dirty="0"/>
              <a:t>www.5 1 pptmoban.com</a:t>
            </a:r>
            <a:endParaRPr lang="zh-CN" altLang="en-US" dirty="0"/>
          </a:p>
        </p:txBody>
      </p:sp>
      <p:sp>
        <p:nvSpPr>
          <p:cNvPr id="4" name="灯片编号占位符 3"/>
          <p:cNvSpPr>
            <a:spLocks noGrp="1"/>
          </p:cNvSpPr>
          <p:nvPr>
            <p:ph type="sldNum" sz="quarter" idx="5"/>
          </p:nvPr>
        </p:nvSpPr>
        <p:spPr/>
        <p:txBody>
          <a:bodyPr/>
          <a:lstStyle/>
          <a:p>
            <a:fld id="{F1C1FDEA-4DE5-4C6D-8725-5266C6CF5C81}" type="slidenum">
              <a:rPr lang="zh-CN" altLang="en-US" smtClean="0"/>
              <a:t>10</a:t>
            </a:fld>
            <a:endParaRPr lang="zh-CN" altLang="en-US"/>
          </a:p>
        </p:txBody>
      </p:sp>
    </p:spTree>
    <p:extLst>
      <p:ext uri="{BB962C8B-B14F-4D97-AF65-F5344CB8AC3E}">
        <p14:creationId xmlns:p14="http://schemas.microsoft.com/office/powerpoint/2010/main" val="579231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96B748DC-56BC-0410-AE47-4E1BB55C9A95}"/>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BA2DEBC6-ABA3-5737-E0E5-8D269AA620D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3F80650-0229-982A-AEB4-5FD2E6D3B183}"/>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28990923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C363BE-9729-19B0-A8B8-B597EECFF495}"/>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B415F6B-B5E3-C34A-9E8A-99B303A987B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66B2B9A-A1B5-04E6-E1F0-95A14D26F274}"/>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0771AC91-CE50-A900-E8B3-23019F2D35B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E7CC238-467E-737B-C2B5-501A2FFD99AD}"/>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249791747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00C72F6-BE72-55AC-736A-1D36E7E433D1}"/>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66A2307-B453-9F92-328E-9EC33BC4A8DB}"/>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CEEBECE-853C-2BC2-4618-E11380188001}"/>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59A0966B-071F-CE6F-2D84-D3A7CB35D4F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44800DB-779C-8981-DB70-15657CE4DFEA}"/>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4289745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pic>
        <p:nvPicPr>
          <p:cNvPr id="7" name="图片 6" descr="蓝色的鱼&#10;&#10;低可信度描述已自动生成">
            <a:extLst>
              <a:ext uri="{FF2B5EF4-FFF2-40B4-BE49-F238E27FC236}">
                <a16:creationId xmlns:a16="http://schemas.microsoft.com/office/drawing/2014/main" id="{D9D6D2C5-FF44-8467-9099-53ECC663BD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9" name="矩形: 圆角 8">
            <a:extLst>
              <a:ext uri="{FF2B5EF4-FFF2-40B4-BE49-F238E27FC236}">
                <a16:creationId xmlns:a16="http://schemas.microsoft.com/office/drawing/2014/main" id="{872A6E09-5DE0-48A1-8CDF-F5679C070233}"/>
              </a:ext>
            </a:extLst>
          </p:cNvPr>
          <p:cNvSpPr/>
          <p:nvPr userDrawn="1"/>
        </p:nvSpPr>
        <p:spPr>
          <a:xfrm>
            <a:off x="839788" y="2348156"/>
            <a:ext cx="2485945" cy="1398344"/>
          </a:xfrm>
          <a:prstGeom prst="roundRect">
            <a:avLst>
              <a:gd name="adj" fmla="val 4500"/>
            </a:avLst>
          </a:prstGeom>
          <a:solidFill>
            <a:schemeClr val="bg1"/>
          </a:solidFill>
          <a:ln w="12700" cap="flat" cmpd="sng" algn="ctr">
            <a:noFill/>
            <a:prstDash val="solid"/>
            <a:miter lim="800000"/>
          </a:ln>
          <a:effectLst>
            <a:outerShdw blurRad="1270000" dist="444500" dir="5400000" sx="85000" sy="85000" algn="ctr"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圆角 10">
            <a:extLst>
              <a:ext uri="{FF2B5EF4-FFF2-40B4-BE49-F238E27FC236}">
                <a16:creationId xmlns:a16="http://schemas.microsoft.com/office/drawing/2014/main" id="{9C53D708-4C32-D37A-5B76-95541922DD38}"/>
              </a:ext>
            </a:extLst>
          </p:cNvPr>
          <p:cNvSpPr/>
          <p:nvPr userDrawn="1"/>
        </p:nvSpPr>
        <p:spPr>
          <a:xfrm>
            <a:off x="3515281" y="2348156"/>
            <a:ext cx="2485945" cy="1398344"/>
          </a:xfrm>
          <a:prstGeom prst="roundRect">
            <a:avLst>
              <a:gd name="adj" fmla="val 4500"/>
            </a:avLst>
          </a:prstGeom>
          <a:solidFill>
            <a:schemeClr val="bg1"/>
          </a:solidFill>
          <a:ln w="12700" cap="flat" cmpd="sng" algn="ctr">
            <a:noFill/>
            <a:prstDash val="solid"/>
            <a:miter lim="800000"/>
          </a:ln>
          <a:effectLst>
            <a:outerShdw blurRad="1270000" dist="444500" dir="5400000" sx="85000" sy="85000" algn="ctr"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圆角 12">
            <a:extLst>
              <a:ext uri="{FF2B5EF4-FFF2-40B4-BE49-F238E27FC236}">
                <a16:creationId xmlns:a16="http://schemas.microsoft.com/office/drawing/2014/main" id="{DFF8F220-E9A3-8B85-762C-F128E2D31643}"/>
              </a:ext>
            </a:extLst>
          </p:cNvPr>
          <p:cNvSpPr/>
          <p:nvPr userDrawn="1"/>
        </p:nvSpPr>
        <p:spPr>
          <a:xfrm>
            <a:off x="6190774" y="2348156"/>
            <a:ext cx="2485945" cy="1398344"/>
          </a:xfrm>
          <a:prstGeom prst="roundRect">
            <a:avLst>
              <a:gd name="adj" fmla="val 4500"/>
            </a:avLst>
          </a:prstGeom>
          <a:solidFill>
            <a:schemeClr val="bg1"/>
          </a:solidFill>
          <a:ln w="12700" cap="flat" cmpd="sng" algn="ctr">
            <a:noFill/>
            <a:prstDash val="solid"/>
            <a:miter lim="800000"/>
          </a:ln>
          <a:effectLst>
            <a:outerShdw blurRad="1270000" dist="444500" dir="5400000" sx="85000" sy="85000" algn="ctr"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矩形: 圆角 14">
            <a:extLst>
              <a:ext uri="{FF2B5EF4-FFF2-40B4-BE49-F238E27FC236}">
                <a16:creationId xmlns:a16="http://schemas.microsoft.com/office/drawing/2014/main" id="{0A6D1B6E-87DD-1B86-2CA9-D381784FAE50}"/>
              </a:ext>
            </a:extLst>
          </p:cNvPr>
          <p:cNvSpPr/>
          <p:nvPr userDrawn="1"/>
        </p:nvSpPr>
        <p:spPr>
          <a:xfrm>
            <a:off x="8866267" y="2348156"/>
            <a:ext cx="2485945" cy="1398344"/>
          </a:xfrm>
          <a:prstGeom prst="roundRect">
            <a:avLst>
              <a:gd name="adj" fmla="val 4500"/>
            </a:avLst>
          </a:prstGeom>
          <a:solidFill>
            <a:schemeClr val="bg1"/>
          </a:solidFill>
          <a:ln w="12700" cap="flat" cmpd="sng" algn="ctr">
            <a:noFill/>
            <a:prstDash val="solid"/>
            <a:miter lim="800000"/>
          </a:ln>
          <a:effectLst>
            <a:outerShdw blurRad="1270000" dist="444500" dir="5400000" sx="85000" sy="85000" algn="ctr" rotWithShape="0">
              <a:srgbClr val="00206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图片占位符 16">
            <a:extLst>
              <a:ext uri="{FF2B5EF4-FFF2-40B4-BE49-F238E27FC236}">
                <a16:creationId xmlns:a16="http://schemas.microsoft.com/office/drawing/2014/main" id="{9E284C15-3DDA-CFD8-954B-7506213B9AC6}"/>
              </a:ext>
            </a:extLst>
          </p:cNvPr>
          <p:cNvSpPr>
            <a:spLocks noGrp="1"/>
          </p:cNvSpPr>
          <p:nvPr>
            <p:ph type="pic" sz="quarter" idx="10"/>
          </p:nvPr>
        </p:nvSpPr>
        <p:spPr>
          <a:xfrm>
            <a:off x="839788" y="2347913"/>
            <a:ext cx="2486025" cy="1398587"/>
          </a:xfrm>
          <a:prstGeom prst="roundRect">
            <a:avLst>
              <a:gd name="adj" fmla="val 4295"/>
            </a:avLst>
          </a:prstGeom>
          <a:solidFill>
            <a:schemeClr val="bg1"/>
          </a:solidFill>
        </p:spPr>
        <p:txBody>
          <a:bodyPr vert="horz" lIns="91440" tIns="45720" rIns="91440" bIns="45720" rtlCol="0">
            <a:normAutofit/>
          </a:bodyPr>
          <a:lstStyle>
            <a:lvl1pPr>
              <a:defRPr lang="zh-CN" altLang="en-US" sz="1600">
                <a:solidFill>
                  <a:schemeClr val="tx2"/>
                </a:solidFill>
              </a:defRPr>
            </a:lvl1pPr>
          </a:lstStyle>
          <a:p>
            <a:pPr lvl="0"/>
            <a:endParaRPr lang="zh-CN" altLang="en-US"/>
          </a:p>
        </p:txBody>
      </p:sp>
      <p:sp>
        <p:nvSpPr>
          <p:cNvPr id="18" name="图片占位符 16">
            <a:extLst>
              <a:ext uri="{FF2B5EF4-FFF2-40B4-BE49-F238E27FC236}">
                <a16:creationId xmlns:a16="http://schemas.microsoft.com/office/drawing/2014/main" id="{ED064D8D-D60A-3C7A-3485-EC6E728E5736}"/>
              </a:ext>
            </a:extLst>
          </p:cNvPr>
          <p:cNvSpPr>
            <a:spLocks noGrp="1"/>
          </p:cNvSpPr>
          <p:nvPr>
            <p:ph type="pic" sz="quarter" idx="11"/>
          </p:nvPr>
        </p:nvSpPr>
        <p:spPr>
          <a:xfrm>
            <a:off x="3515201" y="2347913"/>
            <a:ext cx="2486025" cy="1398587"/>
          </a:xfrm>
          <a:prstGeom prst="roundRect">
            <a:avLst>
              <a:gd name="adj" fmla="val 4295"/>
            </a:avLst>
          </a:prstGeom>
          <a:solidFill>
            <a:schemeClr val="bg1"/>
          </a:solidFill>
        </p:spPr>
        <p:txBody>
          <a:bodyPr vert="horz" lIns="91440" tIns="45720" rIns="91440" bIns="45720" rtlCol="0">
            <a:normAutofit/>
          </a:bodyPr>
          <a:lstStyle>
            <a:lvl1pPr>
              <a:defRPr lang="zh-CN" altLang="en-US" sz="1600">
                <a:solidFill>
                  <a:schemeClr val="tx2"/>
                </a:solidFill>
              </a:defRPr>
            </a:lvl1pPr>
          </a:lstStyle>
          <a:p>
            <a:pPr lvl="0"/>
            <a:endParaRPr lang="zh-CN" altLang="en-US"/>
          </a:p>
        </p:txBody>
      </p:sp>
      <p:sp>
        <p:nvSpPr>
          <p:cNvPr id="19" name="图片占位符 16">
            <a:extLst>
              <a:ext uri="{FF2B5EF4-FFF2-40B4-BE49-F238E27FC236}">
                <a16:creationId xmlns:a16="http://schemas.microsoft.com/office/drawing/2014/main" id="{389C4E88-CAE8-52FC-BB9B-CD2E9F8FBE16}"/>
              </a:ext>
            </a:extLst>
          </p:cNvPr>
          <p:cNvSpPr>
            <a:spLocks noGrp="1"/>
          </p:cNvSpPr>
          <p:nvPr>
            <p:ph type="pic" sz="quarter" idx="12"/>
          </p:nvPr>
        </p:nvSpPr>
        <p:spPr>
          <a:xfrm>
            <a:off x="6190614" y="2347913"/>
            <a:ext cx="2486025" cy="1398587"/>
          </a:xfrm>
          <a:prstGeom prst="roundRect">
            <a:avLst>
              <a:gd name="adj" fmla="val 4295"/>
            </a:avLst>
          </a:prstGeom>
          <a:solidFill>
            <a:schemeClr val="bg1"/>
          </a:solidFill>
        </p:spPr>
        <p:txBody>
          <a:bodyPr vert="horz" lIns="91440" tIns="45720" rIns="91440" bIns="45720" rtlCol="0">
            <a:normAutofit/>
          </a:bodyPr>
          <a:lstStyle>
            <a:lvl1pPr>
              <a:defRPr lang="zh-CN" altLang="en-US" sz="1600">
                <a:solidFill>
                  <a:schemeClr val="tx2"/>
                </a:solidFill>
              </a:defRPr>
            </a:lvl1pPr>
          </a:lstStyle>
          <a:p>
            <a:pPr lvl="0"/>
            <a:endParaRPr lang="zh-CN" altLang="en-US"/>
          </a:p>
        </p:txBody>
      </p:sp>
      <p:sp>
        <p:nvSpPr>
          <p:cNvPr id="20" name="图片占位符 16">
            <a:extLst>
              <a:ext uri="{FF2B5EF4-FFF2-40B4-BE49-F238E27FC236}">
                <a16:creationId xmlns:a16="http://schemas.microsoft.com/office/drawing/2014/main" id="{E97229DD-9422-F942-236C-5392297D2921}"/>
              </a:ext>
            </a:extLst>
          </p:cNvPr>
          <p:cNvSpPr>
            <a:spLocks noGrp="1"/>
          </p:cNvSpPr>
          <p:nvPr>
            <p:ph type="pic" sz="quarter" idx="13"/>
          </p:nvPr>
        </p:nvSpPr>
        <p:spPr>
          <a:xfrm>
            <a:off x="8866027" y="2347913"/>
            <a:ext cx="2486025" cy="1398587"/>
          </a:xfrm>
          <a:prstGeom prst="roundRect">
            <a:avLst>
              <a:gd name="adj" fmla="val 4295"/>
            </a:avLst>
          </a:prstGeom>
          <a:solidFill>
            <a:schemeClr val="bg1"/>
          </a:solidFill>
        </p:spPr>
        <p:txBody>
          <a:bodyPr vert="horz" lIns="91440" tIns="45720" rIns="91440" bIns="45720" rtlCol="0">
            <a:normAutofit/>
          </a:bodyPr>
          <a:lstStyle>
            <a:lvl1pPr>
              <a:defRPr lang="zh-CN" altLang="en-US" sz="1600">
                <a:solidFill>
                  <a:schemeClr val="tx2"/>
                </a:solidFill>
              </a:defRPr>
            </a:lvl1pPr>
          </a:lstStyle>
          <a:p>
            <a:pPr lvl="0"/>
            <a:endParaRPr lang="zh-CN" altLang="en-US"/>
          </a:p>
        </p:txBody>
      </p:sp>
    </p:spTree>
    <p:extLst>
      <p:ext uri="{BB962C8B-B14F-4D97-AF65-F5344CB8AC3E}">
        <p14:creationId xmlns:p14="http://schemas.microsoft.com/office/powerpoint/2010/main" val="406943249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21" name="图片占位符 17">
            <a:extLst>
              <a:ext uri="{FF2B5EF4-FFF2-40B4-BE49-F238E27FC236}">
                <a16:creationId xmlns:a16="http://schemas.microsoft.com/office/drawing/2014/main" id="{DF390531-5426-ED4B-A8B4-53BFF4526DFC}"/>
              </a:ext>
            </a:extLst>
          </p:cNvPr>
          <p:cNvSpPr>
            <a:spLocks noGrp="1"/>
          </p:cNvSpPr>
          <p:nvPr>
            <p:ph type="pic" sz="quarter" idx="24"/>
          </p:nvPr>
        </p:nvSpPr>
        <p:spPr>
          <a:xfrm>
            <a:off x="-2167768" y="-1293406"/>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1" name="图片占位符 17">
            <a:extLst>
              <a:ext uri="{FF2B5EF4-FFF2-40B4-BE49-F238E27FC236}">
                <a16:creationId xmlns:a16="http://schemas.microsoft.com/office/drawing/2014/main" id="{9A5149E0-FF66-758D-A60D-66661386101B}"/>
              </a:ext>
            </a:extLst>
          </p:cNvPr>
          <p:cNvSpPr>
            <a:spLocks noGrp="1"/>
          </p:cNvSpPr>
          <p:nvPr>
            <p:ph type="pic" sz="quarter" idx="25"/>
          </p:nvPr>
        </p:nvSpPr>
        <p:spPr>
          <a:xfrm>
            <a:off x="2630426" y="1486096"/>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2" name="图片占位符 17">
            <a:extLst>
              <a:ext uri="{FF2B5EF4-FFF2-40B4-BE49-F238E27FC236}">
                <a16:creationId xmlns:a16="http://schemas.microsoft.com/office/drawing/2014/main" id="{7D250BA2-8BE5-107C-5B74-D965D95707D3}"/>
              </a:ext>
            </a:extLst>
          </p:cNvPr>
          <p:cNvSpPr>
            <a:spLocks noGrp="1"/>
          </p:cNvSpPr>
          <p:nvPr>
            <p:ph type="pic" sz="quarter" idx="26"/>
          </p:nvPr>
        </p:nvSpPr>
        <p:spPr>
          <a:xfrm>
            <a:off x="7428620" y="4265598"/>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3" name="图片占位符 17">
            <a:extLst>
              <a:ext uri="{FF2B5EF4-FFF2-40B4-BE49-F238E27FC236}">
                <a16:creationId xmlns:a16="http://schemas.microsoft.com/office/drawing/2014/main" id="{7A7EFE6C-F0E9-3219-B1B1-F12109FA3D09}"/>
              </a:ext>
            </a:extLst>
          </p:cNvPr>
          <p:cNvSpPr>
            <a:spLocks noGrp="1"/>
          </p:cNvSpPr>
          <p:nvPr>
            <p:ph type="pic" sz="quarter" idx="27"/>
          </p:nvPr>
        </p:nvSpPr>
        <p:spPr>
          <a:xfrm>
            <a:off x="3432498" y="-1293674"/>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4" name="图片占位符 17">
            <a:extLst>
              <a:ext uri="{FF2B5EF4-FFF2-40B4-BE49-F238E27FC236}">
                <a16:creationId xmlns:a16="http://schemas.microsoft.com/office/drawing/2014/main" id="{ADF7CDD8-A655-8AB2-EC3D-2D20154108AE}"/>
              </a:ext>
            </a:extLst>
          </p:cNvPr>
          <p:cNvSpPr>
            <a:spLocks noGrp="1"/>
          </p:cNvSpPr>
          <p:nvPr>
            <p:ph type="pic" sz="quarter" idx="28"/>
          </p:nvPr>
        </p:nvSpPr>
        <p:spPr>
          <a:xfrm>
            <a:off x="8230692" y="1485828"/>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5" name="图片占位符 17">
            <a:extLst>
              <a:ext uri="{FF2B5EF4-FFF2-40B4-BE49-F238E27FC236}">
                <a16:creationId xmlns:a16="http://schemas.microsoft.com/office/drawing/2014/main" id="{A1909A3C-3CDA-3ACE-BD28-8BB82CB9919F}"/>
              </a:ext>
            </a:extLst>
          </p:cNvPr>
          <p:cNvSpPr>
            <a:spLocks noGrp="1"/>
          </p:cNvSpPr>
          <p:nvPr>
            <p:ph type="pic" sz="quarter" idx="29"/>
          </p:nvPr>
        </p:nvSpPr>
        <p:spPr>
          <a:xfrm>
            <a:off x="-2969840" y="4702180"/>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6" name="图片占位符 17">
            <a:extLst>
              <a:ext uri="{FF2B5EF4-FFF2-40B4-BE49-F238E27FC236}">
                <a16:creationId xmlns:a16="http://schemas.microsoft.com/office/drawing/2014/main" id="{D3AF74D7-5955-F5C9-A36D-D4A298AC360A}"/>
              </a:ext>
            </a:extLst>
          </p:cNvPr>
          <p:cNvSpPr>
            <a:spLocks noGrp="1"/>
          </p:cNvSpPr>
          <p:nvPr>
            <p:ph type="pic" sz="quarter" idx="30"/>
          </p:nvPr>
        </p:nvSpPr>
        <p:spPr>
          <a:xfrm>
            <a:off x="8861322" y="-1387523"/>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7" name="图片占位符 17">
            <a:extLst>
              <a:ext uri="{FF2B5EF4-FFF2-40B4-BE49-F238E27FC236}">
                <a16:creationId xmlns:a16="http://schemas.microsoft.com/office/drawing/2014/main" id="{673E9975-19D8-141F-B4E2-D5756398574E}"/>
              </a:ext>
            </a:extLst>
          </p:cNvPr>
          <p:cNvSpPr>
            <a:spLocks noGrp="1"/>
          </p:cNvSpPr>
          <p:nvPr>
            <p:ph type="pic" sz="quarter" idx="31"/>
          </p:nvPr>
        </p:nvSpPr>
        <p:spPr>
          <a:xfrm>
            <a:off x="-2605325" y="1680738"/>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
        <p:nvSpPr>
          <p:cNvPr id="38" name="图片占位符 17">
            <a:extLst>
              <a:ext uri="{FF2B5EF4-FFF2-40B4-BE49-F238E27FC236}">
                <a16:creationId xmlns:a16="http://schemas.microsoft.com/office/drawing/2014/main" id="{80962359-E9E2-A8EE-C014-3216B03CE5A7}"/>
              </a:ext>
            </a:extLst>
          </p:cNvPr>
          <p:cNvSpPr>
            <a:spLocks noGrp="1"/>
          </p:cNvSpPr>
          <p:nvPr>
            <p:ph type="pic" sz="quarter" idx="32"/>
          </p:nvPr>
        </p:nvSpPr>
        <p:spPr>
          <a:xfrm>
            <a:off x="2192869" y="4460240"/>
            <a:ext cx="6565105" cy="3691166"/>
          </a:xfrm>
          <a:prstGeom prst="roundRect">
            <a:avLst>
              <a:gd name="adj" fmla="val 4486"/>
            </a:avLst>
          </a:prstGeom>
          <a:solidFill>
            <a:schemeClr val="bg1"/>
          </a:solidFill>
          <a:effectLst>
            <a:outerShdw blurRad="12700" dist="12700" dir="2700000" algn="tr" rotWithShape="0">
              <a:schemeClr val="bg1">
                <a:lumMod val="75000"/>
                <a:alpha val="40000"/>
              </a:schemeClr>
            </a:outerShdw>
          </a:effectLst>
          <a:scene3d>
            <a:camera prst="isometricBottomDown"/>
            <a:lightRig rig="threePt" dir="t"/>
          </a:scene3d>
        </p:spPr>
        <p:txBody>
          <a:bodyPr>
            <a:normAutofit/>
          </a:bodyPr>
          <a:lstStyle>
            <a:lvl1pPr>
              <a:defRPr sz="1600">
                <a:solidFill>
                  <a:schemeClr val="tx2"/>
                </a:solidFill>
              </a:defRPr>
            </a:lvl1pPr>
          </a:lstStyle>
          <a:p>
            <a:endParaRPr lang="zh-CN" altLang="en-US" dirty="0"/>
          </a:p>
        </p:txBody>
      </p:sp>
    </p:spTree>
    <p:extLst>
      <p:ext uri="{BB962C8B-B14F-4D97-AF65-F5344CB8AC3E}">
        <p14:creationId xmlns:p14="http://schemas.microsoft.com/office/powerpoint/2010/main" val="16273394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6" name="图片占位符 17">
            <a:extLst>
              <a:ext uri="{FF2B5EF4-FFF2-40B4-BE49-F238E27FC236}">
                <a16:creationId xmlns:a16="http://schemas.microsoft.com/office/drawing/2014/main" id="{1C61DAA3-80DF-38F9-673F-3F9F0EBE5C0F}"/>
              </a:ext>
            </a:extLst>
          </p:cNvPr>
          <p:cNvSpPr>
            <a:spLocks noGrp="1"/>
          </p:cNvSpPr>
          <p:nvPr>
            <p:ph type="pic" sz="quarter" idx="13"/>
          </p:nvPr>
        </p:nvSpPr>
        <p:spPr>
          <a:xfrm>
            <a:off x="8784553" y="-82324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7" name="图片占位符 17">
            <a:extLst>
              <a:ext uri="{FF2B5EF4-FFF2-40B4-BE49-F238E27FC236}">
                <a16:creationId xmlns:a16="http://schemas.microsoft.com/office/drawing/2014/main" id="{7B1E2D53-D877-4BF6-25DA-0EF79BEE30FB}"/>
              </a:ext>
            </a:extLst>
          </p:cNvPr>
          <p:cNvSpPr>
            <a:spLocks noGrp="1"/>
          </p:cNvSpPr>
          <p:nvPr>
            <p:ph type="pic" sz="quarter" idx="14"/>
          </p:nvPr>
        </p:nvSpPr>
        <p:spPr>
          <a:xfrm>
            <a:off x="5521924" y="1051825"/>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9" name="图片占位符 17">
            <a:extLst>
              <a:ext uri="{FF2B5EF4-FFF2-40B4-BE49-F238E27FC236}">
                <a16:creationId xmlns:a16="http://schemas.microsoft.com/office/drawing/2014/main" id="{BBEEF72E-314F-6852-DB03-636C698BC1C0}"/>
              </a:ext>
            </a:extLst>
          </p:cNvPr>
          <p:cNvSpPr>
            <a:spLocks noGrp="1"/>
          </p:cNvSpPr>
          <p:nvPr>
            <p:ph type="pic" sz="quarter" idx="16"/>
          </p:nvPr>
        </p:nvSpPr>
        <p:spPr>
          <a:xfrm>
            <a:off x="2259295" y="292689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11" name="图片占位符 17">
            <a:extLst>
              <a:ext uri="{FF2B5EF4-FFF2-40B4-BE49-F238E27FC236}">
                <a16:creationId xmlns:a16="http://schemas.microsoft.com/office/drawing/2014/main" id="{8F94F60B-A8B1-277A-4F23-2B75B0D443AF}"/>
              </a:ext>
            </a:extLst>
          </p:cNvPr>
          <p:cNvSpPr>
            <a:spLocks noGrp="1"/>
          </p:cNvSpPr>
          <p:nvPr>
            <p:ph type="pic" sz="quarter" idx="18"/>
          </p:nvPr>
        </p:nvSpPr>
        <p:spPr>
          <a:xfrm>
            <a:off x="-1003334" y="4801956"/>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16" name="图片占位符 17">
            <a:extLst>
              <a:ext uri="{FF2B5EF4-FFF2-40B4-BE49-F238E27FC236}">
                <a16:creationId xmlns:a16="http://schemas.microsoft.com/office/drawing/2014/main" id="{E99C041F-B5FF-6033-C130-BE048104DB78}"/>
              </a:ext>
            </a:extLst>
          </p:cNvPr>
          <p:cNvSpPr>
            <a:spLocks noGrp="1"/>
          </p:cNvSpPr>
          <p:nvPr>
            <p:ph type="pic" sz="quarter" idx="19"/>
          </p:nvPr>
        </p:nvSpPr>
        <p:spPr>
          <a:xfrm>
            <a:off x="9165553" y="1159700"/>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17" name="图片占位符 17">
            <a:extLst>
              <a:ext uri="{FF2B5EF4-FFF2-40B4-BE49-F238E27FC236}">
                <a16:creationId xmlns:a16="http://schemas.microsoft.com/office/drawing/2014/main" id="{4BF19CC6-E274-2D77-84D1-11648AE9FED2}"/>
              </a:ext>
            </a:extLst>
          </p:cNvPr>
          <p:cNvSpPr>
            <a:spLocks noGrp="1"/>
          </p:cNvSpPr>
          <p:nvPr>
            <p:ph type="pic" sz="quarter" idx="20"/>
          </p:nvPr>
        </p:nvSpPr>
        <p:spPr>
          <a:xfrm>
            <a:off x="5902924" y="3034766"/>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18" name="图片占位符 17">
            <a:extLst>
              <a:ext uri="{FF2B5EF4-FFF2-40B4-BE49-F238E27FC236}">
                <a16:creationId xmlns:a16="http://schemas.microsoft.com/office/drawing/2014/main" id="{16A01B7B-DB77-607B-357D-4097A82DF462}"/>
              </a:ext>
            </a:extLst>
          </p:cNvPr>
          <p:cNvSpPr>
            <a:spLocks noGrp="1"/>
          </p:cNvSpPr>
          <p:nvPr>
            <p:ph type="pic" sz="quarter" idx="21"/>
          </p:nvPr>
        </p:nvSpPr>
        <p:spPr>
          <a:xfrm>
            <a:off x="2640295" y="4909832"/>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19" name="图片占位符 17">
            <a:extLst>
              <a:ext uri="{FF2B5EF4-FFF2-40B4-BE49-F238E27FC236}">
                <a16:creationId xmlns:a16="http://schemas.microsoft.com/office/drawing/2014/main" id="{E241729E-94DB-0CA3-F927-CDAC00C00997}"/>
              </a:ext>
            </a:extLst>
          </p:cNvPr>
          <p:cNvSpPr>
            <a:spLocks noGrp="1"/>
          </p:cNvSpPr>
          <p:nvPr>
            <p:ph type="pic" sz="quarter" idx="22"/>
          </p:nvPr>
        </p:nvSpPr>
        <p:spPr>
          <a:xfrm>
            <a:off x="-622334" y="6784897"/>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0" name="图片占位符 17">
            <a:extLst>
              <a:ext uri="{FF2B5EF4-FFF2-40B4-BE49-F238E27FC236}">
                <a16:creationId xmlns:a16="http://schemas.microsoft.com/office/drawing/2014/main" id="{9E184CBD-C9CB-F892-060E-62A8C2CB7501}"/>
              </a:ext>
            </a:extLst>
          </p:cNvPr>
          <p:cNvSpPr>
            <a:spLocks noGrp="1"/>
          </p:cNvSpPr>
          <p:nvPr>
            <p:ph type="pic" sz="quarter" idx="23"/>
          </p:nvPr>
        </p:nvSpPr>
        <p:spPr>
          <a:xfrm>
            <a:off x="9322572" y="5411940"/>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1" name="图片占位符 17">
            <a:extLst>
              <a:ext uri="{FF2B5EF4-FFF2-40B4-BE49-F238E27FC236}">
                <a16:creationId xmlns:a16="http://schemas.microsoft.com/office/drawing/2014/main" id="{DF390531-5426-ED4B-A8B4-53BFF4526DFC}"/>
              </a:ext>
            </a:extLst>
          </p:cNvPr>
          <p:cNvSpPr>
            <a:spLocks noGrp="1"/>
          </p:cNvSpPr>
          <p:nvPr>
            <p:ph type="pic" sz="quarter" idx="24"/>
          </p:nvPr>
        </p:nvSpPr>
        <p:spPr>
          <a:xfrm>
            <a:off x="11858630" y="1787725"/>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2" name="图片占位符 17">
            <a:extLst>
              <a:ext uri="{FF2B5EF4-FFF2-40B4-BE49-F238E27FC236}">
                <a16:creationId xmlns:a16="http://schemas.microsoft.com/office/drawing/2014/main" id="{07C409C2-2B02-5BA2-904F-B415B5DEBE49}"/>
              </a:ext>
            </a:extLst>
          </p:cNvPr>
          <p:cNvSpPr>
            <a:spLocks noGrp="1"/>
          </p:cNvSpPr>
          <p:nvPr>
            <p:ph type="pic" sz="quarter" idx="25"/>
          </p:nvPr>
        </p:nvSpPr>
        <p:spPr>
          <a:xfrm>
            <a:off x="8596001" y="366279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3" name="图片占位符 17">
            <a:extLst>
              <a:ext uri="{FF2B5EF4-FFF2-40B4-BE49-F238E27FC236}">
                <a16:creationId xmlns:a16="http://schemas.microsoft.com/office/drawing/2014/main" id="{1A84033B-3296-BFBB-12A2-C379CD87D989}"/>
              </a:ext>
            </a:extLst>
          </p:cNvPr>
          <p:cNvSpPr>
            <a:spLocks noGrp="1"/>
          </p:cNvSpPr>
          <p:nvPr>
            <p:ph type="pic" sz="quarter" idx="26"/>
          </p:nvPr>
        </p:nvSpPr>
        <p:spPr>
          <a:xfrm>
            <a:off x="5333372" y="5537856"/>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4" name="图片占位符 17">
            <a:extLst>
              <a:ext uri="{FF2B5EF4-FFF2-40B4-BE49-F238E27FC236}">
                <a16:creationId xmlns:a16="http://schemas.microsoft.com/office/drawing/2014/main" id="{D7997A02-A21D-BDD1-0C7E-83ECE466AAD8}"/>
              </a:ext>
            </a:extLst>
          </p:cNvPr>
          <p:cNvSpPr>
            <a:spLocks noGrp="1"/>
          </p:cNvSpPr>
          <p:nvPr>
            <p:ph type="pic" sz="quarter" idx="27"/>
          </p:nvPr>
        </p:nvSpPr>
        <p:spPr>
          <a:xfrm>
            <a:off x="4952372" y="-82324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5" name="图片占位符 17">
            <a:extLst>
              <a:ext uri="{FF2B5EF4-FFF2-40B4-BE49-F238E27FC236}">
                <a16:creationId xmlns:a16="http://schemas.microsoft.com/office/drawing/2014/main" id="{2A2F44F1-9515-9D83-F5C7-5FF81B1E1530}"/>
              </a:ext>
            </a:extLst>
          </p:cNvPr>
          <p:cNvSpPr>
            <a:spLocks noGrp="1"/>
          </p:cNvSpPr>
          <p:nvPr>
            <p:ph type="pic" sz="quarter" idx="28"/>
          </p:nvPr>
        </p:nvSpPr>
        <p:spPr>
          <a:xfrm>
            <a:off x="1689743" y="1051825"/>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6" name="图片占位符 17">
            <a:extLst>
              <a:ext uri="{FF2B5EF4-FFF2-40B4-BE49-F238E27FC236}">
                <a16:creationId xmlns:a16="http://schemas.microsoft.com/office/drawing/2014/main" id="{601DE096-45A3-0DEB-60A6-46D0F207E1DF}"/>
              </a:ext>
            </a:extLst>
          </p:cNvPr>
          <p:cNvSpPr>
            <a:spLocks noGrp="1"/>
          </p:cNvSpPr>
          <p:nvPr>
            <p:ph type="pic" sz="quarter" idx="29"/>
          </p:nvPr>
        </p:nvSpPr>
        <p:spPr>
          <a:xfrm>
            <a:off x="-1572886" y="292689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8" name="图片占位符 17">
            <a:extLst>
              <a:ext uri="{FF2B5EF4-FFF2-40B4-BE49-F238E27FC236}">
                <a16:creationId xmlns:a16="http://schemas.microsoft.com/office/drawing/2014/main" id="{BE4939B1-CD7C-3BF1-8EB2-3FBAEB9E0EB6}"/>
              </a:ext>
            </a:extLst>
          </p:cNvPr>
          <p:cNvSpPr>
            <a:spLocks noGrp="1"/>
          </p:cNvSpPr>
          <p:nvPr>
            <p:ph type="pic" sz="quarter" idx="31"/>
          </p:nvPr>
        </p:nvSpPr>
        <p:spPr>
          <a:xfrm>
            <a:off x="1669124" y="-1146218"/>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29" name="图片占位符 17">
            <a:extLst>
              <a:ext uri="{FF2B5EF4-FFF2-40B4-BE49-F238E27FC236}">
                <a16:creationId xmlns:a16="http://schemas.microsoft.com/office/drawing/2014/main" id="{82370534-9F61-75A4-329D-59D16DDBDCE8}"/>
              </a:ext>
            </a:extLst>
          </p:cNvPr>
          <p:cNvSpPr>
            <a:spLocks noGrp="1"/>
          </p:cNvSpPr>
          <p:nvPr>
            <p:ph type="pic" sz="quarter" idx="32"/>
          </p:nvPr>
        </p:nvSpPr>
        <p:spPr>
          <a:xfrm>
            <a:off x="-1593505" y="728848"/>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
        <p:nvSpPr>
          <p:cNvPr id="30" name="图片占位符 17">
            <a:extLst>
              <a:ext uri="{FF2B5EF4-FFF2-40B4-BE49-F238E27FC236}">
                <a16:creationId xmlns:a16="http://schemas.microsoft.com/office/drawing/2014/main" id="{23405620-14B1-7D49-464F-A2885AC8D0FE}"/>
              </a:ext>
            </a:extLst>
          </p:cNvPr>
          <p:cNvSpPr>
            <a:spLocks noGrp="1"/>
          </p:cNvSpPr>
          <p:nvPr>
            <p:ph type="pic" sz="quarter" idx="33"/>
          </p:nvPr>
        </p:nvSpPr>
        <p:spPr>
          <a:xfrm>
            <a:off x="-2406832" y="-985281"/>
            <a:ext cx="4401734" cy="2474832"/>
          </a:xfrm>
          <a:prstGeom prst="roundRect">
            <a:avLst>
              <a:gd name="adj" fmla="val 4486"/>
            </a:avLst>
          </a:prstGeom>
          <a:solidFill>
            <a:schemeClr val="bg1"/>
          </a:solidFill>
          <a:effectLst>
            <a:outerShdw blurRad="12700" dist="12700" dir="8100000" algn="tr" rotWithShape="0">
              <a:schemeClr val="bg1">
                <a:lumMod val="75000"/>
                <a:alpha val="40000"/>
              </a:schemeClr>
            </a:outerShdw>
          </a:effectLst>
          <a:scene3d>
            <a:camera prst="isometricTopUp"/>
            <a:lightRig rig="threePt" dir="t"/>
          </a:scene3d>
        </p:spPr>
        <p:txBody>
          <a:bodyPr>
            <a:normAutofit/>
          </a:bodyPr>
          <a:lstStyle>
            <a:lvl1pPr>
              <a:defRPr sz="1600">
                <a:solidFill>
                  <a:schemeClr val="tx2"/>
                </a:solidFill>
              </a:defRPr>
            </a:lvl1pPr>
          </a:lstStyle>
          <a:p>
            <a:endParaRPr lang="zh-CN" altLang="en-US" dirty="0"/>
          </a:p>
        </p:txBody>
      </p:sp>
    </p:spTree>
    <p:extLst>
      <p:ext uri="{BB962C8B-B14F-4D97-AF65-F5344CB8AC3E}">
        <p14:creationId xmlns:p14="http://schemas.microsoft.com/office/powerpoint/2010/main" val="1488008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9" name="图片占位符 17">
            <a:extLst>
              <a:ext uri="{FF2B5EF4-FFF2-40B4-BE49-F238E27FC236}">
                <a16:creationId xmlns:a16="http://schemas.microsoft.com/office/drawing/2014/main" id="{9DAD889B-70AD-3DB0-591B-ECBF625E0A84}"/>
              </a:ext>
            </a:extLst>
          </p:cNvPr>
          <p:cNvSpPr>
            <a:spLocks noGrp="1"/>
          </p:cNvSpPr>
          <p:nvPr>
            <p:ph type="pic" sz="quarter" idx="24"/>
          </p:nvPr>
        </p:nvSpPr>
        <p:spPr>
          <a:xfrm rot="19800000">
            <a:off x="9082694" y="-14395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2" name="图片占位符 17">
            <a:extLst>
              <a:ext uri="{FF2B5EF4-FFF2-40B4-BE49-F238E27FC236}">
                <a16:creationId xmlns:a16="http://schemas.microsoft.com/office/drawing/2014/main" id="{60AA3A58-9A58-0960-6DC7-9D4C4475AF89}"/>
              </a:ext>
            </a:extLst>
          </p:cNvPr>
          <p:cNvSpPr>
            <a:spLocks noGrp="1"/>
          </p:cNvSpPr>
          <p:nvPr>
            <p:ph type="pic" sz="quarter" idx="27"/>
          </p:nvPr>
        </p:nvSpPr>
        <p:spPr>
          <a:xfrm rot="19800000">
            <a:off x="5123771" y="853008"/>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5" name="图片占位符 17">
            <a:extLst>
              <a:ext uri="{FF2B5EF4-FFF2-40B4-BE49-F238E27FC236}">
                <a16:creationId xmlns:a16="http://schemas.microsoft.com/office/drawing/2014/main" id="{028123D9-5969-0E2C-7A6F-A1C682C27FC6}"/>
              </a:ext>
            </a:extLst>
          </p:cNvPr>
          <p:cNvSpPr>
            <a:spLocks noGrp="1"/>
          </p:cNvSpPr>
          <p:nvPr>
            <p:ph type="pic" sz="quarter" idx="30"/>
          </p:nvPr>
        </p:nvSpPr>
        <p:spPr>
          <a:xfrm rot="19800000">
            <a:off x="1164847" y="3145592"/>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8" name="图片占位符 17">
            <a:extLst>
              <a:ext uri="{FF2B5EF4-FFF2-40B4-BE49-F238E27FC236}">
                <a16:creationId xmlns:a16="http://schemas.microsoft.com/office/drawing/2014/main" id="{72014296-EFA4-5BBF-3E90-409BD506E2E9}"/>
              </a:ext>
            </a:extLst>
          </p:cNvPr>
          <p:cNvSpPr>
            <a:spLocks noGrp="1"/>
          </p:cNvSpPr>
          <p:nvPr>
            <p:ph type="pic" sz="quarter" idx="33"/>
          </p:nvPr>
        </p:nvSpPr>
        <p:spPr>
          <a:xfrm rot="19800000">
            <a:off x="-2794077" y="54381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34" name="图片占位符 17">
            <a:extLst>
              <a:ext uri="{FF2B5EF4-FFF2-40B4-BE49-F238E27FC236}">
                <a16:creationId xmlns:a16="http://schemas.microsoft.com/office/drawing/2014/main" id="{362A2470-4C8F-C647-C11C-EAE0FF7042E4}"/>
              </a:ext>
            </a:extLst>
          </p:cNvPr>
          <p:cNvSpPr>
            <a:spLocks noGrp="1"/>
          </p:cNvSpPr>
          <p:nvPr>
            <p:ph type="pic" sz="quarter" idx="34"/>
          </p:nvPr>
        </p:nvSpPr>
        <p:spPr>
          <a:xfrm rot="19800000">
            <a:off x="13041617" y="-6394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35" name="图片占位符 17">
            <a:extLst>
              <a:ext uri="{FF2B5EF4-FFF2-40B4-BE49-F238E27FC236}">
                <a16:creationId xmlns:a16="http://schemas.microsoft.com/office/drawing/2014/main" id="{EA3CEF91-1585-D899-B407-71FE28130458}"/>
              </a:ext>
            </a:extLst>
          </p:cNvPr>
          <p:cNvSpPr>
            <a:spLocks noGrp="1"/>
          </p:cNvSpPr>
          <p:nvPr>
            <p:ph type="pic" sz="quarter" idx="35"/>
          </p:nvPr>
        </p:nvSpPr>
        <p:spPr>
          <a:xfrm rot="19800000">
            <a:off x="9082694" y="1653108"/>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36" name="图片占位符 17">
            <a:extLst>
              <a:ext uri="{FF2B5EF4-FFF2-40B4-BE49-F238E27FC236}">
                <a16:creationId xmlns:a16="http://schemas.microsoft.com/office/drawing/2014/main" id="{DD783D20-0372-62C3-3DCA-B3D25C3E3E89}"/>
              </a:ext>
            </a:extLst>
          </p:cNvPr>
          <p:cNvSpPr>
            <a:spLocks noGrp="1"/>
          </p:cNvSpPr>
          <p:nvPr>
            <p:ph type="pic" sz="quarter" idx="36"/>
          </p:nvPr>
        </p:nvSpPr>
        <p:spPr>
          <a:xfrm rot="19800000">
            <a:off x="5123770" y="3945692"/>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37" name="图片占位符 17">
            <a:extLst>
              <a:ext uri="{FF2B5EF4-FFF2-40B4-BE49-F238E27FC236}">
                <a16:creationId xmlns:a16="http://schemas.microsoft.com/office/drawing/2014/main" id="{0B68ED8A-01B0-E0D4-B3CB-52475EAD0580}"/>
              </a:ext>
            </a:extLst>
          </p:cNvPr>
          <p:cNvSpPr>
            <a:spLocks noGrp="1"/>
          </p:cNvSpPr>
          <p:nvPr>
            <p:ph type="pic" sz="quarter" idx="37"/>
          </p:nvPr>
        </p:nvSpPr>
        <p:spPr>
          <a:xfrm rot="19800000">
            <a:off x="1164846" y="62382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39" name="图片占位符 17">
            <a:extLst>
              <a:ext uri="{FF2B5EF4-FFF2-40B4-BE49-F238E27FC236}">
                <a16:creationId xmlns:a16="http://schemas.microsoft.com/office/drawing/2014/main" id="{E7987E14-79CE-B2E9-E363-6CE32DD29AA5}"/>
              </a:ext>
            </a:extLst>
          </p:cNvPr>
          <p:cNvSpPr>
            <a:spLocks noGrp="1"/>
          </p:cNvSpPr>
          <p:nvPr>
            <p:ph type="pic" sz="quarter" idx="39"/>
          </p:nvPr>
        </p:nvSpPr>
        <p:spPr>
          <a:xfrm rot="19800000">
            <a:off x="8828694" y="4866209"/>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40" name="图片占位符 17">
            <a:extLst>
              <a:ext uri="{FF2B5EF4-FFF2-40B4-BE49-F238E27FC236}">
                <a16:creationId xmlns:a16="http://schemas.microsoft.com/office/drawing/2014/main" id="{81B1FD7E-3F55-C1EF-9EE5-99E291C9EA05}"/>
              </a:ext>
            </a:extLst>
          </p:cNvPr>
          <p:cNvSpPr>
            <a:spLocks noGrp="1"/>
          </p:cNvSpPr>
          <p:nvPr>
            <p:ph type="pic" sz="quarter" idx="40"/>
          </p:nvPr>
        </p:nvSpPr>
        <p:spPr>
          <a:xfrm rot="19800000">
            <a:off x="4869770" y="7158793"/>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41" name="图片占位符 17">
            <a:extLst>
              <a:ext uri="{FF2B5EF4-FFF2-40B4-BE49-F238E27FC236}">
                <a16:creationId xmlns:a16="http://schemas.microsoft.com/office/drawing/2014/main" id="{820802DB-63EE-1F33-4F46-3C098AEE028F}"/>
              </a:ext>
            </a:extLst>
          </p:cNvPr>
          <p:cNvSpPr>
            <a:spLocks noGrp="1"/>
          </p:cNvSpPr>
          <p:nvPr>
            <p:ph type="pic" sz="quarter" idx="41"/>
          </p:nvPr>
        </p:nvSpPr>
        <p:spPr>
          <a:xfrm rot="19800000">
            <a:off x="6004278" y="-2708115"/>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42" name="图片占位符 17">
            <a:extLst>
              <a:ext uri="{FF2B5EF4-FFF2-40B4-BE49-F238E27FC236}">
                <a16:creationId xmlns:a16="http://schemas.microsoft.com/office/drawing/2014/main" id="{88637FDA-95F1-A4F3-294B-8D9185ED83B2}"/>
              </a:ext>
            </a:extLst>
          </p:cNvPr>
          <p:cNvSpPr>
            <a:spLocks noGrp="1"/>
          </p:cNvSpPr>
          <p:nvPr>
            <p:ph type="pic" sz="quarter" idx="42"/>
          </p:nvPr>
        </p:nvSpPr>
        <p:spPr>
          <a:xfrm rot="19800000">
            <a:off x="2045355" y="-415531"/>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43" name="图片占位符 17">
            <a:extLst>
              <a:ext uri="{FF2B5EF4-FFF2-40B4-BE49-F238E27FC236}">
                <a16:creationId xmlns:a16="http://schemas.microsoft.com/office/drawing/2014/main" id="{73E02954-AF0F-6850-1090-1C8D19F54977}"/>
              </a:ext>
            </a:extLst>
          </p:cNvPr>
          <p:cNvSpPr>
            <a:spLocks noGrp="1"/>
          </p:cNvSpPr>
          <p:nvPr>
            <p:ph type="pic" sz="quarter" idx="43"/>
          </p:nvPr>
        </p:nvSpPr>
        <p:spPr>
          <a:xfrm rot="19800000">
            <a:off x="-1913569" y="1877053"/>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45" name="图片占位符 17">
            <a:extLst>
              <a:ext uri="{FF2B5EF4-FFF2-40B4-BE49-F238E27FC236}">
                <a16:creationId xmlns:a16="http://schemas.microsoft.com/office/drawing/2014/main" id="{01F54F2E-6B37-BA75-6638-DDB9111A2DD6}"/>
              </a:ext>
            </a:extLst>
          </p:cNvPr>
          <p:cNvSpPr>
            <a:spLocks noGrp="1"/>
          </p:cNvSpPr>
          <p:nvPr>
            <p:ph type="pic" sz="quarter" idx="44"/>
          </p:nvPr>
        </p:nvSpPr>
        <p:spPr>
          <a:xfrm rot="19800000">
            <a:off x="-1900869" y="-1236375"/>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Tree>
    <p:extLst>
      <p:ext uri="{BB962C8B-B14F-4D97-AF65-F5344CB8AC3E}">
        <p14:creationId xmlns:p14="http://schemas.microsoft.com/office/powerpoint/2010/main" val="26220972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20" name="图片占位符 17">
            <a:extLst>
              <a:ext uri="{FF2B5EF4-FFF2-40B4-BE49-F238E27FC236}">
                <a16:creationId xmlns:a16="http://schemas.microsoft.com/office/drawing/2014/main" id="{26B5ABAD-A370-8765-AA61-D898238F747D}"/>
              </a:ext>
            </a:extLst>
          </p:cNvPr>
          <p:cNvSpPr>
            <a:spLocks noGrp="1"/>
          </p:cNvSpPr>
          <p:nvPr>
            <p:ph type="pic" sz="quarter" idx="45"/>
          </p:nvPr>
        </p:nvSpPr>
        <p:spPr>
          <a:xfrm rot="19800000">
            <a:off x="4458354" y="-1232985"/>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21" name="图片占位符 17">
            <a:extLst>
              <a:ext uri="{FF2B5EF4-FFF2-40B4-BE49-F238E27FC236}">
                <a16:creationId xmlns:a16="http://schemas.microsoft.com/office/drawing/2014/main" id="{5C827A4C-94F2-71CA-8421-23640ADA34B4}"/>
              </a:ext>
            </a:extLst>
          </p:cNvPr>
          <p:cNvSpPr>
            <a:spLocks noGrp="1"/>
          </p:cNvSpPr>
          <p:nvPr>
            <p:ph type="pic" sz="quarter" idx="46"/>
          </p:nvPr>
        </p:nvSpPr>
        <p:spPr>
          <a:xfrm rot="19800000">
            <a:off x="499431" y="1059599"/>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22" name="图片占位符 17">
            <a:extLst>
              <a:ext uri="{FF2B5EF4-FFF2-40B4-BE49-F238E27FC236}">
                <a16:creationId xmlns:a16="http://schemas.microsoft.com/office/drawing/2014/main" id="{E05AE497-6CF9-A519-F400-5DF11F170F68}"/>
              </a:ext>
            </a:extLst>
          </p:cNvPr>
          <p:cNvSpPr>
            <a:spLocks noGrp="1"/>
          </p:cNvSpPr>
          <p:nvPr>
            <p:ph type="pic" sz="quarter" idx="47"/>
          </p:nvPr>
        </p:nvSpPr>
        <p:spPr>
          <a:xfrm rot="19800000">
            <a:off x="-3459493" y="3352183"/>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6" name="图片占位符 17">
            <a:extLst>
              <a:ext uri="{FF2B5EF4-FFF2-40B4-BE49-F238E27FC236}">
                <a16:creationId xmlns:a16="http://schemas.microsoft.com/office/drawing/2014/main" id="{B4F3A4FA-5336-BBC1-B37C-3AAA263E81DD}"/>
              </a:ext>
            </a:extLst>
          </p:cNvPr>
          <p:cNvSpPr>
            <a:spLocks noGrp="1"/>
          </p:cNvSpPr>
          <p:nvPr>
            <p:ph type="pic" sz="quarter" idx="24"/>
          </p:nvPr>
        </p:nvSpPr>
        <p:spPr>
          <a:xfrm rot="19800000">
            <a:off x="11495694" y="-22396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7" name="图片占位符 17">
            <a:extLst>
              <a:ext uri="{FF2B5EF4-FFF2-40B4-BE49-F238E27FC236}">
                <a16:creationId xmlns:a16="http://schemas.microsoft.com/office/drawing/2014/main" id="{CEB07FC3-0786-73FB-72A9-5A3D07372FD7}"/>
              </a:ext>
            </a:extLst>
          </p:cNvPr>
          <p:cNvSpPr>
            <a:spLocks noGrp="1"/>
          </p:cNvSpPr>
          <p:nvPr>
            <p:ph type="pic" sz="quarter" idx="27"/>
          </p:nvPr>
        </p:nvSpPr>
        <p:spPr>
          <a:xfrm rot="19800000">
            <a:off x="7536771" y="52908"/>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9" name="图片占位符 17">
            <a:extLst>
              <a:ext uri="{FF2B5EF4-FFF2-40B4-BE49-F238E27FC236}">
                <a16:creationId xmlns:a16="http://schemas.microsoft.com/office/drawing/2014/main" id="{E77DCFD7-298A-2E7D-BF33-8475538495A4}"/>
              </a:ext>
            </a:extLst>
          </p:cNvPr>
          <p:cNvSpPr>
            <a:spLocks noGrp="1"/>
          </p:cNvSpPr>
          <p:nvPr>
            <p:ph type="pic" sz="quarter" idx="33"/>
          </p:nvPr>
        </p:nvSpPr>
        <p:spPr>
          <a:xfrm rot="19800000">
            <a:off x="-381077" y="46380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0" name="图片占位符 17">
            <a:extLst>
              <a:ext uri="{FF2B5EF4-FFF2-40B4-BE49-F238E27FC236}">
                <a16:creationId xmlns:a16="http://schemas.microsoft.com/office/drawing/2014/main" id="{A65FCCCE-0FD0-649F-D128-FD343C6CAB5F}"/>
              </a:ext>
            </a:extLst>
          </p:cNvPr>
          <p:cNvSpPr>
            <a:spLocks noGrp="1"/>
          </p:cNvSpPr>
          <p:nvPr>
            <p:ph type="pic" sz="quarter" idx="34"/>
          </p:nvPr>
        </p:nvSpPr>
        <p:spPr>
          <a:xfrm rot="19800000">
            <a:off x="-3459493" y="243410"/>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1" name="图片占位符 17">
            <a:extLst>
              <a:ext uri="{FF2B5EF4-FFF2-40B4-BE49-F238E27FC236}">
                <a16:creationId xmlns:a16="http://schemas.microsoft.com/office/drawing/2014/main" id="{326D091F-8704-BA02-37AB-295BF291D66A}"/>
              </a:ext>
            </a:extLst>
          </p:cNvPr>
          <p:cNvSpPr>
            <a:spLocks noGrp="1"/>
          </p:cNvSpPr>
          <p:nvPr>
            <p:ph type="pic" sz="quarter" idx="35"/>
          </p:nvPr>
        </p:nvSpPr>
        <p:spPr>
          <a:xfrm rot="19800000">
            <a:off x="11495694" y="853008"/>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2" name="图片占位符 17">
            <a:extLst>
              <a:ext uri="{FF2B5EF4-FFF2-40B4-BE49-F238E27FC236}">
                <a16:creationId xmlns:a16="http://schemas.microsoft.com/office/drawing/2014/main" id="{C75BE3E7-3AA3-8CDC-3433-AC5DDF32D20F}"/>
              </a:ext>
            </a:extLst>
          </p:cNvPr>
          <p:cNvSpPr>
            <a:spLocks noGrp="1"/>
          </p:cNvSpPr>
          <p:nvPr>
            <p:ph type="pic" sz="quarter" idx="36"/>
          </p:nvPr>
        </p:nvSpPr>
        <p:spPr>
          <a:xfrm rot="19800000">
            <a:off x="7536770" y="3145592"/>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3" name="图片占位符 17">
            <a:extLst>
              <a:ext uri="{FF2B5EF4-FFF2-40B4-BE49-F238E27FC236}">
                <a16:creationId xmlns:a16="http://schemas.microsoft.com/office/drawing/2014/main" id="{FE575891-3C6A-8E26-0CF7-FF33C259A5A6}"/>
              </a:ext>
            </a:extLst>
          </p:cNvPr>
          <p:cNvSpPr>
            <a:spLocks noGrp="1"/>
          </p:cNvSpPr>
          <p:nvPr>
            <p:ph type="pic" sz="quarter" idx="37"/>
          </p:nvPr>
        </p:nvSpPr>
        <p:spPr>
          <a:xfrm rot="19800000">
            <a:off x="3577846" y="5438176"/>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4" name="图片占位符 17">
            <a:extLst>
              <a:ext uri="{FF2B5EF4-FFF2-40B4-BE49-F238E27FC236}">
                <a16:creationId xmlns:a16="http://schemas.microsoft.com/office/drawing/2014/main" id="{46833B4F-3C97-DEB5-6466-1AE51BED5A56}"/>
              </a:ext>
            </a:extLst>
          </p:cNvPr>
          <p:cNvSpPr>
            <a:spLocks noGrp="1"/>
          </p:cNvSpPr>
          <p:nvPr>
            <p:ph type="pic" sz="quarter" idx="39"/>
          </p:nvPr>
        </p:nvSpPr>
        <p:spPr>
          <a:xfrm rot="19800000">
            <a:off x="11241694" y="4066109"/>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5" name="图片占位符 17">
            <a:extLst>
              <a:ext uri="{FF2B5EF4-FFF2-40B4-BE49-F238E27FC236}">
                <a16:creationId xmlns:a16="http://schemas.microsoft.com/office/drawing/2014/main" id="{3E0AECA4-4DDC-9176-419D-1D14A4C6F9A6}"/>
              </a:ext>
            </a:extLst>
          </p:cNvPr>
          <p:cNvSpPr>
            <a:spLocks noGrp="1"/>
          </p:cNvSpPr>
          <p:nvPr>
            <p:ph type="pic" sz="quarter" idx="40"/>
          </p:nvPr>
        </p:nvSpPr>
        <p:spPr>
          <a:xfrm rot="19800000">
            <a:off x="7282770" y="6358693"/>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19" name="图片占位符 17">
            <a:extLst>
              <a:ext uri="{FF2B5EF4-FFF2-40B4-BE49-F238E27FC236}">
                <a16:creationId xmlns:a16="http://schemas.microsoft.com/office/drawing/2014/main" id="{31C12FF2-B22F-EDF2-AB25-B58FC66D50C8}"/>
              </a:ext>
            </a:extLst>
          </p:cNvPr>
          <p:cNvSpPr>
            <a:spLocks noGrp="1"/>
          </p:cNvSpPr>
          <p:nvPr>
            <p:ph type="pic" sz="quarter" idx="44"/>
          </p:nvPr>
        </p:nvSpPr>
        <p:spPr>
          <a:xfrm rot="19800000">
            <a:off x="512131" y="-2036475"/>
            <a:ext cx="4398028" cy="2472748"/>
          </a:xfrm>
          <a:prstGeom prst="roundRect">
            <a:avLst>
              <a:gd name="adj" fmla="val 4486"/>
            </a:avLst>
          </a:prstGeom>
          <a:solidFill>
            <a:schemeClr val="bg1"/>
          </a:solidFill>
          <a:effectLst>
            <a:outerShdw blurRad="12700" dist="12700" dir="5400000" algn="tr" rotWithShape="0">
              <a:schemeClr val="bg1">
                <a:lumMod val="75000"/>
                <a:alpha val="40000"/>
              </a:schemeClr>
            </a:outerShdw>
          </a:effectLst>
        </p:spPr>
        <p:txBody>
          <a:bodyPr>
            <a:normAutofit/>
          </a:bodyPr>
          <a:lstStyle>
            <a:lvl1pPr>
              <a:defRPr sz="1600">
                <a:solidFill>
                  <a:schemeClr val="tx2"/>
                </a:solidFill>
              </a:defRPr>
            </a:lvl1pPr>
          </a:lstStyle>
          <a:p>
            <a:endParaRPr lang="zh-CN" altLang="en-US" dirty="0"/>
          </a:p>
        </p:txBody>
      </p:sp>
      <p:sp>
        <p:nvSpPr>
          <p:cNvPr id="8" name="图片占位符 17">
            <a:extLst>
              <a:ext uri="{FF2B5EF4-FFF2-40B4-BE49-F238E27FC236}">
                <a16:creationId xmlns:a16="http://schemas.microsoft.com/office/drawing/2014/main" id="{981BAEFE-254F-2DB3-AF75-78A8F57CA62C}"/>
              </a:ext>
            </a:extLst>
          </p:cNvPr>
          <p:cNvSpPr>
            <a:spLocks noGrp="1"/>
          </p:cNvSpPr>
          <p:nvPr>
            <p:ph type="pic" sz="quarter" idx="30"/>
          </p:nvPr>
        </p:nvSpPr>
        <p:spPr>
          <a:xfrm rot="19800000">
            <a:off x="2723783" y="1865303"/>
            <a:ext cx="6106156" cy="3433126"/>
          </a:xfrm>
          <a:prstGeom prst="roundRect">
            <a:avLst>
              <a:gd name="adj" fmla="val 4486"/>
            </a:avLst>
          </a:prstGeom>
          <a:solidFill>
            <a:schemeClr val="bg1"/>
          </a:solidFill>
          <a:effectLst>
            <a:outerShdw blurRad="1270000" sx="102000" sy="102000" algn="ctr" rotWithShape="0">
              <a:schemeClr val="tx1">
                <a:alpha val="17000"/>
              </a:schemeClr>
            </a:outerShdw>
          </a:effectLst>
        </p:spPr>
        <p:txBody>
          <a:bodyPr>
            <a:normAutofit/>
          </a:bodyPr>
          <a:lstStyle>
            <a:lvl1pPr>
              <a:defRPr sz="1600">
                <a:solidFill>
                  <a:schemeClr val="tx2"/>
                </a:solidFill>
              </a:defRPr>
            </a:lvl1pPr>
          </a:lstStyle>
          <a:p>
            <a:endParaRPr lang="zh-CN" altLang="en-US" dirty="0"/>
          </a:p>
        </p:txBody>
      </p:sp>
    </p:spTree>
    <p:extLst>
      <p:ext uri="{BB962C8B-B14F-4D97-AF65-F5344CB8AC3E}">
        <p14:creationId xmlns:p14="http://schemas.microsoft.com/office/powerpoint/2010/main" val="158358803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a:hlinkClick r:id="rId2"/>
            <a:extLst>
              <a:ext uri="{FF2B5EF4-FFF2-40B4-BE49-F238E27FC236}">
                <a16:creationId xmlns:a16="http://schemas.microsoft.com/office/drawing/2014/main" id="{F84F9BCF-FA31-4C8B-8C25-2249B33346BB}"/>
              </a:ext>
            </a:extLst>
          </p:cNvPr>
          <p:cNvPicPr>
            <a:picLocks noChangeAspect="1"/>
          </p:cNvPicPr>
          <p:nvPr userDrawn="1"/>
        </p:nvPicPr>
        <p:blipFill rotWithShape="1">
          <a:blip r:embed="rId3" cstate="screen">
            <a:alphaModFix/>
            <a:extLst>
              <a:ext uri="{28A0092B-C50C-407E-A947-70E740481C1C}">
                <a14:useLocalDpi xmlns:a14="http://schemas.microsoft.com/office/drawing/2010/main"/>
              </a:ext>
            </a:extLst>
          </a:blip>
          <a:srcRect/>
          <a:stretch/>
        </p:blipFill>
        <p:spPr>
          <a:xfrm>
            <a:off x="1714499" y="-1423635"/>
            <a:ext cx="3779649" cy="1016000"/>
          </a:xfrm>
          <a:prstGeom prst="rect">
            <a:avLst/>
          </a:prstGeom>
        </p:spPr>
      </p:pic>
      <p:grpSp>
        <p:nvGrpSpPr>
          <p:cNvPr id="3" name="组合 2">
            <a:extLst>
              <a:ext uri="{FF2B5EF4-FFF2-40B4-BE49-F238E27FC236}">
                <a16:creationId xmlns:a16="http://schemas.microsoft.com/office/drawing/2014/main" id="{F9D9BB45-5870-1159-E00B-3A7804B8F3B6}"/>
              </a:ext>
            </a:extLst>
          </p:cNvPr>
          <p:cNvGrpSpPr/>
          <p:nvPr userDrawn="1"/>
        </p:nvGrpSpPr>
        <p:grpSpPr>
          <a:xfrm>
            <a:off x="1716819" y="7027288"/>
            <a:ext cx="8760682" cy="1254347"/>
            <a:chOff x="2319" y="7301378"/>
            <a:chExt cx="8760682" cy="1254347"/>
          </a:xfrm>
        </p:grpSpPr>
        <p:grpSp>
          <p:nvGrpSpPr>
            <p:cNvPr id="4" name="组合 3" descr="51PPT模板网 &#10;唯一官网网址：www.51pptmoban.com">
              <a:extLst>
                <a:ext uri="{FF2B5EF4-FFF2-40B4-BE49-F238E27FC236}">
                  <a16:creationId xmlns:a16="http://schemas.microsoft.com/office/drawing/2014/main" id="{D9F2C1E7-ADBF-3B2A-C931-5882678EA291}"/>
                </a:ext>
              </a:extLst>
            </p:cNvPr>
            <p:cNvGrpSpPr/>
            <p:nvPr userDrawn="1"/>
          </p:nvGrpSpPr>
          <p:grpSpPr>
            <a:xfrm>
              <a:off x="2319" y="7301378"/>
              <a:ext cx="8760682" cy="1254347"/>
              <a:chOff x="2070420" y="2925140"/>
              <a:chExt cx="10503063" cy="1503820"/>
            </a:xfrm>
            <a:solidFill>
              <a:schemeClr val="bg1"/>
            </a:solidFill>
          </p:grpSpPr>
          <p:sp>
            <p:nvSpPr>
              <p:cNvPr id="6" name="TextBox 56">
                <a:hlinkClick r:id="rId2"/>
                <a:extLst>
                  <a:ext uri="{FF2B5EF4-FFF2-40B4-BE49-F238E27FC236}">
                    <a16:creationId xmlns:a16="http://schemas.microsoft.com/office/drawing/2014/main" id="{2DACE380-DDF3-36C9-EA12-9FD8BCBDC195}"/>
                  </a:ext>
                </a:extLst>
              </p:cNvPr>
              <p:cNvSpPr txBox="1"/>
              <p:nvPr userDrawn="1"/>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7" name="TextBox 35">
                <a:extLst>
                  <a:ext uri="{FF2B5EF4-FFF2-40B4-BE49-F238E27FC236}">
                    <a16:creationId xmlns:a16="http://schemas.microsoft.com/office/drawing/2014/main" id="{5EDCE862-A42E-6219-B2D5-81552DBFC90A}"/>
                  </a:ext>
                </a:extLst>
              </p:cNvPr>
              <p:cNvSpPr txBox="1"/>
              <p:nvPr userDrawn="1"/>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4400" dirty="0">
                  <a:latin typeface="MiSans Heavy" panose="00000A00000000000000" pitchFamily="2" charset="-122"/>
                  <a:ea typeface="MiSans Heavy" panose="00000A00000000000000" pitchFamily="2" charset="-122"/>
                </a:endParaRPr>
              </a:p>
            </p:txBody>
          </p:sp>
          <p:sp>
            <p:nvSpPr>
              <p:cNvPr id="8" name="TextBox 59">
                <a:extLst>
                  <a:ext uri="{FF2B5EF4-FFF2-40B4-BE49-F238E27FC236}">
                    <a16:creationId xmlns:a16="http://schemas.microsoft.com/office/drawing/2014/main" id="{AEBBFF7A-9299-381E-8265-BC87DB14D2BF}"/>
                  </a:ext>
                </a:extLst>
              </p:cNvPr>
              <p:cNvSpPr txBox="1"/>
              <p:nvPr userDrawn="1"/>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9" name="TextBox 62">
                <a:extLst>
                  <a:ext uri="{FF2B5EF4-FFF2-40B4-BE49-F238E27FC236}">
                    <a16:creationId xmlns:a16="http://schemas.microsoft.com/office/drawing/2014/main" id="{DADC4994-5D3E-3DEE-5389-E82F6747100F}"/>
                  </a:ext>
                </a:extLst>
              </p:cNvPr>
              <p:cNvSpPr txBox="1"/>
              <p:nvPr userDrawn="1"/>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5" name="TextBox 2">
              <a:extLst>
                <a:ext uri="{FF2B5EF4-FFF2-40B4-BE49-F238E27FC236}">
                  <a16:creationId xmlns:a16="http://schemas.microsoft.com/office/drawing/2014/main" id="{77B87326-9D70-584C-0F55-2D92850592F7}"/>
                </a:ext>
              </a:extLst>
            </p:cNvPr>
            <p:cNvSpPr txBox="1"/>
            <p:nvPr userDrawn="1"/>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3943009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531219823"/>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24A3FE-9806-B2B1-E569-26861E3443B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79A12D-4195-534D-6548-6A11AA6EAF26}"/>
              </a:ext>
            </a:extLst>
          </p:cNvPr>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DE5C6C4-10F6-AF39-D882-93584C295ED8}"/>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79E16F9E-F817-C2AF-B749-6BB424C773A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3CAC490-6B22-0D56-F762-4A96CC175DD5}"/>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653975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2F0DEA-FE0A-08F8-03FD-C6356C2B7B0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ED57F37-55B9-6ABF-786B-24287723637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9A0BCC5-8922-876B-9EC0-A53A2B364874}"/>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EACBE5B0-C108-DF20-9306-2DE7EB803ED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A88DC62-66FD-8280-C0A0-CB9EC0F672D8}"/>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949013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5EDA50-61FA-7C11-3327-D7F20B634C71}"/>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B61F97F-20FF-1004-4D5C-E528C74858D0}"/>
              </a:ext>
            </a:extLst>
          </p:cNvPr>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CD09DC45-92F2-0196-35E9-3AB3CE7C381E}"/>
              </a:ext>
            </a:extLst>
          </p:cNvPr>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2D6CC318-6293-CA00-710D-91EABA21893B}"/>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6" name="页脚占位符 5">
            <a:extLst>
              <a:ext uri="{FF2B5EF4-FFF2-40B4-BE49-F238E27FC236}">
                <a16:creationId xmlns:a16="http://schemas.microsoft.com/office/drawing/2014/main" id="{91262B8E-2A41-A3AC-BC1A-B92A35A1694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32068846-D94D-8535-CB0A-EA41951B1864}"/>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1812453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B86394-163C-7957-5395-EFE322F517F5}"/>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5D821A2-52BA-D63C-4DAA-3FAE8A1CBA8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BF3062B-EC71-CD8F-7911-5F446688F092}"/>
              </a:ext>
            </a:extLst>
          </p:cNvPr>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A832F62C-19B5-7B0D-0934-88F5E550FF0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F133F5A-248B-F491-8B13-2895E8DAFEF0}"/>
              </a:ext>
            </a:extLst>
          </p:cNvPr>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067FEA12-B1BC-4D97-C352-4FEA1B964F7F}"/>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8" name="页脚占位符 7">
            <a:extLst>
              <a:ext uri="{FF2B5EF4-FFF2-40B4-BE49-F238E27FC236}">
                <a16:creationId xmlns:a16="http://schemas.microsoft.com/office/drawing/2014/main" id="{D9AADC8F-6FEE-4BFD-A201-AA46F0CEA4D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93FFE10E-C606-CB84-627C-355AD172BDA0}"/>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4243602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014BE1-31D0-32C8-A3D5-9B7869D0851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FDA65CBF-258F-5713-A4B4-808BB916E0E9}"/>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4" name="页脚占位符 3">
            <a:extLst>
              <a:ext uri="{FF2B5EF4-FFF2-40B4-BE49-F238E27FC236}">
                <a16:creationId xmlns:a16="http://schemas.microsoft.com/office/drawing/2014/main" id="{24DCD43B-401A-4D46-56E3-3FC3BEF1485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2142FE12-A029-4FEB-F0FC-B097E15D7F8F}"/>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16841798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CD5E752-5871-6312-1625-9B3B374A15D2}"/>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3" name="页脚占位符 2">
            <a:extLst>
              <a:ext uri="{FF2B5EF4-FFF2-40B4-BE49-F238E27FC236}">
                <a16:creationId xmlns:a16="http://schemas.microsoft.com/office/drawing/2014/main" id="{F1F50915-D720-818C-7127-553CD13AF18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52D36226-6C26-63B9-3B7B-08208E6E3C5E}"/>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10767359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F7439A-A9B3-227C-2758-ED09F1B336B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05A91F88-6C2D-E75A-994B-B6F97747ADE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7E9A155B-F2EE-83AE-518C-11281AD6EAF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F532A3-71C0-96CD-AB04-276CAA8F5127}"/>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6" name="页脚占位符 5">
            <a:extLst>
              <a:ext uri="{FF2B5EF4-FFF2-40B4-BE49-F238E27FC236}">
                <a16:creationId xmlns:a16="http://schemas.microsoft.com/office/drawing/2014/main" id="{A703F1CB-7AE2-F5EB-0390-2CCDBF354F6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EC00171E-5295-993F-74CB-A437CFEA8496}"/>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1817124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92ADD3-1882-8B90-990C-2B64F4A166F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5B9AF424-1FB2-C03B-3F8A-F5C4FDC5131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DFA3AF6-9FEB-2842-789B-369619B2AF6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0EF0A41-D03D-5622-9EB2-D9375A24AEE7}"/>
              </a:ext>
            </a:extLst>
          </p:cNvPr>
          <p:cNvSpPr>
            <a:spLocks noGrp="1"/>
          </p:cNvSpPr>
          <p:nvPr>
            <p:ph type="dt" sz="half" idx="10"/>
          </p:nvPr>
        </p:nvSpPr>
        <p:spPr>
          <a:xfrm>
            <a:off x="838200" y="6356350"/>
            <a:ext cx="2743200" cy="365125"/>
          </a:xfrm>
          <a:prstGeom prst="rect">
            <a:avLst/>
          </a:prstGeom>
        </p:spPr>
        <p:txBody>
          <a:bodyPr/>
          <a:lstStyle/>
          <a:p>
            <a:fld id="{A19AE342-2EF5-43EA-BC17-23B4B2E62B12}" type="datetimeFigureOut">
              <a:rPr lang="zh-CN" altLang="en-US" smtClean="0"/>
              <a:t>2023/3/13</a:t>
            </a:fld>
            <a:endParaRPr lang="zh-CN" altLang="en-US"/>
          </a:p>
        </p:txBody>
      </p:sp>
      <p:sp>
        <p:nvSpPr>
          <p:cNvPr id="6" name="页脚占位符 5">
            <a:extLst>
              <a:ext uri="{FF2B5EF4-FFF2-40B4-BE49-F238E27FC236}">
                <a16:creationId xmlns:a16="http://schemas.microsoft.com/office/drawing/2014/main" id="{C6096811-C3FA-B323-01A5-2F1C77662C9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C045B9A9-54D2-1396-A758-D2B3C101BB9F}"/>
              </a:ext>
            </a:extLst>
          </p:cNvPr>
          <p:cNvSpPr>
            <a:spLocks noGrp="1"/>
          </p:cNvSpPr>
          <p:nvPr>
            <p:ph type="sldNum" sz="quarter" idx="12"/>
          </p:nvPr>
        </p:nvSpPr>
        <p:spPr>
          <a:xfrm>
            <a:off x="8610600" y="6356350"/>
            <a:ext cx="2743200" cy="365125"/>
          </a:xfrm>
          <a:prstGeom prst="rect">
            <a:avLst/>
          </a:prstGeom>
        </p:spPr>
        <p:txBody>
          <a:bodyPr/>
          <a:lstStyle/>
          <a:p>
            <a:fld id="{A7081C3B-ABB6-4E9E-B90F-14573170C492}" type="slidenum">
              <a:rPr lang="zh-CN" altLang="en-US" smtClean="0"/>
              <a:t>‹#›</a:t>
            </a:fld>
            <a:endParaRPr lang="zh-CN" altLang="en-US"/>
          </a:p>
        </p:txBody>
      </p:sp>
    </p:spTree>
    <p:extLst>
      <p:ext uri="{BB962C8B-B14F-4D97-AF65-F5344CB8AC3E}">
        <p14:creationId xmlns:p14="http://schemas.microsoft.com/office/powerpoint/2010/main" val="1771442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689EB8F-4CF0-FE4E-7BB6-5D5CD156818E}"/>
              </a:ext>
            </a:extLst>
          </p:cNvPr>
          <p:cNvPicPr>
            <a:picLocks noChangeAspect="1"/>
          </p:cNvPicPr>
          <p:nvPr userDrawn="1"/>
        </p:nvPicPr>
        <p:blipFill>
          <a:blip r:embed="rId18"/>
          <a:stretch>
            <a:fillRect/>
          </a:stretch>
        </p:blipFill>
        <p:spPr>
          <a:xfrm>
            <a:off x="0" y="0"/>
            <a:ext cx="12192000" cy="6857999"/>
          </a:xfrm>
          <a:prstGeom prst="rect">
            <a:avLst/>
          </a:prstGeom>
        </p:spPr>
      </p:pic>
      <p:sp>
        <p:nvSpPr>
          <p:cNvPr id="8" name="矩形 7">
            <a:extLst>
              <a:ext uri="{FF2B5EF4-FFF2-40B4-BE49-F238E27FC236}">
                <a16:creationId xmlns:a16="http://schemas.microsoft.com/office/drawing/2014/main" id="{3061329B-33E6-BDB6-D8F1-7D9B887CBD20}"/>
              </a:ext>
            </a:extLst>
          </p:cNvPr>
          <p:cNvSpPr/>
          <p:nvPr userDrawn="1"/>
        </p:nvSpPr>
        <p:spPr>
          <a:xfrm>
            <a:off x="0" y="0"/>
            <a:ext cx="12192000" cy="6858000"/>
          </a:xfrm>
          <a:prstGeom prst="rect">
            <a:avLst/>
          </a:prstGeom>
          <a:gradFill flip="none" rotWithShape="1">
            <a:gsLst>
              <a:gs pos="100000">
                <a:schemeClr val="bg1">
                  <a:alpha val="60000"/>
                </a:schemeClr>
              </a:gs>
              <a:gs pos="0">
                <a:schemeClr val="bg1">
                  <a:alpha val="73000"/>
                </a:schemeClr>
              </a:gs>
            </a:gsLst>
            <a:lin ang="81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768365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7" r:id="rId12"/>
    <p:sldLayoutId id="2147483670" r:id="rId13"/>
    <p:sldLayoutId id="2147483671" r:id="rId14"/>
    <p:sldLayoutId id="2147483672" r:id="rId15"/>
    <p:sldLayoutId id="2147483673"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2023/3/13</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1486372738"/>
      </p:ext>
    </p:extLst>
  </p:cSld>
  <p:clrMap bg1="lt1" tx1="dk1" bg2="lt2" tx2="dk2" accent1="accent1" accent2="accent2" accent3="accent3" accent4="accent4" accent5="accent5" accent6="accent6" hlink="hlink" folHlink="folHlink"/>
  <p:sldLayoutIdLst>
    <p:sldLayoutId id="2147483675" r:id="rId1"/>
    <p:sldLayoutId id="214748367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6.wdp"/><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microsoft.com/office/2007/relationships/hdphoto" Target="../media/hdphoto5.wdp"/><Relationship Id="rId11" Type="http://schemas.openxmlformats.org/officeDocument/2006/relationships/image" Target="../media/image17.png"/><Relationship Id="rId5" Type="http://schemas.openxmlformats.org/officeDocument/2006/relationships/image" Target="../media/image15.png"/><Relationship Id="rId10" Type="http://schemas.microsoft.com/office/2007/relationships/hdphoto" Target="../media/hdphoto1.wdp"/><Relationship Id="rId4" Type="http://schemas.microsoft.com/office/2007/relationships/hdphoto" Target="../media/hdphoto4.wdp"/><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4D28EB0-0B5F-3131-F411-085DF7A40157}"/>
              </a:ext>
            </a:extLst>
          </p:cNvPr>
          <p:cNvPicPr>
            <a:picLocks noChangeAspect="1"/>
          </p:cNvPicPr>
          <p:nvPr/>
        </p:nvPicPr>
        <p:blipFill rotWithShape="1">
          <a:blip r:embed="rId2" cstate="screen">
            <a:lum bright="70000" contrast="-7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1928775-A373-5CC1-A66C-2EA24BAE3D08}"/>
              </a:ext>
            </a:extLst>
          </p:cNvPr>
          <p:cNvSpPr/>
          <p:nvPr/>
        </p:nvSpPr>
        <p:spPr>
          <a:xfrm>
            <a:off x="1318496" y="-1348504"/>
            <a:ext cx="9555008" cy="9555008"/>
          </a:xfrm>
          <a:prstGeom prst="ellipse">
            <a:avLst/>
          </a:prstGeom>
          <a:gradFill>
            <a:gsLst>
              <a:gs pos="0">
                <a:srgbClr val="1035AF">
                  <a:alpha val="17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13314F24-DDE1-A557-4966-07A320099ECA}"/>
              </a:ext>
            </a:extLst>
          </p:cNvPr>
          <p:cNvSpPr/>
          <p:nvPr/>
        </p:nvSpPr>
        <p:spPr>
          <a:xfrm>
            <a:off x="2188974" y="-478026"/>
            <a:ext cx="7814052" cy="7814052"/>
          </a:xfrm>
          <a:prstGeom prst="ellipse">
            <a:avLst/>
          </a:prstGeom>
          <a:noFill/>
          <a:ln w="6350">
            <a:gradFill>
              <a:gsLst>
                <a:gs pos="0">
                  <a:schemeClr val="accent3">
                    <a:alpha val="34000"/>
                    <a:lumMod val="72000"/>
                  </a:schemeClr>
                </a:gs>
                <a:gs pos="100000">
                  <a:schemeClr val="accent4">
                    <a:lumMod val="60000"/>
                    <a:lumOff val="4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3E39487-6397-7B61-5970-4A2D5B7262A9}"/>
              </a:ext>
            </a:extLst>
          </p:cNvPr>
          <p:cNvSpPr/>
          <p:nvPr/>
        </p:nvSpPr>
        <p:spPr>
          <a:xfrm>
            <a:off x="3164930" y="490085"/>
            <a:ext cx="5877830" cy="5877830"/>
          </a:xfrm>
          <a:prstGeom prst="ellipse">
            <a:avLst/>
          </a:prstGeom>
          <a:gradFill>
            <a:gsLst>
              <a:gs pos="0">
                <a:srgbClr val="224CD3">
                  <a:alpha val="21000"/>
                </a:srgbClr>
              </a:gs>
              <a:gs pos="100000">
                <a:srgbClr val="446CEE">
                  <a:alpha val="1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85A71A42-9704-F878-B039-DE804BFA29B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898650"/>
            <a:ext cx="12192000" cy="3060700"/>
          </a:xfrm>
          <a:prstGeom prst="roundRect">
            <a:avLst>
              <a:gd name="adj" fmla="val 7331"/>
            </a:avLst>
          </a:prstGeom>
        </p:spPr>
      </p:pic>
      <p:sp>
        <p:nvSpPr>
          <p:cNvPr id="11" name="矩形: 圆角 10">
            <a:extLst>
              <a:ext uri="{FF2B5EF4-FFF2-40B4-BE49-F238E27FC236}">
                <a16:creationId xmlns:a16="http://schemas.microsoft.com/office/drawing/2014/main" id="{01D10BDF-D3D1-44A7-3AAF-B0BDABBCEAA7}"/>
              </a:ext>
            </a:extLst>
          </p:cNvPr>
          <p:cNvSpPr/>
          <p:nvPr/>
        </p:nvSpPr>
        <p:spPr>
          <a:xfrm>
            <a:off x="0" y="1898650"/>
            <a:ext cx="12192000" cy="3060700"/>
          </a:xfrm>
          <a:prstGeom prst="roundRect">
            <a:avLst>
              <a:gd name="adj" fmla="val 8265"/>
            </a:avLst>
          </a:prstGeom>
          <a:gradFill flip="none" rotWithShape="1">
            <a:gsLst>
              <a:gs pos="0">
                <a:srgbClr val="1035AF">
                  <a:alpha val="34000"/>
                </a:srgbClr>
              </a:gs>
              <a:gs pos="100000">
                <a:srgbClr val="1035A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8DFF1A28-E365-C5A1-BF8C-F7DB33FE9CBE}"/>
              </a:ext>
            </a:extLst>
          </p:cNvPr>
          <p:cNvSpPr txBox="1"/>
          <p:nvPr/>
        </p:nvSpPr>
        <p:spPr>
          <a:xfrm>
            <a:off x="2194932" y="2743834"/>
            <a:ext cx="7802136" cy="1107996"/>
          </a:xfrm>
          <a:prstGeom prst="rect">
            <a:avLst/>
          </a:prstGeom>
          <a:noFill/>
        </p:spPr>
        <p:txBody>
          <a:bodyPr wrap="none" rtlCol="0">
            <a:spAutoFit/>
          </a:bodyPr>
          <a:lstStyle/>
          <a:p>
            <a:r>
              <a:rPr lang="zh-CN" altLang="en-US" sz="6600" dirty="0">
                <a:solidFill>
                  <a:schemeClr val="bg1"/>
                </a:solidFill>
                <a:latin typeface="+mj-ea"/>
                <a:ea typeface="+mj-ea"/>
              </a:rPr>
              <a:t>公司介绍商务型模板</a:t>
            </a:r>
          </a:p>
        </p:txBody>
      </p:sp>
      <p:sp>
        <p:nvSpPr>
          <p:cNvPr id="3" name="文本框 2">
            <a:extLst>
              <a:ext uri="{FF2B5EF4-FFF2-40B4-BE49-F238E27FC236}">
                <a16:creationId xmlns:a16="http://schemas.microsoft.com/office/drawing/2014/main" id="{D4781F1B-3A60-199B-523B-B854E3BDFDC6}"/>
              </a:ext>
            </a:extLst>
          </p:cNvPr>
          <p:cNvSpPr txBox="1"/>
          <p:nvPr/>
        </p:nvSpPr>
        <p:spPr>
          <a:xfrm>
            <a:off x="4259600" y="5185638"/>
            <a:ext cx="3672800" cy="338554"/>
          </a:xfrm>
          <a:prstGeom prst="rect">
            <a:avLst/>
          </a:prstGeom>
          <a:noFill/>
        </p:spPr>
        <p:txBody>
          <a:bodyPr wrap="none">
            <a:spAutoFit/>
          </a:bodyPr>
          <a:lstStyle/>
          <a:p>
            <a:r>
              <a:rPr lang="zh-CN" altLang="en-US" sz="1600" dirty="0">
                <a:latin typeface="思源黑体 CN Bold" panose="020B0800000000000000" pitchFamily="34" charset="-122"/>
                <a:ea typeface="思源黑体 CN Bold" panose="020B0800000000000000" pitchFamily="34" charset="-122"/>
              </a:rPr>
              <a:t>请在此输入一段文字或者一句名人名言</a:t>
            </a:r>
          </a:p>
        </p:txBody>
      </p:sp>
      <p:sp>
        <p:nvSpPr>
          <p:cNvPr id="17" name="文本框 16">
            <a:extLst>
              <a:ext uri="{FF2B5EF4-FFF2-40B4-BE49-F238E27FC236}">
                <a16:creationId xmlns:a16="http://schemas.microsoft.com/office/drawing/2014/main" id="{41AB1B1B-AA60-D416-12F4-00E3F19A244B}"/>
              </a:ext>
            </a:extLst>
          </p:cNvPr>
          <p:cNvSpPr txBox="1"/>
          <p:nvPr/>
        </p:nvSpPr>
        <p:spPr>
          <a:xfrm>
            <a:off x="4719638" y="1109693"/>
            <a:ext cx="2752725" cy="523220"/>
          </a:xfrm>
          <a:prstGeom prst="rect">
            <a:avLst/>
          </a:prstGeom>
          <a:noFill/>
        </p:spPr>
        <p:txBody>
          <a:bodyPr wrap="square" rtlCol="0">
            <a:spAutoFit/>
          </a:bodyPr>
          <a:lstStyle/>
          <a:p>
            <a:pPr algn="ctr"/>
            <a:r>
              <a:rPr lang="en-US" altLang="zh-CN" sz="2800" dirty="0">
                <a:solidFill>
                  <a:schemeClr val="accent1">
                    <a:lumMod val="75000"/>
                  </a:schemeClr>
                </a:solidFill>
                <a:latin typeface="+mj-lt"/>
              </a:rPr>
              <a:t>LOGOHERE</a:t>
            </a:r>
            <a:endParaRPr lang="zh-CN" altLang="en-US" sz="2800" dirty="0">
              <a:solidFill>
                <a:schemeClr val="accent1">
                  <a:lumMod val="75000"/>
                </a:schemeClr>
              </a:solidFill>
              <a:latin typeface="+mj-lt"/>
            </a:endParaRPr>
          </a:p>
        </p:txBody>
      </p:sp>
    </p:spTree>
    <p:extLst>
      <p:ext uri="{BB962C8B-B14F-4D97-AF65-F5344CB8AC3E}">
        <p14:creationId xmlns:p14="http://schemas.microsoft.com/office/powerpoint/2010/main" val="35898307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4D28EB0-0B5F-3131-F411-085DF7A40157}"/>
              </a:ext>
            </a:extLst>
          </p:cNvPr>
          <p:cNvPicPr>
            <a:picLocks noChangeAspect="1"/>
          </p:cNvPicPr>
          <p:nvPr/>
        </p:nvPicPr>
        <p:blipFill rotWithShape="1">
          <a:blip r:embed="rId3" cstate="screen">
            <a:lum bright="70000" contrast="-70000"/>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1928775-A373-5CC1-A66C-2EA24BAE3D08}"/>
              </a:ext>
            </a:extLst>
          </p:cNvPr>
          <p:cNvSpPr/>
          <p:nvPr/>
        </p:nvSpPr>
        <p:spPr>
          <a:xfrm>
            <a:off x="1318496" y="-1348504"/>
            <a:ext cx="9555008" cy="9555008"/>
          </a:xfrm>
          <a:prstGeom prst="ellipse">
            <a:avLst/>
          </a:prstGeom>
          <a:gradFill>
            <a:gsLst>
              <a:gs pos="0">
                <a:srgbClr val="1035AF">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椭圆 7">
            <a:extLst>
              <a:ext uri="{FF2B5EF4-FFF2-40B4-BE49-F238E27FC236}">
                <a16:creationId xmlns:a16="http://schemas.microsoft.com/office/drawing/2014/main" id="{13314F24-DDE1-A557-4966-07A320099ECA}"/>
              </a:ext>
            </a:extLst>
          </p:cNvPr>
          <p:cNvSpPr/>
          <p:nvPr/>
        </p:nvSpPr>
        <p:spPr>
          <a:xfrm>
            <a:off x="2188974" y="-478026"/>
            <a:ext cx="7814052" cy="7814052"/>
          </a:xfrm>
          <a:prstGeom prst="ellipse">
            <a:avLst/>
          </a:prstGeom>
          <a:noFill/>
          <a:ln w="6350">
            <a:gradFill>
              <a:gsLst>
                <a:gs pos="0">
                  <a:schemeClr val="accent3">
                    <a:alpha val="34000"/>
                    <a:lumMod val="72000"/>
                  </a:schemeClr>
                </a:gs>
                <a:gs pos="100000">
                  <a:schemeClr val="accent4">
                    <a:lumMod val="60000"/>
                    <a:lumOff val="40000"/>
                    <a:alpha val="2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3E39487-6397-7B61-5970-4A2D5B7262A9}"/>
              </a:ext>
            </a:extLst>
          </p:cNvPr>
          <p:cNvSpPr/>
          <p:nvPr/>
        </p:nvSpPr>
        <p:spPr>
          <a:xfrm>
            <a:off x="3164930" y="490085"/>
            <a:ext cx="5877830" cy="5877830"/>
          </a:xfrm>
          <a:prstGeom prst="ellipse">
            <a:avLst/>
          </a:prstGeom>
          <a:gradFill>
            <a:gsLst>
              <a:gs pos="0">
                <a:srgbClr val="224CD3">
                  <a:alpha val="21000"/>
                </a:srgbClr>
              </a:gs>
              <a:gs pos="100000">
                <a:srgbClr val="446CEE">
                  <a:alpha val="18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85A71A42-9704-F878-B039-DE804BFA29B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1898650"/>
            <a:ext cx="12192000" cy="3060700"/>
          </a:xfrm>
          <a:prstGeom prst="roundRect">
            <a:avLst>
              <a:gd name="adj" fmla="val 7331"/>
            </a:avLst>
          </a:prstGeom>
        </p:spPr>
      </p:pic>
      <p:sp>
        <p:nvSpPr>
          <p:cNvPr id="11" name="矩形: 圆角 10">
            <a:extLst>
              <a:ext uri="{FF2B5EF4-FFF2-40B4-BE49-F238E27FC236}">
                <a16:creationId xmlns:a16="http://schemas.microsoft.com/office/drawing/2014/main" id="{01D10BDF-D3D1-44A7-3AAF-B0BDABBCEAA7}"/>
              </a:ext>
            </a:extLst>
          </p:cNvPr>
          <p:cNvSpPr/>
          <p:nvPr/>
        </p:nvSpPr>
        <p:spPr>
          <a:xfrm>
            <a:off x="0" y="1898650"/>
            <a:ext cx="12192000" cy="3060700"/>
          </a:xfrm>
          <a:prstGeom prst="roundRect">
            <a:avLst>
              <a:gd name="adj" fmla="val 8265"/>
            </a:avLst>
          </a:prstGeom>
          <a:gradFill flip="none" rotWithShape="1">
            <a:gsLst>
              <a:gs pos="0">
                <a:srgbClr val="1035AF">
                  <a:alpha val="34000"/>
                </a:srgbClr>
              </a:gs>
              <a:gs pos="100000">
                <a:srgbClr val="1035A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a:extLst>
              <a:ext uri="{FF2B5EF4-FFF2-40B4-BE49-F238E27FC236}">
                <a16:creationId xmlns:a16="http://schemas.microsoft.com/office/drawing/2014/main" id="{8DFF1A28-E365-C5A1-BF8C-F7DB33FE9CBE}"/>
              </a:ext>
            </a:extLst>
          </p:cNvPr>
          <p:cNvSpPr txBox="1"/>
          <p:nvPr/>
        </p:nvSpPr>
        <p:spPr>
          <a:xfrm>
            <a:off x="3464511" y="2743834"/>
            <a:ext cx="5262979" cy="1107996"/>
          </a:xfrm>
          <a:prstGeom prst="rect">
            <a:avLst/>
          </a:prstGeom>
          <a:noFill/>
        </p:spPr>
        <p:txBody>
          <a:bodyPr wrap="none" rtlCol="0">
            <a:spAutoFit/>
          </a:bodyPr>
          <a:lstStyle/>
          <a:p>
            <a:r>
              <a:rPr lang="zh-CN" altLang="en-US" sz="6600" dirty="0">
                <a:solidFill>
                  <a:schemeClr val="bg1"/>
                </a:solidFill>
                <a:latin typeface="+mj-ea"/>
                <a:ea typeface="+mj-ea"/>
              </a:rPr>
              <a:t>谢谢大家观看</a:t>
            </a:r>
          </a:p>
        </p:txBody>
      </p:sp>
      <p:sp>
        <p:nvSpPr>
          <p:cNvPr id="3" name="文本框 2">
            <a:extLst>
              <a:ext uri="{FF2B5EF4-FFF2-40B4-BE49-F238E27FC236}">
                <a16:creationId xmlns:a16="http://schemas.microsoft.com/office/drawing/2014/main" id="{D4781F1B-3A60-199B-523B-B854E3BDFDC6}"/>
              </a:ext>
            </a:extLst>
          </p:cNvPr>
          <p:cNvSpPr txBox="1"/>
          <p:nvPr/>
        </p:nvSpPr>
        <p:spPr>
          <a:xfrm>
            <a:off x="4259600" y="5185638"/>
            <a:ext cx="3672800" cy="338554"/>
          </a:xfrm>
          <a:prstGeom prst="rect">
            <a:avLst/>
          </a:prstGeom>
          <a:noFill/>
        </p:spPr>
        <p:txBody>
          <a:bodyPr wrap="none">
            <a:spAutoFit/>
          </a:bodyPr>
          <a:lstStyle/>
          <a:p>
            <a:r>
              <a:rPr lang="zh-CN" altLang="en-US" sz="1600" dirty="0">
                <a:latin typeface="思源黑体 CN Bold" panose="020B0800000000000000" pitchFamily="34" charset="-122"/>
                <a:ea typeface="思源黑体 CN Bold" panose="020B0800000000000000" pitchFamily="34" charset="-122"/>
              </a:rPr>
              <a:t>请在此输入一段文字或者一句名人名言</a:t>
            </a:r>
          </a:p>
        </p:txBody>
      </p:sp>
      <p:sp>
        <p:nvSpPr>
          <p:cNvPr id="17" name="文本框 16">
            <a:extLst>
              <a:ext uri="{FF2B5EF4-FFF2-40B4-BE49-F238E27FC236}">
                <a16:creationId xmlns:a16="http://schemas.microsoft.com/office/drawing/2014/main" id="{41AB1B1B-AA60-D416-12F4-00E3F19A244B}"/>
              </a:ext>
            </a:extLst>
          </p:cNvPr>
          <p:cNvSpPr txBox="1"/>
          <p:nvPr/>
        </p:nvSpPr>
        <p:spPr>
          <a:xfrm>
            <a:off x="4719638" y="1109693"/>
            <a:ext cx="2752725" cy="523220"/>
          </a:xfrm>
          <a:prstGeom prst="rect">
            <a:avLst/>
          </a:prstGeom>
          <a:noFill/>
        </p:spPr>
        <p:txBody>
          <a:bodyPr wrap="square" rtlCol="0">
            <a:spAutoFit/>
          </a:bodyPr>
          <a:lstStyle/>
          <a:p>
            <a:pPr algn="ctr"/>
            <a:r>
              <a:rPr lang="en-US" altLang="zh-CN" sz="2800" dirty="0">
                <a:solidFill>
                  <a:schemeClr val="accent1">
                    <a:lumMod val="75000"/>
                  </a:schemeClr>
                </a:solidFill>
                <a:latin typeface="+mj-lt"/>
              </a:rPr>
              <a:t>LOGOHERE</a:t>
            </a:r>
            <a:endParaRPr lang="zh-CN" altLang="en-US" sz="2800" dirty="0">
              <a:solidFill>
                <a:schemeClr val="accent1">
                  <a:lumMod val="75000"/>
                </a:schemeClr>
              </a:solidFill>
              <a:latin typeface="+mj-lt"/>
            </a:endParaRPr>
          </a:p>
        </p:txBody>
      </p:sp>
    </p:spTree>
    <p:extLst>
      <p:ext uri="{BB962C8B-B14F-4D97-AF65-F5344CB8AC3E}">
        <p14:creationId xmlns:p14="http://schemas.microsoft.com/office/powerpoint/2010/main" val="3412008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CD99C7DD-8E28-03DC-59BB-539C10A56BBD}"/>
              </a:ext>
            </a:extLst>
          </p:cNvPr>
          <p:cNvPicPr>
            <a:picLocks noChangeAspect="1"/>
          </p:cNvPicPr>
          <p:nvPr/>
        </p:nvPicPr>
        <p:blipFill>
          <a:blip r:embed="rId2"/>
          <a:stretch>
            <a:fillRect/>
          </a:stretch>
        </p:blipFill>
        <p:spPr>
          <a:xfrm>
            <a:off x="-487358" y="379946"/>
            <a:ext cx="12552752" cy="5706351"/>
          </a:xfrm>
          <a:prstGeom prst="rect">
            <a:avLst/>
          </a:prstGeom>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09B4F1E-CD54-A5AE-C53C-40B921E89987}"/>
              </a:ext>
            </a:extLst>
          </p:cNvPr>
          <p:cNvSpPr/>
          <p:nvPr/>
        </p:nvSpPr>
        <p:spPr>
          <a:xfrm>
            <a:off x="658813" y="3568382"/>
            <a:ext cx="4031873"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小池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8F5A4400-4D2F-FC48-9026-0F58CBC7B9C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435239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 name="图片 97">
            <a:extLst>
              <a:ext uri="{FF2B5EF4-FFF2-40B4-BE49-F238E27FC236}">
                <a16:creationId xmlns:a16="http://schemas.microsoft.com/office/drawing/2014/main" id="{9AFD68F9-8AEB-40EB-5B0F-08730A69EE40}"/>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 y="1"/>
            <a:ext cx="12191999" cy="2910437"/>
          </a:xfrm>
          <a:custGeom>
            <a:avLst/>
            <a:gdLst>
              <a:gd name="connsiteX0" fmla="*/ 0 w 12191999"/>
              <a:gd name="connsiteY0" fmla="*/ 0 h 2910437"/>
              <a:gd name="connsiteX1" fmla="*/ 12191999 w 12191999"/>
              <a:gd name="connsiteY1" fmla="*/ 0 h 2910437"/>
              <a:gd name="connsiteX2" fmla="*/ 12191999 w 12191999"/>
              <a:gd name="connsiteY2" fmla="*/ 2910437 h 2910437"/>
              <a:gd name="connsiteX3" fmla="*/ 0 w 12191999"/>
              <a:gd name="connsiteY3" fmla="*/ 2910437 h 2910437"/>
            </a:gdLst>
            <a:ahLst/>
            <a:cxnLst>
              <a:cxn ang="0">
                <a:pos x="connsiteX0" y="connsiteY0"/>
              </a:cxn>
              <a:cxn ang="0">
                <a:pos x="connsiteX1" y="connsiteY1"/>
              </a:cxn>
              <a:cxn ang="0">
                <a:pos x="connsiteX2" y="connsiteY2"/>
              </a:cxn>
              <a:cxn ang="0">
                <a:pos x="connsiteX3" y="connsiteY3"/>
              </a:cxn>
            </a:cxnLst>
            <a:rect l="l" t="t" r="r" b="b"/>
            <a:pathLst>
              <a:path w="12191999" h="2910437">
                <a:moveTo>
                  <a:pt x="0" y="0"/>
                </a:moveTo>
                <a:lnTo>
                  <a:pt x="12191999" y="0"/>
                </a:lnTo>
                <a:lnTo>
                  <a:pt x="12191999" y="2910437"/>
                </a:lnTo>
                <a:lnTo>
                  <a:pt x="0" y="2910437"/>
                </a:lnTo>
                <a:close/>
              </a:path>
            </a:pathLst>
          </a:custGeom>
        </p:spPr>
      </p:pic>
      <p:sp>
        <p:nvSpPr>
          <p:cNvPr id="99" name="矩形 98">
            <a:extLst>
              <a:ext uri="{FF2B5EF4-FFF2-40B4-BE49-F238E27FC236}">
                <a16:creationId xmlns:a16="http://schemas.microsoft.com/office/drawing/2014/main" id="{2EA42E55-83D8-5E5C-9BD4-C532AF13AFED}"/>
              </a:ext>
            </a:extLst>
          </p:cNvPr>
          <p:cNvSpPr/>
          <p:nvPr/>
        </p:nvSpPr>
        <p:spPr>
          <a:xfrm>
            <a:off x="0" y="0"/>
            <a:ext cx="12192000" cy="2929573"/>
          </a:xfrm>
          <a:prstGeom prst="rect">
            <a:avLst/>
          </a:prstGeom>
          <a:gradFill flip="none" rotWithShape="1">
            <a:gsLst>
              <a:gs pos="0">
                <a:srgbClr val="1035AF">
                  <a:alpha val="75000"/>
                </a:srgbClr>
              </a:gs>
              <a:gs pos="100000">
                <a:srgbClr val="1035AF">
                  <a:alpha val="77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7" name="组合 116">
            <a:extLst>
              <a:ext uri="{FF2B5EF4-FFF2-40B4-BE49-F238E27FC236}">
                <a16:creationId xmlns:a16="http://schemas.microsoft.com/office/drawing/2014/main" id="{1560C90C-A20C-854B-9EF0-83370B0AC726}"/>
              </a:ext>
            </a:extLst>
          </p:cNvPr>
          <p:cNvGrpSpPr/>
          <p:nvPr/>
        </p:nvGrpSpPr>
        <p:grpSpPr>
          <a:xfrm>
            <a:off x="4735250" y="195653"/>
            <a:ext cx="2721500" cy="2583487"/>
            <a:chOff x="4569580" y="17683"/>
            <a:chExt cx="3052840" cy="2898024"/>
          </a:xfrm>
        </p:grpSpPr>
        <p:grpSp>
          <p:nvGrpSpPr>
            <p:cNvPr id="110" name="组合 109">
              <a:extLst>
                <a:ext uri="{FF2B5EF4-FFF2-40B4-BE49-F238E27FC236}">
                  <a16:creationId xmlns:a16="http://schemas.microsoft.com/office/drawing/2014/main" id="{F0429F12-86FD-1328-28AC-CC1A3CD1E350}"/>
                </a:ext>
              </a:extLst>
            </p:cNvPr>
            <p:cNvGrpSpPr/>
            <p:nvPr/>
          </p:nvGrpSpPr>
          <p:grpSpPr>
            <a:xfrm>
              <a:off x="4646988" y="17683"/>
              <a:ext cx="2898024" cy="2898024"/>
              <a:chOff x="826898" y="1296664"/>
              <a:chExt cx="2851226" cy="2851226"/>
            </a:xfrm>
          </p:grpSpPr>
          <p:sp>
            <p:nvSpPr>
              <p:cNvPr id="111" name="椭圆 110">
                <a:extLst>
                  <a:ext uri="{FF2B5EF4-FFF2-40B4-BE49-F238E27FC236}">
                    <a16:creationId xmlns:a16="http://schemas.microsoft.com/office/drawing/2014/main" id="{77FDA845-AA90-447B-5F50-0C10CE8BB026}"/>
                  </a:ext>
                </a:extLst>
              </p:cNvPr>
              <p:cNvSpPr/>
              <p:nvPr/>
            </p:nvSpPr>
            <p:spPr>
              <a:xfrm>
                <a:off x="826898" y="1296664"/>
                <a:ext cx="2851226" cy="2851226"/>
              </a:xfrm>
              <a:prstGeom prst="ellipse">
                <a:avLst/>
              </a:prstGeom>
              <a:gradFill>
                <a:gsLst>
                  <a:gs pos="0">
                    <a:schemeClr val="bg1">
                      <a:alpha val="32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2" name="椭圆 111">
                <a:extLst>
                  <a:ext uri="{FF2B5EF4-FFF2-40B4-BE49-F238E27FC236}">
                    <a16:creationId xmlns:a16="http://schemas.microsoft.com/office/drawing/2014/main" id="{54CCE83F-DDAF-8ECC-7E29-546CC46429F0}"/>
                  </a:ext>
                </a:extLst>
              </p:cNvPr>
              <p:cNvSpPr/>
              <p:nvPr/>
            </p:nvSpPr>
            <p:spPr>
              <a:xfrm>
                <a:off x="1114579" y="1584345"/>
                <a:ext cx="2275864" cy="2275864"/>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弧形 112">
                <a:extLst>
                  <a:ext uri="{FF2B5EF4-FFF2-40B4-BE49-F238E27FC236}">
                    <a16:creationId xmlns:a16="http://schemas.microsoft.com/office/drawing/2014/main" id="{FACA092C-8FFB-5790-D2C8-90C7E3B54B43}"/>
                  </a:ext>
                </a:extLst>
              </p:cNvPr>
              <p:cNvSpPr/>
              <p:nvPr/>
            </p:nvSpPr>
            <p:spPr>
              <a:xfrm rot="1130450">
                <a:off x="1038444" y="1498380"/>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14" name="弧形 113">
                <a:extLst>
                  <a:ext uri="{FF2B5EF4-FFF2-40B4-BE49-F238E27FC236}">
                    <a16:creationId xmlns:a16="http://schemas.microsoft.com/office/drawing/2014/main" id="{AA2EE5CF-BEFB-E4F8-4AC6-37EC2962AAF9}"/>
                  </a:ext>
                </a:extLst>
              </p:cNvPr>
              <p:cNvSpPr/>
              <p:nvPr/>
            </p:nvSpPr>
            <p:spPr>
              <a:xfrm rot="7200000">
                <a:off x="1064637" y="1495685"/>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5" name="弧形 114">
                <a:extLst>
                  <a:ext uri="{FF2B5EF4-FFF2-40B4-BE49-F238E27FC236}">
                    <a16:creationId xmlns:a16="http://schemas.microsoft.com/office/drawing/2014/main" id="{F3198065-95D9-F492-D4AC-34BB452AC701}"/>
                  </a:ext>
                </a:extLst>
              </p:cNvPr>
              <p:cNvSpPr/>
              <p:nvPr/>
            </p:nvSpPr>
            <p:spPr>
              <a:xfrm rot="13500000">
                <a:off x="1013336" y="1495684"/>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116" name="组合 115">
              <a:extLst>
                <a:ext uri="{FF2B5EF4-FFF2-40B4-BE49-F238E27FC236}">
                  <a16:creationId xmlns:a16="http://schemas.microsoft.com/office/drawing/2014/main" id="{35DD1C9F-E258-7D80-AA5B-0DA05D517EE3}"/>
                </a:ext>
              </a:extLst>
            </p:cNvPr>
            <p:cNvGrpSpPr/>
            <p:nvPr/>
          </p:nvGrpSpPr>
          <p:grpSpPr>
            <a:xfrm>
              <a:off x="4569580" y="775184"/>
              <a:ext cx="3052840" cy="1259912"/>
              <a:chOff x="4569578" y="949272"/>
              <a:chExt cx="3052840" cy="1259912"/>
            </a:xfrm>
          </p:grpSpPr>
          <p:sp>
            <p:nvSpPr>
              <p:cNvPr id="93" name="文本框 92">
                <a:extLst>
                  <a:ext uri="{FF2B5EF4-FFF2-40B4-BE49-F238E27FC236}">
                    <a16:creationId xmlns:a16="http://schemas.microsoft.com/office/drawing/2014/main" id="{6E76D948-F8EA-0769-84C4-D446444B3FE4}"/>
                  </a:ext>
                </a:extLst>
              </p:cNvPr>
              <p:cNvSpPr txBox="1"/>
              <p:nvPr/>
            </p:nvSpPr>
            <p:spPr>
              <a:xfrm>
                <a:off x="4569578" y="1747519"/>
                <a:ext cx="305284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3">
                        <a:lumMod val="60000"/>
                        <a:lumOff val="40000"/>
                      </a:schemeClr>
                    </a:solidFill>
                    <a:effectLst/>
                    <a:uLnTx/>
                    <a:uFillTx/>
                    <a:latin typeface="+mj-lt"/>
                    <a:ea typeface="思源黑体 CN Bold"/>
                    <a:cs typeface="+mn-cs"/>
                  </a:rPr>
                  <a:t>COMTENT</a:t>
                </a:r>
                <a:endParaRPr kumimoji="0" lang="zh-CN" altLang="en-US" sz="2400" b="0" i="0" u="none" strike="noStrike" kern="1200" cap="none" spc="0" normalizeH="0" baseline="0" noProof="0" dirty="0">
                  <a:ln>
                    <a:noFill/>
                  </a:ln>
                  <a:solidFill>
                    <a:schemeClr val="accent3">
                      <a:lumMod val="60000"/>
                      <a:lumOff val="40000"/>
                    </a:schemeClr>
                  </a:solidFill>
                  <a:effectLst/>
                  <a:uLnTx/>
                  <a:uFillTx/>
                  <a:latin typeface="+mj-lt"/>
                  <a:ea typeface="思源黑体 CN Bold"/>
                  <a:cs typeface="+mn-cs"/>
                </a:endParaRPr>
              </a:p>
            </p:txBody>
          </p:sp>
          <p:sp>
            <p:nvSpPr>
              <p:cNvPr id="40" name="文本框 39">
                <a:extLst>
                  <a:ext uri="{FF2B5EF4-FFF2-40B4-BE49-F238E27FC236}">
                    <a16:creationId xmlns:a16="http://schemas.microsoft.com/office/drawing/2014/main" id="{A8895CEE-C2BA-4A59-7ADE-ED79C376DA58}"/>
                  </a:ext>
                </a:extLst>
              </p:cNvPr>
              <p:cNvSpPr txBox="1"/>
              <p:nvPr/>
            </p:nvSpPr>
            <p:spPr>
              <a:xfrm>
                <a:off x="4646987" y="949272"/>
                <a:ext cx="289802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chemeClr val="bg1"/>
                    </a:solidFill>
                    <a:effectLst/>
                    <a:uLnTx/>
                    <a:uFillTx/>
                    <a:latin typeface="思源黑体 CN Bold"/>
                    <a:ea typeface="思源黑体 CN Bold"/>
                    <a:cs typeface="+mn-cs"/>
                  </a:rPr>
                  <a:t>目录</a:t>
                </a:r>
              </a:p>
            </p:txBody>
          </p:sp>
        </p:grpSp>
      </p:grpSp>
      <p:grpSp>
        <p:nvGrpSpPr>
          <p:cNvPr id="109" name="组合 108">
            <a:extLst>
              <a:ext uri="{FF2B5EF4-FFF2-40B4-BE49-F238E27FC236}">
                <a16:creationId xmlns:a16="http://schemas.microsoft.com/office/drawing/2014/main" id="{BE679F68-4343-9092-B951-B8BE54BC811E}"/>
              </a:ext>
            </a:extLst>
          </p:cNvPr>
          <p:cNvGrpSpPr/>
          <p:nvPr/>
        </p:nvGrpSpPr>
        <p:grpSpPr>
          <a:xfrm>
            <a:off x="1387864" y="2931887"/>
            <a:ext cx="2307488" cy="1716265"/>
            <a:chOff x="1387864" y="2931887"/>
            <a:chExt cx="2307488" cy="1716265"/>
          </a:xfrm>
        </p:grpSpPr>
        <p:sp>
          <p:nvSpPr>
            <p:cNvPr id="35" name="矩形: 圆角 34">
              <a:extLst>
                <a:ext uri="{FF2B5EF4-FFF2-40B4-BE49-F238E27FC236}">
                  <a16:creationId xmlns:a16="http://schemas.microsoft.com/office/drawing/2014/main" id="{2D292F26-3108-D7D4-1868-1E31870A17B9}"/>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41" name="文本框 40">
              <a:extLst>
                <a:ext uri="{FF2B5EF4-FFF2-40B4-BE49-F238E27FC236}">
                  <a16:creationId xmlns:a16="http://schemas.microsoft.com/office/drawing/2014/main" id="{18DDB0F6-2F93-FB68-5BAA-316F70A0D02E}"/>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15" name="文本框 14">
              <a:extLst>
                <a:ext uri="{FF2B5EF4-FFF2-40B4-BE49-F238E27FC236}">
                  <a16:creationId xmlns:a16="http://schemas.microsoft.com/office/drawing/2014/main" id="{0C28CF91-CC54-535C-B9FE-C3710C9EAC83}"/>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01</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grpSp>
        <p:nvGrpSpPr>
          <p:cNvPr id="26" name="组合 25">
            <a:extLst>
              <a:ext uri="{FF2B5EF4-FFF2-40B4-BE49-F238E27FC236}">
                <a16:creationId xmlns:a16="http://schemas.microsoft.com/office/drawing/2014/main" id="{7186124E-575F-6BE0-0E0D-F009A9417817}"/>
              </a:ext>
            </a:extLst>
          </p:cNvPr>
          <p:cNvGrpSpPr/>
          <p:nvPr/>
        </p:nvGrpSpPr>
        <p:grpSpPr>
          <a:xfrm>
            <a:off x="4747922" y="2931888"/>
            <a:ext cx="2307488" cy="1716265"/>
            <a:chOff x="1387864" y="2931887"/>
            <a:chExt cx="2307488" cy="1716265"/>
          </a:xfrm>
        </p:grpSpPr>
        <p:sp>
          <p:nvSpPr>
            <p:cNvPr id="27" name="矩形: 圆角 26">
              <a:extLst>
                <a:ext uri="{FF2B5EF4-FFF2-40B4-BE49-F238E27FC236}">
                  <a16:creationId xmlns:a16="http://schemas.microsoft.com/office/drawing/2014/main" id="{ACF3F2AE-7551-B046-989A-A5964F0EBC66}"/>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28" name="文本框 27">
              <a:extLst>
                <a:ext uri="{FF2B5EF4-FFF2-40B4-BE49-F238E27FC236}">
                  <a16:creationId xmlns:a16="http://schemas.microsoft.com/office/drawing/2014/main" id="{E53134F0-5686-BCBF-D15D-D23DC957891C}"/>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32" name="文本框 31">
              <a:extLst>
                <a:ext uri="{FF2B5EF4-FFF2-40B4-BE49-F238E27FC236}">
                  <a16:creationId xmlns:a16="http://schemas.microsoft.com/office/drawing/2014/main" id="{2AAC8FCC-5CD0-CE97-CEAB-E39ECCA48E0C}"/>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02</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grpSp>
        <p:nvGrpSpPr>
          <p:cNvPr id="33" name="组合 32">
            <a:extLst>
              <a:ext uri="{FF2B5EF4-FFF2-40B4-BE49-F238E27FC236}">
                <a16:creationId xmlns:a16="http://schemas.microsoft.com/office/drawing/2014/main" id="{BBDC0B10-2BC7-3307-169E-65BEFD79E38C}"/>
              </a:ext>
            </a:extLst>
          </p:cNvPr>
          <p:cNvGrpSpPr/>
          <p:nvPr/>
        </p:nvGrpSpPr>
        <p:grpSpPr>
          <a:xfrm>
            <a:off x="8209579" y="2888986"/>
            <a:ext cx="2307488" cy="1716265"/>
            <a:chOff x="1387864" y="2931887"/>
            <a:chExt cx="2307488" cy="1716265"/>
          </a:xfrm>
        </p:grpSpPr>
        <p:sp>
          <p:nvSpPr>
            <p:cNvPr id="34" name="矩形: 圆角 33">
              <a:extLst>
                <a:ext uri="{FF2B5EF4-FFF2-40B4-BE49-F238E27FC236}">
                  <a16:creationId xmlns:a16="http://schemas.microsoft.com/office/drawing/2014/main" id="{CFAFDA85-E305-768F-7F7A-237E5927AFAA}"/>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39" name="文本框 38">
              <a:extLst>
                <a:ext uri="{FF2B5EF4-FFF2-40B4-BE49-F238E27FC236}">
                  <a16:creationId xmlns:a16="http://schemas.microsoft.com/office/drawing/2014/main" id="{34AD7224-4532-CB71-3CCB-6C0779C92341}"/>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47" name="文本框 46">
              <a:extLst>
                <a:ext uri="{FF2B5EF4-FFF2-40B4-BE49-F238E27FC236}">
                  <a16:creationId xmlns:a16="http://schemas.microsoft.com/office/drawing/2014/main" id="{C167C25A-B1EF-DC20-C081-8441AB6BE72A}"/>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03</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grpSp>
        <p:nvGrpSpPr>
          <p:cNvPr id="61" name="组合 60">
            <a:extLst>
              <a:ext uri="{FF2B5EF4-FFF2-40B4-BE49-F238E27FC236}">
                <a16:creationId xmlns:a16="http://schemas.microsoft.com/office/drawing/2014/main" id="{A1EDECD1-3816-624C-FF95-C97CB606F5B1}"/>
              </a:ext>
            </a:extLst>
          </p:cNvPr>
          <p:cNvGrpSpPr/>
          <p:nvPr/>
        </p:nvGrpSpPr>
        <p:grpSpPr>
          <a:xfrm>
            <a:off x="1387864" y="4592460"/>
            <a:ext cx="2307488" cy="1716265"/>
            <a:chOff x="1387864" y="2931887"/>
            <a:chExt cx="2307488" cy="1716265"/>
          </a:xfrm>
        </p:grpSpPr>
        <p:sp>
          <p:nvSpPr>
            <p:cNvPr id="62" name="矩形: 圆角 61">
              <a:extLst>
                <a:ext uri="{FF2B5EF4-FFF2-40B4-BE49-F238E27FC236}">
                  <a16:creationId xmlns:a16="http://schemas.microsoft.com/office/drawing/2014/main" id="{880B714C-4EA3-27B0-9505-F07C177F7E12}"/>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63" name="文本框 62">
              <a:extLst>
                <a:ext uri="{FF2B5EF4-FFF2-40B4-BE49-F238E27FC236}">
                  <a16:creationId xmlns:a16="http://schemas.microsoft.com/office/drawing/2014/main" id="{90FFB55E-CC64-FCA9-3471-6565FDBF14A4}"/>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64" name="文本框 63">
              <a:extLst>
                <a:ext uri="{FF2B5EF4-FFF2-40B4-BE49-F238E27FC236}">
                  <a16:creationId xmlns:a16="http://schemas.microsoft.com/office/drawing/2014/main" id="{9349C4A8-48C0-F621-EC2F-779AB57AACEC}"/>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04</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grpSp>
        <p:nvGrpSpPr>
          <p:cNvPr id="65" name="组合 64">
            <a:extLst>
              <a:ext uri="{FF2B5EF4-FFF2-40B4-BE49-F238E27FC236}">
                <a16:creationId xmlns:a16="http://schemas.microsoft.com/office/drawing/2014/main" id="{5E407FFD-7E01-B8ED-B063-3680631FBE39}"/>
              </a:ext>
            </a:extLst>
          </p:cNvPr>
          <p:cNvGrpSpPr/>
          <p:nvPr/>
        </p:nvGrpSpPr>
        <p:grpSpPr>
          <a:xfrm>
            <a:off x="4747922" y="4592461"/>
            <a:ext cx="2307488" cy="1716265"/>
            <a:chOff x="1387864" y="2931887"/>
            <a:chExt cx="2307488" cy="1716265"/>
          </a:xfrm>
        </p:grpSpPr>
        <p:sp>
          <p:nvSpPr>
            <p:cNvPr id="66" name="矩形: 圆角 65">
              <a:extLst>
                <a:ext uri="{FF2B5EF4-FFF2-40B4-BE49-F238E27FC236}">
                  <a16:creationId xmlns:a16="http://schemas.microsoft.com/office/drawing/2014/main" id="{2631180B-CFD6-5199-65E2-58E9D191E284}"/>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67" name="文本框 66">
              <a:extLst>
                <a:ext uri="{FF2B5EF4-FFF2-40B4-BE49-F238E27FC236}">
                  <a16:creationId xmlns:a16="http://schemas.microsoft.com/office/drawing/2014/main" id="{C357A532-B4CE-FF60-85C8-8E69D38EB0F6}"/>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68" name="文本框 67">
              <a:extLst>
                <a:ext uri="{FF2B5EF4-FFF2-40B4-BE49-F238E27FC236}">
                  <a16:creationId xmlns:a16="http://schemas.microsoft.com/office/drawing/2014/main" id="{FB18FA29-3255-0878-D48D-1002E4676DEF}"/>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05</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grpSp>
        <p:nvGrpSpPr>
          <p:cNvPr id="88" name="组合 87">
            <a:extLst>
              <a:ext uri="{FF2B5EF4-FFF2-40B4-BE49-F238E27FC236}">
                <a16:creationId xmlns:a16="http://schemas.microsoft.com/office/drawing/2014/main" id="{A108D9C9-1423-4DDC-3757-7FDC5F1FFA37}"/>
              </a:ext>
            </a:extLst>
          </p:cNvPr>
          <p:cNvGrpSpPr/>
          <p:nvPr/>
        </p:nvGrpSpPr>
        <p:grpSpPr>
          <a:xfrm>
            <a:off x="8209579" y="4549559"/>
            <a:ext cx="2307488" cy="1716265"/>
            <a:chOff x="1387864" y="2931887"/>
            <a:chExt cx="2307488" cy="1716265"/>
          </a:xfrm>
        </p:grpSpPr>
        <p:sp>
          <p:nvSpPr>
            <p:cNvPr id="89" name="矩形: 圆角 88">
              <a:extLst>
                <a:ext uri="{FF2B5EF4-FFF2-40B4-BE49-F238E27FC236}">
                  <a16:creationId xmlns:a16="http://schemas.microsoft.com/office/drawing/2014/main" id="{96E28427-7AB3-8DB9-3E6A-CF47F2A026F2}"/>
                </a:ext>
              </a:extLst>
            </p:cNvPr>
            <p:cNvSpPr/>
            <p:nvPr/>
          </p:nvSpPr>
          <p:spPr>
            <a:xfrm>
              <a:off x="1387864" y="3617384"/>
              <a:ext cx="2307488" cy="1030768"/>
            </a:xfrm>
            <a:prstGeom prst="roundRect">
              <a:avLst/>
            </a:prstGeom>
            <a:gradFill>
              <a:gsLst>
                <a:gs pos="51000">
                  <a:schemeClr val="bg1">
                    <a:alpha val="83000"/>
                  </a:schemeClr>
                </a:gs>
                <a:gs pos="82000">
                  <a:schemeClr val="bg1">
                    <a:alpha val="72000"/>
                  </a:schemeClr>
                </a:gs>
              </a:gsLst>
              <a:lin ang="5400000" scaled="1"/>
            </a:gradFill>
            <a:ln w="2540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75000"/>
                  </a:schemeClr>
                </a:solidFill>
              </a:endParaRPr>
            </a:p>
          </p:txBody>
        </p:sp>
        <p:sp>
          <p:nvSpPr>
            <p:cNvPr id="90" name="文本框 89">
              <a:extLst>
                <a:ext uri="{FF2B5EF4-FFF2-40B4-BE49-F238E27FC236}">
                  <a16:creationId xmlns:a16="http://schemas.microsoft.com/office/drawing/2014/main" id="{0BAED3F2-DE8B-2434-D3FB-B52943E005F1}"/>
                </a:ext>
              </a:extLst>
            </p:cNvPr>
            <p:cNvSpPr txBox="1"/>
            <p:nvPr/>
          </p:nvSpPr>
          <p:spPr>
            <a:xfrm>
              <a:off x="1518814" y="3948102"/>
              <a:ext cx="2045587" cy="36933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solidFill>
                    <a:schemeClr val="accent1">
                      <a:lumMod val="75000"/>
                    </a:schemeClr>
                  </a:solidFill>
                  <a:latin typeface="思源宋体 CN Heavy" panose="02020900000000000000" pitchFamily="18" charset="-122"/>
                  <a:ea typeface="思源宋体 CN Heavy" panose="02020900000000000000" pitchFamily="18" charset="-122"/>
                </a:rPr>
                <a:t>请输入标题</a:t>
              </a:r>
              <a:endParaRPr kumimoji="0" lang="zh-CN" altLang="en-US" b="0" i="0" u="none" strike="noStrike" kern="1200" cap="none" spc="0" normalizeH="0" baseline="0" noProof="0" dirty="0">
                <a:ln>
                  <a:noFill/>
                </a:ln>
                <a:solidFill>
                  <a:schemeClr val="accent1">
                    <a:lumMod val="75000"/>
                  </a:schemeClr>
                </a:solidFill>
                <a:effectLst/>
                <a:uLnTx/>
                <a:uFillTx/>
                <a:latin typeface="思源宋体 CN Heavy" panose="02020900000000000000" pitchFamily="18" charset="-122"/>
                <a:ea typeface="思源宋体 CN Heavy" panose="02020900000000000000" pitchFamily="18" charset="-122"/>
              </a:endParaRPr>
            </a:p>
          </p:txBody>
        </p:sp>
        <p:sp>
          <p:nvSpPr>
            <p:cNvPr id="91" name="文本框 90">
              <a:extLst>
                <a:ext uri="{FF2B5EF4-FFF2-40B4-BE49-F238E27FC236}">
                  <a16:creationId xmlns:a16="http://schemas.microsoft.com/office/drawing/2014/main" id="{34312418-2A58-239D-EC49-59E7D28140E7}"/>
                </a:ext>
              </a:extLst>
            </p:cNvPr>
            <p:cNvSpPr txBox="1"/>
            <p:nvPr/>
          </p:nvSpPr>
          <p:spPr>
            <a:xfrm>
              <a:off x="1387864" y="2931887"/>
              <a:ext cx="2307488" cy="1015663"/>
            </a:xfrm>
            <a:prstGeom prst="rect">
              <a:avLst/>
            </a:prstGeom>
            <a:noFill/>
            <a:ln>
              <a:noFill/>
            </a:ln>
          </p:spPr>
          <p:txBody>
            <a:bodyPr wrap="square" rtlCol="0">
              <a:spAutoFit/>
            </a:bodyPr>
            <a:lstStyle/>
            <a:p>
              <a:pPr algn="ctr"/>
              <a:r>
                <a:rPr lang="en-US" altLang="zh-CN" sz="6000" dirty="0">
                  <a:ln w="25400">
                    <a:noFill/>
                  </a:ln>
                  <a:gradFill>
                    <a:gsLst>
                      <a:gs pos="51000">
                        <a:schemeClr val="accent4">
                          <a:lumMod val="60000"/>
                          <a:lumOff val="40000"/>
                        </a:schemeClr>
                      </a:gs>
                      <a:gs pos="82000">
                        <a:schemeClr val="accent4"/>
                      </a:gs>
                    </a:gsLst>
                    <a:lin ang="5400000" scaled="1"/>
                  </a:gradFill>
                  <a:latin typeface="+mj-lt"/>
                </a:rPr>
                <a:t>06</a:t>
              </a:r>
              <a:endParaRPr lang="zh-CN" altLang="en-US" sz="6000" dirty="0">
                <a:ln w="25400">
                  <a:noFill/>
                </a:ln>
                <a:gradFill>
                  <a:gsLst>
                    <a:gs pos="51000">
                      <a:schemeClr val="accent4">
                        <a:lumMod val="60000"/>
                        <a:lumOff val="40000"/>
                      </a:schemeClr>
                    </a:gs>
                    <a:gs pos="82000">
                      <a:schemeClr val="accent4"/>
                    </a:gs>
                  </a:gsLst>
                  <a:lin ang="5400000" scaled="1"/>
                </a:gradFill>
                <a:latin typeface="+mj-lt"/>
              </a:endParaRPr>
            </a:p>
          </p:txBody>
        </p:sp>
      </p:grpSp>
      <p:sp>
        <p:nvSpPr>
          <p:cNvPr id="92" name="矩形 91">
            <a:extLst>
              <a:ext uri="{FF2B5EF4-FFF2-40B4-BE49-F238E27FC236}">
                <a16:creationId xmlns:a16="http://schemas.microsoft.com/office/drawing/2014/main" id="{2B4F3659-DB4F-0793-98FA-9B0E4C3E39A7}"/>
              </a:ext>
            </a:extLst>
          </p:cNvPr>
          <p:cNvSpPr/>
          <p:nvPr/>
        </p:nvSpPr>
        <p:spPr>
          <a:xfrm>
            <a:off x="0" y="6793633"/>
            <a:ext cx="12192000" cy="85227"/>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189389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1035AF"/>
            </a:gs>
            <a:gs pos="100000">
              <a:srgbClr val="446CEE"/>
            </a:gs>
          </a:gsLst>
          <a:lin ang="16200000" scaled="1"/>
          <a:tileRect/>
        </a:gra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890C0695-E9D3-35D0-AD0C-2E740DB7957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8" name="矩形 7">
            <a:extLst>
              <a:ext uri="{FF2B5EF4-FFF2-40B4-BE49-F238E27FC236}">
                <a16:creationId xmlns:a16="http://schemas.microsoft.com/office/drawing/2014/main" id="{917D918C-DA1D-368C-F415-0155C91C2B67}"/>
              </a:ext>
            </a:extLst>
          </p:cNvPr>
          <p:cNvSpPr/>
          <p:nvPr/>
        </p:nvSpPr>
        <p:spPr>
          <a:xfrm>
            <a:off x="0" y="1"/>
            <a:ext cx="12192000" cy="6857999"/>
          </a:xfrm>
          <a:prstGeom prst="rect">
            <a:avLst/>
          </a:prstGeom>
          <a:gradFill flip="none" rotWithShape="1">
            <a:gsLst>
              <a:gs pos="100000">
                <a:srgbClr val="1035AF">
                  <a:alpha val="34000"/>
                </a:srgbClr>
              </a:gs>
              <a:gs pos="0">
                <a:srgbClr val="1035AF">
                  <a:alpha val="8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7" name="组合 16">
            <a:extLst>
              <a:ext uri="{FF2B5EF4-FFF2-40B4-BE49-F238E27FC236}">
                <a16:creationId xmlns:a16="http://schemas.microsoft.com/office/drawing/2014/main" id="{CE21C7E5-05A9-0D7C-9277-A3850F607ED0}"/>
              </a:ext>
            </a:extLst>
          </p:cNvPr>
          <p:cNvGrpSpPr/>
          <p:nvPr/>
        </p:nvGrpSpPr>
        <p:grpSpPr>
          <a:xfrm>
            <a:off x="3278453" y="326174"/>
            <a:ext cx="5635094" cy="5635094"/>
            <a:chOff x="826898" y="1296664"/>
            <a:chExt cx="2851226" cy="2851226"/>
          </a:xfrm>
        </p:grpSpPr>
        <p:sp>
          <p:nvSpPr>
            <p:cNvPr id="21" name="椭圆 20">
              <a:extLst>
                <a:ext uri="{FF2B5EF4-FFF2-40B4-BE49-F238E27FC236}">
                  <a16:creationId xmlns:a16="http://schemas.microsoft.com/office/drawing/2014/main" id="{14635463-2FB6-6358-B765-2338F880E8ED}"/>
                </a:ext>
              </a:extLst>
            </p:cNvPr>
            <p:cNvSpPr/>
            <p:nvPr/>
          </p:nvSpPr>
          <p:spPr>
            <a:xfrm>
              <a:off x="826898" y="1296664"/>
              <a:ext cx="2851226" cy="2851226"/>
            </a:xfrm>
            <a:prstGeom prst="ellipse">
              <a:avLst/>
            </a:prstGeom>
            <a:gradFill>
              <a:gsLst>
                <a:gs pos="0">
                  <a:schemeClr val="bg1">
                    <a:alpha val="32000"/>
                  </a:schemeClr>
                </a:gs>
                <a:gs pos="100000">
                  <a:schemeClr val="bg1">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椭圆 21">
              <a:extLst>
                <a:ext uri="{FF2B5EF4-FFF2-40B4-BE49-F238E27FC236}">
                  <a16:creationId xmlns:a16="http://schemas.microsoft.com/office/drawing/2014/main" id="{7E4823C4-8518-7943-E71F-5388A68EC0C3}"/>
                </a:ext>
              </a:extLst>
            </p:cNvPr>
            <p:cNvSpPr/>
            <p:nvPr/>
          </p:nvSpPr>
          <p:spPr>
            <a:xfrm>
              <a:off x="1114579" y="1584345"/>
              <a:ext cx="2275864" cy="2275864"/>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弧形 22">
              <a:extLst>
                <a:ext uri="{FF2B5EF4-FFF2-40B4-BE49-F238E27FC236}">
                  <a16:creationId xmlns:a16="http://schemas.microsoft.com/office/drawing/2014/main" id="{272E62B1-CC07-7E92-06F8-98D088155F61}"/>
                </a:ext>
              </a:extLst>
            </p:cNvPr>
            <p:cNvSpPr/>
            <p:nvPr/>
          </p:nvSpPr>
          <p:spPr>
            <a:xfrm rot="1130450">
              <a:off x="1038444" y="1498380"/>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4" name="弧形 23">
              <a:extLst>
                <a:ext uri="{FF2B5EF4-FFF2-40B4-BE49-F238E27FC236}">
                  <a16:creationId xmlns:a16="http://schemas.microsoft.com/office/drawing/2014/main" id="{0224EB53-8820-6E3F-E674-2A02AB58B7EE}"/>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4A13F63D-2F40-4518-3940-084A0845CF02}"/>
                </a:ext>
              </a:extLst>
            </p:cNvPr>
            <p:cNvSpPr/>
            <p:nvPr/>
          </p:nvSpPr>
          <p:spPr>
            <a:xfrm rot="13500000">
              <a:off x="1013336" y="1495684"/>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
        <p:nvSpPr>
          <p:cNvPr id="7" name="文本框 6">
            <a:extLst>
              <a:ext uri="{FF2B5EF4-FFF2-40B4-BE49-F238E27FC236}">
                <a16:creationId xmlns:a16="http://schemas.microsoft.com/office/drawing/2014/main" id="{61161E25-3DBE-90C9-2F7D-7DD19F9760E9}"/>
              </a:ext>
            </a:extLst>
          </p:cNvPr>
          <p:cNvSpPr txBox="1"/>
          <p:nvPr/>
        </p:nvSpPr>
        <p:spPr>
          <a:xfrm>
            <a:off x="4311046" y="1633632"/>
            <a:ext cx="3584066" cy="2246769"/>
          </a:xfrm>
          <a:prstGeom prst="rect">
            <a:avLst/>
          </a:prstGeom>
          <a:noFill/>
        </p:spPr>
        <p:txBody>
          <a:bodyPr wrap="square" rtlCol="0">
            <a:spAutoFit/>
          </a:bodyPr>
          <a:lstStyle/>
          <a:p>
            <a:pPr algn="ctr"/>
            <a:r>
              <a:rPr lang="en-US" altLang="zh-CN" sz="14000" dirty="0">
                <a:ln w="25400">
                  <a:noFill/>
                </a:ln>
                <a:solidFill>
                  <a:schemeClr val="bg1"/>
                </a:solidFill>
                <a:latin typeface="+mj-lt"/>
              </a:rPr>
              <a:t>01</a:t>
            </a:r>
            <a:endParaRPr lang="zh-CN" altLang="en-US" sz="14000" dirty="0">
              <a:ln w="25400">
                <a:noFill/>
              </a:ln>
              <a:solidFill>
                <a:schemeClr val="bg1"/>
              </a:solidFill>
              <a:latin typeface="+mj-lt"/>
            </a:endParaRPr>
          </a:p>
        </p:txBody>
      </p:sp>
      <p:sp>
        <p:nvSpPr>
          <p:cNvPr id="5" name="任意多边形: 形状 4">
            <a:extLst>
              <a:ext uri="{FF2B5EF4-FFF2-40B4-BE49-F238E27FC236}">
                <a16:creationId xmlns:a16="http://schemas.microsoft.com/office/drawing/2014/main" id="{B2B125E5-05CF-E1F2-025C-47FD24118427}"/>
              </a:ext>
            </a:extLst>
          </p:cNvPr>
          <p:cNvSpPr/>
          <p:nvPr/>
        </p:nvSpPr>
        <p:spPr>
          <a:xfrm>
            <a:off x="684707" y="3441179"/>
            <a:ext cx="10822586" cy="3429001"/>
          </a:xfrm>
          <a:custGeom>
            <a:avLst/>
            <a:gdLst>
              <a:gd name="connsiteX0" fmla="*/ 5411293 w 10822586"/>
              <a:gd name="connsiteY0" fmla="*/ 0 h 4686979"/>
              <a:gd name="connsiteX1" fmla="*/ 10815983 w 10822586"/>
              <a:gd name="connsiteY1" fmla="*/ 4635015 h 4686979"/>
              <a:gd name="connsiteX2" fmla="*/ 10822586 w 10822586"/>
              <a:gd name="connsiteY2" fmla="*/ 4686979 h 4686979"/>
              <a:gd name="connsiteX3" fmla="*/ 0 w 10822586"/>
              <a:gd name="connsiteY3" fmla="*/ 4686979 h 4686979"/>
              <a:gd name="connsiteX4" fmla="*/ 6603 w 10822586"/>
              <a:gd name="connsiteY4" fmla="*/ 4635015 h 4686979"/>
              <a:gd name="connsiteX5" fmla="*/ 5411293 w 10822586"/>
              <a:gd name="connsiteY5" fmla="*/ 0 h 4686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22586" h="4686979">
                <a:moveTo>
                  <a:pt x="5411293" y="0"/>
                </a:moveTo>
                <a:cubicBezTo>
                  <a:pt x="8147916" y="0"/>
                  <a:pt x="10414964" y="2010490"/>
                  <a:pt x="10815983" y="4635015"/>
                </a:cubicBezTo>
                <a:lnTo>
                  <a:pt x="10822586" y="4686979"/>
                </a:lnTo>
                <a:lnTo>
                  <a:pt x="0" y="4686979"/>
                </a:lnTo>
                <a:lnTo>
                  <a:pt x="6603" y="4635015"/>
                </a:lnTo>
                <a:cubicBezTo>
                  <a:pt x="407622" y="2010490"/>
                  <a:pt x="2674670" y="0"/>
                  <a:pt x="5411293" y="0"/>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bg1"/>
              </a:solidFill>
            </a:endParaRPr>
          </a:p>
        </p:txBody>
      </p:sp>
      <p:sp>
        <p:nvSpPr>
          <p:cNvPr id="10" name="文本框 9">
            <a:extLst>
              <a:ext uri="{FF2B5EF4-FFF2-40B4-BE49-F238E27FC236}">
                <a16:creationId xmlns:a16="http://schemas.microsoft.com/office/drawing/2014/main" id="{5EA0CB06-2728-A1C0-18A2-5277566B896E}"/>
              </a:ext>
            </a:extLst>
          </p:cNvPr>
          <p:cNvSpPr txBox="1"/>
          <p:nvPr/>
        </p:nvSpPr>
        <p:spPr>
          <a:xfrm>
            <a:off x="3621315" y="5036364"/>
            <a:ext cx="4949371" cy="769441"/>
          </a:xfrm>
          <a:prstGeom prst="rect">
            <a:avLst/>
          </a:prstGeom>
          <a:noFill/>
        </p:spPr>
        <p:txBody>
          <a:bodyPr wrap="square" rtlCol="0">
            <a:spAutoFit/>
          </a:bodyPr>
          <a:lstStyle/>
          <a:p>
            <a:pPr algn="ctr"/>
            <a:r>
              <a:rPr lang="zh-CN" altLang="en-US" sz="4400">
                <a:solidFill>
                  <a:schemeClr val="tx1">
                    <a:lumMod val="75000"/>
                    <a:lumOff val="25000"/>
                  </a:schemeClr>
                </a:solidFill>
                <a:latin typeface="+mj-ea"/>
                <a:ea typeface="+mj-ea"/>
              </a:rPr>
              <a:t>请在此输入</a:t>
            </a:r>
            <a:r>
              <a:rPr lang="zh-CN" altLang="en-US" sz="4400" dirty="0">
                <a:solidFill>
                  <a:schemeClr val="tx1">
                    <a:lumMod val="75000"/>
                    <a:lumOff val="25000"/>
                  </a:schemeClr>
                </a:solidFill>
                <a:latin typeface="+mj-ea"/>
                <a:ea typeface="+mj-ea"/>
              </a:rPr>
              <a:t>标题</a:t>
            </a:r>
          </a:p>
        </p:txBody>
      </p:sp>
      <p:sp>
        <p:nvSpPr>
          <p:cNvPr id="36" name="椭圆 35">
            <a:extLst>
              <a:ext uri="{FF2B5EF4-FFF2-40B4-BE49-F238E27FC236}">
                <a16:creationId xmlns:a16="http://schemas.microsoft.com/office/drawing/2014/main" id="{8E184758-2138-A4C5-D28A-A9228502089B}"/>
              </a:ext>
            </a:extLst>
          </p:cNvPr>
          <p:cNvSpPr/>
          <p:nvPr/>
        </p:nvSpPr>
        <p:spPr>
          <a:xfrm>
            <a:off x="3913159" y="764990"/>
            <a:ext cx="403125" cy="403125"/>
          </a:xfrm>
          <a:prstGeom prst="ellipse">
            <a:avLst/>
          </a:prstGeom>
          <a:gradFill>
            <a:gsLst>
              <a:gs pos="0">
                <a:srgbClr val="2C5AEC">
                  <a:alpha val="0"/>
                </a:srgbClr>
              </a:gs>
              <a:gs pos="100000">
                <a:srgbClr val="6E8DF2">
                  <a:alpha val="28000"/>
                </a:srgbClr>
              </a:gs>
            </a:gsLst>
            <a:lin ang="5400000" scaled="1"/>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id="{6A3BF731-9FD0-8BDF-183C-EE5B3507E048}"/>
              </a:ext>
            </a:extLst>
          </p:cNvPr>
          <p:cNvSpPr/>
          <p:nvPr/>
        </p:nvSpPr>
        <p:spPr>
          <a:xfrm>
            <a:off x="0" y="6806767"/>
            <a:ext cx="12192000" cy="72094"/>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56681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F8BBD4C6-5EFA-7CE8-A466-8FA0FDC28B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12192000" cy="3429000"/>
          </a:xfrm>
          <a:prstGeom prst="rect">
            <a:avLst/>
          </a:prstGeom>
        </p:spPr>
      </p:pic>
      <p:sp>
        <p:nvSpPr>
          <p:cNvPr id="9" name="矩形 8">
            <a:extLst>
              <a:ext uri="{FF2B5EF4-FFF2-40B4-BE49-F238E27FC236}">
                <a16:creationId xmlns:a16="http://schemas.microsoft.com/office/drawing/2014/main" id="{9726B9C8-B94D-D7FD-FA9C-9E2D57436FF7}"/>
              </a:ext>
            </a:extLst>
          </p:cNvPr>
          <p:cNvSpPr/>
          <p:nvPr/>
        </p:nvSpPr>
        <p:spPr>
          <a:xfrm>
            <a:off x="0" y="0"/>
            <a:ext cx="12192000" cy="3429000"/>
          </a:xfrm>
          <a:prstGeom prst="rect">
            <a:avLst/>
          </a:prstGeom>
          <a:gradFill flip="none" rotWithShape="1">
            <a:gsLst>
              <a:gs pos="100000">
                <a:srgbClr val="1035AF">
                  <a:alpha val="34000"/>
                </a:srgbClr>
              </a:gs>
              <a:gs pos="0">
                <a:srgbClr val="1035AF">
                  <a:alpha val="84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圆角 9">
            <a:extLst>
              <a:ext uri="{FF2B5EF4-FFF2-40B4-BE49-F238E27FC236}">
                <a16:creationId xmlns:a16="http://schemas.microsoft.com/office/drawing/2014/main" id="{B321CC6B-FCE1-23C6-FC70-3E86058F3AAE}"/>
              </a:ext>
            </a:extLst>
          </p:cNvPr>
          <p:cNvSpPr/>
          <p:nvPr/>
        </p:nvSpPr>
        <p:spPr>
          <a:xfrm>
            <a:off x="731838" y="1600200"/>
            <a:ext cx="4853206" cy="4708525"/>
          </a:xfrm>
          <a:prstGeom prst="roundRect">
            <a:avLst>
              <a:gd name="adj" fmla="val 6563"/>
            </a:avLst>
          </a:prstGeom>
          <a:solidFill>
            <a:schemeClr val="bg1"/>
          </a:solidFill>
          <a:ln>
            <a:noFill/>
          </a:ln>
          <a:effectLst>
            <a:outerShdw blurRad="660400" dist="38100" dir="2700000" algn="tl" rotWithShape="0">
              <a:schemeClr val="tx1">
                <a:lumMod val="65000"/>
                <a:lumOff val="3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id="{7089E8AE-E667-0A6A-5BB2-AD362FFC236C}"/>
              </a:ext>
            </a:extLst>
          </p:cNvPr>
          <p:cNvSpPr txBox="1"/>
          <p:nvPr/>
        </p:nvSpPr>
        <p:spPr>
          <a:xfrm>
            <a:off x="1181654" y="2229356"/>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accent4">
                    <a:lumMod val="75000"/>
                  </a:schemeClr>
                </a:solidFill>
                <a:latin typeface="思源黑体 CN Bold"/>
                <a:ea typeface="思源黑体 CN Bold"/>
              </a:rPr>
              <a:t>公司简介</a:t>
            </a:r>
            <a:endParaRPr kumimoji="0" lang="zh-CN" altLang="en-US" sz="3200" b="0" i="0" u="none" strike="noStrike" kern="1200" cap="none" spc="0" normalizeH="0" baseline="0" noProof="0" dirty="0">
              <a:ln>
                <a:noFill/>
              </a:ln>
              <a:solidFill>
                <a:schemeClr val="accent4">
                  <a:lumMod val="75000"/>
                </a:schemeClr>
              </a:solidFill>
              <a:effectLst/>
              <a:uLnTx/>
              <a:uFillTx/>
              <a:latin typeface="思源黑体 CN Bold"/>
              <a:ea typeface="思源黑体 CN Bold"/>
              <a:cs typeface="+mn-cs"/>
            </a:endParaRPr>
          </a:p>
        </p:txBody>
      </p:sp>
      <p:sp>
        <p:nvSpPr>
          <p:cNvPr id="12" name="文本框 11">
            <a:extLst>
              <a:ext uri="{FF2B5EF4-FFF2-40B4-BE49-F238E27FC236}">
                <a16:creationId xmlns:a16="http://schemas.microsoft.com/office/drawing/2014/main" id="{DE82D6C8-EAC5-0FD6-A592-C14388F01234}"/>
              </a:ext>
            </a:extLst>
          </p:cNvPr>
          <p:cNvSpPr txBox="1"/>
          <p:nvPr/>
        </p:nvSpPr>
        <p:spPr>
          <a:xfrm>
            <a:off x="1181654" y="3108753"/>
            <a:ext cx="3953575" cy="2542171"/>
          </a:xfrm>
          <a:prstGeom prst="rect">
            <a:avLst/>
          </a:prstGeom>
          <a:noFill/>
        </p:spPr>
        <p:txBody>
          <a:bodyPr wrap="square">
            <a:spAutoFit/>
          </a:bodyPr>
          <a:lstStyle/>
          <a:p>
            <a:pPr algn="just">
              <a:lnSpc>
                <a:spcPct val="150000"/>
              </a:lnSpc>
              <a:defRPr/>
            </a:pP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a:t>
            </a:r>
            <a:r>
              <a:rPr kumimoji="0" lang="en-US" altLang="zh-CN"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模板网，幻灯片演示模板及素材免费下载！</a:t>
            </a:r>
          </a:p>
          <a:p>
            <a:pPr algn="just">
              <a:lnSpc>
                <a:spcPct val="150000"/>
              </a:lnSpc>
              <a:defRPr/>
            </a:pPr>
            <a:r>
              <a:rPr kumimoji="0" lang="en-US" altLang="zh-CN"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 官网唯一网址：</a:t>
            </a:r>
            <a:r>
              <a:rPr kumimoji="0" lang="en-US" altLang="zh-CN"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www.51pptmoban.com</a:t>
            </a:r>
            <a:endParaRPr kumimoji="0" lang="zh-CN" altLang="en-US"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endParaRPr>
          </a:p>
        </p:txBody>
      </p:sp>
      <p:pic>
        <p:nvPicPr>
          <p:cNvPr id="29" name="图片 28">
            <a:extLst>
              <a:ext uri="{FF2B5EF4-FFF2-40B4-BE49-F238E27FC236}">
                <a16:creationId xmlns:a16="http://schemas.microsoft.com/office/drawing/2014/main" id="{C2DB064A-184C-C50D-5142-C381E66F17A4}"/>
              </a:ext>
            </a:extLst>
          </p:cNvPr>
          <p:cNvPicPr>
            <a:picLocks noChangeAspect="1"/>
          </p:cNvPicPr>
          <p:nvPr/>
        </p:nvPicPr>
        <p:blipFill>
          <a:blip r:embed="rId3" cstate="screen">
            <a:biLevel thresh="50000"/>
            <a:extLst>
              <a:ext uri="{BEBA8EAE-BF5A-486C-A8C5-ECC9F3942E4B}">
                <a14:imgProps xmlns:a14="http://schemas.microsoft.com/office/drawing/2010/main">
                  <a14:imgLayer r:embed="rId4">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3715103" y="4216122"/>
            <a:ext cx="585267" cy="585267"/>
          </a:xfrm>
          <a:prstGeom prst="rect">
            <a:avLst/>
          </a:prstGeom>
        </p:spPr>
      </p:pic>
      <p:sp>
        <p:nvSpPr>
          <p:cNvPr id="33" name="文本框 32">
            <a:extLst>
              <a:ext uri="{FF2B5EF4-FFF2-40B4-BE49-F238E27FC236}">
                <a16:creationId xmlns:a16="http://schemas.microsoft.com/office/drawing/2014/main" id="{2F2969BE-39D3-754B-89AA-ED15D67D566A}"/>
              </a:ext>
            </a:extLst>
          </p:cNvPr>
          <p:cNvSpPr txBox="1"/>
          <p:nvPr/>
        </p:nvSpPr>
        <p:spPr>
          <a:xfrm>
            <a:off x="8945867" y="684663"/>
            <a:ext cx="2752725" cy="523220"/>
          </a:xfrm>
          <a:prstGeom prst="rect">
            <a:avLst/>
          </a:prstGeom>
          <a:noFill/>
        </p:spPr>
        <p:txBody>
          <a:bodyPr wrap="square" rtlCol="0">
            <a:spAutoFit/>
          </a:bodyPr>
          <a:lstStyle/>
          <a:p>
            <a:pPr algn="ctr"/>
            <a:r>
              <a:rPr lang="en-US" altLang="zh-CN" sz="2800" dirty="0">
                <a:solidFill>
                  <a:schemeClr val="bg1"/>
                </a:solidFill>
                <a:latin typeface="+mj-lt"/>
              </a:rPr>
              <a:t>LOGOHERE</a:t>
            </a:r>
            <a:endParaRPr lang="zh-CN" altLang="en-US" sz="2800" dirty="0">
              <a:solidFill>
                <a:schemeClr val="bg1"/>
              </a:solidFill>
              <a:latin typeface="+mj-lt"/>
            </a:endParaRPr>
          </a:p>
        </p:txBody>
      </p:sp>
      <p:cxnSp>
        <p:nvCxnSpPr>
          <p:cNvPr id="35" name="直接连接符 34">
            <a:extLst>
              <a:ext uri="{FF2B5EF4-FFF2-40B4-BE49-F238E27FC236}">
                <a16:creationId xmlns:a16="http://schemas.microsoft.com/office/drawing/2014/main" id="{B691A1BC-7017-52D4-14E5-94307501B140}"/>
              </a:ext>
            </a:extLst>
          </p:cNvPr>
          <p:cNvCxnSpPr/>
          <p:nvPr/>
        </p:nvCxnSpPr>
        <p:spPr>
          <a:xfrm>
            <a:off x="1381125" y="2976056"/>
            <a:ext cx="1485900" cy="0"/>
          </a:xfrm>
          <a:prstGeom prst="line">
            <a:avLst/>
          </a:prstGeom>
          <a:ln w="25400" cap="rnd">
            <a:gradFill flip="none" rotWithShape="1">
              <a:gsLst>
                <a:gs pos="27000">
                  <a:schemeClr val="accent4">
                    <a:lumMod val="75000"/>
                  </a:schemeClr>
                </a:gs>
                <a:gs pos="100000">
                  <a:schemeClr val="accent4">
                    <a:lumMod val="60000"/>
                    <a:lumOff val="40000"/>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BE8E9DE5-FF7D-61A0-C006-166C7A127A9B}"/>
              </a:ext>
            </a:extLst>
          </p:cNvPr>
          <p:cNvSpPr/>
          <p:nvPr/>
        </p:nvSpPr>
        <p:spPr>
          <a:xfrm>
            <a:off x="0" y="6766409"/>
            <a:ext cx="12192000" cy="112452"/>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BE466A40-E8C9-79AE-FCF2-20AEEECF97F9}"/>
              </a:ext>
            </a:extLst>
          </p:cNvPr>
          <p:cNvGrpSpPr/>
          <p:nvPr/>
        </p:nvGrpSpPr>
        <p:grpSpPr>
          <a:xfrm>
            <a:off x="6164403" y="3831109"/>
            <a:ext cx="2496141" cy="2496141"/>
            <a:chOff x="6064048" y="3812584"/>
            <a:chExt cx="2596496" cy="2596496"/>
          </a:xfrm>
        </p:grpSpPr>
        <p:grpSp>
          <p:nvGrpSpPr>
            <p:cNvPr id="13" name="组合 12">
              <a:extLst>
                <a:ext uri="{FF2B5EF4-FFF2-40B4-BE49-F238E27FC236}">
                  <a16:creationId xmlns:a16="http://schemas.microsoft.com/office/drawing/2014/main" id="{02868D10-9A31-D272-2014-C33A5624971A}"/>
                </a:ext>
              </a:extLst>
            </p:cNvPr>
            <p:cNvGrpSpPr/>
            <p:nvPr/>
          </p:nvGrpSpPr>
          <p:grpSpPr>
            <a:xfrm>
              <a:off x="6064048" y="3812584"/>
              <a:ext cx="2596496" cy="2596496"/>
              <a:chOff x="826898" y="1296664"/>
              <a:chExt cx="2851226" cy="2851226"/>
            </a:xfrm>
          </p:grpSpPr>
          <p:sp>
            <p:nvSpPr>
              <p:cNvPr id="14" name="椭圆 13">
                <a:extLst>
                  <a:ext uri="{FF2B5EF4-FFF2-40B4-BE49-F238E27FC236}">
                    <a16:creationId xmlns:a16="http://schemas.microsoft.com/office/drawing/2014/main" id="{5B4A7410-63BB-D543-9857-2F47F260DF97}"/>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椭圆 18">
                <a:extLst>
                  <a:ext uri="{FF2B5EF4-FFF2-40B4-BE49-F238E27FC236}">
                    <a16:creationId xmlns:a16="http://schemas.microsoft.com/office/drawing/2014/main" id="{F8DD0A71-E9E8-9BE5-100E-CD5273E4D252}"/>
                  </a:ext>
                </a:extLst>
              </p:cNvPr>
              <p:cNvSpPr/>
              <p:nvPr/>
            </p:nvSpPr>
            <p:spPr>
              <a:xfrm>
                <a:off x="1114579" y="1584345"/>
                <a:ext cx="2275864" cy="2275864"/>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弧形 15">
                <a:extLst>
                  <a:ext uri="{FF2B5EF4-FFF2-40B4-BE49-F238E27FC236}">
                    <a16:creationId xmlns:a16="http://schemas.microsoft.com/office/drawing/2014/main" id="{1C83A3DE-984E-9656-5558-02C6B5AE278A}"/>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7" name="弧形 16">
                <a:extLst>
                  <a:ext uri="{FF2B5EF4-FFF2-40B4-BE49-F238E27FC236}">
                    <a16:creationId xmlns:a16="http://schemas.microsoft.com/office/drawing/2014/main" id="{908A563D-77E0-619D-8BE4-14EF8986A19A}"/>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弧形 17">
                <a:extLst>
                  <a:ext uri="{FF2B5EF4-FFF2-40B4-BE49-F238E27FC236}">
                    <a16:creationId xmlns:a16="http://schemas.microsoft.com/office/drawing/2014/main" id="{10EE5F88-1452-3B4E-FA5B-48C1D6880EA2}"/>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40" name="组合 39">
              <a:extLst>
                <a:ext uri="{FF2B5EF4-FFF2-40B4-BE49-F238E27FC236}">
                  <a16:creationId xmlns:a16="http://schemas.microsoft.com/office/drawing/2014/main" id="{180C8575-BE63-70B7-16E0-88A2CAA40E14}"/>
                </a:ext>
              </a:extLst>
            </p:cNvPr>
            <p:cNvGrpSpPr/>
            <p:nvPr/>
          </p:nvGrpSpPr>
          <p:grpSpPr>
            <a:xfrm>
              <a:off x="6721736" y="4512942"/>
              <a:ext cx="1281120" cy="1195781"/>
              <a:chOff x="7690231" y="-1467546"/>
              <a:chExt cx="1281120" cy="1195781"/>
            </a:xfrm>
          </p:grpSpPr>
          <p:sp>
            <p:nvSpPr>
              <p:cNvPr id="26" name="文本框 25">
                <a:extLst>
                  <a:ext uri="{FF2B5EF4-FFF2-40B4-BE49-F238E27FC236}">
                    <a16:creationId xmlns:a16="http://schemas.microsoft.com/office/drawing/2014/main" id="{12A35F80-B28A-7C66-FD1C-4E4021F04B77}"/>
                  </a:ext>
                </a:extLst>
              </p:cNvPr>
              <p:cNvSpPr txBox="1"/>
              <p:nvPr/>
            </p:nvSpPr>
            <p:spPr>
              <a:xfrm>
                <a:off x="7690231" y="-856540"/>
                <a:ext cx="128112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思源黑体 CN Bold"/>
                    <a:cs typeface="+mn-cs"/>
                  </a:rPr>
                  <a:t>1000</a:t>
                </a:r>
                <a:endParaRPr kumimoji="0" lang="zh-CN" altLang="en-US" sz="3200" b="0" i="0" u="none" strike="noStrike" kern="1200" cap="none" spc="0" normalizeH="0" baseline="0" noProof="0" dirty="0">
                  <a:ln>
                    <a:noFill/>
                  </a:ln>
                  <a:solidFill>
                    <a:schemeClr val="bg1"/>
                  </a:solidFill>
                  <a:effectLst/>
                  <a:uLnTx/>
                  <a:uFillTx/>
                  <a:latin typeface="+mj-lt"/>
                  <a:ea typeface="思源黑体 CN Bold"/>
                  <a:cs typeface="+mn-cs"/>
                </a:endParaRPr>
              </a:p>
            </p:txBody>
          </p:sp>
          <p:pic>
            <p:nvPicPr>
              <p:cNvPr id="28" name="图片 27">
                <a:extLst>
                  <a:ext uri="{FF2B5EF4-FFF2-40B4-BE49-F238E27FC236}">
                    <a16:creationId xmlns:a16="http://schemas.microsoft.com/office/drawing/2014/main" id="{75C295F9-C6E2-3AC0-B6D2-C5A26DC5BA20}"/>
                  </a:ext>
                </a:extLst>
              </p:cNvPr>
              <p:cNvPicPr>
                <a:picLocks noChangeAspect="1"/>
              </p:cNvPicPr>
              <p:nvPr/>
            </p:nvPicPr>
            <p:blipFill>
              <a:blip r:embed="rId5" cstate="screen">
                <a:biLevel thresh="50000"/>
                <a:extLst>
                  <a:ext uri="{BEBA8EAE-BF5A-486C-A8C5-ECC9F3942E4B}">
                    <a14:imgProps xmlns:a14="http://schemas.microsoft.com/office/drawing/2010/main">
                      <a14:imgLayer r:embed="rId6">
                        <a14:imgEffect>
                          <a14:saturation sat="0"/>
                        </a14:imgEffect>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8035260" y="-1467546"/>
                <a:ext cx="591063" cy="493819"/>
              </a:xfrm>
              <a:prstGeom prst="rect">
                <a:avLst/>
              </a:prstGeom>
            </p:spPr>
          </p:pic>
        </p:grpSp>
      </p:grpSp>
      <p:grpSp>
        <p:nvGrpSpPr>
          <p:cNvPr id="43" name="组合 42">
            <a:extLst>
              <a:ext uri="{FF2B5EF4-FFF2-40B4-BE49-F238E27FC236}">
                <a16:creationId xmlns:a16="http://schemas.microsoft.com/office/drawing/2014/main" id="{8BB9BA90-AEFC-FEA0-0CE8-7268363D6CE1}"/>
              </a:ext>
            </a:extLst>
          </p:cNvPr>
          <p:cNvGrpSpPr/>
          <p:nvPr/>
        </p:nvGrpSpPr>
        <p:grpSpPr>
          <a:xfrm>
            <a:off x="9043873" y="3831109"/>
            <a:ext cx="2496141" cy="2496141"/>
            <a:chOff x="8863667" y="3812584"/>
            <a:chExt cx="2596496" cy="2596496"/>
          </a:xfrm>
        </p:grpSpPr>
        <p:grpSp>
          <p:nvGrpSpPr>
            <p:cNvPr id="21" name="组合 20">
              <a:extLst>
                <a:ext uri="{FF2B5EF4-FFF2-40B4-BE49-F238E27FC236}">
                  <a16:creationId xmlns:a16="http://schemas.microsoft.com/office/drawing/2014/main" id="{697D4C1C-04C8-6CDD-7286-F27CAA9C9658}"/>
                </a:ext>
              </a:extLst>
            </p:cNvPr>
            <p:cNvGrpSpPr/>
            <p:nvPr/>
          </p:nvGrpSpPr>
          <p:grpSpPr>
            <a:xfrm>
              <a:off x="8863667" y="3812584"/>
              <a:ext cx="2596496" cy="2596496"/>
              <a:chOff x="826898" y="1296664"/>
              <a:chExt cx="2851226" cy="2851226"/>
            </a:xfrm>
          </p:grpSpPr>
          <p:sp>
            <p:nvSpPr>
              <p:cNvPr id="22" name="椭圆 21">
                <a:extLst>
                  <a:ext uri="{FF2B5EF4-FFF2-40B4-BE49-F238E27FC236}">
                    <a16:creationId xmlns:a16="http://schemas.microsoft.com/office/drawing/2014/main" id="{20F2F85D-19FB-E84C-2EC6-C5B67EEB6CFF}"/>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a:extLst>
                  <a:ext uri="{FF2B5EF4-FFF2-40B4-BE49-F238E27FC236}">
                    <a16:creationId xmlns:a16="http://schemas.microsoft.com/office/drawing/2014/main" id="{3CD85D7D-8231-7C7B-7C38-65229C10383D}"/>
                  </a:ext>
                </a:extLst>
              </p:cNvPr>
              <p:cNvSpPr/>
              <p:nvPr/>
            </p:nvSpPr>
            <p:spPr>
              <a:xfrm>
                <a:off x="1114579" y="1584345"/>
                <a:ext cx="2275864" cy="2275864"/>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弧形 33">
                <a:extLst>
                  <a:ext uri="{FF2B5EF4-FFF2-40B4-BE49-F238E27FC236}">
                    <a16:creationId xmlns:a16="http://schemas.microsoft.com/office/drawing/2014/main" id="{60FDFCEC-D13D-9CAE-4549-D41D35607CBA}"/>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36" name="弧形 35">
                <a:extLst>
                  <a:ext uri="{FF2B5EF4-FFF2-40B4-BE49-F238E27FC236}">
                    <a16:creationId xmlns:a16="http://schemas.microsoft.com/office/drawing/2014/main" id="{30482C08-F0D7-D870-FBFD-5406C5205FB5}"/>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弧形 36">
                <a:extLst>
                  <a:ext uri="{FF2B5EF4-FFF2-40B4-BE49-F238E27FC236}">
                    <a16:creationId xmlns:a16="http://schemas.microsoft.com/office/drawing/2014/main" id="{9AFAF285-E98F-8376-706D-81A3816D2CC5}"/>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41" name="组合 40">
              <a:extLst>
                <a:ext uri="{FF2B5EF4-FFF2-40B4-BE49-F238E27FC236}">
                  <a16:creationId xmlns:a16="http://schemas.microsoft.com/office/drawing/2014/main" id="{118DBA65-F48E-287C-A85D-AECDE701385D}"/>
                </a:ext>
              </a:extLst>
            </p:cNvPr>
            <p:cNvGrpSpPr/>
            <p:nvPr/>
          </p:nvGrpSpPr>
          <p:grpSpPr>
            <a:xfrm>
              <a:off x="9521355" y="4503109"/>
              <a:ext cx="1281120" cy="1215446"/>
              <a:chOff x="10634343" y="-1467546"/>
              <a:chExt cx="1281120" cy="1215446"/>
            </a:xfrm>
          </p:grpSpPr>
          <p:sp>
            <p:nvSpPr>
              <p:cNvPr id="27" name="文本框 26">
                <a:extLst>
                  <a:ext uri="{FF2B5EF4-FFF2-40B4-BE49-F238E27FC236}">
                    <a16:creationId xmlns:a16="http://schemas.microsoft.com/office/drawing/2014/main" id="{9D94F45F-6714-09C7-839B-D339DFB9BAAF}"/>
                  </a:ext>
                </a:extLst>
              </p:cNvPr>
              <p:cNvSpPr txBox="1"/>
              <p:nvPr/>
            </p:nvSpPr>
            <p:spPr>
              <a:xfrm>
                <a:off x="10634343" y="-836875"/>
                <a:ext cx="1281120"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bg1"/>
                    </a:solidFill>
                    <a:effectLst/>
                    <a:uLnTx/>
                    <a:uFillTx/>
                    <a:latin typeface="+mj-lt"/>
                    <a:ea typeface="思源黑体 CN Bold"/>
                    <a:cs typeface="+mn-cs"/>
                  </a:rPr>
                  <a:t>2000</a:t>
                </a:r>
                <a:endParaRPr kumimoji="0" lang="zh-CN" altLang="en-US" sz="3200" b="0" i="0" u="none" strike="noStrike" kern="1200" cap="none" spc="0" normalizeH="0" baseline="0" noProof="0" dirty="0">
                  <a:ln>
                    <a:noFill/>
                  </a:ln>
                  <a:solidFill>
                    <a:schemeClr val="bg1"/>
                  </a:solidFill>
                  <a:effectLst/>
                  <a:uLnTx/>
                  <a:uFillTx/>
                  <a:latin typeface="+mj-lt"/>
                  <a:ea typeface="思源黑体 CN Bold"/>
                  <a:cs typeface="+mn-cs"/>
                </a:endParaRPr>
              </a:p>
            </p:txBody>
          </p:sp>
          <p:pic>
            <p:nvPicPr>
              <p:cNvPr id="30" name="图片 29">
                <a:extLst>
                  <a:ext uri="{FF2B5EF4-FFF2-40B4-BE49-F238E27FC236}">
                    <a16:creationId xmlns:a16="http://schemas.microsoft.com/office/drawing/2014/main" id="{20323003-B63A-2F76-E423-98E60310062E}"/>
                  </a:ext>
                </a:extLst>
              </p:cNvPr>
              <p:cNvPicPr>
                <a:picLocks noChangeAspect="1"/>
              </p:cNvPicPr>
              <p:nvPr/>
            </p:nvPicPr>
            <p:blipFill>
              <a:blip r:embed="rId7" cstate="screen">
                <a:biLevel thresh="50000"/>
                <a:extLst>
                  <a:ext uri="{BEBA8EAE-BF5A-486C-A8C5-ECC9F3942E4B}">
                    <a14:imgProps xmlns:a14="http://schemas.microsoft.com/office/drawing/2010/main">
                      <a14:imgLayer r:embed="rId8">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10982270" y="-1467546"/>
                <a:ext cx="585267" cy="585267"/>
              </a:xfrm>
              <a:prstGeom prst="rect">
                <a:avLst/>
              </a:prstGeom>
            </p:spPr>
          </p:pic>
        </p:grpSp>
      </p:grpSp>
    </p:spTree>
    <p:extLst>
      <p:ext uri="{BB962C8B-B14F-4D97-AF65-F5344CB8AC3E}">
        <p14:creationId xmlns:p14="http://schemas.microsoft.com/office/powerpoint/2010/main" val="3720600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组合 67">
            <a:extLst>
              <a:ext uri="{FF2B5EF4-FFF2-40B4-BE49-F238E27FC236}">
                <a16:creationId xmlns:a16="http://schemas.microsoft.com/office/drawing/2014/main" id="{57017079-2A25-E20F-C5B3-DB2ABD6001D0}"/>
              </a:ext>
            </a:extLst>
          </p:cNvPr>
          <p:cNvGrpSpPr/>
          <p:nvPr/>
        </p:nvGrpSpPr>
        <p:grpSpPr>
          <a:xfrm>
            <a:off x="1916502" y="-801950"/>
            <a:ext cx="8358997" cy="8366851"/>
            <a:chOff x="1646172" y="-2340925"/>
            <a:chExt cx="8889990" cy="8898343"/>
          </a:xfrm>
          <a:noFill/>
        </p:grpSpPr>
        <p:sp>
          <p:nvSpPr>
            <p:cNvPr id="19" name="椭圆 18">
              <a:extLst>
                <a:ext uri="{FF2B5EF4-FFF2-40B4-BE49-F238E27FC236}">
                  <a16:creationId xmlns:a16="http://schemas.microsoft.com/office/drawing/2014/main" id="{3B60E951-4BDD-7643-D5EB-9DB24DB8F4B4}"/>
                </a:ext>
              </a:extLst>
            </p:cNvPr>
            <p:cNvSpPr/>
            <p:nvPr/>
          </p:nvSpPr>
          <p:spPr>
            <a:xfrm>
              <a:off x="1646172" y="-2340925"/>
              <a:ext cx="8880326" cy="8796221"/>
            </a:xfrm>
            <a:prstGeom prst="ellipse">
              <a:avLst/>
            </a:prstGeom>
            <a:grpFill/>
            <a:ln w="1270000">
              <a:gradFill>
                <a:gsLst>
                  <a:gs pos="0">
                    <a:schemeClr val="accent4">
                      <a:lumMod val="60000"/>
                      <a:lumOff val="40000"/>
                      <a:alpha val="17000"/>
                    </a:schemeClr>
                  </a:gs>
                  <a:gs pos="100000">
                    <a:schemeClr val="accent4">
                      <a:lumMod val="75000"/>
                      <a:alpha val="1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80BAF6C0-6379-7517-DD3D-D9E8E8A32C2B}"/>
                </a:ext>
              </a:extLst>
            </p:cNvPr>
            <p:cNvSpPr/>
            <p:nvPr/>
          </p:nvSpPr>
          <p:spPr>
            <a:xfrm>
              <a:off x="1655837" y="-2322907"/>
              <a:ext cx="8880325" cy="8880325"/>
            </a:xfrm>
            <a:prstGeom prst="ellipse">
              <a:avLst/>
            </a:prstGeom>
            <a:grpFill/>
            <a:ln w="6350">
              <a:gradFill>
                <a:gsLst>
                  <a:gs pos="0">
                    <a:schemeClr val="accent4">
                      <a:lumMod val="60000"/>
                      <a:lumOff val="40000"/>
                      <a:alpha val="17000"/>
                    </a:schemeClr>
                  </a:gs>
                  <a:gs pos="100000">
                    <a:schemeClr val="accent4">
                      <a:lumMod val="75000"/>
                      <a:alpha val="14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a:extLst>
              <a:ext uri="{FF2B5EF4-FFF2-40B4-BE49-F238E27FC236}">
                <a16:creationId xmlns:a16="http://schemas.microsoft.com/office/drawing/2014/main" id="{CC0EFFE2-3D02-3CD6-EED4-FC3BC0425928}"/>
              </a:ext>
            </a:extLst>
          </p:cNvPr>
          <p:cNvGrpSpPr/>
          <p:nvPr/>
        </p:nvGrpSpPr>
        <p:grpSpPr>
          <a:xfrm>
            <a:off x="8953934" y="1877968"/>
            <a:ext cx="2497310" cy="2527261"/>
            <a:chOff x="9078378" y="1629546"/>
            <a:chExt cx="2497310" cy="2527261"/>
          </a:xfrm>
        </p:grpSpPr>
        <p:sp>
          <p:nvSpPr>
            <p:cNvPr id="29" name="文本框 28">
              <a:extLst>
                <a:ext uri="{FF2B5EF4-FFF2-40B4-BE49-F238E27FC236}">
                  <a16:creationId xmlns:a16="http://schemas.microsoft.com/office/drawing/2014/main" id="{E5B35E71-CC67-5D49-7AE5-BEC22ED38F9D}"/>
                </a:ext>
              </a:extLst>
            </p:cNvPr>
            <p:cNvSpPr txBox="1"/>
            <p:nvPr/>
          </p:nvSpPr>
          <p:spPr>
            <a:xfrm>
              <a:off x="9875628" y="2596885"/>
              <a:ext cx="1132684"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Bold"/>
                  <a:ea typeface="思源黑体 CN Bold"/>
                  <a:cs typeface="+mn-cs"/>
                </a:rPr>
                <a:t>请输入标题</a:t>
              </a:r>
            </a:p>
          </p:txBody>
        </p:sp>
        <p:sp>
          <p:nvSpPr>
            <p:cNvPr id="23" name="椭圆 22">
              <a:extLst>
                <a:ext uri="{FF2B5EF4-FFF2-40B4-BE49-F238E27FC236}">
                  <a16:creationId xmlns:a16="http://schemas.microsoft.com/office/drawing/2014/main" id="{25047835-E730-2A66-6458-FDE629B564F3}"/>
                </a:ext>
              </a:extLst>
            </p:cNvPr>
            <p:cNvSpPr/>
            <p:nvPr/>
          </p:nvSpPr>
          <p:spPr>
            <a:xfrm>
              <a:off x="9928070" y="1629546"/>
              <a:ext cx="902811" cy="902811"/>
            </a:xfrm>
            <a:prstGeom prst="ellipse">
              <a:avLst/>
            </a:prstGeom>
            <a:solidFill>
              <a:srgbClr val="2C5AEC"/>
            </a:solidFill>
            <a:ln>
              <a:noFill/>
            </a:ln>
            <a:effectLst>
              <a:outerShdw blurRad="406400" dist="38100" dir="2700000" sx="104000" sy="104000" algn="tl" rotWithShape="0">
                <a:srgbClr val="446CEE">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8" name="图片 47">
              <a:extLst>
                <a:ext uri="{FF2B5EF4-FFF2-40B4-BE49-F238E27FC236}">
                  <a16:creationId xmlns:a16="http://schemas.microsoft.com/office/drawing/2014/main" id="{D28EC3D1-D91E-C6C5-7DCE-A86806FA753F}"/>
                </a:ext>
              </a:extLst>
            </p:cNvPr>
            <p:cNvPicPr>
              <a:picLocks noChangeAspect="1"/>
            </p:cNvPicPr>
            <p:nvPr/>
          </p:nvPicPr>
          <p:blipFill>
            <a:blip r:embed="rId3" cstate="screen">
              <a:biLevel thresh="50000"/>
              <a:extLst>
                <a:ext uri="{BEBA8EAE-BF5A-486C-A8C5-ECC9F3942E4B}">
                  <a14:imgProps xmlns:a14="http://schemas.microsoft.com/office/drawing/2010/main">
                    <a14:imgLayer r:embed="rId4">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10123614" y="1859481"/>
              <a:ext cx="511722" cy="408467"/>
            </a:xfrm>
            <a:prstGeom prst="rect">
              <a:avLst/>
            </a:prstGeom>
          </p:spPr>
        </p:pic>
        <p:sp>
          <p:nvSpPr>
            <p:cNvPr id="54" name="文本框 53">
              <a:extLst>
                <a:ext uri="{FF2B5EF4-FFF2-40B4-BE49-F238E27FC236}">
                  <a16:creationId xmlns:a16="http://schemas.microsoft.com/office/drawing/2014/main" id="{92A133F9-BB3B-3C59-AAA5-C724363C4798}"/>
                </a:ext>
              </a:extLst>
            </p:cNvPr>
            <p:cNvSpPr txBox="1"/>
            <p:nvPr/>
          </p:nvSpPr>
          <p:spPr>
            <a:xfrm>
              <a:off x="9078378" y="2883638"/>
              <a:ext cx="2497310" cy="127316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请在此输入你想要输入的文字尽可能将你的文字表达的逻辑清楚而又清晰请在此输入你想要输入的文字尽可能将你的文字表达的逻辑清楚而又清晰请</a:t>
              </a:r>
            </a:p>
          </p:txBody>
        </p:sp>
      </p:grpSp>
      <p:grpSp>
        <p:nvGrpSpPr>
          <p:cNvPr id="10" name="组合 9">
            <a:extLst>
              <a:ext uri="{FF2B5EF4-FFF2-40B4-BE49-F238E27FC236}">
                <a16:creationId xmlns:a16="http://schemas.microsoft.com/office/drawing/2014/main" id="{A3F11D39-057F-1484-B1D4-DED065FD9777}"/>
              </a:ext>
            </a:extLst>
          </p:cNvPr>
          <p:cNvGrpSpPr/>
          <p:nvPr/>
        </p:nvGrpSpPr>
        <p:grpSpPr>
          <a:xfrm>
            <a:off x="7030916" y="4081738"/>
            <a:ext cx="2247806" cy="2299746"/>
            <a:chOff x="6658410" y="4186415"/>
            <a:chExt cx="2247806" cy="2299746"/>
          </a:xfrm>
        </p:grpSpPr>
        <p:grpSp>
          <p:nvGrpSpPr>
            <p:cNvPr id="74" name="组合 73">
              <a:extLst>
                <a:ext uri="{FF2B5EF4-FFF2-40B4-BE49-F238E27FC236}">
                  <a16:creationId xmlns:a16="http://schemas.microsoft.com/office/drawing/2014/main" id="{4E42161E-822F-66A3-74E4-867990E13AC9}"/>
                </a:ext>
              </a:extLst>
            </p:cNvPr>
            <p:cNvGrpSpPr/>
            <p:nvPr/>
          </p:nvGrpSpPr>
          <p:grpSpPr>
            <a:xfrm>
              <a:off x="7330908" y="4186415"/>
              <a:ext cx="902811" cy="902811"/>
              <a:chOff x="7760242" y="4047732"/>
              <a:chExt cx="902811" cy="902811"/>
            </a:xfrm>
          </p:grpSpPr>
          <p:sp>
            <p:nvSpPr>
              <p:cNvPr id="26" name="椭圆 25">
                <a:extLst>
                  <a:ext uri="{FF2B5EF4-FFF2-40B4-BE49-F238E27FC236}">
                    <a16:creationId xmlns:a16="http://schemas.microsoft.com/office/drawing/2014/main" id="{29C5F5A5-10C7-5F3B-BFDC-55B0A33468CA}"/>
                  </a:ext>
                </a:extLst>
              </p:cNvPr>
              <p:cNvSpPr/>
              <p:nvPr/>
            </p:nvSpPr>
            <p:spPr>
              <a:xfrm>
                <a:off x="7760242" y="4047732"/>
                <a:ext cx="902811" cy="902811"/>
              </a:xfrm>
              <a:prstGeom prst="ellipse">
                <a:avLst/>
              </a:prstGeom>
              <a:solidFill>
                <a:srgbClr val="2C5AEC"/>
              </a:solidFill>
              <a:ln>
                <a:noFill/>
              </a:ln>
              <a:effectLst>
                <a:outerShdw blurRad="279400" dist="38100" dir="8100000" sx="109000" sy="109000" algn="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0" name="图片 49">
                <a:extLst>
                  <a:ext uri="{FF2B5EF4-FFF2-40B4-BE49-F238E27FC236}">
                    <a16:creationId xmlns:a16="http://schemas.microsoft.com/office/drawing/2014/main" id="{ECDF338D-596A-FF12-CC13-F291280BFE5B}"/>
                  </a:ext>
                </a:extLst>
              </p:cNvPr>
              <p:cNvPicPr>
                <a:picLocks noChangeAspect="1"/>
              </p:cNvPicPr>
              <p:nvPr/>
            </p:nvPicPr>
            <p:blipFill>
              <a:blip r:embed="rId5" cstate="screen">
                <a:biLevel thresh="50000"/>
                <a:extLst>
                  <a:ext uri="{BEBA8EAE-BF5A-486C-A8C5-ECC9F3942E4B}">
                    <a14:imgProps xmlns:a14="http://schemas.microsoft.com/office/drawing/2010/main">
                      <a14:imgLayer r:embed="rId6">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7972623" y="4266546"/>
                <a:ext cx="463316" cy="457240"/>
              </a:xfrm>
              <a:prstGeom prst="rect">
                <a:avLst/>
              </a:prstGeom>
            </p:spPr>
          </p:pic>
        </p:grpSp>
        <p:grpSp>
          <p:nvGrpSpPr>
            <p:cNvPr id="7" name="组合 6">
              <a:extLst>
                <a:ext uri="{FF2B5EF4-FFF2-40B4-BE49-F238E27FC236}">
                  <a16:creationId xmlns:a16="http://schemas.microsoft.com/office/drawing/2014/main" id="{216DB458-C760-2214-1230-4C624EB718DE}"/>
                </a:ext>
              </a:extLst>
            </p:cNvPr>
            <p:cNvGrpSpPr/>
            <p:nvPr/>
          </p:nvGrpSpPr>
          <p:grpSpPr>
            <a:xfrm>
              <a:off x="6658410" y="5180615"/>
              <a:ext cx="2247806" cy="1305546"/>
              <a:chOff x="6658410" y="5180615"/>
              <a:chExt cx="2247806" cy="1305546"/>
            </a:xfrm>
          </p:grpSpPr>
          <p:sp>
            <p:nvSpPr>
              <p:cNvPr id="30" name="文本框 29">
                <a:extLst>
                  <a:ext uri="{FF2B5EF4-FFF2-40B4-BE49-F238E27FC236}">
                    <a16:creationId xmlns:a16="http://schemas.microsoft.com/office/drawing/2014/main" id="{CC485AAA-CBD8-700C-40EF-8EC0C11DD049}"/>
                  </a:ext>
                </a:extLst>
              </p:cNvPr>
              <p:cNvSpPr txBox="1"/>
              <p:nvPr/>
            </p:nvSpPr>
            <p:spPr>
              <a:xfrm>
                <a:off x="7241139" y="5180615"/>
                <a:ext cx="1082348"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Bold"/>
                    <a:ea typeface="思源黑体 CN Bold"/>
                    <a:cs typeface="+mn-cs"/>
                  </a:rPr>
                  <a:t>请输入标题</a:t>
                </a:r>
              </a:p>
            </p:txBody>
          </p:sp>
          <p:sp>
            <p:nvSpPr>
              <p:cNvPr id="55" name="文本框 54">
                <a:extLst>
                  <a:ext uri="{FF2B5EF4-FFF2-40B4-BE49-F238E27FC236}">
                    <a16:creationId xmlns:a16="http://schemas.microsoft.com/office/drawing/2014/main" id="{B16C6E63-07EB-4C6E-113D-7C06D1197F9C}"/>
                  </a:ext>
                </a:extLst>
              </p:cNvPr>
              <p:cNvSpPr txBox="1"/>
              <p:nvPr/>
            </p:nvSpPr>
            <p:spPr>
              <a:xfrm>
                <a:off x="6658410" y="5453058"/>
                <a:ext cx="2247806" cy="1033103"/>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51PPT</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模板网，幻灯片演示模板及素材免费下载！</a:t>
                </a:r>
              </a:p>
              <a:p>
                <a:pPr marL="0" marR="0" lvl="0" indent="0" algn="just" defTabSz="914400" rtl="0" eaLnBrk="1" fontAlgn="auto" latinLnBrk="0" hangingPunct="1">
                  <a:lnSpc>
                    <a:spcPct val="13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51PPT</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模板网 官网唯一网址：</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www.51pptmoban.com</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endParaRPr>
              </a:p>
            </p:txBody>
          </p:sp>
        </p:grpSp>
      </p:grpSp>
      <p:grpSp>
        <p:nvGrpSpPr>
          <p:cNvPr id="76" name="组合 75">
            <a:extLst>
              <a:ext uri="{FF2B5EF4-FFF2-40B4-BE49-F238E27FC236}">
                <a16:creationId xmlns:a16="http://schemas.microsoft.com/office/drawing/2014/main" id="{4C1DA4C5-FEDB-0B71-1A8D-AB3BF63B9FFB}"/>
              </a:ext>
            </a:extLst>
          </p:cNvPr>
          <p:cNvGrpSpPr/>
          <p:nvPr/>
        </p:nvGrpSpPr>
        <p:grpSpPr>
          <a:xfrm>
            <a:off x="639965" y="1923528"/>
            <a:ext cx="2392964" cy="2538269"/>
            <a:chOff x="643901" y="1629546"/>
            <a:chExt cx="2392964" cy="2538269"/>
          </a:xfrm>
        </p:grpSpPr>
        <p:sp>
          <p:nvSpPr>
            <p:cNvPr id="27" name="文本框 26">
              <a:extLst>
                <a:ext uri="{FF2B5EF4-FFF2-40B4-BE49-F238E27FC236}">
                  <a16:creationId xmlns:a16="http://schemas.microsoft.com/office/drawing/2014/main" id="{74E30D33-C026-0F95-FAC9-8BB57B80694C}"/>
                </a:ext>
              </a:extLst>
            </p:cNvPr>
            <p:cNvSpPr txBox="1"/>
            <p:nvPr/>
          </p:nvSpPr>
          <p:spPr>
            <a:xfrm>
              <a:off x="1230894" y="2596885"/>
              <a:ext cx="1082348" cy="30777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Bold"/>
                  <a:ea typeface="思源黑体 CN Bold"/>
                  <a:cs typeface="+mn-cs"/>
                </a:rPr>
                <a:t>请输入标题</a:t>
              </a:r>
            </a:p>
          </p:txBody>
        </p:sp>
        <p:grpSp>
          <p:nvGrpSpPr>
            <p:cNvPr id="72" name="组合 71">
              <a:extLst>
                <a:ext uri="{FF2B5EF4-FFF2-40B4-BE49-F238E27FC236}">
                  <a16:creationId xmlns:a16="http://schemas.microsoft.com/office/drawing/2014/main" id="{9B1949BD-9E2B-3D5C-00AA-46F4D316DB9C}"/>
                </a:ext>
              </a:extLst>
            </p:cNvPr>
            <p:cNvGrpSpPr/>
            <p:nvPr/>
          </p:nvGrpSpPr>
          <p:grpSpPr>
            <a:xfrm>
              <a:off x="1239597" y="1629546"/>
              <a:ext cx="902811" cy="902811"/>
              <a:chOff x="1239597" y="1698405"/>
              <a:chExt cx="902811" cy="902811"/>
            </a:xfrm>
          </p:grpSpPr>
          <p:sp>
            <p:nvSpPr>
              <p:cNvPr id="3" name="椭圆 2">
                <a:extLst>
                  <a:ext uri="{FF2B5EF4-FFF2-40B4-BE49-F238E27FC236}">
                    <a16:creationId xmlns:a16="http://schemas.microsoft.com/office/drawing/2014/main" id="{EEBD5161-EC3C-5DCE-ED17-7FE3B0B2A784}"/>
                  </a:ext>
                </a:extLst>
              </p:cNvPr>
              <p:cNvSpPr/>
              <p:nvPr/>
            </p:nvSpPr>
            <p:spPr>
              <a:xfrm>
                <a:off x="1239597" y="1698405"/>
                <a:ext cx="902811" cy="902811"/>
              </a:xfrm>
              <a:prstGeom prst="ellipse">
                <a:avLst/>
              </a:prstGeom>
              <a:solidFill>
                <a:srgbClr val="2C5AEC"/>
              </a:solidFill>
              <a:ln>
                <a:noFill/>
              </a:ln>
              <a:effectLst>
                <a:outerShdw blurRad="406400" dist="38100" dir="2700000" sx="104000" sy="104000" algn="tl" rotWithShape="0">
                  <a:srgbClr val="446CEE">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7" name="图片 46">
                <a:extLst>
                  <a:ext uri="{FF2B5EF4-FFF2-40B4-BE49-F238E27FC236}">
                    <a16:creationId xmlns:a16="http://schemas.microsoft.com/office/drawing/2014/main" id="{A192F248-1102-920B-96D7-F7A052D2DCF6}"/>
                  </a:ext>
                </a:extLst>
              </p:cNvPr>
              <p:cNvPicPr>
                <a:picLocks noChangeAspect="1"/>
              </p:cNvPicPr>
              <p:nvPr/>
            </p:nvPicPr>
            <p:blipFill>
              <a:blip r:embed="rId7" cstate="screen">
                <a:biLevel thresh="50000"/>
                <a:extLst>
                  <a:ext uri="{BEBA8EAE-BF5A-486C-A8C5-ECC9F3942E4B}">
                    <a14:imgProps xmlns:a14="http://schemas.microsoft.com/office/drawing/2010/main">
                      <a14:imgLayer r:embed="rId8">
                        <a14:imgEffect>
                          <a14:saturation sat="0"/>
                        </a14:imgEffect>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1395471" y="1880983"/>
                <a:ext cx="591063" cy="493819"/>
              </a:xfrm>
              <a:prstGeom prst="rect">
                <a:avLst/>
              </a:prstGeom>
            </p:spPr>
          </p:pic>
        </p:grpSp>
        <p:sp>
          <p:nvSpPr>
            <p:cNvPr id="52" name="文本框 51">
              <a:extLst>
                <a:ext uri="{FF2B5EF4-FFF2-40B4-BE49-F238E27FC236}">
                  <a16:creationId xmlns:a16="http://schemas.microsoft.com/office/drawing/2014/main" id="{86394E4A-D09C-60C8-D240-EA14F52BC28C}"/>
                </a:ext>
              </a:extLst>
            </p:cNvPr>
            <p:cNvSpPr txBox="1"/>
            <p:nvPr/>
          </p:nvSpPr>
          <p:spPr>
            <a:xfrm>
              <a:off x="643901" y="2894646"/>
              <a:ext cx="2392964" cy="127316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请在此输入你想要输入的文字尽可能将你的文字表达的逻辑清楚而又清晰请在此输入你想要输入的文字尽可能将你的文字表达的逻辑清楚而又清晰请</a:t>
              </a:r>
            </a:p>
          </p:txBody>
        </p:sp>
      </p:grpSp>
      <p:grpSp>
        <p:nvGrpSpPr>
          <p:cNvPr id="8" name="组合 7">
            <a:extLst>
              <a:ext uri="{FF2B5EF4-FFF2-40B4-BE49-F238E27FC236}">
                <a16:creationId xmlns:a16="http://schemas.microsoft.com/office/drawing/2014/main" id="{37F92D6B-5C62-A2D4-5831-C2AEE93AD980}"/>
              </a:ext>
            </a:extLst>
          </p:cNvPr>
          <p:cNvGrpSpPr/>
          <p:nvPr/>
        </p:nvGrpSpPr>
        <p:grpSpPr>
          <a:xfrm>
            <a:off x="2883833" y="4081738"/>
            <a:ext cx="2247806" cy="2539812"/>
            <a:chOff x="3419729" y="4186415"/>
            <a:chExt cx="2247806" cy="2539812"/>
          </a:xfrm>
        </p:grpSpPr>
        <p:sp>
          <p:nvSpPr>
            <p:cNvPr id="22" name="椭圆 21">
              <a:extLst>
                <a:ext uri="{FF2B5EF4-FFF2-40B4-BE49-F238E27FC236}">
                  <a16:creationId xmlns:a16="http://schemas.microsoft.com/office/drawing/2014/main" id="{50D912FD-7343-D4E3-3C56-F9DBF31FCEF8}"/>
                </a:ext>
              </a:extLst>
            </p:cNvPr>
            <p:cNvSpPr/>
            <p:nvPr/>
          </p:nvSpPr>
          <p:spPr>
            <a:xfrm>
              <a:off x="4092227" y="4186415"/>
              <a:ext cx="902811" cy="902811"/>
            </a:xfrm>
            <a:prstGeom prst="ellipse">
              <a:avLst/>
            </a:prstGeom>
            <a:solidFill>
              <a:srgbClr val="2C5AEC"/>
            </a:solidFill>
            <a:ln>
              <a:noFill/>
            </a:ln>
            <a:effectLst>
              <a:outerShdw blurRad="279400" dist="38100" dir="8100000" sx="109000" sy="109000" algn="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1" name="图片 50">
              <a:extLst>
                <a:ext uri="{FF2B5EF4-FFF2-40B4-BE49-F238E27FC236}">
                  <a16:creationId xmlns:a16="http://schemas.microsoft.com/office/drawing/2014/main" id="{3AD751F3-36C0-0293-34CC-54C758A1F130}"/>
                </a:ext>
              </a:extLst>
            </p:cNvPr>
            <p:cNvPicPr>
              <a:picLocks noChangeAspect="1"/>
            </p:cNvPicPr>
            <p:nvPr/>
          </p:nvPicPr>
          <p:blipFill>
            <a:blip r:embed="rId9" cstate="screen">
              <a:biLevel thresh="50000"/>
              <a:extLst>
                <a:ext uri="{BEBA8EAE-BF5A-486C-A8C5-ECC9F3942E4B}">
                  <a14:imgProps xmlns:a14="http://schemas.microsoft.com/office/drawing/2010/main">
                    <a14:imgLayer r:embed="rId10">
                      <a14:imgEffect>
                        <a14:brightnessContrast bright="100000" contrast="-70000"/>
                      </a14:imgEffect>
                    </a14:imgLayer>
                  </a14:imgProps>
                </a:ext>
                <a:ext uri="{28A0092B-C50C-407E-A947-70E740481C1C}">
                  <a14:useLocalDpi xmlns:a14="http://schemas.microsoft.com/office/drawing/2010/main"/>
                </a:ext>
              </a:extLst>
            </a:blip>
            <a:stretch>
              <a:fillRect/>
            </a:stretch>
          </p:blipFill>
          <p:spPr>
            <a:xfrm flipV="1">
              <a:off x="4250999" y="4320799"/>
              <a:ext cx="585267" cy="585267"/>
            </a:xfrm>
            <a:prstGeom prst="rect">
              <a:avLst/>
            </a:prstGeom>
          </p:spPr>
        </p:pic>
        <p:grpSp>
          <p:nvGrpSpPr>
            <p:cNvPr id="6" name="组合 5">
              <a:extLst>
                <a:ext uri="{FF2B5EF4-FFF2-40B4-BE49-F238E27FC236}">
                  <a16:creationId xmlns:a16="http://schemas.microsoft.com/office/drawing/2014/main" id="{285415BD-7EBA-84A0-29F8-AF8C3CF0A536}"/>
                </a:ext>
              </a:extLst>
            </p:cNvPr>
            <p:cNvGrpSpPr/>
            <p:nvPr/>
          </p:nvGrpSpPr>
          <p:grpSpPr>
            <a:xfrm>
              <a:off x="3419729" y="5180615"/>
              <a:ext cx="2247806" cy="1545612"/>
              <a:chOff x="3419729" y="5180615"/>
              <a:chExt cx="2247806" cy="1545612"/>
            </a:xfrm>
          </p:grpSpPr>
          <p:sp>
            <p:nvSpPr>
              <p:cNvPr id="28" name="文本框 27">
                <a:extLst>
                  <a:ext uri="{FF2B5EF4-FFF2-40B4-BE49-F238E27FC236}">
                    <a16:creationId xmlns:a16="http://schemas.microsoft.com/office/drawing/2014/main" id="{7337076E-3956-ED27-846B-0FAC705DE122}"/>
                  </a:ext>
                </a:extLst>
              </p:cNvPr>
              <p:cNvSpPr txBox="1"/>
              <p:nvPr/>
            </p:nvSpPr>
            <p:spPr>
              <a:xfrm>
                <a:off x="4002458" y="5180615"/>
                <a:ext cx="1082348" cy="30777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思源黑体 CN Bold"/>
                    <a:ea typeface="思源黑体 CN Bold"/>
                    <a:cs typeface="+mn-cs"/>
                  </a:rPr>
                  <a:t>请输入标题</a:t>
                </a:r>
              </a:p>
            </p:txBody>
          </p:sp>
          <p:sp>
            <p:nvSpPr>
              <p:cNvPr id="53" name="文本框 52">
                <a:extLst>
                  <a:ext uri="{FF2B5EF4-FFF2-40B4-BE49-F238E27FC236}">
                    <a16:creationId xmlns:a16="http://schemas.microsoft.com/office/drawing/2014/main" id="{BD27E87F-B0A9-7FD9-576A-99309EACF81C}"/>
                  </a:ext>
                </a:extLst>
              </p:cNvPr>
              <p:cNvSpPr txBox="1"/>
              <p:nvPr/>
            </p:nvSpPr>
            <p:spPr>
              <a:xfrm>
                <a:off x="3419729" y="5453058"/>
                <a:ext cx="2247806" cy="1273169"/>
              </a:xfrm>
              <a:prstGeom prst="rect">
                <a:avLst/>
              </a:prstGeom>
              <a:noFill/>
            </p:spPr>
            <p:txBody>
              <a:bodyPr wrap="square">
                <a:spAutoFit/>
              </a:bodyPr>
              <a:lstStyle/>
              <a:p>
                <a:pPr marL="0" marR="0" lvl="0" indent="0" algn="just" defTabSz="914400" rtl="0" eaLnBrk="1" fontAlgn="auto" latinLnBrk="0" hangingPunct="1">
                  <a:lnSpc>
                    <a:spcPct val="13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请在此输入你想要输入的文字尽可能将你的文字表达的逻辑清楚而又清晰请在此输入你想要输入的文字尽可能将你的文字表达的逻辑清楚而又清晰请</a:t>
                </a:r>
              </a:p>
            </p:txBody>
          </p:sp>
        </p:grpSp>
      </p:grpSp>
      <p:sp>
        <p:nvSpPr>
          <p:cNvPr id="11" name="矩形 10">
            <a:extLst>
              <a:ext uri="{FF2B5EF4-FFF2-40B4-BE49-F238E27FC236}">
                <a16:creationId xmlns:a16="http://schemas.microsoft.com/office/drawing/2014/main" id="{5475B1E1-EA12-3DE0-B029-F038F404C7C2}"/>
              </a:ext>
            </a:extLst>
          </p:cNvPr>
          <p:cNvSpPr/>
          <p:nvPr/>
        </p:nvSpPr>
        <p:spPr>
          <a:xfrm>
            <a:off x="0" y="6766409"/>
            <a:ext cx="12192000" cy="112452"/>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a:extLst>
              <a:ext uri="{FF2B5EF4-FFF2-40B4-BE49-F238E27FC236}">
                <a16:creationId xmlns:a16="http://schemas.microsoft.com/office/drawing/2014/main" id="{C6CB593E-BB2C-084E-C162-B2EED4D9C32A}"/>
              </a:ext>
            </a:extLst>
          </p:cNvPr>
          <p:cNvGrpSpPr/>
          <p:nvPr/>
        </p:nvGrpSpPr>
        <p:grpSpPr>
          <a:xfrm>
            <a:off x="4282516" y="1615516"/>
            <a:ext cx="3626968" cy="3626968"/>
            <a:chOff x="826898" y="1296664"/>
            <a:chExt cx="2851226" cy="2851226"/>
          </a:xfrm>
        </p:grpSpPr>
        <p:sp>
          <p:nvSpPr>
            <p:cNvPr id="25" name="椭圆 24">
              <a:extLst>
                <a:ext uri="{FF2B5EF4-FFF2-40B4-BE49-F238E27FC236}">
                  <a16:creationId xmlns:a16="http://schemas.microsoft.com/office/drawing/2014/main" id="{02DC2A56-6696-E8F5-E7F0-14B330E34561}"/>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a:extLst>
                <a:ext uri="{FF2B5EF4-FFF2-40B4-BE49-F238E27FC236}">
                  <a16:creationId xmlns:a16="http://schemas.microsoft.com/office/drawing/2014/main" id="{FE042693-6E7D-776D-452C-E9F1BEDE27B7}"/>
                </a:ext>
              </a:extLst>
            </p:cNvPr>
            <p:cNvSpPr/>
            <p:nvPr/>
          </p:nvSpPr>
          <p:spPr>
            <a:xfrm>
              <a:off x="1114579" y="1584345"/>
              <a:ext cx="2275864" cy="2275864"/>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弧形 31">
              <a:extLst>
                <a:ext uri="{FF2B5EF4-FFF2-40B4-BE49-F238E27FC236}">
                  <a16:creationId xmlns:a16="http://schemas.microsoft.com/office/drawing/2014/main" id="{05C9C5CB-445C-7A99-C90B-3D68156DDECC}"/>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33" name="弧形 32">
              <a:extLst>
                <a:ext uri="{FF2B5EF4-FFF2-40B4-BE49-F238E27FC236}">
                  <a16:creationId xmlns:a16="http://schemas.microsoft.com/office/drawing/2014/main" id="{DD7432CB-CE13-A7FF-2FA0-460CA53A32B8}"/>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弧形 33">
              <a:extLst>
                <a:ext uri="{FF2B5EF4-FFF2-40B4-BE49-F238E27FC236}">
                  <a16:creationId xmlns:a16="http://schemas.microsoft.com/office/drawing/2014/main" id="{AF495CA2-E2BE-183B-EC0A-4AC30AF03749}"/>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
        <p:nvSpPr>
          <p:cNvPr id="9" name="文本框 8">
            <a:extLst>
              <a:ext uri="{FF2B5EF4-FFF2-40B4-BE49-F238E27FC236}">
                <a16:creationId xmlns:a16="http://schemas.microsoft.com/office/drawing/2014/main" id="{400F3BA7-25D8-FC18-067D-851510A953B3}"/>
              </a:ext>
            </a:extLst>
          </p:cNvPr>
          <p:cNvSpPr txBox="1"/>
          <p:nvPr/>
        </p:nvSpPr>
        <p:spPr>
          <a:xfrm>
            <a:off x="5080337" y="3677981"/>
            <a:ext cx="2031325"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bg1"/>
                </a:solidFill>
                <a:effectLst/>
                <a:uLnTx/>
                <a:uFillTx/>
                <a:latin typeface="思源黑体 CN Bold"/>
                <a:ea typeface="思源黑体 CN Bold"/>
                <a:cs typeface="+mn-cs"/>
              </a:rPr>
              <a:t>发展理念</a:t>
            </a:r>
          </a:p>
        </p:txBody>
      </p:sp>
      <p:pic>
        <p:nvPicPr>
          <p:cNvPr id="17" name="图片 16">
            <a:extLst>
              <a:ext uri="{FF2B5EF4-FFF2-40B4-BE49-F238E27FC236}">
                <a16:creationId xmlns:a16="http://schemas.microsoft.com/office/drawing/2014/main" id="{E88CCFB4-A245-93BF-DA7A-BB0A3CFAD8C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flipV="1">
            <a:off x="5517870" y="2705223"/>
            <a:ext cx="1156260" cy="920589"/>
          </a:xfrm>
          <a:prstGeom prst="rect">
            <a:avLst/>
          </a:prstGeom>
        </p:spPr>
      </p:pic>
      <p:grpSp>
        <p:nvGrpSpPr>
          <p:cNvPr id="45" name="组合 44">
            <a:extLst>
              <a:ext uri="{FF2B5EF4-FFF2-40B4-BE49-F238E27FC236}">
                <a16:creationId xmlns:a16="http://schemas.microsoft.com/office/drawing/2014/main" id="{5AB6B072-D1CB-C073-E5BB-97F6E54D94BD}"/>
              </a:ext>
            </a:extLst>
          </p:cNvPr>
          <p:cNvGrpSpPr/>
          <p:nvPr/>
        </p:nvGrpSpPr>
        <p:grpSpPr>
          <a:xfrm>
            <a:off x="2908894" y="124950"/>
            <a:ext cx="6409559" cy="6403629"/>
            <a:chOff x="16996201" y="-883004"/>
            <a:chExt cx="8873924" cy="8865714"/>
          </a:xfrm>
          <a:solidFill>
            <a:schemeClr val="accent4">
              <a:lumMod val="60000"/>
              <a:lumOff val="40000"/>
              <a:alpha val="26000"/>
            </a:schemeClr>
          </a:solidFill>
        </p:grpSpPr>
        <p:sp>
          <p:nvSpPr>
            <p:cNvPr id="46" name="Freeform 6">
              <a:extLst>
                <a:ext uri="{FF2B5EF4-FFF2-40B4-BE49-F238E27FC236}">
                  <a16:creationId xmlns:a16="http://schemas.microsoft.com/office/drawing/2014/main" id="{4FFA584F-3FB7-1EF2-A467-218E569D2647}"/>
                </a:ext>
              </a:extLst>
            </p:cNvPr>
            <p:cNvSpPr>
              <a:spLocks noEditPoints="1"/>
            </p:cNvSpPr>
            <p:nvPr/>
          </p:nvSpPr>
          <p:spPr bwMode="auto">
            <a:xfrm>
              <a:off x="16996201" y="-883004"/>
              <a:ext cx="8873924" cy="8865714"/>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49" name="任意多边形: 形状 48">
              <a:extLst>
                <a:ext uri="{FF2B5EF4-FFF2-40B4-BE49-F238E27FC236}">
                  <a16:creationId xmlns:a16="http://schemas.microsoft.com/office/drawing/2014/main" id="{37069165-0C3C-4CD5-C020-4089EBF6659A}"/>
                </a:ext>
              </a:extLst>
            </p:cNvPr>
            <p:cNvSpPr>
              <a:spLocks noChangeArrowheads="1"/>
            </p:cNvSpPr>
            <p:nvPr/>
          </p:nvSpPr>
          <p:spPr bwMode="auto">
            <a:xfrm>
              <a:off x="17201426" y="-702390"/>
              <a:ext cx="8459370" cy="5713446"/>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56" name="任意多边形: 形状 55">
              <a:extLst>
                <a:ext uri="{FF2B5EF4-FFF2-40B4-BE49-F238E27FC236}">
                  <a16:creationId xmlns:a16="http://schemas.microsoft.com/office/drawing/2014/main" id="{B1A38ADF-4847-8B3A-6FC5-AA0728CB5365}"/>
                </a:ext>
              </a:extLst>
            </p:cNvPr>
            <p:cNvSpPr>
              <a:spLocks noChangeArrowheads="1"/>
            </p:cNvSpPr>
            <p:nvPr/>
          </p:nvSpPr>
          <p:spPr bwMode="auto">
            <a:xfrm>
              <a:off x="17476428" y="4965905"/>
              <a:ext cx="7921680" cy="2832105"/>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spTree>
    <p:extLst>
      <p:ext uri="{BB962C8B-B14F-4D97-AF65-F5344CB8AC3E}">
        <p14:creationId xmlns:p14="http://schemas.microsoft.com/office/powerpoint/2010/main" val="1036077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4" name="组合 163">
            <a:extLst>
              <a:ext uri="{FF2B5EF4-FFF2-40B4-BE49-F238E27FC236}">
                <a16:creationId xmlns:a16="http://schemas.microsoft.com/office/drawing/2014/main" id="{C3BD9A14-420D-9CAC-6A04-9042C8FF0B00}"/>
              </a:ext>
            </a:extLst>
          </p:cNvPr>
          <p:cNvGrpSpPr/>
          <p:nvPr/>
        </p:nvGrpSpPr>
        <p:grpSpPr>
          <a:xfrm>
            <a:off x="6096000" y="1208068"/>
            <a:ext cx="5353153" cy="5084779"/>
            <a:chOff x="6096000" y="1208068"/>
            <a:chExt cx="5353153" cy="5084779"/>
          </a:xfrm>
        </p:grpSpPr>
        <p:sp>
          <p:nvSpPr>
            <p:cNvPr id="142" name="矩形 141">
              <a:extLst>
                <a:ext uri="{FF2B5EF4-FFF2-40B4-BE49-F238E27FC236}">
                  <a16:creationId xmlns:a16="http://schemas.microsoft.com/office/drawing/2014/main" id="{1E10B3CB-C946-353E-661B-67682D29E7F9}"/>
                </a:ext>
              </a:extLst>
            </p:cNvPr>
            <p:cNvSpPr/>
            <p:nvPr/>
          </p:nvSpPr>
          <p:spPr>
            <a:xfrm>
              <a:off x="6096001" y="1208068"/>
              <a:ext cx="5353152" cy="5084779"/>
            </a:xfrm>
            <a:prstGeom prst="rect">
              <a:avLst/>
            </a:prstGeom>
            <a:solidFill>
              <a:schemeClr val="bg1"/>
            </a:solidFill>
            <a:ln>
              <a:noFill/>
            </a:ln>
            <a:effectLst>
              <a:outerShdw blurRad="1778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2" name="直接连接符 161">
              <a:extLst>
                <a:ext uri="{FF2B5EF4-FFF2-40B4-BE49-F238E27FC236}">
                  <a16:creationId xmlns:a16="http://schemas.microsoft.com/office/drawing/2014/main" id="{1A8DDD33-24CD-2403-8B81-68036D5C2DE4}"/>
                </a:ext>
              </a:extLst>
            </p:cNvPr>
            <p:cNvCxnSpPr>
              <a:cxnSpLocks/>
            </p:cNvCxnSpPr>
            <p:nvPr/>
          </p:nvCxnSpPr>
          <p:spPr>
            <a:xfrm>
              <a:off x="6096000" y="1208068"/>
              <a:ext cx="5353153" cy="0"/>
            </a:xfrm>
            <a:prstGeom prst="line">
              <a:avLst/>
            </a:prstGeom>
            <a:ln w="3492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4" name="文本框 3">
            <a:extLst>
              <a:ext uri="{FF2B5EF4-FFF2-40B4-BE49-F238E27FC236}">
                <a16:creationId xmlns:a16="http://schemas.microsoft.com/office/drawing/2014/main" id="{79C5D06D-7BEE-BD1A-2B0E-BC8C09EB0727}"/>
              </a:ext>
            </a:extLst>
          </p:cNvPr>
          <p:cNvSpPr txBox="1"/>
          <p:nvPr/>
        </p:nvSpPr>
        <p:spPr>
          <a:xfrm>
            <a:off x="779873" y="606425"/>
            <a:ext cx="1415772"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accent4">
                    <a:lumMod val="75000"/>
                  </a:schemeClr>
                </a:solidFill>
                <a:latin typeface="思源黑体 CN Bold"/>
                <a:ea typeface="思源黑体 CN Bold"/>
              </a:rPr>
              <a:t>图表页</a:t>
            </a:r>
            <a:endParaRPr kumimoji="0" lang="zh-CN" altLang="en-US" sz="3200" b="0" i="0" u="none" strike="noStrike" kern="1200" cap="none" spc="0" normalizeH="0" baseline="0" noProof="0" dirty="0">
              <a:ln>
                <a:noFill/>
              </a:ln>
              <a:solidFill>
                <a:schemeClr val="accent4">
                  <a:lumMod val="75000"/>
                </a:schemeClr>
              </a:solidFill>
              <a:effectLst/>
              <a:uLnTx/>
              <a:uFillTx/>
              <a:latin typeface="思源黑体 CN Bold"/>
              <a:ea typeface="思源黑体 CN Bold"/>
              <a:cs typeface="+mn-cs"/>
            </a:endParaRPr>
          </a:p>
        </p:txBody>
      </p:sp>
      <p:cxnSp>
        <p:nvCxnSpPr>
          <p:cNvPr id="61" name="直接箭头连接符 60">
            <a:extLst>
              <a:ext uri="{FF2B5EF4-FFF2-40B4-BE49-F238E27FC236}">
                <a16:creationId xmlns:a16="http://schemas.microsoft.com/office/drawing/2014/main" id="{C22ABD54-DB12-1EFE-F185-B1F2FBC5713D}"/>
              </a:ext>
            </a:extLst>
          </p:cNvPr>
          <p:cNvCxnSpPr>
            <a:cxnSpLocks/>
          </p:cNvCxnSpPr>
          <p:nvPr/>
        </p:nvCxnSpPr>
        <p:spPr>
          <a:xfrm>
            <a:off x="6522973" y="5884105"/>
            <a:ext cx="4649878" cy="12122"/>
          </a:xfrm>
          <a:prstGeom prst="straightConnector1">
            <a:avLst/>
          </a:prstGeom>
          <a:ln w="6350">
            <a:gradFill flip="none" rotWithShape="1">
              <a:gsLst>
                <a:gs pos="0">
                  <a:schemeClr val="accent4">
                    <a:alpha val="49000"/>
                  </a:schemeClr>
                </a:gs>
                <a:gs pos="100000">
                  <a:schemeClr val="accent3">
                    <a:alpha val="49000"/>
                  </a:schemeClr>
                </a:gs>
              </a:gsLst>
              <a:lin ang="10800000" scaled="1"/>
              <a:tileRect/>
            </a:gradFill>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a:extLst>
              <a:ext uri="{FF2B5EF4-FFF2-40B4-BE49-F238E27FC236}">
                <a16:creationId xmlns:a16="http://schemas.microsoft.com/office/drawing/2014/main" id="{B832ECA5-BF0C-EC93-AD85-3622465847D5}"/>
              </a:ext>
            </a:extLst>
          </p:cNvPr>
          <p:cNvCxnSpPr>
            <a:cxnSpLocks/>
          </p:cNvCxnSpPr>
          <p:nvPr/>
        </p:nvCxnSpPr>
        <p:spPr>
          <a:xfrm flipV="1">
            <a:off x="6522973" y="1468790"/>
            <a:ext cx="0" cy="4415401"/>
          </a:xfrm>
          <a:prstGeom prst="straightConnector1">
            <a:avLst/>
          </a:prstGeom>
          <a:ln w="6350">
            <a:gradFill flip="none" rotWithShape="1">
              <a:gsLst>
                <a:gs pos="0">
                  <a:schemeClr val="accent4">
                    <a:alpha val="49000"/>
                  </a:schemeClr>
                </a:gs>
                <a:gs pos="100000">
                  <a:schemeClr val="accent3">
                    <a:alpha val="49000"/>
                  </a:schemeClr>
                </a:gs>
              </a:gsLst>
              <a:lin ang="10800000" scaled="1"/>
              <a:tileRect/>
            </a:gradFill>
            <a:tailEnd type="triangle"/>
          </a:ln>
        </p:spPr>
        <p:style>
          <a:lnRef idx="1">
            <a:schemeClr val="accent1"/>
          </a:lnRef>
          <a:fillRef idx="0">
            <a:schemeClr val="accent1"/>
          </a:fillRef>
          <a:effectRef idx="0">
            <a:schemeClr val="accent1"/>
          </a:effectRef>
          <a:fontRef idx="minor">
            <a:schemeClr val="tx1"/>
          </a:fontRef>
        </p:style>
      </p:cxnSp>
      <p:grpSp>
        <p:nvGrpSpPr>
          <p:cNvPr id="138" name="组合 137">
            <a:extLst>
              <a:ext uri="{FF2B5EF4-FFF2-40B4-BE49-F238E27FC236}">
                <a16:creationId xmlns:a16="http://schemas.microsoft.com/office/drawing/2014/main" id="{D451A438-4128-E3ED-2BBF-04DB1CE882C9}"/>
              </a:ext>
            </a:extLst>
          </p:cNvPr>
          <p:cNvGrpSpPr/>
          <p:nvPr/>
        </p:nvGrpSpPr>
        <p:grpSpPr>
          <a:xfrm>
            <a:off x="665009" y="1293403"/>
            <a:ext cx="5445882" cy="1164530"/>
            <a:chOff x="663531" y="1225951"/>
            <a:chExt cx="5445882" cy="1164530"/>
          </a:xfrm>
        </p:grpSpPr>
        <p:sp>
          <p:nvSpPr>
            <p:cNvPr id="78" name="矩形: 圆角 77">
              <a:extLst>
                <a:ext uri="{FF2B5EF4-FFF2-40B4-BE49-F238E27FC236}">
                  <a16:creationId xmlns:a16="http://schemas.microsoft.com/office/drawing/2014/main" id="{4FDF3A97-6623-E3E8-68B9-79156545BCDB}"/>
                </a:ext>
              </a:extLst>
            </p:cNvPr>
            <p:cNvSpPr/>
            <p:nvPr/>
          </p:nvSpPr>
          <p:spPr>
            <a:xfrm rot="16200000">
              <a:off x="3194852" y="-602898"/>
              <a:ext cx="1006893" cy="4822229"/>
            </a:xfrm>
            <a:prstGeom prst="roundRect">
              <a:avLst>
                <a:gd name="adj" fmla="val 50000"/>
              </a:avLst>
            </a:prstGeom>
            <a:gradFill>
              <a:gsLst>
                <a:gs pos="16000">
                  <a:schemeClr val="bg1">
                    <a:alpha val="0"/>
                  </a:schemeClr>
                </a:gs>
                <a:gs pos="100000">
                  <a:schemeClr val="accent1">
                    <a:lumMod val="5000"/>
                    <a:lumOff val="95000"/>
                    <a:alpha val="41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nvGrpSpPr>
            <p:cNvPr id="92" name="组合 91">
              <a:extLst>
                <a:ext uri="{FF2B5EF4-FFF2-40B4-BE49-F238E27FC236}">
                  <a16:creationId xmlns:a16="http://schemas.microsoft.com/office/drawing/2014/main" id="{E07D3289-2C50-D553-1C94-D09173069673}"/>
                </a:ext>
              </a:extLst>
            </p:cNvPr>
            <p:cNvGrpSpPr/>
            <p:nvPr/>
          </p:nvGrpSpPr>
          <p:grpSpPr>
            <a:xfrm>
              <a:off x="663531" y="1225951"/>
              <a:ext cx="1165609" cy="1164530"/>
              <a:chOff x="6793394" y="1367355"/>
              <a:chExt cx="1403851" cy="1402552"/>
            </a:xfrm>
          </p:grpSpPr>
          <p:sp>
            <p:nvSpPr>
              <p:cNvPr id="85" name="椭圆 84">
                <a:extLst>
                  <a:ext uri="{FF2B5EF4-FFF2-40B4-BE49-F238E27FC236}">
                    <a16:creationId xmlns:a16="http://schemas.microsoft.com/office/drawing/2014/main" id="{7D0FE63D-0CE4-8363-BF7E-2968CE229B21}"/>
                  </a:ext>
                </a:extLst>
              </p:cNvPr>
              <p:cNvSpPr/>
              <p:nvPr/>
            </p:nvSpPr>
            <p:spPr>
              <a:xfrm>
                <a:off x="6935173" y="1508485"/>
                <a:ext cx="1120292" cy="112029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6" name="组合 85">
                <a:extLst>
                  <a:ext uri="{FF2B5EF4-FFF2-40B4-BE49-F238E27FC236}">
                    <a16:creationId xmlns:a16="http://schemas.microsoft.com/office/drawing/2014/main" id="{93FC030A-18BC-3C89-BE20-302EAF2FF1E9}"/>
                  </a:ext>
                </a:extLst>
              </p:cNvPr>
              <p:cNvGrpSpPr/>
              <p:nvPr/>
            </p:nvGrpSpPr>
            <p:grpSpPr>
              <a:xfrm>
                <a:off x="7048207" y="1621519"/>
                <a:ext cx="894223" cy="894223"/>
                <a:chOff x="866349" y="1717888"/>
                <a:chExt cx="2503516" cy="2503516"/>
              </a:xfrm>
            </p:grpSpPr>
            <p:sp>
              <p:nvSpPr>
                <p:cNvPr id="90" name="椭圆 89">
                  <a:extLst>
                    <a:ext uri="{FF2B5EF4-FFF2-40B4-BE49-F238E27FC236}">
                      <a16:creationId xmlns:a16="http://schemas.microsoft.com/office/drawing/2014/main" id="{F623CE16-7512-BB98-D52D-DADE50719B66}"/>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1" name="文本框 90">
                  <a:extLst>
                    <a:ext uri="{FF2B5EF4-FFF2-40B4-BE49-F238E27FC236}">
                      <a16:creationId xmlns:a16="http://schemas.microsoft.com/office/drawing/2014/main" id="{52091F8B-322B-66EB-BF82-D9258FDAA1F9}"/>
                    </a:ext>
                  </a:extLst>
                </p:cNvPr>
                <p:cNvSpPr txBox="1"/>
                <p:nvPr/>
              </p:nvSpPr>
              <p:spPr>
                <a:xfrm>
                  <a:off x="1063982" y="2297764"/>
                  <a:ext cx="2066379" cy="1120170"/>
                </a:xfrm>
                <a:prstGeom prst="rect">
                  <a:avLst/>
                </a:prstGeom>
                <a:noFill/>
              </p:spPr>
              <p:txBody>
                <a:bodyPr wrap="square" rtlCol="0">
                  <a:spAutoFit/>
                </a:bodyPr>
                <a:lstStyle/>
                <a:p>
                  <a:pPr algn="ctr"/>
                  <a:r>
                    <a:rPr lang="en-US" altLang="zh-CN" sz="2000" dirty="0">
                      <a:solidFill>
                        <a:schemeClr val="bg1"/>
                      </a:solidFill>
                      <a:latin typeface="+mj-ea"/>
                      <a:ea typeface="+mj-ea"/>
                    </a:rPr>
                    <a:t>01</a:t>
                  </a:r>
                  <a:endParaRPr lang="zh-CN" altLang="en-US" sz="2000" dirty="0">
                    <a:solidFill>
                      <a:schemeClr val="bg1"/>
                    </a:solidFill>
                    <a:latin typeface="+mj-ea"/>
                    <a:ea typeface="+mj-ea"/>
                  </a:endParaRPr>
                </a:p>
              </p:txBody>
            </p:sp>
          </p:grpSp>
          <p:sp>
            <p:nvSpPr>
              <p:cNvPr id="87" name="弧形 86">
                <a:extLst>
                  <a:ext uri="{FF2B5EF4-FFF2-40B4-BE49-F238E27FC236}">
                    <a16:creationId xmlns:a16="http://schemas.microsoft.com/office/drawing/2014/main" id="{B58AE7CE-324B-46B1-A1FF-FF6DDFB59613}"/>
                  </a:ext>
                </a:extLst>
              </p:cNvPr>
              <p:cNvSpPr/>
              <p:nvPr/>
            </p:nvSpPr>
            <p:spPr>
              <a:xfrm rot="1130450">
                <a:off x="7018293" y="1587742"/>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8" name="弧形 87">
                <a:extLst>
                  <a:ext uri="{FF2B5EF4-FFF2-40B4-BE49-F238E27FC236}">
                    <a16:creationId xmlns:a16="http://schemas.microsoft.com/office/drawing/2014/main" id="{D182A290-47A0-B353-3DEF-097D720F8415}"/>
                  </a:ext>
                </a:extLst>
              </p:cNvPr>
              <p:cNvSpPr/>
              <p:nvPr/>
            </p:nvSpPr>
            <p:spPr>
              <a:xfrm rot="7200000">
                <a:off x="7028584"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弧形 88">
                <a:extLst>
                  <a:ext uri="{FF2B5EF4-FFF2-40B4-BE49-F238E27FC236}">
                    <a16:creationId xmlns:a16="http://schemas.microsoft.com/office/drawing/2014/main" id="{0520E53D-9F07-7A5B-83FA-DC20FED0718A}"/>
                  </a:ext>
                </a:extLst>
              </p:cNvPr>
              <p:cNvSpPr/>
              <p:nvPr/>
            </p:nvSpPr>
            <p:spPr>
              <a:xfrm rot="13500000">
                <a:off x="7008427"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2" name="Freeform 6">
                <a:extLst>
                  <a:ext uri="{FF2B5EF4-FFF2-40B4-BE49-F238E27FC236}">
                    <a16:creationId xmlns:a16="http://schemas.microsoft.com/office/drawing/2014/main" id="{0FF03810-603F-5456-1216-124FDE4932CA}"/>
                  </a:ext>
                </a:extLst>
              </p:cNvPr>
              <p:cNvSpPr>
                <a:spLocks noEditPoints="1"/>
              </p:cNvSpPr>
              <p:nvPr/>
            </p:nvSpPr>
            <p:spPr bwMode="auto">
              <a:xfrm>
                <a:off x="6793394" y="1367355"/>
                <a:ext cx="1403851" cy="1402552"/>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83" name="任意多边形: 形状 82">
                <a:extLst>
                  <a:ext uri="{FF2B5EF4-FFF2-40B4-BE49-F238E27FC236}">
                    <a16:creationId xmlns:a16="http://schemas.microsoft.com/office/drawing/2014/main" id="{A95A31DD-8D1B-F800-81A3-AEC70A26DF13}"/>
                  </a:ext>
                </a:extLst>
              </p:cNvPr>
              <p:cNvSpPr>
                <a:spLocks noChangeArrowheads="1"/>
              </p:cNvSpPr>
              <p:nvPr/>
            </p:nvSpPr>
            <p:spPr bwMode="auto">
              <a:xfrm>
                <a:off x="6825861" y="1395928"/>
                <a:ext cx="1338269" cy="903865"/>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84" name="任意多边形: 形状 83">
                <a:extLst>
                  <a:ext uri="{FF2B5EF4-FFF2-40B4-BE49-F238E27FC236}">
                    <a16:creationId xmlns:a16="http://schemas.microsoft.com/office/drawing/2014/main" id="{6DCBC70D-A732-1C6E-18DD-77DB50361127}"/>
                  </a:ext>
                </a:extLst>
              </p:cNvPr>
              <p:cNvSpPr>
                <a:spLocks noChangeArrowheads="1"/>
              </p:cNvSpPr>
              <p:nvPr/>
            </p:nvSpPr>
            <p:spPr bwMode="auto">
              <a:xfrm>
                <a:off x="6869366" y="2292650"/>
                <a:ext cx="1253206" cy="448038"/>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sp>
          <p:nvSpPr>
            <p:cNvPr id="77" name="文本框 76">
              <a:extLst>
                <a:ext uri="{FF2B5EF4-FFF2-40B4-BE49-F238E27FC236}">
                  <a16:creationId xmlns:a16="http://schemas.microsoft.com/office/drawing/2014/main" id="{B2C9E1F4-0EE4-BEE1-3075-B637F1F71642}"/>
                </a:ext>
              </a:extLst>
            </p:cNvPr>
            <p:cNvSpPr txBox="1"/>
            <p:nvPr/>
          </p:nvSpPr>
          <p:spPr>
            <a:xfrm>
              <a:off x="1676181" y="1461885"/>
              <a:ext cx="4344914" cy="705129"/>
            </a:xfrm>
            <a:prstGeom prst="rect">
              <a:avLst/>
            </a:prstGeom>
            <a:noFill/>
          </p:spPr>
          <p:txBody>
            <a:bodyPr wrap="square">
              <a:spAutoFit/>
            </a:bodyPr>
            <a:lstStyle/>
            <a:p>
              <a:pPr algn="just">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grpSp>
        <p:nvGrpSpPr>
          <p:cNvPr id="139" name="组合 138">
            <a:extLst>
              <a:ext uri="{FF2B5EF4-FFF2-40B4-BE49-F238E27FC236}">
                <a16:creationId xmlns:a16="http://schemas.microsoft.com/office/drawing/2014/main" id="{2663D328-9295-DA9E-C716-2DD87F7E4E71}"/>
              </a:ext>
            </a:extLst>
          </p:cNvPr>
          <p:cNvGrpSpPr/>
          <p:nvPr/>
        </p:nvGrpSpPr>
        <p:grpSpPr>
          <a:xfrm>
            <a:off x="665009" y="2605108"/>
            <a:ext cx="5445882" cy="1164530"/>
            <a:chOff x="663531" y="2589281"/>
            <a:chExt cx="5445882" cy="1164530"/>
          </a:xfrm>
        </p:grpSpPr>
        <p:sp>
          <p:nvSpPr>
            <p:cNvPr id="95" name="矩形: 圆角 94">
              <a:extLst>
                <a:ext uri="{FF2B5EF4-FFF2-40B4-BE49-F238E27FC236}">
                  <a16:creationId xmlns:a16="http://schemas.microsoft.com/office/drawing/2014/main" id="{3029694A-3FC8-0D12-C790-59A8CD2C6725}"/>
                </a:ext>
              </a:extLst>
            </p:cNvPr>
            <p:cNvSpPr/>
            <p:nvPr/>
          </p:nvSpPr>
          <p:spPr>
            <a:xfrm rot="16200000">
              <a:off x="3194852" y="760432"/>
              <a:ext cx="1006893" cy="4822229"/>
            </a:xfrm>
            <a:prstGeom prst="roundRect">
              <a:avLst>
                <a:gd name="adj" fmla="val 50000"/>
              </a:avLst>
            </a:prstGeom>
            <a:gradFill>
              <a:gsLst>
                <a:gs pos="16000">
                  <a:schemeClr val="bg1">
                    <a:alpha val="0"/>
                  </a:schemeClr>
                </a:gs>
                <a:gs pos="100000">
                  <a:schemeClr val="accent1">
                    <a:lumMod val="5000"/>
                    <a:lumOff val="95000"/>
                    <a:alpha val="41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nvGrpSpPr>
            <p:cNvPr id="96" name="组合 95">
              <a:extLst>
                <a:ext uri="{FF2B5EF4-FFF2-40B4-BE49-F238E27FC236}">
                  <a16:creationId xmlns:a16="http://schemas.microsoft.com/office/drawing/2014/main" id="{A49237C7-E35D-06BB-67D1-A57E3C5D0D95}"/>
                </a:ext>
              </a:extLst>
            </p:cNvPr>
            <p:cNvGrpSpPr/>
            <p:nvPr/>
          </p:nvGrpSpPr>
          <p:grpSpPr>
            <a:xfrm>
              <a:off x="663531" y="2589281"/>
              <a:ext cx="1165609" cy="1164530"/>
              <a:chOff x="6793394" y="1367355"/>
              <a:chExt cx="1403851" cy="1402552"/>
            </a:xfrm>
          </p:grpSpPr>
          <p:sp>
            <p:nvSpPr>
              <p:cNvPr id="98" name="椭圆 97">
                <a:extLst>
                  <a:ext uri="{FF2B5EF4-FFF2-40B4-BE49-F238E27FC236}">
                    <a16:creationId xmlns:a16="http://schemas.microsoft.com/office/drawing/2014/main" id="{6BF2D16E-683A-4A69-2F77-AA8B7EAF5D76}"/>
                  </a:ext>
                </a:extLst>
              </p:cNvPr>
              <p:cNvSpPr/>
              <p:nvPr/>
            </p:nvSpPr>
            <p:spPr>
              <a:xfrm>
                <a:off x="6935173" y="1508485"/>
                <a:ext cx="1120292" cy="112029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9" name="组合 98">
                <a:extLst>
                  <a:ext uri="{FF2B5EF4-FFF2-40B4-BE49-F238E27FC236}">
                    <a16:creationId xmlns:a16="http://schemas.microsoft.com/office/drawing/2014/main" id="{995579C6-0581-8911-A694-2BFC876EEF07}"/>
                  </a:ext>
                </a:extLst>
              </p:cNvPr>
              <p:cNvGrpSpPr/>
              <p:nvPr/>
            </p:nvGrpSpPr>
            <p:grpSpPr>
              <a:xfrm>
                <a:off x="7048207" y="1621519"/>
                <a:ext cx="894223" cy="894223"/>
                <a:chOff x="866349" y="1717888"/>
                <a:chExt cx="2503516" cy="2503516"/>
              </a:xfrm>
            </p:grpSpPr>
            <p:sp>
              <p:nvSpPr>
                <p:cNvPr id="106" name="椭圆 105">
                  <a:extLst>
                    <a:ext uri="{FF2B5EF4-FFF2-40B4-BE49-F238E27FC236}">
                      <a16:creationId xmlns:a16="http://schemas.microsoft.com/office/drawing/2014/main" id="{1B7A32D0-6341-5CDF-587E-C5BA2342255C}"/>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文本框 106">
                  <a:extLst>
                    <a:ext uri="{FF2B5EF4-FFF2-40B4-BE49-F238E27FC236}">
                      <a16:creationId xmlns:a16="http://schemas.microsoft.com/office/drawing/2014/main" id="{822747A8-79B8-3BA0-8E22-1D90677A2A3C}"/>
                    </a:ext>
                  </a:extLst>
                </p:cNvPr>
                <p:cNvSpPr txBox="1"/>
                <p:nvPr/>
              </p:nvSpPr>
              <p:spPr>
                <a:xfrm>
                  <a:off x="1063982" y="2297764"/>
                  <a:ext cx="2066378" cy="1349125"/>
                </a:xfrm>
                <a:prstGeom prst="rect">
                  <a:avLst/>
                </a:prstGeom>
                <a:noFill/>
              </p:spPr>
              <p:txBody>
                <a:bodyPr wrap="square" rtlCol="0">
                  <a:spAutoFit/>
                </a:bodyPr>
                <a:lstStyle/>
                <a:p>
                  <a:pPr algn="ctr"/>
                  <a:r>
                    <a:rPr lang="en-US" altLang="zh-CN" sz="2000" dirty="0">
                      <a:solidFill>
                        <a:schemeClr val="bg1"/>
                      </a:solidFill>
                      <a:latin typeface="+mj-ea"/>
                      <a:ea typeface="+mj-ea"/>
                    </a:rPr>
                    <a:t>02</a:t>
                  </a:r>
                  <a:endParaRPr lang="zh-CN" altLang="en-US" sz="2000" dirty="0">
                    <a:solidFill>
                      <a:schemeClr val="bg1"/>
                    </a:solidFill>
                    <a:latin typeface="+mj-ea"/>
                    <a:ea typeface="+mj-ea"/>
                  </a:endParaRPr>
                </a:p>
              </p:txBody>
            </p:sp>
          </p:grpSp>
          <p:sp>
            <p:nvSpPr>
              <p:cNvPr id="100" name="弧形 99">
                <a:extLst>
                  <a:ext uri="{FF2B5EF4-FFF2-40B4-BE49-F238E27FC236}">
                    <a16:creationId xmlns:a16="http://schemas.microsoft.com/office/drawing/2014/main" id="{4FB2049A-44A7-3B43-EA8E-5ED7320AEBF2}"/>
                  </a:ext>
                </a:extLst>
              </p:cNvPr>
              <p:cNvSpPr/>
              <p:nvPr/>
            </p:nvSpPr>
            <p:spPr>
              <a:xfrm rot="1130450">
                <a:off x="7018293" y="1587742"/>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01" name="弧形 100">
                <a:extLst>
                  <a:ext uri="{FF2B5EF4-FFF2-40B4-BE49-F238E27FC236}">
                    <a16:creationId xmlns:a16="http://schemas.microsoft.com/office/drawing/2014/main" id="{BED072BA-DD78-0550-FB43-C33DD9AA89E5}"/>
                  </a:ext>
                </a:extLst>
              </p:cNvPr>
              <p:cNvSpPr/>
              <p:nvPr/>
            </p:nvSpPr>
            <p:spPr>
              <a:xfrm rot="7200000">
                <a:off x="7028584"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弧形 101">
                <a:extLst>
                  <a:ext uri="{FF2B5EF4-FFF2-40B4-BE49-F238E27FC236}">
                    <a16:creationId xmlns:a16="http://schemas.microsoft.com/office/drawing/2014/main" id="{E9DA2192-3639-82D0-C480-D5DAAFE1FFE0}"/>
                  </a:ext>
                </a:extLst>
              </p:cNvPr>
              <p:cNvSpPr/>
              <p:nvPr/>
            </p:nvSpPr>
            <p:spPr>
              <a:xfrm rot="13500000">
                <a:off x="7008427"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03" name="Freeform 6">
                <a:extLst>
                  <a:ext uri="{FF2B5EF4-FFF2-40B4-BE49-F238E27FC236}">
                    <a16:creationId xmlns:a16="http://schemas.microsoft.com/office/drawing/2014/main" id="{7C9007FB-FD24-ACC1-13F0-E80342E4F6A4}"/>
                  </a:ext>
                </a:extLst>
              </p:cNvPr>
              <p:cNvSpPr>
                <a:spLocks noEditPoints="1"/>
              </p:cNvSpPr>
              <p:nvPr/>
            </p:nvSpPr>
            <p:spPr bwMode="auto">
              <a:xfrm>
                <a:off x="6793394" y="1367355"/>
                <a:ext cx="1403851" cy="1402552"/>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04" name="任意多边形: 形状 103">
                <a:extLst>
                  <a:ext uri="{FF2B5EF4-FFF2-40B4-BE49-F238E27FC236}">
                    <a16:creationId xmlns:a16="http://schemas.microsoft.com/office/drawing/2014/main" id="{9542E4F1-5AD0-E3E8-0AA2-0CA42EAC762C}"/>
                  </a:ext>
                </a:extLst>
              </p:cNvPr>
              <p:cNvSpPr>
                <a:spLocks noChangeArrowheads="1"/>
              </p:cNvSpPr>
              <p:nvPr/>
            </p:nvSpPr>
            <p:spPr bwMode="auto">
              <a:xfrm>
                <a:off x="6825861" y="1395928"/>
                <a:ext cx="1338269" cy="903865"/>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05" name="任意多边形: 形状 104">
                <a:extLst>
                  <a:ext uri="{FF2B5EF4-FFF2-40B4-BE49-F238E27FC236}">
                    <a16:creationId xmlns:a16="http://schemas.microsoft.com/office/drawing/2014/main" id="{60BEAA11-B0D5-0C54-388F-BC4CB6FC4C55}"/>
                  </a:ext>
                </a:extLst>
              </p:cNvPr>
              <p:cNvSpPr>
                <a:spLocks noChangeArrowheads="1"/>
              </p:cNvSpPr>
              <p:nvPr/>
            </p:nvSpPr>
            <p:spPr bwMode="auto">
              <a:xfrm>
                <a:off x="6869366" y="2292650"/>
                <a:ext cx="1253206" cy="448038"/>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sp>
          <p:nvSpPr>
            <p:cNvPr id="97" name="文本框 96">
              <a:extLst>
                <a:ext uri="{FF2B5EF4-FFF2-40B4-BE49-F238E27FC236}">
                  <a16:creationId xmlns:a16="http://schemas.microsoft.com/office/drawing/2014/main" id="{009B8C63-912E-FE32-2103-722356B6C2FE}"/>
                </a:ext>
              </a:extLst>
            </p:cNvPr>
            <p:cNvSpPr txBox="1"/>
            <p:nvPr/>
          </p:nvSpPr>
          <p:spPr>
            <a:xfrm>
              <a:off x="1676181" y="2825215"/>
              <a:ext cx="4344914" cy="705129"/>
            </a:xfrm>
            <a:prstGeom prst="rect">
              <a:avLst/>
            </a:prstGeom>
            <a:noFill/>
          </p:spPr>
          <p:txBody>
            <a:bodyPr wrap="square">
              <a:spAutoFit/>
            </a:bodyPr>
            <a:lstStyle/>
            <a:p>
              <a:pPr algn="just">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grpSp>
        <p:nvGrpSpPr>
          <p:cNvPr id="140" name="组合 139">
            <a:extLst>
              <a:ext uri="{FF2B5EF4-FFF2-40B4-BE49-F238E27FC236}">
                <a16:creationId xmlns:a16="http://schemas.microsoft.com/office/drawing/2014/main" id="{6B2C6359-3895-0D32-F6C1-FA2D023EE3C1}"/>
              </a:ext>
            </a:extLst>
          </p:cNvPr>
          <p:cNvGrpSpPr/>
          <p:nvPr/>
        </p:nvGrpSpPr>
        <p:grpSpPr>
          <a:xfrm>
            <a:off x="665009" y="3916813"/>
            <a:ext cx="5853926" cy="1164530"/>
            <a:chOff x="663531" y="3952611"/>
            <a:chExt cx="5853926" cy="1164530"/>
          </a:xfrm>
        </p:grpSpPr>
        <p:sp>
          <p:nvSpPr>
            <p:cNvPr id="109" name="矩形: 圆角 108">
              <a:extLst>
                <a:ext uri="{FF2B5EF4-FFF2-40B4-BE49-F238E27FC236}">
                  <a16:creationId xmlns:a16="http://schemas.microsoft.com/office/drawing/2014/main" id="{BA4036AA-50F8-216A-CB07-8F1D3127C49D}"/>
                </a:ext>
              </a:extLst>
            </p:cNvPr>
            <p:cNvSpPr/>
            <p:nvPr/>
          </p:nvSpPr>
          <p:spPr>
            <a:xfrm rot="16200000">
              <a:off x="3194852" y="2123762"/>
              <a:ext cx="1006893" cy="4822229"/>
            </a:xfrm>
            <a:prstGeom prst="roundRect">
              <a:avLst>
                <a:gd name="adj" fmla="val 50000"/>
              </a:avLst>
            </a:prstGeom>
            <a:gradFill>
              <a:gsLst>
                <a:gs pos="16000">
                  <a:schemeClr val="bg1">
                    <a:alpha val="0"/>
                  </a:schemeClr>
                </a:gs>
                <a:gs pos="100000">
                  <a:schemeClr val="accent1">
                    <a:lumMod val="5000"/>
                    <a:lumOff val="95000"/>
                    <a:alpha val="41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nvGrpSpPr>
            <p:cNvPr id="110" name="组合 109">
              <a:extLst>
                <a:ext uri="{FF2B5EF4-FFF2-40B4-BE49-F238E27FC236}">
                  <a16:creationId xmlns:a16="http://schemas.microsoft.com/office/drawing/2014/main" id="{DCC4BCF0-B121-8BAC-27B1-58DC439E0911}"/>
                </a:ext>
              </a:extLst>
            </p:cNvPr>
            <p:cNvGrpSpPr/>
            <p:nvPr/>
          </p:nvGrpSpPr>
          <p:grpSpPr>
            <a:xfrm>
              <a:off x="663531" y="3952611"/>
              <a:ext cx="1165609" cy="1164530"/>
              <a:chOff x="6793394" y="1367355"/>
              <a:chExt cx="1403851" cy="1402552"/>
            </a:xfrm>
          </p:grpSpPr>
          <p:sp>
            <p:nvSpPr>
              <p:cNvPr id="112" name="椭圆 111">
                <a:extLst>
                  <a:ext uri="{FF2B5EF4-FFF2-40B4-BE49-F238E27FC236}">
                    <a16:creationId xmlns:a16="http://schemas.microsoft.com/office/drawing/2014/main" id="{434EAEB0-B6B7-72C2-A5DE-457FC68BD29E}"/>
                  </a:ext>
                </a:extLst>
              </p:cNvPr>
              <p:cNvSpPr/>
              <p:nvPr/>
            </p:nvSpPr>
            <p:spPr>
              <a:xfrm>
                <a:off x="6935173" y="1508485"/>
                <a:ext cx="1120292" cy="112029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13" name="组合 112">
                <a:extLst>
                  <a:ext uri="{FF2B5EF4-FFF2-40B4-BE49-F238E27FC236}">
                    <a16:creationId xmlns:a16="http://schemas.microsoft.com/office/drawing/2014/main" id="{166B46E6-7AB4-3AAA-1B5C-EF8E213766DF}"/>
                  </a:ext>
                </a:extLst>
              </p:cNvPr>
              <p:cNvGrpSpPr/>
              <p:nvPr/>
            </p:nvGrpSpPr>
            <p:grpSpPr>
              <a:xfrm>
                <a:off x="7048207" y="1621519"/>
                <a:ext cx="894223" cy="894223"/>
                <a:chOff x="866349" y="1717888"/>
                <a:chExt cx="2503516" cy="2503516"/>
              </a:xfrm>
            </p:grpSpPr>
            <p:sp>
              <p:nvSpPr>
                <p:cNvPr id="120" name="椭圆 119">
                  <a:extLst>
                    <a:ext uri="{FF2B5EF4-FFF2-40B4-BE49-F238E27FC236}">
                      <a16:creationId xmlns:a16="http://schemas.microsoft.com/office/drawing/2014/main" id="{89ACF166-77BE-0600-923D-6CDDAE338AB6}"/>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文本框 120">
                  <a:extLst>
                    <a:ext uri="{FF2B5EF4-FFF2-40B4-BE49-F238E27FC236}">
                      <a16:creationId xmlns:a16="http://schemas.microsoft.com/office/drawing/2014/main" id="{86DEE69D-EE47-3E4C-2F97-B25821847D4C}"/>
                    </a:ext>
                  </a:extLst>
                </p:cNvPr>
                <p:cNvSpPr txBox="1"/>
                <p:nvPr/>
              </p:nvSpPr>
              <p:spPr>
                <a:xfrm>
                  <a:off x="1063982" y="2297764"/>
                  <a:ext cx="2066378" cy="1349125"/>
                </a:xfrm>
                <a:prstGeom prst="rect">
                  <a:avLst/>
                </a:prstGeom>
                <a:noFill/>
              </p:spPr>
              <p:txBody>
                <a:bodyPr wrap="square" rtlCol="0">
                  <a:spAutoFit/>
                </a:bodyPr>
                <a:lstStyle/>
                <a:p>
                  <a:pPr algn="ctr"/>
                  <a:r>
                    <a:rPr lang="en-US" altLang="zh-CN" sz="2000" dirty="0">
                      <a:solidFill>
                        <a:schemeClr val="bg1"/>
                      </a:solidFill>
                      <a:latin typeface="+mj-ea"/>
                      <a:ea typeface="+mj-ea"/>
                    </a:rPr>
                    <a:t>03</a:t>
                  </a:r>
                  <a:endParaRPr lang="zh-CN" altLang="en-US" sz="2000" dirty="0">
                    <a:solidFill>
                      <a:schemeClr val="bg1"/>
                    </a:solidFill>
                    <a:latin typeface="+mj-ea"/>
                    <a:ea typeface="+mj-ea"/>
                  </a:endParaRPr>
                </a:p>
              </p:txBody>
            </p:sp>
          </p:grpSp>
          <p:sp>
            <p:nvSpPr>
              <p:cNvPr id="114" name="弧形 113">
                <a:extLst>
                  <a:ext uri="{FF2B5EF4-FFF2-40B4-BE49-F238E27FC236}">
                    <a16:creationId xmlns:a16="http://schemas.microsoft.com/office/drawing/2014/main" id="{966F7000-DDDA-BACD-0680-68AC603D5533}"/>
                  </a:ext>
                </a:extLst>
              </p:cNvPr>
              <p:cNvSpPr/>
              <p:nvPr/>
            </p:nvSpPr>
            <p:spPr>
              <a:xfrm rot="1130450">
                <a:off x="7018293" y="1587742"/>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15" name="弧形 114">
                <a:extLst>
                  <a:ext uri="{FF2B5EF4-FFF2-40B4-BE49-F238E27FC236}">
                    <a16:creationId xmlns:a16="http://schemas.microsoft.com/office/drawing/2014/main" id="{CED59BC1-F492-1E8E-5967-62EDBB834014}"/>
                  </a:ext>
                </a:extLst>
              </p:cNvPr>
              <p:cNvSpPr/>
              <p:nvPr/>
            </p:nvSpPr>
            <p:spPr>
              <a:xfrm rot="7200000">
                <a:off x="7028584"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6" name="弧形 115">
                <a:extLst>
                  <a:ext uri="{FF2B5EF4-FFF2-40B4-BE49-F238E27FC236}">
                    <a16:creationId xmlns:a16="http://schemas.microsoft.com/office/drawing/2014/main" id="{47E36C78-B222-1345-D2A4-B74CC2A2A442}"/>
                  </a:ext>
                </a:extLst>
              </p:cNvPr>
              <p:cNvSpPr/>
              <p:nvPr/>
            </p:nvSpPr>
            <p:spPr>
              <a:xfrm rot="13500000">
                <a:off x="7008427"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17" name="Freeform 6">
                <a:extLst>
                  <a:ext uri="{FF2B5EF4-FFF2-40B4-BE49-F238E27FC236}">
                    <a16:creationId xmlns:a16="http://schemas.microsoft.com/office/drawing/2014/main" id="{1BFA1337-D3FB-68EB-AD09-652990BADFB7}"/>
                  </a:ext>
                </a:extLst>
              </p:cNvPr>
              <p:cNvSpPr>
                <a:spLocks noEditPoints="1"/>
              </p:cNvSpPr>
              <p:nvPr/>
            </p:nvSpPr>
            <p:spPr bwMode="auto">
              <a:xfrm>
                <a:off x="6793394" y="1367355"/>
                <a:ext cx="1403851" cy="1402552"/>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18" name="任意多边形: 形状 117">
                <a:extLst>
                  <a:ext uri="{FF2B5EF4-FFF2-40B4-BE49-F238E27FC236}">
                    <a16:creationId xmlns:a16="http://schemas.microsoft.com/office/drawing/2014/main" id="{18B75B88-A992-D1DA-9C82-09F2FF800608}"/>
                  </a:ext>
                </a:extLst>
              </p:cNvPr>
              <p:cNvSpPr>
                <a:spLocks noChangeArrowheads="1"/>
              </p:cNvSpPr>
              <p:nvPr/>
            </p:nvSpPr>
            <p:spPr bwMode="auto">
              <a:xfrm>
                <a:off x="6825861" y="1395928"/>
                <a:ext cx="1338269" cy="903865"/>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19" name="任意多边形: 形状 118">
                <a:extLst>
                  <a:ext uri="{FF2B5EF4-FFF2-40B4-BE49-F238E27FC236}">
                    <a16:creationId xmlns:a16="http://schemas.microsoft.com/office/drawing/2014/main" id="{AAD227D9-8BBF-3D55-5A9F-82A1541DC18C}"/>
                  </a:ext>
                </a:extLst>
              </p:cNvPr>
              <p:cNvSpPr>
                <a:spLocks noChangeArrowheads="1"/>
              </p:cNvSpPr>
              <p:nvPr/>
            </p:nvSpPr>
            <p:spPr bwMode="auto">
              <a:xfrm>
                <a:off x="6869366" y="2292650"/>
                <a:ext cx="1253206" cy="448038"/>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sp>
          <p:nvSpPr>
            <p:cNvPr id="111" name="文本框 110">
              <a:extLst>
                <a:ext uri="{FF2B5EF4-FFF2-40B4-BE49-F238E27FC236}">
                  <a16:creationId xmlns:a16="http://schemas.microsoft.com/office/drawing/2014/main" id="{699A5EE0-9005-A17B-B001-60D0A1239A84}"/>
                </a:ext>
              </a:extLst>
            </p:cNvPr>
            <p:cNvSpPr txBox="1"/>
            <p:nvPr/>
          </p:nvSpPr>
          <p:spPr>
            <a:xfrm>
              <a:off x="1676181" y="4188545"/>
              <a:ext cx="4841276" cy="705129"/>
            </a:xfrm>
            <a:prstGeom prst="rect">
              <a:avLst/>
            </a:prstGeom>
            <a:noFill/>
          </p:spPr>
          <p:txBody>
            <a:bodyPr wrap="square">
              <a:spAutoFit/>
            </a:bodyPr>
            <a:lstStyle/>
            <a:p>
              <a:pPr>
                <a:lnSpc>
                  <a:spcPct val="150000"/>
                </a:lnSpc>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模板网，幻灯片演示模板及素材免费下载！</a:t>
              </a:r>
            </a:p>
            <a:p>
              <a:pPr>
                <a:lnSpc>
                  <a:spcPct val="150000"/>
                </a:lnSpc>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 官网唯一网址：</a:t>
              </a:r>
              <a:r>
                <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www.51pptmoban.com</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endParaRPr>
            </a:p>
          </p:txBody>
        </p:sp>
      </p:grpSp>
      <p:grpSp>
        <p:nvGrpSpPr>
          <p:cNvPr id="141" name="组合 140">
            <a:extLst>
              <a:ext uri="{FF2B5EF4-FFF2-40B4-BE49-F238E27FC236}">
                <a16:creationId xmlns:a16="http://schemas.microsoft.com/office/drawing/2014/main" id="{3DE75D1A-63D5-5077-1570-3B7E6F0EACB5}"/>
              </a:ext>
            </a:extLst>
          </p:cNvPr>
          <p:cNvGrpSpPr/>
          <p:nvPr/>
        </p:nvGrpSpPr>
        <p:grpSpPr>
          <a:xfrm>
            <a:off x="665009" y="5207135"/>
            <a:ext cx="5445882" cy="1164530"/>
            <a:chOff x="663531" y="5315943"/>
            <a:chExt cx="5445882" cy="1164530"/>
          </a:xfrm>
        </p:grpSpPr>
        <p:sp>
          <p:nvSpPr>
            <p:cNvPr id="123" name="矩形: 圆角 122">
              <a:extLst>
                <a:ext uri="{FF2B5EF4-FFF2-40B4-BE49-F238E27FC236}">
                  <a16:creationId xmlns:a16="http://schemas.microsoft.com/office/drawing/2014/main" id="{1AB5FE38-BE3F-47EB-9A46-FC3AA7E317BF}"/>
                </a:ext>
              </a:extLst>
            </p:cNvPr>
            <p:cNvSpPr/>
            <p:nvPr/>
          </p:nvSpPr>
          <p:spPr>
            <a:xfrm rot="16200000">
              <a:off x="3194852" y="3487094"/>
              <a:ext cx="1006893" cy="4822229"/>
            </a:xfrm>
            <a:prstGeom prst="roundRect">
              <a:avLst>
                <a:gd name="adj" fmla="val 50000"/>
              </a:avLst>
            </a:prstGeom>
            <a:gradFill>
              <a:gsLst>
                <a:gs pos="16000">
                  <a:schemeClr val="bg1">
                    <a:alpha val="0"/>
                  </a:schemeClr>
                </a:gs>
                <a:gs pos="100000">
                  <a:schemeClr val="accent1">
                    <a:lumMod val="5000"/>
                    <a:lumOff val="95000"/>
                    <a:alpha val="41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nvGrpSpPr>
            <p:cNvPr id="124" name="组合 123">
              <a:extLst>
                <a:ext uri="{FF2B5EF4-FFF2-40B4-BE49-F238E27FC236}">
                  <a16:creationId xmlns:a16="http://schemas.microsoft.com/office/drawing/2014/main" id="{5AAC6765-46D9-ACFD-3F8D-D22379714804}"/>
                </a:ext>
              </a:extLst>
            </p:cNvPr>
            <p:cNvGrpSpPr/>
            <p:nvPr/>
          </p:nvGrpSpPr>
          <p:grpSpPr>
            <a:xfrm>
              <a:off x="663531" y="5315943"/>
              <a:ext cx="1165609" cy="1164530"/>
              <a:chOff x="6793394" y="1367355"/>
              <a:chExt cx="1403851" cy="1402552"/>
            </a:xfrm>
          </p:grpSpPr>
          <p:sp>
            <p:nvSpPr>
              <p:cNvPr id="126" name="椭圆 125">
                <a:extLst>
                  <a:ext uri="{FF2B5EF4-FFF2-40B4-BE49-F238E27FC236}">
                    <a16:creationId xmlns:a16="http://schemas.microsoft.com/office/drawing/2014/main" id="{1682ED38-B541-857D-812E-977249CD3CC5}"/>
                  </a:ext>
                </a:extLst>
              </p:cNvPr>
              <p:cNvSpPr/>
              <p:nvPr/>
            </p:nvSpPr>
            <p:spPr>
              <a:xfrm>
                <a:off x="6935173" y="1508485"/>
                <a:ext cx="1120292" cy="112029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7" name="组合 126">
                <a:extLst>
                  <a:ext uri="{FF2B5EF4-FFF2-40B4-BE49-F238E27FC236}">
                    <a16:creationId xmlns:a16="http://schemas.microsoft.com/office/drawing/2014/main" id="{DF39B081-A825-7399-95E0-B8FBCABAFAA6}"/>
                  </a:ext>
                </a:extLst>
              </p:cNvPr>
              <p:cNvGrpSpPr/>
              <p:nvPr/>
            </p:nvGrpSpPr>
            <p:grpSpPr>
              <a:xfrm>
                <a:off x="7048207" y="1621519"/>
                <a:ext cx="894223" cy="894223"/>
                <a:chOff x="866349" y="1717888"/>
                <a:chExt cx="2503516" cy="2503516"/>
              </a:xfrm>
            </p:grpSpPr>
            <p:sp>
              <p:nvSpPr>
                <p:cNvPr id="134" name="椭圆 133">
                  <a:extLst>
                    <a:ext uri="{FF2B5EF4-FFF2-40B4-BE49-F238E27FC236}">
                      <a16:creationId xmlns:a16="http://schemas.microsoft.com/office/drawing/2014/main" id="{76D38988-CF8C-55AA-901C-CBD22D9C0DDA}"/>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文本框 134">
                  <a:extLst>
                    <a:ext uri="{FF2B5EF4-FFF2-40B4-BE49-F238E27FC236}">
                      <a16:creationId xmlns:a16="http://schemas.microsoft.com/office/drawing/2014/main" id="{7A248155-A431-57E7-DEB9-2856AFBF1AD5}"/>
                    </a:ext>
                  </a:extLst>
                </p:cNvPr>
                <p:cNvSpPr txBox="1"/>
                <p:nvPr/>
              </p:nvSpPr>
              <p:spPr>
                <a:xfrm>
                  <a:off x="1063982" y="2297764"/>
                  <a:ext cx="2066378" cy="1349125"/>
                </a:xfrm>
                <a:prstGeom prst="rect">
                  <a:avLst/>
                </a:prstGeom>
                <a:noFill/>
              </p:spPr>
              <p:txBody>
                <a:bodyPr wrap="square" rtlCol="0">
                  <a:spAutoFit/>
                </a:bodyPr>
                <a:lstStyle/>
                <a:p>
                  <a:pPr algn="ctr"/>
                  <a:r>
                    <a:rPr lang="en-US" altLang="zh-CN" sz="2000" dirty="0">
                      <a:solidFill>
                        <a:schemeClr val="bg1"/>
                      </a:solidFill>
                      <a:latin typeface="+mj-ea"/>
                      <a:ea typeface="+mj-ea"/>
                    </a:rPr>
                    <a:t>04</a:t>
                  </a:r>
                  <a:endParaRPr lang="zh-CN" altLang="en-US" sz="2000" dirty="0">
                    <a:solidFill>
                      <a:schemeClr val="bg1"/>
                    </a:solidFill>
                    <a:latin typeface="+mj-ea"/>
                    <a:ea typeface="+mj-ea"/>
                  </a:endParaRPr>
                </a:p>
              </p:txBody>
            </p:sp>
          </p:grpSp>
          <p:sp>
            <p:nvSpPr>
              <p:cNvPr id="128" name="弧形 127">
                <a:extLst>
                  <a:ext uri="{FF2B5EF4-FFF2-40B4-BE49-F238E27FC236}">
                    <a16:creationId xmlns:a16="http://schemas.microsoft.com/office/drawing/2014/main" id="{3F49BEA8-1805-CE3F-2279-F50BA807A2B0}"/>
                  </a:ext>
                </a:extLst>
              </p:cNvPr>
              <p:cNvSpPr/>
              <p:nvPr/>
            </p:nvSpPr>
            <p:spPr>
              <a:xfrm rot="1130450">
                <a:off x="7018293" y="1587742"/>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29" name="弧形 128">
                <a:extLst>
                  <a:ext uri="{FF2B5EF4-FFF2-40B4-BE49-F238E27FC236}">
                    <a16:creationId xmlns:a16="http://schemas.microsoft.com/office/drawing/2014/main" id="{88ED8CC8-D45E-7E70-074C-7319081733D0}"/>
                  </a:ext>
                </a:extLst>
              </p:cNvPr>
              <p:cNvSpPr/>
              <p:nvPr/>
            </p:nvSpPr>
            <p:spPr>
              <a:xfrm rot="7200000">
                <a:off x="7028584"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0" name="弧形 129">
                <a:extLst>
                  <a:ext uri="{FF2B5EF4-FFF2-40B4-BE49-F238E27FC236}">
                    <a16:creationId xmlns:a16="http://schemas.microsoft.com/office/drawing/2014/main" id="{38116593-BCE3-5056-7BF0-E043BF0F28C4}"/>
                  </a:ext>
                </a:extLst>
              </p:cNvPr>
              <p:cNvSpPr/>
              <p:nvPr/>
            </p:nvSpPr>
            <p:spPr>
              <a:xfrm rot="13500000">
                <a:off x="7008427" y="1586683"/>
                <a:ext cx="973783" cy="973783"/>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31" name="Freeform 6">
                <a:extLst>
                  <a:ext uri="{FF2B5EF4-FFF2-40B4-BE49-F238E27FC236}">
                    <a16:creationId xmlns:a16="http://schemas.microsoft.com/office/drawing/2014/main" id="{0D5A595A-901B-C0EF-FE63-20B46827951D}"/>
                  </a:ext>
                </a:extLst>
              </p:cNvPr>
              <p:cNvSpPr>
                <a:spLocks noEditPoints="1"/>
              </p:cNvSpPr>
              <p:nvPr/>
            </p:nvSpPr>
            <p:spPr bwMode="auto">
              <a:xfrm>
                <a:off x="6793394" y="1367355"/>
                <a:ext cx="1403851" cy="1402552"/>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32" name="任意多边形: 形状 131">
                <a:extLst>
                  <a:ext uri="{FF2B5EF4-FFF2-40B4-BE49-F238E27FC236}">
                    <a16:creationId xmlns:a16="http://schemas.microsoft.com/office/drawing/2014/main" id="{ABFDED90-08C4-0F10-B116-2E9E2A52543A}"/>
                  </a:ext>
                </a:extLst>
              </p:cNvPr>
              <p:cNvSpPr>
                <a:spLocks noChangeArrowheads="1"/>
              </p:cNvSpPr>
              <p:nvPr/>
            </p:nvSpPr>
            <p:spPr bwMode="auto">
              <a:xfrm>
                <a:off x="6825861" y="1395928"/>
                <a:ext cx="1338269" cy="903865"/>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133" name="任意多边形: 形状 132">
                <a:extLst>
                  <a:ext uri="{FF2B5EF4-FFF2-40B4-BE49-F238E27FC236}">
                    <a16:creationId xmlns:a16="http://schemas.microsoft.com/office/drawing/2014/main" id="{AF41F85D-7D17-D32E-F438-018BC0A1EE26}"/>
                  </a:ext>
                </a:extLst>
              </p:cNvPr>
              <p:cNvSpPr>
                <a:spLocks noChangeArrowheads="1"/>
              </p:cNvSpPr>
              <p:nvPr/>
            </p:nvSpPr>
            <p:spPr bwMode="auto">
              <a:xfrm>
                <a:off x="6869366" y="2292650"/>
                <a:ext cx="1253206" cy="448038"/>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solidFill>
                <a:schemeClr val="accent4">
                  <a:lumMod val="60000"/>
                  <a:lumOff val="40000"/>
                  <a:alpha val="43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sp>
          <p:nvSpPr>
            <p:cNvPr id="125" name="文本框 124">
              <a:extLst>
                <a:ext uri="{FF2B5EF4-FFF2-40B4-BE49-F238E27FC236}">
                  <a16:creationId xmlns:a16="http://schemas.microsoft.com/office/drawing/2014/main" id="{9ECBB0C7-4E92-D1BC-8CF8-BBBB9D5CA243}"/>
                </a:ext>
              </a:extLst>
            </p:cNvPr>
            <p:cNvSpPr txBox="1"/>
            <p:nvPr/>
          </p:nvSpPr>
          <p:spPr>
            <a:xfrm>
              <a:off x="1676181" y="5551877"/>
              <a:ext cx="4344914" cy="705129"/>
            </a:xfrm>
            <a:prstGeom prst="rect">
              <a:avLst/>
            </a:prstGeom>
            <a:noFill/>
          </p:spPr>
          <p:txBody>
            <a:bodyPr wrap="square">
              <a:spAutoFit/>
            </a:bodyPr>
            <a:lstStyle/>
            <a:p>
              <a:pPr algn="just">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sp>
        <p:nvSpPr>
          <p:cNvPr id="143" name="矩形 142">
            <a:extLst>
              <a:ext uri="{FF2B5EF4-FFF2-40B4-BE49-F238E27FC236}">
                <a16:creationId xmlns:a16="http://schemas.microsoft.com/office/drawing/2014/main" id="{E6FF2F3F-F2B2-CAFC-3611-D415C7AABA12}"/>
              </a:ext>
            </a:extLst>
          </p:cNvPr>
          <p:cNvSpPr/>
          <p:nvPr/>
        </p:nvSpPr>
        <p:spPr>
          <a:xfrm>
            <a:off x="0" y="6772463"/>
            <a:ext cx="12192000" cy="106398"/>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a:extLst>
              <a:ext uri="{FF2B5EF4-FFF2-40B4-BE49-F238E27FC236}">
                <a16:creationId xmlns:a16="http://schemas.microsoft.com/office/drawing/2014/main" id="{F0B88335-2B4D-3125-258C-21876550C50B}"/>
              </a:ext>
            </a:extLst>
          </p:cNvPr>
          <p:cNvGrpSpPr/>
          <p:nvPr/>
        </p:nvGrpSpPr>
        <p:grpSpPr>
          <a:xfrm>
            <a:off x="6794801" y="1701321"/>
            <a:ext cx="714513" cy="4584780"/>
            <a:chOff x="6794801" y="1701321"/>
            <a:chExt cx="714513" cy="4584780"/>
          </a:xfrm>
        </p:grpSpPr>
        <p:grpSp>
          <p:nvGrpSpPr>
            <p:cNvPr id="69" name="组合 68">
              <a:extLst>
                <a:ext uri="{FF2B5EF4-FFF2-40B4-BE49-F238E27FC236}">
                  <a16:creationId xmlns:a16="http://schemas.microsoft.com/office/drawing/2014/main" id="{C16E4810-697E-A108-25D4-95F086CEDB5A}"/>
                </a:ext>
              </a:extLst>
            </p:cNvPr>
            <p:cNvGrpSpPr/>
            <p:nvPr/>
          </p:nvGrpSpPr>
          <p:grpSpPr>
            <a:xfrm>
              <a:off x="6794801" y="1701321"/>
              <a:ext cx="714513" cy="4202304"/>
              <a:chOff x="4700765" y="1403017"/>
              <a:chExt cx="818905" cy="4816271"/>
            </a:xfrm>
          </p:grpSpPr>
          <p:grpSp>
            <p:nvGrpSpPr>
              <p:cNvPr id="51" name="组合 50">
                <a:extLst>
                  <a:ext uri="{FF2B5EF4-FFF2-40B4-BE49-F238E27FC236}">
                    <a16:creationId xmlns:a16="http://schemas.microsoft.com/office/drawing/2014/main" id="{29789A51-5859-3D0A-CD4C-F7C09B11ED0C}"/>
                  </a:ext>
                </a:extLst>
              </p:cNvPr>
              <p:cNvGrpSpPr/>
              <p:nvPr/>
            </p:nvGrpSpPr>
            <p:grpSpPr>
              <a:xfrm>
                <a:off x="4700765" y="1403017"/>
                <a:ext cx="818905" cy="4816271"/>
                <a:chOff x="3115185" y="1579136"/>
                <a:chExt cx="818905" cy="4816271"/>
              </a:xfrm>
            </p:grpSpPr>
            <p:sp>
              <p:nvSpPr>
                <p:cNvPr id="52" name="任意多边形: 形状 51">
                  <a:extLst>
                    <a:ext uri="{FF2B5EF4-FFF2-40B4-BE49-F238E27FC236}">
                      <a16:creationId xmlns:a16="http://schemas.microsoft.com/office/drawing/2014/main" id="{74A00445-0936-E833-A6F7-6B27A459BC98}"/>
                    </a:ext>
                  </a:extLst>
                </p:cNvPr>
                <p:cNvSpPr/>
                <p:nvPr/>
              </p:nvSpPr>
              <p:spPr>
                <a:xfrm rot="5400000">
                  <a:off x="3332665" y="1361657"/>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形状 52">
                  <a:extLst>
                    <a:ext uri="{FF2B5EF4-FFF2-40B4-BE49-F238E27FC236}">
                      <a16:creationId xmlns:a16="http://schemas.microsoft.com/office/drawing/2014/main" id="{87E7060C-B799-0B0D-C3B8-AC85140F673C}"/>
                    </a:ext>
                  </a:extLst>
                </p:cNvPr>
                <p:cNvSpPr/>
                <p:nvPr/>
              </p:nvSpPr>
              <p:spPr>
                <a:xfrm rot="5400000">
                  <a:off x="1213740" y="3672514"/>
                  <a:ext cx="4621796" cy="818905"/>
                </a:xfrm>
                <a:custGeom>
                  <a:avLst/>
                  <a:gdLst>
                    <a:gd name="connsiteX0" fmla="*/ 0 w 4621796"/>
                    <a:gd name="connsiteY0" fmla="*/ 818903 h 818905"/>
                    <a:gd name="connsiteX1" fmla="*/ 78 w 4621796"/>
                    <a:gd name="connsiteY1" fmla="*/ 818903 h 818905"/>
                    <a:gd name="connsiteX2" fmla="*/ 192013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3" y="409451"/>
                      </a:lnTo>
                      <a:lnTo>
                        <a:pt x="79" y="0"/>
                      </a:lnTo>
                      <a:lnTo>
                        <a:pt x="4429861" y="0"/>
                      </a:lnTo>
                      <a:lnTo>
                        <a:pt x="4621796" y="409453"/>
                      </a:lnTo>
                      <a:lnTo>
                        <a:pt x="4429861" y="818905"/>
                      </a:lnTo>
                      <a:lnTo>
                        <a:pt x="1" y="818905"/>
                      </a:lnTo>
                      <a:lnTo>
                        <a:pt x="0" y="818903"/>
                      </a:lnTo>
                      <a:close/>
                    </a:path>
                  </a:pathLst>
                </a:custGeom>
                <a:solidFill>
                  <a:schemeClr val="accent4">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任意多边形: 形状 53">
                  <a:extLst>
                    <a:ext uri="{FF2B5EF4-FFF2-40B4-BE49-F238E27FC236}">
                      <a16:creationId xmlns:a16="http://schemas.microsoft.com/office/drawing/2014/main" id="{2177A8C5-E742-97C5-714C-A17840B810B5}"/>
                    </a:ext>
                  </a:extLst>
                </p:cNvPr>
                <p:cNvSpPr/>
                <p:nvPr/>
              </p:nvSpPr>
              <p:spPr>
                <a:xfrm rot="5400000">
                  <a:off x="3332665" y="3960537"/>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箭头: V 形 54">
                  <a:extLst>
                    <a:ext uri="{FF2B5EF4-FFF2-40B4-BE49-F238E27FC236}">
                      <a16:creationId xmlns:a16="http://schemas.microsoft.com/office/drawing/2014/main" id="{D6225C9E-0222-E7D9-03E9-86D4486BB3C1}"/>
                    </a:ext>
                  </a:extLst>
                </p:cNvPr>
                <p:cNvSpPr/>
                <p:nvPr/>
              </p:nvSpPr>
              <p:spPr>
                <a:xfrm rot="5400000" flipV="1">
                  <a:off x="2511908" y="4977852"/>
                  <a:ext cx="2025460" cy="809650"/>
                </a:xfrm>
                <a:prstGeom prst="chevron">
                  <a:avLst>
                    <a:gd name="adj" fmla="val 23163"/>
                  </a:avLst>
                </a:prstGeom>
                <a:gradFill>
                  <a:gsLst>
                    <a:gs pos="0">
                      <a:schemeClr val="accent3">
                        <a:alpha val="68000"/>
                      </a:schemeClr>
                    </a:gs>
                    <a:gs pos="100000">
                      <a:schemeClr val="accent4"/>
                    </a:gs>
                  </a:gsLst>
                  <a:lin ang="0" scaled="1"/>
                </a:gradFill>
                <a:ln>
                  <a:noFill/>
                </a:ln>
                <a:effectLst>
                  <a:outerShdw blurRad="431800" dist="38100" dir="2700000" algn="tl" rotWithShape="0">
                    <a:schemeClr val="accent5">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矩形 19">
                <a:extLst>
                  <a:ext uri="{FF2B5EF4-FFF2-40B4-BE49-F238E27FC236}">
                    <a16:creationId xmlns:a16="http://schemas.microsoft.com/office/drawing/2014/main" id="{FBCDD2DD-1771-8516-D423-24642F21052F}"/>
                  </a:ext>
                </a:extLst>
              </p:cNvPr>
              <p:cNvSpPr/>
              <p:nvPr/>
            </p:nvSpPr>
            <p:spPr>
              <a:xfrm>
                <a:off x="4841554" y="3641491"/>
                <a:ext cx="537327" cy="461665"/>
              </a:xfrm>
              <a:prstGeom prst="rect">
                <a:avLst/>
              </a:prstGeom>
            </p:spPr>
            <p:txBody>
              <a:bodyPr wrap="none">
                <a:spAutoFit/>
              </a:bodyPr>
              <a:lstStyle/>
              <a:p>
                <a:pPr algn="ctr"/>
                <a:r>
                  <a:rPr lang="en-US" altLang="zh-CN" sz="2400" dirty="0">
                    <a:solidFill>
                      <a:schemeClr val="accent4"/>
                    </a:solidFill>
                    <a:effectLst>
                      <a:reflection blurRad="50800" stA="40000" endPos="23000" dir="5400000" sy="-100000" algn="bl" rotWithShape="0"/>
                    </a:effectLst>
                    <a:latin typeface="Roboto Bold"/>
                  </a:rPr>
                  <a:t>35</a:t>
                </a:r>
                <a:endParaRPr lang="zh-CN" altLang="en-US" sz="2400" dirty="0">
                  <a:solidFill>
                    <a:schemeClr val="accent4"/>
                  </a:solidFill>
                  <a:effectLst>
                    <a:reflection blurRad="50800" stA="40000" endPos="23000" dir="5400000" sy="-100000" algn="bl" rotWithShape="0"/>
                  </a:effectLst>
                  <a:latin typeface="Roboto Bold"/>
                </a:endParaRPr>
              </a:p>
            </p:txBody>
          </p:sp>
        </p:grpSp>
        <p:sp>
          <p:nvSpPr>
            <p:cNvPr id="149" name="文本框 148">
              <a:extLst>
                <a:ext uri="{FF2B5EF4-FFF2-40B4-BE49-F238E27FC236}">
                  <a16:creationId xmlns:a16="http://schemas.microsoft.com/office/drawing/2014/main" id="{C6CB4F39-DB1B-70EC-8E6D-1DCC1BDECF65}"/>
                </a:ext>
              </a:extLst>
            </p:cNvPr>
            <p:cNvSpPr txBox="1"/>
            <p:nvPr/>
          </p:nvSpPr>
          <p:spPr>
            <a:xfrm>
              <a:off x="6845644" y="5885991"/>
              <a:ext cx="612826" cy="400110"/>
            </a:xfrm>
            <a:prstGeom prst="rect">
              <a:avLst/>
            </a:prstGeom>
            <a:noFill/>
          </p:spPr>
          <p:txBody>
            <a:bodyPr wrap="square" rtlCol="0">
              <a:spAutoFit/>
            </a:bodyPr>
            <a:lstStyle/>
            <a:p>
              <a:pPr algn="ctr"/>
              <a:r>
                <a:rPr lang="en-US" altLang="zh-CN" sz="2000" dirty="0">
                  <a:solidFill>
                    <a:schemeClr val="accent4">
                      <a:lumMod val="20000"/>
                      <a:lumOff val="80000"/>
                    </a:schemeClr>
                  </a:solidFill>
                  <a:latin typeface="+mj-ea"/>
                  <a:ea typeface="+mj-ea"/>
                </a:rPr>
                <a:t>01</a:t>
              </a:r>
              <a:endParaRPr lang="zh-CN" altLang="en-US" sz="2000" dirty="0">
                <a:solidFill>
                  <a:schemeClr val="accent4">
                    <a:lumMod val="20000"/>
                    <a:lumOff val="80000"/>
                  </a:schemeClr>
                </a:solidFill>
                <a:latin typeface="+mj-ea"/>
                <a:ea typeface="+mj-ea"/>
              </a:endParaRPr>
            </a:p>
          </p:txBody>
        </p:sp>
      </p:grpSp>
      <p:grpSp>
        <p:nvGrpSpPr>
          <p:cNvPr id="154" name="组合 153">
            <a:extLst>
              <a:ext uri="{FF2B5EF4-FFF2-40B4-BE49-F238E27FC236}">
                <a16:creationId xmlns:a16="http://schemas.microsoft.com/office/drawing/2014/main" id="{3384E9A4-DD73-A7FB-8F0B-ACEE4FDA2419}"/>
              </a:ext>
            </a:extLst>
          </p:cNvPr>
          <p:cNvGrpSpPr/>
          <p:nvPr/>
        </p:nvGrpSpPr>
        <p:grpSpPr>
          <a:xfrm>
            <a:off x="7920871" y="1701321"/>
            <a:ext cx="720175" cy="4584780"/>
            <a:chOff x="7920871" y="1701321"/>
            <a:chExt cx="720175" cy="4584780"/>
          </a:xfrm>
        </p:grpSpPr>
        <p:grpSp>
          <p:nvGrpSpPr>
            <p:cNvPr id="70" name="组合 69">
              <a:extLst>
                <a:ext uri="{FF2B5EF4-FFF2-40B4-BE49-F238E27FC236}">
                  <a16:creationId xmlns:a16="http://schemas.microsoft.com/office/drawing/2014/main" id="{856E4477-509E-463B-4E3D-A2B3E5654A90}"/>
                </a:ext>
              </a:extLst>
            </p:cNvPr>
            <p:cNvGrpSpPr/>
            <p:nvPr/>
          </p:nvGrpSpPr>
          <p:grpSpPr>
            <a:xfrm>
              <a:off x="7920871" y="1701321"/>
              <a:ext cx="720175" cy="4202303"/>
              <a:chOff x="6676956" y="1403018"/>
              <a:chExt cx="825394" cy="4816270"/>
            </a:xfrm>
          </p:grpSpPr>
          <p:grpSp>
            <p:nvGrpSpPr>
              <p:cNvPr id="57" name="组合 56">
                <a:extLst>
                  <a:ext uri="{FF2B5EF4-FFF2-40B4-BE49-F238E27FC236}">
                    <a16:creationId xmlns:a16="http://schemas.microsoft.com/office/drawing/2014/main" id="{768BB13E-66B6-2975-8670-4459A0A2C46F}"/>
                  </a:ext>
                </a:extLst>
              </p:cNvPr>
              <p:cNvGrpSpPr/>
              <p:nvPr/>
            </p:nvGrpSpPr>
            <p:grpSpPr>
              <a:xfrm>
                <a:off x="6676956" y="1403018"/>
                <a:ext cx="825394" cy="4816270"/>
                <a:chOff x="6661211" y="1579136"/>
                <a:chExt cx="825394" cy="4816270"/>
              </a:xfrm>
            </p:grpSpPr>
            <p:sp>
              <p:nvSpPr>
                <p:cNvPr id="17" name="任意多边形: 形状 16">
                  <a:extLst>
                    <a:ext uri="{FF2B5EF4-FFF2-40B4-BE49-F238E27FC236}">
                      <a16:creationId xmlns:a16="http://schemas.microsoft.com/office/drawing/2014/main" id="{CDA6BB62-63FF-D785-07A1-CA23A09EFB4E}"/>
                    </a:ext>
                  </a:extLst>
                </p:cNvPr>
                <p:cNvSpPr/>
                <p:nvPr/>
              </p:nvSpPr>
              <p:spPr>
                <a:xfrm rot="5400000">
                  <a:off x="6885180" y="1361657"/>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a:extLst>
                    <a:ext uri="{FF2B5EF4-FFF2-40B4-BE49-F238E27FC236}">
                      <a16:creationId xmlns:a16="http://schemas.microsoft.com/office/drawing/2014/main" id="{1DFF8111-C41F-77E7-67D2-62AF11061B2B}"/>
                    </a:ext>
                  </a:extLst>
                </p:cNvPr>
                <p:cNvSpPr/>
                <p:nvPr/>
              </p:nvSpPr>
              <p:spPr>
                <a:xfrm rot="5400000">
                  <a:off x="4766255" y="3672514"/>
                  <a:ext cx="4621796" cy="818905"/>
                </a:xfrm>
                <a:custGeom>
                  <a:avLst/>
                  <a:gdLst>
                    <a:gd name="connsiteX0" fmla="*/ 0 w 4621796"/>
                    <a:gd name="connsiteY0" fmla="*/ 818903 h 818905"/>
                    <a:gd name="connsiteX1" fmla="*/ 78 w 4621796"/>
                    <a:gd name="connsiteY1" fmla="*/ 818903 h 818905"/>
                    <a:gd name="connsiteX2" fmla="*/ 192013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3" y="409451"/>
                      </a:lnTo>
                      <a:lnTo>
                        <a:pt x="79" y="0"/>
                      </a:lnTo>
                      <a:lnTo>
                        <a:pt x="4429861" y="0"/>
                      </a:lnTo>
                      <a:lnTo>
                        <a:pt x="4621796" y="409453"/>
                      </a:lnTo>
                      <a:lnTo>
                        <a:pt x="4429861" y="818905"/>
                      </a:lnTo>
                      <a:lnTo>
                        <a:pt x="1" y="818905"/>
                      </a:lnTo>
                      <a:lnTo>
                        <a:pt x="0" y="818903"/>
                      </a:lnTo>
                      <a:close/>
                    </a:path>
                  </a:pathLst>
                </a:custGeom>
                <a:solidFill>
                  <a:schemeClr val="accent4">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箭头: V 形 36">
                  <a:extLst>
                    <a:ext uri="{FF2B5EF4-FFF2-40B4-BE49-F238E27FC236}">
                      <a16:creationId xmlns:a16="http://schemas.microsoft.com/office/drawing/2014/main" id="{95A4815E-0030-9965-A319-1B044BB8D1F2}"/>
                    </a:ext>
                  </a:extLst>
                </p:cNvPr>
                <p:cNvSpPr/>
                <p:nvPr/>
              </p:nvSpPr>
              <p:spPr>
                <a:xfrm rot="5400000" flipV="1">
                  <a:off x="5771610" y="4691528"/>
                  <a:ext cx="2598107" cy="809650"/>
                </a:xfrm>
                <a:prstGeom prst="chevron">
                  <a:avLst>
                    <a:gd name="adj" fmla="val 23163"/>
                  </a:avLst>
                </a:prstGeom>
                <a:gradFill>
                  <a:gsLst>
                    <a:gs pos="0">
                      <a:schemeClr val="accent3">
                        <a:alpha val="68000"/>
                      </a:schemeClr>
                    </a:gs>
                    <a:gs pos="100000">
                      <a:schemeClr val="accent4"/>
                    </a:gs>
                  </a:gsLst>
                  <a:lin ang="0" scaled="1"/>
                </a:gradFill>
                <a:ln>
                  <a:noFill/>
                </a:ln>
                <a:effectLst>
                  <a:outerShdw blurRad="431800" dist="38100" dir="2700000" algn="tl" rotWithShape="0">
                    <a:schemeClr val="accent5">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形状 40">
                  <a:extLst>
                    <a:ext uri="{FF2B5EF4-FFF2-40B4-BE49-F238E27FC236}">
                      <a16:creationId xmlns:a16="http://schemas.microsoft.com/office/drawing/2014/main" id="{27F2D012-030F-E0E5-89FE-A4705E967C2F}"/>
                    </a:ext>
                  </a:extLst>
                </p:cNvPr>
                <p:cNvSpPr/>
                <p:nvPr/>
              </p:nvSpPr>
              <p:spPr>
                <a:xfrm rot="5400000">
                  <a:off x="6878690" y="3387848"/>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a:extLst>
                  <a:ext uri="{FF2B5EF4-FFF2-40B4-BE49-F238E27FC236}">
                    <a16:creationId xmlns:a16="http://schemas.microsoft.com/office/drawing/2014/main" id="{744D51E2-6973-4162-B73F-55E063D8FB25}"/>
                  </a:ext>
                </a:extLst>
              </p:cNvPr>
              <p:cNvSpPr/>
              <p:nvPr/>
            </p:nvSpPr>
            <p:spPr>
              <a:xfrm>
                <a:off x="6820990" y="3049733"/>
                <a:ext cx="537327" cy="461665"/>
              </a:xfrm>
              <a:prstGeom prst="rect">
                <a:avLst/>
              </a:prstGeom>
            </p:spPr>
            <p:txBody>
              <a:bodyPr wrap="none">
                <a:spAutoFit/>
              </a:bodyPr>
              <a:lstStyle/>
              <a:p>
                <a:pPr algn="ctr"/>
                <a:r>
                  <a:rPr lang="en-US" altLang="zh-CN" sz="2400" dirty="0">
                    <a:solidFill>
                      <a:schemeClr val="accent4"/>
                    </a:solidFill>
                    <a:effectLst>
                      <a:reflection blurRad="50800" stA="40000" endPos="23000" dir="5400000" sy="-100000" algn="bl" rotWithShape="0"/>
                    </a:effectLst>
                    <a:latin typeface="Roboto Bold"/>
                  </a:rPr>
                  <a:t>50</a:t>
                </a:r>
                <a:endParaRPr lang="zh-CN" altLang="en-US" sz="2400" dirty="0">
                  <a:solidFill>
                    <a:schemeClr val="accent4"/>
                  </a:solidFill>
                  <a:effectLst>
                    <a:reflection blurRad="50800" stA="40000" endPos="23000" dir="5400000" sy="-100000" algn="bl" rotWithShape="0"/>
                  </a:effectLst>
                  <a:latin typeface="Roboto Bold"/>
                </a:endParaRPr>
              </a:p>
            </p:txBody>
          </p:sp>
        </p:grpSp>
        <p:sp>
          <p:nvSpPr>
            <p:cNvPr id="150" name="文本框 149">
              <a:extLst>
                <a:ext uri="{FF2B5EF4-FFF2-40B4-BE49-F238E27FC236}">
                  <a16:creationId xmlns:a16="http://schemas.microsoft.com/office/drawing/2014/main" id="{AE136E71-7BED-F15E-3923-F7BB9EBA7331}"/>
                </a:ext>
              </a:extLst>
            </p:cNvPr>
            <p:cNvSpPr txBox="1"/>
            <p:nvPr/>
          </p:nvSpPr>
          <p:spPr>
            <a:xfrm>
              <a:off x="7974545" y="5885991"/>
              <a:ext cx="612826" cy="400110"/>
            </a:xfrm>
            <a:prstGeom prst="rect">
              <a:avLst/>
            </a:prstGeom>
            <a:noFill/>
          </p:spPr>
          <p:txBody>
            <a:bodyPr wrap="square" rtlCol="0">
              <a:spAutoFit/>
            </a:bodyPr>
            <a:lstStyle/>
            <a:p>
              <a:pPr algn="ctr"/>
              <a:r>
                <a:rPr lang="en-US" altLang="zh-CN" sz="2000" dirty="0">
                  <a:solidFill>
                    <a:schemeClr val="accent4">
                      <a:lumMod val="20000"/>
                      <a:lumOff val="80000"/>
                    </a:schemeClr>
                  </a:solidFill>
                  <a:latin typeface="+mj-ea"/>
                  <a:ea typeface="+mj-ea"/>
                </a:rPr>
                <a:t>02</a:t>
              </a:r>
              <a:endParaRPr lang="zh-CN" altLang="en-US" sz="2000" dirty="0">
                <a:solidFill>
                  <a:schemeClr val="accent4">
                    <a:lumMod val="20000"/>
                    <a:lumOff val="80000"/>
                  </a:schemeClr>
                </a:solidFill>
                <a:latin typeface="+mj-ea"/>
                <a:ea typeface="+mj-ea"/>
              </a:endParaRPr>
            </a:p>
          </p:txBody>
        </p:sp>
      </p:grpSp>
      <p:grpSp>
        <p:nvGrpSpPr>
          <p:cNvPr id="155" name="组合 154">
            <a:extLst>
              <a:ext uri="{FF2B5EF4-FFF2-40B4-BE49-F238E27FC236}">
                <a16:creationId xmlns:a16="http://schemas.microsoft.com/office/drawing/2014/main" id="{F0F06D2D-4E70-8274-815A-077B2833C86B}"/>
              </a:ext>
            </a:extLst>
          </p:cNvPr>
          <p:cNvGrpSpPr/>
          <p:nvPr/>
        </p:nvGrpSpPr>
        <p:grpSpPr>
          <a:xfrm>
            <a:off x="9052603" y="1701321"/>
            <a:ext cx="714513" cy="4584780"/>
            <a:chOff x="9052602" y="1701321"/>
            <a:chExt cx="714513" cy="4584780"/>
          </a:xfrm>
        </p:grpSpPr>
        <p:grpSp>
          <p:nvGrpSpPr>
            <p:cNvPr id="65" name="组合 64">
              <a:extLst>
                <a:ext uri="{FF2B5EF4-FFF2-40B4-BE49-F238E27FC236}">
                  <a16:creationId xmlns:a16="http://schemas.microsoft.com/office/drawing/2014/main" id="{53B0DE28-87F5-F89F-DC73-D254C9E9D314}"/>
                </a:ext>
              </a:extLst>
            </p:cNvPr>
            <p:cNvGrpSpPr/>
            <p:nvPr/>
          </p:nvGrpSpPr>
          <p:grpSpPr>
            <a:xfrm>
              <a:off x="9052602" y="1701321"/>
              <a:ext cx="714513" cy="4202304"/>
              <a:chOff x="8628146" y="1352600"/>
              <a:chExt cx="818905" cy="4816271"/>
            </a:xfrm>
          </p:grpSpPr>
          <p:grpSp>
            <p:nvGrpSpPr>
              <p:cNvPr id="56" name="组合 55">
                <a:extLst>
                  <a:ext uri="{FF2B5EF4-FFF2-40B4-BE49-F238E27FC236}">
                    <a16:creationId xmlns:a16="http://schemas.microsoft.com/office/drawing/2014/main" id="{62A97CA6-C61C-9A86-C891-054305CBF895}"/>
                  </a:ext>
                </a:extLst>
              </p:cNvPr>
              <p:cNvGrpSpPr/>
              <p:nvPr/>
            </p:nvGrpSpPr>
            <p:grpSpPr>
              <a:xfrm>
                <a:off x="8628146" y="1352600"/>
                <a:ext cx="818905" cy="4816271"/>
                <a:chOff x="8628146" y="1581137"/>
                <a:chExt cx="818905" cy="4816271"/>
              </a:xfrm>
            </p:grpSpPr>
            <p:sp>
              <p:nvSpPr>
                <p:cNvPr id="22" name="任意多边形: 形状 21">
                  <a:extLst>
                    <a:ext uri="{FF2B5EF4-FFF2-40B4-BE49-F238E27FC236}">
                      <a16:creationId xmlns:a16="http://schemas.microsoft.com/office/drawing/2014/main" id="{4D794631-9B11-0F17-2300-D1D2CAB3EF91}"/>
                    </a:ext>
                  </a:extLst>
                </p:cNvPr>
                <p:cNvSpPr/>
                <p:nvPr/>
              </p:nvSpPr>
              <p:spPr>
                <a:xfrm rot="5400000">
                  <a:off x="8845626" y="1363658"/>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任意多边形: 形状 22">
                  <a:extLst>
                    <a:ext uri="{FF2B5EF4-FFF2-40B4-BE49-F238E27FC236}">
                      <a16:creationId xmlns:a16="http://schemas.microsoft.com/office/drawing/2014/main" id="{B5380737-347B-F7C3-2376-6E1BCFE287D4}"/>
                    </a:ext>
                  </a:extLst>
                </p:cNvPr>
                <p:cNvSpPr/>
                <p:nvPr/>
              </p:nvSpPr>
              <p:spPr>
                <a:xfrm rot="5400000">
                  <a:off x="6726701" y="3674515"/>
                  <a:ext cx="4621796" cy="818905"/>
                </a:xfrm>
                <a:custGeom>
                  <a:avLst/>
                  <a:gdLst>
                    <a:gd name="connsiteX0" fmla="*/ 0 w 4621796"/>
                    <a:gd name="connsiteY0" fmla="*/ 818903 h 818905"/>
                    <a:gd name="connsiteX1" fmla="*/ 78 w 4621796"/>
                    <a:gd name="connsiteY1" fmla="*/ 818903 h 818905"/>
                    <a:gd name="connsiteX2" fmla="*/ 192013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3" y="409451"/>
                      </a:lnTo>
                      <a:lnTo>
                        <a:pt x="79" y="0"/>
                      </a:lnTo>
                      <a:lnTo>
                        <a:pt x="4429861" y="0"/>
                      </a:lnTo>
                      <a:lnTo>
                        <a:pt x="4621796" y="409453"/>
                      </a:lnTo>
                      <a:lnTo>
                        <a:pt x="4429861" y="818905"/>
                      </a:lnTo>
                      <a:lnTo>
                        <a:pt x="1" y="818905"/>
                      </a:lnTo>
                      <a:lnTo>
                        <a:pt x="0" y="818903"/>
                      </a:lnTo>
                      <a:close/>
                    </a:path>
                  </a:pathLst>
                </a:custGeom>
                <a:solidFill>
                  <a:schemeClr val="accent4">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箭头: V 形 37">
                  <a:extLst>
                    <a:ext uri="{FF2B5EF4-FFF2-40B4-BE49-F238E27FC236}">
                      <a16:creationId xmlns:a16="http://schemas.microsoft.com/office/drawing/2014/main" id="{C655F010-7592-0251-B382-D2BBD5575754}"/>
                    </a:ext>
                  </a:extLst>
                </p:cNvPr>
                <p:cNvSpPr/>
                <p:nvPr/>
              </p:nvSpPr>
              <p:spPr>
                <a:xfrm rot="5400000" flipV="1">
                  <a:off x="7435728" y="4390712"/>
                  <a:ext cx="3203743" cy="809650"/>
                </a:xfrm>
                <a:prstGeom prst="chevron">
                  <a:avLst>
                    <a:gd name="adj" fmla="val 23163"/>
                  </a:avLst>
                </a:prstGeom>
                <a:gradFill>
                  <a:gsLst>
                    <a:gs pos="0">
                      <a:schemeClr val="accent3">
                        <a:alpha val="68000"/>
                      </a:schemeClr>
                    </a:gs>
                    <a:gs pos="100000">
                      <a:schemeClr val="accent4"/>
                    </a:gs>
                  </a:gsLst>
                  <a:lin ang="0" scaled="1"/>
                </a:gradFill>
                <a:ln>
                  <a:noFill/>
                </a:ln>
                <a:effectLst>
                  <a:outerShdw blurRad="431800" dist="38100" dir="2700000" algn="tl" rotWithShape="0">
                    <a:schemeClr val="accent5">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CA14AA6A-95AB-A594-8885-8C88F345A996}"/>
                    </a:ext>
                  </a:extLst>
                </p:cNvPr>
                <p:cNvSpPr/>
                <p:nvPr/>
              </p:nvSpPr>
              <p:spPr>
                <a:xfrm rot="5400000">
                  <a:off x="8845626" y="2784214"/>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a:extLst>
                  <a:ext uri="{FF2B5EF4-FFF2-40B4-BE49-F238E27FC236}">
                    <a16:creationId xmlns:a16="http://schemas.microsoft.com/office/drawing/2014/main" id="{20502760-AC14-A572-8FCF-1A4301053995}"/>
                  </a:ext>
                </a:extLst>
              </p:cNvPr>
              <p:cNvSpPr/>
              <p:nvPr/>
            </p:nvSpPr>
            <p:spPr>
              <a:xfrm>
                <a:off x="8779123" y="2452938"/>
                <a:ext cx="537327" cy="461665"/>
              </a:xfrm>
              <a:prstGeom prst="rect">
                <a:avLst/>
              </a:prstGeom>
            </p:spPr>
            <p:txBody>
              <a:bodyPr wrap="none">
                <a:spAutoFit/>
              </a:bodyPr>
              <a:lstStyle/>
              <a:p>
                <a:pPr algn="ctr"/>
                <a:r>
                  <a:rPr lang="en-US" altLang="zh-CN" sz="2400" dirty="0">
                    <a:solidFill>
                      <a:schemeClr val="accent4"/>
                    </a:solidFill>
                    <a:effectLst>
                      <a:reflection blurRad="50800" stA="40000" endPos="23000" dir="5400000" sy="-100000" algn="bl" rotWithShape="0"/>
                    </a:effectLst>
                    <a:latin typeface="Roboto Bold"/>
                  </a:rPr>
                  <a:t>75</a:t>
                </a:r>
                <a:endParaRPr lang="zh-CN" altLang="en-US" sz="2400" dirty="0">
                  <a:solidFill>
                    <a:schemeClr val="accent4"/>
                  </a:solidFill>
                  <a:effectLst>
                    <a:reflection blurRad="50800" stA="40000" endPos="23000" dir="5400000" sy="-100000" algn="bl" rotWithShape="0"/>
                  </a:effectLst>
                  <a:latin typeface="Roboto Bold"/>
                </a:endParaRPr>
              </a:p>
            </p:txBody>
          </p:sp>
        </p:grpSp>
        <p:sp>
          <p:nvSpPr>
            <p:cNvPr id="151" name="文本框 150">
              <a:extLst>
                <a:ext uri="{FF2B5EF4-FFF2-40B4-BE49-F238E27FC236}">
                  <a16:creationId xmlns:a16="http://schemas.microsoft.com/office/drawing/2014/main" id="{7C4A3DAC-C3FD-6739-F823-1ABD82AF7F57}"/>
                </a:ext>
              </a:extLst>
            </p:cNvPr>
            <p:cNvSpPr txBox="1"/>
            <p:nvPr/>
          </p:nvSpPr>
          <p:spPr>
            <a:xfrm>
              <a:off x="9103445" y="5885991"/>
              <a:ext cx="612826" cy="400110"/>
            </a:xfrm>
            <a:prstGeom prst="rect">
              <a:avLst/>
            </a:prstGeom>
            <a:noFill/>
          </p:spPr>
          <p:txBody>
            <a:bodyPr wrap="square" rtlCol="0">
              <a:spAutoFit/>
            </a:bodyPr>
            <a:lstStyle/>
            <a:p>
              <a:pPr algn="ctr"/>
              <a:r>
                <a:rPr lang="en-US" altLang="zh-CN" sz="2000" dirty="0">
                  <a:solidFill>
                    <a:schemeClr val="accent4">
                      <a:lumMod val="20000"/>
                      <a:lumOff val="80000"/>
                    </a:schemeClr>
                  </a:solidFill>
                  <a:latin typeface="+mj-ea"/>
                  <a:ea typeface="+mj-ea"/>
                </a:rPr>
                <a:t>03</a:t>
              </a:r>
              <a:endParaRPr lang="zh-CN" altLang="en-US" sz="2000" dirty="0">
                <a:solidFill>
                  <a:schemeClr val="accent4">
                    <a:lumMod val="20000"/>
                    <a:lumOff val="80000"/>
                  </a:schemeClr>
                </a:solidFill>
                <a:latin typeface="+mj-ea"/>
                <a:ea typeface="+mj-ea"/>
              </a:endParaRPr>
            </a:p>
          </p:txBody>
        </p:sp>
      </p:grpSp>
      <p:grpSp>
        <p:nvGrpSpPr>
          <p:cNvPr id="156" name="组合 155">
            <a:extLst>
              <a:ext uri="{FF2B5EF4-FFF2-40B4-BE49-F238E27FC236}">
                <a16:creationId xmlns:a16="http://schemas.microsoft.com/office/drawing/2014/main" id="{B5E11AD5-43D8-E179-07EE-EAEB4F991526}"/>
              </a:ext>
            </a:extLst>
          </p:cNvPr>
          <p:cNvGrpSpPr/>
          <p:nvPr/>
        </p:nvGrpSpPr>
        <p:grpSpPr>
          <a:xfrm>
            <a:off x="10178672" y="1701321"/>
            <a:ext cx="714513" cy="4591526"/>
            <a:chOff x="10178672" y="1701321"/>
            <a:chExt cx="714513" cy="4591526"/>
          </a:xfrm>
        </p:grpSpPr>
        <p:grpSp>
          <p:nvGrpSpPr>
            <p:cNvPr id="64" name="组合 63">
              <a:extLst>
                <a:ext uri="{FF2B5EF4-FFF2-40B4-BE49-F238E27FC236}">
                  <a16:creationId xmlns:a16="http://schemas.microsoft.com/office/drawing/2014/main" id="{A87ECE08-60B4-50AC-330D-39867E4690BD}"/>
                </a:ext>
              </a:extLst>
            </p:cNvPr>
            <p:cNvGrpSpPr/>
            <p:nvPr/>
          </p:nvGrpSpPr>
          <p:grpSpPr>
            <a:xfrm>
              <a:off x="10178672" y="1701321"/>
              <a:ext cx="714513" cy="4202304"/>
              <a:chOff x="10588594" y="1318875"/>
              <a:chExt cx="818905" cy="4816271"/>
            </a:xfrm>
          </p:grpSpPr>
          <p:grpSp>
            <p:nvGrpSpPr>
              <p:cNvPr id="44" name="组合 43">
                <a:extLst>
                  <a:ext uri="{FF2B5EF4-FFF2-40B4-BE49-F238E27FC236}">
                    <a16:creationId xmlns:a16="http://schemas.microsoft.com/office/drawing/2014/main" id="{D39A283B-7A76-F233-23B9-E5D21C89435A}"/>
                  </a:ext>
                </a:extLst>
              </p:cNvPr>
              <p:cNvGrpSpPr/>
              <p:nvPr/>
            </p:nvGrpSpPr>
            <p:grpSpPr>
              <a:xfrm>
                <a:off x="10588594" y="1318875"/>
                <a:ext cx="818905" cy="4816271"/>
                <a:chOff x="8772764" y="1579136"/>
                <a:chExt cx="818905" cy="4816271"/>
              </a:xfrm>
            </p:grpSpPr>
            <p:sp>
              <p:nvSpPr>
                <p:cNvPr id="27" name="任意多边形: 形状 26">
                  <a:extLst>
                    <a:ext uri="{FF2B5EF4-FFF2-40B4-BE49-F238E27FC236}">
                      <a16:creationId xmlns:a16="http://schemas.microsoft.com/office/drawing/2014/main" id="{F887EE28-CF3C-F813-FDCC-D1CBD4E66054}"/>
                    </a:ext>
                  </a:extLst>
                </p:cNvPr>
                <p:cNvSpPr/>
                <p:nvPr/>
              </p:nvSpPr>
              <p:spPr>
                <a:xfrm rot="5400000">
                  <a:off x="8990244" y="1361657"/>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2512C711-01C1-42D2-29C6-0D5165DC5EA0}"/>
                    </a:ext>
                  </a:extLst>
                </p:cNvPr>
                <p:cNvSpPr/>
                <p:nvPr/>
              </p:nvSpPr>
              <p:spPr>
                <a:xfrm rot="5400000">
                  <a:off x="6871319" y="3672514"/>
                  <a:ext cx="4621796" cy="818905"/>
                </a:xfrm>
                <a:custGeom>
                  <a:avLst/>
                  <a:gdLst>
                    <a:gd name="connsiteX0" fmla="*/ 0 w 4621796"/>
                    <a:gd name="connsiteY0" fmla="*/ 818903 h 818905"/>
                    <a:gd name="connsiteX1" fmla="*/ 78 w 4621796"/>
                    <a:gd name="connsiteY1" fmla="*/ 818903 h 818905"/>
                    <a:gd name="connsiteX2" fmla="*/ 192013 w 4621796"/>
                    <a:gd name="connsiteY2" fmla="*/ 409451 h 818905"/>
                    <a:gd name="connsiteX3" fmla="*/ 79 w 4621796"/>
                    <a:gd name="connsiteY3" fmla="*/ 0 h 818905"/>
                    <a:gd name="connsiteX4" fmla="*/ 4429861 w 4621796"/>
                    <a:gd name="connsiteY4" fmla="*/ 0 h 818905"/>
                    <a:gd name="connsiteX5" fmla="*/ 4621796 w 4621796"/>
                    <a:gd name="connsiteY5" fmla="*/ 409453 h 818905"/>
                    <a:gd name="connsiteX6" fmla="*/ 4429861 w 4621796"/>
                    <a:gd name="connsiteY6" fmla="*/ 818905 h 818905"/>
                    <a:gd name="connsiteX7" fmla="*/ 1 w 4621796"/>
                    <a:gd name="connsiteY7" fmla="*/ 818905 h 818905"/>
                    <a:gd name="connsiteX8" fmla="*/ 0 w 4621796"/>
                    <a:gd name="connsiteY8" fmla="*/ 818903 h 818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1796" h="818905">
                      <a:moveTo>
                        <a:pt x="0" y="818903"/>
                      </a:moveTo>
                      <a:lnTo>
                        <a:pt x="78" y="818903"/>
                      </a:lnTo>
                      <a:lnTo>
                        <a:pt x="192013" y="409451"/>
                      </a:lnTo>
                      <a:lnTo>
                        <a:pt x="79" y="0"/>
                      </a:lnTo>
                      <a:lnTo>
                        <a:pt x="4429861" y="0"/>
                      </a:lnTo>
                      <a:lnTo>
                        <a:pt x="4621796" y="409453"/>
                      </a:lnTo>
                      <a:lnTo>
                        <a:pt x="4429861" y="818905"/>
                      </a:lnTo>
                      <a:lnTo>
                        <a:pt x="1" y="818905"/>
                      </a:lnTo>
                      <a:lnTo>
                        <a:pt x="0" y="818903"/>
                      </a:lnTo>
                      <a:close/>
                    </a:path>
                  </a:pathLst>
                </a:custGeom>
                <a:solidFill>
                  <a:schemeClr val="accent4">
                    <a:lumMod val="20000"/>
                    <a:lumOff val="8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箭头: V 形 38">
                  <a:extLst>
                    <a:ext uri="{FF2B5EF4-FFF2-40B4-BE49-F238E27FC236}">
                      <a16:creationId xmlns:a16="http://schemas.microsoft.com/office/drawing/2014/main" id="{72BB9D72-DCAB-8481-702D-AC17C374817C}"/>
                    </a:ext>
                  </a:extLst>
                </p:cNvPr>
                <p:cNvSpPr/>
                <p:nvPr/>
              </p:nvSpPr>
              <p:spPr>
                <a:xfrm rot="5400000" flipV="1">
                  <a:off x="7399795" y="4208160"/>
                  <a:ext cx="3564844" cy="809650"/>
                </a:xfrm>
                <a:prstGeom prst="chevron">
                  <a:avLst>
                    <a:gd name="adj" fmla="val 23163"/>
                  </a:avLst>
                </a:prstGeom>
                <a:gradFill>
                  <a:gsLst>
                    <a:gs pos="0">
                      <a:schemeClr val="accent3">
                        <a:alpha val="68000"/>
                      </a:schemeClr>
                    </a:gs>
                    <a:gs pos="100000">
                      <a:schemeClr val="accent4"/>
                    </a:gs>
                  </a:gsLst>
                  <a:lin ang="0" scaled="1"/>
                </a:gradFill>
                <a:ln>
                  <a:noFill/>
                </a:ln>
                <a:effectLst>
                  <a:outerShdw blurRad="431800" dist="38100" dir="2700000" algn="tl" rotWithShape="0">
                    <a:schemeClr val="accent5">
                      <a:lumMod val="7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AD7D5F46-70AF-8FBF-C7AC-125B7B03B875}"/>
                    </a:ext>
                  </a:extLst>
                </p:cNvPr>
                <p:cNvSpPr/>
                <p:nvPr/>
              </p:nvSpPr>
              <p:spPr>
                <a:xfrm rot="5400000">
                  <a:off x="8990244" y="2421112"/>
                  <a:ext cx="383946" cy="818903"/>
                </a:xfrm>
                <a:custGeom>
                  <a:avLst/>
                  <a:gdLst>
                    <a:gd name="connsiteX0" fmla="*/ 0 w 383946"/>
                    <a:gd name="connsiteY0" fmla="*/ 409453 h 818903"/>
                    <a:gd name="connsiteX1" fmla="*/ 191934 w 383946"/>
                    <a:gd name="connsiteY1" fmla="*/ 0 h 818903"/>
                    <a:gd name="connsiteX2" fmla="*/ 192012 w 383946"/>
                    <a:gd name="connsiteY2" fmla="*/ 0 h 818903"/>
                    <a:gd name="connsiteX3" fmla="*/ 383946 w 383946"/>
                    <a:gd name="connsiteY3" fmla="*/ 409451 h 818903"/>
                    <a:gd name="connsiteX4" fmla="*/ 192011 w 383946"/>
                    <a:gd name="connsiteY4" fmla="*/ 818903 h 818903"/>
                    <a:gd name="connsiteX5" fmla="*/ 191933 w 383946"/>
                    <a:gd name="connsiteY5" fmla="*/ 818903 h 818903"/>
                    <a:gd name="connsiteX6" fmla="*/ 0 w 383946"/>
                    <a:gd name="connsiteY6" fmla="*/ 409453 h 81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3946" h="818903">
                      <a:moveTo>
                        <a:pt x="0" y="409453"/>
                      </a:moveTo>
                      <a:lnTo>
                        <a:pt x="191934" y="0"/>
                      </a:lnTo>
                      <a:lnTo>
                        <a:pt x="192012" y="0"/>
                      </a:lnTo>
                      <a:lnTo>
                        <a:pt x="383946" y="409451"/>
                      </a:lnTo>
                      <a:lnTo>
                        <a:pt x="192011" y="818903"/>
                      </a:lnTo>
                      <a:lnTo>
                        <a:pt x="191933" y="818903"/>
                      </a:lnTo>
                      <a:lnTo>
                        <a:pt x="0" y="409453"/>
                      </a:lnTo>
                      <a:close/>
                    </a:path>
                  </a:pathLst>
                </a:cu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a:extLst>
                  <a:ext uri="{FF2B5EF4-FFF2-40B4-BE49-F238E27FC236}">
                    <a16:creationId xmlns:a16="http://schemas.microsoft.com/office/drawing/2014/main" id="{FBB0D9C9-6C3F-EE49-1944-C89360B0FE0E}"/>
                  </a:ext>
                </a:extLst>
              </p:cNvPr>
              <p:cNvSpPr/>
              <p:nvPr/>
            </p:nvSpPr>
            <p:spPr>
              <a:xfrm>
                <a:off x="10729383" y="2036712"/>
                <a:ext cx="537327" cy="461665"/>
              </a:xfrm>
              <a:prstGeom prst="rect">
                <a:avLst/>
              </a:prstGeom>
            </p:spPr>
            <p:txBody>
              <a:bodyPr wrap="none">
                <a:spAutoFit/>
              </a:bodyPr>
              <a:lstStyle/>
              <a:p>
                <a:pPr algn="ctr"/>
                <a:r>
                  <a:rPr lang="en-US" altLang="zh-CN" sz="2400" dirty="0">
                    <a:solidFill>
                      <a:schemeClr val="accent4"/>
                    </a:solidFill>
                    <a:effectLst>
                      <a:reflection blurRad="50800" stA="40000" endPos="23000" dir="5400000" sy="-100000" algn="bl" rotWithShape="0"/>
                    </a:effectLst>
                    <a:latin typeface="Roboto Bold"/>
                  </a:rPr>
                  <a:t>80</a:t>
                </a:r>
                <a:endParaRPr lang="zh-CN" altLang="en-US" sz="2400" dirty="0">
                  <a:solidFill>
                    <a:schemeClr val="accent4"/>
                  </a:solidFill>
                  <a:effectLst>
                    <a:reflection blurRad="50800" stA="40000" endPos="23000" dir="5400000" sy="-100000" algn="bl" rotWithShape="0"/>
                  </a:effectLst>
                  <a:latin typeface="Roboto Bold"/>
                </a:endParaRPr>
              </a:p>
            </p:txBody>
          </p:sp>
        </p:grpSp>
        <p:sp>
          <p:nvSpPr>
            <p:cNvPr id="152" name="文本框 151">
              <a:extLst>
                <a:ext uri="{FF2B5EF4-FFF2-40B4-BE49-F238E27FC236}">
                  <a16:creationId xmlns:a16="http://schemas.microsoft.com/office/drawing/2014/main" id="{4F64ADDB-2D90-8438-CDF4-030E9D064673}"/>
                </a:ext>
              </a:extLst>
            </p:cNvPr>
            <p:cNvSpPr txBox="1"/>
            <p:nvPr/>
          </p:nvSpPr>
          <p:spPr>
            <a:xfrm>
              <a:off x="10229515" y="5892737"/>
              <a:ext cx="612826" cy="400110"/>
            </a:xfrm>
            <a:prstGeom prst="rect">
              <a:avLst/>
            </a:prstGeom>
            <a:noFill/>
          </p:spPr>
          <p:txBody>
            <a:bodyPr wrap="square" rtlCol="0">
              <a:spAutoFit/>
            </a:bodyPr>
            <a:lstStyle/>
            <a:p>
              <a:pPr algn="ctr"/>
              <a:r>
                <a:rPr lang="en-US" altLang="zh-CN" sz="2000" dirty="0">
                  <a:solidFill>
                    <a:schemeClr val="accent4">
                      <a:lumMod val="20000"/>
                      <a:lumOff val="80000"/>
                    </a:schemeClr>
                  </a:solidFill>
                  <a:latin typeface="+mj-ea"/>
                  <a:ea typeface="+mj-ea"/>
                </a:rPr>
                <a:t>04</a:t>
              </a:r>
              <a:endParaRPr lang="zh-CN" altLang="en-US" sz="2000" dirty="0">
                <a:solidFill>
                  <a:schemeClr val="accent4">
                    <a:lumMod val="20000"/>
                    <a:lumOff val="80000"/>
                  </a:schemeClr>
                </a:solidFill>
                <a:latin typeface="+mj-ea"/>
                <a:ea typeface="+mj-ea"/>
              </a:endParaRPr>
            </a:p>
          </p:txBody>
        </p:sp>
      </p:grpSp>
    </p:spTree>
    <p:extLst>
      <p:ext uri="{BB962C8B-B14F-4D97-AF65-F5344CB8AC3E}">
        <p14:creationId xmlns:p14="http://schemas.microsoft.com/office/powerpoint/2010/main" val="7025172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5FA8E29B-56C4-0206-22CC-C2C715E4C312}"/>
              </a:ext>
            </a:extLst>
          </p:cNvPr>
          <p:cNvSpPr txBox="1"/>
          <p:nvPr/>
        </p:nvSpPr>
        <p:spPr>
          <a:xfrm>
            <a:off x="779873" y="606425"/>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3200" dirty="0">
                <a:solidFill>
                  <a:schemeClr val="accent4">
                    <a:lumMod val="75000"/>
                  </a:schemeClr>
                </a:solidFill>
                <a:latin typeface="思源黑体 CN Bold"/>
                <a:ea typeface="思源黑体 CN Bold"/>
              </a:rPr>
              <a:t>产品介绍</a:t>
            </a:r>
            <a:endParaRPr kumimoji="0" lang="zh-CN" altLang="en-US" sz="3200" b="0" i="0" u="none" strike="noStrike" kern="1200" cap="none" spc="0" normalizeH="0" baseline="0" noProof="0" dirty="0">
              <a:ln>
                <a:noFill/>
              </a:ln>
              <a:solidFill>
                <a:schemeClr val="accent4">
                  <a:lumMod val="75000"/>
                </a:schemeClr>
              </a:solidFill>
              <a:effectLst/>
              <a:uLnTx/>
              <a:uFillTx/>
              <a:latin typeface="思源黑体 CN Bold"/>
              <a:ea typeface="思源黑体 CN Bold"/>
              <a:cs typeface="+mn-cs"/>
            </a:endParaRPr>
          </a:p>
        </p:txBody>
      </p:sp>
      <p:sp>
        <p:nvSpPr>
          <p:cNvPr id="4" name="矩形 3">
            <a:extLst>
              <a:ext uri="{FF2B5EF4-FFF2-40B4-BE49-F238E27FC236}">
                <a16:creationId xmlns:a16="http://schemas.microsoft.com/office/drawing/2014/main" id="{65374A08-5E87-688F-4347-621E6E70A25A}"/>
              </a:ext>
            </a:extLst>
          </p:cNvPr>
          <p:cNvSpPr/>
          <p:nvPr/>
        </p:nvSpPr>
        <p:spPr>
          <a:xfrm>
            <a:off x="0" y="6766409"/>
            <a:ext cx="12192000" cy="112452"/>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a:extLst>
              <a:ext uri="{FF2B5EF4-FFF2-40B4-BE49-F238E27FC236}">
                <a16:creationId xmlns:a16="http://schemas.microsoft.com/office/drawing/2014/main" id="{C163495D-2791-83B5-35CD-391809944237}"/>
              </a:ext>
            </a:extLst>
          </p:cNvPr>
          <p:cNvSpPr/>
          <p:nvPr/>
        </p:nvSpPr>
        <p:spPr>
          <a:xfrm>
            <a:off x="793699" y="4258723"/>
            <a:ext cx="2851225" cy="435097"/>
          </a:xfrm>
          <a:prstGeom prst="roundRect">
            <a:avLst>
              <a:gd name="adj" fmla="val 50000"/>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产品名称</a:t>
            </a:r>
          </a:p>
        </p:txBody>
      </p:sp>
      <p:sp>
        <p:nvSpPr>
          <p:cNvPr id="13" name="文本框 12">
            <a:extLst>
              <a:ext uri="{FF2B5EF4-FFF2-40B4-BE49-F238E27FC236}">
                <a16:creationId xmlns:a16="http://schemas.microsoft.com/office/drawing/2014/main" id="{2A362CA4-BF00-3671-D8AB-FFF530A58DF1}"/>
              </a:ext>
            </a:extLst>
          </p:cNvPr>
          <p:cNvSpPr txBox="1"/>
          <p:nvPr/>
        </p:nvSpPr>
        <p:spPr>
          <a:xfrm>
            <a:off x="768591" y="4756842"/>
            <a:ext cx="2851226" cy="1531317"/>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nvGrpSpPr>
          <p:cNvPr id="62" name="组合 61">
            <a:extLst>
              <a:ext uri="{FF2B5EF4-FFF2-40B4-BE49-F238E27FC236}">
                <a16:creationId xmlns:a16="http://schemas.microsoft.com/office/drawing/2014/main" id="{DEAFC8D8-55CD-443E-F9E6-F7BAF0BF8ACB}"/>
              </a:ext>
            </a:extLst>
          </p:cNvPr>
          <p:cNvGrpSpPr/>
          <p:nvPr/>
        </p:nvGrpSpPr>
        <p:grpSpPr>
          <a:xfrm>
            <a:off x="768591" y="1296664"/>
            <a:ext cx="2851226" cy="2851226"/>
            <a:chOff x="826898" y="1296664"/>
            <a:chExt cx="2851226" cy="2851226"/>
          </a:xfrm>
        </p:grpSpPr>
        <p:sp>
          <p:nvSpPr>
            <p:cNvPr id="41" name="椭圆 40">
              <a:extLst>
                <a:ext uri="{FF2B5EF4-FFF2-40B4-BE49-F238E27FC236}">
                  <a16:creationId xmlns:a16="http://schemas.microsoft.com/office/drawing/2014/main" id="{78D387AB-0D2B-3605-C21A-B8D762869D82}"/>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9C1693F6-C89C-4276-0239-59862AF2941E}"/>
                </a:ext>
              </a:extLst>
            </p:cNvPr>
            <p:cNvGrpSpPr/>
            <p:nvPr/>
          </p:nvGrpSpPr>
          <p:grpSpPr>
            <a:xfrm>
              <a:off x="1114579" y="1584345"/>
              <a:ext cx="2275864" cy="2275864"/>
              <a:chOff x="866349" y="1717888"/>
              <a:chExt cx="2503516" cy="2503516"/>
            </a:xfrm>
          </p:grpSpPr>
          <p:sp>
            <p:nvSpPr>
              <p:cNvPr id="3" name="椭圆 2">
                <a:extLst>
                  <a:ext uri="{FF2B5EF4-FFF2-40B4-BE49-F238E27FC236}">
                    <a16:creationId xmlns:a16="http://schemas.microsoft.com/office/drawing/2014/main" id="{1CF52226-E40C-D8DA-611E-7FADABA04DCA}"/>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id="{D5884370-F185-19AF-FE87-6C03C7176D53}"/>
                  </a:ext>
                </a:extLst>
              </p:cNvPr>
              <p:cNvSpPr txBox="1"/>
              <p:nvPr/>
            </p:nvSpPr>
            <p:spPr>
              <a:xfrm>
                <a:off x="1084919" y="2769591"/>
                <a:ext cx="2066377" cy="400110"/>
              </a:xfrm>
              <a:prstGeom prst="rect">
                <a:avLst/>
              </a:prstGeom>
              <a:noFill/>
            </p:spPr>
            <p:txBody>
              <a:bodyPr wrap="square" rtlCol="0">
                <a:spAutoFit/>
              </a:bodyPr>
              <a:lstStyle/>
              <a:p>
                <a:pPr algn="ctr"/>
                <a:r>
                  <a:rPr lang="zh-CN" altLang="en-US" sz="2000" dirty="0">
                    <a:solidFill>
                      <a:schemeClr val="bg1"/>
                    </a:solidFill>
                    <a:latin typeface="+mj-ea"/>
                    <a:ea typeface="+mj-ea"/>
                  </a:rPr>
                  <a:t>产品图片</a:t>
                </a:r>
              </a:p>
            </p:txBody>
          </p:sp>
        </p:grpSp>
        <p:sp>
          <p:nvSpPr>
            <p:cNvPr id="44" name="弧形 43">
              <a:extLst>
                <a:ext uri="{FF2B5EF4-FFF2-40B4-BE49-F238E27FC236}">
                  <a16:creationId xmlns:a16="http://schemas.microsoft.com/office/drawing/2014/main" id="{E2F50A40-4438-8A8F-8189-4401E06B469D}"/>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45" name="弧形 44">
              <a:extLst>
                <a:ext uri="{FF2B5EF4-FFF2-40B4-BE49-F238E27FC236}">
                  <a16:creationId xmlns:a16="http://schemas.microsoft.com/office/drawing/2014/main" id="{55F9E896-5F54-6774-89AC-818CDD2D9B7C}"/>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6" name="弧形 45">
              <a:extLst>
                <a:ext uri="{FF2B5EF4-FFF2-40B4-BE49-F238E27FC236}">
                  <a16:creationId xmlns:a16="http://schemas.microsoft.com/office/drawing/2014/main" id="{82135736-4088-8277-E311-105E471C8617}"/>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64" name="组合 63">
            <a:extLst>
              <a:ext uri="{FF2B5EF4-FFF2-40B4-BE49-F238E27FC236}">
                <a16:creationId xmlns:a16="http://schemas.microsoft.com/office/drawing/2014/main" id="{3D7FFDAD-654F-8CEB-4EF8-388661E4BC0B}"/>
              </a:ext>
            </a:extLst>
          </p:cNvPr>
          <p:cNvGrpSpPr/>
          <p:nvPr/>
        </p:nvGrpSpPr>
        <p:grpSpPr>
          <a:xfrm>
            <a:off x="4676211" y="1296664"/>
            <a:ext cx="2876333" cy="4991495"/>
            <a:chOff x="826898" y="1296664"/>
            <a:chExt cx="2876333" cy="4991495"/>
          </a:xfrm>
        </p:grpSpPr>
        <p:sp>
          <p:nvSpPr>
            <p:cNvPr id="65" name="矩形: 圆角 64">
              <a:extLst>
                <a:ext uri="{FF2B5EF4-FFF2-40B4-BE49-F238E27FC236}">
                  <a16:creationId xmlns:a16="http://schemas.microsoft.com/office/drawing/2014/main" id="{BF3786EE-B663-3EDF-00E3-B2ACCE32A128}"/>
                </a:ext>
              </a:extLst>
            </p:cNvPr>
            <p:cNvSpPr/>
            <p:nvPr/>
          </p:nvSpPr>
          <p:spPr>
            <a:xfrm>
              <a:off x="852006" y="4258723"/>
              <a:ext cx="2851225" cy="435097"/>
            </a:xfrm>
            <a:prstGeom prst="roundRect">
              <a:avLst>
                <a:gd name="adj" fmla="val 50000"/>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产品名称</a:t>
              </a:r>
            </a:p>
          </p:txBody>
        </p:sp>
        <p:sp>
          <p:nvSpPr>
            <p:cNvPr id="66" name="文本框 65">
              <a:extLst>
                <a:ext uri="{FF2B5EF4-FFF2-40B4-BE49-F238E27FC236}">
                  <a16:creationId xmlns:a16="http://schemas.microsoft.com/office/drawing/2014/main" id="{468E1AA2-71AB-7B87-9404-9D0F9AF1D01E}"/>
                </a:ext>
              </a:extLst>
            </p:cNvPr>
            <p:cNvSpPr txBox="1"/>
            <p:nvPr/>
          </p:nvSpPr>
          <p:spPr>
            <a:xfrm>
              <a:off x="826898" y="4756842"/>
              <a:ext cx="2851226" cy="1531317"/>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nvGrpSpPr>
            <p:cNvPr id="67" name="组合 66">
              <a:extLst>
                <a:ext uri="{FF2B5EF4-FFF2-40B4-BE49-F238E27FC236}">
                  <a16:creationId xmlns:a16="http://schemas.microsoft.com/office/drawing/2014/main" id="{C3F87B43-0773-6018-1A1F-00C5EB437CA0}"/>
                </a:ext>
              </a:extLst>
            </p:cNvPr>
            <p:cNvGrpSpPr/>
            <p:nvPr/>
          </p:nvGrpSpPr>
          <p:grpSpPr>
            <a:xfrm>
              <a:off x="826898" y="1296664"/>
              <a:ext cx="2851226" cy="2851226"/>
              <a:chOff x="826898" y="1296664"/>
              <a:chExt cx="2851226" cy="2851226"/>
            </a:xfrm>
          </p:grpSpPr>
          <p:sp>
            <p:nvSpPr>
              <p:cNvPr id="68" name="椭圆 67">
                <a:extLst>
                  <a:ext uri="{FF2B5EF4-FFF2-40B4-BE49-F238E27FC236}">
                    <a16:creationId xmlns:a16="http://schemas.microsoft.com/office/drawing/2014/main" id="{B132865D-1A80-DF89-70FD-47ED42886F59}"/>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9" name="组合 68">
                <a:extLst>
                  <a:ext uri="{FF2B5EF4-FFF2-40B4-BE49-F238E27FC236}">
                    <a16:creationId xmlns:a16="http://schemas.microsoft.com/office/drawing/2014/main" id="{D72A5804-C821-6B91-0BCA-B763ECCD4AF9}"/>
                  </a:ext>
                </a:extLst>
              </p:cNvPr>
              <p:cNvGrpSpPr/>
              <p:nvPr/>
            </p:nvGrpSpPr>
            <p:grpSpPr>
              <a:xfrm>
                <a:off x="1114579" y="1584345"/>
                <a:ext cx="2275864" cy="2275864"/>
                <a:chOff x="866349" y="1717888"/>
                <a:chExt cx="2503516" cy="2503516"/>
              </a:xfrm>
            </p:grpSpPr>
            <p:sp>
              <p:nvSpPr>
                <p:cNvPr id="73" name="椭圆 72">
                  <a:extLst>
                    <a:ext uri="{FF2B5EF4-FFF2-40B4-BE49-F238E27FC236}">
                      <a16:creationId xmlns:a16="http://schemas.microsoft.com/office/drawing/2014/main" id="{4ADD55FC-F240-809C-E8E6-7D0D4A9615BB}"/>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4" name="文本框 73">
                  <a:extLst>
                    <a:ext uri="{FF2B5EF4-FFF2-40B4-BE49-F238E27FC236}">
                      <a16:creationId xmlns:a16="http://schemas.microsoft.com/office/drawing/2014/main" id="{12E65D79-EC52-C1A7-C4FF-A75B3B4A200A}"/>
                    </a:ext>
                  </a:extLst>
                </p:cNvPr>
                <p:cNvSpPr txBox="1"/>
                <p:nvPr/>
              </p:nvSpPr>
              <p:spPr>
                <a:xfrm>
                  <a:off x="1084919" y="2769591"/>
                  <a:ext cx="2066377" cy="400110"/>
                </a:xfrm>
                <a:prstGeom prst="rect">
                  <a:avLst/>
                </a:prstGeom>
                <a:noFill/>
              </p:spPr>
              <p:txBody>
                <a:bodyPr wrap="square" rtlCol="0">
                  <a:spAutoFit/>
                </a:bodyPr>
                <a:lstStyle/>
                <a:p>
                  <a:pPr algn="ctr"/>
                  <a:r>
                    <a:rPr lang="zh-CN" altLang="en-US" sz="2000" dirty="0">
                      <a:solidFill>
                        <a:schemeClr val="bg1"/>
                      </a:solidFill>
                      <a:latin typeface="+mj-ea"/>
                      <a:ea typeface="+mj-ea"/>
                    </a:rPr>
                    <a:t>产品图片</a:t>
                  </a:r>
                </a:p>
              </p:txBody>
            </p:sp>
          </p:grpSp>
          <p:sp>
            <p:nvSpPr>
              <p:cNvPr id="70" name="弧形 69">
                <a:extLst>
                  <a:ext uri="{FF2B5EF4-FFF2-40B4-BE49-F238E27FC236}">
                    <a16:creationId xmlns:a16="http://schemas.microsoft.com/office/drawing/2014/main" id="{BC6310F0-AF24-4270-1A6E-745E19D43AE4}"/>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71" name="弧形 70">
                <a:extLst>
                  <a:ext uri="{FF2B5EF4-FFF2-40B4-BE49-F238E27FC236}">
                    <a16:creationId xmlns:a16="http://schemas.microsoft.com/office/drawing/2014/main" id="{39FFD672-0B8A-A31D-7F82-1BBBB9327FF4}"/>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2" name="弧形 71">
                <a:extLst>
                  <a:ext uri="{FF2B5EF4-FFF2-40B4-BE49-F238E27FC236}">
                    <a16:creationId xmlns:a16="http://schemas.microsoft.com/office/drawing/2014/main" id="{99272130-9626-CCEE-3DE1-56B23F455150}"/>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grpSp>
        <p:nvGrpSpPr>
          <p:cNvPr id="75" name="组合 74">
            <a:extLst>
              <a:ext uri="{FF2B5EF4-FFF2-40B4-BE49-F238E27FC236}">
                <a16:creationId xmlns:a16="http://schemas.microsoft.com/office/drawing/2014/main" id="{5A226511-BA23-11C2-8693-1CE319BA90C1}"/>
              </a:ext>
            </a:extLst>
          </p:cNvPr>
          <p:cNvGrpSpPr/>
          <p:nvPr/>
        </p:nvGrpSpPr>
        <p:grpSpPr>
          <a:xfrm>
            <a:off x="8583830" y="1296664"/>
            <a:ext cx="2876333" cy="4991495"/>
            <a:chOff x="826898" y="1296664"/>
            <a:chExt cx="2876333" cy="4991495"/>
          </a:xfrm>
        </p:grpSpPr>
        <p:sp>
          <p:nvSpPr>
            <p:cNvPr id="76" name="矩形: 圆角 75">
              <a:extLst>
                <a:ext uri="{FF2B5EF4-FFF2-40B4-BE49-F238E27FC236}">
                  <a16:creationId xmlns:a16="http://schemas.microsoft.com/office/drawing/2014/main" id="{07E468DB-8582-D9B5-51F8-C35B1489CBBE}"/>
                </a:ext>
              </a:extLst>
            </p:cNvPr>
            <p:cNvSpPr/>
            <p:nvPr/>
          </p:nvSpPr>
          <p:spPr>
            <a:xfrm>
              <a:off x="852006" y="4258723"/>
              <a:ext cx="2851225" cy="435097"/>
            </a:xfrm>
            <a:prstGeom prst="roundRect">
              <a:avLst>
                <a:gd name="adj" fmla="val 50000"/>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产品名称</a:t>
              </a:r>
            </a:p>
          </p:txBody>
        </p:sp>
        <p:sp>
          <p:nvSpPr>
            <p:cNvPr id="77" name="文本框 76">
              <a:extLst>
                <a:ext uri="{FF2B5EF4-FFF2-40B4-BE49-F238E27FC236}">
                  <a16:creationId xmlns:a16="http://schemas.microsoft.com/office/drawing/2014/main" id="{36D3A463-34AF-97C6-2308-035188F41587}"/>
                </a:ext>
              </a:extLst>
            </p:cNvPr>
            <p:cNvSpPr txBox="1"/>
            <p:nvPr/>
          </p:nvSpPr>
          <p:spPr>
            <a:xfrm>
              <a:off x="826898" y="4756842"/>
              <a:ext cx="2851226" cy="1531317"/>
            </a:xfrm>
            <a:prstGeom prst="rect">
              <a:avLst/>
            </a:prstGeom>
            <a:noFill/>
          </p:spPr>
          <p:txBody>
            <a:bodyPr wrap="square">
              <a:spAutoFit/>
            </a:bodyPr>
            <a:lstStyle/>
            <a:p>
              <a:pPr algn="just">
                <a:lnSpc>
                  <a:spcPct val="150000"/>
                </a:lnSpc>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模板网，幻灯片演示模板及素材免费下载！</a:t>
              </a:r>
            </a:p>
            <a:p>
              <a:pPr algn="just">
                <a:lnSpc>
                  <a:spcPct val="150000"/>
                </a:lnSpc>
                <a:defRPr/>
              </a:pPr>
              <a:r>
                <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51PPT</a:t>
              </a: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模板网 官网唯一网址：</a:t>
              </a:r>
              <a:r>
                <a:rPr kumimoji="0" lang="en-US" altLang="zh-CN"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www.51pptmoban.com</a:t>
              </a:r>
              <a:endPar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endParaRPr>
            </a:p>
          </p:txBody>
        </p:sp>
        <p:grpSp>
          <p:nvGrpSpPr>
            <p:cNvPr id="78" name="组合 77">
              <a:extLst>
                <a:ext uri="{FF2B5EF4-FFF2-40B4-BE49-F238E27FC236}">
                  <a16:creationId xmlns:a16="http://schemas.microsoft.com/office/drawing/2014/main" id="{D3DEB335-31C4-C250-EAC2-6B470C106785}"/>
                </a:ext>
              </a:extLst>
            </p:cNvPr>
            <p:cNvGrpSpPr/>
            <p:nvPr/>
          </p:nvGrpSpPr>
          <p:grpSpPr>
            <a:xfrm>
              <a:off x="826898" y="1296664"/>
              <a:ext cx="2851226" cy="2851226"/>
              <a:chOff x="826898" y="1296664"/>
              <a:chExt cx="2851226" cy="2851226"/>
            </a:xfrm>
          </p:grpSpPr>
          <p:sp>
            <p:nvSpPr>
              <p:cNvPr id="79" name="椭圆 78">
                <a:extLst>
                  <a:ext uri="{FF2B5EF4-FFF2-40B4-BE49-F238E27FC236}">
                    <a16:creationId xmlns:a16="http://schemas.microsoft.com/office/drawing/2014/main" id="{F544361F-C5A1-804D-7B4C-2C2EAA522AC1}"/>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80" name="组合 79">
                <a:extLst>
                  <a:ext uri="{FF2B5EF4-FFF2-40B4-BE49-F238E27FC236}">
                    <a16:creationId xmlns:a16="http://schemas.microsoft.com/office/drawing/2014/main" id="{6D1A97A2-C9D1-A20D-F672-CD5339B47A2F}"/>
                  </a:ext>
                </a:extLst>
              </p:cNvPr>
              <p:cNvGrpSpPr/>
              <p:nvPr/>
            </p:nvGrpSpPr>
            <p:grpSpPr>
              <a:xfrm>
                <a:off x="1114579" y="1584345"/>
                <a:ext cx="2275864" cy="2275864"/>
                <a:chOff x="866349" y="1717888"/>
                <a:chExt cx="2503516" cy="2503516"/>
              </a:xfrm>
            </p:grpSpPr>
            <p:sp>
              <p:nvSpPr>
                <p:cNvPr id="84" name="椭圆 83">
                  <a:extLst>
                    <a:ext uri="{FF2B5EF4-FFF2-40B4-BE49-F238E27FC236}">
                      <a16:creationId xmlns:a16="http://schemas.microsoft.com/office/drawing/2014/main" id="{3FF8D43B-D54E-2262-C4FE-224873CECD38}"/>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文本框 84">
                  <a:extLst>
                    <a:ext uri="{FF2B5EF4-FFF2-40B4-BE49-F238E27FC236}">
                      <a16:creationId xmlns:a16="http://schemas.microsoft.com/office/drawing/2014/main" id="{F0224040-696C-1BD3-9B3F-70A959B5BB56}"/>
                    </a:ext>
                  </a:extLst>
                </p:cNvPr>
                <p:cNvSpPr txBox="1"/>
                <p:nvPr/>
              </p:nvSpPr>
              <p:spPr>
                <a:xfrm>
                  <a:off x="1084919" y="2769591"/>
                  <a:ext cx="2066377" cy="400110"/>
                </a:xfrm>
                <a:prstGeom prst="rect">
                  <a:avLst/>
                </a:prstGeom>
                <a:noFill/>
              </p:spPr>
              <p:txBody>
                <a:bodyPr wrap="square" rtlCol="0">
                  <a:spAutoFit/>
                </a:bodyPr>
                <a:lstStyle/>
                <a:p>
                  <a:pPr algn="ctr"/>
                  <a:r>
                    <a:rPr lang="zh-CN" altLang="en-US" sz="2000" dirty="0">
                      <a:solidFill>
                        <a:schemeClr val="bg1"/>
                      </a:solidFill>
                      <a:latin typeface="+mj-ea"/>
                      <a:ea typeface="+mj-ea"/>
                    </a:rPr>
                    <a:t>产品图片</a:t>
                  </a:r>
                </a:p>
              </p:txBody>
            </p:sp>
          </p:grpSp>
          <p:sp>
            <p:nvSpPr>
              <p:cNvPr id="81" name="弧形 80">
                <a:extLst>
                  <a:ext uri="{FF2B5EF4-FFF2-40B4-BE49-F238E27FC236}">
                    <a16:creationId xmlns:a16="http://schemas.microsoft.com/office/drawing/2014/main" id="{759076AB-908E-34B4-C76F-7F169D08408A}"/>
                  </a:ext>
                </a:extLst>
              </p:cNvPr>
              <p:cNvSpPr/>
              <p:nvPr/>
            </p:nvSpPr>
            <p:spPr>
              <a:xfrm rot="1130450">
                <a:off x="1038444" y="1498380"/>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2" name="弧形 81">
                <a:extLst>
                  <a:ext uri="{FF2B5EF4-FFF2-40B4-BE49-F238E27FC236}">
                    <a16:creationId xmlns:a16="http://schemas.microsoft.com/office/drawing/2014/main" id="{3DF9C4CA-313F-38D5-023D-BF309EFB056F}"/>
                  </a:ext>
                </a:extLst>
              </p:cNvPr>
              <p:cNvSpPr/>
              <p:nvPr/>
            </p:nvSpPr>
            <p:spPr>
              <a:xfrm rot="7200000">
                <a:off x="1064637" y="1495685"/>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3" name="弧形 82">
                <a:extLst>
                  <a:ext uri="{FF2B5EF4-FFF2-40B4-BE49-F238E27FC236}">
                    <a16:creationId xmlns:a16="http://schemas.microsoft.com/office/drawing/2014/main" id="{769C7791-DF93-2893-07BC-683390A10811}"/>
                  </a:ext>
                </a:extLst>
              </p:cNvPr>
              <p:cNvSpPr/>
              <p:nvPr/>
            </p:nvSpPr>
            <p:spPr>
              <a:xfrm rot="13500000">
                <a:off x="1013336" y="1495684"/>
                <a:ext cx="2478350" cy="2478350"/>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spTree>
    <p:extLst>
      <p:ext uri="{BB962C8B-B14F-4D97-AF65-F5344CB8AC3E}">
        <p14:creationId xmlns:p14="http://schemas.microsoft.com/office/powerpoint/2010/main" val="2727750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8" name="矩形 117">
            <a:extLst>
              <a:ext uri="{FF2B5EF4-FFF2-40B4-BE49-F238E27FC236}">
                <a16:creationId xmlns:a16="http://schemas.microsoft.com/office/drawing/2014/main" id="{9554E7E3-CDC0-E713-B98C-54FCB4A2AB3C}"/>
              </a:ext>
            </a:extLst>
          </p:cNvPr>
          <p:cNvSpPr/>
          <p:nvPr/>
        </p:nvSpPr>
        <p:spPr>
          <a:xfrm>
            <a:off x="-2194" y="4002575"/>
            <a:ext cx="12192000" cy="2858394"/>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2E88ED75-05F1-5771-D528-446A016D170C}"/>
              </a:ext>
            </a:extLst>
          </p:cNvPr>
          <p:cNvSpPr/>
          <p:nvPr/>
        </p:nvSpPr>
        <p:spPr>
          <a:xfrm>
            <a:off x="-2194" y="6337784"/>
            <a:ext cx="12192000" cy="112452"/>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a:extLst>
              <a:ext uri="{FF2B5EF4-FFF2-40B4-BE49-F238E27FC236}">
                <a16:creationId xmlns:a16="http://schemas.microsoft.com/office/drawing/2014/main" id="{18419B5D-0B53-BC28-671D-2B298DEF629E}"/>
              </a:ext>
            </a:extLst>
          </p:cNvPr>
          <p:cNvSpPr txBox="1"/>
          <p:nvPr/>
        </p:nvSpPr>
        <p:spPr>
          <a:xfrm>
            <a:off x="700577" y="549276"/>
            <a:ext cx="182614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4">
                    <a:lumMod val="75000"/>
                  </a:schemeClr>
                </a:solidFill>
                <a:effectLst/>
                <a:uLnTx/>
                <a:uFillTx/>
                <a:latin typeface="思源黑体 CN Bold"/>
                <a:ea typeface="思源黑体 CN Bold"/>
                <a:cs typeface="+mn-cs"/>
              </a:rPr>
              <a:t>战略规划</a:t>
            </a:r>
          </a:p>
        </p:txBody>
      </p:sp>
      <p:grpSp>
        <p:nvGrpSpPr>
          <p:cNvPr id="117" name="组合 116">
            <a:extLst>
              <a:ext uri="{FF2B5EF4-FFF2-40B4-BE49-F238E27FC236}">
                <a16:creationId xmlns:a16="http://schemas.microsoft.com/office/drawing/2014/main" id="{71EB41CC-F196-6C18-A576-A3C3D3A94515}"/>
              </a:ext>
            </a:extLst>
          </p:cNvPr>
          <p:cNvGrpSpPr/>
          <p:nvPr/>
        </p:nvGrpSpPr>
        <p:grpSpPr>
          <a:xfrm>
            <a:off x="799495" y="1683783"/>
            <a:ext cx="3443287" cy="4196317"/>
            <a:chOff x="801689" y="2112408"/>
            <a:chExt cx="3443287" cy="4196317"/>
          </a:xfrm>
        </p:grpSpPr>
        <p:grpSp>
          <p:nvGrpSpPr>
            <p:cNvPr id="116" name="组合 115">
              <a:extLst>
                <a:ext uri="{FF2B5EF4-FFF2-40B4-BE49-F238E27FC236}">
                  <a16:creationId xmlns:a16="http://schemas.microsoft.com/office/drawing/2014/main" id="{C5E116A8-5D13-B02D-89AA-F4CDCAD3C1DE}"/>
                </a:ext>
              </a:extLst>
            </p:cNvPr>
            <p:cNvGrpSpPr/>
            <p:nvPr/>
          </p:nvGrpSpPr>
          <p:grpSpPr>
            <a:xfrm>
              <a:off x="801689" y="2112408"/>
              <a:ext cx="3443287" cy="4196317"/>
              <a:chOff x="801689" y="2112408"/>
              <a:chExt cx="3443287" cy="4196317"/>
            </a:xfrm>
          </p:grpSpPr>
          <p:sp>
            <p:nvSpPr>
              <p:cNvPr id="2" name="矩形: 圆角 1">
                <a:extLst>
                  <a:ext uri="{FF2B5EF4-FFF2-40B4-BE49-F238E27FC236}">
                    <a16:creationId xmlns:a16="http://schemas.microsoft.com/office/drawing/2014/main" id="{1A9B7F11-A63D-08E0-F38D-1AF08DE6BE88}"/>
                  </a:ext>
                </a:extLst>
              </p:cNvPr>
              <p:cNvSpPr/>
              <p:nvPr/>
            </p:nvSpPr>
            <p:spPr>
              <a:xfrm>
                <a:off x="801689" y="3267647"/>
                <a:ext cx="3443287" cy="3041078"/>
              </a:xfrm>
              <a:prstGeom prst="roundRect">
                <a:avLst>
                  <a:gd name="adj" fmla="val 7678"/>
                </a:avLst>
              </a:prstGeom>
              <a:gradFill>
                <a:gsLst>
                  <a:gs pos="25000">
                    <a:schemeClr val="bg1"/>
                  </a:gs>
                  <a:gs pos="100000">
                    <a:schemeClr val="accent1">
                      <a:lumMod val="5000"/>
                      <a:lumOff val="95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Roboto Regular"/>
                  <a:ea typeface="思源黑体 CN Regular"/>
                </a:endParaRPr>
              </a:p>
            </p:txBody>
          </p:sp>
          <p:grpSp>
            <p:nvGrpSpPr>
              <p:cNvPr id="35" name="组合 34">
                <a:extLst>
                  <a:ext uri="{FF2B5EF4-FFF2-40B4-BE49-F238E27FC236}">
                    <a16:creationId xmlns:a16="http://schemas.microsoft.com/office/drawing/2014/main" id="{54F5DABE-B0B7-659F-C66B-E9F6C4B62C28}"/>
                  </a:ext>
                </a:extLst>
              </p:cNvPr>
              <p:cNvGrpSpPr/>
              <p:nvPr/>
            </p:nvGrpSpPr>
            <p:grpSpPr>
              <a:xfrm>
                <a:off x="1465508" y="2112408"/>
                <a:ext cx="2148461" cy="2146473"/>
                <a:chOff x="1331267" y="2105628"/>
                <a:chExt cx="2148461" cy="2146473"/>
              </a:xfrm>
            </p:grpSpPr>
            <p:grpSp>
              <p:nvGrpSpPr>
                <p:cNvPr id="34" name="组合 33">
                  <a:extLst>
                    <a:ext uri="{FF2B5EF4-FFF2-40B4-BE49-F238E27FC236}">
                      <a16:creationId xmlns:a16="http://schemas.microsoft.com/office/drawing/2014/main" id="{29C9BD62-8725-9752-786E-F53972532E57}"/>
                    </a:ext>
                  </a:extLst>
                </p:cNvPr>
                <p:cNvGrpSpPr/>
                <p:nvPr/>
              </p:nvGrpSpPr>
              <p:grpSpPr>
                <a:xfrm>
                  <a:off x="1548247" y="2321614"/>
                  <a:ext cx="1714501" cy="1714501"/>
                  <a:chOff x="1489076" y="2171699"/>
                  <a:chExt cx="2068512" cy="2068512"/>
                </a:xfrm>
              </p:grpSpPr>
              <p:sp>
                <p:nvSpPr>
                  <p:cNvPr id="15" name="椭圆 14">
                    <a:extLst>
                      <a:ext uri="{FF2B5EF4-FFF2-40B4-BE49-F238E27FC236}">
                        <a16:creationId xmlns:a16="http://schemas.microsoft.com/office/drawing/2014/main" id="{16B0A60D-BF01-6EA2-402A-38F9C0E2B2FC}"/>
                      </a:ext>
                    </a:extLst>
                  </p:cNvPr>
                  <p:cNvSpPr/>
                  <p:nvPr/>
                </p:nvSpPr>
                <p:spPr>
                  <a:xfrm>
                    <a:off x="1489076" y="2171699"/>
                    <a:ext cx="2068512" cy="206851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8" name="组合 17">
                    <a:extLst>
                      <a:ext uri="{FF2B5EF4-FFF2-40B4-BE49-F238E27FC236}">
                        <a16:creationId xmlns:a16="http://schemas.microsoft.com/office/drawing/2014/main" id="{26AB68FA-0E57-09F6-CCAA-667232BF7747}"/>
                      </a:ext>
                    </a:extLst>
                  </p:cNvPr>
                  <p:cNvGrpSpPr/>
                  <p:nvPr/>
                </p:nvGrpSpPr>
                <p:grpSpPr>
                  <a:xfrm>
                    <a:off x="1697783" y="2380406"/>
                    <a:ext cx="1651097" cy="1651097"/>
                    <a:chOff x="866349" y="1717888"/>
                    <a:chExt cx="2503516" cy="2503516"/>
                  </a:xfrm>
                </p:grpSpPr>
                <p:sp>
                  <p:nvSpPr>
                    <p:cNvPr id="24" name="椭圆 23">
                      <a:extLst>
                        <a:ext uri="{FF2B5EF4-FFF2-40B4-BE49-F238E27FC236}">
                          <a16:creationId xmlns:a16="http://schemas.microsoft.com/office/drawing/2014/main" id="{5659DCFC-BA8A-8575-A393-AB1F0875A7BF}"/>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文本框 24">
                      <a:extLst>
                        <a:ext uri="{FF2B5EF4-FFF2-40B4-BE49-F238E27FC236}">
                          <a16:creationId xmlns:a16="http://schemas.microsoft.com/office/drawing/2014/main" id="{D2595C07-EA46-CD17-1D94-150C71348EB3}"/>
                        </a:ext>
                      </a:extLst>
                    </p:cNvPr>
                    <p:cNvSpPr txBox="1"/>
                    <p:nvPr/>
                  </p:nvSpPr>
                  <p:spPr>
                    <a:xfrm>
                      <a:off x="1084918" y="2666307"/>
                      <a:ext cx="2066377" cy="606677"/>
                    </a:xfrm>
                    <a:prstGeom prst="rect">
                      <a:avLst/>
                    </a:prstGeom>
                    <a:noFill/>
                  </p:spPr>
                  <p:txBody>
                    <a:bodyPr wrap="square" rtlCol="0">
                      <a:spAutoFit/>
                    </a:bodyPr>
                    <a:lstStyle/>
                    <a:p>
                      <a:pPr algn="ctr"/>
                      <a:r>
                        <a:rPr lang="en-US" altLang="zh-CN" sz="2000" dirty="0">
                          <a:solidFill>
                            <a:schemeClr val="bg1"/>
                          </a:solidFill>
                          <a:latin typeface="+mj-ea"/>
                          <a:ea typeface="+mj-ea"/>
                        </a:rPr>
                        <a:t>2022</a:t>
                      </a:r>
                      <a:r>
                        <a:rPr lang="zh-CN" altLang="en-US" sz="2000" dirty="0">
                          <a:solidFill>
                            <a:schemeClr val="bg1"/>
                          </a:solidFill>
                          <a:latin typeface="+mj-ea"/>
                          <a:ea typeface="+mj-ea"/>
                        </a:rPr>
                        <a:t>年</a:t>
                      </a:r>
                    </a:p>
                  </p:txBody>
                </p:sp>
              </p:grpSp>
              <p:sp>
                <p:nvSpPr>
                  <p:cNvPr id="20" name="弧形 19">
                    <a:extLst>
                      <a:ext uri="{FF2B5EF4-FFF2-40B4-BE49-F238E27FC236}">
                        <a16:creationId xmlns:a16="http://schemas.microsoft.com/office/drawing/2014/main" id="{5DA5AF2E-72D8-577C-D64B-3CC17FA9E043}"/>
                      </a:ext>
                    </a:extLst>
                  </p:cNvPr>
                  <p:cNvSpPr/>
                  <p:nvPr/>
                </p:nvSpPr>
                <p:spPr>
                  <a:xfrm rot="1130450">
                    <a:off x="1642549" y="2318040"/>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22" name="弧形 21">
                    <a:extLst>
                      <a:ext uri="{FF2B5EF4-FFF2-40B4-BE49-F238E27FC236}">
                        <a16:creationId xmlns:a16="http://schemas.microsoft.com/office/drawing/2014/main" id="{F29FC60F-72EB-D706-04FF-7DB826A58529}"/>
                      </a:ext>
                    </a:extLst>
                  </p:cNvPr>
                  <p:cNvSpPr/>
                  <p:nvPr/>
                </p:nvSpPr>
                <p:spPr>
                  <a:xfrm rot="7200000">
                    <a:off x="1661551" y="2316085"/>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22">
                    <a:extLst>
                      <a:ext uri="{FF2B5EF4-FFF2-40B4-BE49-F238E27FC236}">
                        <a16:creationId xmlns:a16="http://schemas.microsoft.com/office/drawing/2014/main" id="{1B91BABA-F511-5318-B190-3E33216164B5}"/>
                      </a:ext>
                    </a:extLst>
                  </p:cNvPr>
                  <p:cNvSpPr/>
                  <p:nvPr/>
                </p:nvSpPr>
                <p:spPr>
                  <a:xfrm rot="13500000">
                    <a:off x="1624333" y="2316084"/>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28" name="组合 27">
                  <a:extLst>
                    <a:ext uri="{FF2B5EF4-FFF2-40B4-BE49-F238E27FC236}">
                      <a16:creationId xmlns:a16="http://schemas.microsoft.com/office/drawing/2014/main" id="{F86674F5-A03A-ADF8-2D31-294711D77EEC}"/>
                    </a:ext>
                  </a:extLst>
                </p:cNvPr>
                <p:cNvGrpSpPr/>
                <p:nvPr/>
              </p:nvGrpSpPr>
              <p:grpSpPr>
                <a:xfrm>
                  <a:off x="1331267" y="2105628"/>
                  <a:ext cx="2148461" cy="2146473"/>
                  <a:chOff x="16996201" y="-883004"/>
                  <a:chExt cx="8873924" cy="8865714"/>
                </a:xfrm>
                <a:solidFill>
                  <a:schemeClr val="accent4">
                    <a:lumMod val="60000"/>
                    <a:lumOff val="40000"/>
                    <a:alpha val="43000"/>
                  </a:schemeClr>
                </a:solidFill>
              </p:grpSpPr>
              <p:sp>
                <p:nvSpPr>
                  <p:cNvPr id="29" name="Freeform 6">
                    <a:extLst>
                      <a:ext uri="{FF2B5EF4-FFF2-40B4-BE49-F238E27FC236}">
                        <a16:creationId xmlns:a16="http://schemas.microsoft.com/office/drawing/2014/main" id="{E385D732-8A01-28C2-A3EB-EA3BBBE760BC}"/>
                      </a:ext>
                    </a:extLst>
                  </p:cNvPr>
                  <p:cNvSpPr>
                    <a:spLocks noEditPoints="1"/>
                  </p:cNvSpPr>
                  <p:nvPr/>
                </p:nvSpPr>
                <p:spPr bwMode="auto">
                  <a:xfrm>
                    <a:off x="16996201" y="-883004"/>
                    <a:ext cx="8873924" cy="8865714"/>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30" name="任意多边形: 形状 29">
                    <a:extLst>
                      <a:ext uri="{FF2B5EF4-FFF2-40B4-BE49-F238E27FC236}">
                        <a16:creationId xmlns:a16="http://schemas.microsoft.com/office/drawing/2014/main" id="{637F7F69-A6BD-7B5D-1397-A53D01076E17}"/>
                      </a:ext>
                    </a:extLst>
                  </p:cNvPr>
                  <p:cNvSpPr>
                    <a:spLocks noChangeArrowheads="1"/>
                  </p:cNvSpPr>
                  <p:nvPr/>
                </p:nvSpPr>
                <p:spPr bwMode="auto">
                  <a:xfrm>
                    <a:off x="17201426" y="-702390"/>
                    <a:ext cx="8459370" cy="5713446"/>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31" name="任意多边形: 形状 30">
                    <a:extLst>
                      <a:ext uri="{FF2B5EF4-FFF2-40B4-BE49-F238E27FC236}">
                        <a16:creationId xmlns:a16="http://schemas.microsoft.com/office/drawing/2014/main" id="{C3F6F559-C789-4E1A-FBE1-CE94FB5AD92C}"/>
                      </a:ext>
                    </a:extLst>
                  </p:cNvPr>
                  <p:cNvSpPr>
                    <a:spLocks noChangeArrowheads="1"/>
                  </p:cNvSpPr>
                  <p:nvPr/>
                </p:nvSpPr>
                <p:spPr bwMode="auto">
                  <a:xfrm>
                    <a:off x="17476428" y="4965905"/>
                    <a:ext cx="7921680" cy="2832105"/>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grpSp>
        </p:grpSp>
        <p:sp>
          <p:nvSpPr>
            <p:cNvPr id="94" name="文本框 93">
              <a:extLst>
                <a:ext uri="{FF2B5EF4-FFF2-40B4-BE49-F238E27FC236}">
                  <a16:creationId xmlns:a16="http://schemas.microsoft.com/office/drawing/2014/main" id="{DBF3386C-3E10-D65B-8D9C-FCC49C2C2773}"/>
                </a:ext>
              </a:extLst>
            </p:cNvPr>
            <p:cNvSpPr txBox="1"/>
            <p:nvPr/>
          </p:nvSpPr>
          <p:spPr>
            <a:xfrm>
              <a:off x="1097719" y="4421678"/>
              <a:ext cx="2851226" cy="1531317"/>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grpSp>
        <p:nvGrpSpPr>
          <p:cNvPr id="114" name="组合 113">
            <a:extLst>
              <a:ext uri="{FF2B5EF4-FFF2-40B4-BE49-F238E27FC236}">
                <a16:creationId xmlns:a16="http://schemas.microsoft.com/office/drawing/2014/main" id="{F7EF32F3-A31E-43D7-E30E-3CE111A399E6}"/>
              </a:ext>
            </a:extLst>
          </p:cNvPr>
          <p:cNvGrpSpPr/>
          <p:nvPr/>
        </p:nvGrpSpPr>
        <p:grpSpPr>
          <a:xfrm>
            <a:off x="4407088" y="1215629"/>
            <a:ext cx="3443287" cy="4611953"/>
            <a:chOff x="4409282" y="1644254"/>
            <a:chExt cx="3443287" cy="4611953"/>
          </a:xfrm>
        </p:grpSpPr>
        <p:grpSp>
          <p:nvGrpSpPr>
            <p:cNvPr id="92" name="组合 91">
              <a:extLst>
                <a:ext uri="{FF2B5EF4-FFF2-40B4-BE49-F238E27FC236}">
                  <a16:creationId xmlns:a16="http://schemas.microsoft.com/office/drawing/2014/main" id="{6C562CA1-0CE8-6004-50FE-B33FA22E5A4E}"/>
                </a:ext>
              </a:extLst>
            </p:cNvPr>
            <p:cNvGrpSpPr/>
            <p:nvPr/>
          </p:nvGrpSpPr>
          <p:grpSpPr>
            <a:xfrm>
              <a:off x="4409282" y="1644254"/>
              <a:ext cx="3443287" cy="4611953"/>
              <a:chOff x="4409282" y="1644254"/>
              <a:chExt cx="3443287" cy="4611953"/>
            </a:xfrm>
          </p:grpSpPr>
          <p:sp>
            <p:nvSpPr>
              <p:cNvPr id="5" name="矩形: 圆角 4">
                <a:extLst>
                  <a:ext uri="{FF2B5EF4-FFF2-40B4-BE49-F238E27FC236}">
                    <a16:creationId xmlns:a16="http://schemas.microsoft.com/office/drawing/2014/main" id="{AB33F087-488C-695C-4829-ED246466FE89}"/>
                  </a:ext>
                </a:extLst>
              </p:cNvPr>
              <p:cNvSpPr/>
              <p:nvPr/>
            </p:nvSpPr>
            <p:spPr>
              <a:xfrm>
                <a:off x="4409282" y="2717491"/>
                <a:ext cx="3443287" cy="3538716"/>
              </a:xfrm>
              <a:prstGeom prst="roundRect">
                <a:avLst>
                  <a:gd name="adj" fmla="val 7678"/>
                </a:avLst>
              </a:prstGeom>
              <a:gradFill>
                <a:gsLst>
                  <a:gs pos="25000">
                    <a:schemeClr val="bg1"/>
                  </a:gs>
                  <a:gs pos="100000">
                    <a:schemeClr val="accent1">
                      <a:lumMod val="5000"/>
                      <a:lumOff val="95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Roboto Regular"/>
                  <a:ea typeface="思源黑体 CN Regular"/>
                </a:endParaRPr>
              </a:p>
            </p:txBody>
          </p:sp>
          <p:grpSp>
            <p:nvGrpSpPr>
              <p:cNvPr id="90" name="组合 89">
                <a:extLst>
                  <a:ext uri="{FF2B5EF4-FFF2-40B4-BE49-F238E27FC236}">
                    <a16:creationId xmlns:a16="http://schemas.microsoft.com/office/drawing/2014/main" id="{765D1F5F-441C-8C28-3AB0-EC12D6FC38A4}"/>
                  </a:ext>
                </a:extLst>
              </p:cNvPr>
              <p:cNvGrpSpPr/>
              <p:nvPr/>
            </p:nvGrpSpPr>
            <p:grpSpPr>
              <a:xfrm>
                <a:off x="5056695" y="1644254"/>
                <a:ext cx="2148461" cy="2146473"/>
                <a:chOff x="5056695" y="1611047"/>
                <a:chExt cx="2148461" cy="2146473"/>
              </a:xfrm>
            </p:grpSpPr>
            <p:grpSp>
              <p:nvGrpSpPr>
                <p:cNvPr id="37" name="组合 36">
                  <a:extLst>
                    <a:ext uri="{FF2B5EF4-FFF2-40B4-BE49-F238E27FC236}">
                      <a16:creationId xmlns:a16="http://schemas.microsoft.com/office/drawing/2014/main" id="{05E85294-54FB-BD5A-DAEC-CF0A864C013E}"/>
                    </a:ext>
                  </a:extLst>
                </p:cNvPr>
                <p:cNvGrpSpPr/>
                <p:nvPr/>
              </p:nvGrpSpPr>
              <p:grpSpPr>
                <a:xfrm>
                  <a:off x="5273675" y="1827033"/>
                  <a:ext cx="1714501" cy="1714501"/>
                  <a:chOff x="1489076" y="2171699"/>
                  <a:chExt cx="2068512" cy="2068512"/>
                </a:xfrm>
              </p:grpSpPr>
              <p:sp>
                <p:nvSpPr>
                  <p:cNvPr id="47" name="椭圆 46">
                    <a:extLst>
                      <a:ext uri="{FF2B5EF4-FFF2-40B4-BE49-F238E27FC236}">
                        <a16:creationId xmlns:a16="http://schemas.microsoft.com/office/drawing/2014/main" id="{2357EFF4-5F8E-2B38-25BF-619C7378A914}"/>
                      </a:ext>
                    </a:extLst>
                  </p:cNvPr>
                  <p:cNvSpPr/>
                  <p:nvPr/>
                </p:nvSpPr>
                <p:spPr>
                  <a:xfrm>
                    <a:off x="1489076" y="2171699"/>
                    <a:ext cx="2068512" cy="206851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55" name="组合 54">
                    <a:extLst>
                      <a:ext uri="{FF2B5EF4-FFF2-40B4-BE49-F238E27FC236}">
                        <a16:creationId xmlns:a16="http://schemas.microsoft.com/office/drawing/2014/main" id="{03F90455-9CBB-31CC-40EC-DCA596A571A1}"/>
                      </a:ext>
                    </a:extLst>
                  </p:cNvPr>
                  <p:cNvGrpSpPr/>
                  <p:nvPr/>
                </p:nvGrpSpPr>
                <p:grpSpPr>
                  <a:xfrm>
                    <a:off x="1697783" y="2380406"/>
                    <a:ext cx="1651097" cy="1651097"/>
                    <a:chOff x="866349" y="1717888"/>
                    <a:chExt cx="2503516" cy="2503516"/>
                  </a:xfrm>
                </p:grpSpPr>
                <p:sp>
                  <p:nvSpPr>
                    <p:cNvPr id="69" name="椭圆 68">
                      <a:extLst>
                        <a:ext uri="{FF2B5EF4-FFF2-40B4-BE49-F238E27FC236}">
                          <a16:creationId xmlns:a16="http://schemas.microsoft.com/office/drawing/2014/main" id="{E89BE2DA-83FD-F299-7A6F-08DF30017319}"/>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文本框 69">
                      <a:extLst>
                        <a:ext uri="{FF2B5EF4-FFF2-40B4-BE49-F238E27FC236}">
                          <a16:creationId xmlns:a16="http://schemas.microsoft.com/office/drawing/2014/main" id="{05D1669A-B98B-2451-346F-C94887283A87}"/>
                        </a:ext>
                      </a:extLst>
                    </p:cNvPr>
                    <p:cNvSpPr txBox="1"/>
                    <p:nvPr/>
                  </p:nvSpPr>
                  <p:spPr>
                    <a:xfrm>
                      <a:off x="1084918" y="2666308"/>
                      <a:ext cx="2066377" cy="731943"/>
                    </a:xfrm>
                    <a:prstGeom prst="rect">
                      <a:avLst/>
                    </a:prstGeom>
                    <a:noFill/>
                  </p:spPr>
                  <p:txBody>
                    <a:bodyPr wrap="square" rtlCol="0">
                      <a:spAutoFit/>
                    </a:bodyPr>
                    <a:lstStyle/>
                    <a:p>
                      <a:pPr algn="ctr"/>
                      <a:r>
                        <a:rPr lang="en-US" altLang="zh-CN" sz="2000" dirty="0">
                          <a:solidFill>
                            <a:schemeClr val="bg1"/>
                          </a:solidFill>
                          <a:latin typeface="+mj-ea"/>
                          <a:ea typeface="+mj-ea"/>
                        </a:rPr>
                        <a:t>2023</a:t>
                      </a:r>
                      <a:r>
                        <a:rPr lang="zh-CN" altLang="en-US" sz="2000" dirty="0">
                          <a:solidFill>
                            <a:schemeClr val="bg1"/>
                          </a:solidFill>
                          <a:latin typeface="+mj-ea"/>
                          <a:ea typeface="+mj-ea"/>
                        </a:rPr>
                        <a:t>年</a:t>
                      </a:r>
                    </a:p>
                  </p:txBody>
                </p:sp>
              </p:grpSp>
              <p:sp>
                <p:nvSpPr>
                  <p:cNvPr id="60" name="弧形 59">
                    <a:extLst>
                      <a:ext uri="{FF2B5EF4-FFF2-40B4-BE49-F238E27FC236}">
                        <a16:creationId xmlns:a16="http://schemas.microsoft.com/office/drawing/2014/main" id="{A7DBA592-C960-1759-2B29-7931FEE0630F}"/>
                      </a:ext>
                    </a:extLst>
                  </p:cNvPr>
                  <p:cNvSpPr/>
                  <p:nvPr/>
                </p:nvSpPr>
                <p:spPr>
                  <a:xfrm rot="1130450">
                    <a:off x="1642549" y="2318040"/>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67" name="弧形 66">
                    <a:extLst>
                      <a:ext uri="{FF2B5EF4-FFF2-40B4-BE49-F238E27FC236}">
                        <a16:creationId xmlns:a16="http://schemas.microsoft.com/office/drawing/2014/main" id="{E33C4262-6749-B9E2-55C9-D3C0DBD48CC7}"/>
                      </a:ext>
                    </a:extLst>
                  </p:cNvPr>
                  <p:cNvSpPr/>
                  <p:nvPr/>
                </p:nvSpPr>
                <p:spPr>
                  <a:xfrm rot="7200000">
                    <a:off x="1661551" y="2316085"/>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弧形 67">
                    <a:extLst>
                      <a:ext uri="{FF2B5EF4-FFF2-40B4-BE49-F238E27FC236}">
                        <a16:creationId xmlns:a16="http://schemas.microsoft.com/office/drawing/2014/main" id="{38CCBF83-36ED-424B-71E4-4C1D2840FB6F}"/>
                      </a:ext>
                    </a:extLst>
                  </p:cNvPr>
                  <p:cNvSpPr/>
                  <p:nvPr/>
                </p:nvSpPr>
                <p:spPr>
                  <a:xfrm rot="13500000">
                    <a:off x="1624333" y="2316084"/>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38" name="组合 37">
                  <a:extLst>
                    <a:ext uri="{FF2B5EF4-FFF2-40B4-BE49-F238E27FC236}">
                      <a16:creationId xmlns:a16="http://schemas.microsoft.com/office/drawing/2014/main" id="{EEFA2DEC-8EA5-BCD6-055F-69EA89F6CAF5}"/>
                    </a:ext>
                  </a:extLst>
                </p:cNvPr>
                <p:cNvGrpSpPr/>
                <p:nvPr/>
              </p:nvGrpSpPr>
              <p:grpSpPr>
                <a:xfrm>
                  <a:off x="5056695" y="1611047"/>
                  <a:ext cx="2148461" cy="2146473"/>
                  <a:chOff x="16996201" y="-883004"/>
                  <a:chExt cx="8873924" cy="8865714"/>
                </a:xfrm>
                <a:solidFill>
                  <a:schemeClr val="accent4">
                    <a:lumMod val="60000"/>
                    <a:lumOff val="40000"/>
                    <a:alpha val="43000"/>
                  </a:schemeClr>
                </a:solidFill>
              </p:grpSpPr>
              <p:sp>
                <p:nvSpPr>
                  <p:cNvPr id="39" name="Freeform 6">
                    <a:extLst>
                      <a:ext uri="{FF2B5EF4-FFF2-40B4-BE49-F238E27FC236}">
                        <a16:creationId xmlns:a16="http://schemas.microsoft.com/office/drawing/2014/main" id="{FDF3C289-8AEF-577B-A1FF-01D282BF4127}"/>
                      </a:ext>
                    </a:extLst>
                  </p:cNvPr>
                  <p:cNvSpPr>
                    <a:spLocks noEditPoints="1"/>
                  </p:cNvSpPr>
                  <p:nvPr/>
                </p:nvSpPr>
                <p:spPr bwMode="auto">
                  <a:xfrm>
                    <a:off x="16996201" y="-883004"/>
                    <a:ext cx="8873924" cy="8865714"/>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45" name="任意多边形: 形状 44">
                    <a:extLst>
                      <a:ext uri="{FF2B5EF4-FFF2-40B4-BE49-F238E27FC236}">
                        <a16:creationId xmlns:a16="http://schemas.microsoft.com/office/drawing/2014/main" id="{66CCA75C-537D-7D0A-9940-EE0BD16F5CE1}"/>
                      </a:ext>
                    </a:extLst>
                  </p:cNvPr>
                  <p:cNvSpPr>
                    <a:spLocks noChangeArrowheads="1"/>
                  </p:cNvSpPr>
                  <p:nvPr/>
                </p:nvSpPr>
                <p:spPr bwMode="auto">
                  <a:xfrm>
                    <a:off x="17201426" y="-702390"/>
                    <a:ext cx="8459370" cy="5713446"/>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46" name="任意多边形: 形状 45">
                    <a:extLst>
                      <a:ext uri="{FF2B5EF4-FFF2-40B4-BE49-F238E27FC236}">
                        <a16:creationId xmlns:a16="http://schemas.microsoft.com/office/drawing/2014/main" id="{1C65C132-A607-0C10-6414-BE8E5F0E21A9}"/>
                      </a:ext>
                    </a:extLst>
                  </p:cNvPr>
                  <p:cNvSpPr>
                    <a:spLocks noChangeArrowheads="1"/>
                  </p:cNvSpPr>
                  <p:nvPr/>
                </p:nvSpPr>
                <p:spPr bwMode="auto">
                  <a:xfrm>
                    <a:off x="17476428" y="4965905"/>
                    <a:ext cx="7921680" cy="2832105"/>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grpSp>
        </p:grpSp>
        <p:sp>
          <p:nvSpPr>
            <p:cNvPr id="95" name="文本框 94">
              <a:extLst>
                <a:ext uri="{FF2B5EF4-FFF2-40B4-BE49-F238E27FC236}">
                  <a16:creationId xmlns:a16="http://schemas.microsoft.com/office/drawing/2014/main" id="{8F4225FC-F70D-1C1C-1A5C-B81C7577DF9F}"/>
                </a:ext>
              </a:extLst>
            </p:cNvPr>
            <p:cNvSpPr txBox="1"/>
            <p:nvPr/>
          </p:nvSpPr>
          <p:spPr>
            <a:xfrm>
              <a:off x="4705312" y="4098305"/>
              <a:ext cx="2851226" cy="1531317"/>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grpSp>
        <p:nvGrpSpPr>
          <p:cNvPr id="115" name="组合 114">
            <a:extLst>
              <a:ext uri="{FF2B5EF4-FFF2-40B4-BE49-F238E27FC236}">
                <a16:creationId xmlns:a16="http://schemas.microsoft.com/office/drawing/2014/main" id="{3797F7B7-652D-84EE-E657-B4A402C2645D}"/>
              </a:ext>
            </a:extLst>
          </p:cNvPr>
          <p:cNvGrpSpPr/>
          <p:nvPr/>
        </p:nvGrpSpPr>
        <p:grpSpPr>
          <a:xfrm>
            <a:off x="8014682" y="740336"/>
            <a:ext cx="3443287" cy="5139763"/>
            <a:chOff x="8016876" y="1168961"/>
            <a:chExt cx="3443287" cy="5139763"/>
          </a:xfrm>
        </p:grpSpPr>
        <p:grpSp>
          <p:nvGrpSpPr>
            <p:cNvPr id="91" name="组合 90">
              <a:extLst>
                <a:ext uri="{FF2B5EF4-FFF2-40B4-BE49-F238E27FC236}">
                  <a16:creationId xmlns:a16="http://schemas.microsoft.com/office/drawing/2014/main" id="{02BFA712-0CE6-EBB4-482A-F046D3855560}"/>
                </a:ext>
              </a:extLst>
            </p:cNvPr>
            <p:cNvGrpSpPr/>
            <p:nvPr/>
          </p:nvGrpSpPr>
          <p:grpSpPr>
            <a:xfrm>
              <a:off x="8016876" y="1168961"/>
              <a:ext cx="3443287" cy="5139763"/>
              <a:chOff x="8016876" y="1168961"/>
              <a:chExt cx="3443287" cy="5139763"/>
            </a:xfrm>
          </p:grpSpPr>
          <p:sp>
            <p:nvSpPr>
              <p:cNvPr id="8" name="矩形: 圆角 7">
                <a:extLst>
                  <a:ext uri="{FF2B5EF4-FFF2-40B4-BE49-F238E27FC236}">
                    <a16:creationId xmlns:a16="http://schemas.microsoft.com/office/drawing/2014/main" id="{7C52FAFA-4C06-237C-6F08-8416D6A5F1FB}"/>
                  </a:ext>
                </a:extLst>
              </p:cNvPr>
              <p:cNvSpPr/>
              <p:nvPr/>
            </p:nvSpPr>
            <p:spPr>
              <a:xfrm>
                <a:off x="8016876" y="2171699"/>
                <a:ext cx="3443287" cy="4137025"/>
              </a:xfrm>
              <a:prstGeom prst="roundRect">
                <a:avLst>
                  <a:gd name="adj" fmla="val 7678"/>
                </a:avLst>
              </a:prstGeom>
              <a:gradFill>
                <a:gsLst>
                  <a:gs pos="25000">
                    <a:schemeClr val="bg1"/>
                  </a:gs>
                  <a:gs pos="100000">
                    <a:schemeClr val="accent1">
                      <a:lumMod val="5000"/>
                      <a:lumOff val="95000"/>
                    </a:schemeClr>
                  </a:gs>
                </a:gsLst>
                <a:lin ang="5400000" scaled="0"/>
              </a:gradFill>
              <a:ln>
                <a:gradFill>
                  <a:gsLst>
                    <a:gs pos="0">
                      <a:schemeClr val="accent3">
                        <a:lumMod val="42000"/>
                        <a:lumOff val="58000"/>
                      </a:schemeClr>
                    </a:gs>
                    <a:gs pos="99000">
                      <a:schemeClr val="accent4">
                        <a:lumMod val="40000"/>
                        <a:lumOff val="60000"/>
                        <a:alpha val="0"/>
                      </a:schemeClr>
                    </a:gs>
                  </a:gsLst>
                  <a:lin ang="5400000" scaled="1"/>
                </a:gradFill>
              </a:ln>
              <a:effectLst>
                <a:reflection blurRad="50800" stA="52000" endA="300" endPos="35000" dist="127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Roboto Regular"/>
                  <a:ea typeface="思源黑体 CN Regular"/>
                </a:endParaRPr>
              </a:p>
            </p:txBody>
          </p:sp>
          <p:grpSp>
            <p:nvGrpSpPr>
              <p:cNvPr id="71" name="组合 70">
                <a:extLst>
                  <a:ext uri="{FF2B5EF4-FFF2-40B4-BE49-F238E27FC236}">
                    <a16:creationId xmlns:a16="http://schemas.microsoft.com/office/drawing/2014/main" id="{1292B026-06DB-A86B-525F-BA1D9B3A82D5}"/>
                  </a:ext>
                </a:extLst>
              </p:cNvPr>
              <p:cNvGrpSpPr/>
              <p:nvPr/>
            </p:nvGrpSpPr>
            <p:grpSpPr>
              <a:xfrm>
                <a:off x="8664289" y="1168961"/>
                <a:ext cx="2148461" cy="2146473"/>
                <a:chOff x="1331267" y="2105628"/>
                <a:chExt cx="2148461" cy="2146473"/>
              </a:xfrm>
            </p:grpSpPr>
            <p:grpSp>
              <p:nvGrpSpPr>
                <p:cNvPr id="72" name="组合 71">
                  <a:extLst>
                    <a:ext uri="{FF2B5EF4-FFF2-40B4-BE49-F238E27FC236}">
                      <a16:creationId xmlns:a16="http://schemas.microsoft.com/office/drawing/2014/main" id="{903FBB48-CFA4-6D0D-ED06-94371980196A}"/>
                    </a:ext>
                  </a:extLst>
                </p:cNvPr>
                <p:cNvGrpSpPr/>
                <p:nvPr/>
              </p:nvGrpSpPr>
              <p:grpSpPr>
                <a:xfrm>
                  <a:off x="1548247" y="2321614"/>
                  <a:ext cx="1714501" cy="1714501"/>
                  <a:chOff x="1489076" y="2171699"/>
                  <a:chExt cx="2068512" cy="2068512"/>
                </a:xfrm>
              </p:grpSpPr>
              <p:sp>
                <p:nvSpPr>
                  <p:cNvPr id="77" name="椭圆 76">
                    <a:extLst>
                      <a:ext uri="{FF2B5EF4-FFF2-40B4-BE49-F238E27FC236}">
                        <a16:creationId xmlns:a16="http://schemas.microsoft.com/office/drawing/2014/main" id="{5E9BD0F7-75C1-A992-69A8-146967F084E2}"/>
                      </a:ext>
                    </a:extLst>
                  </p:cNvPr>
                  <p:cNvSpPr/>
                  <p:nvPr/>
                </p:nvSpPr>
                <p:spPr>
                  <a:xfrm>
                    <a:off x="1489076" y="2171699"/>
                    <a:ext cx="2068512" cy="2068512"/>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78" name="组合 77">
                    <a:extLst>
                      <a:ext uri="{FF2B5EF4-FFF2-40B4-BE49-F238E27FC236}">
                        <a16:creationId xmlns:a16="http://schemas.microsoft.com/office/drawing/2014/main" id="{0F0368BB-CBEC-8508-ACFD-E29693B3EB61}"/>
                      </a:ext>
                    </a:extLst>
                  </p:cNvPr>
                  <p:cNvGrpSpPr/>
                  <p:nvPr/>
                </p:nvGrpSpPr>
                <p:grpSpPr>
                  <a:xfrm>
                    <a:off x="1697783" y="2380406"/>
                    <a:ext cx="1651097" cy="1651097"/>
                    <a:chOff x="866349" y="1717888"/>
                    <a:chExt cx="2503516" cy="2503516"/>
                  </a:xfrm>
                </p:grpSpPr>
                <p:sp>
                  <p:nvSpPr>
                    <p:cNvPr id="82" name="椭圆 81">
                      <a:extLst>
                        <a:ext uri="{FF2B5EF4-FFF2-40B4-BE49-F238E27FC236}">
                          <a16:creationId xmlns:a16="http://schemas.microsoft.com/office/drawing/2014/main" id="{3A75A239-3B0C-7872-BFDD-2B94769617EA}"/>
                        </a:ext>
                      </a:extLst>
                    </p:cNvPr>
                    <p:cNvSpPr/>
                    <p:nvPr/>
                  </p:nvSpPr>
                  <p:spPr>
                    <a:xfrm>
                      <a:off x="866349" y="1717888"/>
                      <a:ext cx="2503516" cy="2503516"/>
                    </a:xfrm>
                    <a:prstGeom prst="ellipse">
                      <a:avLst/>
                    </a:prstGeom>
                    <a:solidFill>
                      <a:srgbClr val="2C5AEC"/>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3" name="文本框 82">
                      <a:extLst>
                        <a:ext uri="{FF2B5EF4-FFF2-40B4-BE49-F238E27FC236}">
                          <a16:creationId xmlns:a16="http://schemas.microsoft.com/office/drawing/2014/main" id="{499337C2-0EF7-3C8F-0FA8-2755050ACF70}"/>
                        </a:ext>
                      </a:extLst>
                    </p:cNvPr>
                    <p:cNvSpPr txBox="1"/>
                    <p:nvPr/>
                  </p:nvSpPr>
                  <p:spPr>
                    <a:xfrm>
                      <a:off x="1084918" y="2666308"/>
                      <a:ext cx="2066377" cy="731943"/>
                    </a:xfrm>
                    <a:prstGeom prst="rect">
                      <a:avLst/>
                    </a:prstGeom>
                    <a:noFill/>
                  </p:spPr>
                  <p:txBody>
                    <a:bodyPr wrap="square" rtlCol="0">
                      <a:spAutoFit/>
                    </a:bodyPr>
                    <a:lstStyle/>
                    <a:p>
                      <a:pPr algn="ctr"/>
                      <a:r>
                        <a:rPr lang="en-US" altLang="zh-CN" sz="2000" dirty="0">
                          <a:solidFill>
                            <a:schemeClr val="bg1"/>
                          </a:solidFill>
                          <a:latin typeface="+mj-ea"/>
                          <a:ea typeface="+mj-ea"/>
                        </a:rPr>
                        <a:t>2024</a:t>
                      </a:r>
                      <a:r>
                        <a:rPr lang="zh-CN" altLang="en-US" sz="2000">
                          <a:solidFill>
                            <a:schemeClr val="bg1"/>
                          </a:solidFill>
                          <a:latin typeface="+mj-ea"/>
                          <a:ea typeface="+mj-ea"/>
                        </a:rPr>
                        <a:t>年</a:t>
                      </a:r>
                      <a:endParaRPr lang="zh-CN" altLang="en-US" sz="2000" dirty="0">
                        <a:solidFill>
                          <a:schemeClr val="bg1"/>
                        </a:solidFill>
                        <a:latin typeface="+mj-ea"/>
                        <a:ea typeface="+mj-ea"/>
                      </a:endParaRPr>
                    </a:p>
                  </p:txBody>
                </p:sp>
              </p:grpSp>
              <p:sp>
                <p:nvSpPr>
                  <p:cNvPr id="79" name="弧形 78">
                    <a:extLst>
                      <a:ext uri="{FF2B5EF4-FFF2-40B4-BE49-F238E27FC236}">
                        <a16:creationId xmlns:a16="http://schemas.microsoft.com/office/drawing/2014/main" id="{979C2240-2BCF-6BF8-EB1A-05266A50FE14}"/>
                      </a:ext>
                    </a:extLst>
                  </p:cNvPr>
                  <p:cNvSpPr/>
                  <p:nvPr/>
                </p:nvSpPr>
                <p:spPr>
                  <a:xfrm rot="1130450">
                    <a:off x="1642549" y="2318040"/>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80" name="弧形 79">
                    <a:extLst>
                      <a:ext uri="{FF2B5EF4-FFF2-40B4-BE49-F238E27FC236}">
                        <a16:creationId xmlns:a16="http://schemas.microsoft.com/office/drawing/2014/main" id="{4F50E875-DAFD-5889-7945-7F30F9D4C5D2}"/>
                      </a:ext>
                    </a:extLst>
                  </p:cNvPr>
                  <p:cNvSpPr/>
                  <p:nvPr/>
                </p:nvSpPr>
                <p:spPr>
                  <a:xfrm rot="7200000">
                    <a:off x="1661551" y="2316085"/>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1" name="弧形 80">
                    <a:extLst>
                      <a:ext uri="{FF2B5EF4-FFF2-40B4-BE49-F238E27FC236}">
                        <a16:creationId xmlns:a16="http://schemas.microsoft.com/office/drawing/2014/main" id="{19A490EE-94E6-1F1D-D7AF-F868CA1EC768}"/>
                      </a:ext>
                    </a:extLst>
                  </p:cNvPr>
                  <p:cNvSpPr/>
                  <p:nvPr/>
                </p:nvSpPr>
                <p:spPr>
                  <a:xfrm rot="13500000">
                    <a:off x="1624333" y="2316084"/>
                    <a:ext cx="1797997" cy="1797997"/>
                  </a:xfrm>
                  <a:prstGeom prst="arc">
                    <a:avLst>
                      <a:gd name="adj1" fmla="val 17217125"/>
                      <a:gd name="adj2" fmla="val 0"/>
                    </a:avLst>
                  </a:prstGeom>
                  <a:ln w="19050" cap="rnd">
                    <a:gradFill>
                      <a:gsLst>
                        <a:gs pos="0">
                          <a:schemeClr val="accent4"/>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grpSp>
              <p:nvGrpSpPr>
                <p:cNvPr id="73" name="组合 72">
                  <a:extLst>
                    <a:ext uri="{FF2B5EF4-FFF2-40B4-BE49-F238E27FC236}">
                      <a16:creationId xmlns:a16="http://schemas.microsoft.com/office/drawing/2014/main" id="{7D46C207-68C1-1080-26C0-0FF90D05A483}"/>
                    </a:ext>
                  </a:extLst>
                </p:cNvPr>
                <p:cNvGrpSpPr/>
                <p:nvPr/>
              </p:nvGrpSpPr>
              <p:grpSpPr>
                <a:xfrm>
                  <a:off x="1331267" y="2105628"/>
                  <a:ext cx="2148461" cy="2146473"/>
                  <a:chOff x="16996201" y="-883004"/>
                  <a:chExt cx="8873924" cy="8865714"/>
                </a:xfrm>
                <a:solidFill>
                  <a:schemeClr val="accent4">
                    <a:lumMod val="60000"/>
                    <a:lumOff val="40000"/>
                    <a:alpha val="43000"/>
                  </a:schemeClr>
                </a:solidFill>
              </p:grpSpPr>
              <p:sp>
                <p:nvSpPr>
                  <p:cNvPr id="74" name="Freeform 6">
                    <a:extLst>
                      <a:ext uri="{FF2B5EF4-FFF2-40B4-BE49-F238E27FC236}">
                        <a16:creationId xmlns:a16="http://schemas.microsoft.com/office/drawing/2014/main" id="{C0F0FD96-8EE4-93F6-7472-EAB42573CCBB}"/>
                      </a:ext>
                    </a:extLst>
                  </p:cNvPr>
                  <p:cNvSpPr>
                    <a:spLocks noEditPoints="1"/>
                  </p:cNvSpPr>
                  <p:nvPr/>
                </p:nvSpPr>
                <p:spPr bwMode="auto">
                  <a:xfrm>
                    <a:off x="16996201" y="-883004"/>
                    <a:ext cx="8873924" cy="8865714"/>
                  </a:xfrm>
                  <a:custGeom>
                    <a:avLst/>
                    <a:gdLst>
                      <a:gd name="T0" fmla="*/ 5154 w 11157"/>
                      <a:gd name="T1" fmla="*/ 11094 h 11157"/>
                      <a:gd name="T2" fmla="*/ 6017 w 11157"/>
                      <a:gd name="T3" fmla="*/ 11093 h 11157"/>
                      <a:gd name="T4" fmla="*/ 6299 w 11157"/>
                      <a:gd name="T5" fmla="*/ 11064 h 11157"/>
                      <a:gd name="T6" fmla="*/ 4454 w 11157"/>
                      <a:gd name="T7" fmla="*/ 10948 h 11157"/>
                      <a:gd name="T8" fmla="*/ 4087 w 11157"/>
                      <a:gd name="T9" fmla="*/ 10953 h 11157"/>
                      <a:gd name="T10" fmla="*/ 7084 w 11157"/>
                      <a:gd name="T11" fmla="*/ 10855 h 11157"/>
                      <a:gd name="T12" fmla="*/ 7443 w 11157"/>
                      <a:gd name="T13" fmla="*/ 10834 h 11157"/>
                      <a:gd name="T14" fmla="*/ 7793 w 11157"/>
                      <a:gd name="T15" fmla="*/ 10600 h 11157"/>
                      <a:gd name="T16" fmla="*/ 3077 w 11157"/>
                      <a:gd name="T17" fmla="*/ 10511 h 11157"/>
                      <a:gd name="T18" fmla="*/ 2665 w 11157"/>
                      <a:gd name="T19" fmla="*/ 10279 h 11157"/>
                      <a:gd name="T20" fmla="*/ 8502 w 11157"/>
                      <a:gd name="T21" fmla="*/ 10273 h 11157"/>
                      <a:gd name="T22" fmla="*/ 8738 w 11157"/>
                      <a:gd name="T23" fmla="*/ 10117 h 11157"/>
                      <a:gd name="T24" fmla="*/ 2089 w 11157"/>
                      <a:gd name="T25" fmla="*/ 9820 h 11157"/>
                      <a:gd name="T26" fmla="*/ 1773 w 11157"/>
                      <a:gd name="T27" fmla="*/ 9654 h 11157"/>
                      <a:gd name="T28" fmla="*/ 9360 w 11157"/>
                      <a:gd name="T29" fmla="*/ 9565 h 11157"/>
                      <a:gd name="T30" fmla="*/ 9627 w 11157"/>
                      <a:gd name="T31" fmla="*/ 9392 h 11157"/>
                      <a:gd name="T32" fmla="*/ 1290 w 11157"/>
                      <a:gd name="T33" fmla="*/ 9021 h 11157"/>
                      <a:gd name="T34" fmla="*/ 1062 w 11157"/>
                      <a:gd name="T35" fmla="*/ 8815 h 11157"/>
                      <a:gd name="T36" fmla="*/ 854 w 11157"/>
                      <a:gd name="T37" fmla="*/ 8405 h 11157"/>
                      <a:gd name="T38" fmla="*/ 10350 w 11157"/>
                      <a:gd name="T39" fmla="*/ 8467 h 11157"/>
                      <a:gd name="T40" fmla="*/ 10452 w 11157"/>
                      <a:gd name="T41" fmla="*/ 8091 h 11157"/>
                      <a:gd name="T42" fmla="*/ 549 w 11157"/>
                      <a:gd name="T43" fmla="*/ 7765 h 11157"/>
                      <a:gd name="T44" fmla="*/ 323 w 11157"/>
                      <a:gd name="T45" fmla="*/ 7449 h 11157"/>
                      <a:gd name="T46" fmla="*/ 10795 w 11157"/>
                      <a:gd name="T47" fmla="*/ 7373 h 11157"/>
                      <a:gd name="T48" fmla="*/ 10909 w 11157"/>
                      <a:gd name="T49" fmla="*/ 7107 h 11157"/>
                      <a:gd name="T50" fmla="*/ 10997 w 11157"/>
                      <a:gd name="T51" fmla="*/ 6646 h 11157"/>
                      <a:gd name="T52" fmla="*/ 105 w 11157"/>
                      <a:gd name="T53" fmla="*/ 6381 h 11157"/>
                      <a:gd name="T54" fmla="*/ 57 w 11157"/>
                      <a:gd name="T55" fmla="*/ 5912 h 11157"/>
                      <a:gd name="T56" fmla="*/ 11101 w 11157"/>
                      <a:gd name="T57" fmla="*/ 5898 h 11157"/>
                      <a:gd name="T58" fmla="*/ 11157 w 11157"/>
                      <a:gd name="T59" fmla="*/ 5568 h 11157"/>
                      <a:gd name="T60" fmla="*/ 11049 w 11157"/>
                      <a:gd name="T61" fmla="*/ 5194 h 11157"/>
                      <a:gd name="T62" fmla="*/ 104 w 11157"/>
                      <a:gd name="T63" fmla="*/ 4782 h 11157"/>
                      <a:gd name="T64" fmla="*/ 152 w 11157"/>
                      <a:gd name="T65" fmla="*/ 4503 h 11157"/>
                      <a:gd name="T66" fmla="*/ 10993 w 11157"/>
                      <a:gd name="T67" fmla="*/ 4396 h 11157"/>
                      <a:gd name="T68" fmla="*/ 10858 w 11157"/>
                      <a:gd name="T69" fmla="*/ 4090 h 11157"/>
                      <a:gd name="T70" fmla="*/ 365 w 11157"/>
                      <a:gd name="T71" fmla="*/ 3683 h 11157"/>
                      <a:gd name="T72" fmla="*/ 503 w 11157"/>
                      <a:gd name="T73" fmla="*/ 3426 h 11157"/>
                      <a:gd name="T74" fmla="*/ 666 w 11157"/>
                      <a:gd name="T75" fmla="*/ 2991 h 11157"/>
                      <a:gd name="T76" fmla="*/ 10508 w 11157"/>
                      <a:gd name="T77" fmla="*/ 3069 h 11157"/>
                      <a:gd name="T78" fmla="*/ 10275 w 11157"/>
                      <a:gd name="T79" fmla="*/ 2658 h 11157"/>
                      <a:gd name="T80" fmla="*/ 1086 w 11157"/>
                      <a:gd name="T81" fmla="*/ 2354 h 11157"/>
                      <a:gd name="T82" fmla="*/ 1257 w 11157"/>
                      <a:gd name="T83" fmla="*/ 2129 h 11157"/>
                      <a:gd name="T84" fmla="*/ 9863 w 11157"/>
                      <a:gd name="T85" fmla="*/ 2036 h 11157"/>
                      <a:gd name="T86" fmla="*/ 9615 w 11157"/>
                      <a:gd name="T87" fmla="*/ 1847 h 11157"/>
                      <a:gd name="T88" fmla="*/ 9347 w 11157"/>
                      <a:gd name="T89" fmla="*/ 1486 h 11157"/>
                      <a:gd name="T90" fmla="*/ 2086 w 11157"/>
                      <a:gd name="T91" fmla="*/ 1339 h 11157"/>
                      <a:gd name="T92" fmla="*/ 2387 w 11157"/>
                      <a:gd name="T93" fmla="*/ 1016 h 11157"/>
                      <a:gd name="T94" fmla="*/ 8800 w 11157"/>
                      <a:gd name="T95" fmla="*/ 1084 h 11157"/>
                      <a:gd name="T96" fmla="*/ 8405 w 11157"/>
                      <a:gd name="T97" fmla="*/ 825 h 11157"/>
                      <a:gd name="T98" fmla="*/ 3052 w 11157"/>
                      <a:gd name="T99" fmla="*/ 712 h 11157"/>
                      <a:gd name="T100" fmla="*/ 3370 w 11157"/>
                      <a:gd name="T101" fmla="*/ 460 h 11157"/>
                      <a:gd name="T102" fmla="*/ 7819 w 11157"/>
                      <a:gd name="T103" fmla="*/ 521 h 11157"/>
                      <a:gd name="T104" fmla="*/ 7379 w 11157"/>
                      <a:gd name="T105" fmla="*/ 348 h 11157"/>
                      <a:gd name="T106" fmla="*/ 4093 w 11157"/>
                      <a:gd name="T107" fmla="*/ 299 h 11157"/>
                      <a:gd name="T108" fmla="*/ 4437 w 11157"/>
                      <a:gd name="T109" fmla="*/ 117 h 11157"/>
                      <a:gd name="T110" fmla="*/ 6706 w 11157"/>
                      <a:gd name="T111" fmla="*/ 114 h 11157"/>
                      <a:gd name="T112" fmla="*/ 6318 w 11157"/>
                      <a:gd name="T113" fmla="*/ 144 h 11157"/>
                      <a:gd name="T114" fmla="*/ 5195 w 11157"/>
                      <a:gd name="T115" fmla="*/ 13 h 11157"/>
                      <a:gd name="T116" fmla="*/ 5619 w 11157"/>
                      <a:gd name="T117" fmla="*/ 47 h 11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157" h="11157">
                        <a:moveTo>
                          <a:pt x="5592" y="11063"/>
                        </a:moveTo>
                        <a:cubicBezTo>
                          <a:pt x="5590" y="11063"/>
                          <a:pt x="5588" y="11063"/>
                          <a:pt x="5585" y="11063"/>
                        </a:cubicBezTo>
                        <a:cubicBezTo>
                          <a:pt x="5583" y="11063"/>
                          <a:pt x="5581" y="11063"/>
                          <a:pt x="5579" y="11063"/>
                        </a:cubicBezTo>
                        <a:cubicBezTo>
                          <a:pt x="5553" y="11063"/>
                          <a:pt x="5532" y="11084"/>
                          <a:pt x="5532" y="11110"/>
                        </a:cubicBezTo>
                        <a:cubicBezTo>
                          <a:pt x="5532" y="11136"/>
                          <a:pt x="5553" y="11157"/>
                          <a:pt x="5579" y="11157"/>
                        </a:cubicBezTo>
                        <a:cubicBezTo>
                          <a:pt x="5581" y="11157"/>
                          <a:pt x="5583" y="11157"/>
                          <a:pt x="5586" y="11157"/>
                        </a:cubicBezTo>
                        <a:cubicBezTo>
                          <a:pt x="5588" y="11157"/>
                          <a:pt x="5590" y="11157"/>
                          <a:pt x="5593" y="11157"/>
                        </a:cubicBezTo>
                        <a:cubicBezTo>
                          <a:pt x="5619" y="11157"/>
                          <a:pt x="5640" y="11136"/>
                          <a:pt x="5640" y="11110"/>
                        </a:cubicBezTo>
                        <a:cubicBezTo>
                          <a:pt x="5640" y="11084"/>
                          <a:pt x="5618" y="11063"/>
                          <a:pt x="5592" y="11063"/>
                        </a:cubicBezTo>
                        <a:moveTo>
                          <a:pt x="5201" y="11050"/>
                        </a:moveTo>
                        <a:cubicBezTo>
                          <a:pt x="5177" y="11050"/>
                          <a:pt x="5156" y="11069"/>
                          <a:pt x="5154" y="11094"/>
                        </a:cubicBezTo>
                        <a:cubicBezTo>
                          <a:pt x="5152" y="11120"/>
                          <a:pt x="5172" y="11143"/>
                          <a:pt x="5198" y="11144"/>
                        </a:cubicBezTo>
                        <a:cubicBezTo>
                          <a:pt x="5199" y="11144"/>
                          <a:pt x="5201" y="11144"/>
                          <a:pt x="5202" y="11144"/>
                        </a:cubicBezTo>
                        <a:cubicBezTo>
                          <a:pt x="5226" y="11144"/>
                          <a:pt x="5247" y="11125"/>
                          <a:pt x="5248" y="11101"/>
                        </a:cubicBezTo>
                        <a:cubicBezTo>
                          <a:pt x="5250" y="11074"/>
                          <a:pt x="5231" y="11052"/>
                          <a:pt x="5205" y="11050"/>
                        </a:cubicBezTo>
                        <a:cubicBezTo>
                          <a:pt x="5204" y="11050"/>
                          <a:pt x="5202" y="11050"/>
                          <a:pt x="5201" y="11050"/>
                        </a:cubicBezTo>
                        <a:moveTo>
                          <a:pt x="5970" y="11049"/>
                        </a:moveTo>
                        <a:cubicBezTo>
                          <a:pt x="5969" y="11049"/>
                          <a:pt x="5968" y="11049"/>
                          <a:pt x="5966" y="11049"/>
                        </a:cubicBezTo>
                        <a:cubicBezTo>
                          <a:pt x="5941" y="11051"/>
                          <a:pt x="5921" y="11073"/>
                          <a:pt x="5923" y="11100"/>
                        </a:cubicBezTo>
                        <a:cubicBezTo>
                          <a:pt x="5924" y="11124"/>
                          <a:pt x="5945" y="11143"/>
                          <a:pt x="5970" y="11144"/>
                        </a:cubicBezTo>
                        <a:cubicBezTo>
                          <a:pt x="5971" y="11144"/>
                          <a:pt x="5972" y="11143"/>
                          <a:pt x="5973" y="11143"/>
                        </a:cubicBezTo>
                        <a:cubicBezTo>
                          <a:pt x="5999" y="11141"/>
                          <a:pt x="6019" y="11119"/>
                          <a:pt x="6017" y="11093"/>
                        </a:cubicBezTo>
                        <a:cubicBezTo>
                          <a:pt x="6015" y="11068"/>
                          <a:pt x="5994" y="11049"/>
                          <a:pt x="5970" y="11049"/>
                        </a:cubicBezTo>
                        <a:moveTo>
                          <a:pt x="4826" y="11012"/>
                        </a:moveTo>
                        <a:cubicBezTo>
                          <a:pt x="4803" y="11012"/>
                          <a:pt x="4782" y="11029"/>
                          <a:pt x="4779" y="11052"/>
                        </a:cubicBezTo>
                        <a:cubicBezTo>
                          <a:pt x="4776" y="11079"/>
                          <a:pt x="4794" y="11102"/>
                          <a:pt x="4820" y="11106"/>
                        </a:cubicBezTo>
                        <a:cubicBezTo>
                          <a:pt x="4822" y="11106"/>
                          <a:pt x="4824" y="11106"/>
                          <a:pt x="4826" y="11106"/>
                        </a:cubicBezTo>
                        <a:cubicBezTo>
                          <a:pt x="4849" y="11106"/>
                          <a:pt x="4869" y="11089"/>
                          <a:pt x="4873" y="11065"/>
                        </a:cubicBezTo>
                        <a:cubicBezTo>
                          <a:pt x="4876" y="11039"/>
                          <a:pt x="4858" y="11016"/>
                          <a:pt x="4832" y="11012"/>
                        </a:cubicBezTo>
                        <a:cubicBezTo>
                          <a:pt x="4830" y="11012"/>
                          <a:pt x="4828" y="11012"/>
                          <a:pt x="4826" y="11012"/>
                        </a:cubicBezTo>
                        <a:moveTo>
                          <a:pt x="6345" y="11010"/>
                        </a:moveTo>
                        <a:cubicBezTo>
                          <a:pt x="6343" y="11010"/>
                          <a:pt x="6341" y="11010"/>
                          <a:pt x="6339" y="11010"/>
                        </a:cubicBezTo>
                        <a:cubicBezTo>
                          <a:pt x="6313" y="11014"/>
                          <a:pt x="6295" y="11038"/>
                          <a:pt x="6299" y="11064"/>
                        </a:cubicBezTo>
                        <a:cubicBezTo>
                          <a:pt x="6302" y="11087"/>
                          <a:pt x="6322" y="11104"/>
                          <a:pt x="6345" y="11104"/>
                        </a:cubicBezTo>
                        <a:cubicBezTo>
                          <a:pt x="6347" y="11104"/>
                          <a:pt x="6350" y="11104"/>
                          <a:pt x="6352" y="11104"/>
                        </a:cubicBezTo>
                        <a:cubicBezTo>
                          <a:pt x="6378" y="11100"/>
                          <a:pt x="6395" y="11076"/>
                          <a:pt x="6392" y="11050"/>
                        </a:cubicBezTo>
                        <a:cubicBezTo>
                          <a:pt x="6389" y="11027"/>
                          <a:pt x="6368" y="11010"/>
                          <a:pt x="6345" y="11010"/>
                        </a:cubicBezTo>
                        <a:moveTo>
                          <a:pt x="4454" y="10948"/>
                        </a:moveTo>
                        <a:cubicBezTo>
                          <a:pt x="4432" y="10948"/>
                          <a:pt x="4412" y="10963"/>
                          <a:pt x="4408" y="10985"/>
                        </a:cubicBezTo>
                        <a:cubicBezTo>
                          <a:pt x="4402" y="11011"/>
                          <a:pt x="4419" y="11036"/>
                          <a:pt x="4444" y="11041"/>
                        </a:cubicBezTo>
                        <a:cubicBezTo>
                          <a:pt x="4447" y="11042"/>
                          <a:pt x="4451" y="11042"/>
                          <a:pt x="4454" y="11042"/>
                        </a:cubicBezTo>
                        <a:cubicBezTo>
                          <a:pt x="4476" y="11042"/>
                          <a:pt x="4496" y="11027"/>
                          <a:pt x="4500" y="11004"/>
                        </a:cubicBezTo>
                        <a:cubicBezTo>
                          <a:pt x="4505" y="10979"/>
                          <a:pt x="4489" y="10954"/>
                          <a:pt x="4464" y="10949"/>
                        </a:cubicBezTo>
                        <a:cubicBezTo>
                          <a:pt x="4460" y="10948"/>
                          <a:pt x="4457" y="10948"/>
                          <a:pt x="4454" y="10948"/>
                        </a:cubicBezTo>
                        <a:moveTo>
                          <a:pt x="6717" y="10945"/>
                        </a:moveTo>
                        <a:cubicBezTo>
                          <a:pt x="6714" y="10945"/>
                          <a:pt x="6711" y="10945"/>
                          <a:pt x="6707" y="10946"/>
                        </a:cubicBezTo>
                        <a:cubicBezTo>
                          <a:pt x="6682" y="10951"/>
                          <a:pt x="6665" y="10976"/>
                          <a:pt x="6671" y="11002"/>
                        </a:cubicBezTo>
                        <a:cubicBezTo>
                          <a:pt x="6675" y="11024"/>
                          <a:pt x="6695" y="11039"/>
                          <a:pt x="6717" y="11039"/>
                        </a:cubicBezTo>
                        <a:cubicBezTo>
                          <a:pt x="6720" y="11039"/>
                          <a:pt x="6724" y="11039"/>
                          <a:pt x="6727" y="11039"/>
                        </a:cubicBezTo>
                        <a:cubicBezTo>
                          <a:pt x="6752" y="11033"/>
                          <a:pt x="6769" y="11008"/>
                          <a:pt x="6763" y="10982"/>
                        </a:cubicBezTo>
                        <a:cubicBezTo>
                          <a:pt x="6759" y="10960"/>
                          <a:pt x="6739" y="10945"/>
                          <a:pt x="6717" y="10945"/>
                        </a:cubicBezTo>
                        <a:moveTo>
                          <a:pt x="4087" y="10858"/>
                        </a:moveTo>
                        <a:cubicBezTo>
                          <a:pt x="4066" y="10858"/>
                          <a:pt x="4047" y="10872"/>
                          <a:pt x="4042" y="10893"/>
                        </a:cubicBezTo>
                        <a:cubicBezTo>
                          <a:pt x="4035" y="10918"/>
                          <a:pt x="4049" y="10944"/>
                          <a:pt x="4074" y="10951"/>
                        </a:cubicBezTo>
                        <a:cubicBezTo>
                          <a:pt x="4078" y="10952"/>
                          <a:pt x="4083" y="10953"/>
                          <a:pt x="4087" y="10953"/>
                        </a:cubicBezTo>
                        <a:cubicBezTo>
                          <a:pt x="4108" y="10953"/>
                          <a:pt x="4127" y="10939"/>
                          <a:pt x="4133" y="10919"/>
                        </a:cubicBezTo>
                        <a:cubicBezTo>
                          <a:pt x="4140" y="10893"/>
                          <a:pt x="4125" y="10867"/>
                          <a:pt x="4100" y="10860"/>
                        </a:cubicBezTo>
                        <a:cubicBezTo>
                          <a:pt x="4096" y="10859"/>
                          <a:pt x="4091" y="10858"/>
                          <a:pt x="4087" y="10858"/>
                        </a:cubicBezTo>
                        <a:moveTo>
                          <a:pt x="7084" y="10855"/>
                        </a:moveTo>
                        <a:cubicBezTo>
                          <a:pt x="7079" y="10855"/>
                          <a:pt x="7075" y="10855"/>
                          <a:pt x="7071" y="10857"/>
                        </a:cubicBezTo>
                        <a:cubicBezTo>
                          <a:pt x="7071" y="10857"/>
                          <a:pt x="7071" y="10857"/>
                          <a:pt x="7071" y="10857"/>
                        </a:cubicBezTo>
                        <a:cubicBezTo>
                          <a:pt x="7046" y="10863"/>
                          <a:pt x="7031" y="10890"/>
                          <a:pt x="7038" y="10915"/>
                        </a:cubicBezTo>
                        <a:cubicBezTo>
                          <a:pt x="7044" y="10936"/>
                          <a:pt x="7063" y="10949"/>
                          <a:pt x="7083" y="10949"/>
                        </a:cubicBezTo>
                        <a:cubicBezTo>
                          <a:pt x="7088" y="10949"/>
                          <a:pt x="7092" y="10948"/>
                          <a:pt x="7096" y="10947"/>
                        </a:cubicBezTo>
                        <a:cubicBezTo>
                          <a:pt x="7122" y="10940"/>
                          <a:pt x="7136" y="10914"/>
                          <a:pt x="7129" y="10889"/>
                        </a:cubicBezTo>
                        <a:cubicBezTo>
                          <a:pt x="7123" y="10868"/>
                          <a:pt x="7104" y="10855"/>
                          <a:pt x="7084" y="10855"/>
                        </a:cubicBezTo>
                        <a:moveTo>
                          <a:pt x="3727" y="10744"/>
                        </a:moveTo>
                        <a:cubicBezTo>
                          <a:pt x="3708" y="10744"/>
                          <a:pt x="3690" y="10756"/>
                          <a:pt x="3683" y="10776"/>
                        </a:cubicBezTo>
                        <a:cubicBezTo>
                          <a:pt x="3674" y="10800"/>
                          <a:pt x="3687" y="10827"/>
                          <a:pt x="3711" y="10836"/>
                        </a:cubicBezTo>
                        <a:cubicBezTo>
                          <a:pt x="3717" y="10838"/>
                          <a:pt x="3722" y="10839"/>
                          <a:pt x="3727" y="10839"/>
                        </a:cubicBezTo>
                        <a:cubicBezTo>
                          <a:pt x="3747" y="10839"/>
                          <a:pt x="3765" y="10827"/>
                          <a:pt x="3772" y="10807"/>
                        </a:cubicBezTo>
                        <a:cubicBezTo>
                          <a:pt x="3781" y="10783"/>
                          <a:pt x="3768" y="10755"/>
                          <a:pt x="3743" y="10747"/>
                        </a:cubicBezTo>
                        <a:cubicBezTo>
                          <a:pt x="3738" y="10745"/>
                          <a:pt x="3732" y="10744"/>
                          <a:pt x="3727" y="10744"/>
                        </a:cubicBezTo>
                        <a:moveTo>
                          <a:pt x="7443" y="10739"/>
                        </a:moveTo>
                        <a:cubicBezTo>
                          <a:pt x="7438" y="10739"/>
                          <a:pt x="7432" y="10740"/>
                          <a:pt x="7427" y="10742"/>
                        </a:cubicBezTo>
                        <a:cubicBezTo>
                          <a:pt x="7402" y="10751"/>
                          <a:pt x="7390" y="10778"/>
                          <a:pt x="7399" y="10803"/>
                        </a:cubicBezTo>
                        <a:cubicBezTo>
                          <a:pt x="7406" y="10822"/>
                          <a:pt x="7424" y="10834"/>
                          <a:pt x="7443" y="10834"/>
                        </a:cubicBezTo>
                        <a:cubicBezTo>
                          <a:pt x="7448" y="10834"/>
                          <a:pt x="7454" y="10833"/>
                          <a:pt x="7459" y="10831"/>
                        </a:cubicBezTo>
                        <a:cubicBezTo>
                          <a:pt x="7484" y="10822"/>
                          <a:pt x="7496" y="10795"/>
                          <a:pt x="7487" y="10771"/>
                        </a:cubicBezTo>
                        <a:cubicBezTo>
                          <a:pt x="7481" y="10751"/>
                          <a:pt x="7462" y="10739"/>
                          <a:pt x="7443" y="10739"/>
                        </a:cubicBezTo>
                        <a:moveTo>
                          <a:pt x="3376" y="10605"/>
                        </a:moveTo>
                        <a:cubicBezTo>
                          <a:pt x="3358" y="10605"/>
                          <a:pt x="3340" y="10616"/>
                          <a:pt x="3333" y="10633"/>
                        </a:cubicBezTo>
                        <a:cubicBezTo>
                          <a:pt x="3322" y="10657"/>
                          <a:pt x="3333" y="10685"/>
                          <a:pt x="3357" y="10696"/>
                        </a:cubicBezTo>
                        <a:cubicBezTo>
                          <a:pt x="3363" y="10698"/>
                          <a:pt x="3369" y="10699"/>
                          <a:pt x="3376" y="10699"/>
                        </a:cubicBezTo>
                        <a:cubicBezTo>
                          <a:pt x="3394" y="10699"/>
                          <a:pt x="3411" y="10689"/>
                          <a:pt x="3419" y="10671"/>
                        </a:cubicBezTo>
                        <a:cubicBezTo>
                          <a:pt x="3430" y="10647"/>
                          <a:pt x="3419" y="10619"/>
                          <a:pt x="3395" y="10609"/>
                        </a:cubicBezTo>
                        <a:cubicBezTo>
                          <a:pt x="3389" y="10606"/>
                          <a:pt x="3382" y="10605"/>
                          <a:pt x="3376" y="10605"/>
                        </a:cubicBezTo>
                        <a:moveTo>
                          <a:pt x="7793" y="10600"/>
                        </a:moveTo>
                        <a:cubicBezTo>
                          <a:pt x="7787" y="10600"/>
                          <a:pt x="7780" y="10601"/>
                          <a:pt x="7774" y="10604"/>
                        </a:cubicBezTo>
                        <a:cubicBezTo>
                          <a:pt x="7750" y="10614"/>
                          <a:pt x="7740" y="10642"/>
                          <a:pt x="7750" y="10666"/>
                        </a:cubicBezTo>
                        <a:cubicBezTo>
                          <a:pt x="7758" y="10684"/>
                          <a:pt x="7775" y="10694"/>
                          <a:pt x="7793" y="10694"/>
                        </a:cubicBezTo>
                        <a:cubicBezTo>
                          <a:pt x="7800" y="10694"/>
                          <a:pt x="7806" y="10693"/>
                          <a:pt x="7812" y="10690"/>
                        </a:cubicBezTo>
                        <a:cubicBezTo>
                          <a:pt x="7836" y="10680"/>
                          <a:pt x="7847" y="10652"/>
                          <a:pt x="7837" y="10628"/>
                        </a:cubicBezTo>
                        <a:cubicBezTo>
                          <a:pt x="7829" y="10611"/>
                          <a:pt x="7811" y="10600"/>
                          <a:pt x="7793" y="10600"/>
                        </a:cubicBezTo>
                        <a:moveTo>
                          <a:pt x="3035" y="10442"/>
                        </a:moveTo>
                        <a:cubicBezTo>
                          <a:pt x="3018" y="10442"/>
                          <a:pt x="3001" y="10452"/>
                          <a:pt x="2993" y="10468"/>
                        </a:cubicBezTo>
                        <a:cubicBezTo>
                          <a:pt x="2981" y="10491"/>
                          <a:pt x="2990" y="10519"/>
                          <a:pt x="3013" y="10532"/>
                        </a:cubicBezTo>
                        <a:cubicBezTo>
                          <a:pt x="3020" y="10535"/>
                          <a:pt x="3028" y="10537"/>
                          <a:pt x="3035" y="10537"/>
                        </a:cubicBezTo>
                        <a:cubicBezTo>
                          <a:pt x="3052" y="10537"/>
                          <a:pt x="3068" y="10528"/>
                          <a:pt x="3077" y="10511"/>
                        </a:cubicBezTo>
                        <a:cubicBezTo>
                          <a:pt x="3089" y="10488"/>
                          <a:pt x="3080" y="10460"/>
                          <a:pt x="3056" y="10448"/>
                        </a:cubicBezTo>
                        <a:cubicBezTo>
                          <a:pt x="3050" y="10444"/>
                          <a:pt x="3042" y="10442"/>
                          <a:pt x="3035" y="10442"/>
                        </a:cubicBezTo>
                        <a:moveTo>
                          <a:pt x="8133" y="10437"/>
                        </a:moveTo>
                        <a:cubicBezTo>
                          <a:pt x="8126" y="10437"/>
                          <a:pt x="8118" y="10438"/>
                          <a:pt x="8111" y="10442"/>
                        </a:cubicBezTo>
                        <a:cubicBezTo>
                          <a:pt x="8088" y="10454"/>
                          <a:pt x="8079" y="10483"/>
                          <a:pt x="8091" y="10506"/>
                        </a:cubicBezTo>
                        <a:cubicBezTo>
                          <a:pt x="8100" y="10522"/>
                          <a:pt x="8116" y="10531"/>
                          <a:pt x="8133" y="10531"/>
                        </a:cubicBezTo>
                        <a:cubicBezTo>
                          <a:pt x="8141" y="10531"/>
                          <a:pt x="8148" y="10529"/>
                          <a:pt x="8155" y="10526"/>
                        </a:cubicBezTo>
                        <a:cubicBezTo>
                          <a:pt x="8178" y="10514"/>
                          <a:pt x="8187" y="10485"/>
                          <a:pt x="8175" y="10462"/>
                        </a:cubicBezTo>
                        <a:cubicBezTo>
                          <a:pt x="8167" y="10446"/>
                          <a:pt x="8150" y="10437"/>
                          <a:pt x="8133" y="10437"/>
                        </a:cubicBezTo>
                        <a:moveTo>
                          <a:pt x="2706" y="10257"/>
                        </a:moveTo>
                        <a:cubicBezTo>
                          <a:pt x="2690" y="10257"/>
                          <a:pt x="2674" y="10265"/>
                          <a:pt x="2665" y="10279"/>
                        </a:cubicBezTo>
                        <a:cubicBezTo>
                          <a:pt x="2652" y="10301"/>
                          <a:pt x="2659" y="10331"/>
                          <a:pt x="2681" y="10344"/>
                        </a:cubicBezTo>
                        <a:cubicBezTo>
                          <a:pt x="2689" y="10349"/>
                          <a:pt x="2697" y="10351"/>
                          <a:pt x="2706" y="10351"/>
                        </a:cubicBezTo>
                        <a:cubicBezTo>
                          <a:pt x="2722" y="10351"/>
                          <a:pt x="2737" y="10343"/>
                          <a:pt x="2746" y="10329"/>
                        </a:cubicBezTo>
                        <a:cubicBezTo>
                          <a:pt x="2760" y="10306"/>
                          <a:pt x="2753" y="10277"/>
                          <a:pt x="2730" y="10264"/>
                        </a:cubicBezTo>
                        <a:cubicBezTo>
                          <a:pt x="2723" y="10259"/>
                          <a:pt x="2714" y="10257"/>
                          <a:pt x="2706" y="10257"/>
                        </a:cubicBezTo>
                        <a:moveTo>
                          <a:pt x="8461" y="10251"/>
                        </a:moveTo>
                        <a:cubicBezTo>
                          <a:pt x="8453" y="10251"/>
                          <a:pt x="8444" y="10253"/>
                          <a:pt x="8437" y="10258"/>
                        </a:cubicBezTo>
                        <a:cubicBezTo>
                          <a:pt x="8414" y="10271"/>
                          <a:pt x="8407" y="10300"/>
                          <a:pt x="8421" y="10323"/>
                        </a:cubicBezTo>
                        <a:cubicBezTo>
                          <a:pt x="8430" y="10337"/>
                          <a:pt x="8446" y="10345"/>
                          <a:pt x="8462" y="10345"/>
                        </a:cubicBezTo>
                        <a:cubicBezTo>
                          <a:pt x="8470" y="10345"/>
                          <a:pt x="8478" y="10343"/>
                          <a:pt x="8486" y="10338"/>
                        </a:cubicBezTo>
                        <a:cubicBezTo>
                          <a:pt x="8508" y="10324"/>
                          <a:pt x="8515" y="10295"/>
                          <a:pt x="8502" y="10273"/>
                        </a:cubicBezTo>
                        <a:cubicBezTo>
                          <a:pt x="8493" y="10259"/>
                          <a:pt x="8477" y="10251"/>
                          <a:pt x="8461" y="10251"/>
                        </a:cubicBezTo>
                        <a:moveTo>
                          <a:pt x="2390" y="10049"/>
                        </a:moveTo>
                        <a:cubicBezTo>
                          <a:pt x="2375" y="10049"/>
                          <a:pt x="2361" y="10056"/>
                          <a:pt x="2352" y="10069"/>
                        </a:cubicBezTo>
                        <a:cubicBezTo>
                          <a:pt x="2337" y="10090"/>
                          <a:pt x="2342" y="10120"/>
                          <a:pt x="2363" y="10135"/>
                        </a:cubicBezTo>
                        <a:cubicBezTo>
                          <a:pt x="2371" y="10141"/>
                          <a:pt x="2381" y="10143"/>
                          <a:pt x="2390" y="10143"/>
                        </a:cubicBezTo>
                        <a:cubicBezTo>
                          <a:pt x="2405" y="10143"/>
                          <a:pt x="2420" y="10136"/>
                          <a:pt x="2429" y="10124"/>
                        </a:cubicBezTo>
                        <a:cubicBezTo>
                          <a:pt x="2444" y="10102"/>
                          <a:pt x="2439" y="10073"/>
                          <a:pt x="2418" y="10058"/>
                        </a:cubicBezTo>
                        <a:cubicBezTo>
                          <a:pt x="2409" y="10052"/>
                          <a:pt x="2400" y="10049"/>
                          <a:pt x="2390" y="10049"/>
                        </a:cubicBezTo>
                        <a:moveTo>
                          <a:pt x="8776" y="10043"/>
                        </a:moveTo>
                        <a:cubicBezTo>
                          <a:pt x="8767" y="10043"/>
                          <a:pt x="8757" y="10045"/>
                          <a:pt x="8749" y="10051"/>
                        </a:cubicBezTo>
                        <a:cubicBezTo>
                          <a:pt x="8728" y="10066"/>
                          <a:pt x="8723" y="10096"/>
                          <a:pt x="8738" y="10117"/>
                        </a:cubicBezTo>
                        <a:cubicBezTo>
                          <a:pt x="8747" y="10130"/>
                          <a:pt x="8761" y="10137"/>
                          <a:pt x="8776" y="10137"/>
                        </a:cubicBezTo>
                        <a:cubicBezTo>
                          <a:pt x="8786" y="10137"/>
                          <a:pt x="8795" y="10134"/>
                          <a:pt x="8804" y="10128"/>
                        </a:cubicBezTo>
                        <a:cubicBezTo>
                          <a:pt x="8825" y="10113"/>
                          <a:pt x="8830" y="10084"/>
                          <a:pt x="8815" y="10062"/>
                        </a:cubicBezTo>
                        <a:cubicBezTo>
                          <a:pt x="8806" y="10049"/>
                          <a:pt x="8791" y="10043"/>
                          <a:pt x="8776" y="10043"/>
                        </a:cubicBezTo>
                        <a:moveTo>
                          <a:pt x="2089" y="9820"/>
                        </a:moveTo>
                        <a:cubicBezTo>
                          <a:pt x="2076" y="9820"/>
                          <a:pt x="2062" y="9826"/>
                          <a:pt x="2053" y="9838"/>
                        </a:cubicBezTo>
                        <a:cubicBezTo>
                          <a:pt x="2036" y="9858"/>
                          <a:pt x="2039" y="9888"/>
                          <a:pt x="2060" y="9904"/>
                        </a:cubicBezTo>
                        <a:cubicBezTo>
                          <a:pt x="2068" y="9911"/>
                          <a:pt x="2079" y="9915"/>
                          <a:pt x="2090" y="9915"/>
                        </a:cubicBezTo>
                        <a:cubicBezTo>
                          <a:pt x="2103" y="9915"/>
                          <a:pt x="2117" y="9909"/>
                          <a:pt x="2126" y="9897"/>
                        </a:cubicBezTo>
                        <a:cubicBezTo>
                          <a:pt x="2142" y="9877"/>
                          <a:pt x="2140" y="9848"/>
                          <a:pt x="2119" y="9831"/>
                        </a:cubicBezTo>
                        <a:cubicBezTo>
                          <a:pt x="2111" y="9824"/>
                          <a:pt x="2100" y="9820"/>
                          <a:pt x="2089" y="9820"/>
                        </a:cubicBezTo>
                        <a:moveTo>
                          <a:pt x="9076" y="9813"/>
                        </a:moveTo>
                        <a:cubicBezTo>
                          <a:pt x="9066" y="9813"/>
                          <a:pt x="9055" y="9817"/>
                          <a:pt x="9046" y="9824"/>
                        </a:cubicBezTo>
                        <a:cubicBezTo>
                          <a:pt x="9026" y="9841"/>
                          <a:pt x="9023" y="9870"/>
                          <a:pt x="9040" y="9891"/>
                        </a:cubicBezTo>
                        <a:cubicBezTo>
                          <a:pt x="9049" y="9902"/>
                          <a:pt x="9063" y="9908"/>
                          <a:pt x="9076" y="9908"/>
                        </a:cubicBezTo>
                        <a:cubicBezTo>
                          <a:pt x="9077" y="9908"/>
                          <a:pt x="9077" y="9908"/>
                          <a:pt x="9077" y="9908"/>
                        </a:cubicBezTo>
                        <a:cubicBezTo>
                          <a:pt x="9088" y="9908"/>
                          <a:pt x="9098" y="9904"/>
                          <a:pt x="9106" y="9897"/>
                        </a:cubicBezTo>
                        <a:cubicBezTo>
                          <a:pt x="9126" y="9881"/>
                          <a:pt x="9129" y="9851"/>
                          <a:pt x="9113" y="9831"/>
                        </a:cubicBezTo>
                        <a:cubicBezTo>
                          <a:pt x="9103" y="9819"/>
                          <a:pt x="9090" y="9813"/>
                          <a:pt x="9076" y="9813"/>
                        </a:cubicBezTo>
                        <a:moveTo>
                          <a:pt x="1805" y="9572"/>
                        </a:moveTo>
                        <a:cubicBezTo>
                          <a:pt x="1792" y="9572"/>
                          <a:pt x="1780" y="9577"/>
                          <a:pt x="1771" y="9587"/>
                        </a:cubicBezTo>
                        <a:cubicBezTo>
                          <a:pt x="1753" y="9606"/>
                          <a:pt x="1754" y="9636"/>
                          <a:pt x="1773" y="9654"/>
                        </a:cubicBezTo>
                        <a:cubicBezTo>
                          <a:pt x="1782" y="9662"/>
                          <a:pt x="1794" y="9667"/>
                          <a:pt x="1805" y="9667"/>
                        </a:cubicBezTo>
                        <a:cubicBezTo>
                          <a:pt x="1818" y="9667"/>
                          <a:pt x="1830" y="9662"/>
                          <a:pt x="1840" y="9652"/>
                        </a:cubicBezTo>
                        <a:cubicBezTo>
                          <a:pt x="1858" y="9633"/>
                          <a:pt x="1856" y="9603"/>
                          <a:pt x="1837" y="9585"/>
                        </a:cubicBezTo>
                        <a:cubicBezTo>
                          <a:pt x="1828" y="9576"/>
                          <a:pt x="1817" y="9572"/>
                          <a:pt x="1805" y="9572"/>
                        </a:cubicBezTo>
                        <a:moveTo>
                          <a:pt x="9360" y="9565"/>
                        </a:moveTo>
                        <a:cubicBezTo>
                          <a:pt x="9349" y="9565"/>
                          <a:pt x="9337" y="9569"/>
                          <a:pt x="9328" y="9578"/>
                        </a:cubicBezTo>
                        <a:cubicBezTo>
                          <a:pt x="9309" y="9596"/>
                          <a:pt x="9308" y="9625"/>
                          <a:pt x="9326" y="9644"/>
                        </a:cubicBezTo>
                        <a:cubicBezTo>
                          <a:pt x="9335" y="9654"/>
                          <a:pt x="9348" y="9659"/>
                          <a:pt x="9360" y="9659"/>
                        </a:cubicBezTo>
                        <a:cubicBezTo>
                          <a:pt x="9372" y="9659"/>
                          <a:pt x="9383" y="9655"/>
                          <a:pt x="9392" y="9647"/>
                        </a:cubicBezTo>
                        <a:cubicBezTo>
                          <a:pt x="9411" y="9629"/>
                          <a:pt x="9412" y="9599"/>
                          <a:pt x="9394" y="9580"/>
                        </a:cubicBezTo>
                        <a:cubicBezTo>
                          <a:pt x="9385" y="9570"/>
                          <a:pt x="9373" y="9565"/>
                          <a:pt x="9360" y="9565"/>
                        </a:cubicBezTo>
                        <a:moveTo>
                          <a:pt x="1538" y="9305"/>
                        </a:moveTo>
                        <a:cubicBezTo>
                          <a:pt x="1527" y="9305"/>
                          <a:pt x="1515" y="9309"/>
                          <a:pt x="1506" y="9318"/>
                        </a:cubicBezTo>
                        <a:cubicBezTo>
                          <a:pt x="1487" y="9335"/>
                          <a:pt x="1486" y="9365"/>
                          <a:pt x="1504" y="9385"/>
                        </a:cubicBezTo>
                        <a:cubicBezTo>
                          <a:pt x="1513" y="9395"/>
                          <a:pt x="1526" y="9400"/>
                          <a:pt x="1538" y="9400"/>
                        </a:cubicBezTo>
                        <a:cubicBezTo>
                          <a:pt x="1550" y="9400"/>
                          <a:pt x="1561" y="9395"/>
                          <a:pt x="1570" y="9387"/>
                        </a:cubicBezTo>
                        <a:cubicBezTo>
                          <a:pt x="1589" y="9369"/>
                          <a:pt x="1591" y="9339"/>
                          <a:pt x="1573" y="9320"/>
                        </a:cubicBezTo>
                        <a:cubicBezTo>
                          <a:pt x="1563" y="9310"/>
                          <a:pt x="1551" y="9305"/>
                          <a:pt x="1538" y="9305"/>
                        </a:cubicBezTo>
                        <a:moveTo>
                          <a:pt x="9627" y="9297"/>
                        </a:moveTo>
                        <a:cubicBezTo>
                          <a:pt x="9614" y="9297"/>
                          <a:pt x="9601" y="9302"/>
                          <a:pt x="9592" y="9312"/>
                        </a:cubicBezTo>
                        <a:cubicBezTo>
                          <a:pt x="9574" y="9331"/>
                          <a:pt x="9575" y="9361"/>
                          <a:pt x="9594" y="9379"/>
                        </a:cubicBezTo>
                        <a:cubicBezTo>
                          <a:pt x="9604" y="9388"/>
                          <a:pt x="9615" y="9392"/>
                          <a:pt x="9627" y="9392"/>
                        </a:cubicBezTo>
                        <a:cubicBezTo>
                          <a:pt x="9639" y="9392"/>
                          <a:pt x="9652" y="9387"/>
                          <a:pt x="9661" y="9377"/>
                        </a:cubicBezTo>
                        <a:cubicBezTo>
                          <a:pt x="9679" y="9358"/>
                          <a:pt x="9678" y="9328"/>
                          <a:pt x="9659" y="9310"/>
                        </a:cubicBezTo>
                        <a:cubicBezTo>
                          <a:pt x="9650" y="9302"/>
                          <a:pt x="9638" y="9297"/>
                          <a:pt x="9627" y="9297"/>
                        </a:cubicBezTo>
                        <a:moveTo>
                          <a:pt x="1290" y="9021"/>
                        </a:moveTo>
                        <a:cubicBezTo>
                          <a:pt x="1279" y="9021"/>
                          <a:pt x="1269" y="9024"/>
                          <a:pt x="1260" y="9031"/>
                        </a:cubicBezTo>
                        <a:cubicBezTo>
                          <a:pt x="1240" y="9048"/>
                          <a:pt x="1237" y="9078"/>
                          <a:pt x="1253" y="9098"/>
                        </a:cubicBezTo>
                        <a:cubicBezTo>
                          <a:pt x="1253" y="9098"/>
                          <a:pt x="1253" y="9098"/>
                          <a:pt x="1253" y="9098"/>
                        </a:cubicBezTo>
                        <a:cubicBezTo>
                          <a:pt x="1262" y="9109"/>
                          <a:pt x="1276" y="9115"/>
                          <a:pt x="1290" y="9115"/>
                        </a:cubicBezTo>
                        <a:cubicBezTo>
                          <a:pt x="1300" y="9115"/>
                          <a:pt x="1311" y="9112"/>
                          <a:pt x="1320" y="9105"/>
                        </a:cubicBezTo>
                        <a:cubicBezTo>
                          <a:pt x="1340" y="9088"/>
                          <a:pt x="1343" y="9058"/>
                          <a:pt x="1326" y="9038"/>
                        </a:cubicBezTo>
                        <a:cubicBezTo>
                          <a:pt x="1317" y="9027"/>
                          <a:pt x="1303" y="9021"/>
                          <a:pt x="1290" y="9021"/>
                        </a:cubicBezTo>
                        <a:moveTo>
                          <a:pt x="9875" y="9012"/>
                        </a:moveTo>
                        <a:cubicBezTo>
                          <a:pt x="9861" y="9012"/>
                          <a:pt x="9847" y="9018"/>
                          <a:pt x="9838" y="9030"/>
                        </a:cubicBezTo>
                        <a:cubicBezTo>
                          <a:pt x="9821" y="9050"/>
                          <a:pt x="9824" y="9080"/>
                          <a:pt x="9845" y="9096"/>
                        </a:cubicBezTo>
                        <a:cubicBezTo>
                          <a:pt x="9854" y="9103"/>
                          <a:pt x="9864" y="9107"/>
                          <a:pt x="9874" y="9107"/>
                        </a:cubicBezTo>
                        <a:cubicBezTo>
                          <a:pt x="9888" y="9107"/>
                          <a:pt x="9902" y="9101"/>
                          <a:pt x="9911" y="9089"/>
                        </a:cubicBezTo>
                        <a:cubicBezTo>
                          <a:pt x="9928" y="9069"/>
                          <a:pt x="9924" y="9039"/>
                          <a:pt x="9904" y="9023"/>
                        </a:cubicBezTo>
                        <a:cubicBezTo>
                          <a:pt x="9896" y="9016"/>
                          <a:pt x="9885" y="9012"/>
                          <a:pt x="9875" y="9012"/>
                        </a:cubicBezTo>
                        <a:moveTo>
                          <a:pt x="1061" y="8720"/>
                        </a:moveTo>
                        <a:cubicBezTo>
                          <a:pt x="1052" y="8720"/>
                          <a:pt x="1042" y="8723"/>
                          <a:pt x="1034" y="8729"/>
                        </a:cubicBezTo>
                        <a:cubicBezTo>
                          <a:pt x="1013" y="8744"/>
                          <a:pt x="1008" y="8773"/>
                          <a:pt x="1023" y="8795"/>
                        </a:cubicBezTo>
                        <a:cubicBezTo>
                          <a:pt x="1032" y="8808"/>
                          <a:pt x="1047" y="8815"/>
                          <a:pt x="1062" y="8815"/>
                        </a:cubicBezTo>
                        <a:cubicBezTo>
                          <a:pt x="1071" y="8815"/>
                          <a:pt x="1080" y="8812"/>
                          <a:pt x="1089" y="8806"/>
                        </a:cubicBezTo>
                        <a:cubicBezTo>
                          <a:pt x="1110" y="8791"/>
                          <a:pt x="1115" y="8761"/>
                          <a:pt x="1100" y="8740"/>
                        </a:cubicBezTo>
                        <a:cubicBezTo>
                          <a:pt x="1091" y="8727"/>
                          <a:pt x="1076" y="8720"/>
                          <a:pt x="1061" y="8720"/>
                        </a:cubicBezTo>
                        <a:moveTo>
                          <a:pt x="10102" y="8711"/>
                        </a:moveTo>
                        <a:cubicBezTo>
                          <a:pt x="10088" y="8711"/>
                          <a:pt x="10073" y="8718"/>
                          <a:pt x="10064" y="8731"/>
                        </a:cubicBezTo>
                        <a:cubicBezTo>
                          <a:pt x="10049" y="8753"/>
                          <a:pt x="10054" y="8782"/>
                          <a:pt x="10075" y="8797"/>
                        </a:cubicBezTo>
                        <a:cubicBezTo>
                          <a:pt x="10083" y="8803"/>
                          <a:pt x="10093" y="8806"/>
                          <a:pt x="10102" y="8806"/>
                        </a:cubicBezTo>
                        <a:cubicBezTo>
                          <a:pt x="10117" y="8806"/>
                          <a:pt x="10132" y="8799"/>
                          <a:pt x="10141" y="8786"/>
                        </a:cubicBezTo>
                        <a:cubicBezTo>
                          <a:pt x="10156" y="8764"/>
                          <a:pt x="10151" y="8735"/>
                          <a:pt x="10130" y="8720"/>
                        </a:cubicBezTo>
                        <a:cubicBezTo>
                          <a:pt x="10121" y="8714"/>
                          <a:pt x="10112" y="8711"/>
                          <a:pt x="10102" y="8711"/>
                        </a:cubicBezTo>
                        <a:moveTo>
                          <a:pt x="854" y="8405"/>
                        </a:moveTo>
                        <a:cubicBezTo>
                          <a:pt x="845" y="8405"/>
                          <a:pt x="837" y="8407"/>
                          <a:pt x="829" y="8412"/>
                        </a:cubicBezTo>
                        <a:cubicBezTo>
                          <a:pt x="807" y="8426"/>
                          <a:pt x="800" y="8455"/>
                          <a:pt x="814" y="8477"/>
                        </a:cubicBezTo>
                        <a:cubicBezTo>
                          <a:pt x="823" y="8492"/>
                          <a:pt x="838" y="8500"/>
                          <a:pt x="854" y="8500"/>
                        </a:cubicBezTo>
                        <a:cubicBezTo>
                          <a:pt x="862" y="8500"/>
                          <a:pt x="871" y="8497"/>
                          <a:pt x="879" y="8493"/>
                        </a:cubicBezTo>
                        <a:cubicBezTo>
                          <a:pt x="901" y="8479"/>
                          <a:pt x="908" y="8450"/>
                          <a:pt x="894" y="8428"/>
                        </a:cubicBezTo>
                        <a:cubicBezTo>
                          <a:pt x="885" y="8413"/>
                          <a:pt x="870" y="8405"/>
                          <a:pt x="854" y="8405"/>
                        </a:cubicBezTo>
                        <a:moveTo>
                          <a:pt x="10309" y="8395"/>
                        </a:moveTo>
                        <a:cubicBezTo>
                          <a:pt x="10293" y="8395"/>
                          <a:pt x="10278" y="8403"/>
                          <a:pt x="10269" y="8418"/>
                        </a:cubicBezTo>
                        <a:cubicBezTo>
                          <a:pt x="10256" y="8440"/>
                          <a:pt x="10263" y="8469"/>
                          <a:pt x="10285" y="8483"/>
                        </a:cubicBezTo>
                        <a:cubicBezTo>
                          <a:pt x="10292" y="8488"/>
                          <a:pt x="10301" y="8490"/>
                          <a:pt x="10309" y="8490"/>
                        </a:cubicBezTo>
                        <a:cubicBezTo>
                          <a:pt x="10325" y="8490"/>
                          <a:pt x="10341" y="8482"/>
                          <a:pt x="10350" y="8467"/>
                        </a:cubicBezTo>
                        <a:cubicBezTo>
                          <a:pt x="10363" y="8445"/>
                          <a:pt x="10356" y="8416"/>
                          <a:pt x="10334" y="8402"/>
                        </a:cubicBezTo>
                        <a:cubicBezTo>
                          <a:pt x="10326" y="8398"/>
                          <a:pt x="10318" y="8395"/>
                          <a:pt x="10309" y="8395"/>
                        </a:cubicBezTo>
                        <a:moveTo>
                          <a:pt x="668" y="8077"/>
                        </a:moveTo>
                        <a:cubicBezTo>
                          <a:pt x="661" y="8077"/>
                          <a:pt x="654" y="8078"/>
                          <a:pt x="647" y="8082"/>
                        </a:cubicBezTo>
                        <a:cubicBezTo>
                          <a:pt x="624" y="8094"/>
                          <a:pt x="614" y="8123"/>
                          <a:pt x="626" y="8146"/>
                        </a:cubicBezTo>
                        <a:cubicBezTo>
                          <a:pt x="635" y="8162"/>
                          <a:pt x="651" y="8171"/>
                          <a:pt x="669" y="8171"/>
                        </a:cubicBezTo>
                        <a:cubicBezTo>
                          <a:pt x="676" y="8171"/>
                          <a:pt x="683" y="8170"/>
                          <a:pt x="690" y="8166"/>
                        </a:cubicBezTo>
                        <a:cubicBezTo>
                          <a:pt x="713" y="8154"/>
                          <a:pt x="722" y="8125"/>
                          <a:pt x="710" y="8102"/>
                        </a:cubicBezTo>
                        <a:cubicBezTo>
                          <a:pt x="702" y="8086"/>
                          <a:pt x="685" y="8077"/>
                          <a:pt x="668" y="8077"/>
                        </a:cubicBezTo>
                        <a:moveTo>
                          <a:pt x="10494" y="8066"/>
                        </a:moveTo>
                        <a:cubicBezTo>
                          <a:pt x="10477" y="8066"/>
                          <a:pt x="10461" y="8075"/>
                          <a:pt x="10452" y="8091"/>
                        </a:cubicBezTo>
                        <a:cubicBezTo>
                          <a:pt x="10440" y="8114"/>
                          <a:pt x="10450" y="8143"/>
                          <a:pt x="10473" y="8155"/>
                        </a:cubicBezTo>
                        <a:cubicBezTo>
                          <a:pt x="10480" y="8159"/>
                          <a:pt x="10487" y="8160"/>
                          <a:pt x="10494" y="8160"/>
                        </a:cubicBezTo>
                        <a:cubicBezTo>
                          <a:pt x="10512" y="8160"/>
                          <a:pt x="10528" y="8151"/>
                          <a:pt x="10536" y="8135"/>
                        </a:cubicBezTo>
                        <a:cubicBezTo>
                          <a:pt x="10548" y="8112"/>
                          <a:pt x="10539" y="8083"/>
                          <a:pt x="10516" y="8071"/>
                        </a:cubicBezTo>
                        <a:cubicBezTo>
                          <a:pt x="10509" y="8068"/>
                          <a:pt x="10502" y="8066"/>
                          <a:pt x="10494" y="8066"/>
                        </a:cubicBezTo>
                        <a:moveTo>
                          <a:pt x="506" y="7736"/>
                        </a:moveTo>
                        <a:cubicBezTo>
                          <a:pt x="500" y="7736"/>
                          <a:pt x="493" y="7738"/>
                          <a:pt x="487" y="7740"/>
                        </a:cubicBezTo>
                        <a:cubicBezTo>
                          <a:pt x="463" y="7751"/>
                          <a:pt x="452" y="7779"/>
                          <a:pt x="463" y="7802"/>
                        </a:cubicBezTo>
                        <a:cubicBezTo>
                          <a:pt x="470" y="7820"/>
                          <a:pt x="488" y="7831"/>
                          <a:pt x="506" y="7831"/>
                        </a:cubicBezTo>
                        <a:cubicBezTo>
                          <a:pt x="512" y="7831"/>
                          <a:pt x="519" y="7830"/>
                          <a:pt x="525" y="7827"/>
                        </a:cubicBezTo>
                        <a:cubicBezTo>
                          <a:pt x="549" y="7817"/>
                          <a:pt x="560" y="7789"/>
                          <a:pt x="549" y="7765"/>
                        </a:cubicBezTo>
                        <a:cubicBezTo>
                          <a:pt x="541" y="7747"/>
                          <a:pt x="524" y="7736"/>
                          <a:pt x="506" y="7736"/>
                        </a:cubicBezTo>
                        <a:moveTo>
                          <a:pt x="10657" y="7725"/>
                        </a:moveTo>
                        <a:cubicBezTo>
                          <a:pt x="10638" y="7725"/>
                          <a:pt x="10621" y="7735"/>
                          <a:pt x="10613" y="7753"/>
                        </a:cubicBezTo>
                        <a:cubicBezTo>
                          <a:pt x="10603" y="7777"/>
                          <a:pt x="10614" y="7805"/>
                          <a:pt x="10638" y="7815"/>
                        </a:cubicBezTo>
                        <a:cubicBezTo>
                          <a:pt x="10644" y="7818"/>
                          <a:pt x="10650" y="7819"/>
                          <a:pt x="10657" y="7819"/>
                        </a:cubicBezTo>
                        <a:cubicBezTo>
                          <a:pt x="10675" y="7819"/>
                          <a:pt x="10692" y="7808"/>
                          <a:pt x="10700" y="7790"/>
                        </a:cubicBezTo>
                        <a:cubicBezTo>
                          <a:pt x="10710" y="7767"/>
                          <a:pt x="10699" y="7739"/>
                          <a:pt x="10675" y="7728"/>
                        </a:cubicBezTo>
                        <a:cubicBezTo>
                          <a:pt x="10669" y="7726"/>
                          <a:pt x="10663" y="7725"/>
                          <a:pt x="10657" y="7725"/>
                        </a:cubicBezTo>
                        <a:moveTo>
                          <a:pt x="367" y="7386"/>
                        </a:moveTo>
                        <a:cubicBezTo>
                          <a:pt x="362" y="7386"/>
                          <a:pt x="356" y="7387"/>
                          <a:pt x="351" y="7389"/>
                        </a:cubicBezTo>
                        <a:cubicBezTo>
                          <a:pt x="327" y="7397"/>
                          <a:pt x="314" y="7424"/>
                          <a:pt x="323" y="7449"/>
                        </a:cubicBezTo>
                        <a:cubicBezTo>
                          <a:pt x="330" y="7468"/>
                          <a:pt x="348" y="7480"/>
                          <a:pt x="367" y="7480"/>
                        </a:cubicBezTo>
                        <a:cubicBezTo>
                          <a:pt x="372" y="7480"/>
                          <a:pt x="378" y="7479"/>
                          <a:pt x="383" y="7478"/>
                        </a:cubicBezTo>
                        <a:cubicBezTo>
                          <a:pt x="407" y="7469"/>
                          <a:pt x="420" y="7442"/>
                          <a:pt x="411" y="7417"/>
                        </a:cubicBezTo>
                        <a:cubicBezTo>
                          <a:pt x="405" y="7398"/>
                          <a:pt x="387" y="7386"/>
                          <a:pt x="367" y="7386"/>
                        </a:cubicBezTo>
                        <a:moveTo>
                          <a:pt x="10795" y="7373"/>
                        </a:moveTo>
                        <a:cubicBezTo>
                          <a:pt x="10775" y="7373"/>
                          <a:pt x="10757" y="7385"/>
                          <a:pt x="10751" y="7404"/>
                        </a:cubicBezTo>
                        <a:cubicBezTo>
                          <a:pt x="10742" y="7429"/>
                          <a:pt x="10755" y="7456"/>
                          <a:pt x="10779" y="7465"/>
                        </a:cubicBezTo>
                        <a:cubicBezTo>
                          <a:pt x="10784" y="7466"/>
                          <a:pt x="10790" y="7467"/>
                          <a:pt x="10795" y="7467"/>
                        </a:cubicBezTo>
                        <a:cubicBezTo>
                          <a:pt x="10814" y="7467"/>
                          <a:pt x="10833" y="7455"/>
                          <a:pt x="10839" y="7436"/>
                        </a:cubicBezTo>
                        <a:cubicBezTo>
                          <a:pt x="10848" y="7411"/>
                          <a:pt x="10835" y="7384"/>
                          <a:pt x="10811" y="7375"/>
                        </a:cubicBezTo>
                        <a:cubicBezTo>
                          <a:pt x="10805" y="7374"/>
                          <a:pt x="10800" y="7373"/>
                          <a:pt x="10795" y="7373"/>
                        </a:cubicBezTo>
                        <a:moveTo>
                          <a:pt x="252" y="7026"/>
                        </a:moveTo>
                        <a:cubicBezTo>
                          <a:pt x="248" y="7026"/>
                          <a:pt x="244" y="7027"/>
                          <a:pt x="240" y="7028"/>
                        </a:cubicBezTo>
                        <a:cubicBezTo>
                          <a:pt x="215" y="7035"/>
                          <a:pt x="200" y="7061"/>
                          <a:pt x="207" y="7086"/>
                        </a:cubicBezTo>
                        <a:cubicBezTo>
                          <a:pt x="213" y="7107"/>
                          <a:pt x="232" y="7121"/>
                          <a:pt x="252" y="7121"/>
                        </a:cubicBezTo>
                        <a:cubicBezTo>
                          <a:pt x="257" y="7121"/>
                          <a:pt x="261" y="7120"/>
                          <a:pt x="265" y="7119"/>
                        </a:cubicBezTo>
                        <a:cubicBezTo>
                          <a:pt x="290" y="7112"/>
                          <a:pt x="305" y="7086"/>
                          <a:pt x="298" y="7061"/>
                        </a:cubicBezTo>
                        <a:cubicBezTo>
                          <a:pt x="292" y="7040"/>
                          <a:pt x="273" y="7026"/>
                          <a:pt x="252" y="7026"/>
                        </a:cubicBezTo>
                        <a:moveTo>
                          <a:pt x="10908" y="7013"/>
                        </a:moveTo>
                        <a:cubicBezTo>
                          <a:pt x="10888" y="7013"/>
                          <a:pt x="10869" y="7027"/>
                          <a:pt x="10863" y="7047"/>
                        </a:cubicBezTo>
                        <a:cubicBezTo>
                          <a:pt x="10856" y="7073"/>
                          <a:pt x="10871" y="7098"/>
                          <a:pt x="10896" y="7106"/>
                        </a:cubicBezTo>
                        <a:cubicBezTo>
                          <a:pt x="10900" y="7107"/>
                          <a:pt x="10905" y="7107"/>
                          <a:pt x="10909" y="7107"/>
                        </a:cubicBezTo>
                        <a:cubicBezTo>
                          <a:pt x="10929" y="7107"/>
                          <a:pt x="10948" y="7094"/>
                          <a:pt x="10954" y="7073"/>
                        </a:cubicBezTo>
                        <a:cubicBezTo>
                          <a:pt x="10961" y="7048"/>
                          <a:pt x="10946" y="7022"/>
                          <a:pt x="10921" y="7015"/>
                        </a:cubicBezTo>
                        <a:cubicBezTo>
                          <a:pt x="10917" y="7013"/>
                          <a:pt x="10913" y="7013"/>
                          <a:pt x="10908" y="7013"/>
                        </a:cubicBezTo>
                        <a:moveTo>
                          <a:pt x="163" y="6659"/>
                        </a:moveTo>
                        <a:cubicBezTo>
                          <a:pt x="160" y="6659"/>
                          <a:pt x="156" y="6660"/>
                          <a:pt x="153" y="6660"/>
                        </a:cubicBezTo>
                        <a:cubicBezTo>
                          <a:pt x="128" y="6666"/>
                          <a:pt x="111" y="6691"/>
                          <a:pt x="117" y="6717"/>
                        </a:cubicBezTo>
                        <a:cubicBezTo>
                          <a:pt x="121" y="6739"/>
                          <a:pt x="141" y="6754"/>
                          <a:pt x="163" y="6754"/>
                        </a:cubicBezTo>
                        <a:cubicBezTo>
                          <a:pt x="166" y="6754"/>
                          <a:pt x="169" y="6754"/>
                          <a:pt x="172" y="6753"/>
                        </a:cubicBezTo>
                        <a:cubicBezTo>
                          <a:pt x="198" y="6748"/>
                          <a:pt x="214" y="6722"/>
                          <a:pt x="209" y="6697"/>
                        </a:cubicBezTo>
                        <a:cubicBezTo>
                          <a:pt x="205" y="6675"/>
                          <a:pt x="185" y="6659"/>
                          <a:pt x="163" y="6659"/>
                        </a:cubicBezTo>
                        <a:moveTo>
                          <a:pt x="10997" y="6646"/>
                        </a:moveTo>
                        <a:cubicBezTo>
                          <a:pt x="10975" y="6646"/>
                          <a:pt x="10956" y="6661"/>
                          <a:pt x="10951" y="6684"/>
                        </a:cubicBezTo>
                        <a:cubicBezTo>
                          <a:pt x="10946" y="6709"/>
                          <a:pt x="10962" y="6734"/>
                          <a:pt x="10988" y="6739"/>
                        </a:cubicBezTo>
                        <a:cubicBezTo>
                          <a:pt x="10991" y="6740"/>
                          <a:pt x="10994" y="6740"/>
                          <a:pt x="10997" y="6740"/>
                        </a:cubicBezTo>
                        <a:cubicBezTo>
                          <a:pt x="11019" y="6740"/>
                          <a:pt x="11039" y="6725"/>
                          <a:pt x="11044" y="6703"/>
                        </a:cubicBezTo>
                        <a:cubicBezTo>
                          <a:pt x="11049" y="6677"/>
                          <a:pt x="11032" y="6652"/>
                          <a:pt x="11007" y="6647"/>
                        </a:cubicBezTo>
                        <a:cubicBezTo>
                          <a:pt x="11004" y="6646"/>
                          <a:pt x="11000" y="6646"/>
                          <a:pt x="10997" y="6646"/>
                        </a:cubicBezTo>
                        <a:moveTo>
                          <a:pt x="99" y="6288"/>
                        </a:moveTo>
                        <a:cubicBezTo>
                          <a:pt x="96" y="6288"/>
                          <a:pt x="94" y="6288"/>
                          <a:pt x="92" y="6288"/>
                        </a:cubicBezTo>
                        <a:cubicBezTo>
                          <a:pt x="66" y="6291"/>
                          <a:pt x="48" y="6315"/>
                          <a:pt x="52" y="6341"/>
                        </a:cubicBezTo>
                        <a:cubicBezTo>
                          <a:pt x="55" y="6365"/>
                          <a:pt x="75" y="6382"/>
                          <a:pt x="99" y="6382"/>
                        </a:cubicBezTo>
                        <a:cubicBezTo>
                          <a:pt x="101" y="6382"/>
                          <a:pt x="103" y="6382"/>
                          <a:pt x="105" y="6381"/>
                        </a:cubicBezTo>
                        <a:cubicBezTo>
                          <a:pt x="131" y="6378"/>
                          <a:pt x="149" y="6354"/>
                          <a:pt x="146" y="6328"/>
                        </a:cubicBezTo>
                        <a:cubicBezTo>
                          <a:pt x="142" y="6305"/>
                          <a:pt x="122" y="6288"/>
                          <a:pt x="99" y="6288"/>
                        </a:cubicBezTo>
                        <a:moveTo>
                          <a:pt x="11060" y="6274"/>
                        </a:moveTo>
                        <a:cubicBezTo>
                          <a:pt x="11037" y="6274"/>
                          <a:pt x="11017" y="6291"/>
                          <a:pt x="11014" y="6315"/>
                        </a:cubicBezTo>
                        <a:cubicBezTo>
                          <a:pt x="11010" y="6341"/>
                          <a:pt x="11028" y="6364"/>
                          <a:pt x="11054" y="6368"/>
                        </a:cubicBezTo>
                        <a:cubicBezTo>
                          <a:pt x="11056" y="6368"/>
                          <a:pt x="11059" y="6368"/>
                          <a:pt x="11061" y="6368"/>
                        </a:cubicBezTo>
                        <a:cubicBezTo>
                          <a:pt x="11084" y="6368"/>
                          <a:pt x="11104" y="6351"/>
                          <a:pt x="11107" y="6327"/>
                        </a:cubicBezTo>
                        <a:cubicBezTo>
                          <a:pt x="11111" y="6302"/>
                          <a:pt x="11093" y="6278"/>
                          <a:pt x="11067" y="6274"/>
                        </a:cubicBezTo>
                        <a:cubicBezTo>
                          <a:pt x="11065" y="6274"/>
                          <a:pt x="11062" y="6274"/>
                          <a:pt x="11060" y="6274"/>
                        </a:cubicBezTo>
                        <a:moveTo>
                          <a:pt x="60" y="5912"/>
                        </a:moveTo>
                        <a:cubicBezTo>
                          <a:pt x="59" y="5912"/>
                          <a:pt x="58" y="5912"/>
                          <a:pt x="57" y="5912"/>
                        </a:cubicBezTo>
                        <a:cubicBezTo>
                          <a:pt x="31" y="5914"/>
                          <a:pt x="11" y="5936"/>
                          <a:pt x="13" y="5962"/>
                        </a:cubicBezTo>
                        <a:cubicBezTo>
                          <a:pt x="15" y="5987"/>
                          <a:pt x="35" y="6006"/>
                          <a:pt x="60" y="6006"/>
                        </a:cubicBezTo>
                        <a:cubicBezTo>
                          <a:pt x="61" y="6006"/>
                          <a:pt x="62" y="6006"/>
                          <a:pt x="63" y="6006"/>
                        </a:cubicBezTo>
                        <a:cubicBezTo>
                          <a:pt x="89" y="6005"/>
                          <a:pt x="109" y="5982"/>
                          <a:pt x="107" y="5956"/>
                        </a:cubicBezTo>
                        <a:cubicBezTo>
                          <a:pt x="106" y="5931"/>
                          <a:pt x="85" y="5912"/>
                          <a:pt x="60" y="5912"/>
                        </a:cubicBezTo>
                        <a:moveTo>
                          <a:pt x="11098" y="5898"/>
                        </a:moveTo>
                        <a:cubicBezTo>
                          <a:pt x="11074" y="5898"/>
                          <a:pt x="11052" y="5917"/>
                          <a:pt x="11051" y="5942"/>
                        </a:cubicBezTo>
                        <a:cubicBezTo>
                          <a:pt x="11049" y="5968"/>
                          <a:pt x="11069" y="5991"/>
                          <a:pt x="11095" y="5993"/>
                        </a:cubicBezTo>
                        <a:cubicBezTo>
                          <a:pt x="11096" y="5993"/>
                          <a:pt x="11097" y="5993"/>
                          <a:pt x="11098" y="5993"/>
                        </a:cubicBezTo>
                        <a:cubicBezTo>
                          <a:pt x="11123" y="5993"/>
                          <a:pt x="11143" y="5973"/>
                          <a:pt x="11145" y="5949"/>
                        </a:cubicBezTo>
                        <a:cubicBezTo>
                          <a:pt x="11147" y="5922"/>
                          <a:pt x="11127" y="5900"/>
                          <a:pt x="11101" y="5898"/>
                        </a:cubicBezTo>
                        <a:cubicBezTo>
                          <a:pt x="11100" y="5898"/>
                          <a:pt x="11099" y="5898"/>
                          <a:pt x="11098" y="5898"/>
                        </a:cubicBezTo>
                        <a:moveTo>
                          <a:pt x="47" y="5535"/>
                        </a:moveTo>
                        <a:cubicBezTo>
                          <a:pt x="21" y="5535"/>
                          <a:pt x="0" y="5556"/>
                          <a:pt x="0" y="5582"/>
                        </a:cubicBezTo>
                        <a:cubicBezTo>
                          <a:pt x="0" y="5608"/>
                          <a:pt x="21" y="5629"/>
                          <a:pt x="47" y="5629"/>
                        </a:cubicBezTo>
                        <a:cubicBezTo>
                          <a:pt x="73" y="5629"/>
                          <a:pt x="95" y="5608"/>
                          <a:pt x="95" y="5582"/>
                        </a:cubicBezTo>
                        <a:cubicBezTo>
                          <a:pt x="94" y="5556"/>
                          <a:pt x="73" y="5535"/>
                          <a:pt x="47" y="5535"/>
                        </a:cubicBezTo>
                        <a:moveTo>
                          <a:pt x="11111" y="5521"/>
                        </a:moveTo>
                        <a:cubicBezTo>
                          <a:pt x="11111" y="5521"/>
                          <a:pt x="11110" y="5521"/>
                          <a:pt x="11110" y="5521"/>
                        </a:cubicBezTo>
                        <a:cubicBezTo>
                          <a:pt x="11084" y="5521"/>
                          <a:pt x="11063" y="5542"/>
                          <a:pt x="11063" y="5568"/>
                        </a:cubicBezTo>
                        <a:cubicBezTo>
                          <a:pt x="11063" y="5594"/>
                          <a:pt x="11084" y="5615"/>
                          <a:pt x="11110" y="5615"/>
                        </a:cubicBezTo>
                        <a:cubicBezTo>
                          <a:pt x="11136" y="5615"/>
                          <a:pt x="11157" y="5594"/>
                          <a:pt x="11157" y="5568"/>
                        </a:cubicBezTo>
                        <a:cubicBezTo>
                          <a:pt x="11157" y="5542"/>
                          <a:pt x="11137" y="5521"/>
                          <a:pt x="11111" y="5521"/>
                        </a:cubicBezTo>
                        <a:moveTo>
                          <a:pt x="59" y="5158"/>
                        </a:moveTo>
                        <a:cubicBezTo>
                          <a:pt x="35" y="5158"/>
                          <a:pt x="14" y="5177"/>
                          <a:pt x="12" y="5201"/>
                        </a:cubicBezTo>
                        <a:cubicBezTo>
                          <a:pt x="11" y="5228"/>
                          <a:pt x="30" y="5250"/>
                          <a:pt x="57" y="5252"/>
                        </a:cubicBezTo>
                        <a:cubicBezTo>
                          <a:pt x="57" y="5252"/>
                          <a:pt x="59" y="5252"/>
                          <a:pt x="60" y="5252"/>
                        </a:cubicBezTo>
                        <a:cubicBezTo>
                          <a:pt x="84" y="5252"/>
                          <a:pt x="105" y="5233"/>
                          <a:pt x="107" y="5208"/>
                        </a:cubicBezTo>
                        <a:cubicBezTo>
                          <a:pt x="108" y="5182"/>
                          <a:pt x="89" y="5159"/>
                          <a:pt x="63" y="5158"/>
                        </a:cubicBezTo>
                        <a:cubicBezTo>
                          <a:pt x="62" y="5158"/>
                          <a:pt x="61" y="5158"/>
                          <a:pt x="59" y="5158"/>
                        </a:cubicBezTo>
                        <a:moveTo>
                          <a:pt x="11097" y="5144"/>
                        </a:moveTo>
                        <a:cubicBezTo>
                          <a:pt x="11096" y="5144"/>
                          <a:pt x="11095" y="5144"/>
                          <a:pt x="11093" y="5144"/>
                        </a:cubicBezTo>
                        <a:cubicBezTo>
                          <a:pt x="11067" y="5145"/>
                          <a:pt x="11048" y="5168"/>
                          <a:pt x="11049" y="5194"/>
                        </a:cubicBezTo>
                        <a:cubicBezTo>
                          <a:pt x="11050" y="5194"/>
                          <a:pt x="11050" y="5194"/>
                          <a:pt x="11050" y="5194"/>
                        </a:cubicBezTo>
                        <a:cubicBezTo>
                          <a:pt x="11051" y="5219"/>
                          <a:pt x="11072" y="5238"/>
                          <a:pt x="11097" y="5238"/>
                        </a:cubicBezTo>
                        <a:cubicBezTo>
                          <a:pt x="11098" y="5238"/>
                          <a:pt x="11099" y="5238"/>
                          <a:pt x="11100" y="5238"/>
                        </a:cubicBezTo>
                        <a:cubicBezTo>
                          <a:pt x="11126" y="5236"/>
                          <a:pt x="11146" y="5213"/>
                          <a:pt x="11144" y="5188"/>
                        </a:cubicBezTo>
                        <a:cubicBezTo>
                          <a:pt x="11142" y="5163"/>
                          <a:pt x="11122" y="5144"/>
                          <a:pt x="11097" y="5144"/>
                        </a:cubicBezTo>
                        <a:moveTo>
                          <a:pt x="98" y="4782"/>
                        </a:moveTo>
                        <a:cubicBezTo>
                          <a:pt x="74" y="4782"/>
                          <a:pt x="54" y="4799"/>
                          <a:pt x="51" y="4823"/>
                        </a:cubicBezTo>
                        <a:cubicBezTo>
                          <a:pt x="47" y="4849"/>
                          <a:pt x="66" y="4872"/>
                          <a:pt x="91" y="4876"/>
                        </a:cubicBezTo>
                        <a:cubicBezTo>
                          <a:pt x="94" y="4876"/>
                          <a:pt x="96" y="4876"/>
                          <a:pt x="98" y="4876"/>
                        </a:cubicBezTo>
                        <a:cubicBezTo>
                          <a:pt x="121" y="4876"/>
                          <a:pt x="141" y="4859"/>
                          <a:pt x="144" y="4836"/>
                        </a:cubicBezTo>
                        <a:cubicBezTo>
                          <a:pt x="148" y="4810"/>
                          <a:pt x="130" y="4786"/>
                          <a:pt x="104" y="4782"/>
                        </a:cubicBezTo>
                        <a:cubicBezTo>
                          <a:pt x="102" y="4782"/>
                          <a:pt x="100" y="4782"/>
                          <a:pt x="98" y="4782"/>
                        </a:cubicBezTo>
                        <a:moveTo>
                          <a:pt x="11058" y="4768"/>
                        </a:moveTo>
                        <a:cubicBezTo>
                          <a:pt x="11056" y="4768"/>
                          <a:pt x="11053" y="4768"/>
                          <a:pt x="11051" y="4769"/>
                        </a:cubicBezTo>
                        <a:cubicBezTo>
                          <a:pt x="11025" y="4772"/>
                          <a:pt x="11007" y="4796"/>
                          <a:pt x="11011" y="4822"/>
                        </a:cubicBezTo>
                        <a:cubicBezTo>
                          <a:pt x="11014" y="4846"/>
                          <a:pt x="11035" y="4863"/>
                          <a:pt x="11058" y="4863"/>
                        </a:cubicBezTo>
                        <a:cubicBezTo>
                          <a:pt x="11060" y="4863"/>
                          <a:pt x="11062" y="4862"/>
                          <a:pt x="11064" y="4862"/>
                        </a:cubicBezTo>
                        <a:cubicBezTo>
                          <a:pt x="11090" y="4859"/>
                          <a:pt x="11108" y="4835"/>
                          <a:pt x="11104" y="4809"/>
                        </a:cubicBezTo>
                        <a:cubicBezTo>
                          <a:pt x="11101" y="4785"/>
                          <a:pt x="11081" y="4768"/>
                          <a:pt x="11058" y="4768"/>
                        </a:cubicBezTo>
                        <a:moveTo>
                          <a:pt x="161" y="4410"/>
                        </a:moveTo>
                        <a:cubicBezTo>
                          <a:pt x="139" y="4410"/>
                          <a:pt x="120" y="4425"/>
                          <a:pt x="115" y="4448"/>
                        </a:cubicBezTo>
                        <a:cubicBezTo>
                          <a:pt x="110" y="4473"/>
                          <a:pt x="126" y="4498"/>
                          <a:pt x="152" y="4503"/>
                        </a:cubicBezTo>
                        <a:cubicBezTo>
                          <a:pt x="155" y="4504"/>
                          <a:pt x="158" y="4504"/>
                          <a:pt x="161" y="4504"/>
                        </a:cubicBezTo>
                        <a:cubicBezTo>
                          <a:pt x="183" y="4504"/>
                          <a:pt x="203" y="4489"/>
                          <a:pt x="208" y="4467"/>
                        </a:cubicBezTo>
                        <a:cubicBezTo>
                          <a:pt x="213" y="4441"/>
                          <a:pt x="197" y="4416"/>
                          <a:pt x="171" y="4411"/>
                        </a:cubicBezTo>
                        <a:cubicBezTo>
                          <a:pt x="168" y="4410"/>
                          <a:pt x="164" y="4410"/>
                          <a:pt x="161" y="4410"/>
                        </a:cubicBezTo>
                        <a:moveTo>
                          <a:pt x="10993" y="4396"/>
                        </a:moveTo>
                        <a:cubicBezTo>
                          <a:pt x="10990" y="4396"/>
                          <a:pt x="10987" y="4397"/>
                          <a:pt x="10983" y="4397"/>
                        </a:cubicBezTo>
                        <a:cubicBezTo>
                          <a:pt x="10958" y="4403"/>
                          <a:pt x="10941" y="4428"/>
                          <a:pt x="10947" y="4453"/>
                        </a:cubicBezTo>
                        <a:cubicBezTo>
                          <a:pt x="10951" y="4475"/>
                          <a:pt x="10971" y="4491"/>
                          <a:pt x="10993" y="4491"/>
                        </a:cubicBezTo>
                        <a:cubicBezTo>
                          <a:pt x="10996" y="4491"/>
                          <a:pt x="10999" y="4490"/>
                          <a:pt x="11003" y="4490"/>
                        </a:cubicBezTo>
                        <a:cubicBezTo>
                          <a:pt x="11028" y="4484"/>
                          <a:pt x="11045" y="4459"/>
                          <a:pt x="11039" y="4434"/>
                        </a:cubicBezTo>
                        <a:cubicBezTo>
                          <a:pt x="11035" y="4412"/>
                          <a:pt x="11015" y="4396"/>
                          <a:pt x="10993" y="4396"/>
                        </a:cubicBezTo>
                        <a:moveTo>
                          <a:pt x="250" y="4043"/>
                        </a:moveTo>
                        <a:cubicBezTo>
                          <a:pt x="230" y="4043"/>
                          <a:pt x="211" y="4057"/>
                          <a:pt x="205" y="4077"/>
                        </a:cubicBezTo>
                        <a:cubicBezTo>
                          <a:pt x="205" y="4078"/>
                          <a:pt x="205" y="4078"/>
                          <a:pt x="205" y="4078"/>
                        </a:cubicBezTo>
                        <a:cubicBezTo>
                          <a:pt x="198" y="4103"/>
                          <a:pt x="213" y="4129"/>
                          <a:pt x="238" y="4136"/>
                        </a:cubicBezTo>
                        <a:cubicBezTo>
                          <a:pt x="242" y="4137"/>
                          <a:pt x="246" y="4138"/>
                          <a:pt x="250" y="4138"/>
                        </a:cubicBezTo>
                        <a:cubicBezTo>
                          <a:pt x="271" y="4138"/>
                          <a:pt x="290" y="4124"/>
                          <a:pt x="296" y="4103"/>
                        </a:cubicBezTo>
                        <a:cubicBezTo>
                          <a:pt x="303" y="4078"/>
                          <a:pt x="288" y="4052"/>
                          <a:pt x="263" y="4045"/>
                        </a:cubicBezTo>
                        <a:cubicBezTo>
                          <a:pt x="259" y="4044"/>
                          <a:pt x="255" y="4043"/>
                          <a:pt x="250" y="4043"/>
                        </a:cubicBezTo>
                        <a:moveTo>
                          <a:pt x="10903" y="4030"/>
                        </a:moveTo>
                        <a:cubicBezTo>
                          <a:pt x="10899" y="4030"/>
                          <a:pt x="10894" y="4030"/>
                          <a:pt x="10890" y="4031"/>
                        </a:cubicBezTo>
                        <a:cubicBezTo>
                          <a:pt x="10865" y="4039"/>
                          <a:pt x="10851" y="4064"/>
                          <a:pt x="10858" y="4090"/>
                        </a:cubicBezTo>
                        <a:cubicBezTo>
                          <a:pt x="10864" y="4110"/>
                          <a:pt x="10882" y="4124"/>
                          <a:pt x="10903" y="4124"/>
                        </a:cubicBezTo>
                        <a:cubicBezTo>
                          <a:pt x="10907" y="4124"/>
                          <a:pt x="10912" y="4124"/>
                          <a:pt x="10916" y="4122"/>
                        </a:cubicBezTo>
                        <a:cubicBezTo>
                          <a:pt x="10941" y="4115"/>
                          <a:pt x="10956" y="4089"/>
                          <a:pt x="10949" y="4064"/>
                        </a:cubicBezTo>
                        <a:cubicBezTo>
                          <a:pt x="10943" y="4043"/>
                          <a:pt x="10924" y="4030"/>
                          <a:pt x="10903" y="4030"/>
                        </a:cubicBezTo>
                        <a:moveTo>
                          <a:pt x="365" y="3683"/>
                        </a:moveTo>
                        <a:cubicBezTo>
                          <a:pt x="345" y="3683"/>
                          <a:pt x="327" y="3695"/>
                          <a:pt x="320" y="3715"/>
                        </a:cubicBezTo>
                        <a:cubicBezTo>
                          <a:pt x="311" y="3739"/>
                          <a:pt x="324" y="3766"/>
                          <a:pt x="349" y="3775"/>
                        </a:cubicBezTo>
                        <a:cubicBezTo>
                          <a:pt x="354" y="3777"/>
                          <a:pt x="359" y="3778"/>
                          <a:pt x="365" y="3778"/>
                        </a:cubicBezTo>
                        <a:cubicBezTo>
                          <a:pt x="384" y="3778"/>
                          <a:pt x="402" y="3766"/>
                          <a:pt x="409" y="3746"/>
                        </a:cubicBezTo>
                        <a:cubicBezTo>
                          <a:pt x="418" y="3722"/>
                          <a:pt x="405" y="3695"/>
                          <a:pt x="381" y="3686"/>
                        </a:cubicBezTo>
                        <a:cubicBezTo>
                          <a:pt x="375" y="3684"/>
                          <a:pt x="370" y="3683"/>
                          <a:pt x="365" y="3683"/>
                        </a:cubicBezTo>
                        <a:moveTo>
                          <a:pt x="10788" y="3670"/>
                        </a:moveTo>
                        <a:cubicBezTo>
                          <a:pt x="10783" y="3670"/>
                          <a:pt x="10777" y="3671"/>
                          <a:pt x="10772" y="3673"/>
                        </a:cubicBezTo>
                        <a:cubicBezTo>
                          <a:pt x="10747" y="3682"/>
                          <a:pt x="10735" y="3709"/>
                          <a:pt x="10744" y="3733"/>
                        </a:cubicBezTo>
                        <a:cubicBezTo>
                          <a:pt x="10751" y="3752"/>
                          <a:pt x="10769" y="3764"/>
                          <a:pt x="10788" y="3764"/>
                        </a:cubicBezTo>
                        <a:cubicBezTo>
                          <a:pt x="10793" y="3764"/>
                          <a:pt x="10799" y="3764"/>
                          <a:pt x="10804" y="3762"/>
                        </a:cubicBezTo>
                        <a:cubicBezTo>
                          <a:pt x="10829" y="3753"/>
                          <a:pt x="10841" y="3726"/>
                          <a:pt x="10832" y="3701"/>
                        </a:cubicBezTo>
                        <a:cubicBezTo>
                          <a:pt x="10826" y="3682"/>
                          <a:pt x="10807" y="3670"/>
                          <a:pt x="10788" y="3670"/>
                        </a:cubicBezTo>
                        <a:moveTo>
                          <a:pt x="503" y="3332"/>
                        </a:moveTo>
                        <a:cubicBezTo>
                          <a:pt x="485" y="3332"/>
                          <a:pt x="468" y="3342"/>
                          <a:pt x="460" y="3360"/>
                        </a:cubicBezTo>
                        <a:cubicBezTo>
                          <a:pt x="450" y="3384"/>
                          <a:pt x="461" y="3412"/>
                          <a:pt x="484" y="3422"/>
                        </a:cubicBezTo>
                        <a:cubicBezTo>
                          <a:pt x="491" y="3425"/>
                          <a:pt x="497" y="3426"/>
                          <a:pt x="503" y="3426"/>
                        </a:cubicBezTo>
                        <a:cubicBezTo>
                          <a:pt x="522" y="3426"/>
                          <a:pt x="539" y="3416"/>
                          <a:pt x="547" y="3398"/>
                        </a:cubicBezTo>
                        <a:cubicBezTo>
                          <a:pt x="557" y="3374"/>
                          <a:pt x="546" y="3346"/>
                          <a:pt x="522" y="3336"/>
                        </a:cubicBezTo>
                        <a:cubicBezTo>
                          <a:pt x="516" y="3333"/>
                          <a:pt x="510" y="3332"/>
                          <a:pt x="503" y="3332"/>
                        </a:cubicBezTo>
                        <a:moveTo>
                          <a:pt x="10648" y="3320"/>
                        </a:moveTo>
                        <a:cubicBezTo>
                          <a:pt x="10642" y="3320"/>
                          <a:pt x="10636" y="3321"/>
                          <a:pt x="10630" y="3324"/>
                        </a:cubicBezTo>
                        <a:cubicBezTo>
                          <a:pt x="10606" y="3334"/>
                          <a:pt x="10595" y="3362"/>
                          <a:pt x="10605" y="3386"/>
                        </a:cubicBezTo>
                        <a:cubicBezTo>
                          <a:pt x="10613" y="3404"/>
                          <a:pt x="10631" y="3414"/>
                          <a:pt x="10649" y="3414"/>
                        </a:cubicBezTo>
                        <a:cubicBezTo>
                          <a:pt x="10655" y="3414"/>
                          <a:pt x="10661" y="3413"/>
                          <a:pt x="10668" y="3410"/>
                        </a:cubicBezTo>
                        <a:cubicBezTo>
                          <a:pt x="10692" y="3400"/>
                          <a:pt x="10702" y="3372"/>
                          <a:pt x="10692" y="3348"/>
                        </a:cubicBezTo>
                        <a:cubicBezTo>
                          <a:pt x="10684" y="3330"/>
                          <a:pt x="10667" y="3320"/>
                          <a:pt x="10648" y="3320"/>
                        </a:cubicBezTo>
                        <a:moveTo>
                          <a:pt x="666" y="2991"/>
                        </a:moveTo>
                        <a:cubicBezTo>
                          <a:pt x="649" y="2991"/>
                          <a:pt x="633" y="3000"/>
                          <a:pt x="624" y="3016"/>
                        </a:cubicBezTo>
                        <a:cubicBezTo>
                          <a:pt x="612" y="3039"/>
                          <a:pt x="621" y="3068"/>
                          <a:pt x="644" y="3080"/>
                        </a:cubicBezTo>
                        <a:cubicBezTo>
                          <a:pt x="651" y="3083"/>
                          <a:pt x="659" y="3085"/>
                          <a:pt x="666" y="3085"/>
                        </a:cubicBezTo>
                        <a:cubicBezTo>
                          <a:pt x="683" y="3085"/>
                          <a:pt x="699" y="3076"/>
                          <a:pt x="708" y="3059"/>
                        </a:cubicBezTo>
                        <a:cubicBezTo>
                          <a:pt x="720" y="3036"/>
                          <a:pt x="711" y="3008"/>
                          <a:pt x="688" y="2996"/>
                        </a:cubicBezTo>
                        <a:cubicBezTo>
                          <a:pt x="681" y="2992"/>
                          <a:pt x="673" y="2991"/>
                          <a:pt x="666" y="2991"/>
                        </a:cubicBezTo>
                        <a:moveTo>
                          <a:pt x="10486" y="2980"/>
                        </a:moveTo>
                        <a:cubicBezTo>
                          <a:pt x="10478" y="2980"/>
                          <a:pt x="10471" y="2981"/>
                          <a:pt x="10464" y="2985"/>
                        </a:cubicBezTo>
                        <a:cubicBezTo>
                          <a:pt x="10441" y="2997"/>
                          <a:pt x="10432" y="3026"/>
                          <a:pt x="10444" y="3049"/>
                        </a:cubicBezTo>
                        <a:cubicBezTo>
                          <a:pt x="10452" y="3065"/>
                          <a:pt x="10469" y="3074"/>
                          <a:pt x="10486" y="3074"/>
                        </a:cubicBezTo>
                        <a:cubicBezTo>
                          <a:pt x="10493" y="3074"/>
                          <a:pt x="10501" y="3072"/>
                          <a:pt x="10508" y="3069"/>
                        </a:cubicBezTo>
                        <a:cubicBezTo>
                          <a:pt x="10531" y="3057"/>
                          <a:pt x="10540" y="3028"/>
                          <a:pt x="10528" y="3005"/>
                        </a:cubicBezTo>
                        <a:cubicBezTo>
                          <a:pt x="10519" y="2989"/>
                          <a:pt x="10503" y="2980"/>
                          <a:pt x="10486" y="2980"/>
                        </a:cubicBezTo>
                        <a:moveTo>
                          <a:pt x="852" y="2661"/>
                        </a:moveTo>
                        <a:cubicBezTo>
                          <a:pt x="836" y="2661"/>
                          <a:pt x="820" y="2669"/>
                          <a:pt x="811" y="2684"/>
                        </a:cubicBezTo>
                        <a:cubicBezTo>
                          <a:pt x="798" y="2706"/>
                          <a:pt x="805" y="2735"/>
                          <a:pt x="827" y="2749"/>
                        </a:cubicBezTo>
                        <a:cubicBezTo>
                          <a:pt x="835" y="2753"/>
                          <a:pt x="843" y="2756"/>
                          <a:pt x="852" y="2756"/>
                        </a:cubicBezTo>
                        <a:cubicBezTo>
                          <a:pt x="867" y="2756"/>
                          <a:pt x="883" y="2748"/>
                          <a:pt x="892" y="2733"/>
                        </a:cubicBezTo>
                        <a:cubicBezTo>
                          <a:pt x="905" y="2711"/>
                          <a:pt x="898" y="2682"/>
                          <a:pt x="876" y="2668"/>
                        </a:cubicBezTo>
                        <a:cubicBezTo>
                          <a:pt x="868" y="2663"/>
                          <a:pt x="860" y="2661"/>
                          <a:pt x="852" y="2661"/>
                        </a:cubicBezTo>
                        <a:moveTo>
                          <a:pt x="10300" y="2651"/>
                        </a:moveTo>
                        <a:cubicBezTo>
                          <a:pt x="10291" y="2651"/>
                          <a:pt x="10283" y="2654"/>
                          <a:pt x="10275" y="2658"/>
                        </a:cubicBezTo>
                        <a:cubicBezTo>
                          <a:pt x="10253" y="2672"/>
                          <a:pt x="10246" y="2701"/>
                          <a:pt x="10260" y="2723"/>
                        </a:cubicBezTo>
                        <a:cubicBezTo>
                          <a:pt x="10269" y="2738"/>
                          <a:pt x="10284" y="2746"/>
                          <a:pt x="10300" y="2746"/>
                        </a:cubicBezTo>
                        <a:cubicBezTo>
                          <a:pt x="10308" y="2746"/>
                          <a:pt x="10317" y="2744"/>
                          <a:pt x="10325" y="2739"/>
                        </a:cubicBezTo>
                        <a:cubicBezTo>
                          <a:pt x="10347" y="2725"/>
                          <a:pt x="10354" y="2696"/>
                          <a:pt x="10340" y="2674"/>
                        </a:cubicBezTo>
                        <a:cubicBezTo>
                          <a:pt x="10331" y="2659"/>
                          <a:pt x="10316" y="2651"/>
                          <a:pt x="10300" y="2651"/>
                        </a:cubicBezTo>
                        <a:moveTo>
                          <a:pt x="1059" y="2346"/>
                        </a:moveTo>
                        <a:cubicBezTo>
                          <a:pt x="1044" y="2346"/>
                          <a:pt x="1030" y="2353"/>
                          <a:pt x="1020" y="2366"/>
                        </a:cubicBezTo>
                        <a:cubicBezTo>
                          <a:pt x="1005" y="2387"/>
                          <a:pt x="1010" y="2416"/>
                          <a:pt x="1032" y="2431"/>
                        </a:cubicBezTo>
                        <a:cubicBezTo>
                          <a:pt x="1040" y="2437"/>
                          <a:pt x="1050" y="2440"/>
                          <a:pt x="1059" y="2440"/>
                        </a:cubicBezTo>
                        <a:cubicBezTo>
                          <a:pt x="1074" y="2440"/>
                          <a:pt x="1088" y="2433"/>
                          <a:pt x="1097" y="2420"/>
                        </a:cubicBezTo>
                        <a:cubicBezTo>
                          <a:pt x="1113" y="2399"/>
                          <a:pt x="1108" y="2369"/>
                          <a:pt x="1086" y="2354"/>
                        </a:cubicBezTo>
                        <a:cubicBezTo>
                          <a:pt x="1078" y="2348"/>
                          <a:pt x="1069" y="2346"/>
                          <a:pt x="1059" y="2346"/>
                        </a:cubicBezTo>
                        <a:moveTo>
                          <a:pt x="10092" y="2337"/>
                        </a:moveTo>
                        <a:cubicBezTo>
                          <a:pt x="10083" y="2337"/>
                          <a:pt x="10073" y="2339"/>
                          <a:pt x="10065" y="2345"/>
                        </a:cubicBezTo>
                        <a:cubicBezTo>
                          <a:pt x="10043" y="2360"/>
                          <a:pt x="10038" y="2390"/>
                          <a:pt x="10053" y="2411"/>
                        </a:cubicBezTo>
                        <a:cubicBezTo>
                          <a:pt x="10063" y="2424"/>
                          <a:pt x="10077" y="2431"/>
                          <a:pt x="10092" y="2431"/>
                        </a:cubicBezTo>
                        <a:cubicBezTo>
                          <a:pt x="10101" y="2431"/>
                          <a:pt x="10111" y="2428"/>
                          <a:pt x="10119" y="2422"/>
                        </a:cubicBezTo>
                        <a:cubicBezTo>
                          <a:pt x="10141" y="2407"/>
                          <a:pt x="10145" y="2378"/>
                          <a:pt x="10131" y="2356"/>
                        </a:cubicBezTo>
                        <a:cubicBezTo>
                          <a:pt x="10121" y="2343"/>
                          <a:pt x="10107" y="2337"/>
                          <a:pt x="10092" y="2337"/>
                        </a:cubicBezTo>
                        <a:moveTo>
                          <a:pt x="1287" y="2045"/>
                        </a:moveTo>
                        <a:cubicBezTo>
                          <a:pt x="1274" y="2045"/>
                          <a:pt x="1260" y="2051"/>
                          <a:pt x="1251" y="2062"/>
                        </a:cubicBezTo>
                        <a:cubicBezTo>
                          <a:pt x="1234" y="2082"/>
                          <a:pt x="1237" y="2112"/>
                          <a:pt x="1257" y="2129"/>
                        </a:cubicBezTo>
                        <a:cubicBezTo>
                          <a:pt x="1266" y="2136"/>
                          <a:pt x="1277" y="2139"/>
                          <a:pt x="1287" y="2139"/>
                        </a:cubicBezTo>
                        <a:cubicBezTo>
                          <a:pt x="1301" y="2139"/>
                          <a:pt x="1315" y="2133"/>
                          <a:pt x="1324" y="2122"/>
                        </a:cubicBezTo>
                        <a:cubicBezTo>
                          <a:pt x="1340" y="2102"/>
                          <a:pt x="1337" y="2072"/>
                          <a:pt x="1317" y="2055"/>
                        </a:cubicBezTo>
                        <a:cubicBezTo>
                          <a:pt x="1308" y="2048"/>
                          <a:pt x="1298" y="2045"/>
                          <a:pt x="1287" y="2045"/>
                        </a:cubicBezTo>
                        <a:moveTo>
                          <a:pt x="9863" y="2036"/>
                        </a:moveTo>
                        <a:cubicBezTo>
                          <a:pt x="9853" y="2036"/>
                          <a:pt x="9842" y="2040"/>
                          <a:pt x="9833" y="2047"/>
                        </a:cubicBezTo>
                        <a:cubicBezTo>
                          <a:pt x="9813" y="2064"/>
                          <a:pt x="9810" y="2093"/>
                          <a:pt x="9826" y="2113"/>
                        </a:cubicBezTo>
                        <a:cubicBezTo>
                          <a:pt x="9836" y="2125"/>
                          <a:pt x="9849" y="2131"/>
                          <a:pt x="9863" y="2131"/>
                        </a:cubicBezTo>
                        <a:cubicBezTo>
                          <a:pt x="9874" y="2131"/>
                          <a:pt x="9884" y="2127"/>
                          <a:pt x="9893" y="2120"/>
                        </a:cubicBezTo>
                        <a:cubicBezTo>
                          <a:pt x="9913" y="2104"/>
                          <a:pt x="9916" y="2074"/>
                          <a:pt x="9900" y="2054"/>
                        </a:cubicBezTo>
                        <a:cubicBezTo>
                          <a:pt x="9890" y="2042"/>
                          <a:pt x="9877" y="2036"/>
                          <a:pt x="9863" y="2036"/>
                        </a:cubicBezTo>
                        <a:moveTo>
                          <a:pt x="1535" y="1760"/>
                        </a:moveTo>
                        <a:cubicBezTo>
                          <a:pt x="1523" y="1760"/>
                          <a:pt x="1510" y="1765"/>
                          <a:pt x="1501" y="1775"/>
                        </a:cubicBezTo>
                        <a:cubicBezTo>
                          <a:pt x="1483" y="1794"/>
                          <a:pt x="1484" y="1824"/>
                          <a:pt x="1503" y="1842"/>
                        </a:cubicBezTo>
                        <a:cubicBezTo>
                          <a:pt x="1512" y="1850"/>
                          <a:pt x="1524" y="1855"/>
                          <a:pt x="1535" y="1855"/>
                        </a:cubicBezTo>
                        <a:cubicBezTo>
                          <a:pt x="1548" y="1855"/>
                          <a:pt x="1561" y="1849"/>
                          <a:pt x="1570" y="1840"/>
                        </a:cubicBezTo>
                        <a:cubicBezTo>
                          <a:pt x="1588" y="1821"/>
                          <a:pt x="1587" y="1791"/>
                          <a:pt x="1568" y="1773"/>
                        </a:cubicBezTo>
                        <a:cubicBezTo>
                          <a:pt x="1558" y="1764"/>
                          <a:pt x="1547" y="1760"/>
                          <a:pt x="1535" y="1760"/>
                        </a:cubicBezTo>
                        <a:moveTo>
                          <a:pt x="9615" y="1752"/>
                        </a:moveTo>
                        <a:cubicBezTo>
                          <a:pt x="9603" y="1752"/>
                          <a:pt x="9591" y="1757"/>
                          <a:pt x="9582" y="1765"/>
                        </a:cubicBezTo>
                        <a:cubicBezTo>
                          <a:pt x="9563" y="1783"/>
                          <a:pt x="9562" y="1813"/>
                          <a:pt x="9580" y="1832"/>
                        </a:cubicBezTo>
                        <a:cubicBezTo>
                          <a:pt x="9589" y="1842"/>
                          <a:pt x="9602" y="1847"/>
                          <a:pt x="9615" y="1847"/>
                        </a:cubicBezTo>
                        <a:cubicBezTo>
                          <a:pt x="9626" y="1847"/>
                          <a:pt x="9638" y="1843"/>
                          <a:pt x="9647" y="1834"/>
                        </a:cubicBezTo>
                        <a:cubicBezTo>
                          <a:pt x="9666" y="1816"/>
                          <a:pt x="9667" y="1786"/>
                          <a:pt x="9649" y="1767"/>
                        </a:cubicBezTo>
                        <a:cubicBezTo>
                          <a:pt x="9640" y="1757"/>
                          <a:pt x="9627" y="1752"/>
                          <a:pt x="9615" y="1752"/>
                        </a:cubicBezTo>
                        <a:moveTo>
                          <a:pt x="1802" y="1493"/>
                        </a:moveTo>
                        <a:cubicBezTo>
                          <a:pt x="1791" y="1493"/>
                          <a:pt x="1779" y="1497"/>
                          <a:pt x="1770" y="1506"/>
                        </a:cubicBezTo>
                        <a:cubicBezTo>
                          <a:pt x="1751" y="1524"/>
                          <a:pt x="1750" y="1554"/>
                          <a:pt x="1768" y="1572"/>
                        </a:cubicBezTo>
                        <a:cubicBezTo>
                          <a:pt x="1777" y="1582"/>
                          <a:pt x="1789" y="1588"/>
                          <a:pt x="1802" y="1588"/>
                        </a:cubicBezTo>
                        <a:cubicBezTo>
                          <a:pt x="1814" y="1588"/>
                          <a:pt x="1825" y="1583"/>
                          <a:pt x="1835" y="1575"/>
                        </a:cubicBezTo>
                        <a:cubicBezTo>
                          <a:pt x="1853" y="1557"/>
                          <a:pt x="1855" y="1527"/>
                          <a:pt x="1837" y="1508"/>
                        </a:cubicBezTo>
                        <a:cubicBezTo>
                          <a:pt x="1827" y="1498"/>
                          <a:pt x="1815" y="1493"/>
                          <a:pt x="1802" y="1493"/>
                        </a:cubicBezTo>
                        <a:moveTo>
                          <a:pt x="9347" y="1486"/>
                        </a:moveTo>
                        <a:cubicBezTo>
                          <a:pt x="9335" y="1486"/>
                          <a:pt x="9322" y="1491"/>
                          <a:pt x="9313" y="1501"/>
                        </a:cubicBezTo>
                        <a:cubicBezTo>
                          <a:pt x="9295" y="1520"/>
                          <a:pt x="9296" y="1550"/>
                          <a:pt x="9315" y="1567"/>
                        </a:cubicBezTo>
                        <a:cubicBezTo>
                          <a:pt x="9324" y="1576"/>
                          <a:pt x="9336" y="1580"/>
                          <a:pt x="9347" y="1580"/>
                        </a:cubicBezTo>
                        <a:cubicBezTo>
                          <a:pt x="9360" y="1580"/>
                          <a:pt x="9372" y="1575"/>
                          <a:pt x="9382" y="1565"/>
                        </a:cubicBezTo>
                        <a:cubicBezTo>
                          <a:pt x="9400" y="1546"/>
                          <a:pt x="9399" y="1516"/>
                          <a:pt x="9379" y="1498"/>
                        </a:cubicBezTo>
                        <a:cubicBezTo>
                          <a:pt x="9370" y="1490"/>
                          <a:pt x="9359" y="1486"/>
                          <a:pt x="9347" y="1486"/>
                        </a:cubicBezTo>
                        <a:moveTo>
                          <a:pt x="2086" y="1245"/>
                        </a:moveTo>
                        <a:cubicBezTo>
                          <a:pt x="2076" y="1245"/>
                          <a:pt x="2065" y="1248"/>
                          <a:pt x="2056" y="1255"/>
                        </a:cubicBezTo>
                        <a:cubicBezTo>
                          <a:pt x="2056" y="1255"/>
                          <a:pt x="2056" y="1255"/>
                          <a:pt x="2056" y="1255"/>
                        </a:cubicBezTo>
                        <a:cubicBezTo>
                          <a:pt x="2036" y="1272"/>
                          <a:pt x="2034" y="1301"/>
                          <a:pt x="2050" y="1321"/>
                        </a:cubicBezTo>
                        <a:cubicBezTo>
                          <a:pt x="2059" y="1333"/>
                          <a:pt x="2073" y="1339"/>
                          <a:pt x="2086" y="1339"/>
                        </a:cubicBezTo>
                        <a:cubicBezTo>
                          <a:pt x="2097" y="1339"/>
                          <a:pt x="2108" y="1336"/>
                          <a:pt x="2116" y="1328"/>
                        </a:cubicBezTo>
                        <a:cubicBezTo>
                          <a:pt x="2136" y="1312"/>
                          <a:pt x="2140" y="1282"/>
                          <a:pt x="2123" y="1262"/>
                        </a:cubicBezTo>
                        <a:cubicBezTo>
                          <a:pt x="2114" y="1251"/>
                          <a:pt x="2100" y="1245"/>
                          <a:pt x="2086" y="1245"/>
                        </a:cubicBezTo>
                        <a:moveTo>
                          <a:pt x="9063" y="1238"/>
                        </a:moveTo>
                        <a:cubicBezTo>
                          <a:pt x="9049" y="1238"/>
                          <a:pt x="9035" y="1244"/>
                          <a:pt x="9026" y="1255"/>
                        </a:cubicBezTo>
                        <a:cubicBezTo>
                          <a:pt x="9009" y="1275"/>
                          <a:pt x="9012" y="1305"/>
                          <a:pt x="9033" y="1321"/>
                        </a:cubicBezTo>
                        <a:cubicBezTo>
                          <a:pt x="9042" y="1329"/>
                          <a:pt x="9052" y="1332"/>
                          <a:pt x="9062" y="1332"/>
                        </a:cubicBezTo>
                        <a:cubicBezTo>
                          <a:pt x="9076" y="1332"/>
                          <a:pt x="9090" y="1326"/>
                          <a:pt x="9099" y="1315"/>
                        </a:cubicBezTo>
                        <a:cubicBezTo>
                          <a:pt x="9116" y="1294"/>
                          <a:pt x="9112" y="1265"/>
                          <a:pt x="9092" y="1248"/>
                        </a:cubicBezTo>
                        <a:cubicBezTo>
                          <a:pt x="9084" y="1241"/>
                          <a:pt x="9073" y="1238"/>
                          <a:pt x="9063" y="1238"/>
                        </a:cubicBezTo>
                        <a:moveTo>
                          <a:pt x="2387" y="1016"/>
                        </a:moveTo>
                        <a:cubicBezTo>
                          <a:pt x="2377" y="1016"/>
                          <a:pt x="2368" y="1019"/>
                          <a:pt x="2359" y="1025"/>
                        </a:cubicBezTo>
                        <a:cubicBezTo>
                          <a:pt x="2338" y="1040"/>
                          <a:pt x="2333" y="1069"/>
                          <a:pt x="2348" y="1090"/>
                        </a:cubicBezTo>
                        <a:cubicBezTo>
                          <a:pt x="2357" y="1104"/>
                          <a:pt x="2372" y="1111"/>
                          <a:pt x="2387" y="1111"/>
                        </a:cubicBezTo>
                        <a:cubicBezTo>
                          <a:pt x="2396" y="1111"/>
                          <a:pt x="2406" y="1108"/>
                          <a:pt x="2414" y="1102"/>
                        </a:cubicBezTo>
                        <a:cubicBezTo>
                          <a:pt x="2435" y="1087"/>
                          <a:pt x="2440" y="1057"/>
                          <a:pt x="2425" y="1036"/>
                        </a:cubicBezTo>
                        <a:cubicBezTo>
                          <a:pt x="2416" y="1023"/>
                          <a:pt x="2401" y="1016"/>
                          <a:pt x="2387" y="1016"/>
                        </a:cubicBezTo>
                        <a:moveTo>
                          <a:pt x="8762" y="1010"/>
                        </a:moveTo>
                        <a:cubicBezTo>
                          <a:pt x="8747" y="1010"/>
                          <a:pt x="8732" y="1017"/>
                          <a:pt x="8723" y="1030"/>
                        </a:cubicBezTo>
                        <a:cubicBezTo>
                          <a:pt x="8708" y="1051"/>
                          <a:pt x="8713" y="1080"/>
                          <a:pt x="8734" y="1095"/>
                        </a:cubicBezTo>
                        <a:cubicBezTo>
                          <a:pt x="8742" y="1101"/>
                          <a:pt x="8752" y="1104"/>
                          <a:pt x="8762" y="1104"/>
                        </a:cubicBezTo>
                        <a:cubicBezTo>
                          <a:pt x="8776" y="1104"/>
                          <a:pt x="8791" y="1097"/>
                          <a:pt x="8800" y="1084"/>
                        </a:cubicBezTo>
                        <a:cubicBezTo>
                          <a:pt x="8815" y="1063"/>
                          <a:pt x="8810" y="1033"/>
                          <a:pt x="8789" y="1018"/>
                        </a:cubicBezTo>
                        <a:cubicBezTo>
                          <a:pt x="8780" y="1012"/>
                          <a:pt x="8771" y="1010"/>
                          <a:pt x="8762" y="1010"/>
                        </a:cubicBezTo>
                        <a:moveTo>
                          <a:pt x="2702" y="808"/>
                        </a:moveTo>
                        <a:cubicBezTo>
                          <a:pt x="2693" y="808"/>
                          <a:pt x="2685" y="811"/>
                          <a:pt x="2677" y="815"/>
                        </a:cubicBezTo>
                        <a:cubicBezTo>
                          <a:pt x="2655" y="829"/>
                          <a:pt x="2648" y="858"/>
                          <a:pt x="2662" y="880"/>
                        </a:cubicBezTo>
                        <a:cubicBezTo>
                          <a:pt x="2670" y="895"/>
                          <a:pt x="2686" y="903"/>
                          <a:pt x="2702" y="903"/>
                        </a:cubicBezTo>
                        <a:cubicBezTo>
                          <a:pt x="2710" y="903"/>
                          <a:pt x="2719" y="901"/>
                          <a:pt x="2727" y="896"/>
                        </a:cubicBezTo>
                        <a:cubicBezTo>
                          <a:pt x="2749" y="882"/>
                          <a:pt x="2756" y="853"/>
                          <a:pt x="2742" y="831"/>
                        </a:cubicBezTo>
                        <a:cubicBezTo>
                          <a:pt x="2733" y="816"/>
                          <a:pt x="2718" y="808"/>
                          <a:pt x="2702" y="808"/>
                        </a:cubicBezTo>
                        <a:moveTo>
                          <a:pt x="8446" y="802"/>
                        </a:moveTo>
                        <a:cubicBezTo>
                          <a:pt x="8430" y="802"/>
                          <a:pt x="8414" y="810"/>
                          <a:pt x="8405" y="825"/>
                        </a:cubicBezTo>
                        <a:cubicBezTo>
                          <a:pt x="8392" y="847"/>
                          <a:pt x="8399" y="876"/>
                          <a:pt x="8421" y="890"/>
                        </a:cubicBezTo>
                        <a:cubicBezTo>
                          <a:pt x="8429" y="895"/>
                          <a:pt x="8437" y="897"/>
                          <a:pt x="8446" y="897"/>
                        </a:cubicBezTo>
                        <a:cubicBezTo>
                          <a:pt x="8462" y="897"/>
                          <a:pt x="8477" y="889"/>
                          <a:pt x="8486" y="874"/>
                        </a:cubicBezTo>
                        <a:cubicBezTo>
                          <a:pt x="8500" y="852"/>
                          <a:pt x="8492" y="823"/>
                          <a:pt x="8470" y="809"/>
                        </a:cubicBezTo>
                        <a:cubicBezTo>
                          <a:pt x="8463" y="805"/>
                          <a:pt x="8454" y="802"/>
                          <a:pt x="8446" y="802"/>
                        </a:cubicBezTo>
                        <a:moveTo>
                          <a:pt x="3030" y="623"/>
                        </a:moveTo>
                        <a:cubicBezTo>
                          <a:pt x="3023" y="623"/>
                          <a:pt x="3015" y="624"/>
                          <a:pt x="3008" y="628"/>
                        </a:cubicBezTo>
                        <a:cubicBezTo>
                          <a:pt x="2985" y="640"/>
                          <a:pt x="2976" y="668"/>
                          <a:pt x="2988" y="692"/>
                        </a:cubicBezTo>
                        <a:cubicBezTo>
                          <a:pt x="2997" y="708"/>
                          <a:pt x="3013" y="717"/>
                          <a:pt x="3030" y="717"/>
                        </a:cubicBezTo>
                        <a:cubicBezTo>
                          <a:pt x="3038" y="717"/>
                          <a:pt x="3045" y="715"/>
                          <a:pt x="3052" y="712"/>
                        </a:cubicBezTo>
                        <a:cubicBezTo>
                          <a:pt x="3052" y="712"/>
                          <a:pt x="3052" y="712"/>
                          <a:pt x="3052" y="712"/>
                        </a:cubicBezTo>
                        <a:cubicBezTo>
                          <a:pt x="3075" y="700"/>
                          <a:pt x="3084" y="671"/>
                          <a:pt x="3072" y="648"/>
                        </a:cubicBezTo>
                        <a:cubicBezTo>
                          <a:pt x="3064" y="632"/>
                          <a:pt x="3047" y="623"/>
                          <a:pt x="3030" y="623"/>
                        </a:cubicBezTo>
                        <a:moveTo>
                          <a:pt x="8117" y="617"/>
                        </a:moveTo>
                        <a:cubicBezTo>
                          <a:pt x="8099" y="617"/>
                          <a:pt x="8083" y="626"/>
                          <a:pt x="8074" y="642"/>
                        </a:cubicBezTo>
                        <a:cubicBezTo>
                          <a:pt x="8062" y="666"/>
                          <a:pt x="8071" y="694"/>
                          <a:pt x="8094" y="706"/>
                        </a:cubicBezTo>
                        <a:cubicBezTo>
                          <a:pt x="8095" y="706"/>
                          <a:pt x="8095" y="706"/>
                          <a:pt x="8095" y="706"/>
                        </a:cubicBezTo>
                        <a:cubicBezTo>
                          <a:pt x="8102" y="710"/>
                          <a:pt x="8109" y="712"/>
                          <a:pt x="8116" y="712"/>
                        </a:cubicBezTo>
                        <a:cubicBezTo>
                          <a:pt x="8133" y="712"/>
                          <a:pt x="8150" y="702"/>
                          <a:pt x="8158" y="686"/>
                        </a:cubicBezTo>
                        <a:cubicBezTo>
                          <a:pt x="8170" y="663"/>
                          <a:pt x="8161" y="634"/>
                          <a:pt x="8138" y="622"/>
                        </a:cubicBezTo>
                        <a:cubicBezTo>
                          <a:pt x="8131" y="619"/>
                          <a:pt x="8124" y="617"/>
                          <a:pt x="8117" y="617"/>
                        </a:cubicBezTo>
                        <a:moveTo>
                          <a:pt x="3370" y="460"/>
                        </a:moveTo>
                        <a:cubicBezTo>
                          <a:pt x="3364" y="460"/>
                          <a:pt x="3358" y="461"/>
                          <a:pt x="3351" y="464"/>
                        </a:cubicBezTo>
                        <a:cubicBezTo>
                          <a:pt x="3328" y="474"/>
                          <a:pt x="3317" y="502"/>
                          <a:pt x="3327" y="526"/>
                        </a:cubicBezTo>
                        <a:cubicBezTo>
                          <a:pt x="3335" y="544"/>
                          <a:pt x="3352" y="554"/>
                          <a:pt x="3370" y="554"/>
                        </a:cubicBezTo>
                        <a:cubicBezTo>
                          <a:pt x="3377" y="554"/>
                          <a:pt x="3383" y="553"/>
                          <a:pt x="3389" y="550"/>
                        </a:cubicBezTo>
                        <a:cubicBezTo>
                          <a:pt x="3413" y="540"/>
                          <a:pt x="3424" y="512"/>
                          <a:pt x="3414" y="488"/>
                        </a:cubicBezTo>
                        <a:cubicBezTo>
                          <a:pt x="3406" y="470"/>
                          <a:pt x="3389" y="460"/>
                          <a:pt x="3370" y="460"/>
                        </a:cubicBezTo>
                        <a:moveTo>
                          <a:pt x="7775" y="455"/>
                        </a:moveTo>
                        <a:cubicBezTo>
                          <a:pt x="7757" y="455"/>
                          <a:pt x="7739" y="465"/>
                          <a:pt x="7732" y="483"/>
                        </a:cubicBezTo>
                        <a:cubicBezTo>
                          <a:pt x="7721" y="507"/>
                          <a:pt x="7732" y="535"/>
                          <a:pt x="7756" y="545"/>
                        </a:cubicBezTo>
                        <a:cubicBezTo>
                          <a:pt x="7763" y="548"/>
                          <a:pt x="7769" y="549"/>
                          <a:pt x="7775" y="549"/>
                        </a:cubicBezTo>
                        <a:cubicBezTo>
                          <a:pt x="7793" y="549"/>
                          <a:pt x="7811" y="538"/>
                          <a:pt x="7819" y="521"/>
                        </a:cubicBezTo>
                        <a:cubicBezTo>
                          <a:pt x="7829" y="497"/>
                          <a:pt x="7818" y="469"/>
                          <a:pt x="7794" y="458"/>
                        </a:cubicBezTo>
                        <a:cubicBezTo>
                          <a:pt x="7788" y="456"/>
                          <a:pt x="7782" y="455"/>
                          <a:pt x="7775" y="455"/>
                        </a:cubicBezTo>
                        <a:moveTo>
                          <a:pt x="3721" y="321"/>
                        </a:moveTo>
                        <a:cubicBezTo>
                          <a:pt x="3716" y="321"/>
                          <a:pt x="3710" y="321"/>
                          <a:pt x="3705" y="323"/>
                        </a:cubicBezTo>
                        <a:cubicBezTo>
                          <a:pt x="3680" y="332"/>
                          <a:pt x="3668" y="359"/>
                          <a:pt x="3676" y="384"/>
                        </a:cubicBezTo>
                        <a:cubicBezTo>
                          <a:pt x="3683" y="403"/>
                          <a:pt x="3701" y="415"/>
                          <a:pt x="3721" y="415"/>
                        </a:cubicBezTo>
                        <a:cubicBezTo>
                          <a:pt x="3726" y="415"/>
                          <a:pt x="3732" y="414"/>
                          <a:pt x="3737" y="412"/>
                        </a:cubicBezTo>
                        <a:cubicBezTo>
                          <a:pt x="3761" y="404"/>
                          <a:pt x="3774" y="377"/>
                          <a:pt x="3765" y="352"/>
                        </a:cubicBezTo>
                        <a:cubicBezTo>
                          <a:pt x="3758" y="333"/>
                          <a:pt x="3740" y="321"/>
                          <a:pt x="3721" y="321"/>
                        </a:cubicBezTo>
                        <a:moveTo>
                          <a:pt x="7424" y="316"/>
                        </a:moveTo>
                        <a:cubicBezTo>
                          <a:pt x="7404" y="316"/>
                          <a:pt x="7386" y="328"/>
                          <a:pt x="7379" y="348"/>
                        </a:cubicBezTo>
                        <a:cubicBezTo>
                          <a:pt x="7370" y="372"/>
                          <a:pt x="7383" y="399"/>
                          <a:pt x="7408" y="408"/>
                        </a:cubicBezTo>
                        <a:cubicBezTo>
                          <a:pt x="7413" y="410"/>
                          <a:pt x="7418" y="411"/>
                          <a:pt x="7424" y="411"/>
                        </a:cubicBezTo>
                        <a:cubicBezTo>
                          <a:pt x="7443" y="411"/>
                          <a:pt x="7461" y="399"/>
                          <a:pt x="7468" y="379"/>
                        </a:cubicBezTo>
                        <a:cubicBezTo>
                          <a:pt x="7477" y="355"/>
                          <a:pt x="7464" y="327"/>
                          <a:pt x="7439" y="319"/>
                        </a:cubicBezTo>
                        <a:cubicBezTo>
                          <a:pt x="7434" y="317"/>
                          <a:pt x="7429" y="316"/>
                          <a:pt x="7424" y="316"/>
                        </a:cubicBezTo>
                        <a:moveTo>
                          <a:pt x="4081" y="206"/>
                        </a:moveTo>
                        <a:cubicBezTo>
                          <a:pt x="4076" y="206"/>
                          <a:pt x="4072" y="207"/>
                          <a:pt x="4068" y="208"/>
                        </a:cubicBezTo>
                        <a:cubicBezTo>
                          <a:pt x="4067" y="208"/>
                          <a:pt x="4067" y="208"/>
                          <a:pt x="4067" y="208"/>
                        </a:cubicBezTo>
                        <a:cubicBezTo>
                          <a:pt x="4043" y="215"/>
                          <a:pt x="4028" y="241"/>
                          <a:pt x="4035" y="266"/>
                        </a:cubicBezTo>
                        <a:cubicBezTo>
                          <a:pt x="4041" y="287"/>
                          <a:pt x="4060" y="300"/>
                          <a:pt x="4080" y="300"/>
                        </a:cubicBezTo>
                        <a:cubicBezTo>
                          <a:pt x="4084" y="300"/>
                          <a:pt x="4089" y="300"/>
                          <a:pt x="4093" y="299"/>
                        </a:cubicBezTo>
                        <a:cubicBezTo>
                          <a:pt x="4118" y="292"/>
                          <a:pt x="4133" y="265"/>
                          <a:pt x="4126" y="240"/>
                        </a:cubicBezTo>
                        <a:cubicBezTo>
                          <a:pt x="4120" y="220"/>
                          <a:pt x="4101" y="206"/>
                          <a:pt x="4081" y="206"/>
                        </a:cubicBezTo>
                        <a:moveTo>
                          <a:pt x="7064" y="202"/>
                        </a:moveTo>
                        <a:cubicBezTo>
                          <a:pt x="7043" y="202"/>
                          <a:pt x="7024" y="216"/>
                          <a:pt x="7018" y="237"/>
                        </a:cubicBezTo>
                        <a:cubicBezTo>
                          <a:pt x="7011" y="262"/>
                          <a:pt x="7026" y="288"/>
                          <a:pt x="7051" y="295"/>
                        </a:cubicBezTo>
                        <a:cubicBezTo>
                          <a:pt x="7055" y="296"/>
                          <a:pt x="7059" y="297"/>
                          <a:pt x="7064" y="297"/>
                        </a:cubicBezTo>
                        <a:cubicBezTo>
                          <a:pt x="7084" y="297"/>
                          <a:pt x="7103" y="283"/>
                          <a:pt x="7109" y="262"/>
                        </a:cubicBezTo>
                        <a:cubicBezTo>
                          <a:pt x="7116" y="237"/>
                          <a:pt x="7101" y="211"/>
                          <a:pt x="7076" y="204"/>
                        </a:cubicBezTo>
                        <a:cubicBezTo>
                          <a:pt x="7072" y="203"/>
                          <a:pt x="7068" y="202"/>
                          <a:pt x="7064" y="202"/>
                        </a:cubicBezTo>
                        <a:moveTo>
                          <a:pt x="4447" y="116"/>
                        </a:moveTo>
                        <a:cubicBezTo>
                          <a:pt x="4444" y="116"/>
                          <a:pt x="4441" y="116"/>
                          <a:pt x="4437" y="117"/>
                        </a:cubicBezTo>
                        <a:cubicBezTo>
                          <a:pt x="4412" y="123"/>
                          <a:pt x="4396" y="147"/>
                          <a:pt x="4401" y="173"/>
                        </a:cubicBezTo>
                        <a:cubicBezTo>
                          <a:pt x="4405" y="195"/>
                          <a:pt x="4425" y="211"/>
                          <a:pt x="4447" y="211"/>
                        </a:cubicBezTo>
                        <a:cubicBezTo>
                          <a:pt x="4450" y="211"/>
                          <a:pt x="4453" y="210"/>
                          <a:pt x="4457" y="210"/>
                        </a:cubicBezTo>
                        <a:cubicBezTo>
                          <a:pt x="4482" y="204"/>
                          <a:pt x="4498" y="179"/>
                          <a:pt x="4493" y="154"/>
                        </a:cubicBezTo>
                        <a:cubicBezTo>
                          <a:pt x="4489" y="131"/>
                          <a:pt x="4469" y="116"/>
                          <a:pt x="4447" y="116"/>
                        </a:cubicBezTo>
                        <a:moveTo>
                          <a:pt x="6697" y="113"/>
                        </a:moveTo>
                        <a:cubicBezTo>
                          <a:pt x="6675" y="113"/>
                          <a:pt x="6655" y="129"/>
                          <a:pt x="6651" y="151"/>
                        </a:cubicBezTo>
                        <a:cubicBezTo>
                          <a:pt x="6645" y="177"/>
                          <a:pt x="6662" y="202"/>
                          <a:pt x="6687" y="207"/>
                        </a:cubicBezTo>
                        <a:cubicBezTo>
                          <a:pt x="6691" y="208"/>
                          <a:pt x="6694" y="208"/>
                          <a:pt x="6697" y="208"/>
                        </a:cubicBezTo>
                        <a:cubicBezTo>
                          <a:pt x="6719" y="208"/>
                          <a:pt x="6738" y="192"/>
                          <a:pt x="6743" y="170"/>
                        </a:cubicBezTo>
                        <a:cubicBezTo>
                          <a:pt x="6748" y="145"/>
                          <a:pt x="6732" y="119"/>
                          <a:pt x="6706" y="114"/>
                        </a:cubicBezTo>
                        <a:cubicBezTo>
                          <a:pt x="6703" y="114"/>
                          <a:pt x="6700" y="113"/>
                          <a:pt x="6697" y="113"/>
                        </a:cubicBezTo>
                        <a:moveTo>
                          <a:pt x="4819" y="52"/>
                        </a:moveTo>
                        <a:cubicBezTo>
                          <a:pt x="4817" y="52"/>
                          <a:pt x="4815" y="52"/>
                          <a:pt x="4812" y="52"/>
                        </a:cubicBezTo>
                        <a:cubicBezTo>
                          <a:pt x="4787" y="56"/>
                          <a:pt x="4769" y="80"/>
                          <a:pt x="4772" y="106"/>
                        </a:cubicBezTo>
                        <a:cubicBezTo>
                          <a:pt x="4776" y="129"/>
                          <a:pt x="4796" y="146"/>
                          <a:pt x="4819" y="146"/>
                        </a:cubicBezTo>
                        <a:cubicBezTo>
                          <a:pt x="4821" y="146"/>
                          <a:pt x="4823" y="146"/>
                          <a:pt x="4825" y="146"/>
                        </a:cubicBezTo>
                        <a:cubicBezTo>
                          <a:pt x="4851" y="142"/>
                          <a:pt x="4869" y="118"/>
                          <a:pt x="4866" y="93"/>
                        </a:cubicBezTo>
                        <a:cubicBezTo>
                          <a:pt x="4862" y="69"/>
                          <a:pt x="4842" y="52"/>
                          <a:pt x="4819" y="52"/>
                        </a:cubicBezTo>
                        <a:moveTo>
                          <a:pt x="6325" y="50"/>
                        </a:moveTo>
                        <a:cubicBezTo>
                          <a:pt x="6301" y="50"/>
                          <a:pt x="6281" y="67"/>
                          <a:pt x="6278" y="91"/>
                        </a:cubicBezTo>
                        <a:cubicBezTo>
                          <a:pt x="6274" y="117"/>
                          <a:pt x="6292" y="140"/>
                          <a:pt x="6318" y="144"/>
                        </a:cubicBezTo>
                        <a:cubicBezTo>
                          <a:pt x="6320" y="144"/>
                          <a:pt x="6322" y="144"/>
                          <a:pt x="6325" y="144"/>
                        </a:cubicBezTo>
                        <a:cubicBezTo>
                          <a:pt x="6348" y="144"/>
                          <a:pt x="6368" y="127"/>
                          <a:pt x="6371" y="104"/>
                        </a:cubicBezTo>
                        <a:cubicBezTo>
                          <a:pt x="6375" y="77"/>
                          <a:pt x="6357" y="54"/>
                          <a:pt x="6331" y="50"/>
                        </a:cubicBezTo>
                        <a:cubicBezTo>
                          <a:pt x="6329" y="50"/>
                          <a:pt x="6327" y="50"/>
                          <a:pt x="6325" y="50"/>
                        </a:cubicBezTo>
                        <a:moveTo>
                          <a:pt x="5195" y="13"/>
                        </a:moveTo>
                        <a:cubicBezTo>
                          <a:pt x="5194" y="13"/>
                          <a:pt x="5192" y="13"/>
                          <a:pt x="5191" y="13"/>
                        </a:cubicBezTo>
                        <a:cubicBezTo>
                          <a:pt x="5165" y="15"/>
                          <a:pt x="5146" y="37"/>
                          <a:pt x="5147" y="63"/>
                        </a:cubicBezTo>
                        <a:cubicBezTo>
                          <a:pt x="5149" y="89"/>
                          <a:pt x="5170" y="107"/>
                          <a:pt x="5194" y="107"/>
                        </a:cubicBezTo>
                        <a:cubicBezTo>
                          <a:pt x="5196" y="107"/>
                          <a:pt x="5197" y="107"/>
                          <a:pt x="5198" y="107"/>
                        </a:cubicBezTo>
                        <a:cubicBezTo>
                          <a:pt x="5224" y="106"/>
                          <a:pt x="5243" y="83"/>
                          <a:pt x="5242" y="57"/>
                        </a:cubicBezTo>
                        <a:cubicBezTo>
                          <a:pt x="5240" y="32"/>
                          <a:pt x="5219" y="13"/>
                          <a:pt x="5195" y="13"/>
                        </a:cubicBezTo>
                        <a:moveTo>
                          <a:pt x="5949" y="12"/>
                        </a:moveTo>
                        <a:cubicBezTo>
                          <a:pt x="5924" y="12"/>
                          <a:pt x="5904" y="31"/>
                          <a:pt x="5902" y="56"/>
                        </a:cubicBezTo>
                        <a:cubicBezTo>
                          <a:pt x="5900" y="82"/>
                          <a:pt x="5920" y="105"/>
                          <a:pt x="5946" y="106"/>
                        </a:cubicBezTo>
                        <a:cubicBezTo>
                          <a:pt x="5947" y="106"/>
                          <a:pt x="5948" y="106"/>
                          <a:pt x="5949" y="106"/>
                        </a:cubicBezTo>
                        <a:cubicBezTo>
                          <a:pt x="5974" y="106"/>
                          <a:pt x="5994" y="87"/>
                          <a:pt x="5996" y="62"/>
                        </a:cubicBezTo>
                        <a:cubicBezTo>
                          <a:pt x="5998" y="37"/>
                          <a:pt x="5978" y="14"/>
                          <a:pt x="5952" y="12"/>
                        </a:cubicBezTo>
                        <a:cubicBezTo>
                          <a:pt x="5951" y="12"/>
                          <a:pt x="5950" y="12"/>
                          <a:pt x="5949" y="12"/>
                        </a:cubicBezTo>
                        <a:moveTo>
                          <a:pt x="5572" y="0"/>
                        </a:moveTo>
                        <a:cubicBezTo>
                          <a:pt x="5546" y="0"/>
                          <a:pt x="5525" y="21"/>
                          <a:pt x="5525" y="47"/>
                        </a:cubicBezTo>
                        <a:cubicBezTo>
                          <a:pt x="5525" y="73"/>
                          <a:pt x="5546" y="94"/>
                          <a:pt x="5572" y="94"/>
                        </a:cubicBezTo>
                        <a:cubicBezTo>
                          <a:pt x="5598" y="94"/>
                          <a:pt x="5619" y="73"/>
                          <a:pt x="5619" y="47"/>
                        </a:cubicBezTo>
                        <a:cubicBezTo>
                          <a:pt x="5619" y="21"/>
                          <a:pt x="5598" y="0"/>
                          <a:pt x="557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75" name="任意多边形: 形状 74">
                    <a:extLst>
                      <a:ext uri="{FF2B5EF4-FFF2-40B4-BE49-F238E27FC236}">
                        <a16:creationId xmlns:a16="http://schemas.microsoft.com/office/drawing/2014/main" id="{A2715320-7866-80A7-6FF2-CCA6DACAAD88}"/>
                      </a:ext>
                    </a:extLst>
                  </p:cNvPr>
                  <p:cNvSpPr>
                    <a:spLocks noChangeArrowheads="1"/>
                  </p:cNvSpPr>
                  <p:nvPr/>
                </p:nvSpPr>
                <p:spPr bwMode="auto">
                  <a:xfrm>
                    <a:off x="17201426" y="-702390"/>
                    <a:ext cx="8459370" cy="5713446"/>
                  </a:xfrm>
                  <a:custGeom>
                    <a:avLst/>
                    <a:gdLst>
                      <a:gd name="connsiteX0" fmla="*/ 905044 w 8459370"/>
                      <a:gd name="connsiteY0" fmla="*/ 5705235 h 5713446"/>
                      <a:gd name="connsiteX1" fmla="*/ 909148 w 8459370"/>
                      <a:gd name="connsiteY1" fmla="*/ 5709341 h 5713446"/>
                      <a:gd name="connsiteX2" fmla="*/ 905044 w 8459370"/>
                      <a:gd name="connsiteY2" fmla="*/ 5713446 h 5713446"/>
                      <a:gd name="connsiteX3" fmla="*/ 900938 w 8459370"/>
                      <a:gd name="connsiteY3" fmla="*/ 5709341 h 5713446"/>
                      <a:gd name="connsiteX4" fmla="*/ 905044 w 8459370"/>
                      <a:gd name="connsiteY4" fmla="*/ 5705235 h 5713446"/>
                      <a:gd name="connsiteX5" fmla="*/ 185730 w 8459370"/>
                      <a:gd name="connsiteY5" fmla="*/ 5430234 h 5713446"/>
                      <a:gd name="connsiteX6" fmla="*/ 194966 w 8459370"/>
                      <a:gd name="connsiteY6" fmla="*/ 5439470 h 5713446"/>
                      <a:gd name="connsiteX7" fmla="*/ 185730 w 8459370"/>
                      <a:gd name="connsiteY7" fmla="*/ 5448706 h 5713446"/>
                      <a:gd name="connsiteX8" fmla="*/ 176494 w 8459370"/>
                      <a:gd name="connsiteY8" fmla="*/ 5439470 h 5713446"/>
                      <a:gd name="connsiteX9" fmla="*/ 185730 w 8459370"/>
                      <a:gd name="connsiteY9" fmla="*/ 5430234 h 5713446"/>
                      <a:gd name="connsiteX10" fmla="*/ 8279798 w 8459370"/>
                      <a:gd name="connsiteY10" fmla="*/ 5424078 h 5713446"/>
                      <a:gd name="connsiteX11" fmla="*/ 8291086 w 8459370"/>
                      <a:gd name="connsiteY11" fmla="*/ 5436392 h 5713446"/>
                      <a:gd name="connsiteX12" fmla="*/ 8279798 w 8459370"/>
                      <a:gd name="connsiteY12" fmla="*/ 5448706 h 5713446"/>
                      <a:gd name="connsiteX13" fmla="*/ 8268510 w 8459370"/>
                      <a:gd name="connsiteY13" fmla="*/ 5436392 h 5713446"/>
                      <a:gd name="connsiteX14" fmla="*/ 8279798 w 8459370"/>
                      <a:gd name="connsiteY14" fmla="*/ 5424078 h 5713446"/>
                      <a:gd name="connsiteX15" fmla="*/ 795246 w 8459370"/>
                      <a:gd name="connsiteY15" fmla="*/ 5424078 h 5713446"/>
                      <a:gd name="connsiteX16" fmla="*/ 800378 w 8459370"/>
                      <a:gd name="connsiteY16" fmla="*/ 5430235 h 5713446"/>
                      <a:gd name="connsiteX17" fmla="*/ 795246 w 8459370"/>
                      <a:gd name="connsiteY17" fmla="*/ 5436392 h 5713446"/>
                      <a:gd name="connsiteX18" fmla="*/ 790116 w 8459370"/>
                      <a:gd name="connsiteY18" fmla="*/ 5430235 h 5713446"/>
                      <a:gd name="connsiteX19" fmla="*/ 795246 w 8459370"/>
                      <a:gd name="connsiteY19" fmla="*/ 5424078 h 5713446"/>
                      <a:gd name="connsiteX20" fmla="*/ 7871400 w 8459370"/>
                      <a:gd name="connsiteY20" fmla="*/ 5415869 h 5713446"/>
                      <a:gd name="connsiteX21" fmla="*/ 7886792 w 8459370"/>
                      <a:gd name="connsiteY21" fmla="*/ 5431261 h 5713446"/>
                      <a:gd name="connsiteX22" fmla="*/ 7871400 w 8459370"/>
                      <a:gd name="connsiteY22" fmla="*/ 5446653 h 5713446"/>
                      <a:gd name="connsiteX23" fmla="*/ 7856008 w 8459370"/>
                      <a:gd name="connsiteY23" fmla="*/ 5431261 h 5713446"/>
                      <a:gd name="connsiteX24" fmla="*/ 7871400 w 8459370"/>
                      <a:gd name="connsiteY24" fmla="*/ 5415869 h 5713446"/>
                      <a:gd name="connsiteX25" fmla="*/ 385822 w 8459370"/>
                      <a:gd name="connsiteY25" fmla="*/ 5403555 h 5713446"/>
                      <a:gd name="connsiteX26" fmla="*/ 418658 w 8459370"/>
                      <a:gd name="connsiteY26" fmla="*/ 5436391 h 5713446"/>
                      <a:gd name="connsiteX27" fmla="*/ 385822 w 8459370"/>
                      <a:gd name="connsiteY27" fmla="*/ 5469227 h 5713446"/>
                      <a:gd name="connsiteX28" fmla="*/ 352986 w 8459370"/>
                      <a:gd name="connsiteY28" fmla="*/ 5436391 h 5713446"/>
                      <a:gd name="connsiteX29" fmla="*/ 385822 w 8459370"/>
                      <a:gd name="connsiteY29" fmla="*/ 5403555 h 5713446"/>
                      <a:gd name="connsiteX30" fmla="*/ 8079702 w 8459370"/>
                      <a:gd name="connsiteY30" fmla="*/ 5391242 h 5713446"/>
                      <a:gd name="connsiteX31" fmla="*/ 8122800 w 8459370"/>
                      <a:gd name="connsiteY31" fmla="*/ 5435366 h 5713446"/>
                      <a:gd name="connsiteX32" fmla="*/ 8079702 w 8459370"/>
                      <a:gd name="connsiteY32" fmla="*/ 5479490 h 5713446"/>
                      <a:gd name="connsiteX33" fmla="*/ 8036606 w 8459370"/>
                      <a:gd name="connsiteY33" fmla="*/ 5435366 h 5713446"/>
                      <a:gd name="connsiteX34" fmla="*/ 8079702 w 8459370"/>
                      <a:gd name="connsiteY34" fmla="*/ 5391242 h 5713446"/>
                      <a:gd name="connsiteX35" fmla="*/ 595152 w 8459370"/>
                      <a:gd name="connsiteY35" fmla="*/ 5391242 h 5713446"/>
                      <a:gd name="connsiteX36" fmla="*/ 636198 w 8459370"/>
                      <a:gd name="connsiteY36" fmla="*/ 5432287 h 5713446"/>
                      <a:gd name="connsiteX37" fmla="*/ 595152 w 8459370"/>
                      <a:gd name="connsiteY37" fmla="*/ 5473332 h 5713446"/>
                      <a:gd name="connsiteX38" fmla="*/ 554106 w 8459370"/>
                      <a:gd name="connsiteY38" fmla="*/ 5432287 h 5713446"/>
                      <a:gd name="connsiteX39" fmla="*/ 595152 w 8459370"/>
                      <a:gd name="connsiteY39" fmla="*/ 5391242 h 5713446"/>
                      <a:gd name="connsiteX40" fmla="*/ 7670280 w 8459370"/>
                      <a:gd name="connsiteY40" fmla="*/ 5389189 h 5713446"/>
                      <a:gd name="connsiteX41" fmla="*/ 7710298 w 8459370"/>
                      <a:gd name="connsiteY41" fmla="*/ 5429208 h 5713446"/>
                      <a:gd name="connsiteX42" fmla="*/ 7670280 w 8459370"/>
                      <a:gd name="connsiteY42" fmla="*/ 5469227 h 5713446"/>
                      <a:gd name="connsiteX43" fmla="*/ 7630262 w 8459370"/>
                      <a:gd name="connsiteY43" fmla="*/ 5429208 h 5713446"/>
                      <a:gd name="connsiteX44" fmla="*/ 7670280 w 8459370"/>
                      <a:gd name="connsiteY44" fmla="*/ 5389189 h 5713446"/>
                      <a:gd name="connsiteX45" fmla="*/ 111850 w 8459370"/>
                      <a:gd name="connsiteY45" fmla="*/ 5136763 h 5713446"/>
                      <a:gd name="connsiteX46" fmla="*/ 123138 w 8459370"/>
                      <a:gd name="connsiteY46" fmla="*/ 5147024 h 5713446"/>
                      <a:gd name="connsiteX47" fmla="*/ 111850 w 8459370"/>
                      <a:gd name="connsiteY47" fmla="*/ 5157285 h 5713446"/>
                      <a:gd name="connsiteX48" fmla="*/ 100562 w 8459370"/>
                      <a:gd name="connsiteY48" fmla="*/ 5147024 h 5713446"/>
                      <a:gd name="connsiteX49" fmla="*/ 111850 w 8459370"/>
                      <a:gd name="connsiteY49" fmla="*/ 5136763 h 5713446"/>
                      <a:gd name="connsiteX50" fmla="*/ 8354706 w 8459370"/>
                      <a:gd name="connsiteY50" fmla="*/ 5134710 h 5713446"/>
                      <a:gd name="connsiteX51" fmla="*/ 8364966 w 8459370"/>
                      <a:gd name="connsiteY51" fmla="*/ 5144971 h 5713446"/>
                      <a:gd name="connsiteX52" fmla="*/ 8354706 w 8459370"/>
                      <a:gd name="connsiteY52" fmla="*/ 5155232 h 5713446"/>
                      <a:gd name="connsiteX53" fmla="*/ 8344444 w 8459370"/>
                      <a:gd name="connsiteY53" fmla="*/ 5144971 h 5713446"/>
                      <a:gd name="connsiteX54" fmla="*/ 8354706 w 8459370"/>
                      <a:gd name="connsiteY54" fmla="*/ 5134710 h 5713446"/>
                      <a:gd name="connsiteX55" fmla="*/ 710078 w 8459370"/>
                      <a:gd name="connsiteY55" fmla="*/ 5134710 h 5713446"/>
                      <a:gd name="connsiteX56" fmla="*/ 718286 w 8459370"/>
                      <a:gd name="connsiteY56" fmla="*/ 5141893 h 5713446"/>
                      <a:gd name="connsiteX57" fmla="*/ 710078 w 8459370"/>
                      <a:gd name="connsiteY57" fmla="*/ 5149076 h 5713446"/>
                      <a:gd name="connsiteX58" fmla="*/ 701870 w 8459370"/>
                      <a:gd name="connsiteY58" fmla="*/ 5141893 h 5713446"/>
                      <a:gd name="connsiteX59" fmla="*/ 710078 w 8459370"/>
                      <a:gd name="connsiteY59" fmla="*/ 5134710 h 5713446"/>
                      <a:gd name="connsiteX60" fmla="*/ 7952466 w 8459370"/>
                      <a:gd name="connsiteY60" fmla="*/ 5126501 h 5713446"/>
                      <a:gd name="connsiteX61" fmla="*/ 7968882 w 8459370"/>
                      <a:gd name="connsiteY61" fmla="*/ 5142919 h 5713446"/>
                      <a:gd name="connsiteX62" fmla="*/ 7952466 w 8459370"/>
                      <a:gd name="connsiteY62" fmla="*/ 5159337 h 5713446"/>
                      <a:gd name="connsiteX63" fmla="*/ 7936046 w 8459370"/>
                      <a:gd name="connsiteY63" fmla="*/ 5142919 h 5713446"/>
                      <a:gd name="connsiteX64" fmla="*/ 7952466 w 8459370"/>
                      <a:gd name="connsiteY64" fmla="*/ 5126501 h 5713446"/>
                      <a:gd name="connsiteX65" fmla="*/ 513062 w 8459370"/>
                      <a:gd name="connsiteY65" fmla="*/ 5114187 h 5713446"/>
                      <a:gd name="connsiteX66" fmla="*/ 543846 w 8459370"/>
                      <a:gd name="connsiteY66" fmla="*/ 5143945 h 5713446"/>
                      <a:gd name="connsiteX67" fmla="*/ 513062 w 8459370"/>
                      <a:gd name="connsiteY67" fmla="*/ 5173703 h 5713446"/>
                      <a:gd name="connsiteX68" fmla="*/ 482278 w 8459370"/>
                      <a:gd name="connsiteY68" fmla="*/ 5143945 h 5713446"/>
                      <a:gd name="connsiteX69" fmla="*/ 513062 w 8459370"/>
                      <a:gd name="connsiteY69" fmla="*/ 5114187 h 5713446"/>
                      <a:gd name="connsiteX70" fmla="*/ 308864 w 8459370"/>
                      <a:gd name="connsiteY70" fmla="*/ 5114187 h 5713446"/>
                      <a:gd name="connsiteX71" fmla="*/ 340674 w 8459370"/>
                      <a:gd name="connsiteY71" fmla="*/ 5147023 h 5713446"/>
                      <a:gd name="connsiteX72" fmla="*/ 308864 w 8459370"/>
                      <a:gd name="connsiteY72" fmla="*/ 5179859 h 5713446"/>
                      <a:gd name="connsiteX73" fmla="*/ 277054 w 8459370"/>
                      <a:gd name="connsiteY73" fmla="*/ 5147023 h 5713446"/>
                      <a:gd name="connsiteX74" fmla="*/ 308864 w 8459370"/>
                      <a:gd name="connsiteY74" fmla="*/ 5114187 h 5713446"/>
                      <a:gd name="connsiteX75" fmla="*/ 8157690 w 8459370"/>
                      <a:gd name="connsiteY75" fmla="*/ 5101874 h 5713446"/>
                      <a:gd name="connsiteX76" fmla="*/ 8198734 w 8459370"/>
                      <a:gd name="connsiteY76" fmla="*/ 5143946 h 5713446"/>
                      <a:gd name="connsiteX77" fmla="*/ 8157690 w 8459370"/>
                      <a:gd name="connsiteY77" fmla="*/ 5186018 h 5713446"/>
                      <a:gd name="connsiteX78" fmla="*/ 8116646 w 8459370"/>
                      <a:gd name="connsiteY78" fmla="*/ 5143946 h 5713446"/>
                      <a:gd name="connsiteX79" fmla="*/ 8157690 w 8459370"/>
                      <a:gd name="connsiteY79" fmla="*/ 5101874 h 5713446"/>
                      <a:gd name="connsiteX80" fmla="*/ 7755448 w 8459370"/>
                      <a:gd name="connsiteY80" fmla="*/ 5097769 h 5713446"/>
                      <a:gd name="connsiteX81" fmla="*/ 7798546 w 8459370"/>
                      <a:gd name="connsiteY81" fmla="*/ 5140866 h 5713446"/>
                      <a:gd name="connsiteX82" fmla="*/ 7755448 w 8459370"/>
                      <a:gd name="connsiteY82" fmla="*/ 5183963 h 5713446"/>
                      <a:gd name="connsiteX83" fmla="*/ 7712350 w 8459370"/>
                      <a:gd name="connsiteY83" fmla="*/ 5140866 h 5713446"/>
                      <a:gd name="connsiteX84" fmla="*/ 7755448 w 8459370"/>
                      <a:gd name="connsiteY84" fmla="*/ 5097769 h 5713446"/>
                      <a:gd name="connsiteX85" fmla="*/ 8408062 w 8459370"/>
                      <a:gd name="connsiteY85" fmla="*/ 4839186 h 5713446"/>
                      <a:gd name="connsiteX86" fmla="*/ 8418324 w 8459370"/>
                      <a:gd name="connsiteY86" fmla="*/ 4849447 h 5713446"/>
                      <a:gd name="connsiteX87" fmla="*/ 8408062 w 8459370"/>
                      <a:gd name="connsiteY87" fmla="*/ 4859708 h 5713446"/>
                      <a:gd name="connsiteX88" fmla="*/ 8397802 w 8459370"/>
                      <a:gd name="connsiteY88" fmla="*/ 4849447 h 5713446"/>
                      <a:gd name="connsiteX89" fmla="*/ 8408062 w 8459370"/>
                      <a:gd name="connsiteY89" fmla="*/ 4839186 h 5713446"/>
                      <a:gd name="connsiteX90" fmla="*/ 649538 w 8459370"/>
                      <a:gd name="connsiteY90" fmla="*/ 4839186 h 5713446"/>
                      <a:gd name="connsiteX91" fmla="*/ 658774 w 8459370"/>
                      <a:gd name="connsiteY91" fmla="*/ 4848422 h 5713446"/>
                      <a:gd name="connsiteX92" fmla="*/ 649538 w 8459370"/>
                      <a:gd name="connsiteY92" fmla="*/ 4857658 h 5713446"/>
                      <a:gd name="connsiteX93" fmla="*/ 640302 w 8459370"/>
                      <a:gd name="connsiteY93" fmla="*/ 4848422 h 5713446"/>
                      <a:gd name="connsiteX94" fmla="*/ 649538 w 8459370"/>
                      <a:gd name="connsiteY94" fmla="*/ 4839186 h 5713446"/>
                      <a:gd name="connsiteX95" fmla="*/ 59516 w 8459370"/>
                      <a:gd name="connsiteY95" fmla="*/ 4839186 h 5713446"/>
                      <a:gd name="connsiteX96" fmla="*/ 71830 w 8459370"/>
                      <a:gd name="connsiteY96" fmla="*/ 4851500 h 5713446"/>
                      <a:gd name="connsiteX97" fmla="*/ 59516 w 8459370"/>
                      <a:gd name="connsiteY97" fmla="*/ 4863814 h 5713446"/>
                      <a:gd name="connsiteX98" fmla="*/ 47202 w 8459370"/>
                      <a:gd name="connsiteY98" fmla="*/ 4851500 h 5713446"/>
                      <a:gd name="connsiteX99" fmla="*/ 59516 w 8459370"/>
                      <a:gd name="connsiteY99" fmla="*/ 4839186 h 5713446"/>
                      <a:gd name="connsiteX100" fmla="*/ 454574 w 8459370"/>
                      <a:gd name="connsiteY100" fmla="*/ 4833030 h 5713446"/>
                      <a:gd name="connsiteX101" fmla="*/ 469966 w 8459370"/>
                      <a:gd name="connsiteY101" fmla="*/ 4849448 h 5713446"/>
                      <a:gd name="connsiteX102" fmla="*/ 454574 w 8459370"/>
                      <a:gd name="connsiteY102" fmla="*/ 4865866 h 5713446"/>
                      <a:gd name="connsiteX103" fmla="*/ 439182 w 8459370"/>
                      <a:gd name="connsiteY103" fmla="*/ 4849448 h 5713446"/>
                      <a:gd name="connsiteX104" fmla="*/ 454574 w 8459370"/>
                      <a:gd name="connsiteY104" fmla="*/ 4833030 h 5713446"/>
                      <a:gd name="connsiteX105" fmla="*/ 8011980 w 8459370"/>
                      <a:gd name="connsiteY105" fmla="*/ 4828926 h 5713446"/>
                      <a:gd name="connsiteX106" fmla="*/ 8030450 w 8459370"/>
                      <a:gd name="connsiteY106" fmla="*/ 4847396 h 5713446"/>
                      <a:gd name="connsiteX107" fmla="*/ 8011980 w 8459370"/>
                      <a:gd name="connsiteY107" fmla="*/ 4865866 h 5713446"/>
                      <a:gd name="connsiteX108" fmla="*/ 7993510 w 8459370"/>
                      <a:gd name="connsiteY108" fmla="*/ 4847396 h 5713446"/>
                      <a:gd name="connsiteX109" fmla="*/ 8011980 w 8459370"/>
                      <a:gd name="connsiteY109" fmla="*/ 4828926 h 5713446"/>
                      <a:gd name="connsiteX110" fmla="*/ 252426 w 8459370"/>
                      <a:gd name="connsiteY110" fmla="*/ 4818664 h 5713446"/>
                      <a:gd name="connsiteX111" fmla="*/ 285262 w 8459370"/>
                      <a:gd name="connsiteY111" fmla="*/ 4851500 h 5713446"/>
                      <a:gd name="connsiteX112" fmla="*/ 252426 w 8459370"/>
                      <a:gd name="connsiteY112" fmla="*/ 4884336 h 5713446"/>
                      <a:gd name="connsiteX113" fmla="*/ 219590 w 8459370"/>
                      <a:gd name="connsiteY113" fmla="*/ 4851500 h 5713446"/>
                      <a:gd name="connsiteX114" fmla="*/ 252426 w 8459370"/>
                      <a:gd name="connsiteY114" fmla="*/ 4818664 h 5713446"/>
                      <a:gd name="connsiteX115" fmla="*/ 8214126 w 8459370"/>
                      <a:gd name="connsiteY115" fmla="*/ 4808403 h 5713446"/>
                      <a:gd name="connsiteX116" fmla="*/ 8254146 w 8459370"/>
                      <a:gd name="connsiteY116" fmla="*/ 4849448 h 5713446"/>
                      <a:gd name="connsiteX117" fmla="*/ 8214126 w 8459370"/>
                      <a:gd name="connsiteY117" fmla="*/ 4890493 h 5713446"/>
                      <a:gd name="connsiteX118" fmla="*/ 8174108 w 8459370"/>
                      <a:gd name="connsiteY118" fmla="*/ 4849448 h 5713446"/>
                      <a:gd name="connsiteX119" fmla="*/ 8214126 w 8459370"/>
                      <a:gd name="connsiteY119" fmla="*/ 4808403 h 5713446"/>
                      <a:gd name="connsiteX120" fmla="*/ 7817016 w 8459370"/>
                      <a:gd name="connsiteY120" fmla="*/ 4802246 h 5713446"/>
                      <a:gd name="connsiteX121" fmla="*/ 7864218 w 8459370"/>
                      <a:gd name="connsiteY121" fmla="*/ 4848422 h 5713446"/>
                      <a:gd name="connsiteX122" fmla="*/ 7817016 w 8459370"/>
                      <a:gd name="connsiteY122" fmla="*/ 4894598 h 5713446"/>
                      <a:gd name="connsiteX123" fmla="*/ 7769814 w 8459370"/>
                      <a:gd name="connsiteY123" fmla="*/ 4848422 h 5713446"/>
                      <a:gd name="connsiteX124" fmla="*/ 7817016 w 8459370"/>
                      <a:gd name="connsiteY124" fmla="*/ 4802246 h 5713446"/>
                      <a:gd name="connsiteX125" fmla="*/ 418660 w 8459370"/>
                      <a:gd name="connsiteY125" fmla="*/ 4545715 h 5713446"/>
                      <a:gd name="connsiteX126" fmla="*/ 424818 w 8459370"/>
                      <a:gd name="connsiteY126" fmla="*/ 4551872 h 5713446"/>
                      <a:gd name="connsiteX127" fmla="*/ 418660 w 8459370"/>
                      <a:gd name="connsiteY127" fmla="*/ 4558029 h 5713446"/>
                      <a:gd name="connsiteX128" fmla="*/ 412502 w 8459370"/>
                      <a:gd name="connsiteY128" fmla="*/ 4551872 h 5713446"/>
                      <a:gd name="connsiteX129" fmla="*/ 418660 w 8459370"/>
                      <a:gd name="connsiteY129" fmla="*/ 4545715 h 5713446"/>
                      <a:gd name="connsiteX130" fmla="*/ 8438848 w 8459370"/>
                      <a:gd name="connsiteY130" fmla="*/ 4539558 h 5713446"/>
                      <a:gd name="connsiteX131" fmla="*/ 8449110 w 8459370"/>
                      <a:gd name="connsiteY131" fmla="*/ 4549819 h 5713446"/>
                      <a:gd name="connsiteX132" fmla="*/ 8438848 w 8459370"/>
                      <a:gd name="connsiteY132" fmla="*/ 4560080 h 5713446"/>
                      <a:gd name="connsiteX133" fmla="*/ 8428586 w 8459370"/>
                      <a:gd name="connsiteY133" fmla="*/ 4549819 h 5713446"/>
                      <a:gd name="connsiteX134" fmla="*/ 8438848 w 8459370"/>
                      <a:gd name="connsiteY134" fmla="*/ 4539558 h 5713446"/>
                      <a:gd name="connsiteX135" fmla="*/ 611570 w 8459370"/>
                      <a:gd name="connsiteY135" fmla="*/ 4539558 h 5713446"/>
                      <a:gd name="connsiteX136" fmla="*/ 621830 w 8459370"/>
                      <a:gd name="connsiteY136" fmla="*/ 4550846 h 5713446"/>
                      <a:gd name="connsiteX137" fmla="*/ 611570 w 8459370"/>
                      <a:gd name="connsiteY137" fmla="*/ 4562134 h 5713446"/>
                      <a:gd name="connsiteX138" fmla="*/ 601310 w 8459370"/>
                      <a:gd name="connsiteY138" fmla="*/ 4550846 h 5713446"/>
                      <a:gd name="connsiteX139" fmla="*/ 611570 w 8459370"/>
                      <a:gd name="connsiteY139" fmla="*/ 4539558 h 5713446"/>
                      <a:gd name="connsiteX140" fmla="*/ 26678 w 8459370"/>
                      <a:gd name="connsiteY140" fmla="*/ 4539558 h 5713446"/>
                      <a:gd name="connsiteX141" fmla="*/ 41046 w 8459370"/>
                      <a:gd name="connsiteY141" fmla="*/ 4552898 h 5713446"/>
                      <a:gd name="connsiteX142" fmla="*/ 26678 w 8459370"/>
                      <a:gd name="connsiteY142" fmla="*/ 4566238 h 5713446"/>
                      <a:gd name="connsiteX143" fmla="*/ 12314 w 8459370"/>
                      <a:gd name="connsiteY143" fmla="*/ 4552898 h 5713446"/>
                      <a:gd name="connsiteX144" fmla="*/ 26678 w 8459370"/>
                      <a:gd name="connsiteY144" fmla="*/ 4539558 h 5713446"/>
                      <a:gd name="connsiteX145" fmla="*/ 8045842 w 8459370"/>
                      <a:gd name="connsiteY145" fmla="*/ 4529297 h 5713446"/>
                      <a:gd name="connsiteX146" fmla="*/ 8067390 w 8459370"/>
                      <a:gd name="connsiteY146" fmla="*/ 4549820 h 5713446"/>
                      <a:gd name="connsiteX147" fmla="*/ 8045842 w 8459370"/>
                      <a:gd name="connsiteY147" fmla="*/ 4570343 h 5713446"/>
                      <a:gd name="connsiteX148" fmla="*/ 8024294 w 8459370"/>
                      <a:gd name="connsiteY148" fmla="*/ 4549820 h 5713446"/>
                      <a:gd name="connsiteX149" fmla="*/ 8045842 w 8459370"/>
                      <a:gd name="connsiteY149" fmla="*/ 4529297 h 5713446"/>
                      <a:gd name="connsiteX150" fmla="*/ 218566 w 8459370"/>
                      <a:gd name="connsiteY150" fmla="*/ 4521088 h 5713446"/>
                      <a:gd name="connsiteX151" fmla="*/ 250374 w 8459370"/>
                      <a:gd name="connsiteY151" fmla="*/ 4552898 h 5713446"/>
                      <a:gd name="connsiteX152" fmla="*/ 218566 w 8459370"/>
                      <a:gd name="connsiteY152" fmla="*/ 4584708 h 5713446"/>
                      <a:gd name="connsiteX153" fmla="*/ 186754 w 8459370"/>
                      <a:gd name="connsiteY153" fmla="*/ 4552898 h 5713446"/>
                      <a:gd name="connsiteX154" fmla="*/ 218566 w 8459370"/>
                      <a:gd name="connsiteY154" fmla="*/ 4521088 h 5713446"/>
                      <a:gd name="connsiteX155" fmla="*/ 8246962 w 8459370"/>
                      <a:gd name="connsiteY155" fmla="*/ 4510826 h 5713446"/>
                      <a:gd name="connsiteX156" fmla="*/ 8284930 w 8459370"/>
                      <a:gd name="connsiteY156" fmla="*/ 4549819 h 5713446"/>
                      <a:gd name="connsiteX157" fmla="*/ 8246962 w 8459370"/>
                      <a:gd name="connsiteY157" fmla="*/ 4588812 h 5713446"/>
                      <a:gd name="connsiteX158" fmla="*/ 8208994 w 8459370"/>
                      <a:gd name="connsiteY158" fmla="*/ 4549819 h 5713446"/>
                      <a:gd name="connsiteX159" fmla="*/ 8246962 w 8459370"/>
                      <a:gd name="connsiteY159" fmla="*/ 4510826 h 5713446"/>
                      <a:gd name="connsiteX160" fmla="*/ 7853956 w 8459370"/>
                      <a:gd name="connsiteY160" fmla="*/ 4502617 h 5713446"/>
                      <a:gd name="connsiteX161" fmla="*/ 7901158 w 8459370"/>
                      <a:gd name="connsiteY161" fmla="*/ 4550845 h 5713446"/>
                      <a:gd name="connsiteX162" fmla="*/ 7853956 w 8459370"/>
                      <a:gd name="connsiteY162" fmla="*/ 4599073 h 5713446"/>
                      <a:gd name="connsiteX163" fmla="*/ 7806754 w 8459370"/>
                      <a:gd name="connsiteY163" fmla="*/ 4550845 h 5713446"/>
                      <a:gd name="connsiteX164" fmla="*/ 7853956 w 8459370"/>
                      <a:gd name="connsiteY164" fmla="*/ 4502617 h 5713446"/>
                      <a:gd name="connsiteX165" fmla="*/ 407374 w 8459370"/>
                      <a:gd name="connsiteY165" fmla="*/ 4248139 h 5713446"/>
                      <a:gd name="connsiteX166" fmla="*/ 410452 w 8459370"/>
                      <a:gd name="connsiteY166" fmla="*/ 4251218 h 5713446"/>
                      <a:gd name="connsiteX167" fmla="*/ 407374 w 8459370"/>
                      <a:gd name="connsiteY167" fmla="*/ 4254297 h 5713446"/>
                      <a:gd name="connsiteX168" fmla="*/ 404294 w 8459370"/>
                      <a:gd name="connsiteY168" fmla="*/ 4251218 h 5713446"/>
                      <a:gd name="connsiteX169" fmla="*/ 407374 w 8459370"/>
                      <a:gd name="connsiteY169" fmla="*/ 4248139 h 5713446"/>
                      <a:gd name="connsiteX170" fmla="*/ 599258 w 8459370"/>
                      <a:gd name="connsiteY170" fmla="*/ 4239930 h 5713446"/>
                      <a:gd name="connsiteX171" fmla="*/ 611570 w 8459370"/>
                      <a:gd name="connsiteY171" fmla="*/ 4252244 h 5713446"/>
                      <a:gd name="connsiteX172" fmla="*/ 599258 w 8459370"/>
                      <a:gd name="connsiteY172" fmla="*/ 4264558 h 5713446"/>
                      <a:gd name="connsiteX173" fmla="*/ 586942 w 8459370"/>
                      <a:gd name="connsiteY173" fmla="*/ 4252244 h 5713446"/>
                      <a:gd name="connsiteX174" fmla="*/ 599258 w 8459370"/>
                      <a:gd name="connsiteY174" fmla="*/ 4239930 h 5713446"/>
                      <a:gd name="connsiteX175" fmla="*/ 8449108 w 8459370"/>
                      <a:gd name="connsiteY175" fmla="*/ 4237878 h 5713446"/>
                      <a:gd name="connsiteX176" fmla="*/ 8459370 w 8459370"/>
                      <a:gd name="connsiteY176" fmla="*/ 4249166 h 5713446"/>
                      <a:gd name="connsiteX177" fmla="*/ 8449108 w 8459370"/>
                      <a:gd name="connsiteY177" fmla="*/ 4260454 h 5713446"/>
                      <a:gd name="connsiteX178" fmla="*/ 8438846 w 8459370"/>
                      <a:gd name="connsiteY178" fmla="*/ 4249166 h 5713446"/>
                      <a:gd name="connsiteX179" fmla="*/ 8449108 w 8459370"/>
                      <a:gd name="connsiteY179" fmla="*/ 4237878 h 5713446"/>
                      <a:gd name="connsiteX180" fmla="*/ 15392 w 8459370"/>
                      <a:gd name="connsiteY180" fmla="*/ 4235825 h 5713446"/>
                      <a:gd name="connsiteX181" fmla="*/ 30784 w 8459370"/>
                      <a:gd name="connsiteY181" fmla="*/ 4252243 h 5713446"/>
                      <a:gd name="connsiteX182" fmla="*/ 15392 w 8459370"/>
                      <a:gd name="connsiteY182" fmla="*/ 4268661 h 5713446"/>
                      <a:gd name="connsiteX183" fmla="*/ 0 w 8459370"/>
                      <a:gd name="connsiteY183" fmla="*/ 4252243 h 5713446"/>
                      <a:gd name="connsiteX184" fmla="*/ 15392 w 8459370"/>
                      <a:gd name="connsiteY184" fmla="*/ 4235825 h 5713446"/>
                      <a:gd name="connsiteX185" fmla="*/ 8058156 w 8459370"/>
                      <a:gd name="connsiteY185" fmla="*/ 4227616 h 5713446"/>
                      <a:gd name="connsiteX186" fmla="*/ 8081758 w 8459370"/>
                      <a:gd name="connsiteY186" fmla="*/ 4250191 h 5713446"/>
                      <a:gd name="connsiteX187" fmla="*/ 8058156 w 8459370"/>
                      <a:gd name="connsiteY187" fmla="*/ 4272766 h 5713446"/>
                      <a:gd name="connsiteX188" fmla="*/ 8034554 w 8459370"/>
                      <a:gd name="connsiteY188" fmla="*/ 4250191 h 5713446"/>
                      <a:gd name="connsiteX189" fmla="*/ 8058156 w 8459370"/>
                      <a:gd name="connsiteY189" fmla="*/ 4227616 h 5713446"/>
                      <a:gd name="connsiteX190" fmla="*/ 208302 w 8459370"/>
                      <a:gd name="connsiteY190" fmla="*/ 4219407 h 5713446"/>
                      <a:gd name="connsiteX191" fmla="*/ 240114 w 8459370"/>
                      <a:gd name="connsiteY191" fmla="*/ 4251217 h 5713446"/>
                      <a:gd name="connsiteX192" fmla="*/ 208302 w 8459370"/>
                      <a:gd name="connsiteY192" fmla="*/ 4283027 h 5713446"/>
                      <a:gd name="connsiteX193" fmla="*/ 176494 w 8459370"/>
                      <a:gd name="connsiteY193" fmla="*/ 4251217 h 5713446"/>
                      <a:gd name="connsiteX194" fmla="*/ 208302 w 8459370"/>
                      <a:gd name="connsiteY194" fmla="*/ 4219407 h 5713446"/>
                      <a:gd name="connsiteX195" fmla="*/ 8257224 w 8459370"/>
                      <a:gd name="connsiteY195" fmla="*/ 4211198 h 5713446"/>
                      <a:gd name="connsiteX196" fmla="*/ 8295190 w 8459370"/>
                      <a:gd name="connsiteY196" fmla="*/ 4249165 h 5713446"/>
                      <a:gd name="connsiteX197" fmla="*/ 8257224 w 8459370"/>
                      <a:gd name="connsiteY197" fmla="*/ 4287132 h 5713446"/>
                      <a:gd name="connsiteX198" fmla="*/ 8219258 w 8459370"/>
                      <a:gd name="connsiteY198" fmla="*/ 4249165 h 5713446"/>
                      <a:gd name="connsiteX199" fmla="*/ 8257224 w 8459370"/>
                      <a:gd name="connsiteY199" fmla="*/ 4211198 h 5713446"/>
                      <a:gd name="connsiteX200" fmla="*/ 7866270 w 8459370"/>
                      <a:gd name="connsiteY200" fmla="*/ 4200937 h 5713446"/>
                      <a:gd name="connsiteX201" fmla="*/ 7915524 w 8459370"/>
                      <a:gd name="connsiteY201" fmla="*/ 4250191 h 5713446"/>
                      <a:gd name="connsiteX202" fmla="*/ 7866270 w 8459370"/>
                      <a:gd name="connsiteY202" fmla="*/ 4299445 h 5713446"/>
                      <a:gd name="connsiteX203" fmla="*/ 7817016 w 8459370"/>
                      <a:gd name="connsiteY203" fmla="*/ 4250191 h 5713446"/>
                      <a:gd name="connsiteX204" fmla="*/ 7866270 w 8459370"/>
                      <a:gd name="connsiteY204" fmla="*/ 4200937 h 5713446"/>
                      <a:gd name="connsiteX205" fmla="*/ 419686 w 8459370"/>
                      <a:gd name="connsiteY205" fmla="*/ 3948510 h 5713446"/>
                      <a:gd name="connsiteX206" fmla="*/ 422766 w 8459370"/>
                      <a:gd name="connsiteY206" fmla="*/ 3951589 h 5713446"/>
                      <a:gd name="connsiteX207" fmla="*/ 419686 w 8459370"/>
                      <a:gd name="connsiteY207" fmla="*/ 3954668 h 5713446"/>
                      <a:gd name="connsiteX208" fmla="*/ 416606 w 8459370"/>
                      <a:gd name="connsiteY208" fmla="*/ 3951589 h 5713446"/>
                      <a:gd name="connsiteX209" fmla="*/ 419686 w 8459370"/>
                      <a:gd name="connsiteY209" fmla="*/ 3948510 h 5713446"/>
                      <a:gd name="connsiteX210" fmla="*/ 611570 w 8459370"/>
                      <a:gd name="connsiteY210" fmla="*/ 3938250 h 5713446"/>
                      <a:gd name="connsiteX211" fmla="*/ 625938 w 8459370"/>
                      <a:gd name="connsiteY211" fmla="*/ 3951590 h 5713446"/>
                      <a:gd name="connsiteX212" fmla="*/ 611570 w 8459370"/>
                      <a:gd name="connsiteY212" fmla="*/ 3964930 h 5713446"/>
                      <a:gd name="connsiteX213" fmla="*/ 597206 w 8459370"/>
                      <a:gd name="connsiteY213" fmla="*/ 3951590 h 5713446"/>
                      <a:gd name="connsiteX214" fmla="*/ 611570 w 8459370"/>
                      <a:gd name="connsiteY214" fmla="*/ 3938250 h 5713446"/>
                      <a:gd name="connsiteX215" fmla="*/ 8438848 w 8459370"/>
                      <a:gd name="connsiteY215" fmla="*/ 3936197 h 5713446"/>
                      <a:gd name="connsiteX216" fmla="*/ 8453214 w 8459370"/>
                      <a:gd name="connsiteY216" fmla="*/ 3948511 h 5713446"/>
                      <a:gd name="connsiteX217" fmla="*/ 8438848 w 8459370"/>
                      <a:gd name="connsiteY217" fmla="*/ 3960825 h 5713446"/>
                      <a:gd name="connsiteX218" fmla="*/ 8424482 w 8459370"/>
                      <a:gd name="connsiteY218" fmla="*/ 3948511 h 5713446"/>
                      <a:gd name="connsiteX219" fmla="*/ 8438848 w 8459370"/>
                      <a:gd name="connsiteY219" fmla="*/ 3936197 h 5713446"/>
                      <a:gd name="connsiteX220" fmla="*/ 25654 w 8459370"/>
                      <a:gd name="connsiteY220" fmla="*/ 3934145 h 5713446"/>
                      <a:gd name="connsiteX221" fmla="*/ 43098 w 8459370"/>
                      <a:gd name="connsiteY221" fmla="*/ 3951590 h 5713446"/>
                      <a:gd name="connsiteX222" fmla="*/ 25654 w 8459370"/>
                      <a:gd name="connsiteY222" fmla="*/ 3969035 h 5713446"/>
                      <a:gd name="connsiteX223" fmla="*/ 8210 w 8459370"/>
                      <a:gd name="connsiteY223" fmla="*/ 3951590 h 5713446"/>
                      <a:gd name="connsiteX224" fmla="*/ 25654 w 8459370"/>
                      <a:gd name="connsiteY224" fmla="*/ 3934145 h 5713446"/>
                      <a:gd name="connsiteX225" fmla="*/ 218566 w 8459370"/>
                      <a:gd name="connsiteY225" fmla="*/ 3925936 h 5713446"/>
                      <a:gd name="connsiteX226" fmla="*/ 244218 w 8459370"/>
                      <a:gd name="connsiteY226" fmla="*/ 3951590 h 5713446"/>
                      <a:gd name="connsiteX227" fmla="*/ 218566 w 8459370"/>
                      <a:gd name="connsiteY227" fmla="*/ 3977244 h 5713446"/>
                      <a:gd name="connsiteX228" fmla="*/ 192910 w 8459370"/>
                      <a:gd name="connsiteY228" fmla="*/ 3951590 h 5713446"/>
                      <a:gd name="connsiteX229" fmla="*/ 218566 w 8459370"/>
                      <a:gd name="connsiteY229" fmla="*/ 3925936 h 5713446"/>
                      <a:gd name="connsiteX230" fmla="*/ 8045842 w 8459370"/>
                      <a:gd name="connsiteY230" fmla="*/ 3921832 h 5713446"/>
                      <a:gd name="connsiteX231" fmla="*/ 8073550 w 8459370"/>
                      <a:gd name="connsiteY231" fmla="*/ 3949538 h 5713446"/>
                      <a:gd name="connsiteX232" fmla="*/ 8045842 w 8459370"/>
                      <a:gd name="connsiteY232" fmla="*/ 3977244 h 5713446"/>
                      <a:gd name="connsiteX233" fmla="*/ 8018138 w 8459370"/>
                      <a:gd name="connsiteY233" fmla="*/ 3949538 h 5713446"/>
                      <a:gd name="connsiteX234" fmla="*/ 8045842 w 8459370"/>
                      <a:gd name="connsiteY234" fmla="*/ 3921832 h 5713446"/>
                      <a:gd name="connsiteX235" fmla="*/ 8246962 w 8459370"/>
                      <a:gd name="connsiteY235" fmla="*/ 3911570 h 5713446"/>
                      <a:gd name="connsiteX236" fmla="*/ 8284930 w 8459370"/>
                      <a:gd name="connsiteY236" fmla="*/ 3949537 h 5713446"/>
                      <a:gd name="connsiteX237" fmla="*/ 8246962 w 8459370"/>
                      <a:gd name="connsiteY237" fmla="*/ 3987504 h 5713446"/>
                      <a:gd name="connsiteX238" fmla="*/ 8208994 w 8459370"/>
                      <a:gd name="connsiteY238" fmla="*/ 3949537 h 5713446"/>
                      <a:gd name="connsiteX239" fmla="*/ 8246962 w 8459370"/>
                      <a:gd name="connsiteY239" fmla="*/ 3911570 h 5713446"/>
                      <a:gd name="connsiteX240" fmla="*/ 7853956 w 8459370"/>
                      <a:gd name="connsiteY240" fmla="*/ 3899256 h 5713446"/>
                      <a:gd name="connsiteX241" fmla="*/ 7905262 w 8459370"/>
                      <a:gd name="connsiteY241" fmla="*/ 3949537 h 5713446"/>
                      <a:gd name="connsiteX242" fmla="*/ 7853956 w 8459370"/>
                      <a:gd name="connsiteY242" fmla="*/ 3999818 h 5713446"/>
                      <a:gd name="connsiteX243" fmla="*/ 7802650 w 8459370"/>
                      <a:gd name="connsiteY243" fmla="*/ 3949537 h 5713446"/>
                      <a:gd name="connsiteX244" fmla="*/ 7853956 w 8459370"/>
                      <a:gd name="connsiteY244" fmla="*/ 3899256 h 5713446"/>
                      <a:gd name="connsiteX245" fmla="*/ 453548 w 8459370"/>
                      <a:gd name="connsiteY245" fmla="*/ 3650935 h 5713446"/>
                      <a:gd name="connsiteX246" fmla="*/ 457654 w 8459370"/>
                      <a:gd name="connsiteY246" fmla="*/ 3654014 h 5713446"/>
                      <a:gd name="connsiteX247" fmla="*/ 453548 w 8459370"/>
                      <a:gd name="connsiteY247" fmla="*/ 3657093 h 5713446"/>
                      <a:gd name="connsiteX248" fmla="*/ 449442 w 8459370"/>
                      <a:gd name="connsiteY248" fmla="*/ 3654014 h 5713446"/>
                      <a:gd name="connsiteX249" fmla="*/ 453548 w 8459370"/>
                      <a:gd name="connsiteY249" fmla="*/ 3650935 h 5713446"/>
                      <a:gd name="connsiteX250" fmla="*/ 648510 w 8459370"/>
                      <a:gd name="connsiteY250" fmla="*/ 3640673 h 5713446"/>
                      <a:gd name="connsiteX251" fmla="*/ 662878 w 8459370"/>
                      <a:gd name="connsiteY251" fmla="*/ 3655039 h 5713446"/>
                      <a:gd name="connsiteX252" fmla="*/ 648510 w 8459370"/>
                      <a:gd name="connsiteY252" fmla="*/ 3669405 h 5713446"/>
                      <a:gd name="connsiteX253" fmla="*/ 634146 w 8459370"/>
                      <a:gd name="connsiteY253" fmla="*/ 3655039 h 5713446"/>
                      <a:gd name="connsiteX254" fmla="*/ 648510 w 8459370"/>
                      <a:gd name="connsiteY254" fmla="*/ 3640673 h 5713446"/>
                      <a:gd name="connsiteX255" fmla="*/ 8406010 w 8459370"/>
                      <a:gd name="connsiteY255" fmla="*/ 3634517 h 5713446"/>
                      <a:gd name="connsiteX256" fmla="*/ 8422430 w 8459370"/>
                      <a:gd name="connsiteY256" fmla="*/ 3649909 h 5713446"/>
                      <a:gd name="connsiteX257" fmla="*/ 8406010 w 8459370"/>
                      <a:gd name="connsiteY257" fmla="*/ 3665301 h 5713446"/>
                      <a:gd name="connsiteX258" fmla="*/ 8389594 w 8459370"/>
                      <a:gd name="connsiteY258" fmla="*/ 3649909 h 5713446"/>
                      <a:gd name="connsiteX259" fmla="*/ 8406010 w 8459370"/>
                      <a:gd name="connsiteY259" fmla="*/ 3634517 h 5713446"/>
                      <a:gd name="connsiteX260" fmla="*/ 58490 w 8459370"/>
                      <a:gd name="connsiteY260" fmla="*/ 3634517 h 5713446"/>
                      <a:gd name="connsiteX261" fmla="*/ 77986 w 8459370"/>
                      <a:gd name="connsiteY261" fmla="*/ 3652987 h 5713446"/>
                      <a:gd name="connsiteX262" fmla="*/ 58490 w 8459370"/>
                      <a:gd name="connsiteY262" fmla="*/ 3671457 h 5713446"/>
                      <a:gd name="connsiteX263" fmla="*/ 38994 w 8459370"/>
                      <a:gd name="connsiteY263" fmla="*/ 3652987 h 5713446"/>
                      <a:gd name="connsiteX264" fmla="*/ 58490 w 8459370"/>
                      <a:gd name="connsiteY264" fmla="*/ 3634517 h 5713446"/>
                      <a:gd name="connsiteX265" fmla="*/ 251402 w 8459370"/>
                      <a:gd name="connsiteY265" fmla="*/ 3624255 h 5713446"/>
                      <a:gd name="connsiteX266" fmla="*/ 279108 w 8459370"/>
                      <a:gd name="connsiteY266" fmla="*/ 3651961 h 5713446"/>
                      <a:gd name="connsiteX267" fmla="*/ 251402 w 8459370"/>
                      <a:gd name="connsiteY267" fmla="*/ 3679667 h 5713446"/>
                      <a:gd name="connsiteX268" fmla="*/ 223696 w 8459370"/>
                      <a:gd name="connsiteY268" fmla="*/ 3651961 h 5713446"/>
                      <a:gd name="connsiteX269" fmla="*/ 251402 w 8459370"/>
                      <a:gd name="connsiteY269" fmla="*/ 3624255 h 5713446"/>
                      <a:gd name="connsiteX270" fmla="*/ 8010954 w 8459370"/>
                      <a:gd name="connsiteY270" fmla="*/ 3613994 h 5713446"/>
                      <a:gd name="connsiteX271" fmla="*/ 8048922 w 8459370"/>
                      <a:gd name="connsiteY271" fmla="*/ 3651961 h 5713446"/>
                      <a:gd name="connsiteX272" fmla="*/ 8010954 w 8459370"/>
                      <a:gd name="connsiteY272" fmla="*/ 3689928 h 5713446"/>
                      <a:gd name="connsiteX273" fmla="*/ 7972986 w 8459370"/>
                      <a:gd name="connsiteY273" fmla="*/ 3651961 h 5713446"/>
                      <a:gd name="connsiteX274" fmla="*/ 8010954 w 8459370"/>
                      <a:gd name="connsiteY274" fmla="*/ 3613994 h 5713446"/>
                      <a:gd name="connsiteX275" fmla="*/ 8213102 w 8459370"/>
                      <a:gd name="connsiteY275" fmla="*/ 3611941 h 5713446"/>
                      <a:gd name="connsiteX276" fmla="*/ 8252094 w 8459370"/>
                      <a:gd name="connsiteY276" fmla="*/ 3650934 h 5713446"/>
                      <a:gd name="connsiteX277" fmla="*/ 8213102 w 8459370"/>
                      <a:gd name="connsiteY277" fmla="*/ 3689927 h 5713446"/>
                      <a:gd name="connsiteX278" fmla="*/ 8174108 w 8459370"/>
                      <a:gd name="connsiteY278" fmla="*/ 3650934 h 5713446"/>
                      <a:gd name="connsiteX279" fmla="*/ 8213102 w 8459370"/>
                      <a:gd name="connsiteY279" fmla="*/ 3611941 h 5713446"/>
                      <a:gd name="connsiteX280" fmla="*/ 7817016 w 8459370"/>
                      <a:gd name="connsiteY280" fmla="*/ 3601681 h 5713446"/>
                      <a:gd name="connsiteX281" fmla="*/ 7868322 w 8459370"/>
                      <a:gd name="connsiteY281" fmla="*/ 3652987 h 5713446"/>
                      <a:gd name="connsiteX282" fmla="*/ 7817016 w 8459370"/>
                      <a:gd name="connsiteY282" fmla="*/ 3704293 h 5713446"/>
                      <a:gd name="connsiteX283" fmla="*/ 7765710 w 8459370"/>
                      <a:gd name="connsiteY283" fmla="*/ 3652987 h 5713446"/>
                      <a:gd name="connsiteX284" fmla="*/ 7817016 w 8459370"/>
                      <a:gd name="connsiteY284" fmla="*/ 3601681 h 5713446"/>
                      <a:gd name="connsiteX285" fmla="*/ 513064 w 8459370"/>
                      <a:gd name="connsiteY285" fmla="*/ 3355411 h 5713446"/>
                      <a:gd name="connsiteX286" fmla="*/ 517168 w 8459370"/>
                      <a:gd name="connsiteY286" fmla="*/ 3359516 h 5713446"/>
                      <a:gd name="connsiteX287" fmla="*/ 513064 w 8459370"/>
                      <a:gd name="connsiteY287" fmla="*/ 3363622 h 5713446"/>
                      <a:gd name="connsiteX288" fmla="*/ 508958 w 8459370"/>
                      <a:gd name="connsiteY288" fmla="*/ 3359516 h 5713446"/>
                      <a:gd name="connsiteX289" fmla="*/ 513064 w 8459370"/>
                      <a:gd name="connsiteY289" fmla="*/ 3355411 h 5713446"/>
                      <a:gd name="connsiteX290" fmla="*/ 710078 w 8459370"/>
                      <a:gd name="connsiteY290" fmla="*/ 3345149 h 5713446"/>
                      <a:gd name="connsiteX291" fmla="*/ 724446 w 8459370"/>
                      <a:gd name="connsiteY291" fmla="*/ 3360541 h 5713446"/>
                      <a:gd name="connsiteX292" fmla="*/ 710078 w 8459370"/>
                      <a:gd name="connsiteY292" fmla="*/ 3375933 h 5713446"/>
                      <a:gd name="connsiteX293" fmla="*/ 695714 w 8459370"/>
                      <a:gd name="connsiteY293" fmla="*/ 3360541 h 5713446"/>
                      <a:gd name="connsiteX294" fmla="*/ 710078 w 8459370"/>
                      <a:gd name="connsiteY294" fmla="*/ 3345149 h 5713446"/>
                      <a:gd name="connsiteX295" fmla="*/ 111850 w 8459370"/>
                      <a:gd name="connsiteY295" fmla="*/ 3336940 h 5713446"/>
                      <a:gd name="connsiteX296" fmla="*/ 131346 w 8459370"/>
                      <a:gd name="connsiteY296" fmla="*/ 3356437 h 5713446"/>
                      <a:gd name="connsiteX297" fmla="*/ 111850 w 8459370"/>
                      <a:gd name="connsiteY297" fmla="*/ 3375934 h 5713446"/>
                      <a:gd name="connsiteX298" fmla="*/ 92352 w 8459370"/>
                      <a:gd name="connsiteY298" fmla="*/ 3356437 h 5713446"/>
                      <a:gd name="connsiteX299" fmla="*/ 111850 w 8459370"/>
                      <a:gd name="connsiteY299" fmla="*/ 3336940 h 5713446"/>
                      <a:gd name="connsiteX300" fmla="*/ 8352654 w 8459370"/>
                      <a:gd name="connsiteY300" fmla="*/ 3334889 h 5713446"/>
                      <a:gd name="connsiteX301" fmla="*/ 8373176 w 8459370"/>
                      <a:gd name="connsiteY301" fmla="*/ 3354386 h 5713446"/>
                      <a:gd name="connsiteX302" fmla="*/ 8352654 w 8459370"/>
                      <a:gd name="connsiteY302" fmla="*/ 3373883 h 5713446"/>
                      <a:gd name="connsiteX303" fmla="*/ 8332130 w 8459370"/>
                      <a:gd name="connsiteY303" fmla="*/ 3354386 h 5713446"/>
                      <a:gd name="connsiteX304" fmla="*/ 8352654 w 8459370"/>
                      <a:gd name="connsiteY304" fmla="*/ 3334889 h 5713446"/>
                      <a:gd name="connsiteX305" fmla="*/ 307838 w 8459370"/>
                      <a:gd name="connsiteY305" fmla="*/ 3326680 h 5713446"/>
                      <a:gd name="connsiteX306" fmla="*/ 338622 w 8459370"/>
                      <a:gd name="connsiteY306" fmla="*/ 3356438 h 5713446"/>
                      <a:gd name="connsiteX307" fmla="*/ 307838 w 8459370"/>
                      <a:gd name="connsiteY307" fmla="*/ 3386196 h 5713446"/>
                      <a:gd name="connsiteX308" fmla="*/ 277054 w 8459370"/>
                      <a:gd name="connsiteY308" fmla="*/ 3356438 h 5713446"/>
                      <a:gd name="connsiteX309" fmla="*/ 307838 w 8459370"/>
                      <a:gd name="connsiteY309" fmla="*/ 3326680 h 5713446"/>
                      <a:gd name="connsiteX310" fmla="*/ 8156664 w 8459370"/>
                      <a:gd name="connsiteY310" fmla="*/ 3316418 h 5713446"/>
                      <a:gd name="connsiteX311" fmla="*/ 8196682 w 8459370"/>
                      <a:gd name="connsiteY311" fmla="*/ 3355411 h 5713446"/>
                      <a:gd name="connsiteX312" fmla="*/ 8156664 w 8459370"/>
                      <a:gd name="connsiteY312" fmla="*/ 3394404 h 5713446"/>
                      <a:gd name="connsiteX313" fmla="*/ 8116646 w 8459370"/>
                      <a:gd name="connsiteY313" fmla="*/ 3355411 h 5713446"/>
                      <a:gd name="connsiteX314" fmla="*/ 8156664 w 8459370"/>
                      <a:gd name="connsiteY314" fmla="*/ 3316418 h 5713446"/>
                      <a:gd name="connsiteX315" fmla="*/ 7755450 w 8459370"/>
                      <a:gd name="connsiteY315" fmla="*/ 3310262 h 5713446"/>
                      <a:gd name="connsiteX316" fmla="*/ 7804702 w 8459370"/>
                      <a:gd name="connsiteY316" fmla="*/ 3359516 h 5713446"/>
                      <a:gd name="connsiteX317" fmla="*/ 7755450 w 8459370"/>
                      <a:gd name="connsiteY317" fmla="*/ 3408770 h 5713446"/>
                      <a:gd name="connsiteX318" fmla="*/ 7706194 w 8459370"/>
                      <a:gd name="connsiteY318" fmla="*/ 3359516 h 5713446"/>
                      <a:gd name="connsiteX319" fmla="*/ 7755450 w 8459370"/>
                      <a:gd name="connsiteY319" fmla="*/ 3310262 h 5713446"/>
                      <a:gd name="connsiteX320" fmla="*/ 7952464 w 8459370"/>
                      <a:gd name="connsiteY320" fmla="*/ 3308209 h 5713446"/>
                      <a:gd name="connsiteX321" fmla="*/ 8003770 w 8459370"/>
                      <a:gd name="connsiteY321" fmla="*/ 3358490 h 5713446"/>
                      <a:gd name="connsiteX322" fmla="*/ 7952464 w 8459370"/>
                      <a:gd name="connsiteY322" fmla="*/ 3408771 h 5713446"/>
                      <a:gd name="connsiteX323" fmla="*/ 7901158 w 8459370"/>
                      <a:gd name="connsiteY323" fmla="*/ 3358490 h 5713446"/>
                      <a:gd name="connsiteX324" fmla="*/ 7952464 w 8459370"/>
                      <a:gd name="connsiteY324" fmla="*/ 3308209 h 5713446"/>
                      <a:gd name="connsiteX325" fmla="*/ 594126 w 8459370"/>
                      <a:gd name="connsiteY325" fmla="*/ 3066043 h 5713446"/>
                      <a:gd name="connsiteX326" fmla="*/ 599258 w 8459370"/>
                      <a:gd name="connsiteY326" fmla="*/ 3071174 h 5713446"/>
                      <a:gd name="connsiteX327" fmla="*/ 594126 w 8459370"/>
                      <a:gd name="connsiteY327" fmla="*/ 3076305 h 5713446"/>
                      <a:gd name="connsiteX328" fmla="*/ 588996 w 8459370"/>
                      <a:gd name="connsiteY328" fmla="*/ 3071174 h 5713446"/>
                      <a:gd name="connsiteX329" fmla="*/ 594126 w 8459370"/>
                      <a:gd name="connsiteY329" fmla="*/ 3066043 h 5713446"/>
                      <a:gd name="connsiteX330" fmla="*/ 795246 w 8459370"/>
                      <a:gd name="connsiteY330" fmla="*/ 3057834 h 5713446"/>
                      <a:gd name="connsiteX331" fmla="*/ 810638 w 8459370"/>
                      <a:gd name="connsiteY331" fmla="*/ 3073226 h 5713446"/>
                      <a:gd name="connsiteX332" fmla="*/ 795246 w 8459370"/>
                      <a:gd name="connsiteY332" fmla="*/ 3088618 h 5713446"/>
                      <a:gd name="connsiteX333" fmla="*/ 779854 w 8459370"/>
                      <a:gd name="connsiteY333" fmla="*/ 3073226 h 5713446"/>
                      <a:gd name="connsiteX334" fmla="*/ 795246 w 8459370"/>
                      <a:gd name="connsiteY334" fmla="*/ 3057834 h 5713446"/>
                      <a:gd name="connsiteX335" fmla="*/ 186756 w 8459370"/>
                      <a:gd name="connsiteY335" fmla="*/ 3045521 h 5713446"/>
                      <a:gd name="connsiteX336" fmla="*/ 207278 w 8459370"/>
                      <a:gd name="connsiteY336" fmla="*/ 3065018 h 5713446"/>
                      <a:gd name="connsiteX337" fmla="*/ 186756 w 8459370"/>
                      <a:gd name="connsiteY337" fmla="*/ 3084515 h 5713446"/>
                      <a:gd name="connsiteX338" fmla="*/ 166234 w 8459370"/>
                      <a:gd name="connsiteY338" fmla="*/ 3065018 h 5713446"/>
                      <a:gd name="connsiteX339" fmla="*/ 186756 w 8459370"/>
                      <a:gd name="connsiteY339" fmla="*/ 3045521 h 5713446"/>
                      <a:gd name="connsiteX340" fmla="*/ 8278772 w 8459370"/>
                      <a:gd name="connsiteY340" fmla="*/ 3039365 h 5713446"/>
                      <a:gd name="connsiteX341" fmla="*/ 8303398 w 8459370"/>
                      <a:gd name="connsiteY341" fmla="*/ 3062966 h 5713446"/>
                      <a:gd name="connsiteX342" fmla="*/ 8278772 w 8459370"/>
                      <a:gd name="connsiteY342" fmla="*/ 3086567 h 5713446"/>
                      <a:gd name="connsiteX343" fmla="*/ 8254146 w 8459370"/>
                      <a:gd name="connsiteY343" fmla="*/ 3062966 h 5713446"/>
                      <a:gd name="connsiteX344" fmla="*/ 8278772 w 8459370"/>
                      <a:gd name="connsiteY344" fmla="*/ 3039365 h 5713446"/>
                      <a:gd name="connsiteX345" fmla="*/ 385822 w 8459370"/>
                      <a:gd name="connsiteY345" fmla="*/ 3031156 h 5713446"/>
                      <a:gd name="connsiteX346" fmla="*/ 420710 w 8459370"/>
                      <a:gd name="connsiteY346" fmla="*/ 3066044 h 5713446"/>
                      <a:gd name="connsiteX347" fmla="*/ 385822 w 8459370"/>
                      <a:gd name="connsiteY347" fmla="*/ 3100932 h 5713446"/>
                      <a:gd name="connsiteX348" fmla="*/ 350934 w 8459370"/>
                      <a:gd name="connsiteY348" fmla="*/ 3066044 h 5713446"/>
                      <a:gd name="connsiteX349" fmla="*/ 385822 w 8459370"/>
                      <a:gd name="connsiteY349" fmla="*/ 3031156 h 5713446"/>
                      <a:gd name="connsiteX350" fmla="*/ 8078678 w 8459370"/>
                      <a:gd name="connsiteY350" fmla="*/ 3024998 h 5713446"/>
                      <a:gd name="connsiteX351" fmla="*/ 8118698 w 8459370"/>
                      <a:gd name="connsiteY351" fmla="*/ 3065017 h 5713446"/>
                      <a:gd name="connsiteX352" fmla="*/ 8078678 w 8459370"/>
                      <a:gd name="connsiteY352" fmla="*/ 3105036 h 5713446"/>
                      <a:gd name="connsiteX353" fmla="*/ 8038658 w 8459370"/>
                      <a:gd name="connsiteY353" fmla="*/ 3065017 h 5713446"/>
                      <a:gd name="connsiteX354" fmla="*/ 8078678 w 8459370"/>
                      <a:gd name="connsiteY354" fmla="*/ 3024998 h 5713446"/>
                      <a:gd name="connsiteX355" fmla="*/ 7669254 w 8459370"/>
                      <a:gd name="connsiteY355" fmla="*/ 3022947 h 5713446"/>
                      <a:gd name="connsiteX356" fmla="*/ 7718508 w 8459370"/>
                      <a:gd name="connsiteY356" fmla="*/ 3072201 h 5713446"/>
                      <a:gd name="connsiteX357" fmla="*/ 7669254 w 8459370"/>
                      <a:gd name="connsiteY357" fmla="*/ 3121455 h 5713446"/>
                      <a:gd name="connsiteX358" fmla="*/ 7620000 w 8459370"/>
                      <a:gd name="connsiteY358" fmla="*/ 3072201 h 5713446"/>
                      <a:gd name="connsiteX359" fmla="*/ 7669254 w 8459370"/>
                      <a:gd name="connsiteY359" fmla="*/ 3022947 h 5713446"/>
                      <a:gd name="connsiteX360" fmla="*/ 7870374 w 8459370"/>
                      <a:gd name="connsiteY360" fmla="*/ 3008580 h 5713446"/>
                      <a:gd name="connsiteX361" fmla="*/ 7931942 w 8459370"/>
                      <a:gd name="connsiteY361" fmla="*/ 3069122 h 5713446"/>
                      <a:gd name="connsiteX362" fmla="*/ 7870374 w 8459370"/>
                      <a:gd name="connsiteY362" fmla="*/ 3129664 h 5713446"/>
                      <a:gd name="connsiteX363" fmla="*/ 7808806 w 8459370"/>
                      <a:gd name="connsiteY363" fmla="*/ 3069122 h 5713446"/>
                      <a:gd name="connsiteX364" fmla="*/ 7870374 w 8459370"/>
                      <a:gd name="connsiteY364" fmla="*/ 3008580 h 5713446"/>
                      <a:gd name="connsiteX365" fmla="*/ 698790 w 8459370"/>
                      <a:gd name="connsiteY365" fmla="*/ 2784891 h 5713446"/>
                      <a:gd name="connsiteX366" fmla="*/ 703922 w 8459370"/>
                      <a:gd name="connsiteY366" fmla="*/ 2790022 h 5713446"/>
                      <a:gd name="connsiteX367" fmla="*/ 698790 w 8459370"/>
                      <a:gd name="connsiteY367" fmla="*/ 2795153 h 5713446"/>
                      <a:gd name="connsiteX368" fmla="*/ 693660 w 8459370"/>
                      <a:gd name="connsiteY368" fmla="*/ 2790022 h 5713446"/>
                      <a:gd name="connsiteX369" fmla="*/ 698790 w 8459370"/>
                      <a:gd name="connsiteY369" fmla="*/ 2784891 h 5713446"/>
                      <a:gd name="connsiteX370" fmla="*/ 905042 w 8459370"/>
                      <a:gd name="connsiteY370" fmla="*/ 2776681 h 5713446"/>
                      <a:gd name="connsiteX371" fmla="*/ 921460 w 8459370"/>
                      <a:gd name="connsiteY371" fmla="*/ 2793099 h 5713446"/>
                      <a:gd name="connsiteX372" fmla="*/ 905042 w 8459370"/>
                      <a:gd name="connsiteY372" fmla="*/ 2809513 h 5713446"/>
                      <a:gd name="connsiteX373" fmla="*/ 888624 w 8459370"/>
                      <a:gd name="connsiteY373" fmla="*/ 2793099 h 5713446"/>
                      <a:gd name="connsiteX374" fmla="*/ 905042 w 8459370"/>
                      <a:gd name="connsiteY374" fmla="*/ 2776681 h 5713446"/>
                      <a:gd name="connsiteX375" fmla="*/ 281158 w 8459370"/>
                      <a:gd name="connsiteY375" fmla="*/ 2758212 h 5713446"/>
                      <a:gd name="connsiteX376" fmla="*/ 303734 w 8459370"/>
                      <a:gd name="connsiteY376" fmla="*/ 2779760 h 5713446"/>
                      <a:gd name="connsiteX377" fmla="*/ 281158 w 8459370"/>
                      <a:gd name="connsiteY377" fmla="*/ 2801304 h 5713446"/>
                      <a:gd name="connsiteX378" fmla="*/ 258582 w 8459370"/>
                      <a:gd name="connsiteY378" fmla="*/ 2779760 h 5713446"/>
                      <a:gd name="connsiteX379" fmla="*/ 281158 w 8459370"/>
                      <a:gd name="connsiteY379" fmla="*/ 2758212 h 5713446"/>
                      <a:gd name="connsiteX380" fmla="*/ 8183342 w 8459370"/>
                      <a:gd name="connsiteY380" fmla="*/ 2750002 h 5713446"/>
                      <a:gd name="connsiteX381" fmla="*/ 8211050 w 8459370"/>
                      <a:gd name="connsiteY381" fmla="*/ 2777708 h 5713446"/>
                      <a:gd name="connsiteX382" fmla="*/ 8183342 w 8459370"/>
                      <a:gd name="connsiteY382" fmla="*/ 2805409 h 5713446"/>
                      <a:gd name="connsiteX383" fmla="*/ 8155638 w 8459370"/>
                      <a:gd name="connsiteY383" fmla="*/ 2777708 h 5713446"/>
                      <a:gd name="connsiteX384" fmla="*/ 8183342 w 8459370"/>
                      <a:gd name="connsiteY384" fmla="*/ 2750002 h 5713446"/>
                      <a:gd name="connsiteX385" fmla="*/ 7560486 w 8459370"/>
                      <a:gd name="connsiteY385" fmla="*/ 2745894 h 5713446"/>
                      <a:gd name="connsiteX386" fmla="*/ 7607688 w 8459370"/>
                      <a:gd name="connsiteY386" fmla="*/ 2793096 h 5713446"/>
                      <a:gd name="connsiteX387" fmla="*/ 7560486 w 8459370"/>
                      <a:gd name="connsiteY387" fmla="*/ 2840297 h 5713446"/>
                      <a:gd name="connsiteX388" fmla="*/ 7513284 w 8459370"/>
                      <a:gd name="connsiteY388" fmla="*/ 2793096 h 5713446"/>
                      <a:gd name="connsiteX389" fmla="*/ 7560486 w 8459370"/>
                      <a:gd name="connsiteY389" fmla="*/ 2745894 h 5713446"/>
                      <a:gd name="connsiteX390" fmla="*/ 485358 w 8459370"/>
                      <a:gd name="connsiteY390" fmla="*/ 2743846 h 5713446"/>
                      <a:gd name="connsiteX391" fmla="*/ 523324 w 8459370"/>
                      <a:gd name="connsiteY391" fmla="*/ 2781812 h 5713446"/>
                      <a:gd name="connsiteX392" fmla="*/ 485358 w 8459370"/>
                      <a:gd name="connsiteY392" fmla="*/ 2819775 h 5713446"/>
                      <a:gd name="connsiteX393" fmla="*/ 447390 w 8459370"/>
                      <a:gd name="connsiteY393" fmla="*/ 2781812 h 5713446"/>
                      <a:gd name="connsiteX394" fmla="*/ 485358 w 8459370"/>
                      <a:gd name="connsiteY394" fmla="*/ 2743846 h 5713446"/>
                      <a:gd name="connsiteX395" fmla="*/ 7979142 w 8459370"/>
                      <a:gd name="connsiteY395" fmla="*/ 2741793 h 5713446"/>
                      <a:gd name="connsiteX396" fmla="*/ 8020188 w 8459370"/>
                      <a:gd name="connsiteY396" fmla="*/ 2781811 h 5713446"/>
                      <a:gd name="connsiteX397" fmla="*/ 7979142 w 8459370"/>
                      <a:gd name="connsiteY397" fmla="*/ 2821826 h 5713446"/>
                      <a:gd name="connsiteX398" fmla="*/ 7938098 w 8459370"/>
                      <a:gd name="connsiteY398" fmla="*/ 2781811 h 5713446"/>
                      <a:gd name="connsiteX399" fmla="*/ 7979142 w 8459370"/>
                      <a:gd name="connsiteY399" fmla="*/ 2741793 h 5713446"/>
                      <a:gd name="connsiteX400" fmla="*/ 7766736 w 8459370"/>
                      <a:gd name="connsiteY400" fmla="*/ 2723324 h 5713446"/>
                      <a:gd name="connsiteX401" fmla="*/ 7831382 w 8459370"/>
                      <a:gd name="connsiteY401" fmla="*/ 2787968 h 5713446"/>
                      <a:gd name="connsiteX402" fmla="*/ 7766736 w 8459370"/>
                      <a:gd name="connsiteY402" fmla="*/ 2852610 h 5713446"/>
                      <a:gd name="connsiteX403" fmla="*/ 7702090 w 8459370"/>
                      <a:gd name="connsiteY403" fmla="*/ 2787968 h 5713446"/>
                      <a:gd name="connsiteX404" fmla="*/ 7766736 w 8459370"/>
                      <a:gd name="connsiteY404" fmla="*/ 2723324 h 5713446"/>
                      <a:gd name="connsiteX405" fmla="*/ 825006 w 8459370"/>
                      <a:gd name="connsiteY405" fmla="*/ 2509893 h 5713446"/>
                      <a:gd name="connsiteX406" fmla="*/ 831162 w 8459370"/>
                      <a:gd name="connsiteY406" fmla="*/ 2517077 h 5713446"/>
                      <a:gd name="connsiteX407" fmla="*/ 825006 w 8459370"/>
                      <a:gd name="connsiteY407" fmla="*/ 2524259 h 5713446"/>
                      <a:gd name="connsiteX408" fmla="*/ 818848 w 8459370"/>
                      <a:gd name="connsiteY408" fmla="*/ 2517077 h 5713446"/>
                      <a:gd name="connsiteX409" fmla="*/ 825006 w 8459370"/>
                      <a:gd name="connsiteY409" fmla="*/ 2509893 h 5713446"/>
                      <a:gd name="connsiteX410" fmla="*/ 1037414 w 8459370"/>
                      <a:gd name="connsiteY410" fmla="*/ 2507836 h 5713446"/>
                      <a:gd name="connsiteX411" fmla="*/ 1054858 w 8459370"/>
                      <a:gd name="connsiteY411" fmla="*/ 2524253 h 5713446"/>
                      <a:gd name="connsiteX412" fmla="*/ 1037414 w 8459370"/>
                      <a:gd name="connsiteY412" fmla="*/ 2540671 h 5713446"/>
                      <a:gd name="connsiteX413" fmla="*/ 1019968 w 8459370"/>
                      <a:gd name="connsiteY413" fmla="*/ 2524253 h 5713446"/>
                      <a:gd name="connsiteX414" fmla="*/ 1037414 w 8459370"/>
                      <a:gd name="connsiteY414" fmla="*/ 2507836 h 5713446"/>
                      <a:gd name="connsiteX415" fmla="*/ 396084 w 8459370"/>
                      <a:gd name="connsiteY415" fmla="*/ 2479118 h 5713446"/>
                      <a:gd name="connsiteX416" fmla="*/ 418658 w 8459370"/>
                      <a:gd name="connsiteY416" fmla="*/ 2501693 h 5713446"/>
                      <a:gd name="connsiteX417" fmla="*/ 396084 w 8459370"/>
                      <a:gd name="connsiteY417" fmla="*/ 2524268 h 5713446"/>
                      <a:gd name="connsiteX418" fmla="*/ 373510 w 8459370"/>
                      <a:gd name="connsiteY418" fmla="*/ 2501693 h 5713446"/>
                      <a:gd name="connsiteX419" fmla="*/ 396084 w 8459370"/>
                      <a:gd name="connsiteY419" fmla="*/ 2479118 h 5713446"/>
                      <a:gd name="connsiteX420" fmla="*/ 7428116 w 8459370"/>
                      <a:gd name="connsiteY420" fmla="*/ 2477050 h 5713446"/>
                      <a:gd name="connsiteX421" fmla="*/ 7474292 w 8459370"/>
                      <a:gd name="connsiteY421" fmla="*/ 2523226 h 5713446"/>
                      <a:gd name="connsiteX422" fmla="*/ 7428116 w 8459370"/>
                      <a:gd name="connsiteY422" fmla="*/ 2569402 h 5713446"/>
                      <a:gd name="connsiteX423" fmla="*/ 7381940 w 8459370"/>
                      <a:gd name="connsiteY423" fmla="*/ 2523226 h 5713446"/>
                      <a:gd name="connsiteX424" fmla="*/ 7428116 w 8459370"/>
                      <a:gd name="connsiteY424" fmla="*/ 2477050 h 5713446"/>
                      <a:gd name="connsiteX425" fmla="*/ 8068416 w 8459370"/>
                      <a:gd name="connsiteY425" fmla="*/ 2468855 h 5713446"/>
                      <a:gd name="connsiteX426" fmla="*/ 8100226 w 8459370"/>
                      <a:gd name="connsiteY426" fmla="*/ 2500665 h 5713446"/>
                      <a:gd name="connsiteX427" fmla="*/ 8068416 w 8459370"/>
                      <a:gd name="connsiteY427" fmla="*/ 2532476 h 5713446"/>
                      <a:gd name="connsiteX428" fmla="*/ 8036606 w 8459370"/>
                      <a:gd name="connsiteY428" fmla="*/ 2500665 h 5713446"/>
                      <a:gd name="connsiteX429" fmla="*/ 8068416 w 8459370"/>
                      <a:gd name="connsiteY429" fmla="*/ 2468855 h 5713446"/>
                      <a:gd name="connsiteX430" fmla="*/ 606442 w 8459370"/>
                      <a:gd name="connsiteY430" fmla="*/ 2464748 h 5713446"/>
                      <a:gd name="connsiteX431" fmla="*/ 648514 w 8459370"/>
                      <a:gd name="connsiteY431" fmla="*/ 2506821 h 5713446"/>
                      <a:gd name="connsiteX432" fmla="*/ 606442 w 8459370"/>
                      <a:gd name="connsiteY432" fmla="*/ 2548893 h 5713446"/>
                      <a:gd name="connsiteX433" fmla="*/ 564370 w 8459370"/>
                      <a:gd name="connsiteY433" fmla="*/ 2506821 h 5713446"/>
                      <a:gd name="connsiteX434" fmla="*/ 606442 w 8459370"/>
                      <a:gd name="connsiteY434" fmla="*/ 2464748 h 5713446"/>
                      <a:gd name="connsiteX435" fmla="*/ 7858062 w 8459370"/>
                      <a:gd name="connsiteY435" fmla="*/ 2464745 h 5713446"/>
                      <a:gd name="connsiteX436" fmla="*/ 7899106 w 8459370"/>
                      <a:gd name="connsiteY436" fmla="*/ 2505791 h 5713446"/>
                      <a:gd name="connsiteX437" fmla="*/ 7858062 w 8459370"/>
                      <a:gd name="connsiteY437" fmla="*/ 2546836 h 5713446"/>
                      <a:gd name="connsiteX438" fmla="*/ 7817016 w 8459370"/>
                      <a:gd name="connsiteY438" fmla="*/ 2505791 h 5713446"/>
                      <a:gd name="connsiteX439" fmla="*/ 7858062 w 8459370"/>
                      <a:gd name="connsiteY439" fmla="*/ 2464745 h 5713446"/>
                      <a:gd name="connsiteX440" fmla="*/ 7640522 w 8459370"/>
                      <a:gd name="connsiteY440" fmla="*/ 2450374 h 5713446"/>
                      <a:gd name="connsiteX441" fmla="*/ 7706194 w 8459370"/>
                      <a:gd name="connsiteY441" fmla="*/ 2515021 h 5713446"/>
                      <a:gd name="connsiteX442" fmla="*/ 7640522 w 8459370"/>
                      <a:gd name="connsiteY442" fmla="*/ 2579666 h 5713446"/>
                      <a:gd name="connsiteX443" fmla="*/ 7574850 w 8459370"/>
                      <a:gd name="connsiteY443" fmla="*/ 2515021 h 5713446"/>
                      <a:gd name="connsiteX444" fmla="*/ 7640522 w 8459370"/>
                      <a:gd name="connsiteY444" fmla="*/ 2450374 h 5713446"/>
                      <a:gd name="connsiteX445" fmla="*/ 1191330 w 8459370"/>
                      <a:gd name="connsiteY445" fmla="*/ 2249252 h 5713446"/>
                      <a:gd name="connsiteX446" fmla="*/ 1208776 w 8459370"/>
                      <a:gd name="connsiteY446" fmla="*/ 2266696 h 5713446"/>
                      <a:gd name="connsiteX447" fmla="*/ 1191330 w 8459370"/>
                      <a:gd name="connsiteY447" fmla="*/ 2284141 h 5713446"/>
                      <a:gd name="connsiteX448" fmla="*/ 1173886 w 8459370"/>
                      <a:gd name="connsiteY448" fmla="*/ 2266696 h 5713446"/>
                      <a:gd name="connsiteX449" fmla="*/ 1191330 w 8459370"/>
                      <a:gd name="connsiteY449" fmla="*/ 2249252 h 5713446"/>
                      <a:gd name="connsiteX450" fmla="*/ 970714 w 8459370"/>
                      <a:gd name="connsiteY450" fmla="*/ 2247205 h 5713446"/>
                      <a:gd name="connsiteX451" fmla="*/ 978922 w 8459370"/>
                      <a:gd name="connsiteY451" fmla="*/ 2255414 h 5713446"/>
                      <a:gd name="connsiteX452" fmla="*/ 970714 w 8459370"/>
                      <a:gd name="connsiteY452" fmla="*/ 2263623 h 5713446"/>
                      <a:gd name="connsiteX453" fmla="*/ 962506 w 8459370"/>
                      <a:gd name="connsiteY453" fmla="*/ 2255414 h 5713446"/>
                      <a:gd name="connsiteX454" fmla="*/ 970714 w 8459370"/>
                      <a:gd name="connsiteY454" fmla="*/ 2247205 h 5713446"/>
                      <a:gd name="connsiteX455" fmla="*/ 7273170 w 8459370"/>
                      <a:gd name="connsiteY455" fmla="*/ 2220518 h 5713446"/>
                      <a:gd name="connsiteX456" fmla="*/ 7318320 w 8459370"/>
                      <a:gd name="connsiteY456" fmla="*/ 2265668 h 5713446"/>
                      <a:gd name="connsiteX457" fmla="*/ 7273170 w 8459370"/>
                      <a:gd name="connsiteY457" fmla="*/ 2310818 h 5713446"/>
                      <a:gd name="connsiteX458" fmla="*/ 7228020 w 8459370"/>
                      <a:gd name="connsiteY458" fmla="*/ 2265668 h 5713446"/>
                      <a:gd name="connsiteX459" fmla="*/ 7273170 w 8459370"/>
                      <a:gd name="connsiteY459" fmla="*/ 2220518 h 5713446"/>
                      <a:gd name="connsiteX460" fmla="*/ 532558 w 8459370"/>
                      <a:gd name="connsiteY460" fmla="*/ 2210273 h 5713446"/>
                      <a:gd name="connsiteX461" fmla="*/ 556160 w 8459370"/>
                      <a:gd name="connsiteY461" fmla="*/ 2233874 h 5713446"/>
                      <a:gd name="connsiteX462" fmla="*/ 532558 w 8459370"/>
                      <a:gd name="connsiteY462" fmla="*/ 2257475 h 5713446"/>
                      <a:gd name="connsiteX463" fmla="*/ 508958 w 8459370"/>
                      <a:gd name="connsiteY463" fmla="*/ 2233874 h 5713446"/>
                      <a:gd name="connsiteX464" fmla="*/ 532558 w 8459370"/>
                      <a:gd name="connsiteY464" fmla="*/ 2210273 h 5713446"/>
                      <a:gd name="connsiteX465" fmla="*/ 7717482 w 8459370"/>
                      <a:gd name="connsiteY465" fmla="*/ 2197953 h 5713446"/>
                      <a:gd name="connsiteX466" fmla="*/ 7759554 w 8459370"/>
                      <a:gd name="connsiteY466" fmla="*/ 2240026 h 5713446"/>
                      <a:gd name="connsiteX467" fmla="*/ 7717482 w 8459370"/>
                      <a:gd name="connsiteY467" fmla="*/ 2282096 h 5713446"/>
                      <a:gd name="connsiteX468" fmla="*/ 7675410 w 8459370"/>
                      <a:gd name="connsiteY468" fmla="*/ 2240026 h 5713446"/>
                      <a:gd name="connsiteX469" fmla="*/ 7717482 w 8459370"/>
                      <a:gd name="connsiteY469" fmla="*/ 2197953 h 5713446"/>
                      <a:gd name="connsiteX470" fmla="*/ 7932968 w 8459370"/>
                      <a:gd name="connsiteY470" fmla="*/ 2195903 h 5713446"/>
                      <a:gd name="connsiteX471" fmla="*/ 7968882 w 8459370"/>
                      <a:gd name="connsiteY471" fmla="*/ 2231819 h 5713446"/>
                      <a:gd name="connsiteX472" fmla="*/ 7932968 w 8459370"/>
                      <a:gd name="connsiteY472" fmla="*/ 2267734 h 5713446"/>
                      <a:gd name="connsiteX473" fmla="*/ 7897054 w 8459370"/>
                      <a:gd name="connsiteY473" fmla="*/ 2231819 h 5713446"/>
                      <a:gd name="connsiteX474" fmla="*/ 7932968 w 8459370"/>
                      <a:gd name="connsiteY474" fmla="*/ 2195903 h 5713446"/>
                      <a:gd name="connsiteX475" fmla="*/ 747018 w 8459370"/>
                      <a:gd name="connsiteY475" fmla="*/ 2195901 h 5713446"/>
                      <a:gd name="connsiteX476" fmla="*/ 792170 w 8459370"/>
                      <a:gd name="connsiteY476" fmla="*/ 2242079 h 5713446"/>
                      <a:gd name="connsiteX477" fmla="*/ 747018 w 8459370"/>
                      <a:gd name="connsiteY477" fmla="*/ 2288254 h 5713446"/>
                      <a:gd name="connsiteX478" fmla="*/ 701870 w 8459370"/>
                      <a:gd name="connsiteY478" fmla="*/ 2242079 h 5713446"/>
                      <a:gd name="connsiteX479" fmla="*/ 747018 w 8459370"/>
                      <a:gd name="connsiteY479" fmla="*/ 2195901 h 5713446"/>
                      <a:gd name="connsiteX480" fmla="*/ 7492762 w 8459370"/>
                      <a:gd name="connsiteY480" fmla="*/ 2189739 h 5713446"/>
                      <a:gd name="connsiteX481" fmla="*/ 7558434 w 8459370"/>
                      <a:gd name="connsiteY481" fmla="*/ 2254385 h 5713446"/>
                      <a:gd name="connsiteX482" fmla="*/ 7492762 w 8459370"/>
                      <a:gd name="connsiteY482" fmla="*/ 2319031 h 5713446"/>
                      <a:gd name="connsiteX483" fmla="*/ 7427090 w 8459370"/>
                      <a:gd name="connsiteY483" fmla="*/ 2254385 h 5713446"/>
                      <a:gd name="connsiteX484" fmla="*/ 7492762 w 8459370"/>
                      <a:gd name="connsiteY484" fmla="*/ 2189739 h 5713446"/>
                      <a:gd name="connsiteX485" fmla="*/ 1366798 w 8459370"/>
                      <a:gd name="connsiteY485" fmla="*/ 2005033 h 5713446"/>
                      <a:gd name="connsiteX486" fmla="*/ 1385268 w 8459370"/>
                      <a:gd name="connsiteY486" fmla="*/ 2023503 h 5713446"/>
                      <a:gd name="connsiteX487" fmla="*/ 1366798 w 8459370"/>
                      <a:gd name="connsiteY487" fmla="*/ 2041973 h 5713446"/>
                      <a:gd name="connsiteX488" fmla="*/ 1348328 w 8459370"/>
                      <a:gd name="connsiteY488" fmla="*/ 2023503 h 5713446"/>
                      <a:gd name="connsiteX489" fmla="*/ 1366798 w 8459370"/>
                      <a:gd name="connsiteY489" fmla="*/ 2005033 h 5713446"/>
                      <a:gd name="connsiteX490" fmla="*/ 1138998 w 8459370"/>
                      <a:gd name="connsiteY490" fmla="*/ 1996829 h 5713446"/>
                      <a:gd name="connsiteX491" fmla="*/ 1149258 w 8459370"/>
                      <a:gd name="connsiteY491" fmla="*/ 2007089 h 5713446"/>
                      <a:gd name="connsiteX492" fmla="*/ 1138998 w 8459370"/>
                      <a:gd name="connsiteY492" fmla="*/ 2017351 h 5713446"/>
                      <a:gd name="connsiteX493" fmla="*/ 1128738 w 8459370"/>
                      <a:gd name="connsiteY493" fmla="*/ 2007089 h 5713446"/>
                      <a:gd name="connsiteX494" fmla="*/ 1138998 w 8459370"/>
                      <a:gd name="connsiteY494" fmla="*/ 1996829 h 5713446"/>
                      <a:gd name="connsiteX495" fmla="*/ 7098728 w 8459370"/>
                      <a:gd name="connsiteY495" fmla="*/ 1978353 h 5713446"/>
                      <a:gd name="connsiteX496" fmla="*/ 7141826 w 8459370"/>
                      <a:gd name="connsiteY496" fmla="*/ 2021450 h 5713446"/>
                      <a:gd name="connsiteX497" fmla="*/ 7098728 w 8459370"/>
                      <a:gd name="connsiteY497" fmla="*/ 2064547 h 5713446"/>
                      <a:gd name="connsiteX498" fmla="*/ 7055630 w 8459370"/>
                      <a:gd name="connsiteY498" fmla="*/ 2021450 h 5713446"/>
                      <a:gd name="connsiteX499" fmla="*/ 7098728 w 8459370"/>
                      <a:gd name="connsiteY499" fmla="*/ 1978353 h 5713446"/>
                      <a:gd name="connsiteX500" fmla="*/ 685450 w 8459370"/>
                      <a:gd name="connsiteY500" fmla="*/ 1949635 h 5713446"/>
                      <a:gd name="connsiteX501" fmla="*/ 710078 w 8459370"/>
                      <a:gd name="connsiteY501" fmla="*/ 1974262 h 5713446"/>
                      <a:gd name="connsiteX502" fmla="*/ 685450 w 8459370"/>
                      <a:gd name="connsiteY502" fmla="*/ 1998889 h 5713446"/>
                      <a:gd name="connsiteX503" fmla="*/ 660824 w 8459370"/>
                      <a:gd name="connsiteY503" fmla="*/ 1974262 h 5713446"/>
                      <a:gd name="connsiteX504" fmla="*/ 685450 w 8459370"/>
                      <a:gd name="connsiteY504" fmla="*/ 1949635 h 5713446"/>
                      <a:gd name="connsiteX505" fmla="*/ 7557406 w 8459370"/>
                      <a:gd name="connsiteY505" fmla="*/ 1943473 h 5713446"/>
                      <a:gd name="connsiteX506" fmla="*/ 7599478 w 8459370"/>
                      <a:gd name="connsiteY506" fmla="*/ 1985544 h 5713446"/>
                      <a:gd name="connsiteX507" fmla="*/ 7557406 w 8459370"/>
                      <a:gd name="connsiteY507" fmla="*/ 2027616 h 5713446"/>
                      <a:gd name="connsiteX508" fmla="*/ 7515334 w 8459370"/>
                      <a:gd name="connsiteY508" fmla="*/ 1985544 h 5713446"/>
                      <a:gd name="connsiteX509" fmla="*/ 7557406 w 8459370"/>
                      <a:gd name="connsiteY509" fmla="*/ 1943473 h 5713446"/>
                      <a:gd name="connsiteX510" fmla="*/ 7325502 w 8459370"/>
                      <a:gd name="connsiteY510" fmla="*/ 1941416 h 5713446"/>
                      <a:gd name="connsiteX511" fmla="*/ 7390148 w 8459370"/>
                      <a:gd name="connsiteY511" fmla="*/ 2006062 h 5713446"/>
                      <a:gd name="connsiteX512" fmla="*/ 7325502 w 8459370"/>
                      <a:gd name="connsiteY512" fmla="*/ 2070707 h 5713446"/>
                      <a:gd name="connsiteX513" fmla="*/ 7260856 w 8459370"/>
                      <a:gd name="connsiteY513" fmla="*/ 2006062 h 5713446"/>
                      <a:gd name="connsiteX514" fmla="*/ 7325502 w 8459370"/>
                      <a:gd name="connsiteY514" fmla="*/ 1941416 h 5713446"/>
                      <a:gd name="connsiteX515" fmla="*/ 908122 w 8459370"/>
                      <a:gd name="connsiteY515" fmla="*/ 1939370 h 5713446"/>
                      <a:gd name="connsiteX516" fmla="*/ 956350 w 8459370"/>
                      <a:gd name="connsiteY516" fmla="*/ 1987597 h 5713446"/>
                      <a:gd name="connsiteX517" fmla="*/ 908122 w 8459370"/>
                      <a:gd name="connsiteY517" fmla="*/ 2035825 h 5713446"/>
                      <a:gd name="connsiteX518" fmla="*/ 859894 w 8459370"/>
                      <a:gd name="connsiteY518" fmla="*/ 1987597 h 5713446"/>
                      <a:gd name="connsiteX519" fmla="*/ 908122 w 8459370"/>
                      <a:gd name="connsiteY519" fmla="*/ 1939370 h 5713446"/>
                      <a:gd name="connsiteX520" fmla="*/ 7778024 w 8459370"/>
                      <a:gd name="connsiteY520" fmla="*/ 1933215 h 5713446"/>
                      <a:gd name="connsiteX521" fmla="*/ 7817018 w 8459370"/>
                      <a:gd name="connsiteY521" fmla="*/ 1972208 h 5713446"/>
                      <a:gd name="connsiteX522" fmla="*/ 7778024 w 8459370"/>
                      <a:gd name="connsiteY522" fmla="*/ 2011200 h 5713446"/>
                      <a:gd name="connsiteX523" fmla="*/ 7739030 w 8459370"/>
                      <a:gd name="connsiteY523" fmla="*/ 1972208 h 5713446"/>
                      <a:gd name="connsiteX524" fmla="*/ 7778024 w 8459370"/>
                      <a:gd name="connsiteY524" fmla="*/ 1933215 h 5713446"/>
                      <a:gd name="connsiteX525" fmla="*/ 1560736 w 8459370"/>
                      <a:gd name="connsiteY525" fmla="*/ 1775183 h 5713446"/>
                      <a:gd name="connsiteX526" fmla="*/ 1580234 w 8459370"/>
                      <a:gd name="connsiteY526" fmla="*/ 1794680 h 5713446"/>
                      <a:gd name="connsiteX527" fmla="*/ 1560736 w 8459370"/>
                      <a:gd name="connsiteY527" fmla="*/ 1814177 h 5713446"/>
                      <a:gd name="connsiteX528" fmla="*/ 1541238 w 8459370"/>
                      <a:gd name="connsiteY528" fmla="*/ 1794680 h 5713446"/>
                      <a:gd name="connsiteX529" fmla="*/ 1560736 w 8459370"/>
                      <a:gd name="connsiteY529" fmla="*/ 1775183 h 5713446"/>
                      <a:gd name="connsiteX530" fmla="*/ 1325754 w 8459370"/>
                      <a:gd name="connsiteY530" fmla="*/ 1758769 h 5713446"/>
                      <a:gd name="connsiteX531" fmla="*/ 1338066 w 8459370"/>
                      <a:gd name="connsiteY531" fmla="*/ 1771083 h 5713446"/>
                      <a:gd name="connsiteX532" fmla="*/ 1325754 w 8459370"/>
                      <a:gd name="connsiteY532" fmla="*/ 1783397 h 5713446"/>
                      <a:gd name="connsiteX533" fmla="*/ 1313438 w 8459370"/>
                      <a:gd name="connsiteY533" fmla="*/ 1771083 h 5713446"/>
                      <a:gd name="connsiteX534" fmla="*/ 1325754 w 8459370"/>
                      <a:gd name="connsiteY534" fmla="*/ 1758769 h 5713446"/>
                      <a:gd name="connsiteX535" fmla="*/ 6903766 w 8459370"/>
                      <a:gd name="connsiteY535" fmla="*/ 1750554 h 5713446"/>
                      <a:gd name="connsiteX536" fmla="*/ 6946862 w 8459370"/>
                      <a:gd name="connsiteY536" fmla="*/ 1792626 h 5713446"/>
                      <a:gd name="connsiteX537" fmla="*/ 6903766 w 8459370"/>
                      <a:gd name="connsiteY537" fmla="*/ 1834698 h 5713446"/>
                      <a:gd name="connsiteX538" fmla="*/ 6860668 w 8459370"/>
                      <a:gd name="connsiteY538" fmla="*/ 1792626 h 5713446"/>
                      <a:gd name="connsiteX539" fmla="*/ 6903766 w 8459370"/>
                      <a:gd name="connsiteY539" fmla="*/ 1750554 h 5713446"/>
                      <a:gd name="connsiteX540" fmla="*/ 7138748 w 8459370"/>
                      <a:gd name="connsiteY540" fmla="*/ 1705408 h 5713446"/>
                      <a:gd name="connsiteX541" fmla="*/ 7203394 w 8459370"/>
                      <a:gd name="connsiteY541" fmla="*/ 1770054 h 5713446"/>
                      <a:gd name="connsiteX542" fmla="*/ 7138748 w 8459370"/>
                      <a:gd name="connsiteY542" fmla="*/ 1834700 h 5713446"/>
                      <a:gd name="connsiteX543" fmla="*/ 7074102 w 8459370"/>
                      <a:gd name="connsiteY543" fmla="*/ 1770054 h 5713446"/>
                      <a:gd name="connsiteX544" fmla="*/ 7138748 w 8459370"/>
                      <a:gd name="connsiteY544" fmla="*/ 1705408 h 5713446"/>
                      <a:gd name="connsiteX545" fmla="*/ 857840 w 8459370"/>
                      <a:gd name="connsiteY545" fmla="*/ 1703363 h 5713446"/>
                      <a:gd name="connsiteX546" fmla="*/ 884518 w 8459370"/>
                      <a:gd name="connsiteY546" fmla="*/ 1729017 h 5713446"/>
                      <a:gd name="connsiteX547" fmla="*/ 857840 w 8459370"/>
                      <a:gd name="connsiteY547" fmla="*/ 1754676 h 5713446"/>
                      <a:gd name="connsiteX548" fmla="*/ 831162 w 8459370"/>
                      <a:gd name="connsiteY548" fmla="*/ 1729017 h 5713446"/>
                      <a:gd name="connsiteX549" fmla="*/ 857840 w 8459370"/>
                      <a:gd name="connsiteY549" fmla="*/ 1703363 h 5713446"/>
                      <a:gd name="connsiteX550" fmla="*/ 7377834 w 8459370"/>
                      <a:gd name="connsiteY550" fmla="*/ 1701307 h 5713446"/>
                      <a:gd name="connsiteX551" fmla="*/ 7420930 w 8459370"/>
                      <a:gd name="connsiteY551" fmla="*/ 1744404 h 5713446"/>
                      <a:gd name="connsiteX552" fmla="*/ 7377834 w 8459370"/>
                      <a:gd name="connsiteY552" fmla="*/ 1787502 h 5713446"/>
                      <a:gd name="connsiteX553" fmla="*/ 7334738 w 8459370"/>
                      <a:gd name="connsiteY553" fmla="*/ 1744404 h 5713446"/>
                      <a:gd name="connsiteX554" fmla="*/ 7377834 w 8459370"/>
                      <a:gd name="connsiteY554" fmla="*/ 1701307 h 5713446"/>
                      <a:gd name="connsiteX555" fmla="*/ 1085640 w 8459370"/>
                      <a:gd name="connsiteY555" fmla="*/ 1697203 h 5713446"/>
                      <a:gd name="connsiteX556" fmla="*/ 1134894 w 8459370"/>
                      <a:gd name="connsiteY556" fmla="*/ 1746458 h 5713446"/>
                      <a:gd name="connsiteX557" fmla="*/ 1085640 w 8459370"/>
                      <a:gd name="connsiteY557" fmla="*/ 1795712 h 5713446"/>
                      <a:gd name="connsiteX558" fmla="*/ 1036386 w 8459370"/>
                      <a:gd name="connsiteY558" fmla="*/ 1746458 h 5713446"/>
                      <a:gd name="connsiteX559" fmla="*/ 1085640 w 8459370"/>
                      <a:gd name="connsiteY559" fmla="*/ 1697203 h 5713446"/>
                      <a:gd name="connsiteX560" fmla="*/ 7605634 w 8459370"/>
                      <a:gd name="connsiteY560" fmla="*/ 1684893 h 5713446"/>
                      <a:gd name="connsiteX561" fmla="*/ 7646678 w 8459370"/>
                      <a:gd name="connsiteY561" fmla="*/ 1725937 h 5713446"/>
                      <a:gd name="connsiteX562" fmla="*/ 7605634 w 8459370"/>
                      <a:gd name="connsiteY562" fmla="*/ 1766986 h 5713446"/>
                      <a:gd name="connsiteX563" fmla="*/ 7564590 w 8459370"/>
                      <a:gd name="connsiteY563" fmla="*/ 1725937 h 5713446"/>
                      <a:gd name="connsiteX564" fmla="*/ 7605634 w 8459370"/>
                      <a:gd name="connsiteY564" fmla="*/ 1684893 h 5713446"/>
                      <a:gd name="connsiteX565" fmla="*/ 1773142 w 8459370"/>
                      <a:gd name="connsiteY565" fmla="*/ 1561748 h 5713446"/>
                      <a:gd name="connsiteX566" fmla="*/ 1793666 w 8459370"/>
                      <a:gd name="connsiteY566" fmla="*/ 1582271 h 5713446"/>
                      <a:gd name="connsiteX567" fmla="*/ 1773142 w 8459370"/>
                      <a:gd name="connsiteY567" fmla="*/ 1602794 h 5713446"/>
                      <a:gd name="connsiteX568" fmla="*/ 1752620 w 8459370"/>
                      <a:gd name="connsiteY568" fmla="*/ 1582271 h 5713446"/>
                      <a:gd name="connsiteX569" fmla="*/ 1773142 w 8459370"/>
                      <a:gd name="connsiteY569" fmla="*/ 1561748 h 5713446"/>
                      <a:gd name="connsiteX570" fmla="*/ 6692384 w 8459370"/>
                      <a:gd name="connsiteY570" fmla="*/ 1539171 h 5713446"/>
                      <a:gd name="connsiteX571" fmla="*/ 6733430 w 8459370"/>
                      <a:gd name="connsiteY571" fmla="*/ 1581243 h 5713446"/>
                      <a:gd name="connsiteX572" fmla="*/ 6692384 w 8459370"/>
                      <a:gd name="connsiteY572" fmla="*/ 1623315 h 5713446"/>
                      <a:gd name="connsiteX573" fmla="*/ 6651338 w 8459370"/>
                      <a:gd name="connsiteY573" fmla="*/ 1581243 h 5713446"/>
                      <a:gd name="connsiteX574" fmla="*/ 6692384 w 8459370"/>
                      <a:gd name="connsiteY574" fmla="*/ 1539171 h 5713446"/>
                      <a:gd name="connsiteX575" fmla="*/ 1528926 w 8459370"/>
                      <a:gd name="connsiteY575" fmla="*/ 1537125 h 5713446"/>
                      <a:gd name="connsiteX576" fmla="*/ 1543292 w 8459370"/>
                      <a:gd name="connsiteY576" fmla="*/ 1551491 h 5713446"/>
                      <a:gd name="connsiteX577" fmla="*/ 1528926 w 8459370"/>
                      <a:gd name="connsiteY577" fmla="*/ 1565857 h 5713446"/>
                      <a:gd name="connsiteX578" fmla="*/ 1514560 w 8459370"/>
                      <a:gd name="connsiteY578" fmla="*/ 1551491 h 5713446"/>
                      <a:gd name="connsiteX579" fmla="*/ 1528926 w 8459370"/>
                      <a:gd name="connsiteY579" fmla="*/ 1537125 h 5713446"/>
                      <a:gd name="connsiteX580" fmla="*/ 6935576 w 8459370"/>
                      <a:gd name="connsiteY580" fmla="*/ 1487870 h 5713446"/>
                      <a:gd name="connsiteX581" fmla="*/ 6998170 w 8459370"/>
                      <a:gd name="connsiteY581" fmla="*/ 1549438 h 5713446"/>
                      <a:gd name="connsiteX582" fmla="*/ 6935576 w 8459370"/>
                      <a:gd name="connsiteY582" fmla="*/ 1611006 h 5713446"/>
                      <a:gd name="connsiteX583" fmla="*/ 6872982 w 8459370"/>
                      <a:gd name="connsiteY583" fmla="*/ 1549438 h 5713446"/>
                      <a:gd name="connsiteX584" fmla="*/ 6935576 w 8459370"/>
                      <a:gd name="connsiteY584" fmla="*/ 1487870 h 5713446"/>
                      <a:gd name="connsiteX585" fmla="*/ 7180818 w 8459370"/>
                      <a:gd name="connsiteY585" fmla="*/ 1473506 h 5713446"/>
                      <a:gd name="connsiteX586" fmla="*/ 7223914 w 8459370"/>
                      <a:gd name="connsiteY586" fmla="*/ 1516603 h 5713446"/>
                      <a:gd name="connsiteX587" fmla="*/ 7180818 w 8459370"/>
                      <a:gd name="connsiteY587" fmla="*/ 1559700 h 5713446"/>
                      <a:gd name="connsiteX588" fmla="*/ 7137722 w 8459370"/>
                      <a:gd name="connsiteY588" fmla="*/ 1516603 h 5713446"/>
                      <a:gd name="connsiteX589" fmla="*/ 7180818 w 8459370"/>
                      <a:gd name="connsiteY589" fmla="*/ 1473506 h 5713446"/>
                      <a:gd name="connsiteX590" fmla="*/ 1282656 w 8459370"/>
                      <a:gd name="connsiteY590" fmla="*/ 1469404 h 5713446"/>
                      <a:gd name="connsiteX591" fmla="*/ 1331910 w 8459370"/>
                      <a:gd name="connsiteY591" fmla="*/ 1518659 h 5713446"/>
                      <a:gd name="connsiteX592" fmla="*/ 1282656 w 8459370"/>
                      <a:gd name="connsiteY592" fmla="*/ 1567912 h 5713446"/>
                      <a:gd name="connsiteX593" fmla="*/ 1233402 w 8459370"/>
                      <a:gd name="connsiteY593" fmla="*/ 1518659 h 5713446"/>
                      <a:gd name="connsiteX594" fmla="*/ 1282656 w 8459370"/>
                      <a:gd name="connsiteY594" fmla="*/ 1469404 h 5713446"/>
                      <a:gd name="connsiteX595" fmla="*/ 1046646 w 8459370"/>
                      <a:gd name="connsiteY595" fmla="*/ 1467356 h 5713446"/>
                      <a:gd name="connsiteX596" fmla="*/ 1073326 w 8459370"/>
                      <a:gd name="connsiteY596" fmla="*/ 1494035 h 5713446"/>
                      <a:gd name="connsiteX597" fmla="*/ 1046646 w 8459370"/>
                      <a:gd name="connsiteY597" fmla="*/ 1520714 h 5713446"/>
                      <a:gd name="connsiteX598" fmla="*/ 1019968 w 8459370"/>
                      <a:gd name="connsiteY598" fmla="*/ 1494035 h 5713446"/>
                      <a:gd name="connsiteX599" fmla="*/ 1046646 w 8459370"/>
                      <a:gd name="connsiteY599" fmla="*/ 1467356 h 5713446"/>
                      <a:gd name="connsiteX600" fmla="*/ 7417854 w 8459370"/>
                      <a:gd name="connsiteY600" fmla="*/ 1450936 h 5713446"/>
                      <a:gd name="connsiteX601" fmla="*/ 7459926 w 8459370"/>
                      <a:gd name="connsiteY601" fmla="*/ 1493008 h 5713446"/>
                      <a:gd name="connsiteX602" fmla="*/ 7417854 w 8459370"/>
                      <a:gd name="connsiteY602" fmla="*/ 1535080 h 5713446"/>
                      <a:gd name="connsiteX603" fmla="*/ 7375782 w 8459370"/>
                      <a:gd name="connsiteY603" fmla="*/ 1493008 h 5713446"/>
                      <a:gd name="connsiteX604" fmla="*/ 7417854 w 8459370"/>
                      <a:gd name="connsiteY604" fmla="*/ 1450936 h 5713446"/>
                      <a:gd name="connsiteX605" fmla="*/ 2001970 w 8459370"/>
                      <a:gd name="connsiteY605" fmla="*/ 1366784 h 5713446"/>
                      <a:gd name="connsiteX606" fmla="*/ 2023518 w 8459370"/>
                      <a:gd name="connsiteY606" fmla="*/ 1388332 h 5713446"/>
                      <a:gd name="connsiteX607" fmla="*/ 2001970 w 8459370"/>
                      <a:gd name="connsiteY607" fmla="*/ 1409881 h 5713446"/>
                      <a:gd name="connsiteX608" fmla="*/ 1980422 w 8459370"/>
                      <a:gd name="connsiteY608" fmla="*/ 1388332 h 5713446"/>
                      <a:gd name="connsiteX609" fmla="*/ 2001970 w 8459370"/>
                      <a:gd name="connsiteY609" fmla="*/ 1366784 h 5713446"/>
                      <a:gd name="connsiteX610" fmla="*/ 6463558 w 8459370"/>
                      <a:gd name="connsiteY610" fmla="*/ 1348313 h 5713446"/>
                      <a:gd name="connsiteX611" fmla="*/ 6503578 w 8459370"/>
                      <a:gd name="connsiteY611" fmla="*/ 1387306 h 5713446"/>
                      <a:gd name="connsiteX612" fmla="*/ 6463558 w 8459370"/>
                      <a:gd name="connsiteY612" fmla="*/ 1426299 h 5713446"/>
                      <a:gd name="connsiteX613" fmla="*/ 6423538 w 8459370"/>
                      <a:gd name="connsiteY613" fmla="*/ 1387306 h 5713446"/>
                      <a:gd name="connsiteX614" fmla="*/ 6463558 w 8459370"/>
                      <a:gd name="connsiteY614" fmla="*/ 1348313 h 5713446"/>
                      <a:gd name="connsiteX615" fmla="*/ 1749542 w 8459370"/>
                      <a:gd name="connsiteY615" fmla="*/ 1329847 h 5713446"/>
                      <a:gd name="connsiteX616" fmla="*/ 1764934 w 8459370"/>
                      <a:gd name="connsiteY616" fmla="*/ 1346265 h 5713446"/>
                      <a:gd name="connsiteX617" fmla="*/ 1749542 w 8459370"/>
                      <a:gd name="connsiteY617" fmla="*/ 1362683 h 5713446"/>
                      <a:gd name="connsiteX618" fmla="*/ 1734150 w 8459370"/>
                      <a:gd name="connsiteY618" fmla="*/ 1346265 h 5713446"/>
                      <a:gd name="connsiteX619" fmla="*/ 1749542 w 8459370"/>
                      <a:gd name="connsiteY619" fmla="*/ 1329847 h 5713446"/>
                      <a:gd name="connsiteX620" fmla="*/ 6714958 w 8459370"/>
                      <a:gd name="connsiteY620" fmla="*/ 1286749 h 5713446"/>
                      <a:gd name="connsiteX621" fmla="*/ 6774474 w 8459370"/>
                      <a:gd name="connsiteY621" fmla="*/ 1346264 h 5713446"/>
                      <a:gd name="connsiteX622" fmla="*/ 6714958 w 8459370"/>
                      <a:gd name="connsiteY622" fmla="*/ 1405779 h 5713446"/>
                      <a:gd name="connsiteX623" fmla="*/ 6655444 w 8459370"/>
                      <a:gd name="connsiteY623" fmla="*/ 1346264 h 5713446"/>
                      <a:gd name="connsiteX624" fmla="*/ 6714958 w 8459370"/>
                      <a:gd name="connsiteY624" fmla="*/ 1286749 h 5713446"/>
                      <a:gd name="connsiteX625" fmla="*/ 6968410 w 8459370"/>
                      <a:gd name="connsiteY625" fmla="*/ 1260073 h 5713446"/>
                      <a:gd name="connsiteX626" fmla="*/ 7012534 w 8459370"/>
                      <a:gd name="connsiteY626" fmla="*/ 1304198 h 5713446"/>
                      <a:gd name="connsiteX627" fmla="*/ 6968410 w 8459370"/>
                      <a:gd name="connsiteY627" fmla="*/ 1348321 h 5713446"/>
                      <a:gd name="connsiteX628" fmla="*/ 6924286 w 8459370"/>
                      <a:gd name="connsiteY628" fmla="*/ 1304198 h 5713446"/>
                      <a:gd name="connsiteX629" fmla="*/ 6968410 w 8459370"/>
                      <a:gd name="connsiteY629" fmla="*/ 1260073 h 5713446"/>
                      <a:gd name="connsiteX630" fmla="*/ 1496090 w 8459370"/>
                      <a:gd name="connsiteY630" fmla="*/ 1255970 h 5713446"/>
                      <a:gd name="connsiteX631" fmla="*/ 1545344 w 8459370"/>
                      <a:gd name="connsiteY631" fmla="*/ 1305224 h 5713446"/>
                      <a:gd name="connsiteX632" fmla="*/ 1496090 w 8459370"/>
                      <a:gd name="connsiteY632" fmla="*/ 1354477 h 5713446"/>
                      <a:gd name="connsiteX633" fmla="*/ 1446836 w 8459370"/>
                      <a:gd name="connsiteY633" fmla="*/ 1305224 h 5713446"/>
                      <a:gd name="connsiteX634" fmla="*/ 1496090 w 8459370"/>
                      <a:gd name="connsiteY634" fmla="*/ 1255970 h 5713446"/>
                      <a:gd name="connsiteX635" fmla="*/ 1251872 w 8459370"/>
                      <a:gd name="connsiteY635" fmla="*/ 1245713 h 5713446"/>
                      <a:gd name="connsiteX636" fmla="*/ 1280604 w 8459370"/>
                      <a:gd name="connsiteY636" fmla="*/ 1274445 h 5713446"/>
                      <a:gd name="connsiteX637" fmla="*/ 1251872 w 8459370"/>
                      <a:gd name="connsiteY637" fmla="*/ 1303177 h 5713446"/>
                      <a:gd name="connsiteX638" fmla="*/ 1223140 w 8459370"/>
                      <a:gd name="connsiteY638" fmla="*/ 1274445 h 5713446"/>
                      <a:gd name="connsiteX639" fmla="*/ 1251872 w 8459370"/>
                      <a:gd name="connsiteY639" fmla="*/ 1245713 h 5713446"/>
                      <a:gd name="connsiteX640" fmla="*/ 7212630 w 8459370"/>
                      <a:gd name="connsiteY640" fmla="*/ 1231345 h 5713446"/>
                      <a:gd name="connsiteX641" fmla="*/ 7254702 w 8459370"/>
                      <a:gd name="connsiteY641" fmla="*/ 1272390 h 5713446"/>
                      <a:gd name="connsiteX642" fmla="*/ 7212630 w 8459370"/>
                      <a:gd name="connsiteY642" fmla="*/ 1313435 h 5713446"/>
                      <a:gd name="connsiteX643" fmla="*/ 7170558 w 8459370"/>
                      <a:gd name="connsiteY643" fmla="*/ 1272390 h 5713446"/>
                      <a:gd name="connsiteX644" fmla="*/ 7212630 w 8459370"/>
                      <a:gd name="connsiteY644" fmla="*/ 1231345 h 5713446"/>
                      <a:gd name="connsiteX645" fmla="*/ 2245162 w 8459370"/>
                      <a:gd name="connsiteY645" fmla="*/ 1190290 h 5713446"/>
                      <a:gd name="connsiteX646" fmla="*/ 2267736 w 8459370"/>
                      <a:gd name="connsiteY646" fmla="*/ 1212865 h 5713446"/>
                      <a:gd name="connsiteX647" fmla="*/ 2245162 w 8459370"/>
                      <a:gd name="connsiteY647" fmla="*/ 1235440 h 5713446"/>
                      <a:gd name="connsiteX648" fmla="*/ 2222586 w 8459370"/>
                      <a:gd name="connsiteY648" fmla="*/ 1212865 h 5713446"/>
                      <a:gd name="connsiteX649" fmla="*/ 2245162 w 8459370"/>
                      <a:gd name="connsiteY649" fmla="*/ 1190290 h 5713446"/>
                      <a:gd name="connsiteX650" fmla="*/ 6218314 w 8459370"/>
                      <a:gd name="connsiteY650" fmla="*/ 1173871 h 5713446"/>
                      <a:gd name="connsiteX651" fmla="*/ 6257308 w 8459370"/>
                      <a:gd name="connsiteY651" fmla="*/ 1212864 h 5713446"/>
                      <a:gd name="connsiteX652" fmla="*/ 6218314 w 8459370"/>
                      <a:gd name="connsiteY652" fmla="*/ 1251857 h 5713446"/>
                      <a:gd name="connsiteX653" fmla="*/ 6179322 w 8459370"/>
                      <a:gd name="connsiteY653" fmla="*/ 1212864 h 5713446"/>
                      <a:gd name="connsiteX654" fmla="*/ 6218314 w 8459370"/>
                      <a:gd name="connsiteY654" fmla="*/ 1173871 h 5713446"/>
                      <a:gd name="connsiteX655" fmla="*/ 1984524 w 8459370"/>
                      <a:gd name="connsiteY655" fmla="*/ 1143093 h 5713446"/>
                      <a:gd name="connsiteX656" fmla="*/ 2002994 w 8459370"/>
                      <a:gd name="connsiteY656" fmla="*/ 1161563 h 5713446"/>
                      <a:gd name="connsiteX657" fmla="*/ 1984524 w 8459370"/>
                      <a:gd name="connsiteY657" fmla="*/ 1180033 h 5713446"/>
                      <a:gd name="connsiteX658" fmla="*/ 1966054 w 8459370"/>
                      <a:gd name="connsiteY658" fmla="*/ 1161563 h 5713446"/>
                      <a:gd name="connsiteX659" fmla="*/ 1984524 w 8459370"/>
                      <a:gd name="connsiteY659" fmla="*/ 1143093 h 5713446"/>
                      <a:gd name="connsiteX660" fmla="*/ 6479978 w 8459370"/>
                      <a:gd name="connsiteY660" fmla="*/ 1102047 h 5713446"/>
                      <a:gd name="connsiteX661" fmla="*/ 6538466 w 8459370"/>
                      <a:gd name="connsiteY661" fmla="*/ 1160537 h 5713446"/>
                      <a:gd name="connsiteX662" fmla="*/ 6479978 w 8459370"/>
                      <a:gd name="connsiteY662" fmla="*/ 1219027 h 5713446"/>
                      <a:gd name="connsiteX663" fmla="*/ 6421486 w 8459370"/>
                      <a:gd name="connsiteY663" fmla="*/ 1160537 h 5713446"/>
                      <a:gd name="connsiteX664" fmla="*/ 6479978 w 8459370"/>
                      <a:gd name="connsiteY664" fmla="*/ 1102047 h 5713446"/>
                      <a:gd name="connsiteX665" fmla="*/ 6740614 w 8459370"/>
                      <a:gd name="connsiteY665" fmla="*/ 1063058 h 5713446"/>
                      <a:gd name="connsiteX666" fmla="*/ 6784738 w 8459370"/>
                      <a:gd name="connsiteY666" fmla="*/ 1107182 h 5713446"/>
                      <a:gd name="connsiteX667" fmla="*/ 6740614 w 8459370"/>
                      <a:gd name="connsiteY667" fmla="*/ 1151305 h 5713446"/>
                      <a:gd name="connsiteX668" fmla="*/ 6696490 w 8459370"/>
                      <a:gd name="connsiteY668" fmla="*/ 1107182 h 5713446"/>
                      <a:gd name="connsiteX669" fmla="*/ 6740614 w 8459370"/>
                      <a:gd name="connsiteY669" fmla="*/ 1063058 h 5713446"/>
                      <a:gd name="connsiteX670" fmla="*/ 1723890 w 8459370"/>
                      <a:gd name="connsiteY670" fmla="*/ 1061007 h 5713446"/>
                      <a:gd name="connsiteX671" fmla="*/ 1773142 w 8459370"/>
                      <a:gd name="connsiteY671" fmla="*/ 1109235 h 5713446"/>
                      <a:gd name="connsiteX672" fmla="*/ 1723890 w 8459370"/>
                      <a:gd name="connsiteY672" fmla="*/ 1157463 h 5713446"/>
                      <a:gd name="connsiteX673" fmla="*/ 1674634 w 8459370"/>
                      <a:gd name="connsiteY673" fmla="*/ 1109235 h 5713446"/>
                      <a:gd name="connsiteX674" fmla="*/ 1723890 w 8459370"/>
                      <a:gd name="connsiteY674" fmla="*/ 1061007 h 5713446"/>
                      <a:gd name="connsiteX675" fmla="*/ 1471462 w 8459370"/>
                      <a:gd name="connsiteY675" fmla="*/ 1040489 h 5713446"/>
                      <a:gd name="connsiteX676" fmla="*/ 1500194 w 8459370"/>
                      <a:gd name="connsiteY676" fmla="*/ 1069221 h 5713446"/>
                      <a:gd name="connsiteX677" fmla="*/ 1471462 w 8459370"/>
                      <a:gd name="connsiteY677" fmla="*/ 1097953 h 5713446"/>
                      <a:gd name="connsiteX678" fmla="*/ 1442730 w 8459370"/>
                      <a:gd name="connsiteY678" fmla="*/ 1069221 h 5713446"/>
                      <a:gd name="connsiteX679" fmla="*/ 1471462 w 8459370"/>
                      <a:gd name="connsiteY679" fmla="*/ 1040489 h 5713446"/>
                      <a:gd name="connsiteX680" fmla="*/ 2503742 w 8459370"/>
                      <a:gd name="connsiteY680" fmla="*/ 1034319 h 5713446"/>
                      <a:gd name="connsiteX681" fmla="*/ 2528370 w 8459370"/>
                      <a:gd name="connsiteY681" fmla="*/ 1058946 h 5713446"/>
                      <a:gd name="connsiteX682" fmla="*/ 2503742 w 8459370"/>
                      <a:gd name="connsiteY682" fmla="*/ 1083573 h 5713446"/>
                      <a:gd name="connsiteX683" fmla="*/ 2479116 w 8459370"/>
                      <a:gd name="connsiteY683" fmla="*/ 1058946 h 5713446"/>
                      <a:gd name="connsiteX684" fmla="*/ 2503742 w 8459370"/>
                      <a:gd name="connsiteY684" fmla="*/ 1034319 h 5713446"/>
                      <a:gd name="connsiteX685" fmla="*/ 6992012 w 8459370"/>
                      <a:gd name="connsiteY685" fmla="*/ 1026121 h 5713446"/>
                      <a:gd name="connsiteX686" fmla="*/ 7033058 w 8459370"/>
                      <a:gd name="connsiteY686" fmla="*/ 1067165 h 5713446"/>
                      <a:gd name="connsiteX687" fmla="*/ 6992012 w 8459370"/>
                      <a:gd name="connsiteY687" fmla="*/ 1108210 h 5713446"/>
                      <a:gd name="connsiteX688" fmla="*/ 6950966 w 8459370"/>
                      <a:gd name="connsiteY688" fmla="*/ 1067165 h 5713446"/>
                      <a:gd name="connsiteX689" fmla="*/ 6992012 w 8459370"/>
                      <a:gd name="connsiteY689" fmla="*/ 1026121 h 5713446"/>
                      <a:gd name="connsiteX690" fmla="*/ 5960758 w 8459370"/>
                      <a:gd name="connsiteY690" fmla="*/ 1019953 h 5713446"/>
                      <a:gd name="connsiteX691" fmla="*/ 5998724 w 8459370"/>
                      <a:gd name="connsiteY691" fmla="*/ 1057920 h 5713446"/>
                      <a:gd name="connsiteX692" fmla="*/ 5960758 w 8459370"/>
                      <a:gd name="connsiteY692" fmla="*/ 1095887 h 5713446"/>
                      <a:gd name="connsiteX693" fmla="*/ 5922790 w 8459370"/>
                      <a:gd name="connsiteY693" fmla="*/ 1057920 h 5713446"/>
                      <a:gd name="connsiteX694" fmla="*/ 5960758 w 8459370"/>
                      <a:gd name="connsiteY694" fmla="*/ 1019953 h 5713446"/>
                      <a:gd name="connsiteX695" fmla="*/ 2234900 w 8459370"/>
                      <a:gd name="connsiteY695" fmla="*/ 972756 h 5713446"/>
                      <a:gd name="connsiteX696" fmla="*/ 2255422 w 8459370"/>
                      <a:gd name="connsiteY696" fmla="*/ 994305 h 5713446"/>
                      <a:gd name="connsiteX697" fmla="*/ 2234900 w 8459370"/>
                      <a:gd name="connsiteY697" fmla="*/ 1015854 h 5713446"/>
                      <a:gd name="connsiteX698" fmla="*/ 2214378 w 8459370"/>
                      <a:gd name="connsiteY698" fmla="*/ 994305 h 5713446"/>
                      <a:gd name="connsiteX699" fmla="*/ 2234900 w 8459370"/>
                      <a:gd name="connsiteY699" fmla="*/ 972756 h 5713446"/>
                      <a:gd name="connsiteX700" fmla="*/ 6230628 w 8459370"/>
                      <a:gd name="connsiteY700" fmla="*/ 937867 h 5713446"/>
                      <a:gd name="connsiteX701" fmla="*/ 6286038 w 8459370"/>
                      <a:gd name="connsiteY701" fmla="*/ 993278 h 5713446"/>
                      <a:gd name="connsiteX702" fmla="*/ 6230628 w 8459370"/>
                      <a:gd name="connsiteY702" fmla="*/ 1048689 h 5713446"/>
                      <a:gd name="connsiteX703" fmla="*/ 6175218 w 8459370"/>
                      <a:gd name="connsiteY703" fmla="*/ 993278 h 5713446"/>
                      <a:gd name="connsiteX704" fmla="*/ 6230628 w 8459370"/>
                      <a:gd name="connsiteY704" fmla="*/ 937867 h 5713446"/>
                      <a:gd name="connsiteX705" fmla="*/ 2772590 w 8459370"/>
                      <a:gd name="connsiteY705" fmla="*/ 900924 h 5713446"/>
                      <a:gd name="connsiteX706" fmla="*/ 2797216 w 8459370"/>
                      <a:gd name="connsiteY706" fmla="*/ 926578 h 5713446"/>
                      <a:gd name="connsiteX707" fmla="*/ 2772590 w 8459370"/>
                      <a:gd name="connsiteY707" fmla="*/ 952232 h 5713446"/>
                      <a:gd name="connsiteX708" fmla="*/ 2747962 w 8459370"/>
                      <a:gd name="connsiteY708" fmla="*/ 926578 h 5713446"/>
                      <a:gd name="connsiteX709" fmla="*/ 2772590 w 8459370"/>
                      <a:gd name="connsiteY709" fmla="*/ 900924 h 5713446"/>
                      <a:gd name="connsiteX710" fmla="*/ 5691914 w 8459370"/>
                      <a:gd name="connsiteY710" fmla="*/ 890661 h 5713446"/>
                      <a:gd name="connsiteX711" fmla="*/ 5727828 w 8459370"/>
                      <a:gd name="connsiteY711" fmla="*/ 926576 h 5713446"/>
                      <a:gd name="connsiteX712" fmla="*/ 5691914 w 8459370"/>
                      <a:gd name="connsiteY712" fmla="*/ 962491 h 5713446"/>
                      <a:gd name="connsiteX713" fmla="*/ 5655998 w 8459370"/>
                      <a:gd name="connsiteY713" fmla="*/ 926576 h 5713446"/>
                      <a:gd name="connsiteX714" fmla="*/ 5691914 w 8459370"/>
                      <a:gd name="connsiteY714" fmla="*/ 890661 h 5713446"/>
                      <a:gd name="connsiteX715" fmla="*/ 6498446 w 8459370"/>
                      <a:gd name="connsiteY715" fmla="*/ 884513 h 5713446"/>
                      <a:gd name="connsiteX716" fmla="*/ 6542570 w 8459370"/>
                      <a:gd name="connsiteY716" fmla="*/ 929663 h 5713446"/>
                      <a:gd name="connsiteX717" fmla="*/ 6498446 w 8459370"/>
                      <a:gd name="connsiteY717" fmla="*/ 974813 h 5713446"/>
                      <a:gd name="connsiteX718" fmla="*/ 6454322 w 8459370"/>
                      <a:gd name="connsiteY718" fmla="*/ 929663 h 5713446"/>
                      <a:gd name="connsiteX719" fmla="*/ 6498446 w 8459370"/>
                      <a:gd name="connsiteY719" fmla="*/ 884513 h 5713446"/>
                      <a:gd name="connsiteX720" fmla="*/ 1966054 w 8459370"/>
                      <a:gd name="connsiteY720" fmla="*/ 882461 h 5713446"/>
                      <a:gd name="connsiteX721" fmla="*/ 2015308 w 8459370"/>
                      <a:gd name="connsiteY721" fmla="*/ 930689 h 5713446"/>
                      <a:gd name="connsiteX722" fmla="*/ 1966054 w 8459370"/>
                      <a:gd name="connsiteY722" fmla="*/ 978917 h 5713446"/>
                      <a:gd name="connsiteX723" fmla="*/ 1916800 w 8459370"/>
                      <a:gd name="connsiteY723" fmla="*/ 930689 h 5713446"/>
                      <a:gd name="connsiteX724" fmla="*/ 1966054 w 8459370"/>
                      <a:gd name="connsiteY724" fmla="*/ 882461 h 5713446"/>
                      <a:gd name="connsiteX725" fmla="*/ 1706446 w 8459370"/>
                      <a:gd name="connsiteY725" fmla="*/ 851683 h 5713446"/>
                      <a:gd name="connsiteX726" fmla="*/ 1736204 w 8459370"/>
                      <a:gd name="connsiteY726" fmla="*/ 881440 h 5713446"/>
                      <a:gd name="connsiteX727" fmla="*/ 1706446 w 8459370"/>
                      <a:gd name="connsiteY727" fmla="*/ 911199 h 5713446"/>
                      <a:gd name="connsiteX728" fmla="*/ 1676688 w 8459370"/>
                      <a:gd name="connsiteY728" fmla="*/ 881440 h 5713446"/>
                      <a:gd name="connsiteX729" fmla="*/ 1706446 w 8459370"/>
                      <a:gd name="connsiteY729" fmla="*/ 851683 h 5713446"/>
                      <a:gd name="connsiteX730" fmla="*/ 6758056 w 8459370"/>
                      <a:gd name="connsiteY730" fmla="*/ 837314 h 5713446"/>
                      <a:gd name="connsiteX731" fmla="*/ 6799102 w 8459370"/>
                      <a:gd name="connsiteY731" fmla="*/ 878359 h 5713446"/>
                      <a:gd name="connsiteX732" fmla="*/ 6758056 w 8459370"/>
                      <a:gd name="connsiteY732" fmla="*/ 919404 h 5713446"/>
                      <a:gd name="connsiteX733" fmla="*/ 6717010 w 8459370"/>
                      <a:gd name="connsiteY733" fmla="*/ 878359 h 5713446"/>
                      <a:gd name="connsiteX734" fmla="*/ 6758056 w 8459370"/>
                      <a:gd name="connsiteY734" fmla="*/ 837314 h 5713446"/>
                      <a:gd name="connsiteX735" fmla="*/ 2496562 w 8459370"/>
                      <a:gd name="connsiteY735" fmla="*/ 822942 h 5713446"/>
                      <a:gd name="connsiteX736" fmla="*/ 2520162 w 8459370"/>
                      <a:gd name="connsiteY736" fmla="*/ 846543 h 5713446"/>
                      <a:gd name="connsiteX737" fmla="*/ 2496562 w 8459370"/>
                      <a:gd name="connsiteY737" fmla="*/ 870144 h 5713446"/>
                      <a:gd name="connsiteX738" fmla="*/ 2472960 w 8459370"/>
                      <a:gd name="connsiteY738" fmla="*/ 846543 h 5713446"/>
                      <a:gd name="connsiteX739" fmla="*/ 2496562 w 8459370"/>
                      <a:gd name="connsiteY739" fmla="*/ 822942 h 5713446"/>
                      <a:gd name="connsiteX740" fmla="*/ 5967940 w 8459370"/>
                      <a:gd name="connsiteY740" fmla="*/ 794210 h 5713446"/>
                      <a:gd name="connsiteX741" fmla="*/ 6021298 w 8459370"/>
                      <a:gd name="connsiteY741" fmla="*/ 846543 h 5713446"/>
                      <a:gd name="connsiteX742" fmla="*/ 5967940 w 8459370"/>
                      <a:gd name="connsiteY742" fmla="*/ 898876 h 5713446"/>
                      <a:gd name="connsiteX743" fmla="*/ 5914582 w 8459370"/>
                      <a:gd name="connsiteY743" fmla="*/ 846543 h 5713446"/>
                      <a:gd name="connsiteX744" fmla="*/ 5967940 w 8459370"/>
                      <a:gd name="connsiteY744" fmla="*/ 794210 h 5713446"/>
                      <a:gd name="connsiteX745" fmla="*/ 3052722 w 8459370"/>
                      <a:gd name="connsiteY745" fmla="*/ 792154 h 5713446"/>
                      <a:gd name="connsiteX746" fmla="*/ 3078376 w 8459370"/>
                      <a:gd name="connsiteY746" fmla="*/ 818833 h 5713446"/>
                      <a:gd name="connsiteX747" fmla="*/ 3052722 w 8459370"/>
                      <a:gd name="connsiteY747" fmla="*/ 845512 h 5713446"/>
                      <a:gd name="connsiteX748" fmla="*/ 3027068 w 8459370"/>
                      <a:gd name="connsiteY748" fmla="*/ 818833 h 5713446"/>
                      <a:gd name="connsiteX749" fmla="*/ 3052722 w 8459370"/>
                      <a:gd name="connsiteY749" fmla="*/ 792154 h 5713446"/>
                      <a:gd name="connsiteX750" fmla="*/ 5411780 w 8459370"/>
                      <a:gd name="connsiteY750" fmla="*/ 781893 h 5713446"/>
                      <a:gd name="connsiteX751" fmla="*/ 5446668 w 8459370"/>
                      <a:gd name="connsiteY751" fmla="*/ 816781 h 5713446"/>
                      <a:gd name="connsiteX752" fmla="*/ 5411780 w 8459370"/>
                      <a:gd name="connsiteY752" fmla="*/ 851669 h 5713446"/>
                      <a:gd name="connsiteX753" fmla="*/ 5376892 w 8459370"/>
                      <a:gd name="connsiteY753" fmla="*/ 816781 h 5713446"/>
                      <a:gd name="connsiteX754" fmla="*/ 5411780 w 8459370"/>
                      <a:gd name="connsiteY754" fmla="*/ 781893 h 5713446"/>
                      <a:gd name="connsiteX755" fmla="*/ 6242942 w 8459370"/>
                      <a:gd name="connsiteY755" fmla="*/ 724437 h 5713446"/>
                      <a:gd name="connsiteX756" fmla="*/ 6288090 w 8459370"/>
                      <a:gd name="connsiteY756" fmla="*/ 769587 h 5713446"/>
                      <a:gd name="connsiteX757" fmla="*/ 6242942 w 8459370"/>
                      <a:gd name="connsiteY757" fmla="*/ 814737 h 5713446"/>
                      <a:gd name="connsiteX758" fmla="*/ 6197790 w 8459370"/>
                      <a:gd name="connsiteY758" fmla="*/ 769587 h 5713446"/>
                      <a:gd name="connsiteX759" fmla="*/ 6242942 w 8459370"/>
                      <a:gd name="connsiteY759" fmla="*/ 724437 h 5713446"/>
                      <a:gd name="connsiteX760" fmla="*/ 2219506 w 8459370"/>
                      <a:gd name="connsiteY760" fmla="*/ 720335 h 5713446"/>
                      <a:gd name="connsiteX761" fmla="*/ 2267734 w 8459370"/>
                      <a:gd name="connsiteY761" fmla="*/ 769589 h 5713446"/>
                      <a:gd name="connsiteX762" fmla="*/ 2219506 w 8459370"/>
                      <a:gd name="connsiteY762" fmla="*/ 818842 h 5713446"/>
                      <a:gd name="connsiteX763" fmla="*/ 2171278 w 8459370"/>
                      <a:gd name="connsiteY763" fmla="*/ 769589 h 5713446"/>
                      <a:gd name="connsiteX764" fmla="*/ 2219506 w 8459370"/>
                      <a:gd name="connsiteY764" fmla="*/ 720335 h 5713446"/>
                      <a:gd name="connsiteX765" fmla="*/ 3340036 w 8459370"/>
                      <a:gd name="connsiteY765" fmla="*/ 703908 h 5713446"/>
                      <a:gd name="connsiteX766" fmla="*/ 3367742 w 8459370"/>
                      <a:gd name="connsiteY766" fmla="*/ 731614 h 5713446"/>
                      <a:gd name="connsiteX767" fmla="*/ 3340036 w 8459370"/>
                      <a:gd name="connsiteY767" fmla="*/ 759320 h 5713446"/>
                      <a:gd name="connsiteX768" fmla="*/ 3312330 w 8459370"/>
                      <a:gd name="connsiteY768" fmla="*/ 731614 h 5713446"/>
                      <a:gd name="connsiteX769" fmla="*/ 3340036 w 8459370"/>
                      <a:gd name="connsiteY769" fmla="*/ 703908 h 5713446"/>
                      <a:gd name="connsiteX770" fmla="*/ 5123440 w 8459370"/>
                      <a:gd name="connsiteY770" fmla="*/ 697750 h 5713446"/>
                      <a:gd name="connsiteX771" fmla="*/ 5157302 w 8459370"/>
                      <a:gd name="connsiteY771" fmla="*/ 731613 h 5713446"/>
                      <a:gd name="connsiteX772" fmla="*/ 5123440 w 8459370"/>
                      <a:gd name="connsiteY772" fmla="*/ 765476 h 5713446"/>
                      <a:gd name="connsiteX773" fmla="*/ 5089578 w 8459370"/>
                      <a:gd name="connsiteY773" fmla="*/ 731613 h 5713446"/>
                      <a:gd name="connsiteX774" fmla="*/ 5123440 w 8459370"/>
                      <a:gd name="connsiteY774" fmla="*/ 697750 h 5713446"/>
                      <a:gd name="connsiteX775" fmla="*/ 2768482 w 8459370"/>
                      <a:gd name="connsiteY775" fmla="*/ 695703 h 5713446"/>
                      <a:gd name="connsiteX776" fmla="*/ 2795162 w 8459370"/>
                      <a:gd name="connsiteY776" fmla="*/ 721357 h 5713446"/>
                      <a:gd name="connsiteX777" fmla="*/ 2768482 w 8459370"/>
                      <a:gd name="connsiteY777" fmla="*/ 747011 h 5713446"/>
                      <a:gd name="connsiteX778" fmla="*/ 2741804 w 8459370"/>
                      <a:gd name="connsiteY778" fmla="*/ 721357 h 5713446"/>
                      <a:gd name="connsiteX779" fmla="*/ 2768482 w 8459370"/>
                      <a:gd name="connsiteY779" fmla="*/ 695703 h 5713446"/>
                      <a:gd name="connsiteX780" fmla="*/ 1952714 w 8459370"/>
                      <a:gd name="connsiteY780" fmla="*/ 677241 h 5713446"/>
                      <a:gd name="connsiteX781" fmla="*/ 1984526 w 8459370"/>
                      <a:gd name="connsiteY781" fmla="*/ 708025 h 5713446"/>
                      <a:gd name="connsiteX782" fmla="*/ 1952714 w 8459370"/>
                      <a:gd name="connsiteY782" fmla="*/ 738809 h 5713446"/>
                      <a:gd name="connsiteX783" fmla="*/ 1920906 w 8459370"/>
                      <a:gd name="connsiteY783" fmla="*/ 708025 h 5713446"/>
                      <a:gd name="connsiteX784" fmla="*/ 1952714 w 8459370"/>
                      <a:gd name="connsiteY784" fmla="*/ 677241 h 5713446"/>
                      <a:gd name="connsiteX785" fmla="*/ 5696018 w 8459370"/>
                      <a:gd name="connsiteY785" fmla="*/ 671076 h 5713446"/>
                      <a:gd name="connsiteX786" fmla="*/ 5746298 w 8459370"/>
                      <a:gd name="connsiteY786" fmla="*/ 721357 h 5713446"/>
                      <a:gd name="connsiteX787" fmla="*/ 5696018 w 8459370"/>
                      <a:gd name="connsiteY787" fmla="*/ 771638 h 5713446"/>
                      <a:gd name="connsiteX788" fmla="*/ 5645738 w 8459370"/>
                      <a:gd name="connsiteY788" fmla="*/ 721357 h 5713446"/>
                      <a:gd name="connsiteX789" fmla="*/ 5696018 w 8459370"/>
                      <a:gd name="connsiteY789" fmla="*/ 671076 h 5713446"/>
                      <a:gd name="connsiteX790" fmla="*/ 6509734 w 8459370"/>
                      <a:gd name="connsiteY790" fmla="*/ 666979 h 5713446"/>
                      <a:gd name="connsiteX791" fmla="*/ 6550778 w 8459370"/>
                      <a:gd name="connsiteY791" fmla="*/ 708024 h 5713446"/>
                      <a:gd name="connsiteX792" fmla="*/ 6509734 w 8459370"/>
                      <a:gd name="connsiteY792" fmla="*/ 749069 h 5713446"/>
                      <a:gd name="connsiteX793" fmla="*/ 6468688 w 8459370"/>
                      <a:gd name="connsiteY793" fmla="*/ 708024 h 5713446"/>
                      <a:gd name="connsiteX794" fmla="*/ 6509734 w 8459370"/>
                      <a:gd name="connsiteY794" fmla="*/ 666979 h 5713446"/>
                      <a:gd name="connsiteX795" fmla="*/ 3634534 w 8459370"/>
                      <a:gd name="connsiteY795" fmla="*/ 642340 h 5713446"/>
                      <a:gd name="connsiteX796" fmla="*/ 3663266 w 8459370"/>
                      <a:gd name="connsiteY796" fmla="*/ 671072 h 5713446"/>
                      <a:gd name="connsiteX797" fmla="*/ 3634534 w 8459370"/>
                      <a:gd name="connsiteY797" fmla="*/ 699804 h 5713446"/>
                      <a:gd name="connsiteX798" fmla="*/ 3605802 w 8459370"/>
                      <a:gd name="connsiteY798" fmla="*/ 671072 h 5713446"/>
                      <a:gd name="connsiteX799" fmla="*/ 3634534 w 8459370"/>
                      <a:gd name="connsiteY799" fmla="*/ 642340 h 5713446"/>
                      <a:gd name="connsiteX800" fmla="*/ 4829970 w 8459370"/>
                      <a:gd name="connsiteY800" fmla="*/ 636183 h 5713446"/>
                      <a:gd name="connsiteX801" fmla="*/ 4863832 w 8459370"/>
                      <a:gd name="connsiteY801" fmla="*/ 670046 h 5713446"/>
                      <a:gd name="connsiteX802" fmla="*/ 4829970 w 8459370"/>
                      <a:gd name="connsiteY802" fmla="*/ 703909 h 5713446"/>
                      <a:gd name="connsiteX803" fmla="*/ 4796106 w 8459370"/>
                      <a:gd name="connsiteY803" fmla="*/ 670046 h 5713446"/>
                      <a:gd name="connsiteX804" fmla="*/ 4829970 w 8459370"/>
                      <a:gd name="connsiteY804" fmla="*/ 636183 h 5713446"/>
                      <a:gd name="connsiteX805" fmla="*/ 3931084 w 8459370"/>
                      <a:gd name="connsiteY805" fmla="*/ 603347 h 5713446"/>
                      <a:gd name="connsiteX806" fmla="*/ 3960842 w 8459370"/>
                      <a:gd name="connsiteY806" fmla="*/ 633105 h 5713446"/>
                      <a:gd name="connsiteX807" fmla="*/ 3931084 w 8459370"/>
                      <a:gd name="connsiteY807" fmla="*/ 662863 h 5713446"/>
                      <a:gd name="connsiteX808" fmla="*/ 3901326 w 8459370"/>
                      <a:gd name="connsiteY808" fmla="*/ 633105 h 5713446"/>
                      <a:gd name="connsiteX809" fmla="*/ 3931084 w 8459370"/>
                      <a:gd name="connsiteY809" fmla="*/ 603347 h 5713446"/>
                      <a:gd name="connsiteX810" fmla="*/ 4532392 w 8459370"/>
                      <a:gd name="connsiteY810" fmla="*/ 601295 h 5713446"/>
                      <a:gd name="connsiteX811" fmla="*/ 4564202 w 8459370"/>
                      <a:gd name="connsiteY811" fmla="*/ 633105 h 5713446"/>
                      <a:gd name="connsiteX812" fmla="*/ 4532392 w 8459370"/>
                      <a:gd name="connsiteY812" fmla="*/ 664915 h 5713446"/>
                      <a:gd name="connsiteX813" fmla="*/ 4500582 w 8459370"/>
                      <a:gd name="connsiteY813" fmla="*/ 633105 h 5713446"/>
                      <a:gd name="connsiteX814" fmla="*/ 4532392 w 8459370"/>
                      <a:gd name="connsiteY814" fmla="*/ 601295 h 5713446"/>
                      <a:gd name="connsiteX815" fmla="*/ 4231738 w 8459370"/>
                      <a:gd name="connsiteY815" fmla="*/ 591033 h 5713446"/>
                      <a:gd name="connsiteX816" fmla="*/ 4262522 w 8459370"/>
                      <a:gd name="connsiteY816" fmla="*/ 621817 h 5713446"/>
                      <a:gd name="connsiteX817" fmla="*/ 4231738 w 8459370"/>
                      <a:gd name="connsiteY817" fmla="*/ 652601 h 5713446"/>
                      <a:gd name="connsiteX818" fmla="*/ 4200954 w 8459370"/>
                      <a:gd name="connsiteY818" fmla="*/ 621817 h 5713446"/>
                      <a:gd name="connsiteX819" fmla="*/ 4231738 w 8459370"/>
                      <a:gd name="connsiteY819" fmla="*/ 591033 h 5713446"/>
                      <a:gd name="connsiteX820" fmla="*/ 3050670 w 8459370"/>
                      <a:gd name="connsiteY820" fmla="*/ 588986 h 5713446"/>
                      <a:gd name="connsiteX821" fmla="*/ 3078374 w 8459370"/>
                      <a:gd name="connsiteY821" fmla="*/ 616692 h 5713446"/>
                      <a:gd name="connsiteX822" fmla="*/ 3050670 w 8459370"/>
                      <a:gd name="connsiteY822" fmla="*/ 644398 h 5713446"/>
                      <a:gd name="connsiteX823" fmla="*/ 3022962 w 8459370"/>
                      <a:gd name="connsiteY823" fmla="*/ 616692 h 5713446"/>
                      <a:gd name="connsiteX824" fmla="*/ 3050670 w 8459370"/>
                      <a:gd name="connsiteY824" fmla="*/ 588986 h 5713446"/>
                      <a:gd name="connsiteX825" fmla="*/ 5977174 w 8459370"/>
                      <a:gd name="connsiteY825" fmla="*/ 582832 h 5713446"/>
                      <a:gd name="connsiteX826" fmla="*/ 6023350 w 8459370"/>
                      <a:gd name="connsiteY826" fmla="*/ 627982 h 5713446"/>
                      <a:gd name="connsiteX827" fmla="*/ 5977174 w 8459370"/>
                      <a:gd name="connsiteY827" fmla="*/ 673132 h 5713446"/>
                      <a:gd name="connsiteX828" fmla="*/ 5930998 w 8459370"/>
                      <a:gd name="connsiteY828" fmla="*/ 627982 h 5713446"/>
                      <a:gd name="connsiteX829" fmla="*/ 5977174 w 8459370"/>
                      <a:gd name="connsiteY829" fmla="*/ 582832 h 5713446"/>
                      <a:gd name="connsiteX830" fmla="*/ 2486300 w 8459370"/>
                      <a:gd name="connsiteY830" fmla="*/ 580782 h 5713446"/>
                      <a:gd name="connsiteX831" fmla="*/ 2534528 w 8459370"/>
                      <a:gd name="connsiteY831" fmla="*/ 629010 h 5713446"/>
                      <a:gd name="connsiteX832" fmla="*/ 2486300 w 8459370"/>
                      <a:gd name="connsiteY832" fmla="*/ 677238 h 5713446"/>
                      <a:gd name="connsiteX833" fmla="*/ 2438072 w 8459370"/>
                      <a:gd name="connsiteY833" fmla="*/ 629010 h 5713446"/>
                      <a:gd name="connsiteX834" fmla="*/ 2486300 w 8459370"/>
                      <a:gd name="connsiteY834" fmla="*/ 580782 h 5713446"/>
                      <a:gd name="connsiteX835" fmla="*/ 5413834 w 8459370"/>
                      <a:gd name="connsiteY835" fmla="*/ 570515 h 5713446"/>
                      <a:gd name="connsiteX836" fmla="*/ 5461034 w 8459370"/>
                      <a:gd name="connsiteY836" fmla="*/ 616691 h 5713446"/>
                      <a:gd name="connsiteX837" fmla="*/ 5413834 w 8459370"/>
                      <a:gd name="connsiteY837" fmla="*/ 662867 h 5713446"/>
                      <a:gd name="connsiteX838" fmla="*/ 5366630 w 8459370"/>
                      <a:gd name="connsiteY838" fmla="*/ 616691 h 5713446"/>
                      <a:gd name="connsiteX839" fmla="*/ 5413834 w 8459370"/>
                      <a:gd name="connsiteY839" fmla="*/ 570515 h 5713446"/>
                      <a:gd name="connsiteX840" fmla="*/ 2211298 w 8459370"/>
                      <a:gd name="connsiteY840" fmla="*/ 523323 h 5713446"/>
                      <a:gd name="connsiteX841" fmla="*/ 2243108 w 8459370"/>
                      <a:gd name="connsiteY841" fmla="*/ 555133 h 5713446"/>
                      <a:gd name="connsiteX842" fmla="*/ 2211298 w 8459370"/>
                      <a:gd name="connsiteY842" fmla="*/ 586943 h 5713446"/>
                      <a:gd name="connsiteX843" fmla="*/ 2179488 w 8459370"/>
                      <a:gd name="connsiteY843" fmla="*/ 555133 h 5713446"/>
                      <a:gd name="connsiteX844" fmla="*/ 2211298 w 8459370"/>
                      <a:gd name="connsiteY844" fmla="*/ 523323 h 5713446"/>
                      <a:gd name="connsiteX845" fmla="*/ 6251150 w 8459370"/>
                      <a:gd name="connsiteY845" fmla="*/ 513060 h 5713446"/>
                      <a:gd name="connsiteX846" fmla="*/ 6292194 w 8459370"/>
                      <a:gd name="connsiteY846" fmla="*/ 554105 h 5713446"/>
                      <a:gd name="connsiteX847" fmla="*/ 6251150 w 8459370"/>
                      <a:gd name="connsiteY847" fmla="*/ 595150 h 5713446"/>
                      <a:gd name="connsiteX848" fmla="*/ 6210106 w 8459370"/>
                      <a:gd name="connsiteY848" fmla="*/ 554105 h 5713446"/>
                      <a:gd name="connsiteX849" fmla="*/ 6251150 w 8459370"/>
                      <a:gd name="connsiteY849" fmla="*/ 513060 h 5713446"/>
                      <a:gd name="connsiteX850" fmla="*/ 3339010 w 8459370"/>
                      <a:gd name="connsiteY850" fmla="*/ 504843 h 5713446"/>
                      <a:gd name="connsiteX851" fmla="*/ 3369794 w 8459370"/>
                      <a:gd name="connsiteY851" fmla="*/ 535627 h 5713446"/>
                      <a:gd name="connsiteX852" fmla="*/ 3339010 w 8459370"/>
                      <a:gd name="connsiteY852" fmla="*/ 566411 h 5713446"/>
                      <a:gd name="connsiteX853" fmla="*/ 3308226 w 8459370"/>
                      <a:gd name="connsiteY853" fmla="*/ 535627 h 5713446"/>
                      <a:gd name="connsiteX854" fmla="*/ 3339010 w 8459370"/>
                      <a:gd name="connsiteY854" fmla="*/ 504843 h 5713446"/>
                      <a:gd name="connsiteX855" fmla="*/ 5124466 w 8459370"/>
                      <a:gd name="connsiteY855" fmla="*/ 490478 h 5713446"/>
                      <a:gd name="connsiteX856" fmla="*/ 5169616 w 8459370"/>
                      <a:gd name="connsiteY856" fmla="*/ 534602 h 5713446"/>
                      <a:gd name="connsiteX857" fmla="*/ 5124466 w 8459370"/>
                      <a:gd name="connsiteY857" fmla="*/ 578726 h 5713446"/>
                      <a:gd name="connsiteX858" fmla="*/ 5079316 w 8459370"/>
                      <a:gd name="connsiteY858" fmla="*/ 534602 h 5713446"/>
                      <a:gd name="connsiteX859" fmla="*/ 5124466 w 8459370"/>
                      <a:gd name="connsiteY859" fmla="*/ 490478 h 5713446"/>
                      <a:gd name="connsiteX860" fmla="*/ 5702174 w 8459370"/>
                      <a:gd name="connsiteY860" fmla="*/ 461750 h 5713446"/>
                      <a:gd name="connsiteX861" fmla="*/ 5748350 w 8459370"/>
                      <a:gd name="connsiteY861" fmla="*/ 507926 h 5713446"/>
                      <a:gd name="connsiteX862" fmla="*/ 5702174 w 8459370"/>
                      <a:gd name="connsiteY862" fmla="*/ 554102 h 5713446"/>
                      <a:gd name="connsiteX863" fmla="*/ 5655998 w 8459370"/>
                      <a:gd name="connsiteY863" fmla="*/ 507926 h 5713446"/>
                      <a:gd name="connsiteX864" fmla="*/ 5702174 w 8459370"/>
                      <a:gd name="connsiteY864" fmla="*/ 461750 h 5713446"/>
                      <a:gd name="connsiteX865" fmla="*/ 2761302 w 8459370"/>
                      <a:gd name="connsiteY865" fmla="*/ 459699 h 5713446"/>
                      <a:gd name="connsiteX866" fmla="*/ 2809530 w 8459370"/>
                      <a:gd name="connsiteY866" fmla="*/ 507927 h 5713446"/>
                      <a:gd name="connsiteX867" fmla="*/ 2761302 w 8459370"/>
                      <a:gd name="connsiteY867" fmla="*/ 556155 h 5713446"/>
                      <a:gd name="connsiteX868" fmla="*/ 2713074 w 8459370"/>
                      <a:gd name="connsiteY868" fmla="*/ 507927 h 5713446"/>
                      <a:gd name="connsiteX869" fmla="*/ 2761302 w 8459370"/>
                      <a:gd name="connsiteY869" fmla="*/ 459699 h 5713446"/>
                      <a:gd name="connsiteX870" fmla="*/ 3634534 w 8459370"/>
                      <a:gd name="connsiteY870" fmla="*/ 443276 h 5713446"/>
                      <a:gd name="connsiteX871" fmla="*/ 3667370 w 8459370"/>
                      <a:gd name="connsiteY871" fmla="*/ 477139 h 5713446"/>
                      <a:gd name="connsiteX872" fmla="*/ 3634534 w 8459370"/>
                      <a:gd name="connsiteY872" fmla="*/ 511002 h 5713446"/>
                      <a:gd name="connsiteX873" fmla="*/ 3601698 w 8459370"/>
                      <a:gd name="connsiteY873" fmla="*/ 477139 h 5713446"/>
                      <a:gd name="connsiteX874" fmla="*/ 3634534 w 8459370"/>
                      <a:gd name="connsiteY874" fmla="*/ 443276 h 5713446"/>
                      <a:gd name="connsiteX875" fmla="*/ 4829970 w 8459370"/>
                      <a:gd name="connsiteY875" fmla="*/ 435067 h 5713446"/>
                      <a:gd name="connsiteX876" fmla="*/ 4872042 w 8459370"/>
                      <a:gd name="connsiteY876" fmla="*/ 477139 h 5713446"/>
                      <a:gd name="connsiteX877" fmla="*/ 4829970 w 8459370"/>
                      <a:gd name="connsiteY877" fmla="*/ 519211 h 5713446"/>
                      <a:gd name="connsiteX878" fmla="*/ 4787898 w 8459370"/>
                      <a:gd name="connsiteY878" fmla="*/ 477139 h 5713446"/>
                      <a:gd name="connsiteX879" fmla="*/ 4829970 w 8459370"/>
                      <a:gd name="connsiteY879" fmla="*/ 435067 h 5713446"/>
                      <a:gd name="connsiteX880" fmla="*/ 3932110 w 8459370"/>
                      <a:gd name="connsiteY880" fmla="*/ 406335 h 5713446"/>
                      <a:gd name="connsiteX881" fmla="*/ 3966998 w 8459370"/>
                      <a:gd name="connsiteY881" fmla="*/ 441223 h 5713446"/>
                      <a:gd name="connsiteX882" fmla="*/ 3932110 w 8459370"/>
                      <a:gd name="connsiteY882" fmla="*/ 476111 h 5713446"/>
                      <a:gd name="connsiteX883" fmla="*/ 3897222 w 8459370"/>
                      <a:gd name="connsiteY883" fmla="*/ 441223 h 5713446"/>
                      <a:gd name="connsiteX884" fmla="*/ 3932110 w 8459370"/>
                      <a:gd name="connsiteY884" fmla="*/ 406335 h 5713446"/>
                      <a:gd name="connsiteX885" fmla="*/ 4532392 w 8459370"/>
                      <a:gd name="connsiteY885" fmla="*/ 402231 h 5713446"/>
                      <a:gd name="connsiteX886" fmla="*/ 4572410 w 8459370"/>
                      <a:gd name="connsiteY886" fmla="*/ 442250 h 5713446"/>
                      <a:gd name="connsiteX887" fmla="*/ 4532392 w 8459370"/>
                      <a:gd name="connsiteY887" fmla="*/ 482269 h 5713446"/>
                      <a:gd name="connsiteX888" fmla="*/ 4492374 w 8459370"/>
                      <a:gd name="connsiteY888" fmla="*/ 442250 h 5713446"/>
                      <a:gd name="connsiteX889" fmla="*/ 4532392 w 8459370"/>
                      <a:gd name="connsiteY889" fmla="*/ 402231 h 5713446"/>
                      <a:gd name="connsiteX890" fmla="*/ 4231738 w 8459370"/>
                      <a:gd name="connsiteY890" fmla="*/ 391970 h 5713446"/>
                      <a:gd name="connsiteX891" fmla="*/ 4268678 w 8459370"/>
                      <a:gd name="connsiteY891" fmla="*/ 429937 h 5713446"/>
                      <a:gd name="connsiteX892" fmla="*/ 4231738 w 8459370"/>
                      <a:gd name="connsiteY892" fmla="*/ 467904 h 5713446"/>
                      <a:gd name="connsiteX893" fmla="*/ 4194798 w 8459370"/>
                      <a:gd name="connsiteY893" fmla="*/ 429937 h 5713446"/>
                      <a:gd name="connsiteX894" fmla="*/ 4231738 w 8459370"/>
                      <a:gd name="connsiteY894" fmla="*/ 391970 h 5713446"/>
                      <a:gd name="connsiteX895" fmla="*/ 2481170 w 8459370"/>
                      <a:gd name="connsiteY895" fmla="*/ 385823 h 5713446"/>
                      <a:gd name="connsiteX896" fmla="*/ 2514006 w 8459370"/>
                      <a:gd name="connsiteY896" fmla="*/ 419686 h 5713446"/>
                      <a:gd name="connsiteX897" fmla="*/ 2481170 w 8459370"/>
                      <a:gd name="connsiteY897" fmla="*/ 453549 h 5713446"/>
                      <a:gd name="connsiteX898" fmla="*/ 2448334 w 8459370"/>
                      <a:gd name="connsiteY898" fmla="*/ 419686 h 5713446"/>
                      <a:gd name="connsiteX899" fmla="*/ 2481170 w 8459370"/>
                      <a:gd name="connsiteY899" fmla="*/ 385823 h 5713446"/>
                      <a:gd name="connsiteX900" fmla="*/ 5982306 w 8459370"/>
                      <a:gd name="connsiteY900" fmla="*/ 377613 h 5713446"/>
                      <a:gd name="connsiteX901" fmla="*/ 6023350 w 8459370"/>
                      <a:gd name="connsiteY901" fmla="*/ 418658 h 5713446"/>
                      <a:gd name="connsiteX902" fmla="*/ 5982306 w 8459370"/>
                      <a:gd name="connsiteY902" fmla="*/ 459703 h 5713446"/>
                      <a:gd name="connsiteX903" fmla="*/ 5941262 w 8459370"/>
                      <a:gd name="connsiteY903" fmla="*/ 418658 h 5713446"/>
                      <a:gd name="connsiteX904" fmla="*/ 5982306 w 8459370"/>
                      <a:gd name="connsiteY904" fmla="*/ 377613 h 5713446"/>
                      <a:gd name="connsiteX905" fmla="*/ 3046564 w 8459370"/>
                      <a:gd name="connsiteY905" fmla="*/ 361191 h 5713446"/>
                      <a:gd name="connsiteX906" fmla="*/ 3094792 w 8459370"/>
                      <a:gd name="connsiteY906" fmla="*/ 409419 h 5713446"/>
                      <a:gd name="connsiteX907" fmla="*/ 3046564 w 8459370"/>
                      <a:gd name="connsiteY907" fmla="*/ 457647 h 5713446"/>
                      <a:gd name="connsiteX908" fmla="*/ 2998336 w 8459370"/>
                      <a:gd name="connsiteY908" fmla="*/ 409419 h 5713446"/>
                      <a:gd name="connsiteX909" fmla="*/ 3046564 w 8459370"/>
                      <a:gd name="connsiteY909" fmla="*/ 361191 h 5713446"/>
                      <a:gd name="connsiteX910" fmla="*/ 5417938 w 8459370"/>
                      <a:gd name="connsiteY910" fmla="*/ 361190 h 5713446"/>
                      <a:gd name="connsiteX911" fmla="*/ 5465140 w 8459370"/>
                      <a:gd name="connsiteY911" fmla="*/ 408392 h 5713446"/>
                      <a:gd name="connsiteX912" fmla="*/ 5417938 w 8459370"/>
                      <a:gd name="connsiteY912" fmla="*/ 455594 h 5713446"/>
                      <a:gd name="connsiteX913" fmla="*/ 5370736 w 8459370"/>
                      <a:gd name="connsiteY913" fmla="*/ 408392 h 5713446"/>
                      <a:gd name="connsiteX914" fmla="*/ 5417938 w 8459370"/>
                      <a:gd name="connsiteY914" fmla="*/ 361190 h 5713446"/>
                      <a:gd name="connsiteX915" fmla="*/ 3335930 w 8459370"/>
                      <a:gd name="connsiteY915" fmla="*/ 283205 h 5713446"/>
                      <a:gd name="connsiteX916" fmla="*/ 3384158 w 8459370"/>
                      <a:gd name="connsiteY916" fmla="*/ 331433 h 5713446"/>
                      <a:gd name="connsiteX917" fmla="*/ 3335930 w 8459370"/>
                      <a:gd name="connsiteY917" fmla="*/ 379661 h 5713446"/>
                      <a:gd name="connsiteX918" fmla="*/ 3287702 w 8459370"/>
                      <a:gd name="connsiteY918" fmla="*/ 331433 h 5713446"/>
                      <a:gd name="connsiteX919" fmla="*/ 3335930 w 8459370"/>
                      <a:gd name="connsiteY919" fmla="*/ 283205 h 5713446"/>
                      <a:gd name="connsiteX920" fmla="*/ 5127544 w 8459370"/>
                      <a:gd name="connsiteY920" fmla="*/ 283205 h 5713446"/>
                      <a:gd name="connsiteX921" fmla="*/ 5173720 w 8459370"/>
                      <a:gd name="connsiteY921" fmla="*/ 330407 h 5713446"/>
                      <a:gd name="connsiteX922" fmla="*/ 5127544 w 8459370"/>
                      <a:gd name="connsiteY922" fmla="*/ 377608 h 5713446"/>
                      <a:gd name="connsiteX923" fmla="*/ 5081368 w 8459370"/>
                      <a:gd name="connsiteY923" fmla="*/ 330407 h 5713446"/>
                      <a:gd name="connsiteX924" fmla="*/ 5127544 w 8459370"/>
                      <a:gd name="connsiteY924" fmla="*/ 283205 h 5713446"/>
                      <a:gd name="connsiteX925" fmla="*/ 2758222 w 8459370"/>
                      <a:gd name="connsiteY925" fmla="*/ 270897 h 5713446"/>
                      <a:gd name="connsiteX926" fmla="*/ 2793110 w 8459370"/>
                      <a:gd name="connsiteY926" fmla="*/ 304760 h 5713446"/>
                      <a:gd name="connsiteX927" fmla="*/ 2758222 w 8459370"/>
                      <a:gd name="connsiteY927" fmla="*/ 338623 h 5713446"/>
                      <a:gd name="connsiteX928" fmla="*/ 2723334 w 8459370"/>
                      <a:gd name="connsiteY928" fmla="*/ 304760 h 5713446"/>
                      <a:gd name="connsiteX929" fmla="*/ 2758222 w 8459370"/>
                      <a:gd name="connsiteY929" fmla="*/ 270897 h 5713446"/>
                      <a:gd name="connsiteX930" fmla="*/ 5705252 w 8459370"/>
                      <a:gd name="connsiteY930" fmla="*/ 262687 h 5713446"/>
                      <a:gd name="connsiteX931" fmla="*/ 5746298 w 8459370"/>
                      <a:gd name="connsiteY931" fmla="*/ 303732 h 5713446"/>
                      <a:gd name="connsiteX932" fmla="*/ 5705252 w 8459370"/>
                      <a:gd name="connsiteY932" fmla="*/ 344777 h 5713446"/>
                      <a:gd name="connsiteX933" fmla="*/ 5664206 w 8459370"/>
                      <a:gd name="connsiteY933" fmla="*/ 303732 h 5713446"/>
                      <a:gd name="connsiteX934" fmla="*/ 5705252 w 8459370"/>
                      <a:gd name="connsiteY934" fmla="*/ 262687 h 5713446"/>
                      <a:gd name="connsiteX935" fmla="*/ 3631454 w 8459370"/>
                      <a:gd name="connsiteY935" fmla="*/ 227795 h 5713446"/>
                      <a:gd name="connsiteX936" fmla="*/ 3679682 w 8459370"/>
                      <a:gd name="connsiteY936" fmla="*/ 274997 h 5713446"/>
                      <a:gd name="connsiteX937" fmla="*/ 3631454 w 8459370"/>
                      <a:gd name="connsiteY937" fmla="*/ 322199 h 5713446"/>
                      <a:gd name="connsiteX938" fmla="*/ 3583226 w 8459370"/>
                      <a:gd name="connsiteY938" fmla="*/ 274997 h 5713446"/>
                      <a:gd name="connsiteX939" fmla="*/ 3631454 w 8459370"/>
                      <a:gd name="connsiteY939" fmla="*/ 227795 h 5713446"/>
                      <a:gd name="connsiteX940" fmla="*/ 4832020 w 8459370"/>
                      <a:gd name="connsiteY940" fmla="*/ 227795 h 5713446"/>
                      <a:gd name="connsiteX941" fmla="*/ 4878196 w 8459370"/>
                      <a:gd name="connsiteY941" fmla="*/ 274997 h 5713446"/>
                      <a:gd name="connsiteX942" fmla="*/ 4832020 w 8459370"/>
                      <a:gd name="connsiteY942" fmla="*/ 322199 h 5713446"/>
                      <a:gd name="connsiteX943" fmla="*/ 4785844 w 8459370"/>
                      <a:gd name="connsiteY943" fmla="*/ 274997 h 5713446"/>
                      <a:gd name="connsiteX944" fmla="*/ 4832020 w 8459370"/>
                      <a:gd name="connsiteY944" fmla="*/ 227795 h 5713446"/>
                      <a:gd name="connsiteX945" fmla="*/ 4532392 w 8459370"/>
                      <a:gd name="connsiteY945" fmla="*/ 194959 h 5713446"/>
                      <a:gd name="connsiteX946" fmla="*/ 4580620 w 8459370"/>
                      <a:gd name="connsiteY946" fmla="*/ 241135 h 5713446"/>
                      <a:gd name="connsiteX947" fmla="*/ 4532392 w 8459370"/>
                      <a:gd name="connsiteY947" fmla="*/ 287311 h 5713446"/>
                      <a:gd name="connsiteX948" fmla="*/ 4484164 w 8459370"/>
                      <a:gd name="connsiteY948" fmla="*/ 241135 h 5713446"/>
                      <a:gd name="connsiteX949" fmla="*/ 4532392 w 8459370"/>
                      <a:gd name="connsiteY949" fmla="*/ 194959 h 5713446"/>
                      <a:gd name="connsiteX950" fmla="*/ 3931082 w 8459370"/>
                      <a:gd name="connsiteY950" fmla="*/ 192906 h 5713446"/>
                      <a:gd name="connsiteX951" fmla="*/ 3979310 w 8459370"/>
                      <a:gd name="connsiteY951" fmla="*/ 241134 h 5713446"/>
                      <a:gd name="connsiteX952" fmla="*/ 3931082 w 8459370"/>
                      <a:gd name="connsiteY952" fmla="*/ 289362 h 5713446"/>
                      <a:gd name="connsiteX953" fmla="*/ 3882854 w 8459370"/>
                      <a:gd name="connsiteY953" fmla="*/ 241134 h 5713446"/>
                      <a:gd name="connsiteX954" fmla="*/ 3931082 w 8459370"/>
                      <a:gd name="connsiteY954" fmla="*/ 192906 h 5713446"/>
                      <a:gd name="connsiteX955" fmla="*/ 4231738 w 8459370"/>
                      <a:gd name="connsiteY955" fmla="*/ 182646 h 5713446"/>
                      <a:gd name="connsiteX956" fmla="*/ 4278940 w 8459370"/>
                      <a:gd name="connsiteY956" fmla="*/ 229848 h 5713446"/>
                      <a:gd name="connsiteX957" fmla="*/ 4231738 w 8459370"/>
                      <a:gd name="connsiteY957" fmla="*/ 277050 h 5713446"/>
                      <a:gd name="connsiteX958" fmla="*/ 4184536 w 8459370"/>
                      <a:gd name="connsiteY958" fmla="*/ 229848 h 5713446"/>
                      <a:gd name="connsiteX959" fmla="*/ 4231738 w 8459370"/>
                      <a:gd name="connsiteY959" fmla="*/ 182646 h 5713446"/>
                      <a:gd name="connsiteX960" fmla="*/ 3043486 w 8459370"/>
                      <a:gd name="connsiteY960" fmla="*/ 174442 h 5713446"/>
                      <a:gd name="connsiteX961" fmla="*/ 3078374 w 8459370"/>
                      <a:gd name="connsiteY961" fmla="*/ 209330 h 5713446"/>
                      <a:gd name="connsiteX962" fmla="*/ 3043486 w 8459370"/>
                      <a:gd name="connsiteY962" fmla="*/ 244218 h 5713446"/>
                      <a:gd name="connsiteX963" fmla="*/ 3008598 w 8459370"/>
                      <a:gd name="connsiteY963" fmla="*/ 209330 h 5713446"/>
                      <a:gd name="connsiteX964" fmla="*/ 3043486 w 8459370"/>
                      <a:gd name="connsiteY964" fmla="*/ 174442 h 5713446"/>
                      <a:gd name="connsiteX965" fmla="*/ 5419990 w 8459370"/>
                      <a:gd name="connsiteY965" fmla="*/ 168284 h 5713446"/>
                      <a:gd name="connsiteX966" fmla="*/ 5461034 w 8459370"/>
                      <a:gd name="connsiteY966" fmla="*/ 208302 h 5713446"/>
                      <a:gd name="connsiteX967" fmla="*/ 5419990 w 8459370"/>
                      <a:gd name="connsiteY967" fmla="*/ 248321 h 5713446"/>
                      <a:gd name="connsiteX968" fmla="*/ 5378946 w 8459370"/>
                      <a:gd name="connsiteY968" fmla="*/ 208302 h 5713446"/>
                      <a:gd name="connsiteX969" fmla="*/ 5419990 w 8459370"/>
                      <a:gd name="connsiteY969" fmla="*/ 168284 h 5713446"/>
                      <a:gd name="connsiteX970" fmla="*/ 3334904 w 8459370"/>
                      <a:gd name="connsiteY970" fmla="*/ 98508 h 5713446"/>
                      <a:gd name="connsiteX971" fmla="*/ 3369792 w 8459370"/>
                      <a:gd name="connsiteY971" fmla="*/ 134423 h 5713446"/>
                      <a:gd name="connsiteX972" fmla="*/ 3334904 w 8459370"/>
                      <a:gd name="connsiteY972" fmla="*/ 170338 h 5713446"/>
                      <a:gd name="connsiteX973" fmla="*/ 3300016 w 8459370"/>
                      <a:gd name="connsiteY973" fmla="*/ 134423 h 5713446"/>
                      <a:gd name="connsiteX974" fmla="*/ 3334904 w 8459370"/>
                      <a:gd name="connsiteY974" fmla="*/ 98508 h 5713446"/>
                      <a:gd name="connsiteX975" fmla="*/ 5127544 w 8459370"/>
                      <a:gd name="connsiteY975" fmla="*/ 94403 h 5713446"/>
                      <a:gd name="connsiteX976" fmla="*/ 5167562 w 8459370"/>
                      <a:gd name="connsiteY976" fmla="*/ 134421 h 5713446"/>
                      <a:gd name="connsiteX977" fmla="*/ 5127544 w 8459370"/>
                      <a:gd name="connsiteY977" fmla="*/ 174440 h 5713446"/>
                      <a:gd name="connsiteX978" fmla="*/ 5087526 w 8459370"/>
                      <a:gd name="connsiteY978" fmla="*/ 134421 h 5713446"/>
                      <a:gd name="connsiteX979" fmla="*/ 5127544 w 8459370"/>
                      <a:gd name="connsiteY979" fmla="*/ 94403 h 5713446"/>
                      <a:gd name="connsiteX980" fmla="*/ 3631454 w 8459370"/>
                      <a:gd name="connsiteY980" fmla="*/ 45149 h 5713446"/>
                      <a:gd name="connsiteX981" fmla="*/ 3667370 w 8459370"/>
                      <a:gd name="connsiteY981" fmla="*/ 81064 h 5713446"/>
                      <a:gd name="connsiteX982" fmla="*/ 3631454 w 8459370"/>
                      <a:gd name="connsiteY982" fmla="*/ 116979 h 5713446"/>
                      <a:gd name="connsiteX983" fmla="*/ 3595540 w 8459370"/>
                      <a:gd name="connsiteY983" fmla="*/ 81064 h 5713446"/>
                      <a:gd name="connsiteX984" fmla="*/ 3631454 w 8459370"/>
                      <a:gd name="connsiteY984" fmla="*/ 45149 h 5713446"/>
                      <a:gd name="connsiteX985" fmla="*/ 4830994 w 8459370"/>
                      <a:gd name="connsiteY985" fmla="*/ 41045 h 5713446"/>
                      <a:gd name="connsiteX986" fmla="*/ 4869988 w 8459370"/>
                      <a:gd name="connsiteY986" fmla="*/ 81064 h 5713446"/>
                      <a:gd name="connsiteX987" fmla="*/ 4830994 w 8459370"/>
                      <a:gd name="connsiteY987" fmla="*/ 121082 h 5713446"/>
                      <a:gd name="connsiteX988" fmla="*/ 4792002 w 8459370"/>
                      <a:gd name="connsiteY988" fmla="*/ 81064 h 5713446"/>
                      <a:gd name="connsiteX989" fmla="*/ 4830994 w 8459370"/>
                      <a:gd name="connsiteY989" fmla="*/ 41045 h 5713446"/>
                      <a:gd name="connsiteX990" fmla="*/ 3931084 w 8459370"/>
                      <a:gd name="connsiteY990" fmla="*/ 12313 h 5713446"/>
                      <a:gd name="connsiteX991" fmla="*/ 3969050 w 8459370"/>
                      <a:gd name="connsiteY991" fmla="*/ 49254 h 5713446"/>
                      <a:gd name="connsiteX992" fmla="*/ 3931084 w 8459370"/>
                      <a:gd name="connsiteY992" fmla="*/ 86195 h 5713446"/>
                      <a:gd name="connsiteX993" fmla="*/ 3893118 w 8459370"/>
                      <a:gd name="connsiteY993" fmla="*/ 49254 h 5713446"/>
                      <a:gd name="connsiteX994" fmla="*/ 3931084 w 8459370"/>
                      <a:gd name="connsiteY994" fmla="*/ 12313 h 5713446"/>
                      <a:gd name="connsiteX995" fmla="*/ 4532392 w 8459370"/>
                      <a:gd name="connsiteY995" fmla="*/ 10262 h 5713446"/>
                      <a:gd name="connsiteX996" fmla="*/ 4570358 w 8459370"/>
                      <a:gd name="connsiteY996" fmla="*/ 49255 h 5713446"/>
                      <a:gd name="connsiteX997" fmla="*/ 4532392 w 8459370"/>
                      <a:gd name="connsiteY997" fmla="*/ 88248 h 5713446"/>
                      <a:gd name="connsiteX998" fmla="*/ 4494426 w 8459370"/>
                      <a:gd name="connsiteY998" fmla="*/ 49255 h 5713446"/>
                      <a:gd name="connsiteX999" fmla="*/ 4532392 w 8459370"/>
                      <a:gd name="connsiteY999" fmla="*/ 10262 h 5713446"/>
                      <a:gd name="connsiteX1000" fmla="*/ 4230712 w 8459370"/>
                      <a:gd name="connsiteY1000" fmla="*/ 0 h 5713446"/>
                      <a:gd name="connsiteX1001" fmla="*/ 4268678 w 8459370"/>
                      <a:gd name="connsiteY1001" fmla="*/ 37967 h 5713446"/>
                      <a:gd name="connsiteX1002" fmla="*/ 4230712 w 8459370"/>
                      <a:gd name="connsiteY1002" fmla="*/ 75934 h 5713446"/>
                      <a:gd name="connsiteX1003" fmla="*/ 4192746 w 8459370"/>
                      <a:gd name="connsiteY1003" fmla="*/ 37967 h 5713446"/>
                      <a:gd name="connsiteX1004" fmla="*/ 4230712 w 8459370"/>
                      <a:gd name="connsiteY1004" fmla="*/ 0 h 57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Lst>
                    <a:rect l="l" t="t" r="r" b="b"/>
                    <a:pathLst>
                      <a:path w="8459370" h="5713446">
                        <a:moveTo>
                          <a:pt x="905044" y="5705235"/>
                        </a:moveTo>
                        <a:cubicBezTo>
                          <a:pt x="907310" y="5705235"/>
                          <a:pt x="909148" y="5707073"/>
                          <a:pt x="909148" y="5709341"/>
                        </a:cubicBezTo>
                        <a:cubicBezTo>
                          <a:pt x="909148" y="5711608"/>
                          <a:pt x="907310" y="5713446"/>
                          <a:pt x="905044" y="5713446"/>
                        </a:cubicBezTo>
                        <a:cubicBezTo>
                          <a:pt x="902776" y="5713446"/>
                          <a:pt x="900938" y="5711608"/>
                          <a:pt x="900938" y="5709341"/>
                        </a:cubicBezTo>
                        <a:cubicBezTo>
                          <a:pt x="900938" y="5707073"/>
                          <a:pt x="902776" y="5705235"/>
                          <a:pt x="905044" y="5705235"/>
                        </a:cubicBezTo>
                        <a:close/>
                        <a:moveTo>
                          <a:pt x="185730" y="5430234"/>
                        </a:moveTo>
                        <a:cubicBezTo>
                          <a:pt x="190830" y="5430234"/>
                          <a:pt x="194966" y="5434369"/>
                          <a:pt x="194966" y="5439470"/>
                        </a:cubicBezTo>
                        <a:cubicBezTo>
                          <a:pt x="194966" y="5444571"/>
                          <a:pt x="190830" y="5448706"/>
                          <a:pt x="185730" y="5448706"/>
                        </a:cubicBezTo>
                        <a:cubicBezTo>
                          <a:pt x="180628" y="5448706"/>
                          <a:pt x="176494" y="5444571"/>
                          <a:pt x="176494" y="5439470"/>
                        </a:cubicBezTo>
                        <a:cubicBezTo>
                          <a:pt x="176494" y="5434369"/>
                          <a:pt x="180628" y="5430234"/>
                          <a:pt x="185730" y="5430234"/>
                        </a:cubicBezTo>
                        <a:close/>
                        <a:moveTo>
                          <a:pt x="8279798" y="5424078"/>
                        </a:moveTo>
                        <a:cubicBezTo>
                          <a:pt x="8286034" y="5424078"/>
                          <a:pt x="8291086" y="5429591"/>
                          <a:pt x="8291086" y="5436392"/>
                        </a:cubicBezTo>
                        <a:cubicBezTo>
                          <a:pt x="8291086" y="5443193"/>
                          <a:pt x="8286034" y="5448706"/>
                          <a:pt x="8279798" y="5448706"/>
                        </a:cubicBezTo>
                        <a:cubicBezTo>
                          <a:pt x="8273566" y="5448706"/>
                          <a:pt x="8268510" y="5443193"/>
                          <a:pt x="8268510" y="5436392"/>
                        </a:cubicBezTo>
                        <a:cubicBezTo>
                          <a:pt x="8268510" y="5429591"/>
                          <a:pt x="8273566" y="5424078"/>
                          <a:pt x="8279798" y="5424078"/>
                        </a:cubicBezTo>
                        <a:close/>
                        <a:moveTo>
                          <a:pt x="795246" y="5424078"/>
                        </a:moveTo>
                        <a:cubicBezTo>
                          <a:pt x="798082" y="5424078"/>
                          <a:pt x="800378" y="5426835"/>
                          <a:pt x="800378" y="5430235"/>
                        </a:cubicBezTo>
                        <a:cubicBezTo>
                          <a:pt x="800378" y="5433635"/>
                          <a:pt x="798082" y="5436392"/>
                          <a:pt x="795246" y="5436392"/>
                        </a:cubicBezTo>
                        <a:cubicBezTo>
                          <a:pt x="792414" y="5436392"/>
                          <a:pt x="790116" y="5433635"/>
                          <a:pt x="790116" y="5430235"/>
                        </a:cubicBezTo>
                        <a:cubicBezTo>
                          <a:pt x="790116" y="5426835"/>
                          <a:pt x="792414" y="5424078"/>
                          <a:pt x="795246" y="5424078"/>
                        </a:cubicBezTo>
                        <a:close/>
                        <a:moveTo>
                          <a:pt x="7871400" y="5415869"/>
                        </a:moveTo>
                        <a:cubicBezTo>
                          <a:pt x="7879902" y="5415869"/>
                          <a:pt x="7886792" y="5422760"/>
                          <a:pt x="7886792" y="5431261"/>
                        </a:cubicBezTo>
                        <a:cubicBezTo>
                          <a:pt x="7886792" y="5439762"/>
                          <a:pt x="7879902" y="5446653"/>
                          <a:pt x="7871400" y="5446653"/>
                        </a:cubicBezTo>
                        <a:cubicBezTo>
                          <a:pt x="7862898" y="5446653"/>
                          <a:pt x="7856008" y="5439762"/>
                          <a:pt x="7856008" y="5431261"/>
                        </a:cubicBezTo>
                        <a:cubicBezTo>
                          <a:pt x="7856008" y="5422760"/>
                          <a:pt x="7862898" y="5415869"/>
                          <a:pt x="7871400" y="5415869"/>
                        </a:cubicBezTo>
                        <a:close/>
                        <a:moveTo>
                          <a:pt x="385822" y="5403555"/>
                        </a:moveTo>
                        <a:cubicBezTo>
                          <a:pt x="403958" y="5403555"/>
                          <a:pt x="418658" y="5418256"/>
                          <a:pt x="418658" y="5436391"/>
                        </a:cubicBezTo>
                        <a:cubicBezTo>
                          <a:pt x="418658" y="5454526"/>
                          <a:pt x="403958" y="5469227"/>
                          <a:pt x="385822" y="5469227"/>
                        </a:cubicBezTo>
                        <a:cubicBezTo>
                          <a:pt x="367688" y="5469227"/>
                          <a:pt x="352986" y="5454526"/>
                          <a:pt x="352986" y="5436391"/>
                        </a:cubicBezTo>
                        <a:cubicBezTo>
                          <a:pt x="352986" y="5418256"/>
                          <a:pt x="367688" y="5403555"/>
                          <a:pt x="385822" y="5403555"/>
                        </a:cubicBezTo>
                        <a:close/>
                        <a:moveTo>
                          <a:pt x="8079702" y="5391242"/>
                        </a:moveTo>
                        <a:cubicBezTo>
                          <a:pt x="8103506" y="5391242"/>
                          <a:pt x="8122800" y="5410997"/>
                          <a:pt x="8122800" y="5435366"/>
                        </a:cubicBezTo>
                        <a:cubicBezTo>
                          <a:pt x="8122800" y="5459735"/>
                          <a:pt x="8103506" y="5479490"/>
                          <a:pt x="8079702" y="5479490"/>
                        </a:cubicBezTo>
                        <a:cubicBezTo>
                          <a:pt x="8055902" y="5479490"/>
                          <a:pt x="8036606" y="5459735"/>
                          <a:pt x="8036606" y="5435366"/>
                        </a:cubicBezTo>
                        <a:cubicBezTo>
                          <a:pt x="8036606" y="5410997"/>
                          <a:pt x="8055902" y="5391242"/>
                          <a:pt x="8079702" y="5391242"/>
                        </a:cubicBezTo>
                        <a:close/>
                        <a:moveTo>
                          <a:pt x="595152" y="5391242"/>
                        </a:moveTo>
                        <a:cubicBezTo>
                          <a:pt x="617822" y="5391242"/>
                          <a:pt x="636198" y="5409618"/>
                          <a:pt x="636198" y="5432287"/>
                        </a:cubicBezTo>
                        <a:cubicBezTo>
                          <a:pt x="636198" y="5454956"/>
                          <a:pt x="617822" y="5473332"/>
                          <a:pt x="595152" y="5473332"/>
                        </a:cubicBezTo>
                        <a:cubicBezTo>
                          <a:pt x="572482" y="5473332"/>
                          <a:pt x="554106" y="5454956"/>
                          <a:pt x="554106" y="5432287"/>
                        </a:cubicBezTo>
                        <a:cubicBezTo>
                          <a:pt x="554106" y="5409618"/>
                          <a:pt x="572482" y="5391242"/>
                          <a:pt x="595152" y="5391242"/>
                        </a:cubicBezTo>
                        <a:close/>
                        <a:moveTo>
                          <a:pt x="7670280" y="5389189"/>
                        </a:moveTo>
                        <a:cubicBezTo>
                          <a:pt x="7692382" y="5389189"/>
                          <a:pt x="7710298" y="5407106"/>
                          <a:pt x="7710298" y="5429208"/>
                        </a:cubicBezTo>
                        <a:cubicBezTo>
                          <a:pt x="7710298" y="5451310"/>
                          <a:pt x="7692382" y="5469227"/>
                          <a:pt x="7670280" y="5469227"/>
                        </a:cubicBezTo>
                        <a:cubicBezTo>
                          <a:pt x="7648178" y="5469227"/>
                          <a:pt x="7630262" y="5451310"/>
                          <a:pt x="7630262" y="5429208"/>
                        </a:cubicBezTo>
                        <a:cubicBezTo>
                          <a:pt x="7630262" y="5407106"/>
                          <a:pt x="7648178" y="5389189"/>
                          <a:pt x="7670280" y="5389189"/>
                        </a:cubicBezTo>
                        <a:close/>
                        <a:moveTo>
                          <a:pt x="111850" y="5136763"/>
                        </a:moveTo>
                        <a:cubicBezTo>
                          <a:pt x="118082" y="5136763"/>
                          <a:pt x="123138" y="5141357"/>
                          <a:pt x="123138" y="5147024"/>
                        </a:cubicBezTo>
                        <a:cubicBezTo>
                          <a:pt x="123138" y="5152691"/>
                          <a:pt x="118082" y="5157285"/>
                          <a:pt x="111850" y="5157285"/>
                        </a:cubicBezTo>
                        <a:cubicBezTo>
                          <a:pt x="105614" y="5157285"/>
                          <a:pt x="100562" y="5152691"/>
                          <a:pt x="100562" y="5147024"/>
                        </a:cubicBezTo>
                        <a:cubicBezTo>
                          <a:pt x="100562" y="5141357"/>
                          <a:pt x="105614" y="5136763"/>
                          <a:pt x="111850" y="5136763"/>
                        </a:cubicBezTo>
                        <a:close/>
                        <a:moveTo>
                          <a:pt x="8354706" y="5134710"/>
                        </a:moveTo>
                        <a:cubicBezTo>
                          <a:pt x="8360372" y="5134710"/>
                          <a:pt x="8364966" y="5139304"/>
                          <a:pt x="8364966" y="5144971"/>
                        </a:cubicBezTo>
                        <a:cubicBezTo>
                          <a:pt x="8364966" y="5150638"/>
                          <a:pt x="8360372" y="5155232"/>
                          <a:pt x="8354706" y="5155232"/>
                        </a:cubicBezTo>
                        <a:cubicBezTo>
                          <a:pt x="8349038" y="5155232"/>
                          <a:pt x="8344444" y="5150638"/>
                          <a:pt x="8344444" y="5144971"/>
                        </a:cubicBezTo>
                        <a:cubicBezTo>
                          <a:pt x="8344444" y="5139304"/>
                          <a:pt x="8349038" y="5134710"/>
                          <a:pt x="8354706" y="5134710"/>
                        </a:cubicBezTo>
                        <a:close/>
                        <a:moveTo>
                          <a:pt x="710078" y="5134710"/>
                        </a:moveTo>
                        <a:cubicBezTo>
                          <a:pt x="714612" y="5134710"/>
                          <a:pt x="718286" y="5137926"/>
                          <a:pt x="718286" y="5141893"/>
                        </a:cubicBezTo>
                        <a:cubicBezTo>
                          <a:pt x="718286" y="5145860"/>
                          <a:pt x="714612" y="5149076"/>
                          <a:pt x="710078" y="5149076"/>
                        </a:cubicBezTo>
                        <a:cubicBezTo>
                          <a:pt x="705544" y="5149076"/>
                          <a:pt x="701870" y="5145860"/>
                          <a:pt x="701870" y="5141893"/>
                        </a:cubicBezTo>
                        <a:cubicBezTo>
                          <a:pt x="701870" y="5137926"/>
                          <a:pt x="705544" y="5134710"/>
                          <a:pt x="710078" y="5134710"/>
                        </a:cubicBezTo>
                        <a:close/>
                        <a:moveTo>
                          <a:pt x="7952466" y="5126501"/>
                        </a:moveTo>
                        <a:cubicBezTo>
                          <a:pt x="7961532" y="5126501"/>
                          <a:pt x="7968882" y="5133852"/>
                          <a:pt x="7968882" y="5142919"/>
                        </a:cubicBezTo>
                        <a:cubicBezTo>
                          <a:pt x="7968882" y="5151986"/>
                          <a:pt x="7961532" y="5159337"/>
                          <a:pt x="7952466" y="5159337"/>
                        </a:cubicBezTo>
                        <a:cubicBezTo>
                          <a:pt x="7943398" y="5159337"/>
                          <a:pt x="7936046" y="5151986"/>
                          <a:pt x="7936046" y="5142919"/>
                        </a:cubicBezTo>
                        <a:cubicBezTo>
                          <a:pt x="7936046" y="5133852"/>
                          <a:pt x="7943398" y="5126501"/>
                          <a:pt x="7952466" y="5126501"/>
                        </a:cubicBezTo>
                        <a:close/>
                        <a:moveTo>
                          <a:pt x="513062" y="5114187"/>
                        </a:moveTo>
                        <a:cubicBezTo>
                          <a:pt x="530066" y="5114187"/>
                          <a:pt x="543846" y="5127510"/>
                          <a:pt x="543846" y="5143945"/>
                        </a:cubicBezTo>
                        <a:cubicBezTo>
                          <a:pt x="543846" y="5160380"/>
                          <a:pt x="530066" y="5173703"/>
                          <a:pt x="513062" y="5173703"/>
                        </a:cubicBezTo>
                        <a:cubicBezTo>
                          <a:pt x="496062" y="5173703"/>
                          <a:pt x="482278" y="5160380"/>
                          <a:pt x="482278" y="5143945"/>
                        </a:cubicBezTo>
                        <a:cubicBezTo>
                          <a:pt x="482278" y="5127510"/>
                          <a:pt x="496062" y="5114187"/>
                          <a:pt x="513062" y="5114187"/>
                        </a:cubicBezTo>
                        <a:close/>
                        <a:moveTo>
                          <a:pt x="308864" y="5114187"/>
                        </a:moveTo>
                        <a:cubicBezTo>
                          <a:pt x="326432" y="5114187"/>
                          <a:pt x="340674" y="5128888"/>
                          <a:pt x="340674" y="5147023"/>
                        </a:cubicBezTo>
                        <a:cubicBezTo>
                          <a:pt x="340674" y="5165158"/>
                          <a:pt x="326432" y="5179859"/>
                          <a:pt x="308864" y="5179859"/>
                        </a:cubicBezTo>
                        <a:cubicBezTo>
                          <a:pt x="291296" y="5179859"/>
                          <a:pt x="277054" y="5165158"/>
                          <a:pt x="277054" y="5147023"/>
                        </a:cubicBezTo>
                        <a:cubicBezTo>
                          <a:pt x="277054" y="5128888"/>
                          <a:pt x="291296" y="5114187"/>
                          <a:pt x="308864" y="5114187"/>
                        </a:cubicBezTo>
                        <a:close/>
                        <a:moveTo>
                          <a:pt x="8157690" y="5101874"/>
                        </a:moveTo>
                        <a:cubicBezTo>
                          <a:pt x="8180358" y="5101874"/>
                          <a:pt x="8198734" y="5120710"/>
                          <a:pt x="8198734" y="5143946"/>
                        </a:cubicBezTo>
                        <a:cubicBezTo>
                          <a:pt x="8198734" y="5167182"/>
                          <a:pt x="8180358" y="5186018"/>
                          <a:pt x="8157690" y="5186018"/>
                        </a:cubicBezTo>
                        <a:cubicBezTo>
                          <a:pt x="8135022" y="5186018"/>
                          <a:pt x="8116646" y="5167182"/>
                          <a:pt x="8116646" y="5143946"/>
                        </a:cubicBezTo>
                        <a:cubicBezTo>
                          <a:pt x="8116646" y="5120710"/>
                          <a:pt x="8135022" y="5101874"/>
                          <a:pt x="8157690" y="5101874"/>
                        </a:cubicBezTo>
                        <a:close/>
                        <a:moveTo>
                          <a:pt x="7755448" y="5097769"/>
                        </a:moveTo>
                        <a:cubicBezTo>
                          <a:pt x="7779250" y="5097769"/>
                          <a:pt x="7798546" y="5117064"/>
                          <a:pt x="7798546" y="5140866"/>
                        </a:cubicBezTo>
                        <a:cubicBezTo>
                          <a:pt x="7798546" y="5164668"/>
                          <a:pt x="7779250" y="5183963"/>
                          <a:pt x="7755448" y="5183963"/>
                        </a:cubicBezTo>
                        <a:cubicBezTo>
                          <a:pt x="7731646" y="5183963"/>
                          <a:pt x="7712350" y="5164668"/>
                          <a:pt x="7712350" y="5140866"/>
                        </a:cubicBezTo>
                        <a:cubicBezTo>
                          <a:pt x="7712350" y="5117064"/>
                          <a:pt x="7731646" y="5097769"/>
                          <a:pt x="7755448" y="5097769"/>
                        </a:cubicBezTo>
                        <a:close/>
                        <a:moveTo>
                          <a:pt x="8408062" y="4839186"/>
                        </a:moveTo>
                        <a:cubicBezTo>
                          <a:pt x="8413730" y="4839186"/>
                          <a:pt x="8418324" y="4843780"/>
                          <a:pt x="8418324" y="4849447"/>
                        </a:cubicBezTo>
                        <a:cubicBezTo>
                          <a:pt x="8418324" y="4855114"/>
                          <a:pt x="8413730" y="4859708"/>
                          <a:pt x="8408062" y="4859708"/>
                        </a:cubicBezTo>
                        <a:cubicBezTo>
                          <a:pt x="8402396" y="4859708"/>
                          <a:pt x="8397802" y="4855114"/>
                          <a:pt x="8397802" y="4849447"/>
                        </a:cubicBezTo>
                        <a:cubicBezTo>
                          <a:pt x="8397802" y="4843780"/>
                          <a:pt x="8402396" y="4839186"/>
                          <a:pt x="8408062" y="4839186"/>
                        </a:cubicBezTo>
                        <a:close/>
                        <a:moveTo>
                          <a:pt x="649538" y="4839186"/>
                        </a:moveTo>
                        <a:cubicBezTo>
                          <a:pt x="654638" y="4839186"/>
                          <a:pt x="658774" y="4843321"/>
                          <a:pt x="658774" y="4848422"/>
                        </a:cubicBezTo>
                        <a:cubicBezTo>
                          <a:pt x="658774" y="4853523"/>
                          <a:pt x="654638" y="4857658"/>
                          <a:pt x="649538" y="4857658"/>
                        </a:cubicBezTo>
                        <a:cubicBezTo>
                          <a:pt x="644438" y="4857658"/>
                          <a:pt x="640302" y="4853523"/>
                          <a:pt x="640302" y="4848422"/>
                        </a:cubicBezTo>
                        <a:cubicBezTo>
                          <a:pt x="640302" y="4843321"/>
                          <a:pt x="644438" y="4839186"/>
                          <a:pt x="649538" y="4839186"/>
                        </a:cubicBezTo>
                        <a:close/>
                        <a:moveTo>
                          <a:pt x="59516" y="4839186"/>
                        </a:moveTo>
                        <a:cubicBezTo>
                          <a:pt x="66318" y="4839186"/>
                          <a:pt x="71830" y="4844699"/>
                          <a:pt x="71830" y="4851500"/>
                        </a:cubicBezTo>
                        <a:cubicBezTo>
                          <a:pt x="71830" y="4858301"/>
                          <a:pt x="66318" y="4863814"/>
                          <a:pt x="59516" y="4863814"/>
                        </a:cubicBezTo>
                        <a:cubicBezTo>
                          <a:pt x="52714" y="4863814"/>
                          <a:pt x="47202" y="4858301"/>
                          <a:pt x="47202" y="4851500"/>
                        </a:cubicBezTo>
                        <a:cubicBezTo>
                          <a:pt x="47202" y="4844699"/>
                          <a:pt x="52714" y="4839186"/>
                          <a:pt x="59516" y="4839186"/>
                        </a:cubicBezTo>
                        <a:close/>
                        <a:moveTo>
                          <a:pt x="454574" y="4833030"/>
                        </a:moveTo>
                        <a:cubicBezTo>
                          <a:pt x="463074" y="4833030"/>
                          <a:pt x="469966" y="4840381"/>
                          <a:pt x="469966" y="4849448"/>
                        </a:cubicBezTo>
                        <a:cubicBezTo>
                          <a:pt x="469966" y="4858515"/>
                          <a:pt x="463074" y="4865866"/>
                          <a:pt x="454574" y="4865866"/>
                        </a:cubicBezTo>
                        <a:cubicBezTo>
                          <a:pt x="446072" y="4865866"/>
                          <a:pt x="439182" y="4858515"/>
                          <a:pt x="439182" y="4849448"/>
                        </a:cubicBezTo>
                        <a:cubicBezTo>
                          <a:pt x="439182" y="4840381"/>
                          <a:pt x="446072" y="4833030"/>
                          <a:pt x="454574" y="4833030"/>
                        </a:cubicBezTo>
                        <a:close/>
                        <a:moveTo>
                          <a:pt x="8011980" y="4828926"/>
                        </a:moveTo>
                        <a:cubicBezTo>
                          <a:pt x="8022182" y="4828926"/>
                          <a:pt x="8030450" y="4837195"/>
                          <a:pt x="8030450" y="4847396"/>
                        </a:cubicBezTo>
                        <a:cubicBezTo>
                          <a:pt x="8030450" y="4857597"/>
                          <a:pt x="8022182" y="4865866"/>
                          <a:pt x="8011980" y="4865866"/>
                        </a:cubicBezTo>
                        <a:cubicBezTo>
                          <a:pt x="8001778" y="4865866"/>
                          <a:pt x="7993510" y="4857597"/>
                          <a:pt x="7993510" y="4847396"/>
                        </a:cubicBezTo>
                        <a:cubicBezTo>
                          <a:pt x="7993510" y="4837195"/>
                          <a:pt x="8001778" y="4828926"/>
                          <a:pt x="8011980" y="4828926"/>
                        </a:cubicBezTo>
                        <a:close/>
                        <a:moveTo>
                          <a:pt x="252426" y="4818664"/>
                        </a:moveTo>
                        <a:cubicBezTo>
                          <a:pt x="270562" y="4818664"/>
                          <a:pt x="285262" y="4833365"/>
                          <a:pt x="285262" y="4851500"/>
                        </a:cubicBezTo>
                        <a:cubicBezTo>
                          <a:pt x="285262" y="4869635"/>
                          <a:pt x="270562" y="4884336"/>
                          <a:pt x="252426" y="4884336"/>
                        </a:cubicBezTo>
                        <a:cubicBezTo>
                          <a:pt x="234292" y="4884336"/>
                          <a:pt x="219590" y="4869635"/>
                          <a:pt x="219590" y="4851500"/>
                        </a:cubicBezTo>
                        <a:cubicBezTo>
                          <a:pt x="219590" y="4833365"/>
                          <a:pt x="234292" y="4818664"/>
                          <a:pt x="252426" y="4818664"/>
                        </a:cubicBezTo>
                        <a:close/>
                        <a:moveTo>
                          <a:pt x="8214126" y="4808403"/>
                        </a:moveTo>
                        <a:cubicBezTo>
                          <a:pt x="8236230" y="4808403"/>
                          <a:pt x="8254146" y="4826779"/>
                          <a:pt x="8254146" y="4849448"/>
                        </a:cubicBezTo>
                        <a:cubicBezTo>
                          <a:pt x="8254146" y="4872117"/>
                          <a:pt x="8236230" y="4890493"/>
                          <a:pt x="8214126" y="4890493"/>
                        </a:cubicBezTo>
                        <a:cubicBezTo>
                          <a:pt x="8192026" y="4890493"/>
                          <a:pt x="8174108" y="4872117"/>
                          <a:pt x="8174108" y="4849448"/>
                        </a:cubicBezTo>
                        <a:cubicBezTo>
                          <a:pt x="8174108" y="4826779"/>
                          <a:pt x="8192026" y="4808403"/>
                          <a:pt x="8214126" y="4808403"/>
                        </a:cubicBezTo>
                        <a:close/>
                        <a:moveTo>
                          <a:pt x="7817016" y="4802246"/>
                        </a:moveTo>
                        <a:cubicBezTo>
                          <a:pt x="7843086" y="4802246"/>
                          <a:pt x="7864218" y="4822920"/>
                          <a:pt x="7864218" y="4848422"/>
                        </a:cubicBezTo>
                        <a:cubicBezTo>
                          <a:pt x="7864218" y="4873924"/>
                          <a:pt x="7843086" y="4894598"/>
                          <a:pt x="7817016" y="4894598"/>
                        </a:cubicBezTo>
                        <a:cubicBezTo>
                          <a:pt x="7790946" y="4894598"/>
                          <a:pt x="7769814" y="4873924"/>
                          <a:pt x="7769814" y="4848422"/>
                        </a:cubicBezTo>
                        <a:cubicBezTo>
                          <a:pt x="7769814" y="4822920"/>
                          <a:pt x="7790946" y="4802246"/>
                          <a:pt x="7817016" y="4802246"/>
                        </a:cubicBezTo>
                        <a:close/>
                        <a:moveTo>
                          <a:pt x="418660" y="4545715"/>
                        </a:moveTo>
                        <a:cubicBezTo>
                          <a:pt x="422060" y="4545715"/>
                          <a:pt x="424818" y="4548472"/>
                          <a:pt x="424818" y="4551872"/>
                        </a:cubicBezTo>
                        <a:cubicBezTo>
                          <a:pt x="424818" y="4555272"/>
                          <a:pt x="422060" y="4558029"/>
                          <a:pt x="418660" y="4558029"/>
                        </a:cubicBezTo>
                        <a:cubicBezTo>
                          <a:pt x="415260" y="4558029"/>
                          <a:pt x="412502" y="4555272"/>
                          <a:pt x="412502" y="4551872"/>
                        </a:cubicBezTo>
                        <a:cubicBezTo>
                          <a:pt x="412502" y="4548472"/>
                          <a:pt x="415260" y="4545715"/>
                          <a:pt x="418660" y="4545715"/>
                        </a:cubicBezTo>
                        <a:close/>
                        <a:moveTo>
                          <a:pt x="8438848" y="4539558"/>
                        </a:moveTo>
                        <a:cubicBezTo>
                          <a:pt x="8444514" y="4539558"/>
                          <a:pt x="8449110" y="4544152"/>
                          <a:pt x="8449110" y="4549819"/>
                        </a:cubicBezTo>
                        <a:cubicBezTo>
                          <a:pt x="8449110" y="4555486"/>
                          <a:pt x="8444514" y="4560080"/>
                          <a:pt x="8438848" y="4560080"/>
                        </a:cubicBezTo>
                        <a:cubicBezTo>
                          <a:pt x="8433182" y="4560080"/>
                          <a:pt x="8428586" y="4555486"/>
                          <a:pt x="8428586" y="4549819"/>
                        </a:cubicBezTo>
                        <a:cubicBezTo>
                          <a:pt x="8428586" y="4544152"/>
                          <a:pt x="8433182" y="4539558"/>
                          <a:pt x="8438848" y="4539558"/>
                        </a:cubicBezTo>
                        <a:close/>
                        <a:moveTo>
                          <a:pt x="611570" y="4539558"/>
                        </a:moveTo>
                        <a:cubicBezTo>
                          <a:pt x="617238" y="4539558"/>
                          <a:pt x="621830" y="4544612"/>
                          <a:pt x="621830" y="4550846"/>
                        </a:cubicBezTo>
                        <a:cubicBezTo>
                          <a:pt x="621830" y="4557080"/>
                          <a:pt x="617238" y="4562134"/>
                          <a:pt x="611570" y="4562134"/>
                        </a:cubicBezTo>
                        <a:cubicBezTo>
                          <a:pt x="605902" y="4562134"/>
                          <a:pt x="601310" y="4557080"/>
                          <a:pt x="601310" y="4550846"/>
                        </a:cubicBezTo>
                        <a:cubicBezTo>
                          <a:pt x="601310" y="4544612"/>
                          <a:pt x="605902" y="4539558"/>
                          <a:pt x="611570" y="4539558"/>
                        </a:cubicBezTo>
                        <a:close/>
                        <a:moveTo>
                          <a:pt x="26678" y="4539558"/>
                        </a:moveTo>
                        <a:cubicBezTo>
                          <a:pt x="34614" y="4539558"/>
                          <a:pt x="41046" y="4545531"/>
                          <a:pt x="41046" y="4552898"/>
                        </a:cubicBezTo>
                        <a:cubicBezTo>
                          <a:pt x="41046" y="4560265"/>
                          <a:pt x="34614" y="4566238"/>
                          <a:pt x="26678" y="4566238"/>
                        </a:cubicBezTo>
                        <a:cubicBezTo>
                          <a:pt x="18746" y="4566238"/>
                          <a:pt x="12314" y="4560265"/>
                          <a:pt x="12314" y="4552898"/>
                        </a:cubicBezTo>
                        <a:cubicBezTo>
                          <a:pt x="12314" y="4545531"/>
                          <a:pt x="18746" y="4539558"/>
                          <a:pt x="26678" y="4539558"/>
                        </a:cubicBezTo>
                        <a:close/>
                        <a:moveTo>
                          <a:pt x="8045842" y="4529297"/>
                        </a:moveTo>
                        <a:cubicBezTo>
                          <a:pt x="8057742" y="4529297"/>
                          <a:pt x="8067390" y="4538485"/>
                          <a:pt x="8067390" y="4549820"/>
                        </a:cubicBezTo>
                        <a:cubicBezTo>
                          <a:pt x="8067390" y="4561155"/>
                          <a:pt x="8057742" y="4570343"/>
                          <a:pt x="8045842" y="4570343"/>
                        </a:cubicBezTo>
                        <a:cubicBezTo>
                          <a:pt x="8033942" y="4570343"/>
                          <a:pt x="8024294" y="4561155"/>
                          <a:pt x="8024294" y="4549820"/>
                        </a:cubicBezTo>
                        <a:cubicBezTo>
                          <a:pt x="8024294" y="4538485"/>
                          <a:pt x="8033942" y="4529297"/>
                          <a:pt x="8045842" y="4529297"/>
                        </a:cubicBezTo>
                        <a:close/>
                        <a:moveTo>
                          <a:pt x="218566" y="4521088"/>
                        </a:moveTo>
                        <a:cubicBezTo>
                          <a:pt x="236134" y="4521088"/>
                          <a:pt x="250374" y="4535330"/>
                          <a:pt x="250374" y="4552898"/>
                        </a:cubicBezTo>
                        <a:cubicBezTo>
                          <a:pt x="250374" y="4570466"/>
                          <a:pt x="236134" y="4584708"/>
                          <a:pt x="218566" y="4584708"/>
                        </a:cubicBezTo>
                        <a:cubicBezTo>
                          <a:pt x="200998" y="4584708"/>
                          <a:pt x="186754" y="4570466"/>
                          <a:pt x="186754" y="4552898"/>
                        </a:cubicBezTo>
                        <a:cubicBezTo>
                          <a:pt x="186754" y="4535330"/>
                          <a:pt x="200998" y="4521088"/>
                          <a:pt x="218566" y="4521088"/>
                        </a:cubicBezTo>
                        <a:close/>
                        <a:moveTo>
                          <a:pt x="8246962" y="4510826"/>
                        </a:moveTo>
                        <a:cubicBezTo>
                          <a:pt x="8267930" y="4510826"/>
                          <a:pt x="8284930" y="4528284"/>
                          <a:pt x="8284930" y="4549819"/>
                        </a:cubicBezTo>
                        <a:cubicBezTo>
                          <a:pt x="8284930" y="4571354"/>
                          <a:pt x="8267930" y="4588812"/>
                          <a:pt x="8246962" y="4588812"/>
                        </a:cubicBezTo>
                        <a:cubicBezTo>
                          <a:pt x="8225994" y="4588812"/>
                          <a:pt x="8208994" y="4571354"/>
                          <a:pt x="8208994" y="4549819"/>
                        </a:cubicBezTo>
                        <a:cubicBezTo>
                          <a:pt x="8208994" y="4528284"/>
                          <a:pt x="8225994" y="4510826"/>
                          <a:pt x="8246962" y="4510826"/>
                        </a:cubicBezTo>
                        <a:close/>
                        <a:moveTo>
                          <a:pt x="7853956" y="4502617"/>
                        </a:moveTo>
                        <a:cubicBezTo>
                          <a:pt x="7880026" y="4502617"/>
                          <a:pt x="7901158" y="4524209"/>
                          <a:pt x="7901158" y="4550845"/>
                        </a:cubicBezTo>
                        <a:cubicBezTo>
                          <a:pt x="7901158" y="4577481"/>
                          <a:pt x="7880026" y="4599073"/>
                          <a:pt x="7853956" y="4599073"/>
                        </a:cubicBezTo>
                        <a:cubicBezTo>
                          <a:pt x="7827886" y="4599073"/>
                          <a:pt x="7806754" y="4577481"/>
                          <a:pt x="7806754" y="4550845"/>
                        </a:cubicBezTo>
                        <a:cubicBezTo>
                          <a:pt x="7806754" y="4524209"/>
                          <a:pt x="7827886" y="4502617"/>
                          <a:pt x="7853956" y="4502617"/>
                        </a:cubicBezTo>
                        <a:close/>
                        <a:moveTo>
                          <a:pt x="407374" y="4248139"/>
                        </a:moveTo>
                        <a:cubicBezTo>
                          <a:pt x="409074" y="4248139"/>
                          <a:pt x="410452" y="4249517"/>
                          <a:pt x="410452" y="4251218"/>
                        </a:cubicBezTo>
                        <a:cubicBezTo>
                          <a:pt x="410452" y="4252919"/>
                          <a:pt x="409074" y="4254297"/>
                          <a:pt x="407374" y="4254297"/>
                        </a:cubicBezTo>
                        <a:cubicBezTo>
                          <a:pt x="405672" y="4254297"/>
                          <a:pt x="404294" y="4252919"/>
                          <a:pt x="404294" y="4251218"/>
                        </a:cubicBezTo>
                        <a:cubicBezTo>
                          <a:pt x="404294" y="4249517"/>
                          <a:pt x="405672" y="4248139"/>
                          <a:pt x="407374" y="4248139"/>
                        </a:cubicBezTo>
                        <a:close/>
                        <a:moveTo>
                          <a:pt x="599258" y="4239930"/>
                        </a:moveTo>
                        <a:cubicBezTo>
                          <a:pt x="606058" y="4239930"/>
                          <a:pt x="611570" y="4245443"/>
                          <a:pt x="611570" y="4252244"/>
                        </a:cubicBezTo>
                        <a:cubicBezTo>
                          <a:pt x="611570" y="4259045"/>
                          <a:pt x="606058" y="4264558"/>
                          <a:pt x="599258" y="4264558"/>
                        </a:cubicBezTo>
                        <a:cubicBezTo>
                          <a:pt x="592456" y="4264558"/>
                          <a:pt x="586942" y="4259045"/>
                          <a:pt x="586942" y="4252244"/>
                        </a:cubicBezTo>
                        <a:cubicBezTo>
                          <a:pt x="586942" y="4245443"/>
                          <a:pt x="592456" y="4239930"/>
                          <a:pt x="599258" y="4239930"/>
                        </a:cubicBezTo>
                        <a:close/>
                        <a:moveTo>
                          <a:pt x="8449108" y="4237878"/>
                        </a:moveTo>
                        <a:cubicBezTo>
                          <a:pt x="8454774" y="4237878"/>
                          <a:pt x="8459370" y="4242932"/>
                          <a:pt x="8459370" y="4249166"/>
                        </a:cubicBezTo>
                        <a:cubicBezTo>
                          <a:pt x="8459370" y="4255400"/>
                          <a:pt x="8454774" y="4260454"/>
                          <a:pt x="8449108" y="4260454"/>
                        </a:cubicBezTo>
                        <a:cubicBezTo>
                          <a:pt x="8443442" y="4260454"/>
                          <a:pt x="8438846" y="4255400"/>
                          <a:pt x="8438846" y="4249166"/>
                        </a:cubicBezTo>
                        <a:cubicBezTo>
                          <a:pt x="8438846" y="4242932"/>
                          <a:pt x="8443442" y="4237878"/>
                          <a:pt x="8449108" y="4237878"/>
                        </a:cubicBezTo>
                        <a:close/>
                        <a:moveTo>
                          <a:pt x="15392" y="4235825"/>
                        </a:moveTo>
                        <a:cubicBezTo>
                          <a:pt x="23894" y="4235825"/>
                          <a:pt x="30784" y="4243176"/>
                          <a:pt x="30784" y="4252243"/>
                        </a:cubicBezTo>
                        <a:cubicBezTo>
                          <a:pt x="30784" y="4261310"/>
                          <a:pt x="23894" y="4268661"/>
                          <a:pt x="15392" y="4268661"/>
                        </a:cubicBezTo>
                        <a:cubicBezTo>
                          <a:pt x="6890" y="4268661"/>
                          <a:pt x="0" y="4261310"/>
                          <a:pt x="0" y="4252243"/>
                        </a:cubicBezTo>
                        <a:cubicBezTo>
                          <a:pt x="0" y="4243176"/>
                          <a:pt x="6890" y="4235825"/>
                          <a:pt x="15392" y="4235825"/>
                        </a:cubicBezTo>
                        <a:close/>
                        <a:moveTo>
                          <a:pt x="8058156" y="4227616"/>
                        </a:moveTo>
                        <a:cubicBezTo>
                          <a:pt x="8071190" y="4227616"/>
                          <a:pt x="8081758" y="4237723"/>
                          <a:pt x="8081758" y="4250191"/>
                        </a:cubicBezTo>
                        <a:cubicBezTo>
                          <a:pt x="8081758" y="4262659"/>
                          <a:pt x="8071190" y="4272766"/>
                          <a:pt x="8058156" y="4272766"/>
                        </a:cubicBezTo>
                        <a:cubicBezTo>
                          <a:pt x="8045122" y="4272766"/>
                          <a:pt x="8034554" y="4262659"/>
                          <a:pt x="8034554" y="4250191"/>
                        </a:cubicBezTo>
                        <a:cubicBezTo>
                          <a:pt x="8034554" y="4237723"/>
                          <a:pt x="8045122" y="4227616"/>
                          <a:pt x="8058156" y="4227616"/>
                        </a:cubicBezTo>
                        <a:close/>
                        <a:moveTo>
                          <a:pt x="208302" y="4219407"/>
                        </a:moveTo>
                        <a:cubicBezTo>
                          <a:pt x="225870" y="4219407"/>
                          <a:pt x="240114" y="4233649"/>
                          <a:pt x="240114" y="4251217"/>
                        </a:cubicBezTo>
                        <a:cubicBezTo>
                          <a:pt x="240114" y="4268785"/>
                          <a:pt x="225870" y="4283027"/>
                          <a:pt x="208302" y="4283027"/>
                        </a:cubicBezTo>
                        <a:cubicBezTo>
                          <a:pt x="190734" y="4283027"/>
                          <a:pt x="176494" y="4268785"/>
                          <a:pt x="176494" y="4251217"/>
                        </a:cubicBezTo>
                        <a:cubicBezTo>
                          <a:pt x="176494" y="4233649"/>
                          <a:pt x="190734" y="4219407"/>
                          <a:pt x="208302" y="4219407"/>
                        </a:cubicBezTo>
                        <a:close/>
                        <a:moveTo>
                          <a:pt x="8257224" y="4211198"/>
                        </a:moveTo>
                        <a:cubicBezTo>
                          <a:pt x="8278194" y="4211198"/>
                          <a:pt x="8295190" y="4228196"/>
                          <a:pt x="8295190" y="4249165"/>
                        </a:cubicBezTo>
                        <a:cubicBezTo>
                          <a:pt x="8295190" y="4270134"/>
                          <a:pt x="8278194" y="4287132"/>
                          <a:pt x="8257224" y="4287132"/>
                        </a:cubicBezTo>
                        <a:cubicBezTo>
                          <a:pt x="8236254" y="4287132"/>
                          <a:pt x="8219258" y="4270134"/>
                          <a:pt x="8219258" y="4249165"/>
                        </a:cubicBezTo>
                        <a:cubicBezTo>
                          <a:pt x="8219258" y="4228196"/>
                          <a:pt x="8236254" y="4211198"/>
                          <a:pt x="8257224" y="4211198"/>
                        </a:cubicBezTo>
                        <a:close/>
                        <a:moveTo>
                          <a:pt x="7866270" y="4200937"/>
                        </a:moveTo>
                        <a:cubicBezTo>
                          <a:pt x="7893472" y="4200937"/>
                          <a:pt x="7915524" y="4222989"/>
                          <a:pt x="7915524" y="4250191"/>
                        </a:cubicBezTo>
                        <a:cubicBezTo>
                          <a:pt x="7915524" y="4277393"/>
                          <a:pt x="7893472" y="4299445"/>
                          <a:pt x="7866270" y="4299445"/>
                        </a:cubicBezTo>
                        <a:cubicBezTo>
                          <a:pt x="7839068" y="4299445"/>
                          <a:pt x="7817016" y="4277393"/>
                          <a:pt x="7817016" y="4250191"/>
                        </a:cubicBezTo>
                        <a:cubicBezTo>
                          <a:pt x="7817016" y="4222989"/>
                          <a:pt x="7839068" y="4200937"/>
                          <a:pt x="7866270" y="4200937"/>
                        </a:cubicBezTo>
                        <a:close/>
                        <a:moveTo>
                          <a:pt x="419686" y="3948510"/>
                        </a:moveTo>
                        <a:cubicBezTo>
                          <a:pt x="421386" y="3948510"/>
                          <a:pt x="422766" y="3949888"/>
                          <a:pt x="422766" y="3951589"/>
                        </a:cubicBezTo>
                        <a:cubicBezTo>
                          <a:pt x="422766" y="3953290"/>
                          <a:pt x="421386" y="3954668"/>
                          <a:pt x="419686" y="3954668"/>
                        </a:cubicBezTo>
                        <a:cubicBezTo>
                          <a:pt x="417986" y="3954668"/>
                          <a:pt x="416606" y="3953290"/>
                          <a:pt x="416606" y="3951589"/>
                        </a:cubicBezTo>
                        <a:cubicBezTo>
                          <a:pt x="416606" y="3949888"/>
                          <a:pt x="417986" y="3948510"/>
                          <a:pt x="419686" y="3948510"/>
                        </a:cubicBezTo>
                        <a:close/>
                        <a:moveTo>
                          <a:pt x="611570" y="3938250"/>
                        </a:moveTo>
                        <a:cubicBezTo>
                          <a:pt x="619506" y="3938250"/>
                          <a:pt x="625938" y="3944223"/>
                          <a:pt x="625938" y="3951590"/>
                        </a:cubicBezTo>
                        <a:cubicBezTo>
                          <a:pt x="625938" y="3958957"/>
                          <a:pt x="619506" y="3964930"/>
                          <a:pt x="611570" y="3964930"/>
                        </a:cubicBezTo>
                        <a:cubicBezTo>
                          <a:pt x="603638" y="3964930"/>
                          <a:pt x="597206" y="3958957"/>
                          <a:pt x="597206" y="3951590"/>
                        </a:cubicBezTo>
                        <a:cubicBezTo>
                          <a:pt x="597206" y="3944223"/>
                          <a:pt x="603638" y="3938250"/>
                          <a:pt x="611570" y="3938250"/>
                        </a:cubicBezTo>
                        <a:close/>
                        <a:moveTo>
                          <a:pt x="8438848" y="3936197"/>
                        </a:moveTo>
                        <a:cubicBezTo>
                          <a:pt x="8446782" y="3936197"/>
                          <a:pt x="8453214" y="3941710"/>
                          <a:pt x="8453214" y="3948511"/>
                        </a:cubicBezTo>
                        <a:cubicBezTo>
                          <a:pt x="8453214" y="3955312"/>
                          <a:pt x="8446782" y="3960825"/>
                          <a:pt x="8438848" y="3960825"/>
                        </a:cubicBezTo>
                        <a:cubicBezTo>
                          <a:pt x="8430914" y="3960825"/>
                          <a:pt x="8424482" y="3955312"/>
                          <a:pt x="8424482" y="3948511"/>
                        </a:cubicBezTo>
                        <a:cubicBezTo>
                          <a:pt x="8424482" y="3941710"/>
                          <a:pt x="8430914" y="3936197"/>
                          <a:pt x="8438848" y="3936197"/>
                        </a:cubicBezTo>
                        <a:close/>
                        <a:moveTo>
                          <a:pt x="25654" y="3934145"/>
                        </a:moveTo>
                        <a:cubicBezTo>
                          <a:pt x="35290" y="3934145"/>
                          <a:pt x="43098" y="3941955"/>
                          <a:pt x="43098" y="3951590"/>
                        </a:cubicBezTo>
                        <a:cubicBezTo>
                          <a:pt x="43098" y="3961225"/>
                          <a:pt x="35290" y="3969035"/>
                          <a:pt x="25654" y="3969035"/>
                        </a:cubicBezTo>
                        <a:cubicBezTo>
                          <a:pt x="16018" y="3969035"/>
                          <a:pt x="8210" y="3961225"/>
                          <a:pt x="8210" y="3951590"/>
                        </a:cubicBezTo>
                        <a:cubicBezTo>
                          <a:pt x="8210" y="3941955"/>
                          <a:pt x="16018" y="3934145"/>
                          <a:pt x="25654" y="3934145"/>
                        </a:cubicBezTo>
                        <a:close/>
                        <a:moveTo>
                          <a:pt x="218566" y="3925936"/>
                        </a:moveTo>
                        <a:cubicBezTo>
                          <a:pt x="232734" y="3925936"/>
                          <a:pt x="244218" y="3937422"/>
                          <a:pt x="244218" y="3951590"/>
                        </a:cubicBezTo>
                        <a:cubicBezTo>
                          <a:pt x="244218" y="3965758"/>
                          <a:pt x="232734" y="3977244"/>
                          <a:pt x="218566" y="3977244"/>
                        </a:cubicBezTo>
                        <a:cubicBezTo>
                          <a:pt x="204398" y="3977244"/>
                          <a:pt x="192910" y="3965758"/>
                          <a:pt x="192910" y="3951590"/>
                        </a:cubicBezTo>
                        <a:cubicBezTo>
                          <a:pt x="192910" y="3937422"/>
                          <a:pt x="204398" y="3925936"/>
                          <a:pt x="218566" y="3925936"/>
                        </a:cubicBezTo>
                        <a:close/>
                        <a:moveTo>
                          <a:pt x="8045842" y="3921832"/>
                        </a:moveTo>
                        <a:cubicBezTo>
                          <a:pt x="8061146" y="3921832"/>
                          <a:pt x="8073550" y="3934236"/>
                          <a:pt x="8073550" y="3949538"/>
                        </a:cubicBezTo>
                        <a:cubicBezTo>
                          <a:pt x="8073550" y="3964840"/>
                          <a:pt x="8061146" y="3977244"/>
                          <a:pt x="8045842" y="3977244"/>
                        </a:cubicBezTo>
                        <a:cubicBezTo>
                          <a:pt x="8030542" y="3977244"/>
                          <a:pt x="8018138" y="3964840"/>
                          <a:pt x="8018138" y="3949538"/>
                        </a:cubicBezTo>
                        <a:cubicBezTo>
                          <a:pt x="8018138" y="3934236"/>
                          <a:pt x="8030542" y="3921832"/>
                          <a:pt x="8045842" y="3921832"/>
                        </a:cubicBezTo>
                        <a:close/>
                        <a:moveTo>
                          <a:pt x="8246962" y="3911570"/>
                        </a:moveTo>
                        <a:cubicBezTo>
                          <a:pt x="8267930" y="3911570"/>
                          <a:pt x="8284930" y="3928568"/>
                          <a:pt x="8284930" y="3949537"/>
                        </a:cubicBezTo>
                        <a:cubicBezTo>
                          <a:pt x="8284930" y="3970506"/>
                          <a:pt x="8267930" y="3987504"/>
                          <a:pt x="8246962" y="3987504"/>
                        </a:cubicBezTo>
                        <a:cubicBezTo>
                          <a:pt x="8225994" y="3987504"/>
                          <a:pt x="8208994" y="3970506"/>
                          <a:pt x="8208994" y="3949537"/>
                        </a:cubicBezTo>
                        <a:cubicBezTo>
                          <a:pt x="8208994" y="3928568"/>
                          <a:pt x="8225994" y="3911570"/>
                          <a:pt x="8246962" y="3911570"/>
                        </a:cubicBezTo>
                        <a:close/>
                        <a:moveTo>
                          <a:pt x="7853956" y="3899256"/>
                        </a:moveTo>
                        <a:cubicBezTo>
                          <a:pt x="7882292" y="3899256"/>
                          <a:pt x="7905262" y="3921768"/>
                          <a:pt x="7905262" y="3949537"/>
                        </a:cubicBezTo>
                        <a:cubicBezTo>
                          <a:pt x="7905262" y="3977306"/>
                          <a:pt x="7882292" y="3999818"/>
                          <a:pt x="7853956" y="3999818"/>
                        </a:cubicBezTo>
                        <a:cubicBezTo>
                          <a:pt x="7825620" y="3999818"/>
                          <a:pt x="7802650" y="3977306"/>
                          <a:pt x="7802650" y="3949537"/>
                        </a:cubicBezTo>
                        <a:cubicBezTo>
                          <a:pt x="7802650" y="3921768"/>
                          <a:pt x="7825620" y="3899256"/>
                          <a:pt x="7853956" y="3899256"/>
                        </a:cubicBezTo>
                        <a:close/>
                        <a:moveTo>
                          <a:pt x="453548" y="3650935"/>
                        </a:moveTo>
                        <a:cubicBezTo>
                          <a:pt x="455816" y="3650935"/>
                          <a:pt x="457654" y="3652313"/>
                          <a:pt x="457654" y="3654014"/>
                        </a:cubicBezTo>
                        <a:cubicBezTo>
                          <a:pt x="457654" y="3655715"/>
                          <a:pt x="455816" y="3657093"/>
                          <a:pt x="453548" y="3657093"/>
                        </a:cubicBezTo>
                        <a:cubicBezTo>
                          <a:pt x="451280" y="3657093"/>
                          <a:pt x="449442" y="3655715"/>
                          <a:pt x="449442" y="3654014"/>
                        </a:cubicBezTo>
                        <a:cubicBezTo>
                          <a:pt x="449442" y="3652313"/>
                          <a:pt x="451280" y="3650935"/>
                          <a:pt x="453548" y="3650935"/>
                        </a:cubicBezTo>
                        <a:close/>
                        <a:moveTo>
                          <a:pt x="648510" y="3640673"/>
                        </a:moveTo>
                        <a:cubicBezTo>
                          <a:pt x="656446" y="3640673"/>
                          <a:pt x="662878" y="3647105"/>
                          <a:pt x="662878" y="3655039"/>
                        </a:cubicBezTo>
                        <a:cubicBezTo>
                          <a:pt x="662878" y="3662973"/>
                          <a:pt x="656446" y="3669405"/>
                          <a:pt x="648510" y="3669405"/>
                        </a:cubicBezTo>
                        <a:cubicBezTo>
                          <a:pt x="640578" y="3669405"/>
                          <a:pt x="634146" y="3662973"/>
                          <a:pt x="634146" y="3655039"/>
                        </a:cubicBezTo>
                        <a:cubicBezTo>
                          <a:pt x="634146" y="3647105"/>
                          <a:pt x="640578" y="3640673"/>
                          <a:pt x="648510" y="3640673"/>
                        </a:cubicBezTo>
                        <a:close/>
                        <a:moveTo>
                          <a:pt x="8406010" y="3634517"/>
                        </a:moveTo>
                        <a:cubicBezTo>
                          <a:pt x="8415078" y="3634517"/>
                          <a:pt x="8422430" y="3641408"/>
                          <a:pt x="8422430" y="3649909"/>
                        </a:cubicBezTo>
                        <a:cubicBezTo>
                          <a:pt x="8422430" y="3658410"/>
                          <a:pt x="8415078" y="3665301"/>
                          <a:pt x="8406010" y="3665301"/>
                        </a:cubicBezTo>
                        <a:cubicBezTo>
                          <a:pt x="8396944" y="3665301"/>
                          <a:pt x="8389594" y="3658410"/>
                          <a:pt x="8389594" y="3649909"/>
                        </a:cubicBezTo>
                        <a:cubicBezTo>
                          <a:pt x="8389594" y="3641408"/>
                          <a:pt x="8396944" y="3634517"/>
                          <a:pt x="8406010" y="3634517"/>
                        </a:cubicBezTo>
                        <a:close/>
                        <a:moveTo>
                          <a:pt x="58490" y="3634517"/>
                        </a:moveTo>
                        <a:cubicBezTo>
                          <a:pt x="69258" y="3634517"/>
                          <a:pt x="77986" y="3642786"/>
                          <a:pt x="77986" y="3652987"/>
                        </a:cubicBezTo>
                        <a:cubicBezTo>
                          <a:pt x="77986" y="3663188"/>
                          <a:pt x="69258" y="3671457"/>
                          <a:pt x="58490" y="3671457"/>
                        </a:cubicBezTo>
                        <a:cubicBezTo>
                          <a:pt x="47722" y="3671457"/>
                          <a:pt x="38994" y="3663188"/>
                          <a:pt x="38994" y="3652987"/>
                        </a:cubicBezTo>
                        <a:cubicBezTo>
                          <a:pt x="38994" y="3642786"/>
                          <a:pt x="47722" y="3634517"/>
                          <a:pt x="58490" y="3634517"/>
                        </a:cubicBezTo>
                        <a:close/>
                        <a:moveTo>
                          <a:pt x="251402" y="3624255"/>
                        </a:moveTo>
                        <a:cubicBezTo>
                          <a:pt x="266704" y="3624255"/>
                          <a:pt x="279108" y="3636659"/>
                          <a:pt x="279108" y="3651961"/>
                        </a:cubicBezTo>
                        <a:cubicBezTo>
                          <a:pt x="279108" y="3667263"/>
                          <a:pt x="266704" y="3679667"/>
                          <a:pt x="251402" y="3679667"/>
                        </a:cubicBezTo>
                        <a:cubicBezTo>
                          <a:pt x="236100" y="3679667"/>
                          <a:pt x="223696" y="3667263"/>
                          <a:pt x="223696" y="3651961"/>
                        </a:cubicBezTo>
                        <a:cubicBezTo>
                          <a:pt x="223696" y="3636659"/>
                          <a:pt x="236100" y="3624255"/>
                          <a:pt x="251402" y="3624255"/>
                        </a:cubicBezTo>
                        <a:close/>
                        <a:moveTo>
                          <a:pt x="8010954" y="3613994"/>
                        </a:moveTo>
                        <a:cubicBezTo>
                          <a:pt x="8031922" y="3613994"/>
                          <a:pt x="8048922" y="3630992"/>
                          <a:pt x="8048922" y="3651961"/>
                        </a:cubicBezTo>
                        <a:cubicBezTo>
                          <a:pt x="8048922" y="3672930"/>
                          <a:pt x="8031922" y="3689928"/>
                          <a:pt x="8010954" y="3689928"/>
                        </a:cubicBezTo>
                        <a:cubicBezTo>
                          <a:pt x="7989986" y="3689928"/>
                          <a:pt x="7972986" y="3672930"/>
                          <a:pt x="7972986" y="3651961"/>
                        </a:cubicBezTo>
                        <a:cubicBezTo>
                          <a:pt x="7972986" y="3630992"/>
                          <a:pt x="7989986" y="3613994"/>
                          <a:pt x="8010954" y="3613994"/>
                        </a:cubicBezTo>
                        <a:close/>
                        <a:moveTo>
                          <a:pt x="8213102" y="3611941"/>
                        </a:moveTo>
                        <a:cubicBezTo>
                          <a:pt x="8234636" y="3611941"/>
                          <a:pt x="8252094" y="3629399"/>
                          <a:pt x="8252094" y="3650934"/>
                        </a:cubicBezTo>
                        <a:cubicBezTo>
                          <a:pt x="8252094" y="3672469"/>
                          <a:pt x="8234636" y="3689927"/>
                          <a:pt x="8213102" y="3689927"/>
                        </a:cubicBezTo>
                        <a:cubicBezTo>
                          <a:pt x="8191566" y="3689927"/>
                          <a:pt x="8174108" y="3672469"/>
                          <a:pt x="8174108" y="3650934"/>
                        </a:cubicBezTo>
                        <a:cubicBezTo>
                          <a:pt x="8174108" y="3629399"/>
                          <a:pt x="8191566" y="3611941"/>
                          <a:pt x="8213102" y="3611941"/>
                        </a:cubicBezTo>
                        <a:close/>
                        <a:moveTo>
                          <a:pt x="7817016" y="3601681"/>
                        </a:moveTo>
                        <a:cubicBezTo>
                          <a:pt x="7845352" y="3601681"/>
                          <a:pt x="7868322" y="3624651"/>
                          <a:pt x="7868322" y="3652987"/>
                        </a:cubicBezTo>
                        <a:cubicBezTo>
                          <a:pt x="7868322" y="3681323"/>
                          <a:pt x="7845352" y="3704293"/>
                          <a:pt x="7817016" y="3704293"/>
                        </a:cubicBezTo>
                        <a:cubicBezTo>
                          <a:pt x="7788680" y="3704293"/>
                          <a:pt x="7765710" y="3681323"/>
                          <a:pt x="7765710" y="3652987"/>
                        </a:cubicBezTo>
                        <a:cubicBezTo>
                          <a:pt x="7765710" y="3624651"/>
                          <a:pt x="7788680" y="3601681"/>
                          <a:pt x="7817016" y="3601681"/>
                        </a:cubicBezTo>
                        <a:close/>
                        <a:moveTo>
                          <a:pt x="513064" y="3355411"/>
                        </a:moveTo>
                        <a:cubicBezTo>
                          <a:pt x="515330" y="3355411"/>
                          <a:pt x="517168" y="3357249"/>
                          <a:pt x="517168" y="3359516"/>
                        </a:cubicBezTo>
                        <a:cubicBezTo>
                          <a:pt x="517168" y="3361784"/>
                          <a:pt x="515330" y="3363622"/>
                          <a:pt x="513064" y="3363622"/>
                        </a:cubicBezTo>
                        <a:cubicBezTo>
                          <a:pt x="510796" y="3363622"/>
                          <a:pt x="508958" y="3361784"/>
                          <a:pt x="508958" y="3359516"/>
                        </a:cubicBezTo>
                        <a:cubicBezTo>
                          <a:pt x="508958" y="3357249"/>
                          <a:pt x="510796" y="3355411"/>
                          <a:pt x="513064" y="3355411"/>
                        </a:cubicBezTo>
                        <a:close/>
                        <a:moveTo>
                          <a:pt x="710078" y="3345149"/>
                        </a:moveTo>
                        <a:cubicBezTo>
                          <a:pt x="718014" y="3345149"/>
                          <a:pt x="724446" y="3352040"/>
                          <a:pt x="724446" y="3360541"/>
                        </a:cubicBezTo>
                        <a:cubicBezTo>
                          <a:pt x="724446" y="3369042"/>
                          <a:pt x="718014" y="3375933"/>
                          <a:pt x="710078" y="3375933"/>
                        </a:cubicBezTo>
                        <a:cubicBezTo>
                          <a:pt x="702146" y="3375933"/>
                          <a:pt x="695714" y="3369042"/>
                          <a:pt x="695714" y="3360541"/>
                        </a:cubicBezTo>
                        <a:cubicBezTo>
                          <a:pt x="695714" y="3352040"/>
                          <a:pt x="702146" y="3345149"/>
                          <a:pt x="710078" y="3345149"/>
                        </a:cubicBezTo>
                        <a:close/>
                        <a:moveTo>
                          <a:pt x="111850" y="3336940"/>
                        </a:moveTo>
                        <a:cubicBezTo>
                          <a:pt x="122618" y="3336940"/>
                          <a:pt x="131346" y="3345669"/>
                          <a:pt x="131346" y="3356437"/>
                        </a:cubicBezTo>
                        <a:cubicBezTo>
                          <a:pt x="131346" y="3367205"/>
                          <a:pt x="122618" y="3375934"/>
                          <a:pt x="111850" y="3375934"/>
                        </a:cubicBezTo>
                        <a:cubicBezTo>
                          <a:pt x="101082" y="3375934"/>
                          <a:pt x="92352" y="3367205"/>
                          <a:pt x="92352" y="3356437"/>
                        </a:cubicBezTo>
                        <a:cubicBezTo>
                          <a:pt x="92352" y="3345669"/>
                          <a:pt x="101082" y="3336940"/>
                          <a:pt x="111850" y="3336940"/>
                        </a:cubicBezTo>
                        <a:close/>
                        <a:moveTo>
                          <a:pt x="8352654" y="3334889"/>
                        </a:moveTo>
                        <a:cubicBezTo>
                          <a:pt x="8363988" y="3334889"/>
                          <a:pt x="8373176" y="3343618"/>
                          <a:pt x="8373176" y="3354386"/>
                        </a:cubicBezTo>
                        <a:cubicBezTo>
                          <a:pt x="8373176" y="3365154"/>
                          <a:pt x="8363988" y="3373883"/>
                          <a:pt x="8352654" y="3373883"/>
                        </a:cubicBezTo>
                        <a:cubicBezTo>
                          <a:pt x="8341318" y="3373883"/>
                          <a:pt x="8332130" y="3365154"/>
                          <a:pt x="8332130" y="3354386"/>
                        </a:cubicBezTo>
                        <a:cubicBezTo>
                          <a:pt x="8332130" y="3343618"/>
                          <a:pt x="8341318" y="3334889"/>
                          <a:pt x="8352654" y="3334889"/>
                        </a:cubicBezTo>
                        <a:close/>
                        <a:moveTo>
                          <a:pt x="307838" y="3326680"/>
                        </a:moveTo>
                        <a:cubicBezTo>
                          <a:pt x="324840" y="3326680"/>
                          <a:pt x="338622" y="3340003"/>
                          <a:pt x="338622" y="3356438"/>
                        </a:cubicBezTo>
                        <a:cubicBezTo>
                          <a:pt x="338622" y="3372873"/>
                          <a:pt x="324840" y="3386196"/>
                          <a:pt x="307838" y="3386196"/>
                        </a:cubicBezTo>
                        <a:cubicBezTo>
                          <a:pt x="290836" y="3386196"/>
                          <a:pt x="277054" y="3372873"/>
                          <a:pt x="277054" y="3356438"/>
                        </a:cubicBezTo>
                        <a:cubicBezTo>
                          <a:pt x="277054" y="3340003"/>
                          <a:pt x="290836" y="3326680"/>
                          <a:pt x="307838" y="3326680"/>
                        </a:cubicBezTo>
                        <a:close/>
                        <a:moveTo>
                          <a:pt x="8156664" y="3316418"/>
                        </a:moveTo>
                        <a:cubicBezTo>
                          <a:pt x="8178766" y="3316418"/>
                          <a:pt x="8196682" y="3333876"/>
                          <a:pt x="8196682" y="3355411"/>
                        </a:cubicBezTo>
                        <a:cubicBezTo>
                          <a:pt x="8196682" y="3376946"/>
                          <a:pt x="8178766" y="3394404"/>
                          <a:pt x="8156664" y="3394404"/>
                        </a:cubicBezTo>
                        <a:cubicBezTo>
                          <a:pt x="8134562" y="3394404"/>
                          <a:pt x="8116646" y="3376946"/>
                          <a:pt x="8116646" y="3355411"/>
                        </a:cubicBezTo>
                        <a:cubicBezTo>
                          <a:pt x="8116646" y="3333876"/>
                          <a:pt x="8134562" y="3316418"/>
                          <a:pt x="8156664" y="3316418"/>
                        </a:cubicBezTo>
                        <a:close/>
                        <a:moveTo>
                          <a:pt x="7755450" y="3310262"/>
                        </a:moveTo>
                        <a:cubicBezTo>
                          <a:pt x="7782650" y="3310262"/>
                          <a:pt x="7804702" y="3332314"/>
                          <a:pt x="7804702" y="3359516"/>
                        </a:cubicBezTo>
                        <a:cubicBezTo>
                          <a:pt x="7804702" y="3386718"/>
                          <a:pt x="7782650" y="3408770"/>
                          <a:pt x="7755450" y="3408770"/>
                        </a:cubicBezTo>
                        <a:cubicBezTo>
                          <a:pt x="7728246" y="3408770"/>
                          <a:pt x="7706194" y="3386718"/>
                          <a:pt x="7706194" y="3359516"/>
                        </a:cubicBezTo>
                        <a:cubicBezTo>
                          <a:pt x="7706194" y="3332314"/>
                          <a:pt x="7728246" y="3310262"/>
                          <a:pt x="7755450" y="3310262"/>
                        </a:cubicBezTo>
                        <a:close/>
                        <a:moveTo>
                          <a:pt x="7952464" y="3308209"/>
                        </a:moveTo>
                        <a:cubicBezTo>
                          <a:pt x="7980800" y="3308209"/>
                          <a:pt x="8003770" y="3330721"/>
                          <a:pt x="8003770" y="3358490"/>
                        </a:cubicBezTo>
                        <a:cubicBezTo>
                          <a:pt x="8003770" y="3386259"/>
                          <a:pt x="7980800" y="3408771"/>
                          <a:pt x="7952464" y="3408771"/>
                        </a:cubicBezTo>
                        <a:cubicBezTo>
                          <a:pt x="7924128" y="3408771"/>
                          <a:pt x="7901158" y="3386259"/>
                          <a:pt x="7901158" y="3358490"/>
                        </a:cubicBezTo>
                        <a:cubicBezTo>
                          <a:pt x="7901158" y="3330721"/>
                          <a:pt x="7924128" y="3308209"/>
                          <a:pt x="7952464" y="3308209"/>
                        </a:cubicBezTo>
                        <a:close/>
                        <a:moveTo>
                          <a:pt x="594126" y="3066043"/>
                        </a:moveTo>
                        <a:cubicBezTo>
                          <a:pt x="596962" y="3066043"/>
                          <a:pt x="599258" y="3068340"/>
                          <a:pt x="599258" y="3071174"/>
                        </a:cubicBezTo>
                        <a:cubicBezTo>
                          <a:pt x="599258" y="3074008"/>
                          <a:pt x="596962" y="3076305"/>
                          <a:pt x="594126" y="3076305"/>
                        </a:cubicBezTo>
                        <a:cubicBezTo>
                          <a:pt x="591294" y="3076305"/>
                          <a:pt x="588996" y="3074008"/>
                          <a:pt x="588996" y="3071174"/>
                        </a:cubicBezTo>
                        <a:cubicBezTo>
                          <a:pt x="588996" y="3068340"/>
                          <a:pt x="591294" y="3066043"/>
                          <a:pt x="594126" y="3066043"/>
                        </a:cubicBezTo>
                        <a:close/>
                        <a:moveTo>
                          <a:pt x="795246" y="3057834"/>
                        </a:moveTo>
                        <a:cubicBezTo>
                          <a:pt x="803746" y="3057834"/>
                          <a:pt x="810638" y="3064725"/>
                          <a:pt x="810638" y="3073226"/>
                        </a:cubicBezTo>
                        <a:cubicBezTo>
                          <a:pt x="810638" y="3081727"/>
                          <a:pt x="803746" y="3088618"/>
                          <a:pt x="795246" y="3088618"/>
                        </a:cubicBezTo>
                        <a:cubicBezTo>
                          <a:pt x="786746" y="3088618"/>
                          <a:pt x="779854" y="3081727"/>
                          <a:pt x="779854" y="3073226"/>
                        </a:cubicBezTo>
                        <a:cubicBezTo>
                          <a:pt x="779854" y="3064725"/>
                          <a:pt x="786746" y="3057834"/>
                          <a:pt x="795246" y="3057834"/>
                        </a:cubicBezTo>
                        <a:close/>
                        <a:moveTo>
                          <a:pt x="186756" y="3045521"/>
                        </a:moveTo>
                        <a:cubicBezTo>
                          <a:pt x="198090" y="3045521"/>
                          <a:pt x="207278" y="3054250"/>
                          <a:pt x="207278" y="3065018"/>
                        </a:cubicBezTo>
                        <a:cubicBezTo>
                          <a:pt x="207278" y="3075786"/>
                          <a:pt x="198090" y="3084515"/>
                          <a:pt x="186756" y="3084515"/>
                        </a:cubicBezTo>
                        <a:cubicBezTo>
                          <a:pt x="175422" y="3084515"/>
                          <a:pt x="166234" y="3075786"/>
                          <a:pt x="166234" y="3065018"/>
                        </a:cubicBezTo>
                        <a:cubicBezTo>
                          <a:pt x="166234" y="3054250"/>
                          <a:pt x="175422" y="3045521"/>
                          <a:pt x="186756" y="3045521"/>
                        </a:cubicBezTo>
                        <a:close/>
                        <a:moveTo>
                          <a:pt x="8278772" y="3039365"/>
                        </a:moveTo>
                        <a:cubicBezTo>
                          <a:pt x="8292374" y="3039365"/>
                          <a:pt x="8303398" y="3049932"/>
                          <a:pt x="8303398" y="3062966"/>
                        </a:cubicBezTo>
                        <a:cubicBezTo>
                          <a:pt x="8303398" y="3076000"/>
                          <a:pt x="8292374" y="3086567"/>
                          <a:pt x="8278772" y="3086567"/>
                        </a:cubicBezTo>
                        <a:cubicBezTo>
                          <a:pt x="8265170" y="3086567"/>
                          <a:pt x="8254146" y="3076000"/>
                          <a:pt x="8254146" y="3062966"/>
                        </a:cubicBezTo>
                        <a:cubicBezTo>
                          <a:pt x="8254146" y="3049932"/>
                          <a:pt x="8265170" y="3039365"/>
                          <a:pt x="8278772" y="3039365"/>
                        </a:cubicBezTo>
                        <a:close/>
                        <a:moveTo>
                          <a:pt x="385822" y="3031156"/>
                        </a:moveTo>
                        <a:cubicBezTo>
                          <a:pt x="405090" y="3031156"/>
                          <a:pt x="420710" y="3046776"/>
                          <a:pt x="420710" y="3066044"/>
                        </a:cubicBezTo>
                        <a:cubicBezTo>
                          <a:pt x="420710" y="3085312"/>
                          <a:pt x="405090" y="3100932"/>
                          <a:pt x="385822" y="3100932"/>
                        </a:cubicBezTo>
                        <a:cubicBezTo>
                          <a:pt x="366554" y="3100932"/>
                          <a:pt x="350934" y="3085312"/>
                          <a:pt x="350934" y="3066044"/>
                        </a:cubicBezTo>
                        <a:cubicBezTo>
                          <a:pt x="350934" y="3046776"/>
                          <a:pt x="366554" y="3031156"/>
                          <a:pt x="385822" y="3031156"/>
                        </a:cubicBezTo>
                        <a:close/>
                        <a:moveTo>
                          <a:pt x="8078678" y="3024998"/>
                        </a:moveTo>
                        <a:cubicBezTo>
                          <a:pt x="8100780" y="3024998"/>
                          <a:pt x="8118698" y="3042915"/>
                          <a:pt x="8118698" y="3065017"/>
                        </a:cubicBezTo>
                        <a:cubicBezTo>
                          <a:pt x="8118698" y="3087119"/>
                          <a:pt x="8100780" y="3105036"/>
                          <a:pt x="8078678" y="3105036"/>
                        </a:cubicBezTo>
                        <a:cubicBezTo>
                          <a:pt x="8056576" y="3105036"/>
                          <a:pt x="8038658" y="3087119"/>
                          <a:pt x="8038658" y="3065017"/>
                        </a:cubicBezTo>
                        <a:cubicBezTo>
                          <a:pt x="8038658" y="3042915"/>
                          <a:pt x="8056576" y="3024998"/>
                          <a:pt x="8078678" y="3024998"/>
                        </a:cubicBezTo>
                        <a:close/>
                        <a:moveTo>
                          <a:pt x="7669254" y="3022947"/>
                        </a:moveTo>
                        <a:cubicBezTo>
                          <a:pt x="7696456" y="3022947"/>
                          <a:pt x="7718508" y="3044999"/>
                          <a:pt x="7718508" y="3072201"/>
                        </a:cubicBezTo>
                        <a:cubicBezTo>
                          <a:pt x="7718508" y="3099403"/>
                          <a:pt x="7696456" y="3121455"/>
                          <a:pt x="7669254" y="3121455"/>
                        </a:cubicBezTo>
                        <a:cubicBezTo>
                          <a:pt x="7642052" y="3121455"/>
                          <a:pt x="7620000" y="3099403"/>
                          <a:pt x="7620000" y="3072201"/>
                        </a:cubicBezTo>
                        <a:cubicBezTo>
                          <a:pt x="7620000" y="3044999"/>
                          <a:pt x="7642052" y="3022947"/>
                          <a:pt x="7669254" y="3022947"/>
                        </a:cubicBezTo>
                        <a:close/>
                        <a:moveTo>
                          <a:pt x="7870374" y="3008580"/>
                        </a:moveTo>
                        <a:cubicBezTo>
                          <a:pt x="7904378" y="3008580"/>
                          <a:pt x="7931942" y="3035686"/>
                          <a:pt x="7931942" y="3069122"/>
                        </a:cubicBezTo>
                        <a:cubicBezTo>
                          <a:pt x="7931942" y="3102558"/>
                          <a:pt x="7904378" y="3129664"/>
                          <a:pt x="7870374" y="3129664"/>
                        </a:cubicBezTo>
                        <a:cubicBezTo>
                          <a:pt x="7836372" y="3129664"/>
                          <a:pt x="7808806" y="3102558"/>
                          <a:pt x="7808806" y="3069122"/>
                        </a:cubicBezTo>
                        <a:cubicBezTo>
                          <a:pt x="7808806" y="3035686"/>
                          <a:pt x="7836372" y="3008580"/>
                          <a:pt x="7870374" y="3008580"/>
                        </a:cubicBezTo>
                        <a:close/>
                        <a:moveTo>
                          <a:pt x="698790" y="2784891"/>
                        </a:moveTo>
                        <a:cubicBezTo>
                          <a:pt x="701626" y="2784891"/>
                          <a:pt x="703922" y="2787188"/>
                          <a:pt x="703922" y="2790022"/>
                        </a:cubicBezTo>
                        <a:cubicBezTo>
                          <a:pt x="703922" y="2792856"/>
                          <a:pt x="701626" y="2795153"/>
                          <a:pt x="698790" y="2795153"/>
                        </a:cubicBezTo>
                        <a:cubicBezTo>
                          <a:pt x="695958" y="2795153"/>
                          <a:pt x="693660" y="2792856"/>
                          <a:pt x="693660" y="2790022"/>
                        </a:cubicBezTo>
                        <a:cubicBezTo>
                          <a:pt x="693660" y="2787188"/>
                          <a:pt x="695958" y="2784891"/>
                          <a:pt x="698790" y="2784891"/>
                        </a:cubicBezTo>
                        <a:close/>
                        <a:moveTo>
                          <a:pt x="905042" y="2776681"/>
                        </a:moveTo>
                        <a:cubicBezTo>
                          <a:pt x="914110" y="2776681"/>
                          <a:pt x="921460" y="2784032"/>
                          <a:pt x="921460" y="2793099"/>
                        </a:cubicBezTo>
                        <a:cubicBezTo>
                          <a:pt x="921460" y="2802162"/>
                          <a:pt x="914110" y="2809513"/>
                          <a:pt x="905042" y="2809513"/>
                        </a:cubicBezTo>
                        <a:cubicBezTo>
                          <a:pt x="895974" y="2809513"/>
                          <a:pt x="888624" y="2802162"/>
                          <a:pt x="888624" y="2793099"/>
                        </a:cubicBezTo>
                        <a:cubicBezTo>
                          <a:pt x="888624" y="2784032"/>
                          <a:pt x="895974" y="2776681"/>
                          <a:pt x="905042" y="2776681"/>
                        </a:cubicBezTo>
                        <a:close/>
                        <a:moveTo>
                          <a:pt x="281158" y="2758212"/>
                        </a:moveTo>
                        <a:cubicBezTo>
                          <a:pt x="293626" y="2758212"/>
                          <a:pt x="303734" y="2767860"/>
                          <a:pt x="303734" y="2779760"/>
                        </a:cubicBezTo>
                        <a:cubicBezTo>
                          <a:pt x="303734" y="2791661"/>
                          <a:pt x="293626" y="2801304"/>
                          <a:pt x="281158" y="2801304"/>
                        </a:cubicBezTo>
                        <a:cubicBezTo>
                          <a:pt x="268690" y="2801304"/>
                          <a:pt x="258582" y="2791661"/>
                          <a:pt x="258582" y="2779760"/>
                        </a:cubicBezTo>
                        <a:cubicBezTo>
                          <a:pt x="258582" y="2767860"/>
                          <a:pt x="268690" y="2758212"/>
                          <a:pt x="281158" y="2758212"/>
                        </a:cubicBezTo>
                        <a:close/>
                        <a:moveTo>
                          <a:pt x="8183342" y="2750002"/>
                        </a:moveTo>
                        <a:cubicBezTo>
                          <a:pt x="8198646" y="2750002"/>
                          <a:pt x="8211050" y="2762406"/>
                          <a:pt x="8211050" y="2777708"/>
                        </a:cubicBezTo>
                        <a:cubicBezTo>
                          <a:pt x="8211050" y="2793010"/>
                          <a:pt x="8198646" y="2805409"/>
                          <a:pt x="8183342" y="2805409"/>
                        </a:cubicBezTo>
                        <a:cubicBezTo>
                          <a:pt x="8168042" y="2805409"/>
                          <a:pt x="8155638" y="2793010"/>
                          <a:pt x="8155638" y="2777708"/>
                        </a:cubicBezTo>
                        <a:cubicBezTo>
                          <a:pt x="8155638" y="2762406"/>
                          <a:pt x="8168042" y="2750002"/>
                          <a:pt x="8183342" y="2750002"/>
                        </a:cubicBezTo>
                        <a:close/>
                        <a:moveTo>
                          <a:pt x="7560486" y="2745894"/>
                        </a:moveTo>
                        <a:cubicBezTo>
                          <a:pt x="7586554" y="2745894"/>
                          <a:pt x="7607688" y="2767027"/>
                          <a:pt x="7607688" y="2793096"/>
                        </a:cubicBezTo>
                        <a:cubicBezTo>
                          <a:pt x="7607688" y="2819164"/>
                          <a:pt x="7586554" y="2840297"/>
                          <a:pt x="7560486" y="2840297"/>
                        </a:cubicBezTo>
                        <a:cubicBezTo>
                          <a:pt x="7534418" y="2840297"/>
                          <a:pt x="7513284" y="2819164"/>
                          <a:pt x="7513284" y="2793096"/>
                        </a:cubicBezTo>
                        <a:cubicBezTo>
                          <a:pt x="7513284" y="2767027"/>
                          <a:pt x="7534418" y="2745894"/>
                          <a:pt x="7560486" y="2745894"/>
                        </a:cubicBezTo>
                        <a:close/>
                        <a:moveTo>
                          <a:pt x="485358" y="2743846"/>
                        </a:moveTo>
                        <a:cubicBezTo>
                          <a:pt x="506326" y="2743846"/>
                          <a:pt x="523324" y="2760844"/>
                          <a:pt x="523324" y="2781812"/>
                        </a:cubicBezTo>
                        <a:cubicBezTo>
                          <a:pt x="523324" y="2802777"/>
                          <a:pt x="506326" y="2819775"/>
                          <a:pt x="485358" y="2819775"/>
                        </a:cubicBezTo>
                        <a:cubicBezTo>
                          <a:pt x="464388" y="2819775"/>
                          <a:pt x="447390" y="2802777"/>
                          <a:pt x="447390" y="2781812"/>
                        </a:cubicBezTo>
                        <a:cubicBezTo>
                          <a:pt x="447390" y="2760844"/>
                          <a:pt x="464388" y="2743846"/>
                          <a:pt x="485358" y="2743846"/>
                        </a:cubicBezTo>
                        <a:close/>
                        <a:moveTo>
                          <a:pt x="7979142" y="2741793"/>
                        </a:moveTo>
                        <a:cubicBezTo>
                          <a:pt x="8001812" y="2741793"/>
                          <a:pt x="8020188" y="2759710"/>
                          <a:pt x="8020188" y="2781811"/>
                        </a:cubicBezTo>
                        <a:cubicBezTo>
                          <a:pt x="8020188" y="2803909"/>
                          <a:pt x="8001812" y="2821826"/>
                          <a:pt x="7979142" y="2821826"/>
                        </a:cubicBezTo>
                        <a:cubicBezTo>
                          <a:pt x="7956474" y="2821826"/>
                          <a:pt x="7938098" y="2803909"/>
                          <a:pt x="7938098" y="2781811"/>
                        </a:cubicBezTo>
                        <a:cubicBezTo>
                          <a:pt x="7938098" y="2759710"/>
                          <a:pt x="7956474" y="2741793"/>
                          <a:pt x="7979142" y="2741793"/>
                        </a:cubicBezTo>
                        <a:close/>
                        <a:moveTo>
                          <a:pt x="7766736" y="2723324"/>
                        </a:moveTo>
                        <a:cubicBezTo>
                          <a:pt x="7802438" y="2723324"/>
                          <a:pt x="7831382" y="2752266"/>
                          <a:pt x="7831382" y="2787968"/>
                        </a:cubicBezTo>
                        <a:cubicBezTo>
                          <a:pt x="7831382" y="2823667"/>
                          <a:pt x="7802438" y="2852610"/>
                          <a:pt x="7766736" y="2852610"/>
                        </a:cubicBezTo>
                        <a:cubicBezTo>
                          <a:pt x="7731034" y="2852610"/>
                          <a:pt x="7702090" y="2823667"/>
                          <a:pt x="7702090" y="2787968"/>
                        </a:cubicBezTo>
                        <a:cubicBezTo>
                          <a:pt x="7702090" y="2752266"/>
                          <a:pt x="7731034" y="2723324"/>
                          <a:pt x="7766736" y="2723324"/>
                        </a:cubicBezTo>
                        <a:close/>
                        <a:moveTo>
                          <a:pt x="825006" y="2509893"/>
                        </a:moveTo>
                        <a:cubicBezTo>
                          <a:pt x="828406" y="2509893"/>
                          <a:pt x="831162" y="2513110"/>
                          <a:pt x="831162" y="2517077"/>
                        </a:cubicBezTo>
                        <a:cubicBezTo>
                          <a:pt x="831162" y="2521044"/>
                          <a:pt x="828406" y="2524259"/>
                          <a:pt x="825006" y="2524259"/>
                        </a:cubicBezTo>
                        <a:cubicBezTo>
                          <a:pt x="821606" y="2524259"/>
                          <a:pt x="818848" y="2521044"/>
                          <a:pt x="818848" y="2517077"/>
                        </a:cubicBezTo>
                        <a:cubicBezTo>
                          <a:pt x="818848" y="2513110"/>
                          <a:pt x="821606" y="2509893"/>
                          <a:pt x="825006" y="2509893"/>
                        </a:cubicBezTo>
                        <a:close/>
                        <a:moveTo>
                          <a:pt x="1037414" y="2507836"/>
                        </a:moveTo>
                        <a:cubicBezTo>
                          <a:pt x="1047048" y="2507836"/>
                          <a:pt x="1054858" y="2515187"/>
                          <a:pt x="1054858" y="2524253"/>
                        </a:cubicBezTo>
                        <a:cubicBezTo>
                          <a:pt x="1054858" y="2533320"/>
                          <a:pt x="1047048" y="2540671"/>
                          <a:pt x="1037414" y="2540671"/>
                        </a:cubicBezTo>
                        <a:cubicBezTo>
                          <a:pt x="1027778" y="2540671"/>
                          <a:pt x="1019968" y="2533320"/>
                          <a:pt x="1019968" y="2524253"/>
                        </a:cubicBezTo>
                        <a:cubicBezTo>
                          <a:pt x="1019968" y="2515187"/>
                          <a:pt x="1027778" y="2507836"/>
                          <a:pt x="1037414" y="2507836"/>
                        </a:cubicBezTo>
                        <a:close/>
                        <a:moveTo>
                          <a:pt x="396084" y="2479118"/>
                        </a:moveTo>
                        <a:cubicBezTo>
                          <a:pt x="408552" y="2479118"/>
                          <a:pt x="418658" y="2489226"/>
                          <a:pt x="418658" y="2501693"/>
                        </a:cubicBezTo>
                        <a:cubicBezTo>
                          <a:pt x="418658" y="2514162"/>
                          <a:pt x="408552" y="2524268"/>
                          <a:pt x="396084" y="2524268"/>
                        </a:cubicBezTo>
                        <a:cubicBezTo>
                          <a:pt x="383616" y="2524268"/>
                          <a:pt x="373510" y="2514162"/>
                          <a:pt x="373510" y="2501693"/>
                        </a:cubicBezTo>
                        <a:cubicBezTo>
                          <a:pt x="373510" y="2489226"/>
                          <a:pt x="383616" y="2479118"/>
                          <a:pt x="396084" y="2479118"/>
                        </a:cubicBezTo>
                        <a:close/>
                        <a:moveTo>
                          <a:pt x="7428116" y="2477050"/>
                        </a:moveTo>
                        <a:cubicBezTo>
                          <a:pt x="7453618" y="2477050"/>
                          <a:pt x="7474292" y="2497724"/>
                          <a:pt x="7474292" y="2523226"/>
                        </a:cubicBezTo>
                        <a:cubicBezTo>
                          <a:pt x="7474292" y="2548728"/>
                          <a:pt x="7453618" y="2569402"/>
                          <a:pt x="7428116" y="2569402"/>
                        </a:cubicBezTo>
                        <a:cubicBezTo>
                          <a:pt x="7402614" y="2569402"/>
                          <a:pt x="7381940" y="2548728"/>
                          <a:pt x="7381940" y="2523226"/>
                        </a:cubicBezTo>
                        <a:cubicBezTo>
                          <a:pt x="7381940" y="2497724"/>
                          <a:pt x="7402614" y="2477050"/>
                          <a:pt x="7428116" y="2477050"/>
                        </a:cubicBezTo>
                        <a:close/>
                        <a:moveTo>
                          <a:pt x="8068416" y="2468855"/>
                        </a:moveTo>
                        <a:cubicBezTo>
                          <a:pt x="8085984" y="2468855"/>
                          <a:pt x="8100226" y="2483098"/>
                          <a:pt x="8100226" y="2500665"/>
                        </a:cubicBezTo>
                        <a:cubicBezTo>
                          <a:pt x="8100226" y="2518234"/>
                          <a:pt x="8085984" y="2532476"/>
                          <a:pt x="8068416" y="2532476"/>
                        </a:cubicBezTo>
                        <a:cubicBezTo>
                          <a:pt x="8050848" y="2532476"/>
                          <a:pt x="8036606" y="2518234"/>
                          <a:pt x="8036606" y="2500665"/>
                        </a:cubicBezTo>
                        <a:cubicBezTo>
                          <a:pt x="8036606" y="2483098"/>
                          <a:pt x="8050848" y="2468855"/>
                          <a:pt x="8068416" y="2468855"/>
                        </a:cubicBezTo>
                        <a:close/>
                        <a:moveTo>
                          <a:pt x="606442" y="2464748"/>
                        </a:moveTo>
                        <a:cubicBezTo>
                          <a:pt x="629678" y="2464748"/>
                          <a:pt x="648514" y="2483584"/>
                          <a:pt x="648514" y="2506821"/>
                        </a:cubicBezTo>
                        <a:cubicBezTo>
                          <a:pt x="648514" y="2530057"/>
                          <a:pt x="629678" y="2548893"/>
                          <a:pt x="606442" y="2548893"/>
                        </a:cubicBezTo>
                        <a:cubicBezTo>
                          <a:pt x="583206" y="2548893"/>
                          <a:pt x="564370" y="2530057"/>
                          <a:pt x="564370" y="2506821"/>
                        </a:cubicBezTo>
                        <a:cubicBezTo>
                          <a:pt x="564370" y="2483584"/>
                          <a:pt x="583206" y="2464748"/>
                          <a:pt x="606442" y="2464748"/>
                        </a:cubicBezTo>
                        <a:close/>
                        <a:moveTo>
                          <a:pt x="7858062" y="2464745"/>
                        </a:moveTo>
                        <a:cubicBezTo>
                          <a:pt x="7880730" y="2464745"/>
                          <a:pt x="7899106" y="2483121"/>
                          <a:pt x="7899106" y="2505791"/>
                        </a:cubicBezTo>
                        <a:cubicBezTo>
                          <a:pt x="7899106" y="2528460"/>
                          <a:pt x="7880730" y="2546836"/>
                          <a:pt x="7858062" y="2546836"/>
                        </a:cubicBezTo>
                        <a:cubicBezTo>
                          <a:pt x="7835392" y="2546836"/>
                          <a:pt x="7817016" y="2528460"/>
                          <a:pt x="7817016" y="2505791"/>
                        </a:cubicBezTo>
                        <a:cubicBezTo>
                          <a:pt x="7817016" y="2483121"/>
                          <a:pt x="7835392" y="2464745"/>
                          <a:pt x="7858062" y="2464745"/>
                        </a:cubicBezTo>
                        <a:close/>
                        <a:moveTo>
                          <a:pt x="7640522" y="2450374"/>
                        </a:moveTo>
                        <a:cubicBezTo>
                          <a:pt x="7676794" y="2450374"/>
                          <a:pt x="7706194" y="2479317"/>
                          <a:pt x="7706194" y="2515021"/>
                        </a:cubicBezTo>
                        <a:cubicBezTo>
                          <a:pt x="7706194" y="2550724"/>
                          <a:pt x="7676794" y="2579666"/>
                          <a:pt x="7640522" y="2579666"/>
                        </a:cubicBezTo>
                        <a:cubicBezTo>
                          <a:pt x="7604254" y="2579666"/>
                          <a:pt x="7574850" y="2550724"/>
                          <a:pt x="7574850" y="2515021"/>
                        </a:cubicBezTo>
                        <a:cubicBezTo>
                          <a:pt x="7574850" y="2479317"/>
                          <a:pt x="7604254" y="2450374"/>
                          <a:pt x="7640522" y="2450374"/>
                        </a:cubicBezTo>
                        <a:close/>
                        <a:moveTo>
                          <a:pt x="1191330" y="2249252"/>
                        </a:moveTo>
                        <a:cubicBezTo>
                          <a:pt x="1200966" y="2249252"/>
                          <a:pt x="1208776" y="2257061"/>
                          <a:pt x="1208776" y="2266696"/>
                        </a:cubicBezTo>
                        <a:cubicBezTo>
                          <a:pt x="1208776" y="2276331"/>
                          <a:pt x="1200966" y="2284141"/>
                          <a:pt x="1191330" y="2284141"/>
                        </a:cubicBezTo>
                        <a:cubicBezTo>
                          <a:pt x="1181696" y="2284141"/>
                          <a:pt x="1173886" y="2276331"/>
                          <a:pt x="1173886" y="2266696"/>
                        </a:cubicBezTo>
                        <a:cubicBezTo>
                          <a:pt x="1173886" y="2257061"/>
                          <a:pt x="1181696" y="2249252"/>
                          <a:pt x="1191330" y="2249252"/>
                        </a:cubicBezTo>
                        <a:close/>
                        <a:moveTo>
                          <a:pt x="970714" y="2247205"/>
                        </a:moveTo>
                        <a:cubicBezTo>
                          <a:pt x="975248" y="2247205"/>
                          <a:pt x="978922" y="2250881"/>
                          <a:pt x="978922" y="2255414"/>
                        </a:cubicBezTo>
                        <a:cubicBezTo>
                          <a:pt x="978922" y="2259948"/>
                          <a:pt x="975248" y="2263623"/>
                          <a:pt x="970714" y="2263623"/>
                        </a:cubicBezTo>
                        <a:cubicBezTo>
                          <a:pt x="966180" y="2263623"/>
                          <a:pt x="962506" y="2259948"/>
                          <a:pt x="962506" y="2255414"/>
                        </a:cubicBezTo>
                        <a:cubicBezTo>
                          <a:pt x="962506" y="2250881"/>
                          <a:pt x="966180" y="2247205"/>
                          <a:pt x="970714" y="2247205"/>
                        </a:cubicBezTo>
                        <a:close/>
                        <a:moveTo>
                          <a:pt x="7273170" y="2220518"/>
                        </a:moveTo>
                        <a:cubicBezTo>
                          <a:pt x="7298106" y="2220518"/>
                          <a:pt x="7318320" y="2240732"/>
                          <a:pt x="7318320" y="2265668"/>
                        </a:cubicBezTo>
                        <a:cubicBezTo>
                          <a:pt x="7318320" y="2290604"/>
                          <a:pt x="7298106" y="2310818"/>
                          <a:pt x="7273170" y="2310818"/>
                        </a:cubicBezTo>
                        <a:cubicBezTo>
                          <a:pt x="7248234" y="2310818"/>
                          <a:pt x="7228020" y="2290604"/>
                          <a:pt x="7228020" y="2265668"/>
                        </a:cubicBezTo>
                        <a:cubicBezTo>
                          <a:pt x="7228020" y="2240732"/>
                          <a:pt x="7248234" y="2220518"/>
                          <a:pt x="7273170" y="2220518"/>
                        </a:cubicBezTo>
                        <a:close/>
                        <a:moveTo>
                          <a:pt x="532558" y="2210273"/>
                        </a:moveTo>
                        <a:cubicBezTo>
                          <a:pt x="545594" y="2210273"/>
                          <a:pt x="556160" y="2220839"/>
                          <a:pt x="556160" y="2233874"/>
                        </a:cubicBezTo>
                        <a:cubicBezTo>
                          <a:pt x="556160" y="2246908"/>
                          <a:pt x="545594" y="2257475"/>
                          <a:pt x="532558" y="2257475"/>
                        </a:cubicBezTo>
                        <a:cubicBezTo>
                          <a:pt x="519526" y="2257475"/>
                          <a:pt x="508958" y="2246908"/>
                          <a:pt x="508958" y="2233874"/>
                        </a:cubicBezTo>
                        <a:cubicBezTo>
                          <a:pt x="508958" y="2220839"/>
                          <a:pt x="519526" y="2210273"/>
                          <a:pt x="532558" y="2210273"/>
                        </a:cubicBezTo>
                        <a:close/>
                        <a:moveTo>
                          <a:pt x="7717482" y="2197953"/>
                        </a:moveTo>
                        <a:cubicBezTo>
                          <a:pt x="7740718" y="2197953"/>
                          <a:pt x="7759554" y="2216788"/>
                          <a:pt x="7759554" y="2240026"/>
                        </a:cubicBezTo>
                        <a:cubicBezTo>
                          <a:pt x="7759554" y="2263261"/>
                          <a:pt x="7740718" y="2282096"/>
                          <a:pt x="7717482" y="2282096"/>
                        </a:cubicBezTo>
                        <a:cubicBezTo>
                          <a:pt x="7694246" y="2282096"/>
                          <a:pt x="7675410" y="2263261"/>
                          <a:pt x="7675410" y="2240026"/>
                        </a:cubicBezTo>
                        <a:cubicBezTo>
                          <a:pt x="7675410" y="2216788"/>
                          <a:pt x="7694246" y="2197953"/>
                          <a:pt x="7717482" y="2197953"/>
                        </a:cubicBezTo>
                        <a:close/>
                        <a:moveTo>
                          <a:pt x="7932968" y="2195903"/>
                        </a:moveTo>
                        <a:cubicBezTo>
                          <a:pt x="7952802" y="2195903"/>
                          <a:pt x="7968882" y="2211984"/>
                          <a:pt x="7968882" y="2231819"/>
                        </a:cubicBezTo>
                        <a:cubicBezTo>
                          <a:pt x="7968882" y="2251656"/>
                          <a:pt x="7952802" y="2267734"/>
                          <a:pt x="7932968" y="2267734"/>
                        </a:cubicBezTo>
                        <a:cubicBezTo>
                          <a:pt x="7913134" y="2267734"/>
                          <a:pt x="7897054" y="2251656"/>
                          <a:pt x="7897054" y="2231819"/>
                        </a:cubicBezTo>
                        <a:cubicBezTo>
                          <a:pt x="7897054" y="2211984"/>
                          <a:pt x="7913134" y="2195903"/>
                          <a:pt x="7932968" y="2195903"/>
                        </a:cubicBezTo>
                        <a:close/>
                        <a:moveTo>
                          <a:pt x="747018" y="2195901"/>
                        </a:moveTo>
                        <a:cubicBezTo>
                          <a:pt x="771954" y="2195901"/>
                          <a:pt x="792170" y="2216576"/>
                          <a:pt x="792170" y="2242079"/>
                        </a:cubicBezTo>
                        <a:cubicBezTo>
                          <a:pt x="792170" y="2267580"/>
                          <a:pt x="771954" y="2288254"/>
                          <a:pt x="747018" y="2288254"/>
                        </a:cubicBezTo>
                        <a:cubicBezTo>
                          <a:pt x="722082" y="2288254"/>
                          <a:pt x="701870" y="2267580"/>
                          <a:pt x="701870" y="2242079"/>
                        </a:cubicBezTo>
                        <a:cubicBezTo>
                          <a:pt x="701870" y="2216576"/>
                          <a:pt x="722082" y="2195901"/>
                          <a:pt x="747018" y="2195901"/>
                        </a:cubicBezTo>
                        <a:close/>
                        <a:moveTo>
                          <a:pt x="7492762" y="2189739"/>
                        </a:moveTo>
                        <a:cubicBezTo>
                          <a:pt x="7529030" y="2189739"/>
                          <a:pt x="7558434" y="2218682"/>
                          <a:pt x="7558434" y="2254385"/>
                        </a:cubicBezTo>
                        <a:cubicBezTo>
                          <a:pt x="7558434" y="2290089"/>
                          <a:pt x="7529030" y="2319031"/>
                          <a:pt x="7492762" y="2319031"/>
                        </a:cubicBezTo>
                        <a:cubicBezTo>
                          <a:pt x="7456490" y="2319031"/>
                          <a:pt x="7427090" y="2290089"/>
                          <a:pt x="7427090" y="2254385"/>
                        </a:cubicBezTo>
                        <a:cubicBezTo>
                          <a:pt x="7427090" y="2218682"/>
                          <a:pt x="7456490" y="2189739"/>
                          <a:pt x="7492762" y="2189739"/>
                        </a:cubicBezTo>
                        <a:close/>
                        <a:moveTo>
                          <a:pt x="1366798" y="2005033"/>
                        </a:moveTo>
                        <a:cubicBezTo>
                          <a:pt x="1376998" y="2005033"/>
                          <a:pt x="1385268" y="2013303"/>
                          <a:pt x="1385268" y="2023503"/>
                        </a:cubicBezTo>
                        <a:cubicBezTo>
                          <a:pt x="1385268" y="2033705"/>
                          <a:pt x="1376998" y="2041973"/>
                          <a:pt x="1366798" y="2041973"/>
                        </a:cubicBezTo>
                        <a:cubicBezTo>
                          <a:pt x="1356598" y="2041973"/>
                          <a:pt x="1348328" y="2033705"/>
                          <a:pt x="1348328" y="2023503"/>
                        </a:cubicBezTo>
                        <a:cubicBezTo>
                          <a:pt x="1348328" y="2013303"/>
                          <a:pt x="1356598" y="2005033"/>
                          <a:pt x="1366798" y="2005033"/>
                        </a:cubicBezTo>
                        <a:close/>
                        <a:moveTo>
                          <a:pt x="1138998" y="1996829"/>
                        </a:moveTo>
                        <a:cubicBezTo>
                          <a:pt x="1144666" y="1996829"/>
                          <a:pt x="1149258" y="2001422"/>
                          <a:pt x="1149258" y="2007089"/>
                        </a:cubicBezTo>
                        <a:cubicBezTo>
                          <a:pt x="1149258" y="2012756"/>
                          <a:pt x="1144666" y="2017351"/>
                          <a:pt x="1138998" y="2017351"/>
                        </a:cubicBezTo>
                        <a:cubicBezTo>
                          <a:pt x="1133330" y="2017351"/>
                          <a:pt x="1128738" y="2012756"/>
                          <a:pt x="1128738" y="2007089"/>
                        </a:cubicBezTo>
                        <a:cubicBezTo>
                          <a:pt x="1128738" y="2001422"/>
                          <a:pt x="1133330" y="1996829"/>
                          <a:pt x="1138998" y="1996829"/>
                        </a:cubicBezTo>
                        <a:close/>
                        <a:moveTo>
                          <a:pt x="7098728" y="1978353"/>
                        </a:moveTo>
                        <a:cubicBezTo>
                          <a:pt x="7122530" y="1978353"/>
                          <a:pt x="7141826" y="1997648"/>
                          <a:pt x="7141826" y="2021450"/>
                        </a:cubicBezTo>
                        <a:cubicBezTo>
                          <a:pt x="7141826" y="2045252"/>
                          <a:pt x="7122530" y="2064547"/>
                          <a:pt x="7098728" y="2064547"/>
                        </a:cubicBezTo>
                        <a:cubicBezTo>
                          <a:pt x="7074926" y="2064547"/>
                          <a:pt x="7055630" y="2045252"/>
                          <a:pt x="7055630" y="2021450"/>
                        </a:cubicBezTo>
                        <a:cubicBezTo>
                          <a:pt x="7055630" y="1997648"/>
                          <a:pt x="7074926" y="1978353"/>
                          <a:pt x="7098728" y="1978353"/>
                        </a:cubicBezTo>
                        <a:close/>
                        <a:moveTo>
                          <a:pt x="685450" y="1949635"/>
                        </a:moveTo>
                        <a:cubicBezTo>
                          <a:pt x="699052" y="1949635"/>
                          <a:pt x="710078" y="1960660"/>
                          <a:pt x="710078" y="1974262"/>
                        </a:cubicBezTo>
                        <a:cubicBezTo>
                          <a:pt x="710078" y="1987862"/>
                          <a:pt x="699052" y="1998889"/>
                          <a:pt x="685450" y="1998889"/>
                        </a:cubicBezTo>
                        <a:cubicBezTo>
                          <a:pt x="671850" y="1998889"/>
                          <a:pt x="660824" y="1987862"/>
                          <a:pt x="660824" y="1974262"/>
                        </a:cubicBezTo>
                        <a:cubicBezTo>
                          <a:pt x="660824" y="1960660"/>
                          <a:pt x="671850" y="1949635"/>
                          <a:pt x="685450" y="1949635"/>
                        </a:cubicBezTo>
                        <a:close/>
                        <a:moveTo>
                          <a:pt x="7557406" y="1943473"/>
                        </a:moveTo>
                        <a:cubicBezTo>
                          <a:pt x="7580642" y="1943473"/>
                          <a:pt x="7599478" y="1962308"/>
                          <a:pt x="7599478" y="1985544"/>
                        </a:cubicBezTo>
                        <a:cubicBezTo>
                          <a:pt x="7599478" y="2008780"/>
                          <a:pt x="7580642" y="2027616"/>
                          <a:pt x="7557406" y="2027616"/>
                        </a:cubicBezTo>
                        <a:cubicBezTo>
                          <a:pt x="7534170" y="2027616"/>
                          <a:pt x="7515334" y="2008780"/>
                          <a:pt x="7515334" y="1985544"/>
                        </a:cubicBezTo>
                        <a:cubicBezTo>
                          <a:pt x="7515334" y="1962308"/>
                          <a:pt x="7534170" y="1943473"/>
                          <a:pt x="7557406" y="1943473"/>
                        </a:cubicBezTo>
                        <a:close/>
                        <a:moveTo>
                          <a:pt x="7325502" y="1941416"/>
                        </a:moveTo>
                        <a:cubicBezTo>
                          <a:pt x="7361206" y="1941416"/>
                          <a:pt x="7390148" y="1970359"/>
                          <a:pt x="7390148" y="2006062"/>
                        </a:cubicBezTo>
                        <a:cubicBezTo>
                          <a:pt x="7390148" y="2041765"/>
                          <a:pt x="7361206" y="2070707"/>
                          <a:pt x="7325502" y="2070707"/>
                        </a:cubicBezTo>
                        <a:cubicBezTo>
                          <a:pt x="7289798" y="2070707"/>
                          <a:pt x="7260856" y="2041765"/>
                          <a:pt x="7260856" y="2006062"/>
                        </a:cubicBezTo>
                        <a:cubicBezTo>
                          <a:pt x="7260856" y="1970359"/>
                          <a:pt x="7289798" y="1941416"/>
                          <a:pt x="7325502" y="1941416"/>
                        </a:cubicBezTo>
                        <a:close/>
                        <a:moveTo>
                          <a:pt x="908122" y="1939370"/>
                        </a:moveTo>
                        <a:cubicBezTo>
                          <a:pt x="934758" y="1939370"/>
                          <a:pt x="956350" y="1960962"/>
                          <a:pt x="956350" y="1987597"/>
                        </a:cubicBezTo>
                        <a:cubicBezTo>
                          <a:pt x="956350" y="2014234"/>
                          <a:pt x="934758" y="2035825"/>
                          <a:pt x="908122" y="2035825"/>
                        </a:cubicBezTo>
                        <a:cubicBezTo>
                          <a:pt x="881486" y="2035825"/>
                          <a:pt x="859894" y="2014234"/>
                          <a:pt x="859894" y="1987597"/>
                        </a:cubicBezTo>
                        <a:cubicBezTo>
                          <a:pt x="859894" y="1960962"/>
                          <a:pt x="881486" y="1939370"/>
                          <a:pt x="908122" y="1939370"/>
                        </a:cubicBezTo>
                        <a:close/>
                        <a:moveTo>
                          <a:pt x="7778024" y="1933215"/>
                        </a:moveTo>
                        <a:cubicBezTo>
                          <a:pt x="7799558" y="1933215"/>
                          <a:pt x="7817018" y="1950672"/>
                          <a:pt x="7817018" y="1972208"/>
                        </a:cubicBezTo>
                        <a:cubicBezTo>
                          <a:pt x="7817018" y="1993742"/>
                          <a:pt x="7799558" y="2011200"/>
                          <a:pt x="7778024" y="2011200"/>
                        </a:cubicBezTo>
                        <a:cubicBezTo>
                          <a:pt x="7756490" y="2011200"/>
                          <a:pt x="7739030" y="1993742"/>
                          <a:pt x="7739030" y="1972208"/>
                        </a:cubicBezTo>
                        <a:cubicBezTo>
                          <a:pt x="7739030" y="1950672"/>
                          <a:pt x="7756490" y="1933215"/>
                          <a:pt x="7778024" y="1933215"/>
                        </a:cubicBezTo>
                        <a:close/>
                        <a:moveTo>
                          <a:pt x="1560736" y="1775183"/>
                        </a:moveTo>
                        <a:cubicBezTo>
                          <a:pt x="1571504" y="1775183"/>
                          <a:pt x="1580234" y="1783912"/>
                          <a:pt x="1580234" y="1794680"/>
                        </a:cubicBezTo>
                        <a:cubicBezTo>
                          <a:pt x="1580234" y="1805448"/>
                          <a:pt x="1571504" y="1814177"/>
                          <a:pt x="1560736" y="1814177"/>
                        </a:cubicBezTo>
                        <a:cubicBezTo>
                          <a:pt x="1549968" y="1814177"/>
                          <a:pt x="1541238" y="1805448"/>
                          <a:pt x="1541238" y="1794680"/>
                        </a:cubicBezTo>
                        <a:cubicBezTo>
                          <a:pt x="1541238" y="1783912"/>
                          <a:pt x="1549968" y="1775183"/>
                          <a:pt x="1560736" y="1775183"/>
                        </a:cubicBezTo>
                        <a:close/>
                        <a:moveTo>
                          <a:pt x="1325754" y="1758769"/>
                        </a:moveTo>
                        <a:cubicBezTo>
                          <a:pt x="1332554" y="1758769"/>
                          <a:pt x="1338066" y="1764282"/>
                          <a:pt x="1338066" y="1771083"/>
                        </a:cubicBezTo>
                        <a:cubicBezTo>
                          <a:pt x="1338066" y="1777883"/>
                          <a:pt x="1332554" y="1783397"/>
                          <a:pt x="1325754" y="1783397"/>
                        </a:cubicBezTo>
                        <a:cubicBezTo>
                          <a:pt x="1318952" y="1783397"/>
                          <a:pt x="1313438" y="1777883"/>
                          <a:pt x="1313438" y="1771083"/>
                        </a:cubicBezTo>
                        <a:cubicBezTo>
                          <a:pt x="1313438" y="1764282"/>
                          <a:pt x="1318952" y="1758769"/>
                          <a:pt x="1325754" y="1758769"/>
                        </a:cubicBezTo>
                        <a:close/>
                        <a:moveTo>
                          <a:pt x="6903766" y="1750554"/>
                        </a:moveTo>
                        <a:cubicBezTo>
                          <a:pt x="6927566" y="1750554"/>
                          <a:pt x="6946862" y="1769390"/>
                          <a:pt x="6946862" y="1792626"/>
                        </a:cubicBezTo>
                        <a:cubicBezTo>
                          <a:pt x="6946862" y="1815862"/>
                          <a:pt x="6927566" y="1834698"/>
                          <a:pt x="6903766" y="1834698"/>
                        </a:cubicBezTo>
                        <a:cubicBezTo>
                          <a:pt x="6879962" y="1834698"/>
                          <a:pt x="6860668" y="1815862"/>
                          <a:pt x="6860668" y="1792626"/>
                        </a:cubicBezTo>
                        <a:cubicBezTo>
                          <a:pt x="6860668" y="1769390"/>
                          <a:pt x="6879962" y="1750554"/>
                          <a:pt x="6903766" y="1750554"/>
                        </a:cubicBezTo>
                        <a:close/>
                        <a:moveTo>
                          <a:pt x="7138748" y="1705408"/>
                        </a:moveTo>
                        <a:cubicBezTo>
                          <a:pt x="7174450" y="1705408"/>
                          <a:pt x="7203394" y="1734351"/>
                          <a:pt x="7203394" y="1770054"/>
                        </a:cubicBezTo>
                        <a:cubicBezTo>
                          <a:pt x="7203394" y="1805757"/>
                          <a:pt x="7174450" y="1834700"/>
                          <a:pt x="7138748" y="1834700"/>
                        </a:cubicBezTo>
                        <a:cubicBezTo>
                          <a:pt x="7103046" y="1834700"/>
                          <a:pt x="7074102" y="1805757"/>
                          <a:pt x="7074102" y="1770054"/>
                        </a:cubicBezTo>
                        <a:cubicBezTo>
                          <a:pt x="7074102" y="1734351"/>
                          <a:pt x="7103046" y="1705408"/>
                          <a:pt x="7138748" y="1705408"/>
                        </a:cubicBezTo>
                        <a:close/>
                        <a:moveTo>
                          <a:pt x="857840" y="1703363"/>
                        </a:moveTo>
                        <a:cubicBezTo>
                          <a:pt x="872574" y="1703363"/>
                          <a:pt x="884518" y="1714849"/>
                          <a:pt x="884518" y="1729017"/>
                        </a:cubicBezTo>
                        <a:cubicBezTo>
                          <a:pt x="884518" y="1743185"/>
                          <a:pt x="872574" y="1754676"/>
                          <a:pt x="857840" y="1754676"/>
                        </a:cubicBezTo>
                        <a:cubicBezTo>
                          <a:pt x="843106" y="1754676"/>
                          <a:pt x="831162" y="1743185"/>
                          <a:pt x="831162" y="1729017"/>
                        </a:cubicBezTo>
                        <a:cubicBezTo>
                          <a:pt x="831162" y="1714849"/>
                          <a:pt x="843106" y="1703363"/>
                          <a:pt x="857840" y="1703363"/>
                        </a:cubicBezTo>
                        <a:close/>
                        <a:moveTo>
                          <a:pt x="7377834" y="1701307"/>
                        </a:moveTo>
                        <a:cubicBezTo>
                          <a:pt x="7401636" y="1701307"/>
                          <a:pt x="7420930" y="1720602"/>
                          <a:pt x="7420930" y="1744404"/>
                        </a:cubicBezTo>
                        <a:cubicBezTo>
                          <a:pt x="7420930" y="1768208"/>
                          <a:pt x="7401636" y="1787502"/>
                          <a:pt x="7377834" y="1787502"/>
                        </a:cubicBezTo>
                        <a:cubicBezTo>
                          <a:pt x="7354032" y="1787502"/>
                          <a:pt x="7334738" y="1768208"/>
                          <a:pt x="7334738" y="1744404"/>
                        </a:cubicBezTo>
                        <a:cubicBezTo>
                          <a:pt x="7334738" y="1720602"/>
                          <a:pt x="7354032" y="1701307"/>
                          <a:pt x="7377834" y="1701307"/>
                        </a:cubicBezTo>
                        <a:close/>
                        <a:moveTo>
                          <a:pt x="1085640" y="1697203"/>
                        </a:moveTo>
                        <a:cubicBezTo>
                          <a:pt x="1112842" y="1697203"/>
                          <a:pt x="1134894" y="1719256"/>
                          <a:pt x="1134894" y="1746458"/>
                        </a:cubicBezTo>
                        <a:cubicBezTo>
                          <a:pt x="1134894" y="1773661"/>
                          <a:pt x="1112842" y="1795712"/>
                          <a:pt x="1085640" y="1795712"/>
                        </a:cubicBezTo>
                        <a:cubicBezTo>
                          <a:pt x="1058438" y="1795712"/>
                          <a:pt x="1036386" y="1773661"/>
                          <a:pt x="1036386" y="1746458"/>
                        </a:cubicBezTo>
                        <a:cubicBezTo>
                          <a:pt x="1036386" y="1719256"/>
                          <a:pt x="1058438" y="1697203"/>
                          <a:pt x="1085640" y="1697203"/>
                        </a:cubicBezTo>
                        <a:close/>
                        <a:moveTo>
                          <a:pt x="7605634" y="1684893"/>
                        </a:moveTo>
                        <a:cubicBezTo>
                          <a:pt x="7628302" y="1684893"/>
                          <a:pt x="7646678" y="1703268"/>
                          <a:pt x="7646678" y="1725937"/>
                        </a:cubicBezTo>
                        <a:cubicBezTo>
                          <a:pt x="7646678" y="1748606"/>
                          <a:pt x="7628302" y="1766986"/>
                          <a:pt x="7605634" y="1766986"/>
                        </a:cubicBezTo>
                        <a:cubicBezTo>
                          <a:pt x="7582966" y="1766986"/>
                          <a:pt x="7564590" y="1748606"/>
                          <a:pt x="7564590" y="1725937"/>
                        </a:cubicBezTo>
                        <a:cubicBezTo>
                          <a:pt x="7564590" y="1703268"/>
                          <a:pt x="7582966" y="1684893"/>
                          <a:pt x="7605634" y="1684893"/>
                        </a:cubicBezTo>
                        <a:close/>
                        <a:moveTo>
                          <a:pt x="1773142" y="1561748"/>
                        </a:moveTo>
                        <a:cubicBezTo>
                          <a:pt x="1784478" y="1561748"/>
                          <a:pt x="1793666" y="1570936"/>
                          <a:pt x="1793666" y="1582271"/>
                        </a:cubicBezTo>
                        <a:cubicBezTo>
                          <a:pt x="1793666" y="1593606"/>
                          <a:pt x="1784478" y="1602794"/>
                          <a:pt x="1773142" y="1602794"/>
                        </a:cubicBezTo>
                        <a:cubicBezTo>
                          <a:pt x="1761808" y="1602794"/>
                          <a:pt x="1752620" y="1593606"/>
                          <a:pt x="1752620" y="1582271"/>
                        </a:cubicBezTo>
                        <a:cubicBezTo>
                          <a:pt x="1752620" y="1570936"/>
                          <a:pt x="1761808" y="1561748"/>
                          <a:pt x="1773142" y="1561748"/>
                        </a:cubicBezTo>
                        <a:close/>
                        <a:moveTo>
                          <a:pt x="6692384" y="1539171"/>
                        </a:moveTo>
                        <a:cubicBezTo>
                          <a:pt x="6715054" y="1539171"/>
                          <a:pt x="6733430" y="1558007"/>
                          <a:pt x="6733430" y="1581243"/>
                        </a:cubicBezTo>
                        <a:cubicBezTo>
                          <a:pt x="6733430" y="1604479"/>
                          <a:pt x="6715054" y="1623315"/>
                          <a:pt x="6692384" y="1623315"/>
                        </a:cubicBezTo>
                        <a:cubicBezTo>
                          <a:pt x="6669714" y="1623315"/>
                          <a:pt x="6651338" y="1604479"/>
                          <a:pt x="6651338" y="1581243"/>
                        </a:cubicBezTo>
                        <a:cubicBezTo>
                          <a:pt x="6651338" y="1558007"/>
                          <a:pt x="6669714" y="1539171"/>
                          <a:pt x="6692384" y="1539171"/>
                        </a:cubicBezTo>
                        <a:close/>
                        <a:moveTo>
                          <a:pt x="1528926" y="1537125"/>
                        </a:moveTo>
                        <a:cubicBezTo>
                          <a:pt x="1536860" y="1537125"/>
                          <a:pt x="1543292" y="1543557"/>
                          <a:pt x="1543292" y="1551491"/>
                        </a:cubicBezTo>
                        <a:cubicBezTo>
                          <a:pt x="1543292" y="1559425"/>
                          <a:pt x="1536860" y="1565857"/>
                          <a:pt x="1528926" y="1565857"/>
                        </a:cubicBezTo>
                        <a:cubicBezTo>
                          <a:pt x="1520992" y="1565857"/>
                          <a:pt x="1514560" y="1559425"/>
                          <a:pt x="1514560" y="1551491"/>
                        </a:cubicBezTo>
                        <a:cubicBezTo>
                          <a:pt x="1514560" y="1543557"/>
                          <a:pt x="1520992" y="1537125"/>
                          <a:pt x="1528926" y="1537125"/>
                        </a:cubicBezTo>
                        <a:close/>
                        <a:moveTo>
                          <a:pt x="6935576" y="1487870"/>
                        </a:moveTo>
                        <a:cubicBezTo>
                          <a:pt x="6970146" y="1487870"/>
                          <a:pt x="6998170" y="1515435"/>
                          <a:pt x="6998170" y="1549438"/>
                        </a:cubicBezTo>
                        <a:cubicBezTo>
                          <a:pt x="6998170" y="1583441"/>
                          <a:pt x="6970146" y="1611006"/>
                          <a:pt x="6935576" y="1611006"/>
                        </a:cubicBezTo>
                        <a:cubicBezTo>
                          <a:pt x="6901006" y="1611006"/>
                          <a:pt x="6872982" y="1583441"/>
                          <a:pt x="6872982" y="1549438"/>
                        </a:cubicBezTo>
                        <a:cubicBezTo>
                          <a:pt x="6872982" y="1515435"/>
                          <a:pt x="6901006" y="1487870"/>
                          <a:pt x="6935576" y="1487870"/>
                        </a:cubicBezTo>
                        <a:close/>
                        <a:moveTo>
                          <a:pt x="7180818" y="1473506"/>
                        </a:moveTo>
                        <a:cubicBezTo>
                          <a:pt x="7204620" y="1473506"/>
                          <a:pt x="7223914" y="1492801"/>
                          <a:pt x="7223914" y="1516603"/>
                        </a:cubicBezTo>
                        <a:cubicBezTo>
                          <a:pt x="7223914" y="1540406"/>
                          <a:pt x="7204620" y="1559700"/>
                          <a:pt x="7180818" y="1559700"/>
                        </a:cubicBezTo>
                        <a:cubicBezTo>
                          <a:pt x="7157016" y="1559700"/>
                          <a:pt x="7137722" y="1540406"/>
                          <a:pt x="7137722" y="1516603"/>
                        </a:cubicBezTo>
                        <a:cubicBezTo>
                          <a:pt x="7137722" y="1492801"/>
                          <a:pt x="7157016" y="1473506"/>
                          <a:pt x="7180818" y="1473506"/>
                        </a:cubicBezTo>
                        <a:close/>
                        <a:moveTo>
                          <a:pt x="1282656" y="1469404"/>
                        </a:moveTo>
                        <a:cubicBezTo>
                          <a:pt x="1309858" y="1469404"/>
                          <a:pt x="1331910" y="1491456"/>
                          <a:pt x="1331910" y="1518659"/>
                        </a:cubicBezTo>
                        <a:cubicBezTo>
                          <a:pt x="1331910" y="1545860"/>
                          <a:pt x="1309858" y="1567912"/>
                          <a:pt x="1282656" y="1567912"/>
                        </a:cubicBezTo>
                        <a:cubicBezTo>
                          <a:pt x="1255454" y="1567912"/>
                          <a:pt x="1233402" y="1545860"/>
                          <a:pt x="1233402" y="1518659"/>
                        </a:cubicBezTo>
                        <a:cubicBezTo>
                          <a:pt x="1233402" y="1491456"/>
                          <a:pt x="1255454" y="1469404"/>
                          <a:pt x="1282656" y="1469404"/>
                        </a:cubicBezTo>
                        <a:close/>
                        <a:moveTo>
                          <a:pt x="1046646" y="1467356"/>
                        </a:moveTo>
                        <a:cubicBezTo>
                          <a:pt x="1061382" y="1467356"/>
                          <a:pt x="1073326" y="1479301"/>
                          <a:pt x="1073326" y="1494035"/>
                        </a:cubicBezTo>
                        <a:cubicBezTo>
                          <a:pt x="1073326" y="1508769"/>
                          <a:pt x="1061382" y="1520714"/>
                          <a:pt x="1046646" y="1520714"/>
                        </a:cubicBezTo>
                        <a:cubicBezTo>
                          <a:pt x="1031914" y="1520714"/>
                          <a:pt x="1019968" y="1508769"/>
                          <a:pt x="1019968" y="1494035"/>
                        </a:cubicBezTo>
                        <a:cubicBezTo>
                          <a:pt x="1019968" y="1479301"/>
                          <a:pt x="1031914" y="1467356"/>
                          <a:pt x="1046646" y="1467356"/>
                        </a:cubicBezTo>
                        <a:close/>
                        <a:moveTo>
                          <a:pt x="7417854" y="1450936"/>
                        </a:moveTo>
                        <a:cubicBezTo>
                          <a:pt x="7441090" y="1450936"/>
                          <a:pt x="7459926" y="1469772"/>
                          <a:pt x="7459926" y="1493008"/>
                        </a:cubicBezTo>
                        <a:cubicBezTo>
                          <a:pt x="7459926" y="1516244"/>
                          <a:pt x="7441090" y="1535080"/>
                          <a:pt x="7417854" y="1535080"/>
                        </a:cubicBezTo>
                        <a:cubicBezTo>
                          <a:pt x="7394618" y="1535080"/>
                          <a:pt x="7375782" y="1516244"/>
                          <a:pt x="7375782" y="1493008"/>
                        </a:cubicBezTo>
                        <a:cubicBezTo>
                          <a:pt x="7375782" y="1469772"/>
                          <a:pt x="7394618" y="1450936"/>
                          <a:pt x="7417854" y="1450936"/>
                        </a:cubicBezTo>
                        <a:close/>
                        <a:moveTo>
                          <a:pt x="2001970" y="1366784"/>
                        </a:moveTo>
                        <a:cubicBezTo>
                          <a:pt x="2013870" y="1366784"/>
                          <a:pt x="2023518" y="1376431"/>
                          <a:pt x="2023518" y="1388332"/>
                        </a:cubicBezTo>
                        <a:cubicBezTo>
                          <a:pt x="2023518" y="1400233"/>
                          <a:pt x="2013870" y="1409881"/>
                          <a:pt x="2001970" y="1409881"/>
                        </a:cubicBezTo>
                        <a:cubicBezTo>
                          <a:pt x="1990070" y="1409881"/>
                          <a:pt x="1980422" y="1400233"/>
                          <a:pt x="1980422" y="1388332"/>
                        </a:cubicBezTo>
                        <a:cubicBezTo>
                          <a:pt x="1980422" y="1376431"/>
                          <a:pt x="1990070" y="1366784"/>
                          <a:pt x="2001970" y="1366784"/>
                        </a:cubicBezTo>
                        <a:close/>
                        <a:moveTo>
                          <a:pt x="6463558" y="1348313"/>
                        </a:moveTo>
                        <a:cubicBezTo>
                          <a:pt x="6485660" y="1348313"/>
                          <a:pt x="6503578" y="1365771"/>
                          <a:pt x="6503578" y="1387306"/>
                        </a:cubicBezTo>
                        <a:cubicBezTo>
                          <a:pt x="6503578" y="1408841"/>
                          <a:pt x="6485660" y="1426299"/>
                          <a:pt x="6463558" y="1426299"/>
                        </a:cubicBezTo>
                        <a:cubicBezTo>
                          <a:pt x="6441456" y="1426299"/>
                          <a:pt x="6423538" y="1408841"/>
                          <a:pt x="6423538" y="1387306"/>
                        </a:cubicBezTo>
                        <a:cubicBezTo>
                          <a:pt x="6423538" y="1365771"/>
                          <a:pt x="6441456" y="1348313"/>
                          <a:pt x="6463558" y="1348313"/>
                        </a:cubicBezTo>
                        <a:close/>
                        <a:moveTo>
                          <a:pt x="1749542" y="1329847"/>
                        </a:moveTo>
                        <a:cubicBezTo>
                          <a:pt x="1758044" y="1329847"/>
                          <a:pt x="1764934" y="1337198"/>
                          <a:pt x="1764934" y="1346265"/>
                        </a:cubicBezTo>
                        <a:cubicBezTo>
                          <a:pt x="1764934" y="1355332"/>
                          <a:pt x="1758044" y="1362683"/>
                          <a:pt x="1749542" y="1362683"/>
                        </a:cubicBezTo>
                        <a:cubicBezTo>
                          <a:pt x="1741042" y="1362683"/>
                          <a:pt x="1734150" y="1355332"/>
                          <a:pt x="1734150" y="1346265"/>
                        </a:cubicBezTo>
                        <a:cubicBezTo>
                          <a:pt x="1734150" y="1337198"/>
                          <a:pt x="1741042" y="1329847"/>
                          <a:pt x="1749542" y="1329847"/>
                        </a:cubicBezTo>
                        <a:close/>
                        <a:moveTo>
                          <a:pt x="6714958" y="1286749"/>
                        </a:moveTo>
                        <a:cubicBezTo>
                          <a:pt x="6747828" y="1286749"/>
                          <a:pt x="6774474" y="1313395"/>
                          <a:pt x="6774474" y="1346264"/>
                        </a:cubicBezTo>
                        <a:cubicBezTo>
                          <a:pt x="6774474" y="1379133"/>
                          <a:pt x="6747828" y="1405779"/>
                          <a:pt x="6714958" y="1405779"/>
                        </a:cubicBezTo>
                        <a:cubicBezTo>
                          <a:pt x="6682090" y="1405779"/>
                          <a:pt x="6655444" y="1379133"/>
                          <a:pt x="6655444" y="1346264"/>
                        </a:cubicBezTo>
                        <a:cubicBezTo>
                          <a:pt x="6655444" y="1313395"/>
                          <a:pt x="6682090" y="1286749"/>
                          <a:pt x="6714958" y="1286749"/>
                        </a:cubicBezTo>
                        <a:close/>
                        <a:moveTo>
                          <a:pt x="6968410" y="1260073"/>
                        </a:moveTo>
                        <a:cubicBezTo>
                          <a:pt x="6992780" y="1260073"/>
                          <a:pt x="7012534" y="1279828"/>
                          <a:pt x="7012534" y="1304198"/>
                        </a:cubicBezTo>
                        <a:cubicBezTo>
                          <a:pt x="7012534" y="1328566"/>
                          <a:pt x="6992780" y="1348321"/>
                          <a:pt x="6968410" y="1348321"/>
                        </a:cubicBezTo>
                        <a:cubicBezTo>
                          <a:pt x="6944042" y="1348321"/>
                          <a:pt x="6924286" y="1328566"/>
                          <a:pt x="6924286" y="1304198"/>
                        </a:cubicBezTo>
                        <a:cubicBezTo>
                          <a:pt x="6924286" y="1279828"/>
                          <a:pt x="6944042" y="1260073"/>
                          <a:pt x="6968410" y="1260073"/>
                        </a:cubicBezTo>
                        <a:close/>
                        <a:moveTo>
                          <a:pt x="1496090" y="1255970"/>
                        </a:moveTo>
                        <a:cubicBezTo>
                          <a:pt x="1523292" y="1255970"/>
                          <a:pt x="1545344" y="1278022"/>
                          <a:pt x="1545344" y="1305224"/>
                        </a:cubicBezTo>
                        <a:cubicBezTo>
                          <a:pt x="1545344" y="1332426"/>
                          <a:pt x="1523292" y="1354477"/>
                          <a:pt x="1496090" y="1354477"/>
                        </a:cubicBezTo>
                        <a:cubicBezTo>
                          <a:pt x="1468888" y="1354477"/>
                          <a:pt x="1446836" y="1332426"/>
                          <a:pt x="1446836" y="1305224"/>
                        </a:cubicBezTo>
                        <a:cubicBezTo>
                          <a:pt x="1446836" y="1278022"/>
                          <a:pt x="1468888" y="1255970"/>
                          <a:pt x="1496090" y="1255970"/>
                        </a:cubicBezTo>
                        <a:close/>
                        <a:moveTo>
                          <a:pt x="1251872" y="1245713"/>
                        </a:moveTo>
                        <a:cubicBezTo>
                          <a:pt x="1267740" y="1245713"/>
                          <a:pt x="1280604" y="1258577"/>
                          <a:pt x="1280604" y="1274445"/>
                        </a:cubicBezTo>
                        <a:cubicBezTo>
                          <a:pt x="1280604" y="1290312"/>
                          <a:pt x="1267740" y="1303177"/>
                          <a:pt x="1251872" y="1303177"/>
                        </a:cubicBezTo>
                        <a:cubicBezTo>
                          <a:pt x="1236004" y="1303177"/>
                          <a:pt x="1223140" y="1290312"/>
                          <a:pt x="1223140" y="1274445"/>
                        </a:cubicBezTo>
                        <a:cubicBezTo>
                          <a:pt x="1223140" y="1258577"/>
                          <a:pt x="1236004" y="1245713"/>
                          <a:pt x="1251872" y="1245713"/>
                        </a:cubicBezTo>
                        <a:close/>
                        <a:moveTo>
                          <a:pt x="7212630" y="1231345"/>
                        </a:moveTo>
                        <a:cubicBezTo>
                          <a:pt x="7235866" y="1231345"/>
                          <a:pt x="7254702" y="1249721"/>
                          <a:pt x="7254702" y="1272390"/>
                        </a:cubicBezTo>
                        <a:cubicBezTo>
                          <a:pt x="7254702" y="1295059"/>
                          <a:pt x="7235866" y="1313435"/>
                          <a:pt x="7212630" y="1313435"/>
                        </a:cubicBezTo>
                        <a:cubicBezTo>
                          <a:pt x="7189394" y="1313435"/>
                          <a:pt x="7170558" y="1295059"/>
                          <a:pt x="7170558" y="1272390"/>
                        </a:cubicBezTo>
                        <a:cubicBezTo>
                          <a:pt x="7170558" y="1249721"/>
                          <a:pt x="7189394" y="1231345"/>
                          <a:pt x="7212630" y="1231345"/>
                        </a:cubicBezTo>
                        <a:close/>
                        <a:moveTo>
                          <a:pt x="2245162" y="1190290"/>
                        </a:moveTo>
                        <a:cubicBezTo>
                          <a:pt x="2257630" y="1190290"/>
                          <a:pt x="2267736" y="1200397"/>
                          <a:pt x="2267736" y="1212865"/>
                        </a:cubicBezTo>
                        <a:cubicBezTo>
                          <a:pt x="2267736" y="1225333"/>
                          <a:pt x="2257630" y="1235440"/>
                          <a:pt x="2245162" y="1235440"/>
                        </a:cubicBezTo>
                        <a:cubicBezTo>
                          <a:pt x="2232694" y="1235440"/>
                          <a:pt x="2222586" y="1225333"/>
                          <a:pt x="2222586" y="1212865"/>
                        </a:cubicBezTo>
                        <a:cubicBezTo>
                          <a:pt x="2222586" y="1200397"/>
                          <a:pt x="2232694" y="1190290"/>
                          <a:pt x="2245162" y="1190290"/>
                        </a:cubicBezTo>
                        <a:close/>
                        <a:moveTo>
                          <a:pt x="6218314" y="1173871"/>
                        </a:moveTo>
                        <a:cubicBezTo>
                          <a:pt x="6239850" y="1173871"/>
                          <a:pt x="6257308" y="1191329"/>
                          <a:pt x="6257308" y="1212864"/>
                        </a:cubicBezTo>
                        <a:cubicBezTo>
                          <a:pt x="6257308" y="1234399"/>
                          <a:pt x="6239850" y="1251857"/>
                          <a:pt x="6218314" y="1251857"/>
                        </a:cubicBezTo>
                        <a:cubicBezTo>
                          <a:pt x="6196780" y="1251857"/>
                          <a:pt x="6179322" y="1234399"/>
                          <a:pt x="6179322" y="1212864"/>
                        </a:cubicBezTo>
                        <a:cubicBezTo>
                          <a:pt x="6179322" y="1191329"/>
                          <a:pt x="6196780" y="1173871"/>
                          <a:pt x="6218314" y="1173871"/>
                        </a:cubicBezTo>
                        <a:close/>
                        <a:moveTo>
                          <a:pt x="1984524" y="1143093"/>
                        </a:moveTo>
                        <a:cubicBezTo>
                          <a:pt x="1994726" y="1143093"/>
                          <a:pt x="2002994" y="1151362"/>
                          <a:pt x="2002994" y="1161563"/>
                        </a:cubicBezTo>
                        <a:cubicBezTo>
                          <a:pt x="2002994" y="1171764"/>
                          <a:pt x="1994726" y="1180033"/>
                          <a:pt x="1984524" y="1180033"/>
                        </a:cubicBezTo>
                        <a:cubicBezTo>
                          <a:pt x="1974322" y="1180033"/>
                          <a:pt x="1966054" y="1171764"/>
                          <a:pt x="1966054" y="1161563"/>
                        </a:cubicBezTo>
                        <a:cubicBezTo>
                          <a:pt x="1966054" y="1151362"/>
                          <a:pt x="1974322" y="1143093"/>
                          <a:pt x="1984524" y="1143093"/>
                        </a:cubicBezTo>
                        <a:close/>
                        <a:moveTo>
                          <a:pt x="6479978" y="1102047"/>
                        </a:moveTo>
                        <a:cubicBezTo>
                          <a:pt x="6512280" y="1102047"/>
                          <a:pt x="6538466" y="1128234"/>
                          <a:pt x="6538466" y="1160537"/>
                        </a:cubicBezTo>
                        <a:cubicBezTo>
                          <a:pt x="6538466" y="1192840"/>
                          <a:pt x="6512280" y="1219027"/>
                          <a:pt x="6479978" y="1219027"/>
                        </a:cubicBezTo>
                        <a:cubicBezTo>
                          <a:pt x="6447674" y="1219027"/>
                          <a:pt x="6421486" y="1192840"/>
                          <a:pt x="6421486" y="1160537"/>
                        </a:cubicBezTo>
                        <a:cubicBezTo>
                          <a:pt x="6421486" y="1128234"/>
                          <a:pt x="6447674" y="1102047"/>
                          <a:pt x="6479978" y="1102047"/>
                        </a:cubicBezTo>
                        <a:close/>
                        <a:moveTo>
                          <a:pt x="6740614" y="1063058"/>
                        </a:moveTo>
                        <a:cubicBezTo>
                          <a:pt x="6764982" y="1063058"/>
                          <a:pt x="6784738" y="1082813"/>
                          <a:pt x="6784738" y="1107182"/>
                        </a:cubicBezTo>
                        <a:cubicBezTo>
                          <a:pt x="6784738" y="1131551"/>
                          <a:pt x="6764982" y="1151305"/>
                          <a:pt x="6740614" y="1151305"/>
                        </a:cubicBezTo>
                        <a:cubicBezTo>
                          <a:pt x="6716244" y="1151305"/>
                          <a:pt x="6696490" y="1131551"/>
                          <a:pt x="6696490" y="1107182"/>
                        </a:cubicBezTo>
                        <a:cubicBezTo>
                          <a:pt x="6696490" y="1082813"/>
                          <a:pt x="6716244" y="1063058"/>
                          <a:pt x="6740614" y="1063058"/>
                        </a:cubicBezTo>
                        <a:close/>
                        <a:moveTo>
                          <a:pt x="1723890" y="1061007"/>
                        </a:moveTo>
                        <a:cubicBezTo>
                          <a:pt x="1751090" y="1061007"/>
                          <a:pt x="1773142" y="1082599"/>
                          <a:pt x="1773142" y="1109235"/>
                        </a:cubicBezTo>
                        <a:cubicBezTo>
                          <a:pt x="1773142" y="1135871"/>
                          <a:pt x="1751090" y="1157463"/>
                          <a:pt x="1723890" y="1157463"/>
                        </a:cubicBezTo>
                        <a:cubicBezTo>
                          <a:pt x="1696686" y="1157463"/>
                          <a:pt x="1674634" y="1135871"/>
                          <a:pt x="1674634" y="1109235"/>
                        </a:cubicBezTo>
                        <a:cubicBezTo>
                          <a:pt x="1674634" y="1082599"/>
                          <a:pt x="1696686" y="1061007"/>
                          <a:pt x="1723890" y="1061007"/>
                        </a:cubicBezTo>
                        <a:close/>
                        <a:moveTo>
                          <a:pt x="1471462" y="1040489"/>
                        </a:moveTo>
                        <a:cubicBezTo>
                          <a:pt x="1487330" y="1040489"/>
                          <a:pt x="1500194" y="1053353"/>
                          <a:pt x="1500194" y="1069221"/>
                        </a:cubicBezTo>
                        <a:cubicBezTo>
                          <a:pt x="1500194" y="1085089"/>
                          <a:pt x="1487330" y="1097953"/>
                          <a:pt x="1471462" y="1097953"/>
                        </a:cubicBezTo>
                        <a:cubicBezTo>
                          <a:pt x="1455594" y="1097953"/>
                          <a:pt x="1442730" y="1085089"/>
                          <a:pt x="1442730" y="1069221"/>
                        </a:cubicBezTo>
                        <a:cubicBezTo>
                          <a:pt x="1442730" y="1053353"/>
                          <a:pt x="1455594" y="1040489"/>
                          <a:pt x="1471462" y="1040489"/>
                        </a:cubicBezTo>
                        <a:close/>
                        <a:moveTo>
                          <a:pt x="2503742" y="1034319"/>
                        </a:moveTo>
                        <a:cubicBezTo>
                          <a:pt x="2517344" y="1034319"/>
                          <a:pt x="2528370" y="1045345"/>
                          <a:pt x="2528370" y="1058946"/>
                        </a:cubicBezTo>
                        <a:cubicBezTo>
                          <a:pt x="2528370" y="1072547"/>
                          <a:pt x="2517344" y="1083573"/>
                          <a:pt x="2503742" y="1083573"/>
                        </a:cubicBezTo>
                        <a:cubicBezTo>
                          <a:pt x="2490142" y="1083573"/>
                          <a:pt x="2479116" y="1072547"/>
                          <a:pt x="2479116" y="1058946"/>
                        </a:cubicBezTo>
                        <a:cubicBezTo>
                          <a:pt x="2479116" y="1045345"/>
                          <a:pt x="2490142" y="1034319"/>
                          <a:pt x="2503742" y="1034319"/>
                        </a:cubicBezTo>
                        <a:close/>
                        <a:moveTo>
                          <a:pt x="6992012" y="1026121"/>
                        </a:moveTo>
                        <a:cubicBezTo>
                          <a:pt x="7014682" y="1026121"/>
                          <a:pt x="7033058" y="1044497"/>
                          <a:pt x="7033058" y="1067165"/>
                        </a:cubicBezTo>
                        <a:cubicBezTo>
                          <a:pt x="7033058" y="1089834"/>
                          <a:pt x="7014682" y="1108210"/>
                          <a:pt x="6992012" y="1108210"/>
                        </a:cubicBezTo>
                        <a:cubicBezTo>
                          <a:pt x="6969342" y="1108210"/>
                          <a:pt x="6950966" y="1089834"/>
                          <a:pt x="6950966" y="1067165"/>
                        </a:cubicBezTo>
                        <a:cubicBezTo>
                          <a:pt x="6950966" y="1044497"/>
                          <a:pt x="6969342" y="1026121"/>
                          <a:pt x="6992012" y="1026121"/>
                        </a:cubicBezTo>
                        <a:close/>
                        <a:moveTo>
                          <a:pt x="5960758" y="1019953"/>
                        </a:moveTo>
                        <a:cubicBezTo>
                          <a:pt x="5981726" y="1019953"/>
                          <a:pt x="5998724" y="1036951"/>
                          <a:pt x="5998724" y="1057920"/>
                        </a:cubicBezTo>
                        <a:cubicBezTo>
                          <a:pt x="5998724" y="1078889"/>
                          <a:pt x="5981726" y="1095887"/>
                          <a:pt x="5960758" y="1095887"/>
                        </a:cubicBezTo>
                        <a:cubicBezTo>
                          <a:pt x="5939788" y="1095887"/>
                          <a:pt x="5922790" y="1078889"/>
                          <a:pt x="5922790" y="1057920"/>
                        </a:cubicBezTo>
                        <a:cubicBezTo>
                          <a:pt x="5922790" y="1036951"/>
                          <a:pt x="5939788" y="1019953"/>
                          <a:pt x="5960758" y="1019953"/>
                        </a:cubicBezTo>
                        <a:close/>
                        <a:moveTo>
                          <a:pt x="2234900" y="972756"/>
                        </a:moveTo>
                        <a:cubicBezTo>
                          <a:pt x="2246234" y="972756"/>
                          <a:pt x="2255422" y="982404"/>
                          <a:pt x="2255422" y="994305"/>
                        </a:cubicBezTo>
                        <a:cubicBezTo>
                          <a:pt x="2255422" y="1006206"/>
                          <a:pt x="2246234" y="1015854"/>
                          <a:pt x="2234900" y="1015854"/>
                        </a:cubicBezTo>
                        <a:cubicBezTo>
                          <a:pt x="2223566" y="1015854"/>
                          <a:pt x="2214378" y="1006206"/>
                          <a:pt x="2214378" y="994305"/>
                        </a:cubicBezTo>
                        <a:cubicBezTo>
                          <a:pt x="2214378" y="982404"/>
                          <a:pt x="2223566" y="972756"/>
                          <a:pt x="2234900" y="972756"/>
                        </a:cubicBezTo>
                        <a:close/>
                        <a:moveTo>
                          <a:pt x="6230628" y="937867"/>
                        </a:moveTo>
                        <a:cubicBezTo>
                          <a:pt x="6261230" y="937867"/>
                          <a:pt x="6286038" y="962675"/>
                          <a:pt x="6286038" y="993278"/>
                        </a:cubicBezTo>
                        <a:cubicBezTo>
                          <a:pt x="6286038" y="1023881"/>
                          <a:pt x="6261230" y="1048689"/>
                          <a:pt x="6230628" y="1048689"/>
                        </a:cubicBezTo>
                        <a:cubicBezTo>
                          <a:pt x="6200026" y="1048689"/>
                          <a:pt x="6175218" y="1023881"/>
                          <a:pt x="6175218" y="993278"/>
                        </a:cubicBezTo>
                        <a:cubicBezTo>
                          <a:pt x="6175218" y="962675"/>
                          <a:pt x="6200026" y="937867"/>
                          <a:pt x="6230628" y="937867"/>
                        </a:cubicBezTo>
                        <a:close/>
                        <a:moveTo>
                          <a:pt x="2772590" y="900924"/>
                        </a:moveTo>
                        <a:cubicBezTo>
                          <a:pt x="2786190" y="900924"/>
                          <a:pt x="2797216" y="912410"/>
                          <a:pt x="2797216" y="926578"/>
                        </a:cubicBezTo>
                        <a:cubicBezTo>
                          <a:pt x="2797216" y="940746"/>
                          <a:pt x="2786190" y="952232"/>
                          <a:pt x="2772590" y="952232"/>
                        </a:cubicBezTo>
                        <a:cubicBezTo>
                          <a:pt x="2758988" y="952232"/>
                          <a:pt x="2747962" y="940746"/>
                          <a:pt x="2747962" y="926578"/>
                        </a:cubicBezTo>
                        <a:cubicBezTo>
                          <a:pt x="2747962" y="912410"/>
                          <a:pt x="2758988" y="900924"/>
                          <a:pt x="2772590" y="900924"/>
                        </a:cubicBezTo>
                        <a:close/>
                        <a:moveTo>
                          <a:pt x="5691914" y="890661"/>
                        </a:moveTo>
                        <a:cubicBezTo>
                          <a:pt x="5711748" y="890661"/>
                          <a:pt x="5727828" y="906741"/>
                          <a:pt x="5727828" y="926576"/>
                        </a:cubicBezTo>
                        <a:cubicBezTo>
                          <a:pt x="5727828" y="946411"/>
                          <a:pt x="5711748" y="962491"/>
                          <a:pt x="5691914" y="962491"/>
                        </a:cubicBezTo>
                        <a:cubicBezTo>
                          <a:pt x="5672078" y="962491"/>
                          <a:pt x="5655998" y="946411"/>
                          <a:pt x="5655998" y="926576"/>
                        </a:cubicBezTo>
                        <a:cubicBezTo>
                          <a:pt x="5655998" y="906741"/>
                          <a:pt x="5672078" y="890661"/>
                          <a:pt x="5691914" y="890661"/>
                        </a:cubicBezTo>
                        <a:close/>
                        <a:moveTo>
                          <a:pt x="6498446" y="884513"/>
                        </a:moveTo>
                        <a:cubicBezTo>
                          <a:pt x="6522816" y="884513"/>
                          <a:pt x="6542570" y="904727"/>
                          <a:pt x="6542570" y="929663"/>
                        </a:cubicBezTo>
                        <a:cubicBezTo>
                          <a:pt x="6542570" y="954599"/>
                          <a:pt x="6522816" y="974813"/>
                          <a:pt x="6498446" y="974813"/>
                        </a:cubicBezTo>
                        <a:cubicBezTo>
                          <a:pt x="6474078" y="974813"/>
                          <a:pt x="6454322" y="954599"/>
                          <a:pt x="6454322" y="929663"/>
                        </a:cubicBezTo>
                        <a:cubicBezTo>
                          <a:pt x="6454322" y="904727"/>
                          <a:pt x="6474078" y="884513"/>
                          <a:pt x="6498446" y="884513"/>
                        </a:cubicBezTo>
                        <a:close/>
                        <a:moveTo>
                          <a:pt x="1966054" y="882461"/>
                        </a:moveTo>
                        <a:cubicBezTo>
                          <a:pt x="1993256" y="882461"/>
                          <a:pt x="2015308" y="904053"/>
                          <a:pt x="2015308" y="930689"/>
                        </a:cubicBezTo>
                        <a:cubicBezTo>
                          <a:pt x="2015308" y="957325"/>
                          <a:pt x="1993256" y="978917"/>
                          <a:pt x="1966054" y="978917"/>
                        </a:cubicBezTo>
                        <a:cubicBezTo>
                          <a:pt x="1938852" y="978917"/>
                          <a:pt x="1916800" y="957325"/>
                          <a:pt x="1916800" y="930689"/>
                        </a:cubicBezTo>
                        <a:cubicBezTo>
                          <a:pt x="1916800" y="904053"/>
                          <a:pt x="1938852" y="882461"/>
                          <a:pt x="1966054" y="882461"/>
                        </a:cubicBezTo>
                        <a:close/>
                        <a:moveTo>
                          <a:pt x="1706446" y="851683"/>
                        </a:moveTo>
                        <a:cubicBezTo>
                          <a:pt x="1722882" y="851683"/>
                          <a:pt x="1736204" y="865006"/>
                          <a:pt x="1736204" y="881440"/>
                        </a:cubicBezTo>
                        <a:cubicBezTo>
                          <a:pt x="1736204" y="897876"/>
                          <a:pt x="1722882" y="911199"/>
                          <a:pt x="1706446" y="911199"/>
                        </a:cubicBezTo>
                        <a:cubicBezTo>
                          <a:pt x="1690010" y="911199"/>
                          <a:pt x="1676688" y="897876"/>
                          <a:pt x="1676688" y="881440"/>
                        </a:cubicBezTo>
                        <a:cubicBezTo>
                          <a:pt x="1676688" y="865006"/>
                          <a:pt x="1690010" y="851683"/>
                          <a:pt x="1706446" y="851683"/>
                        </a:cubicBezTo>
                        <a:close/>
                        <a:moveTo>
                          <a:pt x="6758056" y="837314"/>
                        </a:moveTo>
                        <a:cubicBezTo>
                          <a:pt x="6780726" y="837314"/>
                          <a:pt x="6799102" y="855690"/>
                          <a:pt x="6799102" y="878359"/>
                        </a:cubicBezTo>
                        <a:cubicBezTo>
                          <a:pt x="6799102" y="901028"/>
                          <a:pt x="6780726" y="919404"/>
                          <a:pt x="6758056" y="919404"/>
                        </a:cubicBezTo>
                        <a:cubicBezTo>
                          <a:pt x="6735386" y="919404"/>
                          <a:pt x="6717010" y="901028"/>
                          <a:pt x="6717010" y="878359"/>
                        </a:cubicBezTo>
                        <a:cubicBezTo>
                          <a:pt x="6717010" y="855690"/>
                          <a:pt x="6735386" y="837314"/>
                          <a:pt x="6758056" y="837314"/>
                        </a:cubicBezTo>
                        <a:close/>
                        <a:moveTo>
                          <a:pt x="2496562" y="822942"/>
                        </a:moveTo>
                        <a:cubicBezTo>
                          <a:pt x="2509594" y="822942"/>
                          <a:pt x="2520162" y="833509"/>
                          <a:pt x="2520162" y="846543"/>
                        </a:cubicBezTo>
                        <a:cubicBezTo>
                          <a:pt x="2520162" y="859577"/>
                          <a:pt x="2509594" y="870144"/>
                          <a:pt x="2496562" y="870144"/>
                        </a:cubicBezTo>
                        <a:cubicBezTo>
                          <a:pt x="2483526" y="870144"/>
                          <a:pt x="2472960" y="859577"/>
                          <a:pt x="2472960" y="846543"/>
                        </a:cubicBezTo>
                        <a:cubicBezTo>
                          <a:pt x="2472960" y="833509"/>
                          <a:pt x="2483526" y="822942"/>
                          <a:pt x="2496562" y="822942"/>
                        </a:cubicBezTo>
                        <a:close/>
                        <a:moveTo>
                          <a:pt x="5967940" y="794210"/>
                        </a:moveTo>
                        <a:cubicBezTo>
                          <a:pt x="5997410" y="794210"/>
                          <a:pt x="6021298" y="817640"/>
                          <a:pt x="6021298" y="846543"/>
                        </a:cubicBezTo>
                        <a:cubicBezTo>
                          <a:pt x="6021298" y="875446"/>
                          <a:pt x="5997410" y="898876"/>
                          <a:pt x="5967940" y="898876"/>
                        </a:cubicBezTo>
                        <a:cubicBezTo>
                          <a:pt x="5938470" y="898876"/>
                          <a:pt x="5914582" y="875446"/>
                          <a:pt x="5914582" y="846543"/>
                        </a:cubicBezTo>
                        <a:cubicBezTo>
                          <a:pt x="5914582" y="817640"/>
                          <a:pt x="5938470" y="794210"/>
                          <a:pt x="5967940" y="794210"/>
                        </a:cubicBezTo>
                        <a:close/>
                        <a:moveTo>
                          <a:pt x="3052722" y="792154"/>
                        </a:moveTo>
                        <a:cubicBezTo>
                          <a:pt x="3066890" y="792154"/>
                          <a:pt x="3078376" y="804099"/>
                          <a:pt x="3078376" y="818833"/>
                        </a:cubicBezTo>
                        <a:cubicBezTo>
                          <a:pt x="3078376" y="833567"/>
                          <a:pt x="3066890" y="845512"/>
                          <a:pt x="3052722" y="845512"/>
                        </a:cubicBezTo>
                        <a:cubicBezTo>
                          <a:pt x="3038554" y="845512"/>
                          <a:pt x="3027068" y="833567"/>
                          <a:pt x="3027068" y="818833"/>
                        </a:cubicBezTo>
                        <a:cubicBezTo>
                          <a:pt x="3027068" y="804099"/>
                          <a:pt x="3038554" y="792154"/>
                          <a:pt x="3052722" y="792154"/>
                        </a:cubicBezTo>
                        <a:close/>
                        <a:moveTo>
                          <a:pt x="5411780" y="781893"/>
                        </a:moveTo>
                        <a:cubicBezTo>
                          <a:pt x="5431048" y="781893"/>
                          <a:pt x="5446668" y="797513"/>
                          <a:pt x="5446668" y="816781"/>
                        </a:cubicBezTo>
                        <a:cubicBezTo>
                          <a:pt x="5446668" y="836049"/>
                          <a:pt x="5431048" y="851669"/>
                          <a:pt x="5411780" y="851669"/>
                        </a:cubicBezTo>
                        <a:cubicBezTo>
                          <a:pt x="5392512" y="851669"/>
                          <a:pt x="5376892" y="836049"/>
                          <a:pt x="5376892" y="816781"/>
                        </a:cubicBezTo>
                        <a:cubicBezTo>
                          <a:pt x="5376892" y="797513"/>
                          <a:pt x="5392512" y="781893"/>
                          <a:pt x="5411780" y="781893"/>
                        </a:cubicBezTo>
                        <a:close/>
                        <a:moveTo>
                          <a:pt x="6242942" y="724437"/>
                        </a:moveTo>
                        <a:cubicBezTo>
                          <a:pt x="6267878" y="724437"/>
                          <a:pt x="6288090" y="744651"/>
                          <a:pt x="6288090" y="769587"/>
                        </a:cubicBezTo>
                        <a:cubicBezTo>
                          <a:pt x="6288090" y="794523"/>
                          <a:pt x="6267878" y="814737"/>
                          <a:pt x="6242942" y="814737"/>
                        </a:cubicBezTo>
                        <a:cubicBezTo>
                          <a:pt x="6218006" y="814737"/>
                          <a:pt x="6197790" y="794523"/>
                          <a:pt x="6197790" y="769587"/>
                        </a:cubicBezTo>
                        <a:cubicBezTo>
                          <a:pt x="6197790" y="744651"/>
                          <a:pt x="6218006" y="724437"/>
                          <a:pt x="6242942" y="724437"/>
                        </a:cubicBezTo>
                        <a:close/>
                        <a:moveTo>
                          <a:pt x="2219506" y="720335"/>
                        </a:moveTo>
                        <a:cubicBezTo>
                          <a:pt x="2246142" y="720335"/>
                          <a:pt x="2267734" y="742387"/>
                          <a:pt x="2267734" y="769589"/>
                        </a:cubicBezTo>
                        <a:cubicBezTo>
                          <a:pt x="2267734" y="796791"/>
                          <a:pt x="2246142" y="818842"/>
                          <a:pt x="2219506" y="818842"/>
                        </a:cubicBezTo>
                        <a:cubicBezTo>
                          <a:pt x="2192870" y="818842"/>
                          <a:pt x="2171278" y="796791"/>
                          <a:pt x="2171278" y="769589"/>
                        </a:cubicBezTo>
                        <a:cubicBezTo>
                          <a:pt x="2171278" y="742387"/>
                          <a:pt x="2192870" y="720335"/>
                          <a:pt x="2219506" y="720335"/>
                        </a:cubicBezTo>
                        <a:close/>
                        <a:moveTo>
                          <a:pt x="3340036" y="703908"/>
                        </a:moveTo>
                        <a:cubicBezTo>
                          <a:pt x="3355338" y="703908"/>
                          <a:pt x="3367742" y="716312"/>
                          <a:pt x="3367742" y="731614"/>
                        </a:cubicBezTo>
                        <a:cubicBezTo>
                          <a:pt x="3367742" y="746916"/>
                          <a:pt x="3355338" y="759320"/>
                          <a:pt x="3340036" y="759320"/>
                        </a:cubicBezTo>
                        <a:cubicBezTo>
                          <a:pt x="3324734" y="759320"/>
                          <a:pt x="3312330" y="746916"/>
                          <a:pt x="3312330" y="731614"/>
                        </a:cubicBezTo>
                        <a:cubicBezTo>
                          <a:pt x="3312330" y="716312"/>
                          <a:pt x="3324734" y="703908"/>
                          <a:pt x="3340036" y="703908"/>
                        </a:cubicBezTo>
                        <a:close/>
                        <a:moveTo>
                          <a:pt x="5123440" y="697750"/>
                        </a:moveTo>
                        <a:cubicBezTo>
                          <a:pt x="5142142" y="697750"/>
                          <a:pt x="5157302" y="712911"/>
                          <a:pt x="5157302" y="731613"/>
                        </a:cubicBezTo>
                        <a:cubicBezTo>
                          <a:pt x="5157302" y="750315"/>
                          <a:pt x="5142142" y="765476"/>
                          <a:pt x="5123440" y="765476"/>
                        </a:cubicBezTo>
                        <a:cubicBezTo>
                          <a:pt x="5104738" y="765476"/>
                          <a:pt x="5089578" y="750315"/>
                          <a:pt x="5089578" y="731613"/>
                        </a:cubicBezTo>
                        <a:cubicBezTo>
                          <a:pt x="5089578" y="712911"/>
                          <a:pt x="5104738" y="697750"/>
                          <a:pt x="5123440" y="697750"/>
                        </a:cubicBezTo>
                        <a:close/>
                        <a:moveTo>
                          <a:pt x="2768482" y="695703"/>
                        </a:moveTo>
                        <a:cubicBezTo>
                          <a:pt x="2783218" y="695703"/>
                          <a:pt x="2795162" y="707189"/>
                          <a:pt x="2795162" y="721357"/>
                        </a:cubicBezTo>
                        <a:cubicBezTo>
                          <a:pt x="2795162" y="735525"/>
                          <a:pt x="2783218" y="747011"/>
                          <a:pt x="2768482" y="747011"/>
                        </a:cubicBezTo>
                        <a:cubicBezTo>
                          <a:pt x="2753750" y="747011"/>
                          <a:pt x="2741804" y="735525"/>
                          <a:pt x="2741804" y="721357"/>
                        </a:cubicBezTo>
                        <a:cubicBezTo>
                          <a:pt x="2741804" y="707189"/>
                          <a:pt x="2753750" y="695703"/>
                          <a:pt x="2768482" y="695703"/>
                        </a:cubicBezTo>
                        <a:close/>
                        <a:moveTo>
                          <a:pt x="1952714" y="677241"/>
                        </a:moveTo>
                        <a:cubicBezTo>
                          <a:pt x="1970282" y="677241"/>
                          <a:pt x="1984526" y="691023"/>
                          <a:pt x="1984526" y="708025"/>
                        </a:cubicBezTo>
                        <a:cubicBezTo>
                          <a:pt x="1984526" y="725027"/>
                          <a:pt x="1970282" y="738809"/>
                          <a:pt x="1952714" y="738809"/>
                        </a:cubicBezTo>
                        <a:cubicBezTo>
                          <a:pt x="1935146" y="738809"/>
                          <a:pt x="1920906" y="725027"/>
                          <a:pt x="1920906" y="708025"/>
                        </a:cubicBezTo>
                        <a:cubicBezTo>
                          <a:pt x="1920906" y="691023"/>
                          <a:pt x="1935146" y="677241"/>
                          <a:pt x="1952714" y="677241"/>
                        </a:cubicBezTo>
                        <a:close/>
                        <a:moveTo>
                          <a:pt x="5696018" y="671076"/>
                        </a:moveTo>
                        <a:cubicBezTo>
                          <a:pt x="5723786" y="671076"/>
                          <a:pt x="5746298" y="693588"/>
                          <a:pt x="5746298" y="721357"/>
                        </a:cubicBezTo>
                        <a:cubicBezTo>
                          <a:pt x="5746298" y="749126"/>
                          <a:pt x="5723786" y="771638"/>
                          <a:pt x="5696018" y="771638"/>
                        </a:cubicBezTo>
                        <a:cubicBezTo>
                          <a:pt x="5668250" y="771638"/>
                          <a:pt x="5645738" y="749126"/>
                          <a:pt x="5645738" y="721357"/>
                        </a:cubicBezTo>
                        <a:cubicBezTo>
                          <a:pt x="5645738" y="693588"/>
                          <a:pt x="5668250" y="671076"/>
                          <a:pt x="5696018" y="671076"/>
                        </a:cubicBezTo>
                        <a:close/>
                        <a:moveTo>
                          <a:pt x="6509734" y="666979"/>
                        </a:moveTo>
                        <a:cubicBezTo>
                          <a:pt x="6532402" y="666979"/>
                          <a:pt x="6550778" y="685355"/>
                          <a:pt x="6550778" y="708024"/>
                        </a:cubicBezTo>
                        <a:cubicBezTo>
                          <a:pt x="6550778" y="730693"/>
                          <a:pt x="6532402" y="749069"/>
                          <a:pt x="6509734" y="749069"/>
                        </a:cubicBezTo>
                        <a:cubicBezTo>
                          <a:pt x="6487064" y="749069"/>
                          <a:pt x="6468688" y="730693"/>
                          <a:pt x="6468688" y="708024"/>
                        </a:cubicBezTo>
                        <a:cubicBezTo>
                          <a:pt x="6468688" y="685355"/>
                          <a:pt x="6487064" y="666979"/>
                          <a:pt x="6509734" y="666979"/>
                        </a:cubicBezTo>
                        <a:close/>
                        <a:moveTo>
                          <a:pt x="3634534" y="642340"/>
                        </a:moveTo>
                        <a:cubicBezTo>
                          <a:pt x="3650402" y="642340"/>
                          <a:pt x="3663266" y="655204"/>
                          <a:pt x="3663266" y="671072"/>
                        </a:cubicBezTo>
                        <a:cubicBezTo>
                          <a:pt x="3663266" y="686940"/>
                          <a:pt x="3650402" y="699804"/>
                          <a:pt x="3634534" y="699804"/>
                        </a:cubicBezTo>
                        <a:cubicBezTo>
                          <a:pt x="3618666" y="699804"/>
                          <a:pt x="3605802" y="686940"/>
                          <a:pt x="3605802" y="671072"/>
                        </a:cubicBezTo>
                        <a:cubicBezTo>
                          <a:pt x="3605802" y="655204"/>
                          <a:pt x="3618666" y="642340"/>
                          <a:pt x="3634534" y="642340"/>
                        </a:cubicBezTo>
                        <a:close/>
                        <a:moveTo>
                          <a:pt x="4829970" y="636183"/>
                        </a:moveTo>
                        <a:cubicBezTo>
                          <a:pt x="4848670" y="636183"/>
                          <a:pt x="4863832" y="651344"/>
                          <a:pt x="4863832" y="670046"/>
                        </a:cubicBezTo>
                        <a:cubicBezTo>
                          <a:pt x="4863832" y="688748"/>
                          <a:pt x="4848670" y="703909"/>
                          <a:pt x="4829970" y="703909"/>
                        </a:cubicBezTo>
                        <a:cubicBezTo>
                          <a:pt x="4811266" y="703909"/>
                          <a:pt x="4796106" y="688748"/>
                          <a:pt x="4796106" y="670046"/>
                        </a:cubicBezTo>
                        <a:cubicBezTo>
                          <a:pt x="4796106" y="651344"/>
                          <a:pt x="4811266" y="636183"/>
                          <a:pt x="4829970" y="636183"/>
                        </a:cubicBezTo>
                        <a:close/>
                        <a:moveTo>
                          <a:pt x="3931084" y="603347"/>
                        </a:moveTo>
                        <a:cubicBezTo>
                          <a:pt x="3947518" y="603347"/>
                          <a:pt x="3960842" y="616670"/>
                          <a:pt x="3960842" y="633105"/>
                        </a:cubicBezTo>
                        <a:cubicBezTo>
                          <a:pt x="3960842" y="649540"/>
                          <a:pt x="3947518" y="662863"/>
                          <a:pt x="3931084" y="662863"/>
                        </a:cubicBezTo>
                        <a:cubicBezTo>
                          <a:pt x="3914650" y="662863"/>
                          <a:pt x="3901326" y="649540"/>
                          <a:pt x="3901326" y="633105"/>
                        </a:cubicBezTo>
                        <a:cubicBezTo>
                          <a:pt x="3901326" y="616670"/>
                          <a:pt x="3914650" y="603347"/>
                          <a:pt x="3931084" y="603347"/>
                        </a:cubicBezTo>
                        <a:close/>
                        <a:moveTo>
                          <a:pt x="4532392" y="601295"/>
                        </a:moveTo>
                        <a:cubicBezTo>
                          <a:pt x="4549960" y="601295"/>
                          <a:pt x="4564202" y="615537"/>
                          <a:pt x="4564202" y="633105"/>
                        </a:cubicBezTo>
                        <a:cubicBezTo>
                          <a:pt x="4564202" y="650673"/>
                          <a:pt x="4549960" y="664915"/>
                          <a:pt x="4532392" y="664915"/>
                        </a:cubicBezTo>
                        <a:cubicBezTo>
                          <a:pt x="4514824" y="664915"/>
                          <a:pt x="4500582" y="650673"/>
                          <a:pt x="4500582" y="633105"/>
                        </a:cubicBezTo>
                        <a:cubicBezTo>
                          <a:pt x="4500582" y="615537"/>
                          <a:pt x="4514824" y="601295"/>
                          <a:pt x="4532392" y="601295"/>
                        </a:cubicBezTo>
                        <a:close/>
                        <a:moveTo>
                          <a:pt x="4231738" y="591033"/>
                        </a:moveTo>
                        <a:cubicBezTo>
                          <a:pt x="4248740" y="591033"/>
                          <a:pt x="4262522" y="604815"/>
                          <a:pt x="4262522" y="621817"/>
                        </a:cubicBezTo>
                        <a:cubicBezTo>
                          <a:pt x="4262522" y="638819"/>
                          <a:pt x="4248740" y="652601"/>
                          <a:pt x="4231738" y="652601"/>
                        </a:cubicBezTo>
                        <a:cubicBezTo>
                          <a:pt x="4214736" y="652601"/>
                          <a:pt x="4200954" y="638819"/>
                          <a:pt x="4200954" y="621817"/>
                        </a:cubicBezTo>
                        <a:cubicBezTo>
                          <a:pt x="4200954" y="604815"/>
                          <a:pt x="4214736" y="591033"/>
                          <a:pt x="4231738" y="591033"/>
                        </a:cubicBezTo>
                        <a:close/>
                        <a:moveTo>
                          <a:pt x="3050670" y="588986"/>
                        </a:moveTo>
                        <a:cubicBezTo>
                          <a:pt x="3065970" y="588986"/>
                          <a:pt x="3078374" y="601390"/>
                          <a:pt x="3078374" y="616692"/>
                        </a:cubicBezTo>
                        <a:cubicBezTo>
                          <a:pt x="3078374" y="631994"/>
                          <a:pt x="3065970" y="644398"/>
                          <a:pt x="3050670" y="644398"/>
                        </a:cubicBezTo>
                        <a:cubicBezTo>
                          <a:pt x="3035366" y="644398"/>
                          <a:pt x="3022962" y="631994"/>
                          <a:pt x="3022962" y="616692"/>
                        </a:cubicBezTo>
                        <a:cubicBezTo>
                          <a:pt x="3022962" y="601390"/>
                          <a:pt x="3035366" y="588986"/>
                          <a:pt x="3050670" y="588986"/>
                        </a:cubicBezTo>
                        <a:close/>
                        <a:moveTo>
                          <a:pt x="5977174" y="582832"/>
                        </a:moveTo>
                        <a:cubicBezTo>
                          <a:pt x="6002678" y="582832"/>
                          <a:pt x="6023350" y="603046"/>
                          <a:pt x="6023350" y="627982"/>
                        </a:cubicBezTo>
                        <a:cubicBezTo>
                          <a:pt x="6023350" y="652918"/>
                          <a:pt x="6002678" y="673132"/>
                          <a:pt x="5977174" y="673132"/>
                        </a:cubicBezTo>
                        <a:cubicBezTo>
                          <a:pt x="5951674" y="673132"/>
                          <a:pt x="5930998" y="652918"/>
                          <a:pt x="5930998" y="627982"/>
                        </a:cubicBezTo>
                        <a:cubicBezTo>
                          <a:pt x="5930998" y="603046"/>
                          <a:pt x="5951674" y="582832"/>
                          <a:pt x="5977174" y="582832"/>
                        </a:cubicBezTo>
                        <a:close/>
                        <a:moveTo>
                          <a:pt x="2486300" y="580782"/>
                        </a:moveTo>
                        <a:cubicBezTo>
                          <a:pt x="2512936" y="580782"/>
                          <a:pt x="2534528" y="602374"/>
                          <a:pt x="2534528" y="629010"/>
                        </a:cubicBezTo>
                        <a:cubicBezTo>
                          <a:pt x="2534528" y="655646"/>
                          <a:pt x="2512936" y="677238"/>
                          <a:pt x="2486300" y="677238"/>
                        </a:cubicBezTo>
                        <a:cubicBezTo>
                          <a:pt x="2459664" y="677238"/>
                          <a:pt x="2438072" y="655646"/>
                          <a:pt x="2438072" y="629010"/>
                        </a:cubicBezTo>
                        <a:cubicBezTo>
                          <a:pt x="2438072" y="602374"/>
                          <a:pt x="2459664" y="580782"/>
                          <a:pt x="2486300" y="580782"/>
                        </a:cubicBezTo>
                        <a:close/>
                        <a:moveTo>
                          <a:pt x="5413834" y="570515"/>
                        </a:moveTo>
                        <a:cubicBezTo>
                          <a:pt x="5439902" y="570515"/>
                          <a:pt x="5461034" y="591189"/>
                          <a:pt x="5461034" y="616691"/>
                        </a:cubicBezTo>
                        <a:cubicBezTo>
                          <a:pt x="5461034" y="642193"/>
                          <a:pt x="5439902" y="662867"/>
                          <a:pt x="5413834" y="662867"/>
                        </a:cubicBezTo>
                        <a:cubicBezTo>
                          <a:pt x="5387764" y="662867"/>
                          <a:pt x="5366630" y="642193"/>
                          <a:pt x="5366630" y="616691"/>
                        </a:cubicBezTo>
                        <a:cubicBezTo>
                          <a:pt x="5366630" y="591189"/>
                          <a:pt x="5387764" y="570515"/>
                          <a:pt x="5413834" y="570515"/>
                        </a:cubicBezTo>
                        <a:close/>
                        <a:moveTo>
                          <a:pt x="2211298" y="523323"/>
                        </a:moveTo>
                        <a:cubicBezTo>
                          <a:pt x="2228866" y="523323"/>
                          <a:pt x="2243108" y="537565"/>
                          <a:pt x="2243108" y="555133"/>
                        </a:cubicBezTo>
                        <a:cubicBezTo>
                          <a:pt x="2243108" y="572701"/>
                          <a:pt x="2228866" y="586943"/>
                          <a:pt x="2211298" y="586943"/>
                        </a:cubicBezTo>
                        <a:cubicBezTo>
                          <a:pt x="2193730" y="586943"/>
                          <a:pt x="2179488" y="572701"/>
                          <a:pt x="2179488" y="555133"/>
                        </a:cubicBezTo>
                        <a:cubicBezTo>
                          <a:pt x="2179488" y="537565"/>
                          <a:pt x="2193730" y="523323"/>
                          <a:pt x="2211298" y="523323"/>
                        </a:cubicBezTo>
                        <a:close/>
                        <a:moveTo>
                          <a:pt x="6251150" y="513060"/>
                        </a:moveTo>
                        <a:cubicBezTo>
                          <a:pt x="6273818" y="513060"/>
                          <a:pt x="6292194" y="531436"/>
                          <a:pt x="6292194" y="554105"/>
                        </a:cubicBezTo>
                        <a:cubicBezTo>
                          <a:pt x="6292194" y="576774"/>
                          <a:pt x="6273818" y="595150"/>
                          <a:pt x="6251150" y="595150"/>
                        </a:cubicBezTo>
                        <a:cubicBezTo>
                          <a:pt x="6228482" y="595150"/>
                          <a:pt x="6210106" y="576774"/>
                          <a:pt x="6210106" y="554105"/>
                        </a:cubicBezTo>
                        <a:cubicBezTo>
                          <a:pt x="6210106" y="531436"/>
                          <a:pt x="6228482" y="513060"/>
                          <a:pt x="6251150" y="513060"/>
                        </a:cubicBezTo>
                        <a:close/>
                        <a:moveTo>
                          <a:pt x="3339010" y="504843"/>
                        </a:moveTo>
                        <a:cubicBezTo>
                          <a:pt x="3356010" y="504843"/>
                          <a:pt x="3369794" y="518626"/>
                          <a:pt x="3369794" y="535627"/>
                        </a:cubicBezTo>
                        <a:cubicBezTo>
                          <a:pt x="3369794" y="552629"/>
                          <a:pt x="3356010" y="566411"/>
                          <a:pt x="3339010" y="566411"/>
                        </a:cubicBezTo>
                        <a:cubicBezTo>
                          <a:pt x="3322006" y="566411"/>
                          <a:pt x="3308226" y="552629"/>
                          <a:pt x="3308226" y="535627"/>
                        </a:cubicBezTo>
                        <a:cubicBezTo>
                          <a:pt x="3308226" y="518626"/>
                          <a:pt x="3322006" y="504843"/>
                          <a:pt x="3339010" y="504843"/>
                        </a:cubicBezTo>
                        <a:close/>
                        <a:moveTo>
                          <a:pt x="5124466" y="490478"/>
                        </a:moveTo>
                        <a:cubicBezTo>
                          <a:pt x="5149402" y="490478"/>
                          <a:pt x="5169616" y="510233"/>
                          <a:pt x="5169616" y="534602"/>
                        </a:cubicBezTo>
                        <a:cubicBezTo>
                          <a:pt x="5169616" y="558971"/>
                          <a:pt x="5149402" y="578726"/>
                          <a:pt x="5124466" y="578726"/>
                        </a:cubicBezTo>
                        <a:cubicBezTo>
                          <a:pt x="5099530" y="578726"/>
                          <a:pt x="5079316" y="558971"/>
                          <a:pt x="5079316" y="534602"/>
                        </a:cubicBezTo>
                        <a:cubicBezTo>
                          <a:pt x="5079316" y="510233"/>
                          <a:pt x="5099530" y="490478"/>
                          <a:pt x="5124466" y="490478"/>
                        </a:cubicBezTo>
                        <a:close/>
                        <a:moveTo>
                          <a:pt x="5702174" y="461750"/>
                        </a:moveTo>
                        <a:cubicBezTo>
                          <a:pt x="5727676" y="461750"/>
                          <a:pt x="5748350" y="482424"/>
                          <a:pt x="5748350" y="507926"/>
                        </a:cubicBezTo>
                        <a:cubicBezTo>
                          <a:pt x="5748350" y="533428"/>
                          <a:pt x="5727676" y="554102"/>
                          <a:pt x="5702174" y="554102"/>
                        </a:cubicBezTo>
                        <a:cubicBezTo>
                          <a:pt x="5676672" y="554102"/>
                          <a:pt x="5655998" y="533428"/>
                          <a:pt x="5655998" y="507926"/>
                        </a:cubicBezTo>
                        <a:cubicBezTo>
                          <a:pt x="5655998" y="482424"/>
                          <a:pt x="5676672" y="461750"/>
                          <a:pt x="5702174" y="461750"/>
                        </a:cubicBezTo>
                        <a:close/>
                        <a:moveTo>
                          <a:pt x="2761302" y="459699"/>
                        </a:moveTo>
                        <a:cubicBezTo>
                          <a:pt x="2787938" y="459699"/>
                          <a:pt x="2809530" y="481291"/>
                          <a:pt x="2809530" y="507927"/>
                        </a:cubicBezTo>
                        <a:cubicBezTo>
                          <a:pt x="2809530" y="534563"/>
                          <a:pt x="2787938" y="556155"/>
                          <a:pt x="2761302" y="556155"/>
                        </a:cubicBezTo>
                        <a:cubicBezTo>
                          <a:pt x="2734666" y="556155"/>
                          <a:pt x="2713074" y="534563"/>
                          <a:pt x="2713074" y="507927"/>
                        </a:cubicBezTo>
                        <a:cubicBezTo>
                          <a:pt x="2713074" y="481291"/>
                          <a:pt x="2734666" y="459699"/>
                          <a:pt x="2761302" y="459699"/>
                        </a:cubicBezTo>
                        <a:close/>
                        <a:moveTo>
                          <a:pt x="3634534" y="443276"/>
                        </a:moveTo>
                        <a:cubicBezTo>
                          <a:pt x="3652668" y="443276"/>
                          <a:pt x="3667370" y="458438"/>
                          <a:pt x="3667370" y="477139"/>
                        </a:cubicBezTo>
                        <a:cubicBezTo>
                          <a:pt x="3667370" y="495841"/>
                          <a:pt x="3652668" y="511002"/>
                          <a:pt x="3634534" y="511002"/>
                        </a:cubicBezTo>
                        <a:cubicBezTo>
                          <a:pt x="3616398" y="511002"/>
                          <a:pt x="3601698" y="495841"/>
                          <a:pt x="3601698" y="477139"/>
                        </a:cubicBezTo>
                        <a:cubicBezTo>
                          <a:pt x="3601698" y="458438"/>
                          <a:pt x="3616398" y="443276"/>
                          <a:pt x="3634534" y="443276"/>
                        </a:cubicBezTo>
                        <a:close/>
                        <a:moveTo>
                          <a:pt x="4829970" y="435067"/>
                        </a:moveTo>
                        <a:cubicBezTo>
                          <a:pt x="4853206" y="435067"/>
                          <a:pt x="4872042" y="453903"/>
                          <a:pt x="4872042" y="477139"/>
                        </a:cubicBezTo>
                        <a:cubicBezTo>
                          <a:pt x="4872042" y="500375"/>
                          <a:pt x="4853206" y="519211"/>
                          <a:pt x="4829970" y="519211"/>
                        </a:cubicBezTo>
                        <a:cubicBezTo>
                          <a:pt x="4806734" y="519211"/>
                          <a:pt x="4787898" y="500375"/>
                          <a:pt x="4787898" y="477139"/>
                        </a:cubicBezTo>
                        <a:cubicBezTo>
                          <a:pt x="4787898" y="453903"/>
                          <a:pt x="4806734" y="435067"/>
                          <a:pt x="4829970" y="435067"/>
                        </a:cubicBezTo>
                        <a:close/>
                        <a:moveTo>
                          <a:pt x="3932110" y="406335"/>
                        </a:moveTo>
                        <a:cubicBezTo>
                          <a:pt x="3951378" y="406335"/>
                          <a:pt x="3966998" y="421955"/>
                          <a:pt x="3966998" y="441223"/>
                        </a:cubicBezTo>
                        <a:cubicBezTo>
                          <a:pt x="3966998" y="460491"/>
                          <a:pt x="3951378" y="476111"/>
                          <a:pt x="3932110" y="476111"/>
                        </a:cubicBezTo>
                        <a:cubicBezTo>
                          <a:pt x="3912842" y="476111"/>
                          <a:pt x="3897222" y="460491"/>
                          <a:pt x="3897222" y="441223"/>
                        </a:cubicBezTo>
                        <a:cubicBezTo>
                          <a:pt x="3897222" y="421955"/>
                          <a:pt x="3912842" y="406335"/>
                          <a:pt x="3932110" y="406335"/>
                        </a:cubicBezTo>
                        <a:close/>
                        <a:moveTo>
                          <a:pt x="4532392" y="402231"/>
                        </a:moveTo>
                        <a:cubicBezTo>
                          <a:pt x="4554494" y="402231"/>
                          <a:pt x="4572410" y="420148"/>
                          <a:pt x="4572410" y="442250"/>
                        </a:cubicBezTo>
                        <a:cubicBezTo>
                          <a:pt x="4572410" y="464352"/>
                          <a:pt x="4554494" y="482269"/>
                          <a:pt x="4532392" y="482269"/>
                        </a:cubicBezTo>
                        <a:cubicBezTo>
                          <a:pt x="4510290" y="482269"/>
                          <a:pt x="4492374" y="464352"/>
                          <a:pt x="4492374" y="442250"/>
                        </a:cubicBezTo>
                        <a:cubicBezTo>
                          <a:pt x="4492374" y="420148"/>
                          <a:pt x="4510290" y="402231"/>
                          <a:pt x="4532392" y="402231"/>
                        </a:cubicBezTo>
                        <a:close/>
                        <a:moveTo>
                          <a:pt x="4231738" y="391970"/>
                        </a:moveTo>
                        <a:cubicBezTo>
                          <a:pt x="4252140" y="391970"/>
                          <a:pt x="4268678" y="408968"/>
                          <a:pt x="4268678" y="429937"/>
                        </a:cubicBezTo>
                        <a:cubicBezTo>
                          <a:pt x="4268678" y="450906"/>
                          <a:pt x="4252140" y="467904"/>
                          <a:pt x="4231738" y="467904"/>
                        </a:cubicBezTo>
                        <a:cubicBezTo>
                          <a:pt x="4211336" y="467904"/>
                          <a:pt x="4194798" y="450906"/>
                          <a:pt x="4194798" y="429937"/>
                        </a:cubicBezTo>
                        <a:cubicBezTo>
                          <a:pt x="4194798" y="408968"/>
                          <a:pt x="4211336" y="391970"/>
                          <a:pt x="4231738" y="391970"/>
                        </a:cubicBezTo>
                        <a:close/>
                        <a:moveTo>
                          <a:pt x="2481170" y="385823"/>
                        </a:moveTo>
                        <a:cubicBezTo>
                          <a:pt x="2499304" y="385823"/>
                          <a:pt x="2514006" y="400984"/>
                          <a:pt x="2514006" y="419686"/>
                        </a:cubicBezTo>
                        <a:cubicBezTo>
                          <a:pt x="2514006" y="438388"/>
                          <a:pt x="2499304" y="453549"/>
                          <a:pt x="2481170" y="453549"/>
                        </a:cubicBezTo>
                        <a:cubicBezTo>
                          <a:pt x="2463034" y="453549"/>
                          <a:pt x="2448334" y="438388"/>
                          <a:pt x="2448334" y="419686"/>
                        </a:cubicBezTo>
                        <a:cubicBezTo>
                          <a:pt x="2448334" y="400984"/>
                          <a:pt x="2463034" y="385823"/>
                          <a:pt x="2481170" y="385823"/>
                        </a:cubicBezTo>
                        <a:close/>
                        <a:moveTo>
                          <a:pt x="5982306" y="377613"/>
                        </a:moveTo>
                        <a:cubicBezTo>
                          <a:pt x="6004974" y="377613"/>
                          <a:pt x="6023350" y="395989"/>
                          <a:pt x="6023350" y="418658"/>
                        </a:cubicBezTo>
                        <a:cubicBezTo>
                          <a:pt x="6023350" y="441327"/>
                          <a:pt x="6004974" y="459703"/>
                          <a:pt x="5982306" y="459703"/>
                        </a:cubicBezTo>
                        <a:cubicBezTo>
                          <a:pt x="5959638" y="459703"/>
                          <a:pt x="5941262" y="441327"/>
                          <a:pt x="5941262" y="418658"/>
                        </a:cubicBezTo>
                        <a:cubicBezTo>
                          <a:pt x="5941262" y="395989"/>
                          <a:pt x="5959638" y="377613"/>
                          <a:pt x="5982306" y="377613"/>
                        </a:cubicBezTo>
                        <a:close/>
                        <a:moveTo>
                          <a:pt x="3046564" y="361191"/>
                        </a:moveTo>
                        <a:cubicBezTo>
                          <a:pt x="3073200" y="361191"/>
                          <a:pt x="3094792" y="382783"/>
                          <a:pt x="3094792" y="409419"/>
                        </a:cubicBezTo>
                        <a:cubicBezTo>
                          <a:pt x="3094792" y="436055"/>
                          <a:pt x="3073200" y="457647"/>
                          <a:pt x="3046564" y="457647"/>
                        </a:cubicBezTo>
                        <a:cubicBezTo>
                          <a:pt x="3019928" y="457647"/>
                          <a:pt x="2998336" y="436055"/>
                          <a:pt x="2998336" y="409419"/>
                        </a:cubicBezTo>
                        <a:cubicBezTo>
                          <a:pt x="2998336" y="382783"/>
                          <a:pt x="3019928" y="361191"/>
                          <a:pt x="3046564" y="361191"/>
                        </a:cubicBezTo>
                        <a:close/>
                        <a:moveTo>
                          <a:pt x="5417938" y="361190"/>
                        </a:moveTo>
                        <a:cubicBezTo>
                          <a:pt x="5444006" y="361190"/>
                          <a:pt x="5465140" y="382323"/>
                          <a:pt x="5465140" y="408392"/>
                        </a:cubicBezTo>
                        <a:cubicBezTo>
                          <a:pt x="5465140" y="434461"/>
                          <a:pt x="5444006" y="455594"/>
                          <a:pt x="5417938" y="455594"/>
                        </a:cubicBezTo>
                        <a:cubicBezTo>
                          <a:pt x="5391870" y="455594"/>
                          <a:pt x="5370736" y="434461"/>
                          <a:pt x="5370736" y="408392"/>
                        </a:cubicBezTo>
                        <a:cubicBezTo>
                          <a:pt x="5370736" y="382323"/>
                          <a:pt x="5391870" y="361190"/>
                          <a:pt x="5417938" y="361190"/>
                        </a:cubicBezTo>
                        <a:close/>
                        <a:moveTo>
                          <a:pt x="3335930" y="283205"/>
                        </a:moveTo>
                        <a:cubicBezTo>
                          <a:pt x="3362566" y="283205"/>
                          <a:pt x="3384158" y="304797"/>
                          <a:pt x="3384158" y="331433"/>
                        </a:cubicBezTo>
                        <a:cubicBezTo>
                          <a:pt x="3384158" y="358069"/>
                          <a:pt x="3362566" y="379661"/>
                          <a:pt x="3335930" y="379661"/>
                        </a:cubicBezTo>
                        <a:cubicBezTo>
                          <a:pt x="3309294" y="379661"/>
                          <a:pt x="3287702" y="358069"/>
                          <a:pt x="3287702" y="331433"/>
                        </a:cubicBezTo>
                        <a:cubicBezTo>
                          <a:pt x="3287702" y="304797"/>
                          <a:pt x="3309294" y="283205"/>
                          <a:pt x="3335930" y="283205"/>
                        </a:cubicBezTo>
                        <a:close/>
                        <a:moveTo>
                          <a:pt x="5127544" y="283205"/>
                        </a:moveTo>
                        <a:cubicBezTo>
                          <a:pt x="5153046" y="283205"/>
                          <a:pt x="5173720" y="304338"/>
                          <a:pt x="5173720" y="330407"/>
                        </a:cubicBezTo>
                        <a:cubicBezTo>
                          <a:pt x="5173720" y="356476"/>
                          <a:pt x="5153046" y="377608"/>
                          <a:pt x="5127544" y="377608"/>
                        </a:cubicBezTo>
                        <a:cubicBezTo>
                          <a:pt x="5102042" y="377608"/>
                          <a:pt x="5081368" y="356476"/>
                          <a:pt x="5081368" y="330407"/>
                        </a:cubicBezTo>
                        <a:cubicBezTo>
                          <a:pt x="5081368" y="304338"/>
                          <a:pt x="5102042" y="283205"/>
                          <a:pt x="5127544" y="283205"/>
                        </a:cubicBezTo>
                        <a:close/>
                        <a:moveTo>
                          <a:pt x="2758222" y="270897"/>
                        </a:moveTo>
                        <a:cubicBezTo>
                          <a:pt x="2777490" y="270897"/>
                          <a:pt x="2793110" y="286058"/>
                          <a:pt x="2793110" y="304760"/>
                        </a:cubicBezTo>
                        <a:cubicBezTo>
                          <a:pt x="2793110" y="323462"/>
                          <a:pt x="2777490" y="338623"/>
                          <a:pt x="2758222" y="338623"/>
                        </a:cubicBezTo>
                        <a:cubicBezTo>
                          <a:pt x="2738954" y="338623"/>
                          <a:pt x="2723334" y="323462"/>
                          <a:pt x="2723334" y="304760"/>
                        </a:cubicBezTo>
                        <a:cubicBezTo>
                          <a:pt x="2723334" y="286058"/>
                          <a:pt x="2738954" y="270897"/>
                          <a:pt x="2758222" y="270897"/>
                        </a:cubicBezTo>
                        <a:close/>
                        <a:moveTo>
                          <a:pt x="5705252" y="262687"/>
                        </a:moveTo>
                        <a:cubicBezTo>
                          <a:pt x="5727922" y="262687"/>
                          <a:pt x="5746298" y="281063"/>
                          <a:pt x="5746298" y="303732"/>
                        </a:cubicBezTo>
                        <a:cubicBezTo>
                          <a:pt x="5746298" y="326401"/>
                          <a:pt x="5727922" y="344777"/>
                          <a:pt x="5705252" y="344777"/>
                        </a:cubicBezTo>
                        <a:cubicBezTo>
                          <a:pt x="5682582" y="344777"/>
                          <a:pt x="5664206" y="326401"/>
                          <a:pt x="5664206" y="303732"/>
                        </a:cubicBezTo>
                        <a:cubicBezTo>
                          <a:pt x="5664206" y="281063"/>
                          <a:pt x="5682582" y="262687"/>
                          <a:pt x="5705252" y="262687"/>
                        </a:cubicBezTo>
                        <a:close/>
                        <a:moveTo>
                          <a:pt x="3631454" y="227795"/>
                        </a:moveTo>
                        <a:cubicBezTo>
                          <a:pt x="3658090" y="227795"/>
                          <a:pt x="3679682" y="248928"/>
                          <a:pt x="3679682" y="274997"/>
                        </a:cubicBezTo>
                        <a:cubicBezTo>
                          <a:pt x="3679682" y="301066"/>
                          <a:pt x="3658090" y="322199"/>
                          <a:pt x="3631454" y="322199"/>
                        </a:cubicBezTo>
                        <a:cubicBezTo>
                          <a:pt x="3604818" y="322199"/>
                          <a:pt x="3583226" y="301066"/>
                          <a:pt x="3583226" y="274997"/>
                        </a:cubicBezTo>
                        <a:cubicBezTo>
                          <a:pt x="3583226" y="248928"/>
                          <a:pt x="3604818" y="227795"/>
                          <a:pt x="3631454" y="227795"/>
                        </a:cubicBezTo>
                        <a:close/>
                        <a:moveTo>
                          <a:pt x="4832020" y="227795"/>
                        </a:moveTo>
                        <a:cubicBezTo>
                          <a:pt x="4857522" y="227795"/>
                          <a:pt x="4878196" y="248928"/>
                          <a:pt x="4878196" y="274997"/>
                        </a:cubicBezTo>
                        <a:cubicBezTo>
                          <a:pt x="4878196" y="301066"/>
                          <a:pt x="4857522" y="322199"/>
                          <a:pt x="4832020" y="322199"/>
                        </a:cubicBezTo>
                        <a:cubicBezTo>
                          <a:pt x="4806518" y="322199"/>
                          <a:pt x="4785844" y="301066"/>
                          <a:pt x="4785844" y="274997"/>
                        </a:cubicBezTo>
                        <a:cubicBezTo>
                          <a:pt x="4785844" y="248928"/>
                          <a:pt x="4806518" y="227795"/>
                          <a:pt x="4832020" y="227795"/>
                        </a:cubicBezTo>
                        <a:close/>
                        <a:moveTo>
                          <a:pt x="4532392" y="194959"/>
                        </a:moveTo>
                        <a:cubicBezTo>
                          <a:pt x="4559028" y="194959"/>
                          <a:pt x="4580620" y="215633"/>
                          <a:pt x="4580620" y="241135"/>
                        </a:cubicBezTo>
                        <a:cubicBezTo>
                          <a:pt x="4580620" y="266637"/>
                          <a:pt x="4559028" y="287311"/>
                          <a:pt x="4532392" y="287311"/>
                        </a:cubicBezTo>
                        <a:cubicBezTo>
                          <a:pt x="4505756" y="287311"/>
                          <a:pt x="4484164" y="266637"/>
                          <a:pt x="4484164" y="241135"/>
                        </a:cubicBezTo>
                        <a:cubicBezTo>
                          <a:pt x="4484164" y="215633"/>
                          <a:pt x="4505756" y="194959"/>
                          <a:pt x="4532392" y="194959"/>
                        </a:cubicBezTo>
                        <a:close/>
                        <a:moveTo>
                          <a:pt x="3931082" y="192906"/>
                        </a:moveTo>
                        <a:cubicBezTo>
                          <a:pt x="3957718" y="192906"/>
                          <a:pt x="3979310" y="214498"/>
                          <a:pt x="3979310" y="241134"/>
                        </a:cubicBezTo>
                        <a:cubicBezTo>
                          <a:pt x="3979310" y="267770"/>
                          <a:pt x="3957718" y="289362"/>
                          <a:pt x="3931082" y="289362"/>
                        </a:cubicBezTo>
                        <a:cubicBezTo>
                          <a:pt x="3904446" y="289362"/>
                          <a:pt x="3882854" y="267770"/>
                          <a:pt x="3882854" y="241134"/>
                        </a:cubicBezTo>
                        <a:cubicBezTo>
                          <a:pt x="3882854" y="214498"/>
                          <a:pt x="3904446" y="192906"/>
                          <a:pt x="3931082" y="192906"/>
                        </a:cubicBezTo>
                        <a:close/>
                        <a:moveTo>
                          <a:pt x="4231738" y="182646"/>
                        </a:moveTo>
                        <a:cubicBezTo>
                          <a:pt x="4257806" y="182646"/>
                          <a:pt x="4278940" y="203779"/>
                          <a:pt x="4278940" y="229848"/>
                        </a:cubicBezTo>
                        <a:cubicBezTo>
                          <a:pt x="4278940" y="255917"/>
                          <a:pt x="4257806" y="277050"/>
                          <a:pt x="4231738" y="277050"/>
                        </a:cubicBezTo>
                        <a:cubicBezTo>
                          <a:pt x="4205670" y="277050"/>
                          <a:pt x="4184536" y="255917"/>
                          <a:pt x="4184536" y="229848"/>
                        </a:cubicBezTo>
                        <a:cubicBezTo>
                          <a:pt x="4184536" y="203779"/>
                          <a:pt x="4205670" y="182646"/>
                          <a:pt x="4231738" y="182646"/>
                        </a:cubicBezTo>
                        <a:close/>
                        <a:moveTo>
                          <a:pt x="3043486" y="174442"/>
                        </a:moveTo>
                        <a:cubicBezTo>
                          <a:pt x="3062754" y="174442"/>
                          <a:pt x="3078374" y="190062"/>
                          <a:pt x="3078374" y="209330"/>
                        </a:cubicBezTo>
                        <a:cubicBezTo>
                          <a:pt x="3078374" y="228598"/>
                          <a:pt x="3062754" y="244218"/>
                          <a:pt x="3043486" y="244218"/>
                        </a:cubicBezTo>
                        <a:cubicBezTo>
                          <a:pt x="3024218" y="244218"/>
                          <a:pt x="3008598" y="228598"/>
                          <a:pt x="3008598" y="209330"/>
                        </a:cubicBezTo>
                        <a:cubicBezTo>
                          <a:pt x="3008598" y="190062"/>
                          <a:pt x="3024218" y="174442"/>
                          <a:pt x="3043486" y="174442"/>
                        </a:cubicBezTo>
                        <a:close/>
                        <a:moveTo>
                          <a:pt x="5419990" y="168284"/>
                        </a:moveTo>
                        <a:cubicBezTo>
                          <a:pt x="5442658" y="168284"/>
                          <a:pt x="5461034" y="186200"/>
                          <a:pt x="5461034" y="208302"/>
                        </a:cubicBezTo>
                        <a:cubicBezTo>
                          <a:pt x="5461034" y="230404"/>
                          <a:pt x="5442658" y="248321"/>
                          <a:pt x="5419990" y="248321"/>
                        </a:cubicBezTo>
                        <a:cubicBezTo>
                          <a:pt x="5397322" y="248321"/>
                          <a:pt x="5378946" y="230404"/>
                          <a:pt x="5378946" y="208302"/>
                        </a:cubicBezTo>
                        <a:cubicBezTo>
                          <a:pt x="5378946" y="186200"/>
                          <a:pt x="5397322" y="168284"/>
                          <a:pt x="5419990" y="168284"/>
                        </a:cubicBezTo>
                        <a:close/>
                        <a:moveTo>
                          <a:pt x="3334904" y="98508"/>
                        </a:moveTo>
                        <a:cubicBezTo>
                          <a:pt x="3354172" y="98508"/>
                          <a:pt x="3369792" y="114588"/>
                          <a:pt x="3369792" y="134423"/>
                        </a:cubicBezTo>
                        <a:cubicBezTo>
                          <a:pt x="3369792" y="154258"/>
                          <a:pt x="3354172" y="170338"/>
                          <a:pt x="3334904" y="170338"/>
                        </a:cubicBezTo>
                        <a:cubicBezTo>
                          <a:pt x="3315636" y="170338"/>
                          <a:pt x="3300016" y="154258"/>
                          <a:pt x="3300016" y="134423"/>
                        </a:cubicBezTo>
                        <a:cubicBezTo>
                          <a:pt x="3300016" y="114588"/>
                          <a:pt x="3315636" y="98508"/>
                          <a:pt x="3334904" y="98508"/>
                        </a:cubicBezTo>
                        <a:close/>
                        <a:moveTo>
                          <a:pt x="5127544" y="94403"/>
                        </a:moveTo>
                        <a:cubicBezTo>
                          <a:pt x="5149646" y="94403"/>
                          <a:pt x="5167562" y="112319"/>
                          <a:pt x="5167562" y="134421"/>
                        </a:cubicBezTo>
                        <a:cubicBezTo>
                          <a:pt x="5167562" y="156523"/>
                          <a:pt x="5149646" y="174440"/>
                          <a:pt x="5127544" y="174440"/>
                        </a:cubicBezTo>
                        <a:cubicBezTo>
                          <a:pt x="5105442" y="174440"/>
                          <a:pt x="5087526" y="156523"/>
                          <a:pt x="5087526" y="134421"/>
                        </a:cubicBezTo>
                        <a:cubicBezTo>
                          <a:pt x="5087526" y="112319"/>
                          <a:pt x="5105442" y="94403"/>
                          <a:pt x="5127544" y="94403"/>
                        </a:cubicBezTo>
                        <a:close/>
                        <a:moveTo>
                          <a:pt x="3631454" y="45149"/>
                        </a:moveTo>
                        <a:cubicBezTo>
                          <a:pt x="3651290" y="45149"/>
                          <a:pt x="3667370" y="61229"/>
                          <a:pt x="3667370" y="81064"/>
                        </a:cubicBezTo>
                        <a:cubicBezTo>
                          <a:pt x="3667370" y="100899"/>
                          <a:pt x="3651290" y="116979"/>
                          <a:pt x="3631454" y="116979"/>
                        </a:cubicBezTo>
                        <a:cubicBezTo>
                          <a:pt x="3611620" y="116979"/>
                          <a:pt x="3595540" y="100899"/>
                          <a:pt x="3595540" y="81064"/>
                        </a:cubicBezTo>
                        <a:cubicBezTo>
                          <a:pt x="3595540" y="61229"/>
                          <a:pt x="3611620" y="45149"/>
                          <a:pt x="3631454" y="45149"/>
                        </a:cubicBezTo>
                        <a:close/>
                        <a:moveTo>
                          <a:pt x="4830994" y="41045"/>
                        </a:moveTo>
                        <a:cubicBezTo>
                          <a:pt x="4852530" y="41045"/>
                          <a:pt x="4869988" y="58962"/>
                          <a:pt x="4869988" y="81064"/>
                        </a:cubicBezTo>
                        <a:cubicBezTo>
                          <a:pt x="4869988" y="103165"/>
                          <a:pt x="4852530" y="121082"/>
                          <a:pt x="4830994" y="121082"/>
                        </a:cubicBezTo>
                        <a:cubicBezTo>
                          <a:pt x="4809460" y="121082"/>
                          <a:pt x="4792002" y="103165"/>
                          <a:pt x="4792002" y="81064"/>
                        </a:cubicBezTo>
                        <a:cubicBezTo>
                          <a:pt x="4792002" y="58962"/>
                          <a:pt x="4809460" y="41045"/>
                          <a:pt x="4830994" y="41045"/>
                        </a:cubicBezTo>
                        <a:close/>
                        <a:moveTo>
                          <a:pt x="3931084" y="12313"/>
                        </a:moveTo>
                        <a:cubicBezTo>
                          <a:pt x="3952054" y="12313"/>
                          <a:pt x="3969050" y="28852"/>
                          <a:pt x="3969050" y="49254"/>
                        </a:cubicBezTo>
                        <a:cubicBezTo>
                          <a:pt x="3969050" y="69656"/>
                          <a:pt x="3952054" y="86195"/>
                          <a:pt x="3931084" y="86195"/>
                        </a:cubicBezTo>
                        <a:cubicBezTo>
                          <a:pt x="3910114" y="86195"/>
                          <a:pt x="3893118" y="69656"/>
                          <a:pt x="3893118" y="49254"/>
                        </a:cubicBezTo>
                        <a:cubicBezTo>
                          <a:pt x="3893118" y="28852"/>
                          <a:pt x="3910114" y="12313"/>
                          <a:pt x="3931084" y="12313"/>
                        </a:cubicBezTo>
                        <a:close/>
                        <a:moveTo>
                          <a:pt x="4532392" y="10262"/>
                        </a:moveTo>
                        <a:cubicBezTo>
                          <a:pt x="4553362" y="10262"/>
                          <a:pt x="4570358" y="27720"/>
                          <a:pt x="4570358" y="49255"/>
                        </a:cubicBezTo>
                        <a:cubicBezTo>
                          <a:pt x="4570358" y="70790"/>
                          <a:pt x="4553362" y="88248"/>
                          <a:pt x="4532392" y="88248"/>
                        </a:cubicBezTo>
                        <a:cubicBezTo>
                          <a:pt x="4511422" y="88248"/>
                          <a:pt x="4494426" y="70790"/>
                          <a:pt x="4494426" y="49255"/>
                        </a:cubicBezTo>
                        <a:cubicBezTo>
                          <a:pt x="4494426" y="27720"/>
                          <a:pt x="4511422" y="10262"/>
                          <a:pt x="4532392" y="10262"/>
                        </a:cubicBezTo>
                        <a:close/>
                        <a:moveTo>
                          <a:pt x="4230712" y="0"/>
                        </a:moveTo>
                        <a:cubicBezTo>
                          <a:pt x="4251682" y="0"/>
                          <a:pt x="4268678" y="16998"/>
                          <a:pt x="4268678" y="37967"/>
                        </a:cubicBezTo>
                        <a:cubicBezTo>
                          <a:pt x="4268678" y="58936"/>
                          <a:pt x="4251682" y="75934"/>
                          <a:pt x="4230712" y="75934"/>
                        </a:cubicBezTo>
                        <a:cubicBezTo>
                          <a:pt x="4209742" y="75934"/>
                          <a:pt x="4192746" y="58936"/>
                          <a:pt x="4192746" y="37967"/>
                        </a:cubicBezTo>
                        <a:cubicBezTo>
                          <a:pt x="4192746" y="16998"/>
                          <a:pt x="4209742" y="0"/>
                          <a:pt x="42307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sp>
                <p:nvSpPr>
                  <p:cNvPr id="76" name="任意多边形: 形状 75">
                    <a:extLst>
                      <a:ext uri="{FF2B5EF4-FFF2-40B4-BE49-F238E27FC236}">
                        <a16:creationId xmlns:a16="http://schemas.microsoft.com/office/drawing/2014/main" id="{FE5E8D9C-D3A0-F2A4-0846-C5C90D926883}"/>
                      </a:ext>
                    </a:extLst>
                  </p:cNvPr>
                  <p:cNvSpPr>
                    <a:spLocks noChangeArrowheads="1"/>
                  </p:cNvSpPr>
                  <p:nvPr/>
                </p:nvSpPr>
                <p:spPr bwMode="auto">
                  <a:xfrm>
                    <a:off x="17476428" y="4965905"/>
                    <a:ext cx="7921680" cy="2832105"/>
                  </a:xfrm>
                  <a:custGeom>
                    <a:avLst/>
                    <a:gdLst>
                      <a:gd name="connsiteX0" fmla="*/ 3957762 w 7921680"/>
                      <a:gd name="connsiteY0" fmla="*/ 2760275 h 2832105"/>
                      <a:gd name="connsiteX1" fmla="*/ 3993676 w 7921680"/>
                      <a:gd name="connsiteY1" fmla="*/ 2796190 h 2832105"/>
                      <a:gd name="connsiteX2" fmla="*/ 3957762 w 7921680"/>
                      <a:gd name="connsiteY2" fmla="*/ 2832105 h 2832105"/>
                      <a:gd name="connsiteX3" fmla="*/ 3921848 w 7921680"/>
                      <a:gd name="connsiteY3" fmla="*/ 2796190 h 2832105"/>
                      <a:gd name="connsiteX4" fmla="*/ 3957762 w 7921680"/>
                      <a:gd name="connsiteY4" fmla="*/ 2760275 h 2832105"/>
                      <a:gd name="connsiteX5" fmla="*/ 3657108 w 7921680"/>
                      <a:gd name="connsiteY5" fmla="*/ 2752066 h 2832105"/>
                      <a:gd name="connsiteX6" fmla="*/ 3691996 w 7921680"/>
                      <a:gd name="connsiteY6" fmla="*/ 2785929 h 2832105"/>
                      <a:gd name="connsiteX7" fmla="*/ 3657108 w 7921680"/>
                      <a:gd name="connsiteY7" fmla="*/ 2819792 h 2832105"/>
                      <a:gd name="connsiteX8" fmla="*/ 3622220 w 7921680"/>
                      <a:gd name="connsiteY8" fmla="*/ 2785929 h 2832105"/>
                      <a:gd name="connsiteX9" fmla="*/ 3657108 w 7921680"/>
                      <a:gd name="connsiteY9" fmla="*/ 2752066 h 2832105"/>
                      <a:gd name="connsiteX10" fmla="*/ 4261496 w 7921680"/>
                      <a:gd name="connsiteY10" fmla="*/ 2750013 h 2832105"/>
                      <a:gd name="connsiteX11" fmla="*/ 4295358 w 7921680"/>
                      <a:gd name="connsiteY11" fmla="*/ 2784901 h 2832105"/>
                      <a:gd name="connsiteX12" fmla="*/ 4261496 w 7921680"/>
                      <a:gd name="connsiteY12" fmla="*/ 2819789 h 2832105"/>
                      <a:gd name="connsiteX13" fmla="*/ 4227632 w 7921680"/>
                      <a:gd name="connsiteY13" fmla="*/ 2784901 h 2832105"/>
                      <a:gd name="connsiteX14" fmla="*/ 4261496 w 7921680"/>
                      <a:gd name="connsiteY14" fmla="*/ 2750013 h 2832105"/>
                      <a:gd name="connsiteX15" fmla="*/ 3357478 w 7921680"/>
                      <a:gd name="connsiteY15" fmla="*/ 2721281 h 2832105"/>
                      <a:gd name="connsiteX16" fmla="*/ 3390314 w 7921680"/>
                      <a:gd name="connsiteY16" fmla="*/ 2754117 h 2832105"/>
                      <a:gd name="connsiteX17" fmla="*/ 3357478 w 7921680"/>
                      <a:gd name="connsiteY17" fmla="*/ 2786953 h 2832105"/>
                      <a:gd name="connsiteX18" fmla="*/ 3324642 w 7921680"/>
                      <a:gd name="connsiteY18" fmla="*/ 2754117 h 2832105"/>
                      <a:gd name="connsiteX19" fmla="*/ 3357478 w 7921680"/>
                      <a:gd name="connsiteY19" fmla="*/ 2721281 h 2832105"/>
                      <a:gd name="connsiteX20" fmla="*/ 4561124 w 7921680"/>
                      <a:gd name="connsiteY20" fmla="*/ 2719230 h 2832105"/>
                      <a:gd name="connsiteX21" fmla="*/ 4594986 w 7921680"/>
                      <a:gd name="connsiteY21" fmla="*/ 2753093 h 2832105"/>
                      <a:gd name="connsiteX22" fmla="*/ 4561124 w 7921680"/>
                      <a:gd name="connsiteY22" fmla="*/ 2786956 h 2832105"/>
                      <a:gd name="connsiteX23" fmla="*/ 4527260 w 7921680"/>
                      <a:gd name="connsiteY23" fmla="*/ 2753093 h 2832105"/>
                      <a:gd name="connsiteX24" fmla="*/ 4561124 w 7921680"/>
                      <a:gd name="connsiteY24" fmla="*/ 2719230 h 2832105"/>
                      <a:gd name="connsiteX25" fmla="*/ 3061956 w 7921680"/>
                      <a:gd name="connsiteY25" fmla="*/ 2669976 h 2832105"/>
                      <a:gd name="connsiteX26" fmla="*/ 3092740 w 7921680"/>
                      <a:gd name="connsiteY26" fmla="*/ 2700760 h 2832105"/>
                      <a:gd name="connsiteX27" fmla="*/ 3061956 w 7921680"/>
                      <a:gd name="connsiteY27" fmla="*/ 2731544 h 2832105"/>
                      <a:gd name="connsiteX28" fmla="*/ 3031172 w 7921680"/>
                      <a:gd name="connsiteY28" fmla="*/ 2700760 h 2832105"/>
                      <a:gd name="connsiteX29" fmla="*/ 3061956 w 7921680"/>
                      <a:gd name="connsiteY29" fmla="*/ 2669976 h 2832105"/>
                      <a:gd name="connsiteX30" fmla="*/ 4856648 w 7921680"/>
                      <a:gd name="connsiteY30" fmla="*/ 2665871 h 2832105"/>
                      <a:gd name="connsiteX31" fmla="*/ 4890510 w 7921680"/>
                      <a:gd name="connsiteY31" fmla="*/ 2699734 h 2832105"/>
                      <a:gd name="connsiteX32" fmla="*/ 4856648 w 7921680"/>
                      <a:gd name="connsiteY32" fmla="*/ 2733597 h 2832105"/>
                      <a:gd name="connsiteX33" fmla="*/ 4822784 w 7921680"/>
                      <a:gd name="connsiteY33" fmla="*/ 2699734 h 2832105"/>
                      <a:gd name="connsiteX34" fmla="*/ 4856648 w 7921680"/>
                      <a:gd name="connsiteY34" fmla="*/ 2665871 h 2832105"/>
                      <a:gd name="connsiteX35" fmla="*/ 2769510 w 7921680"/>
                      <a:gd name="connsiteY35" fmla="*/ 2598146 h 2832105"/>
                      <a:gd name="connsiteX36" fmla="*/ 2797216 w 7921680"/>
                      <a:gd name="connsiteY36" fmla="*/ 2625852 h 2832105"/>
                      <a:gd name="connsiteX37" fmla="*/ 2769510 w 7921680"/>
                      <a:gd name="connsiteY37" fmla="*/ 2653558 h 2832105"/>
                      <a:gd name="connsiteX38" fmla="*/ 2741804 w 7921680"/>
                      <a:gd name="connsiteY38" fmla="*/ 2625852 h 2832105"/>
                      <a:gd name="connsiteX39" fmla="*/ 2769510 w 7921680"/>
                      <a:gd name="connsiteY39" fmla="*/ 2598146 h 2832105"/>
                      <a:gd name="connsiteX40" fmla="*/ 5149092 w 7921680"/>
                      <a:gd name="connsiteY40" fmla="*/ 2591990 h 2832105"/>
                      <a:gd name="connsiteX41" fmla="*/ 5181928 w 7921680"/>
                      <a:gd name="connsiteY41" fmla="*/ 2624826 h 2832105"/>
                      <a:gd name="connsiteX42" fmla="*/ 5149092 w 7921680"/>
                      <a:gd name="connsiteY42" fmla="*/ 2657662 h 2832105"/>
                      <a:gd name="connsiteX43" fmla="*/ 5116256 w 7921680"/>
                      <a:gd name="connsiteY43" fmla="*/ 2624826 h 2832105"/>
                      <a:gd name="connsiteX44" fmla="*/ 5149092 w 7921680"/>
                      <a:gd name="connsiteY44" fmla="*/ 2591990 h 2832105"/>
                      <a:gd name="connsiteX45" fmla="*/ 3957762 w 7921680"/>
                      <a:gd name="connsiteY45" fmla="*/ 2540683 h 2832105"/>
                      <a:gd name="connsiteX46" fmla="*/ 4020356 w 7921680"/>
                      <a:gd name="connsiteY46" fmla="*/ 2604303 h 2832105"/>
                      <a:gd name="connsiteX47" fmla="*/ 3957762 w 7921680"/>
                      <a:gd name="connsiteY47" fmla="*/ 2667923 h 2832105"/>
                      <a:gd name="connsiteX48" fmla="*/ 3895168 w 7921680"/>
                      <a:gd name="connsiteY48" fmla="*/ 2604303 h 2832105"/>
                      <a:gd name="connsiteX49" fmla="*/ 3957762 w 7921680"/>
                      <a:gd name="connsiteY49" fmla="*/ 2540683 h 2832105"/>
                      <a:gd name="connsiteX50" fmla="*/ 3657108 w 7921680"/>
                      <a:gd name="connsiteY50" fmla="*/ 2532474 h 2832105"/>
                      <a:gd name="connsiteX51" fmla="*/ 3718676 w 7921680"/>
                      <a:gd name="connsiteY51" fmla="*/ 2594042 h 2832105"/>
                      <a:gd name="connsiteX52" fmla="*/ 3657108 w 7921680"/>
                      <a:gd name="connsiteY52" fmla="*/ 2655610 h 2832105"/>
                      <a:gd name="connsiteX53" fmla="*/ 3595540 w 7921680"/>
                      <a:gd name="connsiteY53" fmla="*/ 2594042 h 2832105"/>
                      <a:gd name="connsiteX54" fmla="*/ 3657108 w 7921680"/>
                      <a:gd name="connsiteY54" fmla="*/ 2532474 h 2832105"/>
                      <a:gd name="connsiteX55" fmla="*/ 4261494 w 7921680"/>
                      <a:gd name="connsiteY55" fmla="*/ 2530423 h 2832105"/>
                      <a:gd name="connsiteX56" fmla="*/ 4324088 w 7921680"/>
                      <a:gd name="connsiteY56" fmla="*/ 2593017 h 2832105"/>
                      <a:gd name="connsiteX57" fmla="*/ 4261494 w 7921680"/>
                      <a:gd name="connsiteY57" fmla="*/ 2655611 h 2832105"/>
                      <a:gd name="connsiteX58" fmla="*/ 4198900 w 7921680"/>
                      <a:gd name="connsiteY58" fmla="*/ 2593017 h 2832105"/>
                      <a:gd name="connsiteX59" fmla="*/ 4261494 w 7921680"/>
                      <a:gd name="connsiteY59" fmla="*/ 2530423 h 2832105"/>
                      <a:gd name="connsiteX60" fmla="*/ 2484248 w 7921680"/>
                      <a:gd name="connsiteY60" fmla="*/ 2505796 h 2832105"/>
                      <a:gd name="connsiteX61" fmla="*/ 2507848 w 7921680"/>
                      <a:gd name="connsiteY61" fmla="*/ 2530423 h 2832105"/>
                      <a:gd name="connsiteX62" fmla="*/ 2484248 w 7921680"/>
                      <a:gd name="connsiteY62" fmla="*/ 2555050 h 2832105"/>
                      <a:gd name="connsiteX63" fmla="*/ 2460646 w 7921680"/>
                      <a:gd name="connsiteY63" fmla="*/ 2530423 h 2832105"/>
                      <a:gd name="connsiteX64" fmla="*/ 2484248 w 7921680"/>
                      <a:gd name="connsiteY64" fmla="*/ 2505796 h 2832105"/>
                      <a:gd name="connsiteX65" fmla="*/ 3357478 w 7921680"/>
                      <a:gd name="connsiteY65" fmla="*/ 2501691 h 2832105"/>
                      <a:gd name="connsiteX66" fmla="*/ 3414940 w 7921680"/>
                      <a:gd name="connsiteY66" fmla="*/ 2560181 h 2832105"/>
                      <a:gd name="connsiteX67" fmla="*/ 3357478 w 7921680"/>
                      <a:gd name="connsiteY67" fmla="*/ 2618671 h 2832105"/>
                      <a:gd name="connsiteX68" fmla="*/ 3300016 w 7921680"/>
                      <a:gd name="connsiteY68" fmla="*/ 2560181 h 2832105"/>
                      <a:gd name="connsiteX69" fmla="*/ 3357478 w 7921680"/>
                      <a:gd name="connsiteY69" fmla="*/ 2501691 h 2832105"/>
                      <a:gd name="connsiteX70" fmla="*/ 5433328 w 7921680"/>
                      <a:gd name="connsiteY70" fmla="*/ 2497587 h 2832105"/>
                      <a:gd name="connsiteX71" fmla="*/ 5465138 w 7921680"/>
                      <a:gd name="connsiteY71" fmla="*/ 2529397 h 2832105"/>
                      <a:gd name="connsiteX72" fmla="*/ 5433328 w 7921680"/>
                      <a:gd name="connsiteY72" fmla="*/ 2561207 h 2832105"/>
                      <a:gd name="connsiteX73" fmla="*/ 5401518 w 7921680"/>
                      <a:gd name="connsiteY73" fmla="*/ 2529397 h 2832105"/>
                      <a:gd name="connsiteX74" fmla="*/ 5433328 w 7921680"/>
                      <a:gd name="connsiteY74" fmla="*/ 2497587 h 2832105"/>
                      <a:gd name="connsiteX75" fmla="*/ 4559072 w 7921680"/>
                      <a:gd name="connsiteY75" fmla="*/ 2497587 h 2832105"/>
                      <a:gd name="connsiteX76" fmla="*/ 4621664 w 7921680"/>
                      <a:gd name="connsiteY76" fmla="*/ 2560181 h 2832105"/>
                      <a:gd name="connsiteX77" fmla="*/ 4559072 w 7921680"/>
                      <a:gd name="connsiteY77" fmla="*/ 2622775 h 2832105"/>
                      <a:gd name="connsiteX78" fmla="*/ 4496476 w 7921680"/>
                      <a:gd name="connsiteY78" fmla="*/ 2560181 h 2832105"/>
                      <a:gd name="connsiteX79" fmla="*/ 4559072 w 7921680"/>
                      <a:gd name="connsiteY79" fmla="*/ 2497587 h 2832105"/>
                      <a:gd name="connsiteX80" fmla="*/ 3061956 w 7921680"/>
                      <a:gd name="connsiteY80" fmla="*/ 2450384 h 2832105"/>
                      <a:gd name="connsiteX81" fmla="*/ 3115314 w 7921680"/>
                      <a:gd name="connsiteY81" fmla="*/ 2503743 h 2832105"/>
                      <a:gd name="connsiteX82" fmla="*/ 3061956 w 7921680"/>
                      <a:gd name="connsiteY82" fmla="*/ 2557102 h 2832105"/>
                      <a:gd name="connsiteX83" fmla="*/ 3008596 w 7921680"/>
                      <a:gd name="connsiteY83" fmla="*/ 2503743 h 2832105"/>
                      <a:gd name="connsiteX84" fmla="*/ 3061956 w 7921680"/>
                      <a:gd name="connsiteY84" fmla="*/ 2450384 h 2832105"/>
                      <a:gd name="connsiteX85" fmla="*/ 4855620 w 7921680"/>
                      <a:gd name="connsiteY85" fmla="*/ 2442175 h 2832105"/>
                      <a:gd name="connsiteX86" fmla="*/ 4917188 w 7921680"/>
                      <a:gd name="connsiteY86" fmla="*/ 2503743 h 2832105"/>
                      <a:gd name="connsiteX87" fmla="*/ 4855620 w 7921680"/>
                      <a:gd name="connsiteY87" fmla="*/ 2565311 h 2832105"/>
                      <a:gd name="connsiteX88" fmla="*/ 4794052 w 7921680"/>
                      <a:gd name="connsiteY88" fmla="*/ 2503743 h 2832105"/>
                      <a:gd name="connsiteX89" fmla="*/ 4855620 w 7921680"/>
                      <a:gd name="connsiteY89" fmla="*/ 2442175 h 2832105"/>
                      <a:gd name="connsiteX90" fmla="*/ 3956736 w 7921680"/>
                      <a:gd name="connsiteY90" fmla="*/ 2397026 h 2832105"/>
                      <a:gd name="connsiteX91" fmla="*/ 3964944 w 7921680"/>
                      <a:gd name="connsiteY91" fmla="*/ 2405235 h 2832105"/>
                      <a:gd name="connsiteX92" fmla="*/ 3956736 w 7921680"/>
                      <a:gd name="connsiteY92" fmla="*/ 2413444 h 2832105"/>
                      <a:gd name="connsiteX93" fmla="*/ 3948526 w 7921680"/>
                      <a:gd name="connsiteY93" fmla="*/ 2405235 h 2832105"/>
                      <a:gd name="connsiteX94" fmla="*/ 3956736 w 7921680"/>
                      <a:gd name="connsiteY94" fmla="*/ 2397026 h 2832105"/>
                      <a:gd name="connsiteX95" fmla="*/ 2206168 w 7921680"/>
                      <a:gd name="connsiteY95" fmla="*/ 2394974 h 2832105"/>
                      <a:gd name="connsiteX96" fmla="*/ 2226692 w 7921680"/>
                      <a:gd name="connsiteY96" fmla="*/ 2415497 h 2832105"/>
                      <a:gd name="connsiteX97" fmla="*/ 2206168 w 7921680"/>
                      <a:gd name="connsiteY97" fmla="*/ 2436020 h 2832105"/>
                      <a:gd name="connsiteX98" fmla="*/ 2185644 w 7921680"/>
                      <a:gd name="connsiteY98" fmla="*/ 2415497 h 2832105"/>
                      <a:gd name="connsiteX99" fmla="*/ 2206168 w 7921680"/>
                      <a:gd name="connsiteY99" fmla="*/ 2394974 h 2832105"/>
                      <a:gd name="connsiteX100" fmla="*/ 4259442 w 7921680"/>
                      <a:gd name="connsiteY100" fmla="*/ 2384712 h 2832105"/>
                      <a:gd name="connsiteX101" fmla="*/ 4266624 w 7921680"/>
                      <a:gd name="connsiteY101" fmla="*/ 2392921 h 2832105"/>
                      <a:gd name="connsiteX102" fmla="*/ 4259442 w 7921680"/>
                      <a:gd name="connsiteY102" fmla="*/ 2401130 h 2832105"/>
                      <a:gd name="connsiteX103" fmla="*/ 4252260 w 7921680"/>
                      <a:gd name="connsiteY103" fmla="*/ 2392921 h 2832105"/>
                      <a:gd name="connsiteX104" fmla="*/ 4259442 w 7921680"/>
                      <a:gd name="connsiteY104" fmla="*/ 2384712 h 2832105"/>
                      <a:gd name="connsiteX105" fmla="*/ 5711408 w 7921680"/>
                      <a:gd name="connsiteY105" fmla="*/ 2382661 h 2832105"/>
                      <a:gd name="connsiteX106" fmla="*/ 5742192 w 7921680"/>
                      <a:gd name="connsiteY106" fmla="*/ 2414471 h 2832105"/>
                      <a:gd name="connsiteX107" fmla="*/ 5711408 w 7921680"/>
                      <a:gd name="connsiteY107" fmla="*/ 2446281 h 2832105"/>
                      <a:gd name="connsiteX108" fmla="*/ 5680624 w 7921680"/>
                      <a:gd name="connsiteY108" fmla="*/ 2414471 h 2832105"/>
                      <a:gd name="connsiteX109" fmla="*/ 5711408 w 7921680"/>
                      <a:gd name="connsiteY109" fmla="*/ 2382661 h 2832105"/>
                      <a:gd name="connsiteX110" fmla="*/ 3657108 w 7921680"/>
                      <a:gd name="connsiteY110" fmla="*/ 2382661 h 2832105"/>
                      <a:gd name="connsiteX111" fmla="*/ 3667368 w 7921680"/>
                      <a:gd name="connsiteY111" fmla="*/ 2392922 h 2832105"/>
                      <a:gd name="connsiteX112" fmla="*/ 3657108 w 7921680"/>
                      <a:gd name="connsiteY112" fmla="*/ 2403183 h 2832105"/>
                      <a:gd name="connsiteX113" fmla="*/ 3646846 w 7921680"/>
                      <a:gd name="connsiteY113" fmla="*/ 2392922 h 2832105"/>
                      <a:gd name="connsiteX114" fmla="*/ 3657108 w 7921680"/>
                      <a:gd name="connsiteY114" fmla="*/ 2382661 h 2832105"/>
                      <a:gd name="connsiteX115" fmla="*/ 2771562 w 7921680"/>
                      <a:gd name="connsiteY115" fmla="*/ 2374452 h 2832105"/>
                      <a:gd name="connsiteX116" fmla="*/ 2821844 w 7921680"/>
                      <a:gd name="connsiteY116" fmla="*/ 2425758 h 2832105"/>
                      <a:gd name="connsiteX117" fmla="*/ 2771562 w 7921680"/>
                      <a:gd name="connsiteY117" fmla="*/ 2477064 h 2832105"/>
                      <a:gd name="connsiteX118" fmla="*/ 2721280 w 7921680"/>
                      <a:gd name="connsiteY118" fmla="*/ 2425758 h 2832105"/>
                      <a:gd name="connsiteX119" fmla="*/ 2771562 w 7921680"/>
                      <a:gd name="connsiteY119" fmla="*/ 2374452 h 2832105"/>
                      <a:gd name="connsiteX120" fmla="*/ 5146014 w 7921680"/>
                      <a:gd name="connsiteY120" fmla="*/ 2364190 h 2832105"/>
                      <a:gd name="connsiteX121" fmla="*/ 5206556 w 7921680"/>
                      <a:gd name="connsiteY121" fmla="*/ 2425758 h 2832105"/>
                      <a:gd name="connsiteX122" fmla="*/ 5146014 w 7921680"/>
                      <a:gd name="connsiteY122" fmla="*/ 2487326 h 2832105"/>
                      <a:gd name="connsiteX123" fmla="*/ 5085472 w 7921680"/>
                      <a:gd name="connsiteY123" fmla="*/ 2425758 h 2832105"/>
                      <a:gd name="connsiteX124" fmla="*/ 5146014 w 7921680"/>
                      <a:gd name="connsiteY124" fmla="*/ 2364190 h 2832105"/>
                      <a:gd name="connsiteX125" fmla="*/ 4558044 w 7921680"/>
                      <a:gd name="connsiteY125" fmla="*/ 2349825 h 2832105"/>
                      <a:gd name="connsiteX126" fmla="*/ 4566254 w 7921680"/>
                      <a:gd name="connsiteY126" fmla="*/ 2358034 h 2832105"/>
                      <a:gd name="connsiteX127" fmla="*/ 4558044 w 7921680"/>
                      <a:gd name="connsiteY127" fmla="*/ 2366243 h 2832105"/>
                      <a:gd name="connsiteX128" fmla="*/ 4549836 w 7921680"/>
                      <a:gd name="connsiteY128" fmla="*/ 2358034 h 2832105"/>
                      <a:gd name="connsiteX129" fmla="*/ 4558044 w 7921680"/>
                      <a:gd name="connsiteY129" fmla="*/ 2349825 h 2832105"/>
                      <a:gd name="connsiteX130" fmla="*/ 3359530 w 7921680"/>
                      <a:gd name="connsiteY130" fmla="*/ 2347772 h 2832105"/>
                      <a:gd name="connsiteX131" fmla="*/ 3369792 w 7921680"/>
                      <a:gd name="connsiteY131" fmla="*/ 2358033 h 2832105"/>
                      <a:gd name="connsiteX132" fmla="*/ 3359530 w 7921680"/>
                      <a:gd name="connsiteY132" fmla="*/ 2368294 h 2832105"/>
                      <a:gd name="connsiteX133" fmla="*/ 3349268 w 7921680"/>
                      <a:gd name="connsiteY133" fmla="*/ 2358033 h 2832105"/>
                      <a:gd name="connsiteX134" fmla="*/ 3359530 w 7921680"/>
                      <a:gd name="connsiteY134" fmla="*/ 2347772 h 2832105"/>
                      <a:gd name="connsiteX135" fmla="*/ 4851516 w 7921680"/>
                      <a:gd name="connsiteY135" fmla="*/ 2290309 h 2832105"/>
                      <a:gd name="connsiteX136" fmla="*/ 4859724 w 7921680"/>
                      <a:gd name="connsiteY136" fmla="*/ 2298518 h 2832105"/>
                      <a:gd name="connsiteX137" fmla="*/ 4851516 w 7921680"/>
                      <a:gd name="connsiteY137" fmla="*/ 2306727 h 2832105"/>
                      <a:gd name="connsiteX138" fmla="*/ 4843308 w 7921680"/>
                      <a:gd name="connsiteY138" fmla="*/ 2298518 h 2832105"/>
                      <a:gd name="connsiteX139" fmla="*/ 4851516 w 7921680"/>
                      <a:gd name="connsiteY139" fmla="*/ 2290309 h 2832105"/>
                      <a:gd name="connsiteX140" fmla="*/ 3065034 w 7921680"/>
                      <a:gd name="connsiteY140" fmla="*/ 2286204 h 2832105"/>
                      <a:gd name="connsiteX141" fmla="*/ 3078374 w 7921680"/>
                      <a:gd name="connsiteY141" fmla="*/ 2299544 h 2832105"/>
                      <a:gd name="connsiteX142" fmla="*/ 3065034 w 7921680"/>
                      <a:gd name="connsiteY142" fmla="*/ 2312884 h 2832105"/>
                      <a:gd name="connsiteX143" fmla="*/ 3051694 w 7921680"/>
                      <a:gd name="connsiteY143" fmla="*/ 2299544 h 2832105"/>
                      <a:gd name="connsiteX144" fmla="*/ 3065034 w 7921680"/>
                      <a:gd name="connsiteY144" fmla="*/ 2286204 h 2832105"/>
                      <a:gd name="connsiteX145" fmla="*/ 2487324 w 7921680"/>
                      <a:gd name="connsiteY145" fmla="*/ 2277996 h 2832105"/>
                      <a:gd name="connsiteX146" fmla="*/ 2536580 w 7921680"/>
                      <a:gd name="connsiteY146" fmla="*/ 2326224 h 2832105"/>
                      <a:gd name="connsiteX147" fmla="*/ 2487324 w 7921680"/>
                      <a:gd name="connsiteY147" fmla="*/ 2374452 h 2832105"/>
                      <a:gd name="connsiteX148" fmla="*/ 2438072 w 7921680"/>
                      <a:gd name="connsiteY148" fmla="*/ 2326224 h 2832105"/>
                      <a:gd name="connsiteX149" fmla="*/ 2487324 w 7921680"/>
                      <a:gd name="connsiteY149" fmla="*/ 2277996 h 2832105"/>
                      <a:gd name="connsiteX150" fmla="*/ 5429224 w 7921680"/>
                      <a:gd name="connsiteY150" fmla="*/ 2265682 h 2832105"/>
                      <a:gd name="connsiteX151" fmla="*/ 5489766 w 7921680"/>
                      <a:gd name="connsiteY151" fmla="*/ 2326224 h 2832105"/>
                      <a:gd name="connsiteX152" fmla="*/ 5429224 w 7921680"/>
                      <a:gd name="connsiteY152" fmla="*/ 2386766 h 2832105"/>
                      <a:gd name="connsiteX153" fmla="*/ 5368682 w 7921680"/>
                      <a:gd name="connsiteY153" fmla="*/ 2326224 h 2832105"/>
                      <a:gd name="connsiteX154" fmla="*/ 5429224 w 7921680"/>
                      <a:gd name="connsiteY154" fmla="*/ 2265682 h 2832105"/>
                      <a:gd name="connsiteX155" fmla="*/ 1937322 w 7921680"/>
                      <a:gd name="connsiteY155" fmla="*/ 2263630 h 2832105"/>
                      <a:gd name="connsiteX156" fmla="*/ 1953740 w 7921680"/>
                      <a:gd name="connsiteY156" fmla="*/ 2280048 h 2832105"/>
                      <a:gd name="connsiteX157" fmla="*/ 1937322 w 7921680"/>
                      <a:gd name="connsiteY157" fmla="*/ 2296466 h 2832105"/>
                      <a:gd name="connsiteX158" fmla="*/ 1920904 w 7921680"/>
                      <a:gd name="connsiteY158" fmla="*/ 2280048 h 2832105"/>
                      <a:gd name="connsiteX159" fmla="*/ 1937322 w 7921680"/>
                      <a:gd name="connsiteY159" fmla="*/ 2263630 h 2832105"/>
                      <a:gd name="connsiteX160" fmla="*/ 5980252 w 7921680"/>
                      <a:gd name="connsiteY160" fmla="*/ 2249264 h 2832105"/>
                      <a:gd name="connsiteX161" fmla="*/ 6008984 w 7921680"/>
                      <a:gd name="connsiteY161" fmla="*/ 2279022 h 2832105"/>
                      <a:gd name="connsiteX162" fmla="*/ 5980252 w 7921680"/>
                      <a:gd name="connsiteY162" fmla="*/ 2308780 h 2832105"/>
                      <a:gd name="connsiteX163" fmla="*/ 5951520 w 7921680"/>
                      <a:gd name="connsiteY163" fmla="*/ 2279022 h 2832105"/>
                      <a:gd name="connsiteX164" fmla="*/ 5980252 w 7921680"/>
                      <a:gd name="connsiteY164" fmla="*/ 2249264 h 2832105"/>
                      <a:gd name="connsiteX165" fmla="*/ 5140884 w 7921680"/>
                      <a:gd name="connsiteY165" fmla="*/ 2210272 h 2832105"/>
                      <a:gd name="connsiteX166" fmla="*/ 5149092 w 7921680"/>
                      <a:gd name="connsiteY166" fmla="*/ 2217455 h 2832105"/>
                      <a:gd name="connsiteX167" fmla="*/ 5140884 w 7921680"/>
                      <a:gd name="connsiteY167" fmla="*/ 2224638 h 2832105"/>
                      <a:gd name="connsiteX168" fmla="*/ 5132674 w 7921680"/>
                      <a:gd name="connsiteY168" fmla="*/ 2217455 h 2832105"/>
                      <a:gd name="connsiteX169" fmla="*/ 5140884 w 7921680"/>
                      <a:gd name="connsiteY169" fmla="*/ 2210272 h 2832105"/>
                      <a:gd name="connsiteX170" fmla="*/ 2775668 w 7921680"/>
                      <a:gd name="connsiteY170" fmla="*/ 2202063 h 2832105"/>
                      <a:gd name="connsiteX171" fmla="*/ 2791060 w 7921680"/>
                      <a:gd name="connsiteY171" fmla="*/ 2218481 h 2832105"/>
                      <a:gd name="connsiteX172" fmla="*/ 2775668 w 7921680"/>
                      <a:gd name="connsiteY172" fmla="*/ 2234899 h 2832105"/>
                      <a:gd name="connsiteX173" fmla="*/ 2760276 w 7921680"/>
                      <a:gd name="connsiteY173" fmla="*/ 2218481 h 2832105"/>
                      <a:gd name="connsiteX174" fmla="*/ 2775668 w 7921680"/>
                      <a:gd name="connsiteY174" fmla="*/ 2202063 h 2832105"/>
                      <a:gd name="connsiteX175" fmla="*/ 3957762 w 7921680"/>
                      <a:gd name="connsiteY175" fmla="*/ 2181540 h 2832105"/>
                      <a:gd name="connsiteX176" fmla="*/ 3989572 w 7921680"/>
                      <a:gd name="connsiteY176" fmla="*/ 2213350 h 2832105"/>
                      <a:gd name="connsiteX177" fmla="*/ 3957762 w 7921680"/>
                      <a:gd name="connsiteY177" fmla="*/ 2245160 h 2832105"/>
                      <a:gd name="connsiteX178" fmla="*/ 3925952 w 7921680"/>
                      <a:gd name="connsiteY178" fmla="*/ 2213350 h 2832105"/>
                      <a:gd name="connsiteX179" fmla="*/ 3957762 w 7921680"/>
                      <a:gd name="connsiteY179" fmla="*/ 2181540 h 2832105"/>
                      <a:gd name="connsiteX180" fmla="*/ 3657108 w 7921680"/>
                      <a:gd name="connsiteY180" fmla="*/ 2171279 h 2832105"/>
                      <a:gd name="connsiteX181" fmla="*/ 3685840 w 7921680"/>
                      <a:gd name="connsiteY181" fmla="*/ 2201037 h 2832105"/>
                      <a:gd name="connsiteX182" fmla="*/ 3657108 w 7921680"/>
                      <a:gd name="connsiteY182" fmla="*/ 2230795 h 2832105"/>
                      <a:gd name="connsiteX183" fmla="*/ 3628376 w 7921680"/>
                      <a:gd name="connsiteY183" fmla="*/ 2201037 h 2832105"/>
                      <a:gd name="connsiteX184" fmla="*/ 3657108 w 7921680"/>
                      <a:gd name="connsiteY184" fmla="*/ 2171279 h 2832105"/>
                      <a:gd name="connsiteX185" fmla="*/ 4259442 w 7921680"/>
                      <a:gd name="connsiteY185" fmla="*/ 2169227 h 2832105"/>
                      <a:gd name="connsiteX186" fmla="*/ 4291252 w 7921680"/>
                      <a:gd name="connsiteY186" fmla="*/ 2201037 h 2832105"/>
                      <a:gd name="connsiteX187" fmla="*/ 4259442 w 7921680"/>
                      <a:gd name="connsiteY187" fmla="*/ 2232847 h 2832105"/>
                      <a:gd name="connsiteX188" fmla="*/ 4227632 w 7921680"/>
                      <a:gd name="connsiteY188" fmla="*/ 2201037 h 2832105"/>
                      <a:gd name="connsiteX189" fmla="*/ 4259442 w 7921680"/>
                      <a:gd name="connsiteY189" fmla="*/ 2169227 h 2832105"/>
                      <a:gd name="connsiteX190" fmla="*/ 2212324 w 7921680"/>
                      <a:gd name="connsiteY190" fmla="*/ 2158965 h 2832105"/>
                      <a:gd name="connsiteX191" fmla="*/ 2259526 w 7921680"/>
                      <a:gd name="connsiteY191" fmla="*/ 2206167 h 2832105"/>
                      <a:gd name="connsiteX192" fmla="*/ 2212324 w 7921680"/>
                      <a:gd name="connsiteY192" fmla="*/ 2253369 h 2832105"/>
                      <a:gd name="connsiteX193" fmla="*/ 2165122 w 7921680"/>
                      <a:gd name="connsiteY193" fmla="*/ 2206167 h 2832105"/>
                      <a:gd name="connsiteX194" fmla="*/ 2212324 w 7921680"/>
                      <a:gd name="connsiteY194" fmla="*/ 2158965 h 2832105"/>
                      <a:gd name="connsiteX195" fmla="*/ 5705252 w 7921680"/>
                      <a:gd name="connsiteY195" fmla="*/ 2144600 h 2832105"/>
                      <a:gd name="connsiteX196" fmla="*/ 5764766 w 7921680"/>
                      <a:gd name="connsiteY196" fmla="*/ 2205142 h 2832105"/>
                      <a:gd name="connsiteX197" fmla="*/ 5705252 w 7921680"/>
                      <a:gd name="connsiteY197" fmla="*/ 2265684 h 2832105"/>
                      <a:gd name="connsiteX198" fmla="*/ 5645736 w 7921680"/>
                      <a:gd name="connsiteY198" fmla="*/ 2205142 h 2832105"/>
                      <a:gd name="connsiteX199" fmla="*/ 5705252 w 7921680"/>
                      <a:gd name="connsiteY199" fmla="*/ 2144600 h 2832105"/>
                      <a:gd name="connsiteX200" fmla="*/ 3359530 w 7921680"/>
                      <a:gd name="connsiteY200" fmla="*/ 2136391 h 2832105"/>
                      <a:gd name="connsiteX201" fmla="*/ 3386208 w 7921680"/>
                      <a:gd name="connsiteY201" fmla="*/ 2164097 h 2832105"/>
                      <a:gd name="connsiteX202" fmla="*/ 3359530 w 7921680"/>
                      <a:gd name="connsiteY202" fmla="*/ 2191803 h 2832105"/>
                      <a:gd name="connsiteX203" fmla="*/ 3332852 w 7921680"/>
                      <a:gd name="connsiteY203" fmla="*/ 2164097 h 2832105"/>
                      <a:gd name="connsiteX204" fmla="*/ 3359530 w 7921680"/>
                      <a:gd name="connsiteY204" fmla="*/ 2136391 h 2832105"/>
                      <a:gd name="connsiteX205" fmla="*/ 4557020 w 7921680"/>
                      <a:gd name="connsiteY205" fmla="*/ 2132286 h 2832105"/>
                      <a:gd name="connsiteX206" fmla="*/ 4588828 w 7921680"/>
                      <a:gd name="connsiteY206" fmla="*/ 2164096 h 2832105"/>
                      <a:gd name="connsiteX207" fmla="*/ 4557020 w 7921680"/>
                      <a:gd name="connsiteY207" fmla="*/ 2195906 h 2832105"/>
                      <a:gd name="connsiteX208" fmla="*/ 4525208 w 7921680"/>
                      <a:gd name="connsiteY208" fmla="*/ 2164096 h 2832105"/>
                      <a:gd name="connsiteX209" fmla="*/ 4557020 w 7921680"/>
                      <a:gd name="connsiteY209" fmla="*/ 2132286 h 2832105"/>
                      <a:gd name="connsiteX210" fmla="*/ 1678740 w 7921680"/>
                      <a:gd name="connsiteY210" fmla="*/ 2113816 h 2832105"/>
                      <a:gd name="connsiteX211" fmla="*/ 1691052 w 7921680"/>
                      <a:gd name="connsiteY211" fmla="*/ 2126130 h 2832105"/>
                      <a:gd name="connsiteX212" fmla="*/ 1678740 w 7921680"/>
                      <a:gd name="connsiteY212" fmla="*/ 2138444 h 2832105"/>
                      <a:gd name="connsiteX213" fmla="*/ 1666424 w 7921680"/>
                      <a:gd name="connsiteY213" fmla="*/ 2126130 h 2832105"/>
                      <a:gd name="connsiteX214" fmla="*/ 1678740 w 7921680"/>
                      <a:gd name="connsiteY214" fmla="*/ 2113816 h 2832105"/>
                      <a:gd name="connsiteX215" fmla="*/ 5423068 w 7921680"/>
                      <a:gd name="connsiteY215" fmla="*/ 2105607 h 2832105"/>
                      <a:gd name="connsiteX216" fmla="*/ 5430252 w 7921680"/>
                      <a:gd name="connsiteY216" fmla="*/ 2113816 h 2832105"/>
                      <a:gd name="connsiteX217" fmla="*/ 5423068 w 7921680"/>
                      <a:gd name="connsiteY217" fmla="*/ 2122025 h 2832105"/>
                      <a:gd name="connsiteX218" fmla="*/ 5415884 w 7921680"/>
                      <a:gd name="connsiteY218" fmla="*/ 2113816 h 2832105"/>
                      <a:gd name="connsiteX219" fmla="*/ 5423068 w 7921680"/>
                      <a:gd name="connsiteY219" fmla="*/ 2105607 h 2832105"/>
                      <a:gd name="connsiteX220" fmla="*/ 6238836 w 7921680"/>
                      <a:gd name="connsiteY220" fmla="*/ 2097398 h 2832105"/>
                      <a:gd name="connsiteX221" fmla="*/ 6265516 w 7921680"/>
                      <a:gd name="connsiteY221" fmla="*/ 2125104 h 2832105"/>
                      <a:gd name="connsiteX222" fmla="*/ 6238836 w 7921680"/>
                      <a:gd name="connsiteY222" fmla="*/ 2152810 h 2832105"/>
                      <a:gd name="connsiteX223" fmla="*/ 6212156 w 7921680"/>
                      <a:gd name="connsiteY223" fmla="*/ 2125104 h 2832105"/>
                      <a:gd name="connsiteX224" fmla="*/ 6238836 w 7921680"/>
                      <a:gd name="connsiteY224" fmla="*/ 2097398 h 2832105"/>
                      <a:gd name="connsiteX225" fmla="*/ 2494508 w 7921680"/>
                      <a:gd name="connsiteY225" fmla="*/ 2093293 h 2832105"/>
                      <a:gd name="connsiteX226" fmla="*/ 2514004 w 7921680"/>
                      <a:gd name="connsiteY226" fmla="*/ 2112790 h 2832105"/>
                      <a:gd name="connsiteX227" fmla="*/ 2494508 w 7921680"/>
                      <a:gd name="connsiteY227" fmla="*/ 2132287 h 2832105"/>
                      <a:gd name="connsiteX228" fmla="*/ 2475012 w 7921680"/>
                      <a:gd name="connsiteY228" fmla="*/ 2112790 h 2832105"/>
                      <a:gd name="connsiteX229" fmla="*/ 2494508 w 7921680"/>
                      <a:gd name="connsiteY229" fmla="*/ 2093293 h 2832105"/>
                      <a:gd name="connsiteX230" fmla="*/ 3066060 w 7921680"/>
                      <a:gd name="connsiteY230" fmla="*/ 2076875 h 2832105"/>
                      <a:gd name="connsiteX231" fmla="*/ 3090686 w 7921680"/>
                      <a:gd name="connsiteY231" fmla="*/ 2102529 h 2832105"/>
                      <a:gd name="connsiteX232" fmla="*/ 3066060 w 7921680"/>
                      <a:gd name="connsiteY232" fmla="*/ 2128183 h 2832105"/>
                      <a:gd name="connsiteX233" fmla="*/ 3041432 w 7921680"/>
                      <a:gd name="connsiteY233" fmla="*/ 2102529 h 2832105"/>
                      <a:gd name="connsiteX234" fmla="*/ 3066060 w 7921680"/>
                      <a:gd name="connsiteY234" fmla="*/ 2076875 h 2832105"/>
                      <a:gd name="connsiteX235" fmla="*/ 4851516 w 7921680"/>
                      <a:gd name="connsiteY235" fmla="*/ 2068666 h 2832105"/>
                      <a:gd name="connsiteX236" fmla="*/ 4884352 w 7921680"/>
                      <a:gd name="connsiteY236" fmla="*/ 2101502 h 2832105"/>
                      <a:gd name="connsiteX237" fmla="*/ 4851516 w 7921680"/>
                      <a:gd name="connsiteY237" fmla="*/ 2134338 h 2832105"/>
                      <a:gd name="connsiteX238" fmla="*/ 4818680 w 7921680"/>
                      <a:gd name="connsiteY238" fmla="*/ 2101502 h 2832105"/>
                      <a:gd name="connsiteX239" fmla="*/ 4851516 w 7921680"/>
                      <a:gd name="connsiteY239" fmla="*/ 2068666 h 2832105"/>
                      <a:gd name="connsiteX240" fmla="*/ 1946558 w 7921680"/>
                      <a:gd name="connsiteY240" fmla="*/ 2019412 h 2832105"/>
                      <a:gd name="connsiteX241" fmla="*/ 1992734 w 7921680"/>
                      <a:gd name="connsiteY241" fmla="*/ 2065588 h 2832105"/>
                      <a:gd name="connsiteX242" fmla="*/ 1946558 w 7921680"/>
                      <a:gd name="connsiteY242" fmla="*/ 2111764 h 2832105"/>
                      <a:gd name="connsiteX243" fmla="*/ 1900382 w 7921680"/>
                      <a:gd name="connsiteY243" fmla="*/ 2065588 h 2832105"/>
                      <a:gd name="connsiteX244" fmla="*/ 1946558 w 7921680"/>
                      <a:gd name="connsiteY244" fmla="*/ 2019412 h 2832105"/>
                      <a:gd name="connsiteX245" fmla="*/ 5971020 w 7921680"/>
                      <a:gd name="connsiteY245" fmla="*/ 2005047 h 2832105"/>
                      <a:gd name="connsiteX246" fmla="*/ 6029508 w 7921680"/>
                      <a:gd name="connsiteY246" fmla="*/ 2063537 h 2832105"/>
                      <a:gd name="connsiteX247" fmla="*/ 5971020 w 7921680"/>
                      <a:gd name="connsiteY247" fmla="*/ 2122027 h 2832105"/>
                      <a:gd name="connsiteX248" fmla="*/ 5912528 w 7921680"/>
                      <a:gd name="connsiteY248" fmla="*/ 2063537 h 2832105"/>
                      <a:gd name="connsiteX249" fmla="*/ 5971020 w 7921680"/>
                      <a:gd name="connsiteY249" fmla="*/ 2005047 h 2832105"/>
                      <a:gd name="connsiteX250" fmla="*/ 2777720 w 7921680"/>
                      <a:gd name="connsiteY250" fmla="*/ 1994785 h 2832105"/>
                      <a:gd name="connsiteX251" fmla="*/ 2799268 w 7921680"/>
                      <a:gd name="connsiteY251" fmla="*/ 2016334 h 2832105"/>
                      <a:gd name="connsiteX252" fmla="*/ 2777720 w 7921680"/>
                      <a:gd name="connsiteY252" fmla="*/ 2037883 h 2832105"/>
                      <a:gd name="connsiteX253" fmla="*/ 2756170 w 7921680"/>
                      <a:gd name="connsiteY253" fmla="*/ 2016334 h 2832105"/>
                      <a:gd name="connsiteX254" fmla="*/ 2777720 w 7921680"/>
                      <a:gd name="connsiteY254" fmla="*/ 1994785 h 2832105"/>
                      <a:gd name="connsiteX255" fmla="*/ 5139856 w 7921680"/>
                      <a:gd name="connsiteY255" fmla="*/ 1984525 h 2832105"/>
                      <a:gd name="connsiteX256" fmla="*/ 5171668 w 7921680"/>
                      <a:gd name="connsiteY256" fmla="*/ 2016335 h 2832105"/>
                      <a:gd name="connsiteX257" fmla="*/ 5139856 w 7921680"/>
                      <a:gd name="connsiteY257" fmla="*/ 2048145 h 2832105"/>
                      <a:gd name="connsiteX258" fmla="*/ 5108048 w 7921680"/>
                      <a:gd name="connsiteY258" fmla="*/ 2016335 h 2832105"/>
                      <a:gd name="connsiteX259" fmla="*/ 5139856 w 7921680"/>
                      <a:gd name="connsiteY259" fmla="*/ 1984525 h 2832105"/>
                      <a:gd name="connsiteX260" fmla="*/ 5696016 w 7921680"/>
                      <a:gd name="connsiteY260" fmla="*/ 1980420 h 2832105"/>
                      <a:gd name="connsiteX261" fmla="*/ 5703200 w 7921680"/>
                      <a:gd name="connsiteY261" fmla="*/ 1987603 h 2832105"/>
                      <a:gd name="connsiteX262" fmla="*/ 5696016 w 7921680"/>
                      <a:gd name="connsiteY262" fmla="*/ 1994786 h 2832105"/>
                      <a:gd name="connsiteX263" fmla="*/ 5688832 w 7921680"/>
                      <a:gd name="connsiteY263" fmla="*/ 1987603 h 2832105"/>
                      <a:gd name="connsiteX264" fmla="*/ 5696016 w 7921680"/>
                      <a:gd name="connsiteY264" fmla="*/ 1980420 h 2832105"/>
                      <a:gd name="connsiteX265" fmla="*/ 2221560 w 7921680"/>
                      <a:gd name="connsiteY265" fmla="*/ 1964002 h 2832105"/>
                      <a:gd name="connsiteX266" fmla="*/ 2245160 w 7921680"/>
                      <a:gd name="connsiteY266" fmla="*/ 1987603 h 2832105"/>
                      <a:gd name="connsiteX267" fmla="*/ 2221560 w 7921680"/>
                      <a:gd name="connsiteY267" fmla="*/ 2011204 h 2832105"/>
                      <a:gd name="connsiteX268" fmla="*/ 2197958 w 7921680"/>
                      <a:gd name="connsiteY268" fmla="*/ 1987603 h 2832105"/>
                      <a:gd name="connsiteX269" fmla="*/ 2221560 w 7921680"/>
                      <a:gd name="connsiteY269" fmla="*/ 1964002 h 2832105"/>
                      <a:gd name="connsiteX270" fmla="*/ 1431444 w 7921680"/>
                      <a:gd name="connsiteY270" fmla="*/ 1945531 h 2832105"/>
                      <a:gd name="connsiteX271" fmla="*/ 1440680 w 7921680"/>
                      <a:gd name="connsiteY271" fmla="*/ 1954767 h 2832105"/>
                      <a:gd name="connsiteX272" fmla="*/ 1431444 w 7921680"/>
                      <a:gd name="connsiteY272" fmla="*/ 1964003 h 2832105"/>
                      <a:gd name="connsiteX273" fmla="*/ 1422208 w 7921680"/>
                      <a:gd name="connsiteY273" fmla="*/ 1954767 h 2832105"/>
                      <a:gd name="connsiteX274" fmla="*/ 1431444 w 7921680"/>
                      <a:gd name="connsiteY274" fmla="*/ 1945531 h 2832105"/>
                      <a:gd name="connsiteX275" fmla="*/ 6485106 w 7921680"/>
                      <a:gd name="connsiteY275" fmla="*/ 1927062 h 2832105"/>
                      <a:gd name="connsiteX276" fmla="*/ 6509732 w 7921680"/>
                      <a:gd name="connsiteY276" fmla="*/ 1952716 h 2832105"/>
                      <a:gd name="connsiteX277" fmla="*/ 6485106 w 7921680"/>
                      <a:gd name="connsiteY277" fmla="*/ 1978370 h 2832105"/>
                      <a:gd name="connsiteX278" fmla="*/ 6460480 w 7921680"/>
                      <a:gd name="connsiteY278" fmla="*/ 1952716 h 2832105"/>
                      <a:gd name="connsiteX279" fmla="*/ 6485106 w 7921680"/>
                      <a:gd name="connsiteY279" fmla="*/ 1927062 h 2832105"/>
                      <a:gd name="connsiteX280" fmla="*/ 2498614 w 7921680"/>
                      <a:gd name="connsiteY280" fmla="*/ 1890121 h 2832105"/>
                      <a:gd name="connsiteX281" fmla="*/ 2516060 w 7921680"/>
                      <a:gd name="connsiteY281" fmla="*/ 1907566 h 2832105"/>
                      <a:gd name="connsiteX282" fmla="*/ 2498614 w 7921680"/>
                      <a:gd name="connsiteY282" fmla="*/ 1925011 h 2832105"/>
                      <a:gd name="connsiteX283" fmla="*/ 2481168 w 7921680"/>
                      <a:gd name="connsiteY283" fmla="*/ 1907566 h 2832105"/>
                      <a:gd name="connsiteX284" fmla="*/ 2498614 w 7921680"/>
                      <a:gd name="connsiteY284" fmla="*/ 1890121 h 2832105"/>
                      <a:gd name="connsiteX285" fmla="*/ 5417936 w 7921680"/>
                      <a:gd name="connsiteY285" fmla="*/ 1875755 h 2832105"/>
                      <a:gd name="connsiteX286" fmla="*/ 5448720 w 7921680"/>
                      <a:gd name="connsiteY286" fmla="*/ 1907565 h 2832105"/>
                      <a:gd name="connsiteX287" fmla="*/ 5417936 w 7921680"/>
                      <a:gd name="connsiteY287" fmla="*/ 1939375 h 2832105"/>
                      <a:gd name="connsiteX288" fmla="*/ 5387152 w 7921680"/>
                      <a:gd name="connsiteY288" fmla="*/ 1907565 h 2832105"/>
                      <a:gd name="connsiteX289" fmla="*/ 5417936 w 7921680"/>
                      <a:gd name="connsiteY289" fmla="*/ 1875755 h 2832105"/>
                      <a:gd name="connsiteX290" fmla="*/ 1692080 w 7921680"/>
                      <a:gd name="connsiteY290" fmla="*/ 1861390 h 2832105"/>
                      <a:gd name="connsiteX291" fmla="*/ 1736204 w 7921680"/>
                      <a:gd name="connsiteY291" fmla="*/ 1905514 h 2832105"/>
                      <a:gd name="connsiteX292" fmla="*/ 1692080 w 7921680"/>
                      <a:gd name="connsiteY292" fmla="*/ 1949638 h 2832105"/>
                      <a:gd name="connsiteX293" fmla="*/ 1647956 w 7921680"/>
                      <a:gd name="connsiteY293" fmla="*/ 1905514 h 2832105"/>
                      <a:gd name="connsiteX294" fmla="*/ 1692080 w 7921680"/>
                      <a:gd name="connsiteY294" fmla="*/ 1861390 h 2832105"/>
                      <a:gd name="connsiteX295" fmla="*/ 6225496 w 7921680"/>
                      <a:gd name="connsiteY295" fmla="*/ 1847023 h 2832105"/>
                      <a:gd name="connsiteX296" fmla="*/ 6281932 w 7921680"/>
                      <a:gd name="connsiteY296" fmla="*/ 1903460 h 2832105"/>
                      <a:gd name="connsiteX297" fmla="*/ 6225496 w 7921680"/>
                      <a:gd name="connsiteY297" fmla="*/ 1959897 h 2832105"/>
                      <a:gd name="connsiteX298" fmla="*/ 6169060 w 7921680"/>
                      <a:gd name="connsiteY298" fmla="*/ 1903460 h 2832105"/>
                      <a:gd name="connsiteX299" fmla="*/ 6225496 w 7921680"/>
                      <a:gd name="connsiteY299" fmla="*/ 1847023 h 2832105"/>
                      <a:gd name="connsiteX300" fmla="*/ 5956652 w 7921680"/>
                      <a:gd name="connsiteY300" fmla="*/ 1832658 h 2832105"/>
                      <a:gd name="connsiteX301" fmla="*/ 5963836 w 7921680"/>
                      <a:gd name="connsiteY301" fmla="*/ 1839841 h 2832105"/>
                      <a:gd name="connsiteX302" fmla="*/ 5956652 w 7921680"/>
                      <a:gd name="connsiteY302" fmla="*/ 1847024 h 2832105"/>
                      <a:gd name="connsiteX303" fmla="*/ 5949468 w 7921680"/>
                      <a:gd name="connsiteY303" fmla="*/ 1839841 h 2832105"/>
                      <a:gd name="connsiteX304" fmla="*/ 5956652 w 7921680"/>
                      <a:gd name="connsiteY304" fmla="*/ 1832658 h 2832105"/>
                      <a:gd name="connsiteX305" fmla="*/ 1959896 w 7921680"/>
                      <a:gd name="connsiteY305" fmla="*/ 1814187 h 2832105"/>
                      <a:gd name="connsiteX306" fmla="*/ 1986576 w 7921680"/>
                      <a:gd name="connsiteY306" fmla="*/ 1840866 h 2832105"/>
                      <a:gd name="connsiteX307" fmla="*/ 1959896 w 7921680"/>
                      <a:gd name="connsiteY307" fmla="*/ 1867545 h 2832105"/>
                      <a:gd name="connsiteX308" fmla="*/ 1933218 w 7921680"/>
                      <a:gd name="connsiteY308" fmla="*/ 1840866 h 2832105"/>
                      <a:gd name="connsiteX309" fmla="*/ 1959896 w 7921680"/>
                      <a:gd name="connsiteY309" fmla="*/ 1814187 h 2832105"/>
                      <a:gd name="connsiteX310" fmla="*/ 2228742 w 7921680"/>
                      <a:gd name="connsiteY310" fmla="*/ 1760829 h 2832105"/>
                      <a:gd name="connsiteX311" fmla="*/ 2243108 w 7921680"/>
                      <a:gd name="connsiteY311" fmla="*/ 1775195 h 2832105"/>
                      <a:gd name="connsiteX312" fmla="*/ 2228742 w 7921680"/>
                      <a:gd name="connsiteY312" fmla="*/ 1789561 h 2832105"/>
                      <a:gd name="connsiteX313" fmla="*/ 2214376 w 7921680"/>
                      <a:gd name="connsiteY313" fmla="*/ 1775195 h 2832105"/>
                      <a:gd name="connsiteX314" fmla="*/ 2228742 w 7921680"/>
                      <a:gd name="connsiteY314" fmla="*/ 1760829 h 2832105"/>
                      <a:gd name="connsiteX315" fmla="*/ 1197488 w 7921680"/>
                      <a:gd name="connsiteY315" fmla="*/ 1758777 h 2832105"/>
                      <a:gd name="connsiteX316" fmla="*/ 1204670 w 7921680"/>
                      <a:gd name="connsiteY316" fmla="*/ 1765960 h 2832105"/>
                      <a:gd name="connsiteX317" fmla="*/ 1197488 w 7921680"/>
                      <a:gd name="connsiteY317" fmla="*/ 1773143 h 2832105"/>
                      <a:gd name="connsiteX318" fmla="*/ 1190304 w 7921680"/>
                      <a:gd name="connsiteY318" fmla="*/ 1765960 h 2832105"/>
                      <a:gd name="connsiteX319" fmla="*/ 1197488 w 7921680"/>
                      <a:gd name="connsiteY319" fmla="*/ 1758777 h 2832105"/>
                      <a:gd name="connsiteX320" fmla="*/ 5687808 w 7921680"/>
                      <a:gd name="connsiteY320" fmla="*/ 1744411 h 2832105"/>
                      <a:gd name="connsiteX321" fmla="*/ 5717566 w 7921680"/>
                      <a:gd name="connsiteY321" fmla="*/ 1774169 h 2832105"/>
                      <a:gd name="connsiteX322" fmla="*/ 5687808 w 7921680"/>
                      <a:gd name="connsiteY322" fmla="*/ 1803927 h 2832105"/>
                      <a:gd name="connsiteX323" fmla="*/ 5658050 w 7921680"/>
                      <a:gd name="connsiteY323" fmla="*/ 1774169 h 2832105"/>
                      <a:gd name="connsiteX324" fmla="*/ 5687808 w 7921680"/>
                      <a:gd name="connsiteY324" fmla="*/ 1744411 h 2832105"/>
                      <a:gd name="connsiteX325" fmla="*/ 6719064 w 7921680"/>
                      <a:gd name="connsiteY325" fmla="*/ 1740306 h 2832105"/>
                      <a:gd name="connsiteX326" fmla="*/ 6741638 w 7921680"/>
                      <a:gd name="connsiteY326" fmla="*/ 1763907 h 2832105"/>
                      <a:gd name="connsiteX327" fmla="*/ 6719064 w 7921680"/>
                      <a:gd name="connsiteY327" fmla="*/ 1787508 h 2832105"/>
                      <a:gd name="connsiteX328" fmla="*/ 6696488 w 7921680"/>
                      <a:gd name="connsiteY328" fmla="*/ 1763907 h 2832105"/>
                      <a:gd name="connsiteX329" fmla="*/ 6719064 w 7921680"/>
                      <a:gd name="connsiteY329" fmla="*/ 1740306 h 2832105"/>
                      <a:gd name="connsiteX330" fmla="*/ 1449914 w 7921680"/>
                      <a:gd name="connsiteY330" fmla="*/ 1682843 h 2832105"/>
                      <a:gd name="connsiteX331" fmla="*/ 1491986 w 7921680"/>
                      <a:gd name="connsiteY331" fmla="*/ 1725940 h 2832105"/>
                      <a:gd name="connsiteX332" fmla="*/ 1449914 w 7921680"/>
                      <a:gd name="connsiteY332" fmla="*/ 1769037 h 2832105"/>
                      <a:gd name="connsiteX333" fmla="*/ 1407842 w 7921680"/>
                      <a:gd name="connsiteY333" fmla="*/ 1725940 h 2832105"/>
                      <a:gd name="connsiteX334" fmla="*/ 1449914 w 7921680"/>
                      <a:gd name="connsiteY334" fmla="*/ 1682843 h 2832105"/>
                      <a:gd name="connsiteX335" fmla="*/ 6467662 w 7921680"/>
                      <a:gd name="connsiteY335" fmla="*/ 1668478 h 2832105"/>
                      <a:gd name="connsiteX336" fmla="*/ 6524100 w 7921680"/>
                      <a:gd name="connsiteY336" fmla="*/ 1723889 h 2832105"/>
                      <a:gd name="connsiteX337" fmla="*/ 6467662 w 7921680"/>
                      <a:gd name="connsiteY337" fmla="*/ 1779300 h 2832105"/>
                      <a:gd name="connsiteX338" fmla="*/ 6411224 w 7921680"/>
                      <a:gd name="connsiteY338" fmla="*/ 1723889 h 2832105"/>
                      <a:gd name="connsiteX339" fmla="*/ 6467662 w 7921680"/>
                      <a:gd name="connsiteY339" fmla="*/ 1668478 h 2832105"/>
                      <a:gd name="connsiteX340" fmla="*/ 6207028 w 7921680"/>
                      <a:gd name="connsiteY340" fmla="*/ 1666425 h 2832105"/>
                      <a:gd name="connsiteX341" fmla="*/ 6214210 w 7921680"/>
                      <a:gd name="connsiteY341" fmla="*/ 1673608 h 2832105"/>
                      <a:gd name="connsiteX342" fmla="*/ 6207028 w 7921680"/>
                      <a:gd name="connsiteY342" fmla="*/ 1680791 h 2832105"/>
                      <a:gd name="connsiteX343" fmla="*/ 6199844 w 7921680"/>
                      <a:gd name="connsiteY343" fmla="*/ 1673608 h 2832105"/>
                      <a:gd name="connsiteX344" fmla="*/ 6207028 w 7921680"/>
                      <a:gd name="connsiteY344" fmla="*/ 1666425 h 2832105"/>
                      <a:gd name="connsiteX345" fmla="*/ 1709524 w 7921680"/>
                      <a:gd name="connsiteY345" fmla="*/ 1641798 h 2832105"/>
                      <a:gd name="connsiteX346" fmla="*/ 1740308 w 7921680"/>
                      <a:gd name="connsiteY346" fmla="*/ 1673608 h 2832105"/>
                      <a:gd name="connsiteX347" fmla="*/ 1709524 w 7921680"/>
                      <a:gd name="connsiteY347" fmla="*/ 1705418 h 2832105"/>
                      <a:gd name="connsiteX348" fmla="*/ 1678740 w 7921680"/>
                      <a:gd name="connsiteY348" fmla="*/ 1673608 h 2832105"/>
                      <a:gd name="connsiteX349" fmla="*/ 1709524 w 7921680"/>
                      <a:gd name="connsiteY349" fmla="*/ 1641798 h 2832105"/>
                      <a:gd name="connsiteX350" fmla="*/ 1971186 w 7921680"/>
                      <a:gd name="connsiteY350" fmla="*/ 1611015 h 2832105"/>
                      <a:gd name="connsiteX351" fmla="*/ 1982474 w 7921680"/>
                      <a:gd name="connsiteY351" fmla="*/ 1621276 h 2832105"/>
                      <a:gd name="connsiteX352" fmla="*/ 1971186 w 7921680"/>
                      <a:gd name="connsiteY352" fmla="*/ 1631537 h 2832105"/>
                      <a:gd name="connsiteX353" fmla="*/ 1959898 w 7921680"/>
                      <a:gd name="connsiteY353" fmla="*/ 1621276 h 2832105"/>
                      <a:gd name="connsiteX354" fmla="*/ 1971186 w 7921680"/>
                      <a:gd name="connsiteY354" fmla="*/ 1611015 h 2832105"/>
                      <a:gd name="connsiteX355" fmla="*/ 5945364 w 7921680"/>
                      <a:gd name="connsiteY355" fmla="*/ 1590493 h 2832105"/>
                      <a:gd name="connsiteX356" fmla="*/ 5974096 w 7921680"/>
                      <a:gd name="connsiteY356" fmla="*/ 1620251 h 2832105"/>
                      <a:gd name="connsiteX357" fmla="*/ 5945364 w 7921680"/>
                      <a:gd name="connsiteY357" fmla="*/ 1650009 h 2832105"/>
                      <a:gd name="connsiteX358" fmla="*/ 5916632 w 7921680"/>
                      <a:gd name="connsiteY358" fmla="*/ 1620251 h 2832105"/>
                      <a:gd name="connsiteX359" fmla="*/ 5945364 w 7921680"/>
                      <a:gd name="connsiteY359" fmla="*/ 1590493 h 2832105"/>
                      <a:gd name="connsiteX360" fmla="*/ 976872 w 7921680"/>
                      <a:gd name="connsiteY360" fmla="*/ 1555604 h 2832105"/>
                      <a:gd name="connsiteX361" fmla="*/ 983028 w 7921680"/>
                      <a:gd name="connsiteY361" fmla="*/ 1560735 h 2832105"/>
                      <a:gd name="connsiteX362" fmla="*/ 976872 w 7921680"/>
                      <a:gd name="connsiteY362" fmla="*/ 1565866 h 2832105"/>
                      <a:gd name="connsiteX363" fmla="*/ 970714 w 7921680"/>
                      <a:gd name="connsiteY363" fmla="*/ 1560735 h 2832105"/>
                      <a:gd name="connsiteX364" fmla="*/ 976872 w 7921680"/>
                      <a:gd name="connsiteY364" fmla="*/ 1555604 h 2832105"/>
                      <a:gd name="connsiteX365" fmla="*/ 6939680 w 7921680"/>
                      <a:gd name="connsiteY365" fmla="*/ 1537134 h 2832105"/>
                      <a:gd name="connsiteX366" fmla="*/ 6961228 w 7921680"/>
                      <a:gd name="connsiteY366" fmla="*/ 1558683 h 2832105"/>
                      <a:gd name="connsiteX367" fmla="*/ 6939680 w 7921680"/>
                      <a:gd name="connsiteY367" fmla="*/ 1580232 h 2832105"/>
                      <a:gd name="connsiteX368" fmla="*/ 6918132 w 7921680"/>
                      <a:gd name="connsiteY368" fmla="*/ 1558683 h 2832105"/>
                      <a:gd name="connsiteX369" fmla="*/ 6939680 w 7921680"/>
                      <a:gd name="connsiteY369" fmla="*/ 1537134 h 2832105"/>
                      <a:gd name="connsiteX370" fmla="*/ 1221088 w 7921680"/>
                      <a:gd name="connsiteY370" fmla="*/ 1487880 h 2832105"/>
                      <a:gd name="connsiteX371" fmla="*/ 1262132 w 7921680"/>
                      <a:gd name="connsiteY371" fmla="*/ 1528925 h 2832105"/>
                      <a:gd name="connsiteX372" fmla="*/ 1221088 w 7921680"/>
                      <a:gd name="connsiteY372" fmla="*/ 1569970 h 2832105"/>
                      <a:gd name="connsiteX373" fmla="*/ 1180044 w 7921680"/>
                      <a:gd name="connsiteY373" fmla="*/ 1528925 h 2832105"/>
                      <a:gd name="connsiteX374" fmla="*/ 1221088 w 7921680"/>
                      <a:gd name="connsiteY374" fmla="*/ 1487880 h 2832105"/>
                      <a:gd name="connsiteX375" fmla="*/ 6440984 w 7921680"/>
                      <a:gd name="connsiteY375" fmla="*/ 1479671 h 2832105"/>
                      <a:gd name="connsiteX376" fmla="*/ 6448166 w 7921680"/>
                      <a:gd name="connsiteY376" fmla="*/ 1486854 h 2832105"/>
                      <a:gd name="connsiteX377" fmla="*/ 6440984 w 7921680"/>
                      <a:gd name="connsiteY377" fmla="*/ 1494037 h 2832105"/>
                      <a:gd name="connsiteX378" fmla="*/ 6433800 w 7921680"/>
                      <a:gd name="connsiteY378" fmla="*/ 1486854 h 2832105"/>
                      <a:gd name="connsiteX379" fmla="*/ 6440984 w 7921680"/>
                      <a:gd name="connsiteY379" fmla="*/ 1479671 h 2832105"/>
                      <a:gd name="connsiteX380" fmla="*/ 6695460 w 7921680"/>
                      <a:gd name="connsiteY380" fmla="*/ 1473514 h 2832105"/>
                      <a:gd name="connsiteX381" fmla="*/ 6749846 w 7921680"/>
                      <a:gd name="connsiteY381" fmla="*/ 1527899 h 2832105"/>
                      <a:gd name="connsiteX382" fmla="*/ 6695460 w 7921680"/>
                      <a:gd name="connsiteY382" fmla="*/ 1582284 h 2832105"/>
                      <a:gd name="connsiteX383" fmla="*/ 6641076 w 7921680"/>
                      <a:gd name="connsiteY383" fmla="*/ 1527899 h 2832105"/>
                      <a:gd name="connsiteX384" fmla="*/ 6695460 w 7921680"/>
                      <a:gd name="connsiteY384" fmla="*/ 1473514 h 2832105"/>
                      <a:gd name="connsiteX385" fmla="*/ 1474540 w 7921680"/>
                      <a:gd name="connsiteY385" fmla="*/ 1452992 h 2832105"/>
                      <a:gd name="connsiteX386" fmla="*/ 1508404 w 7921680"/>
                      <a:gd name="connsiteY386" fmla="*/ 1487880 h 2832105"/>
                      <a:gd name="connsiteX387" fmla="*/ 1474540 w 7921680"/>
                      <a:gd name="connsiteY387" fmla="*/ 1522768 h 2832105"/>
                      <a:gd name="connsiteX388" fmla="*/ 1440678 w 7921680"/>
                      <a:gd name="connsiteY388" fmla="*/ 1487880 h 2832105"/>
                      <a:gd name="connsiteX389" fmla="*/ 1474540 w 7921680"/>
                      <a:gd name="connsiteY389" fmla="*/ 1452992 h 2832105"/>
                      <a:gd name="connsiteX390" fmla="*/ 1726968 w 7921680"/>
                      <a:gd name="connsiteY390" fmla="*/ 1438626 h 2832105"/>
                      <a:gd name="connsiteX391" fmla="*/ 1734150 w 7921680"/>
                      <a:gd name="connsiteY391" fmla="*/ 1446835 h 2832105"/>
                      <a:gd name="connsiteX392" fmla="*/ 1726968 w 7921680"/>
                      <a:gd name="connsiteY392" fmla="*/ 1455044 h 2832105"/>
                      <a:gd name="connsiteX393" fmla="*/ 1719784 w 7921680"/>
                      <a:gd name="connsiteY393" fmla="*/ 1446835 h 2832105"/>
                      <a:gd name="connsiteX394" fmla="*/ 1726968 w 7921680"/>
                      <a:gd name="connsiteY394" fmla="*/ 1438626 h 2832105"/>
                      <a:gd name="connsiteX395" fmla="*/ 6189582 w 7921680"/>
                      <a:gd name="connsiteY395" fmla="*/ 1418104 h 2832105"/>
                      <a:gd name="connsiteX396" fmla="*/ 6218314 w 7921680"/>
                      <a:gd name="connsiteY396" fmla="*/ 1445810 h 2832105"/>
                      <a:gd name="connsiteX397" fmla="*/ 6189582 w 7921680"/>
                      <a:gd name="connsiteY397" fmla="*/ 1473516 h 2832105"/>
                      <a:gd name="connsiteX398" fmla="*/ 6160850 w 7921680"/>
                      <a:gd name="connsiteY398" fmla="*/ 1445810 h 2832105"/>
                      <a:gd name="connsiteX399" fmla="*/ 6189582 w 7921680"/>
                      <a:gd name="connsiteY399" fmla="*/ 1418104 h 2832105"/>
                      <a:gd name="connsiteX400" fmla="*/ 772672 w 7921680"/>
                      <a:gd name="connsiteY400" fmla="*/ 1336014 h 2832105"/>
                      <a:gd name="connsiteX401" fmla="*/ 775752 w 7921680"/>
                      <a:gd name="connsiteY401" fmla="*/ 1340119 h 2832105"/>
                      <a:gd name="connsiteX402" fmla="*/ 772672 w 7921680"/>
                      <a:gd name="connsiteY402" fmla="*/ 1344224 h 2832105"/>
                      <a:gd name="connsiteX403" fmla="*/ 769592 w 7921680"/>
                      <a:gd name="connsiteY403" fmla="*/ 1340119 h 2832105"/>
                      <a:gd name="connsiteX404" fmla="*/ 772672 w 7921680"/>
                      <a:gd name="connsiteY404" fmla="*/ 1336014 h 2832105"/>
                      <a:gd name="connsiteX405" fmla="*/ 7144904 w 7921680"/>
                      <a:gd name="connsiteY405" fmla="*/ 1319596 h 2832105"/>
                      <a:gd name="connsiteX406" fmla="*/ 7164400 w 7921680"/>
                      <a:gd name="connsiteY406" fmla="*/ 1339093 h 2832105"/>
                      <a:gd name="connsiteX407" fmla="*/ 7144904 w 7921680"/>
                      <a:gd name="connsiteY407" fmla="*/ 1358590 h 2832105"/>
                      <a:gd name="connsiteX408" fmla="*/ 7125408 w 7921680"/>
                      <a:gd name="connsiteY408" fmla="*/ 1339093 h 2832105"/>
                      <a:gd name="connsiteX409" fmla="*/ 7144904 w 7921680"/>
                      <a:gd name="connsiteY409" fmla="*/ 1319596 h 2832105"/>
                      <a:gd name="connsiteX410" fmla="*/ 1009708 w 7921680"/>
                      <a:gd name="connsiteY410" fmla="*/ 1278551 h 2832105"/>
                      <a:gd name="connsiteX411" fmla="*/ 1048700 w 7921680"/>
                      <a:gd name="connsiteY411" fmla="*/ 1317544 h 2832105"/>
                      <a:gd name="connsiteX412" fmla="*/ 1009708 w 7921680"/>
                      <a:gd name="connsiteY412" fmla="*/ 1356537 h 2832105"/>
                      <a:gd name="connsiteX413" fmla="*/ 970714 w 7921680"/>
                      <a:gd name="connsiteY413" fmla="*/ 1317544 h 2832105"/>
                      <a:gd name="connsiteX414" fmla="*/ 1009708 w 7921680"/>
                      <a:gd name="connsiteY414" fmla="*/ 1278551 h 2832105"/>
                      <a:gd name="connsiteX415" fmla="*/ 6662626 w 7921680"/>
                      <a:gd name="connsiteY415" fmla="*/ 1276498 h 2832105"/>
                      <a:gd name="connsiteX416" fmla="*/ 6669808 w 7921680"/>
                      <a:gd name="connsiteY416" fmla="*/ 1283681 h 2832105"/>
                      <a:gd name="connsiteX417" fmla="*/ 6662626 w 7921680"/>
                      <a:gd name="connsiteY417" fmla="*/ 1290864 h 2832105"/>
                      <a:gd name="connsiteX418" fmla="*/ 6655444 w 7921680"/>
                      <a:gd name="connsiteY418" fmla="*/ 1283681 h 2832105"/>
                      <a:gd name="connsiteX419" fmla="*/ 6662626 w 7921680"/>
                      <a:gd name="connsiteY419" fmla="*/ 1276498 h 2832105"/>
                      <a:gd name="connsiteX420" fmla="*/ 6907868 w 7921680"/>
                      <a:gd name="connsiteY420" fmla="*/ 1262133 h 2832105"/>
                      <a:gd name="connsiteX421" fmla="*/ 6961228 w 7921680"/>
                      <a:gd name="connsiteY421" fmla="*/ 1315492 h 2832105"/>
                      <a:gd name="connsiteX422" fmla="*/ 6907868 w 7921680"/>
                      <a:gd name="connsiteY422" fmla="*/ 1368851 h 2832105"/>
                      <a:gd name="connsiteX423" fmla="*/ 6854510 w 7921680"/>
                      <a:gd name="connsiteY423" fmla="*/ 1315492 h 2832105"/>
                      <a:gd name="connsiteX424" fmla="*/ 6907868 w 7921680"/>
                      <a:gd name="connsiteY424" fmla="*/ 1262133 h 2832105"/>
                      <a:gd name="connsiteX425" fmla="*/ 1498142 w 7921680"/>
                      <a:gd name="connsiteY425" fmla="*/ 1247767 h 2832105"/>
                      <a:gd name="connsiteX426" fmla="*/ 1504300 w 7921680"/>
                      <a:gd name="connsiteY426" fmla="*/ 1252898 h 2832105"/>
                      <a:gd name="connsiteX427" fmla="*/ 1498142 w 7921680"/>
                      <a:gd name="connsiteY427" fmla="*/ 1258029 h 2832105"/>
                      <a:gd name="connsiteX428" fmla="*/ 1491984 w 7921680"/>
                      <a:gd name="connsiteY428" fmla="*/ 1252898 h 2832105"/>
                      <a:gd name="connsiteX429" fmla="*/ 1498142 w 7921680"/>
                      <a:gd name="connsiteY429" fmla="*/ 1247767 h 2832105"/>
                      <a:gd name="connsiteX430" fmla="*/ 1254950 w 7921680"/>
                      <a:gd name="connsiteY430" fmla="*/ 1245715 h 2832105"/>
                      <a:gd name="connsiteX431" fmla="*/ 1292916 w 7921680"/>
                      <a:gd name="connsiteY431" fmla="*/ 1283682 h 2832105"/>
                      <a:gd name="connsiteX432" fmla="*/ 1254950 w 7921680"/>
                      <a:gd name="connsiteY432" fmla="*/ 1321649 h 2832105"/>
                      <a:gd name="connsiteX433" fmla="*/ 1216984 w 7921680"/>
                      <a:gd name="connsiteY433" fmla="*/ 1283682 h 2832105"/>
                      <a:gd name="connsiteX434" fmla="*/ 1254950 w 7921680"/>
                      <a:gd name="connsiteY434" fmla="*/ 1245715 h 2832105"/>
                      <a:gd name="connsiteX435" fmla="*/ 6419434 w 7921680"/>
                      <a:gd name="connsiteY435" fmla="*/ 1223140 h 2832105"/>
                      <a:gd name="connsiteX436" fmla="*/ 6448166 w 7921680"/>
                      <a:gd name="connsiteY436" fmla="*/ 1251872 h 2832105"/>
                      <a:gd name="connsiteX437" fmla="*/ 6419434 w 7921680"/>
                      <a:gd name="connsiteY437" fmla="*/ 1280604 h 2832105"/>
                      <a:gd name="connsiteX438" fmla="*/ 6390702 w 7921680"/>
                      <a:gd name="connsiteY438" fmla="*/ 1251872 h 2832105"/>
                      <a:gd name="connsiteX439" fmla="*/ 6419434 w 7921680"/>
                      <a:gd name="connsiteY439" fmla="*/ 1223140 h 2832105"/>
                      <a:gd name="connsiteX440" fmla="*/ 582838 w 7921680"/>
                      <a:gd name="connsiteY440" fmla="*/ 1104109 h 2832105"/>
                      <a:gd name="connsiteX441" fmla="*/ 586944 w 7921680"/>
                      <a:gd name="connsiteY441" fmla="*/ 1107188 h 2832105"/>
                      <a:gd name="connsiteX442" fmla="*/ 582838 w 7921680"/>
                      <a:gd name="connsiteY442" fmla="*/ 1110267 h 2832105"/>
                      <a:gd name="connsiteX443" fmla="*/ 578732 w 7921680"/>
                      <a:gd name="connsiteY443" fmla="*/ 1107188 h 2832105"/>
                      <a:gd name="connsiteX444" fmla="*/ 582838 w 7921680"/>
                      <a:gd name="connsiteY444" fmla="*/ 1104109 h 2832105"/>
                      <a:gd name="connsiteX445" fmla="*/ 7333712 w 7921680"/>
                      <a:gd name="connsiteY445" fmla="*/ 1087691 h 2832105"/>
                      <a:gd name="connsiteX446" fmla="*/ 7351156 w 7921680"/>
                      <a:gd name="connsiteY446" fmla="*/ 1105136 h 2832105"/>
                      <a:gd name="connsiteX447" fmla="*/ 7333712 w 7921680"/>
                      <a:gd name="connsiteY447" fmla="*/ 1122581 h 2832105"/>
                      <a:gd name="connsiteX448" fmla="*/ 7316268 w 7921680"/>
                      <a:gd name="connsiteY448" fmla="*/ 1105136 h 2832105"/>
                      <a:gd name="connsiteX449" fmla="*/ 7333712 w 7921680"/>
                      <a:gd name="connsiteY449" fmla="*/ 1087691 h 2832105"/>
                      <a:gd name="connsiteX450" fmla="*/ 6865798 w 7921680"/>
                      <a:gd name="connsiteY450" fmla="*/ 1054855 h 2832105"/>
                      <a:gd name="connsiteX451" fmla="*/ 6872980 w 7921680"/>
                      <a:gd name="connsiteY451" fmla="*/ 1063064 h 2832105"/>
                      <a:gd name="connsiteX452" fmla="*/ 6865798 w 7921680"/>
                      <a:gd name="connsiteY452" fmla="*/ 1071273 h 2832105"/>
                      <a:gd name="connsiteX453" fmla="*/ 6858616 w 7921680"/>
                      <a:gd name="connsiteY453" fmla="*/ 1063064 h 2832105"/>
                      <a:gd name="connsiteX454" fmla="*/ 6865798 w 7921680"/>
                      <a:gd name="connsiteY454" fmla="*/ 1054855 h 2832105"/>
                      <a:gd name="connsiteX455" fmla="*/ 812690 w 7921680"/>
                      <a:gd name="connsiteY455" fmla="*/ 1050751 h 2832105"/>
                      <a:gd name="connsiteX456" fmla="*/ 849632 w 7921680"/>
                      <a:gd name="connsiteY456" fmla="*/ 1088718 h 2832105"/>
                      <a:gd name="connsiteX457" fmla="*/ 812690 w 7921680"/>
                      <a:gd name="connsiteY457" fmla="*/ 1126685 h 2832105"/>
                      <a:gd name="connsiteX458" fmla="*/ 775748 w 7921680"/>
                      <a:gd name="connsiteY458" fmla="*/ 1088718 h 2832105"/>
                      <a:gd name="connsiteX459" fmla="*/ 812690 w 7921680"/>
                      <a:gd name="connsiteY459" fmla="*/ 1050751 h 2832105"/>
                      <a:gd name="connsiteX460" fmla="*/ 7104884 w 7921680"/>
                      <a:gd name="connsiteY460" fmla="*/ 1036386 h 2832105"/>
                      <a:gd name="connsiteX461" fmla="*/ 7156192 w 7921680"/>
                      <a:gd name="connsiteY461" fmla="*/ 1087692 h 2832105"/>
                      <a:gd name="connsiteX462" fmla="*/ 7104884 w 7921680"/>
                      <a:gd name="connsiteY462" fmla="*/ 1138998 h 2832105"/>
                      <a:gd name="connsiteX463" fmla="*/ 7053580 w 7921680"/>
                      <a:gd name="connsiteY463" fmla="*/ 1087692 h 2832105"/>
                      <a:gd name="connsiteX464" fmla="*/ 7104884 w 7921680"/>
                      <a:gd name="connsiteY464" fmla="*/ 1036386 h 2832105"/>
                      <a:gd name="connsiteX465" fmla="*/ 1284708 w 7921680"/>
                      <a:gd name="connsiteY465" fmla="*/ 1036386 h 2832105"/>
                      <a:gd name="connsiteX466" fmla="*/ 1288814 w 7921680"/>
                      <a:gd name="connsiteY466" fmla="*/ 1040491 h 2832105"/>
                      <a:gd name="connsiteX467" fmla="*/ 1284708 w 7921680"/>
                      <a:gd name="connsiteY467" fmla="*/ 1044596 h 2832105"/>
                      <a:gd name="connsiteX468" fmla="*/ 1280604 w 7921680"/>
                      <a:gd name="connsiteY468" fmla="*/ 1040491 h 2832105"/>
                      <a:gd name="connsiteX469" fmla="*/ 1284708 w 7921680"/>
                      <a:gd name="connsiteY469" fmla="*/ 1036386 h 2832105"/>
                      <a:gd name="connsiteX470" fmla="*/ 1050752 w 7921680"/>
                      <a:gd name="connsiteY470" fmla="*/ 1022019 h 2832105"/>
                      <a:gd name="connsiteX471" fmla="*/ 1091796 w 7921680"/>
                      <a:gd name="connsiteY471" fmla="*/ 1063064 h 2832105"/>
                      <a:gd name="connsiteX472" fmla="*/ 1050752 w 7921680"/>
                      <a:gd name="connsiteY472" fmla="*/ 1104109 h 2832105"/>
                      <a:gd name="connsiteX473" fmla="*/ 1009706 w 7921680"/>
                      <a:gd name="connsiteY473" fmla="*/ 1063064 h 2832105"/>
                      <a:gd name="connsiteX474" fmla="*/ 1050752 w 7921680"/>
                      <a:gd name="connsiteY474" fmla="*/ 1022019 h 2832105"/>
                      <a:gd name="connsiteX475" fmla="*/ 6630816 w 7921680"/>
                      <a:gd name="connsiteY475" fmla="*/ 1011759 h 2832105"/>
                      <a:gd name="connsiteX476" fmla="*/ 6659548 w 7921680"/>
                      <a:gd name="connsiteY476" fmla="*/ 1040491 h 2832105"/>
                      <a:gd name="connsiteX477" fmla="*/ 6630816 w 7921680"/>
                      <a:gd name="connsiteY477" fmla="*/ 1069223 h 2832105"/>
                      <a:gd name="connsiteX478" fmla="*/ 6602084 w 7921680"/>
                      <a:gd name="connsiteY478" fmla="*/ 1040491 h 2832105"/>
                      <a:gd name="connsiteX479" fmla="*/ 6630816 w 7921680"/>
                      <a:gd name="connsiteY479" fmla="*/ 1011759 h 2832105"/>
                      <a:gd name="connsiteX480" fmla="*/ 411476 w 7921680"/>
                      <a:gd name="connsiteY480" fmla="*/ 855788 h 2832105"/>
                      <a:gd name="connsiteX481" fmla="*/ 414556 w 7921680"/>
                      <a:gd name="connsiteY481" fmla="*/ 859893 h 2832105"/>
                      <a:gd name="connsiteX482" fmla="*/ 411476 w 7921680"/>
                      <a:gd name="connsiteY482" fmla="*/ 863998 h 2832105"/>
                      <a:gd name="connsiteX483" fmla="*/ 408396 w 7921680"/>
                      <a:gd name="connsiteY483" fmla="*/ 859893 h 2832105"/>
                      <a:gd name="connsiteX484" fmla="*/ 411476 w 7921680"/>
                      <a:gd name="connsiteY484" fmla="*/ 855788 h 2832105"/>
                      <a:gd name="connsiteX485" fmla="*/ 7506100 w 7921680"/>
                      <a:gd name="connsiteY485" fmla="*/ 843474 h 2832105"/>
                      <a:gd name="connsiteX486" fmla="*/ 7521492 w 7921680"/>
                      <a:gd name="connsiteY486" fmla="*/ 858866 h 2832105"/>
                      <a:gd name="connsiteX487" fmla="*/ 7506100 w 7921680"/>
                      <a:gd name="connsiteY487" fmla="*/ 874258 h 2832105"/>
                      <a:gd name="connsiteX488" fmla="*/ 7490708 w 7921680"/>
                      <a:gd name="connsiteY488" fmla="*/ 858866 h 2832105"/>
                      <a:gd name="connsiteX489" fmla="*/ 7506100 w 7921680"/>
                      <a:gd name="connsiteY489" fmla="*/ 843474 h 2832105"/>
                      <a:gd name="connsiteX490" fmla="*/ 7052552 w 7921680"/>
                      <a:gd name="connsiteY490" fmla="*/ 818847 h 2832105"/>
                      <a:gd name="connsiteX491" fmla="*/ 7061788 w 7921680"/>
                      <a:gd name="connsiteY491" fmla="*/ 827056 h 2832105"/>
                      <a:gd name="connsiteX492" fmla="*/ 7052552 w 7921680"/>
                      <a:gd name="connsiteY492" fmla="*/ 835265 h 2832105"/>
                      <a:gd name="connsiteX493" fmla="*/ 7043316 w 7921680"/>
                      <a:gd name="connsiteY493" fmla="*/ 827056 h 2832105"/>
                      <a:gd name="connsiteX494" fmla="*/ 7052552 w 7921680"/>
                      <a:gd name="connsiteY494" fmla="*/ 818847 h 2832105"/>
                      <a:gd name="connsiteX495" fmla="*/ 1091796 w 7921680"/>
                      <a:gd name="connsiteY495" fmla="*/ 810638 h 2832105"/>
                      <a:gd name="connsiteX496" fmla="*/ 1093848 w 7921680"/>
                      <a:gd name="connsiteY496" fmla="*/ 812690 h 2832105"/>
                      <a:gd name="connsiteX497" fmla="*/ 1091796 w 7921680"/>
                      <a:gd name="connsiteY497" fmla="*/ 814742 h 2832105"/>
                      <a:gd name="connsiteX498" fmla="*/ 1089744 w 7921680"/>
                      <a:gd name="connsiteY498" fmla="*/ 812690 h 2832105"/>
                      <a:gd name="connsiteX499" fmla="*/ 1091796 w 7921680"/>
                      <a:gd name="connsiteY499" fmla="*/ 810638 h 2832105"/>
                      <a:gd name="connsiteX500" fmla="*/ 633120 w 7921680"/>
                      <a:gd name="connsiteY500" fmla="*/ 810638 h 2832105"/>
                      <a:gd name="connsiteX501" fmla="*/ 669034 w 7921680"/>
                      <a:gd name="connsiteY501" fmla="*/ 847579 h 2832105"/>
                      <a:gd name="connsiteX502" fmla="*/ 633120 w 7921680"/>
                      <a:gd name="connsiteY502" fmla="*/ 884520 h 2832105"/>
                      <a:gd name="connsiteX503" fmla="*/ 597204 w 7921680"/>
                      <a:gd name="connsiteY503" fmla="*/ 847579 h 2832105"/>
                      <a:gd name="connsiteX504" fmla="*/ 633120 w 7921680"/>
                      <a:gd name="connsiteY504" fmla="*/ 810638 h 2832105"/>
                      <a:gd name="connsiteX505" fmla="*/ 7283432 w 7921680"/>
                      <a:gd name="connsiteY505" fmla="*/ 796272 h 2832105"/>
                      <a:gd name="connsiteX506" fmla="*/ 7332684 w 7921680"/>
                      <a:gd name="connsiteY506" fmla="*/ 846553 h 2832105"/>
                      <a:gd name="connsiteX507" fmla="*/ 7283432 w 7921680"/>
                      <a:gd name="connsiteY507" fmla="*/ 896834 h 2832105"/>
                      <a:gd name="connsiteX508" fmla="*/ 7234176 w 7921680"/>
                      <a:gd name="connsiteY508" fmla="*/ 846553 h 2832105"/>
                      <a:gd name="connsiteX509" fmla="*/ 7283432 w 7921680"/>
                      <a:gd name="connsiteY509" fmla="*/ 796272 h 2832105"/>
                      <a:gd name="connsiteX510" fmla="*/ 863996 w 7921680"/>
                      <a:gd name="connsiteY510" fmla="*/ 786011 h 2832105"/>
                      <a:gd name="connsiteX511" fmla="*/ 907092 w 7921680"/>
                      <a:gd name="connsiteY511" fmla="*/ 829108 h 2832105"/>
                      <a:gd name="connsiteX512" fmla="*/ 863996 w 7921680"/>
                      <a:gd name="connsiteY512" fmla="*/ 872205 h 2832105"/>
                      <a:gd name="connsiteX513" fmla="*/ 820900 w 7921680"/>
                      <a:gd name="connsiteY513" fmla="*/ 829108 h 2832105"/>
                      <a:gd name="connsiteX514" fmla="*/ 863996 w 7921680"/>
                      <a:gd name="connsiteY514" fmla="*/ 786011 h 2832105"/>
                      <a:gd name="connsiteX515" fmla="*/ 6824754 w 7921680"/>
                      <a:gd name="connsiteY515" fmla="*/ 781907 h 2832105"/>
                      <a:gd name="connsiteX516" fmla="*/ 6854512 w 7921680"/>
                      <a:gd name="connsiteY516" fmla="*/ 810639 h 2832105"/>
                      <a:gd name="connsiteX517" fmla="*/ 6824754 w 7921680"/>
                      <a:gd name="connsiteY517" fmla="*/ 839371 h 2832105"/>
                      <a:gd name="connsiteX518" fmla="*/ 6794996 w 7921680"/>
                      <a:gd name="connsiteY518" fmla="*/ 810639 h 2832105"/>
                      <a:gd name="connsiteX519" fmla="*/ 6824754 w 7921680"/>
                      <a:gd name="connsiteY519" fmla="*/ 781907 h 2832105"/>
                      <a:gd name="connsiteX520" fmla="*/ 256532 w 7921680"/>
                      <a:gd name="connsiteY520" fmla="*/ 597205 h 2832105"/>
                      <a:gd name="connsiteX521" fmla="*/ 260636 w 7921680"/>
                      <a:gd name="connsiteY521" fmla="*/ 601310 h 2832105"/>
                      <a:gd name="connsiteX522" fmla="*/ 256532 w 7921680"/>
                      <a:gd name="connsiteY522" fmla="*/ 605415 h 2832105"/>
                      <a:gd name="connsiteX523" fmla="*/ 252426 w 7921680"/>
                      <a:gd name="connsiteY523" fmla="*/ 601310 h 2832105"/>
                      <a:gd name="connsiteX524" fmla="*/ 256532 w 7921680"/>
                      <a:gd name="connsiteY524" fmla="*/ 597205 h 2832105"/>
                      <a:gd name="connsiteX525" fmla="*/ 7660018 w 7921680"/>
                      <a:gd name="connsiteY525" fmla="*/ 586943 h 2832105"/>
                      <a:gd name="connsiteX526" fmla="*/ 7673358 w 7921680"/>
                      <a:gd name="connsiteY526" fmla="*/ 600283 h 2832105"/>
                      <a:gd name="connsiteX527" fmla="*/ 7660018 w 7921680"/>
                      <a:gd name="connsiteY527" fmla="*/ 613623 h 2832105"/>
                      <a:gd name="connsiteX528" fmla="*/ 7646678 w 7921680"/>
                      <a:gd name="connsiteY528" fmla="*/ 600283 h 2832105"/>
                      <a:gd name="connsiteX529" fmla="*/ 7660018 w 7921680"/>
                      <a:gd name="connsiteY529" fmla="*/ 586943 h 2832105"/>
                      <a:gd name="connsiteX530" fmla="*/ 7219812 w 7921680"/>
                      <a:gd name="connsiteY530" fmla="*/ 568473 h 2832105"/>
                      <a:gd name="connsiteX531" fmla="*/ 7230072 w 7921680"/>
                      <a:gd name="connsiteY531" fmla="*/ 578734 h 2832105"/>
                      <a:gd name="connsiteX532" fmla="*/ 7219812 w 7921680"/>
                      <a:gd name="connsiteY532" fmla="*/ 588995 h 2832105"/>
                      <a:gd name="connsiteX533" fmla="*/ 7209550 w 7921680"/>
                      <a:gd name="connsiteY533" fmla="*/ 578734 h 2832105"/>
                      <a:gd name="connsiteX534" fmla="*/ 7219812 w 7921680"/>
                      <a:gd name="connsiteY534" fmla="*/ 568473 h 2832105"/>
                      <a:gd name="connsiteX535" fmla="*/ 916330 w 7921680"/>
                      <a:gd name="connsiteY535" fmla="*/ 564369 h 2832105"/>
                      <a:gd name="connsiteX536" fmla="*/ 919410 w 7921680"/>
                      <a:gd name="connsiteY536" fmla="*/ 567448 h 2832105"/>
                      <a:gd name="connsiteX537" fmla="*/ 916330 w 7921680"/>
                      <a:gd name="connsiteY537" fmla="*/ 570527 h 2832105"/>
                      <a:gd name="connsiteX538" fmla="*/ 913252 w 7921680"/>
                      <a:gd name="connsiteY538" fmla="*/ 567448 h 2832105"/>
                      <a:gd name="connsiteX539" fmla="*/ 916330 w 7921680"/>
                      <a:gd name="connsiteY539" fmla="*/ 564369 h 2832105"/>
                      <a:gd name="connsiteX540" fmla="*/ 472016 w 7921680"/>
                      <a:gd name="connsiteY540" fmla="*/ 558211 h 2832105"/>
                      <a:gd name="connsiteX541" fmla="*/ 506904 w 7921680"/>
                      <a:gd name="connsiteY541" fmla="*/ 593099 h 2832105"/>
                      <a:gd name="connsiteX542" fmla="*/ 472016 w 7921680"/>
                      <a:gd name="connsiteY542" fmla="*/ 627987 h 2832105"/>
                      <a:gd name="connsiteX543" fmla="*/ 437128 w 7921680"/>
                      <a:gd name="connsiteY543" fmla="*/ 593099 h 2832105"/>
                      <a:gd name="connsiteX544" fmla="*/ 472016 w 7921680"/>
                      <a:gd name="connsiteY544" fmla="*/ 558211 h 2832105"/>
                      <a:gd name="connsiteX545" fmla="*/ 7443506 w 7921680"/>
                      <a:gd name="connsiteY545" fmla="*/ 543846 h 2832105"/>
                      <a:gd name="connsiteX546" fmla="*/ 7492760 w 7921680"/>
                      <a:gd name="connsiteY546" fmla="*/ 592074 h 2832105"/>
                      <a:gd name="connsiteX547" fmla="*/ 7443506 w 7921680"/>
                      <a:gd name="connsiteY547" fmla="*/ 640302 h 2832105"/>
                      <a:gd name="connsiteX548" fmla="*/ 7394252 w 7921680"/>
                      <a:gd name="connsiteY548" fmla="*/ 592074 h 2832105"/>
                      <a:gd name="connsiteX549" fmla="*/ 7443506 w 7921680"/>
                      <a:gd name="connsiteY549" fmla="*/ 543846 h 2832105"/>
                      <a:gd name="connsiteX550" fmla="*/ 7000220 w 7921680"/>
                      <a:gd name="connsiteY550" fmla="*/ 535637 h 2832105"/>
                      <a:gd name="connsiteX551" fmla="*/ 7031004 w 7921680"/>
                      <a:gd name="connsiteY551" fmla="*/ 566421 h 2832105"/>
                      <a:gd name="connsiteX552" fmla="*/ 7000220 w 7921680"/>
                      <a:gd name="connsiteY552" fmla="*/ 597205 h 2832105"/>
                      <a:gd name="connsiteX553" fmla="*/ 6969436 w 7921680"/>
                      <a:gd name="connsiteY553" fmla="*/ 566421 h 2832105"/>
                      <a:gd name="connsiteX554" fmla="*/ 7000220 w 7921680"/>
                      <a:gd name="connsiteY554" fmla="*/ 535637 h 2832105"/>
                      <a:gd name="connsiteX555" fmla="*/ 696738 w 7921680"/>
                      <a:gd name="connsiteY555" fmla="*/ 533584 h 2832105"/>
                      <a:gd name="connsiteX556" fmla="*/ 740862 w 7921680"/>
                      <a:gd name="connsiteY556" fmla="*/ 578734 h 2832105"/>
                      <a:gd name="connsiteX557" fmla="*/ 696738 w 7921680"/>
                      <a:gd name="connsiteY557" fmla="*/ 623884 h 2832105"/>
                      <a:gd name="connsiteX558" fmla="*/ 652614 w 7921680"/>
                      <a:gd name="connsiteY558" fmla="*/ 578734 h 2832105"/>
                      <a:gd name="connsiteX559" fmla="*/ 696738 w 7921680"/>
                      <a:gd name="connsiteY559" fmla="*/ 533584 h 2832105"/>
                      <a:gd name="connsiteX560" fmla="*/ 122108 w 7921680"/>
                      <a:gd name="connsiteY560" fmla="*/ 328359 h 2832105"/>
                      <a:gd name="connsiteX561" fmla="*/ 127240 w 7921680"/>
                      <a:gd name="connsiteY561" fmla="*/ 333490 h 2832105"/>
                      <a:gd name="connsiteX562" fmla="*/ 122108 w 7921680"/>
                      <a:gd name="connsiteY562" fmla="*/ 338621 h 2832105"/>
                      <a:gd name="connsiteX563" fmla="*/ 116978 w 7921680"/>
                      <a:gd name="connsiteY563" fmla="*/ 333490 h 2832105"/>
                      <a:gd name="connsiteX564" fmla="*/ 122108 w 7921680"/>
                      <a:gd name="connsiteY564" fmla="*/ 328359 h 2832105"/>
                      <a:gd name="connsiteX565" fmla="*/ 7794440 w 7921680"/>
                      <a:gd name="connsiteY565" fmla="*/ 318099 h 2832105"/>
                      <a:gd name="connsiteX566" fmla="*/ 7806756 w 7921680"/>
                      <a:gd name="connsiteY566" fmla="*/ 330413 h 2832105"/>
                      <a:gd name="connsiteX567" fmla="*/ 7794440 w 7921680"/>
                      <a:gd name="connsiteY567" fmla="*/ 342727 h 2832105"/>
                      <a:gd name="connsiteX568" fmla="*/ 7782128 w 7921680"/>
                      <a:gd name="connsiteY568" fmla="*/ 330413 h 2832105"/>
                      <a:gd name="connsiteX569" fmla="*/ 7794440 w 7921680"/>
                      <a:gd name="connsiteY569" fmla="*/ 318099 h 2832105"/>
                      <a:gd name="connsiteX570" fmla="*/ 762410 w 7921680"/>
                      <a:gd name="connsiteY570" fmla="*/ 307837 h 2832105"/>
                      <a:gd name="connsiteX571" fmla="*/ 765490 w 7921680"/>
                      <a:gd name="connsiteY571" fmla="*/ 309889 h 2832105"/>
                      <a:gd name="connsiteX572" fmla="*/ 762410 w 7921680"/>
                      <a:gd name="connsiteY572" fmla="*/ 311941 h 2832105"/>
                      <a:gd name="connsiteX573" fmla="*/ 759332 w 7921680"/>
                      <a:gd name="connsiteY573" fmla="*/ 309889 h 2832105"/>
                      <a:gd name="connsiteX574" fmla="*/ 762410 w 7921680"/>
                      <a:gd name="connsiteY574" fmla="*/ 307837 h 2832105"/>
                      <a:gd name="connsiteX575" fmla="*/ 7366548 w 7921680"/>
                      <a:gd name="connsiteY575" fmla="*/ 305785 h 2832105"/>
                      <a:gd name="connsiteX576" fmla="*/ 7377836 w 7921680"/>
                      <a:gd name="connsiteY576" fmla="*/ 317073 h 2832105"/>
                      <a:gd name="connsiteX577" fmla="*/ 7366548 w 7921680"/>
                      <a:gd name="connsiteY577" fmla="*/ 328361 h 2832105"/>
                      <a:gd name="connsiteX578" fmla="*/ 7355260 w 7921680"/>
                      <a:gd name="connsiteY578" fmla="*/ 317073 h 2832105"/>
                      <a:gd name="connsiteX579" fmla="*/ 7366548 w 7921680"/>
                      <a:gd name="connsiteY579" fmla="*/ 305785 h 2832105"/>
                      <a:gd name="connsiteX580" fmla="*/ 331440 w 7921680"/>
                      <a:gd name="connsiteY580" fmla="*/ 293472 h 2832105"/>
                      <a:gd name="connsiteX581" fmla="*/ 365302 w 7921680"/>
                      <a:gd name="connsiteY581" fmla="*/ 327335 h 2832105"/>
                      <a:gd name="connsiteX582" fmla="*/ 331440 w 7921680"/>
                      <a:gd name="connsiteY582" fmla="*/ 361198 h 2832105"/>
                      <a:gd name="connsiteX583" fmla="*/ 297576 w 7921680"/>
                      <a:gd name="connsiteY583" fmla="*/ 327335 h 2832105"/>
                      <a:gd name="connsiteX584" fmla="*/ 331440 w 7921680"/>
                      <a:gd name="connsiteY584" fmla="*/ 293472 h 2832105"/>
                      <a:gd name="connsiteX585" fmla="*/ 7585112 w 7921680"/>
                      <a:gd name="connsiteY585" fmla="*/ 279105 h 2832105"/>
                      <a:gd name="connsiteX586" fmla="*/ 7632314 w 7921680"/>
                      <a:gd name="connsiteY586" fmla="*/ 326307 h 2832105"/>
                      <a:gd name="connsiteX587" fmla="*/ 7585112 w 7921680"/>
                      <a:gd name="connsiteY587" fmla="*/ 373509 h 2832105"/>
                      <a:gd name="connsiteX588" fmla="*/ 7537910 w 7921680"/>
                      <a:gd name="connsiteY588" fmla="*/ 326307 h 2832105"/>
                      <a:gd name="connsiteX589" fmla="*/ 7585112 w 7921680"/>
                      <a:gd name="connsiteY589" fmla="*/ 279105 h 2832105"/>
                      <a:gd name="connsiteX590" fmla="*/ 7154140 w 7921680"/>
                      <a:gd name="connsiteY590" fmla="*/ 277054 h 2832105"/>
                      <a:gd name="connsiteX591" fmla="*/ 7186976 w 7921680"/>
                      <a:gd name="connsiteY591" fmla="*/ 309890 h 2832105"/>
                      <a:gd name="connsiteX592" fmla="*/ 7154140 w 7921680"/>
                      <a:gd name="connsiteY592" fmla="*/ 342726 h 2832105"/>
                      <a:gd name="connsiteX593" fmla="*/ 7121304 w 7921680"/>
                      <a:gd name="connsiteY593" fmla="*/ 309890 h 2832105"/>
                      <a:gd name="connsiteX594" fmla="*/ 7154140 w 7921680"/>
                      <a:gd name="connsiteY594" fmla="*/ 277054 h 2832105"/>
                      <a:gd name="connsiteX595" fmla="*/ 550002 w 7921680"/>
                      <a:gd name="connsiteY595" fmla="*/ 272949 h 2832105"/>
                      <a:gd name="connsiteX596" fmla="*/ 595152 w 7921680"/>
                      <a:gd name="connsiteY596" fmla="*/ 318099 h 2832105"/>
                      <a:gd name="connsiteX597" fmla="*/ 550002 w 7921680"/>
                      <a:gd name="connsiteY597" fmla="*/ 363249 h 2832105"/>
                      <a:gd name="connsiteX598" fmla="*/ 504852 w 7921680"/>
                      <a:gd name="connsiteY598" fmla="*/ 318099 h 2832105"/>
                      <a:gd name="connsiteX599" fmla="*/ 550002 w 7921680"/>
                      <a:gd name="connsiteY599" fmla="*/ 272949 h 2832105"/>
                      <a:gd name="connsiteX600" fmla="*/ 7182 w 7921680"/>
                      <a:gd name="connsiteY600" fmla="*/ 49254 h 2832105"/>
                      <a:gd name="connsiteX601" fmla="*/ 14364 w 7921680"/>
                      <a:gd name="connsiteY601" fmla="*/ 56437 h 2832105"/>
                      <a:gd name="connsiteX602" fmla="*/ 7182 w 7921680"/>
                      <a:gd name="connsiteY602" fmla="*/ 63620 h 2832105"/>
                      <a:gd name="connsiteX603" fmla="*/ 0 w 7921680"/>
                      <a:gd name="connsiteY603" fmla="*/ 56437 h 2832105"/>
                      <a:gd name="connsiteX604" fmla="*/ 7182 w 7921680"/>
                      <a:gd name="connsiteY604" fmla="*/ 49254 h 2832105"/>
                      <a:gd name="connsiteX605" fmla="*/ 7909368 w 7921680"/>
                      <a:gd name="connsiteY605" fmla="*/ 41045 h 2832105"/>
                      <a:gd name="connsiteX606" fmla="*/ 7921680 w 7921680"/>
                      <a:gd name="connsiteY606" fmla="*/ 53359 h 2832105"/>
                      <a:gd name="connsiteX607" fmla="*/ 7909368 w 7921680"/>
                      <a:gd name="connsiteY607" fmla="*/ 65673 h 2832105"/>
                      <a:gd name="connsiteX608" fmla="*/ 7897052 w 7921680"/>
                      <a:gd name="connsiteY608" fmla="*/ 53359 h 2832105"/>
                      <a:gd name="connsiteX609" fmla="*/ 7909368 w 7921680"/>
                      <a:gd name="connsiteY609" fmla="*/ 41045 h 2832105"/>
                      <a:gd name="connsiteX610" fmla="*/ 7491734 w 7921680"/>
                      <a:gd name="connsiteY610" fmla="*/ 30784 h 2832105"/>
                      <a:gd name="connsiteX611" fmla="*/ 7505074 w 7921680"/>
                      <a:gd name="connsiteY611" fmla="*/ 44124 h 2832105"/>
                      <a:gd name="connsiteX612" fmla="*/ 7491734 w 7921680"/>
                      <a:gd name="connsiteY612" fmla="*/ 57464 h 2832105"/>
                      <a:gd name="connsiteX613" fmla="*/ 7478394 w 7921680"/>
                      <a:gd name="connsiteY613" fmla="*/ 44124 h 2832105"/>
                      <a:gd name="connsiteX614" fmla="*/ 7491734 w 7921680"/>
                      <a:gd name="connsiteY614" fmla="*/ 30784 h 2832105"/>
                      <a:gd name="connsiteX615" fmla="*/ 211382 w 7921680"/>
                      <a:gd name="connsiteY615" fmla="*/ 18470 h 2832105"/>
                      <a:gd name="connsiteX616" fmla="*/ 244218 w 7921680"/>
                      <a:gd name="connsiteY616" fmla="*/ 52333 h 2832105"/>
                      <a:gd name="connsiteX617" fmla="*/ 211382 w 7921680"/>
                      <a:gd name="connsiteY617" fmla="*/ 86196 h 2832105"/>
                      <a:gd name="connsiteX618" fmla="*/ 178546 w 7921680"/>
                      <a:gd name="connsiteY618" fmla="*/ 52333 h 2832105"/>
                      <a:gd name="connsiteX619" fmla="*/ 211382 w 7921680"/>
                      <a:gd name="connsiteY619" fmla="*/ 18470 h 2832105"/>
                      <a:gd name="connsiteX620" fmla="*/ 7704142 w 7921680"/>
                      <a:gd name="connsiteY620" fmla="*/ 4104 h 2832105"/>
                      <a:gd name="connsiteX621" fmla="*/ 7749292 w 7921680"/>
                      <a:gd name="connsiteY621" fmla="*/ 50280 h 2832105"/>
                      <a:gd name="connsiteX622" fmla="*/ 7704142 w 7921680"/>
                      <a:gd name="connsiteY622" fmla="*/ 96456 h 2832105"/>
                      <a:gd name="connsiteX623" fmla="*/ 7658992 w 7921680"/>
                      <a:gd name="connsiteY623" fmla="*/ 50280 h 2832105"/>
                      <a:gd name="connsiteX624" fmla="*/ 7704142 w 7921680"/>
                      <a:gd name="connsiteY624" fmla="*/ 4104 h 2832105"/>
                      <a:gd name="connsiteX625" fmla="*/ 7285484 w 7921680"/>
                      <a:gd name="connsiteY625" fmla="*/ 4104 h 2832105"/>
                      <a:gd name="connsiteX626" fmla="*/ 7322424 w 7921680"/>
                      <a:gd name="connsiteY626" fmla="*/ 40019 h 2832105"/>
                      <a:gd name="connsiteX627" fmla="*/ 7285484 w 7921680"/>
                      <a:gd name="connsiteY627" fmla="*/ 75934 h 2832105"/>
                      <a:gd name="connsiteX628" fmla="*/ 7248542 w 7921680"/>
                      <a:gd name="connsiteY628" fmla="*/ 40019 h 2832105"/>
                      <a:gd name="connsiteX629" fmla="*/ 7285484 w 7921680"/>
                      <a:gd name="connsiteY629" fmla="*/ 4104 h 2832105"/>
                      <a:gd name="connsiteX630" fmla="*/ 423788 w 7921680"/>
                      <a:gd name="connsiteY630" fmla="*/ 0 h 2832105"/>
                      <a:gd name="connsiteX631" fmla="*/ 469964 w 7921680"/>
                      <a:gd name="connsiteY631" fmla="*/ 45150 h 2832105"/>
                      <a:gd name="connsiteX632" fmla="*/ 423788 w 7921680"/>
                      <a:gd name="connsiteY632" fmla="*/ 90300 h 2832105"/>
                      <a:gd name="connsiteX633" fmla="*/ 377612 w 7921680"/>
                      <a:gd name="connsiteY633" fmla="*/ 45150 h 2832105"/>
                      <a:gd name="connsiteX634" fmla="*/ 423788 w 7921680"/>
                      <a:gd name="connsiteY634" fmla="*/ 0 h 283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Lst>
                    <a:rect l="l" t="t" r="r" b="b"/>
                    <a:pathLst>
                      <a:path w="7921680" h="2832105">
                        <a:moveTo>
                          <a:pt x="3957762" y="2760275"/>
                        </a:moveTo>
                        <a:cubicBezTo>
                          <a:pt x="3977596" y="2760275"/>
                          <a:pt x="3993676" y="2776355"/>
                          <a:pt x="3993676" y="2796190"/>
                        </a:cubicBezTo>
                        <a:cubicBezTo>
                          <a:pt x="3993676" y="2816025"/>
                          <a:pt x="3977596" y="2832105"/>
                          <a:pt x="3957762" y="2832105"/>
                        </a:cubicBezTo>
                        <a:cubicBezTo>
                          <a:pt x="3937928" y="2832105"/>
                          <a:pt x="3921848" y="2816025"/>
                          <a:pt x="3921848" y="2796190"/>
                        </a:cubicBezTo>
                        <a:cubicBezTo>
                          <a:pt x="3921848" y="2776355"/>
                          <a:pt x="3937928" y="2760275"/>
                          <a:pt x="3957762" y="2760275"/>
                        </a:cubicBezTo>
                        <a:close/>
                        <a:moveTo>
                          <a:pt x="3657108" y="2752066"/>
                        </a:moveTo>
                        <a:cubicBezTo>
                          <a:pt x="3676376" y="2752066"/>
                          <a:pt x="3691996" y="2767227"/>
                          <a:pt x="3691996" y="2785929"/>
                        </a:cubicBezTo>
                        <a:cubicBezTo>
                          <a:pt x="3691996" y="2804631"/>
                          <a:pt x="3676376" y="2819792"/>
                          <a:pt x="3657108" y="2819792"/>
                        </a:cubicBezTo>
                        <a:cubicBezTo>
                          <a:pt x="3637840" y="2819792"/>
                          <a:pt x="3622220" y="2804631"/>
                          <a:pt x="3622220" y="2785929"/>
                        </a:cubicBezTo>
                        <a:cubicBezTo>
                          <a:pt x="3622220" y="2767227"/>
                          <a:pt x="3637840" y="2752066"/>
                          <a:pt x="3657108" y="2752066"/>
                        </a:cubicBezTo>
                        <a:close/>
                        <a:moveTo>
                          <a:pt x="4261496" y="2750013"/>
                        </a:moveTo>
                        <a:cubicBezTo>
                          <a:pt x="4280196" y="2750013"/>
                          <a:pt x="4295358" y="2765633"/>
                          <a:pt x="4295358" y="2784901"/>
                        </a:cubicBezTo>
                        <a:cubicBezTo>
                          <a:pt x="4295358" y="2804169"/>
                          <a:pt x="4280196" y="2819789"/>
                          <a:pt x="4261496" y="2819789"/>
                        </a:cubicBezTo>
                        <a:cubicBezTo>
                          <a:pt x="4242792" y="2819789"/>
                          <a:pt x="4227632" y="2804169"/>
                          <a:pt x="4227632" y="2784901"/>
                        </a:cubicBezTo>
                        <a:cubicBezTo>
                          <a:pt x="4227632" y="2765633"/>
                          <a:pt x="4242792" y="2750013"/>
                          <a:pt x="4261496" y="2750013"/>
                        </a:cubicBezTo>
                        <a:close/>
                        <a:moveTo>
                          <a:pt x="3357478" y="2721281"/>
                        </a:moveTo>
                        <a:cubicBezTo>
                          <a:pt x="3375612" y="2721281"/>
                          <a:pt x="3390314" y="2735982"/>
                          <a:pt x="3390314" y="2754117"/>
                        </a:cubicBezTo>
                        <a:cubicBezTo>
                          <a:pt x="3390314" y="2772252"/>
                          <a:pt x="3375612" y="2786953"/>
                          <a:pt x="3357478" y="2786953"/>
                        </a:cubicBezTo>
                        <a:cubicBezTo>
                          <a:pt x="3339344" y="2786953"/>
                          <a:pt x="3324642" y="2772252"/>
                          <a:pt x="3324642" y="2754117"/>
                        </a:cubicBezTo>
                        <a:cubicBezTo>
                          <a:pt x="3324642" y="2735982"/>
                          <a:pt x="3339344" y="2721281"/>
                          <a:pt x="3357478" y="2721281"/>
                        </a:cubicBezTo>
                        <a:close/>
                        <a:moveTo>
                          <a:pt x="4561124" y="2719230"/>
                        </a:moveTo>
                        <a:cubicBezTo>
                          <a:pt x="4579824" y="2719230"/>
                          <a:pt x="4594986" y="2734391"/>
                          <a:pt x="4594986" y="2753093"/>
                        </a:cubicBezTo>
                        <a:cubicBezTo>
                          <a:pt x="4594986" y="2771795"/>
                          <a:pt x="4579824" y="2786956"/>
                          <a:pt x="4561124" y="2786956"/>
                        </a:cubicBezTo>
                        <a:cubicBezTo>
                          <a:pt x="4542420" y="2786956"/>
                          <a:pt x="4527260" y="2771795"/>
                          <a:pt x="4527260" y="2753093"/>
                        </a:cubicBezTo>
                        <a:cubicBezTo>
                          <a:pt x="4527260" y="2734391"/>
                          <a:pt x="4542420" y="2719230"/>
                          <a:pt x="4561124" y="2719230"/>
                        </a:cubicBezTo>
                        <a:close/>
                        <a:moveTo>
                          <a:pt x="3061956" y="2669976"/>
                        </a:moveTo>
                        <a:cubicBezTo>
                          <a:pt x="3078956" y="2669976"/>
                          <a:pt x="3092740" y="2683758"/>
                          <a:pt x="3092740" y="2700760"/>
                        </a:cubicBezTo>
                        <a:cubicBezTo>
                          <a:pt x="3092740" y="2717762"/>
                          <a:pt x="3078956" y="2731544"/>
                          <a:pt x="3061956" y="2731544"/>
                        </a:cubicBezTo>
                        <a:cubicBezTo>
                          <a:pt x="3044952" y="2731544"/>
                          <a:pt x="3031172" y="2717762"/>
                          <a:pt x="3031172" y="2700760"/>
                        </a:cubicBezTo>
                        <a:cubicBezTo>
                          <a:pt x="3031172" y="2683758"/>
                          <a:pt x="3044952" y="2669976"/>
                          <a:pt x="3061956" y="2669976"/>
                        </a:cubicBezTo>
                        <a:close/>
                        <a:moveTo>
                          <a:pt x="4856648" y="2665871"/>
                        </a:moveTo>
                        <a:cubicBezTo>
                          <a:pt x="4875348" y="2665871"/>
                          <a:pt x="4890510" y="2681032"/>
                          <a:pt x="4890510" y="2699734"/>
                        </a:cubicBezTo>
                        <a:cubicBezTo>
                          <a:pt x="4890510" y="2718436"/>
                          <a:pt x="4875348" y="2733597"/>
                          <a:pt x="4856648" y="2733597"/>
                        </a:cubicBezTo>
                        <a:cubicBezTo>
                          <a:pt x="4837944" y="2733597"/>
                          <a:pt x="4822784" y="2718436"/>
                          <a:pt x="4822784" y="2699734"/>
                        </a:cubicBezTo>
                        <a:cubicBezTo>
                          <a:pt x="4822784" y="2681032"/>
                          <a:pt x="4837944" y="2665871"/>
                          <a:pt x="4856648" y="2665871"/>
                        </a:cubicBezTo>
                        <a:close/>
                        <a:moveTo>
                          <a:pt x="2769510" y="2598146"/>
                        </a:moveTo>
                        <a:cubicBezTo>
                          <a:pt x="2784812" y="2598146"/>
                          <a:pt x="2797216" y="2610550"/>
                          <a:pt x="2797216" y="2625852"/>
                        </a:cubicBezTo>
                        <a:cubicBezTo>
                          <a:pt x="2797216" y="2641154"/>
                          <a:pt x="2784812" y="2653558"/>
                          <a:pt x="2769510" y="2653558"/>
                        </a:cubicBezTo>
                        <a:cubicBezTo>
                          <a:pt x="2754208" y="2653558"/>
                          <a:pt x="2741804" y="2641154"/>
                          <a:pt x="2741804" y="2625852"/>
                        </a:cubicBezTo>
                        <a:cubicBezTo>
                          <a:pt x="2741804" y="2610550"/>
                          <a:pt x="2754208" y="2598146"/>
                          <a:pt x="2769510" y="2598146"/>
                        </a:cubicBezTo>
                        <a:close/>
                        <a:moveTo>
                          <a:pt x="5149092" y="2591990"/>
                        </a:moveTo>
                        <a:cubicBezTo>
                          <a:pt x="5167228" y="2591990"/>
                          <a:pt x="5181928" y="2606691"/>
                          <a:pt x="5181928" y="2624826"/>
                        </a:cubicBezTo>
                        <a:cubicBezTo>
                          <a:pt x="5181928" y="2642961"/>
                          <a:pt x="5167228" y="2657662"/>
                          <a:pt x="5149092" y="2657662"/>
                        </a:cubicBezTo>
                        <a:cubicBezTo>
                          <a:pt x="5130956" y="2657662"/>
                          <a:pt x="5116256" y="2642961"/>
                          <a:pt x="5116256" y="2624826"/>
                        </a:cubicBezTo>
                        <a:cubicBezTo>
                          <a:pt x="5116256" y="2606691"/>
                          <a:pt x="5130956" y="2591990"/>
                          <a:pt x="5149092" y="2591990"/>
                        </a:cubicBezTo>
                        <a:close/>
                        <a:moveTo>
                          <a:pt x="3957762" y="2540683"/>
                        </a:moveTo>
                        <a:cubicBezTo>
                          <a:pt x="3992332" y="2540683"/>
                          <a:pt x="4020356" y="2569167"/>
                          <a:pt x="4020356" y="2604303"/>
                        </a:cubicBezTo>
                        <a:cubicBezTo>
                          <a:pt x="4020356" y="2639439"/>
                          <a:pt x="3992332" y="2667923"/>
                          <a:pt x="3957762" y="2667923"/>
                        </a:cubicBezTo>
                        <a:cubicBezTo>
                          <a:pt x="3923192" y="2667923"/>
                          <a:pt x="3895168" y="2639439"/>
                          <a:pt x="3895168" y="2604303"/>
                        </a:cubicBezTo>
                        <a:cubicBezTo>
                          <a:pt x="3895168" y="2569167"/>
                          <a:pt x="3923192" y="2540683"/>
                          <a:pt x="3957762" y="2540683"/>
                        </a:cubicBezTo>
                        <a:close/>
                        <a:moveTo>
                          <a:pt x="3657108" y="2532474"/>
                        </a:moveTo>
                        <a:cubicBezTo>
                          <a:pt x="3691110" y="2532474"/>
                          <a:pt x="3718676" y="2560039"/>
                          <a:pt x="3718676" y="2594042"/>
                        </a:cubicBezTo>
                        <a:cubicBezTo>
                          <a:pt x="3718676" y="2628045"/>
                          <a:pt x="3691110" y="2655610"/>
                          <a:pt x="3657108" y="2655610"/>
                        </a:cubicBezTo>
                        <a:cubicBezTo>
                          <a:pt x="3623104" y="2655610"/>
                          <a:pt x="3595540" y="2628045"/>
                          <a:pt x="3595540" y="2594042"/>
                        </a:cubicBezTo>
                        <a:cubicBezTo>
                          <a:pt x="3595540" y="2560039"/>
                          <a:pt x="3623104" y="2532474"/>
                          <a:pt x="3657108" y="2532474"/>
                        </a:cubicBezTo>
                        <a:close/>
                        <a:moveTo>
                          <a:pt x="4261494" y="2530423"/>
                        </a:moveTo>
                        <a:cubicBezTo>
                          <a:pt x="4296064" y="2530423"/>
                          <a:pt x="4324088" y="2558447"/>
                          <a:pt x="4324088" y="2593017"/>
                        </a:cubicBezTo>
                        <a:cubicBezTo>
                          <a:pt x="4324088" y="2627587"/>
                          <a:pt x="4296064" y="2655611"/>
                          <a:pt x="4261494" y="2655611"/>
                        </a:cubicBezTo>
                        <a:cubicBezTo>
                          <a:pt x="4226924" y="2655611"/>
                          <a:pt x="4198900" y="2627587"/>
                          <a:pt x="4198900" y="2593017"/>
                        </a:cubicBezTo>
                        <a:cubicBezTo>
                          <a:pt x="4198900" y="2558447"/>
                          <a:pt x="4226924" y="2530423"/>
                          <a:pt x="4261494" y="2530423"/>
                        </a:cubicBezTo>
                        <a:close/>
                        <a:moveTo>
                          <a:pt x="2484248" y="2505796"/>
                        </a:moveTo>
                        <a:cubicBezTo>
                          <a:pt x="2497280" y="2505796"/>
                          <a:pt x="2507848" y="2516822"/>
                          <a:pt x="2507848" y="2530423"/>
                        </a:cubicBezTo>
                        <a:cubicBezTo>
                          <a:pt x="2507848" y="2544024"/>
                          <a:pt x="2497280" y="2555050"/>
                          <a:pt x="2484248" y="2555050"/>
                        </a:cubicBezTo>
                        <a:cubicBezTo>
                          <a:pt x="2471212" y="2555050"/>
                          <a:pt x="2460646" y="2544024"/>
                          <a:pt x="2460646" y="2530423"/>
                        </a:cubicBezTo>
                        <a:cubicBezTo>
                          <a:pt x="2460646" y="2516822"/>
                          <a:pt x="2471212" y="2505796"/>
                          <a:pt x="2484248" y="2505796"/>
                        </a:cubicBezTo>
                        <a:close/>
                        <a:moveTo>
                          <a:pt x="3357478" y="2501691"/>
                        </a:moveTo>
                        <a:cubicBezTo>
                          <a:pt x="3389214" y="2501691"/>
                          <a:pt x="3414940" y="2527878"/>
                          <a:pt x="3414940" y="2560181"/>
                        </a:cubicBezTo>
                        <a:cubicBezTo>
                          <a:pt x="3414940" y="2592484"/>
                          <a:pt x="3389214" y="2618671"/>
                          <a:pt x="3357478" y="2618671"/>
                        </a:cubicBezTo>
                        <a:cubicBezTo>
                          <a:pt x="3325742" y="2618671"/>
                          <a:pt x="3300016" y="2592484"/>
                          <a:pt x="3300016" y="2560181"/>
                        </a:cubicBezTo>
                        <a:cubicBezTo>
                          <a:pt x="3300016" y="2527878"/>
                          <a:pt x="3325742" y="2501691"/>
                          <a:pt x="3357478" y="2501691"/>
                        </a:cubicBezTo>
                        <a:close/>
                        <a:moveTo>
                          <a:pt x="5433328" y="2497587"/>
                        </a:moveTo>
                        <a:cubicBezTo>
                          <a:pt x="5450896" y="2497587"/>
                          <a:pt x="5465138" y="2511829"/>
                          <a:pt x="5465138" y="2529397"/>
                        </a:cubicBezTo>
                        <a:cubicBezTo>
                          <a:pt x="5465138" y="2546965"/>
                          <a:pt x="5450896" y="2561207"/>
                          <a:pt x="5433328" y="2561207"/>
                        </a:cubicBezTo>
                        <a:cubicBezTo>
                          <a:pt x="5415760" y="2561207"/>
                          <a:pt x="5401518" y="2546965"/>
                          <a:pt x="5401518" y="2529397"/>
                        </a:cubicBezTo>
                        <a:cubicBezTo>
                          <a:pt x="5401518" y="2511829"/>
                          <a:pt x="5415760" y="2497587"/>
                          <a:pt x="5433328" y="2497587"/>
                        </a:cubicBezTo>
                        <a:close/>
                        <a:moveTo>
                          <a:pt x="4559072" y="2497587"/>
                        </a:moveTo>
                        <a:cubicBezTo>
                          <a:pt x="4593640" y="2497587"/>
                          <a:pt x="4621664" y="2525611"/>
                          <a:pt x="4621664" y="2560181"/>
                        </a:cubicBezTo>
                        <a:cubicBezTo>
                          <a:pt x="4621664" y="2594751"/>
                          <a:pt x="4593640" y="2622775"/>
                          <a:pt x="4559072" y="2622775"/>
                        </a:cubicBezTo>
                        <a:cubicBezTo>
                          <a:pt x="4524500" y="2622775"/>
                          <a:pt x="4496476" y="2594751"/>
                          <a:pt x="4496476" y="2560181"/>
                        </a:cubicBezTo>
                        <a:cubicBezTo>
                          <a:pt x="4496476" y="2525611"/>
                          <a:pt x="4524500" y="2497587"/>
                          <a:pt x="4559072" y="2497587"/>
                        </a:cubicBezTo>
                        <a:close/>
                        <a:moveTo>
                          <a:pt x="3061956" y="2450384"/>
                        </a:moveTo>
                        <a:cubicBezTo>
                          <a:pt x="3091424" y="2450384"/>
                          <a:pt x="3115314" y="2474274"/>
                          <a:pt x="3115314" y="2503743"/>
                        </a:cubicBezTo>
                        <a:cubicBezTo>
                          <a:pt x="3115314" y="2533212"/>
                          <a:pt x="3091424" y="2557102"/>
                          <a:pt x="3061956" y="2557102"/>
                        </a:cubicBezTo>
                        <a:cubicBezTo>
                          <a:pt x="3032486" y="2557102"/>
                          <a:pt x="3008596" y="2533212"/>
                          <a:pt x="3008596" y="2503743"/>
                        </a:cubicBezTo>
                        <a:cubicBezTo>
                          <a:pt x="3008596" y="2474274"/>
                          <a:pt x="3032486" y="2450384"/>
                          <a:pt x="3061956" y="2450384"/>
                        </a:cubicBezTo>
                        <a:close/>
                        <a:moveTo>
                          <a:pt x="4855620" y="2442175"/>
                        </a:moveTo>
                        <a:cubicBezTo>
                          <a:pt x="4889624" y="2442175"/>
                          <a:pt x="4917188" y="2469740"/>
                          <a:pt x="4917188" y="2503743"/>
                        </a:cubicBezTo>
                        <a:cubicBezTo>
                          <a:pt x="4917188" y="2537746"/>
                          <a:pt x="4889624" y="2565311"/>
                          <a:pt x="4855620" y="2565311"/>
                        </a:cubicBezTo>
                        <a:cubicBezTo>
                          <a:pt x="4821618" y="2565311"/>
                          <a:pt x="4794052" y="2537746"/>
                          <a:pt x="4794052" y="2503743"/>
                        </a:cubicBezTo>
                        <a:cubicBezTo>
                          <a:pt x="4794052" y="2469740"/>
                          <a:pt x="4821618" y="2442175"/>
                          <a:pt x="4855620" y="2442175"/>
                        </a:cubicBezTo>
                        <a:close/>
                        <a:moveTo>
                          <a:pt x="3956736" y="2397026"/>
                        </a:moveTo>
                        <a:cubicBezTo>
                          <a:pt x="3961268" y="2397026"/>
                          <a:pt x="3964944" y="2400701"/>
                          <a:pt x="3964944" y="2405235"/>
                        </a:cubicBezTo>
                        <a:cubicBezTo>
                          <a:pt x="3964944" y="2409769"/>
                          <a:pt x="3961268" y="2413444"/>
                          <a:pt x="3956736" y="2413444"/>
                        </a:cubicBezTo>
                        <a:cubicBezTo>
                          <a:pt x="3952200" y="2413444"/>
                          <a:pt x="3948526" y="2409769"/>
                          <a:pt x="3948526" y="2405235"/>
                        </a:cubicBezTo>
                        <a:cubicBezTo>
                          <a:pt x="3948526" y="2400701"/>
                          <a:pt x="3952200" y="2397026"/>
                          <a:pt x="3956736" y="2397026"/>
                        </a:cubicBezTo>
                        <a:close/>
                        <a:moveTo>
                          <a:pt x="2206168" y="2394974"/>
                        </a:moveTo>
                        <a:cubicBezTo>
                          <a:pt x="2217504" y="2394974"/>
                          <a:pt x="2226692" y="2404162"/>
                          <a:pt x="2226692" y="2415497"/>
                        </a:cubicBezTo>
                        <a:cubicBezTo>
                          <a:pt x="2226692" y="2426832"/>
                          <a:pt x="2217504" y="2436020"/>
                          <a:pt x="2206168" y="2436020"/>
                        </a:cubicBezTo>
                        <a:cubicBezTo>
                          <a:pt x="2194832" y="2436020"/>
                          <a:pt x="2185644" y="2426832"/>
                          <a:pt x="2185644" y="2415497"/>
                        </a:cubicBezTo>
                        <a:cubicBezTo>
                          <a:pt x="2185644" y="2404162"/>
                          <a:pt x="2194832" y="2394974"/>
                          <a:pt x="2206168" y="2394974"/>
                        </a:cubicBezTo>
                        <a:close/>
                        <a:moveTo>
                          <a:pt x="4259442" y="2384712"/>
                        </a:moveTo>
                        <a:cubicBezTo>
                          <a:pt x="4263408" y="2384712"/>
                          <a:pt x="4266624" y="2388387"/>
                          <a:pt x="4266624" y="2392921"/>
                        </a:cubicBezTo>
                        <a:cubicBezTo>
                          <a:pt x="4266624" y="2397455"/>
                          <a:pt x="4263408" y="2401130"/>
                          <a:pt x="4259442" y="2401130"/>
                        </a:cubicBezTo>
                        <a:cubicBezTo>
                          <a:pt x="4255476" y="2401130"/>
                          <a:pt x="4252260" y="2397455"/>
                          <a:pt x="4252260" y="2392921"/>
                        </a:cubicBezTo>
                        <a:cubicBezTo>
                          <a:pt x="4252260" y="2388387"/>
                          <a:pt x="4255476" y="2384712"/>
                          <a:pt x="4259442" y="2384712"/>
                        </a:cubicBezTo>
                        <a:close/>
                        <a:moveTo>
                          <a:pt x="5711408" y="2382661"/>
                        </a:moveTo>
                        <a:cubicBezTo>
                          <a:pt x="5728410" y="2382661"/>
                          <a:pt x="5742192" y="2396903"/>
                          <a:pt x="5742192" y="2414471"/>
                        </a:cubicBezTo>
                        <a:cubicBezTo>
                          <a:pt x="5742192" y="2432039"/>
                          <a:pt x="5728410" y="2446281"/>
                          <a:pt x="5711408" y="2446281"/>
                        </a:cubicBezTo>
                        <a:cubicBezTo>
                          <a:pt x="5694406" y="2446281"/>
                          <a:pt x="5680624" y="2432039"/>
                          <a:pt x="5680624" y="2414471"/>
                        </a:cubicBezTo>
                        <a:cubicBezTo>
                          <a:pt x="5680624" y="2396903"/>
                          <a:pt x="5694406" y="2382661"/>
                          <a:pt x="5711408" y="2382661"/>
                        </a:cubicBezTo>
                        <a:close/>
                        <a:moveTo>
                          <a:pt x="3657108" y="2382661"/>
                        </a:moveTo>
                        <a:cubicBezTo>
                          <a:pt x="3662774" y="2382661"/>
                          <a:pt x="3667368" y="2387255"/>
                          <a:pt x="3667368" y="2392922"/>
                        </a:cubicBezTo>
                        <a:cubicBezTo>
                          <a:pt x="3667368" y="2398589"/>
                          <a:pt x="3662774" y="2403183"/>
                          <a:pt x="3657108" y="2403183"/>
                        </a:cubicBezTo>
                        <a:cubicBezTo>
                          <a:pt x="3651440" y="2403183"/>
                          <a:pt x="3646846" y="2398589"/>
                          <a:pt x="3646846" y="2392922"/>
                        </a:cubicBezTo>
                        <a:cubicBezTo>
                          <a:pt x="3646846" y="2387255"/>
                          <a:pt x="3651440" y="2382661"/>
                          <a:pt x="3657108" y="2382661"/>
                        </a:cubicBezTo>
                        <a:close/>
                        <a:moveTo>
                          <a:pt x="2771562" y="2374452"/>
                        </a:moveTo>
                        <a:cubicBezTo>
                          <a:pt x="2799332" y="2374452"/>
                          <a:pt x="2821844" y="2397422"/>
                          <a:pt x="2821844" y="2425758"/>
                        </a:cubicBezTo>
                        <a:cubicBezTo>
                          <a:pt x="2821844" y="2454094"/>
                          <a:pt x="2799332" y="2477064"/>
                          <a:pt x="2771562" y="2477064"/>
                        </a:cubicBezTo>
                        <a:cubicBezTo>
                          <a:pt x="2743792" y="2477064"/>
                          <a:pt x="2721280" y="2454094"/>
                          <a:pt x="2721280" y="2425758"/>
                        </a:cubicBezTo>
                        <a:cubicBezTo>
                          <a:pt x="2721280" y="2397422"/>
                          <a:pt x="2743792" y="2374452"/>
                          <a:pt x="2771562" y="2374452"/>
                        </a:cubicBezTo>
                        <a:close/>
                        <a:moveTo>
                          <a:pt x="5146014" y="2364190"/>
                        </a:moveTo>
                        <a:cubicBezTo>
                          <a:pt x="5179450" y="2364190"/>
                          <a:pt x="5206556" y="2391755"/>
                          <a:pt x="5206556" y="2425758"/>
                        </a:cubicBezTo>
                        <a:cubicBezTo>
                          <a:pt x="5206556" y="2459761"/>
                          <a:pt x="5179450" y="2487326"/>
                          <a:pt x="5146014" y="2487326"/>
                        </a:cubicBezTo>
                        <a:cubicBezTo>
                          <a:pt x="5112578" y="2487326"/>
                          <a:pt x="5085472" y="2459761"/>
                          <a:pt x="5085472" y="2425758"/>
                        </a:cubicBezTo>
                        <a:cubicBezTo>
                          <a:pt x="5085472" y="2391755"/>
                          <a:pt x="5112578" y="2364190"/>
                          <a:pt x="5146014" y="2364190"/>
                        </a:cubicBezTo>
                        <a:close/>
                        <a:moveTo>
                          <a:pt x="4558044" y="2349825"/>
                        </a:moveTo>
                        <a:cubicBezTo>
                          <a:pt x="4562580" y="2349825"/>
                          <a:pt x="4566254" y="2353500"/>
                          <a:pt x="4566254" y="2358034"/>
                        </a:cubicBezTo>
                        <a:cubicBezTo>
                          <a:pt x="4566254" y="2362568"/>
                          <a:pt x="4562580" y="2366243"/>
                          <a:pt x="4558044" y="2366243"/>
                        </a:cubicBezTo>
                        <a:cubicBezTo>
                          <a:pt x="4553512" y="2366243"/>
                          <a:pt x="4549836" y="2362568"/>
                          <a:pt x="4549836" y="2358034"/>
                        </a:cubicBezTo>
                        <a:cubicBezTo>
                          <a:pt x="4549836" y="2353500"/>
                          <a:pt x="4553512" y="2349825"/>
                          <a:pt x="4558044" y="2349825"/>
                        </a:cubicBezTo>
                        <a:close/>
                        <a:moveTo>
                          <a:pt x="3359530" y="2347772"/>
                        </a:moveTo>
                        <a:cubicBezTo>
                          <a:pt x="3365196" y="2347772"/>
                          <a:pt x="3369792" y="2352366"/>
                          <a:pt x="3369792" y="2358033"/>
                        </a:cubicBezTo>
                        <a:cubicBezTo>
                          <a:pt x="3369792" y="2363700"/>
                          <a:pt x="3365196" y="2368294"/>
                          <a:pt x="3359530" y="2368294"/>
                        </a:cubicBezTo>
                        <a:cubicBezTo>
                          <a:pt x="3353864" y="2368294"/>
                          <a:pt x="3349268" y="2363700"/>
                          <a:pt x="3349268" y="2358033"/>
                        </a:cubicBezTo>
                        <a:cubicBezTo>
                          <a:pt x="3349268" y="2352366"/>
                          <a:pt x="3353864" y="2347772"/>
                          <a:pt x="3359530" y="2347772"/>
                        </a:cubicBezTo>
                        <a:close/>
                        <a:moveTo>
                          <a:pt x="4851516" y="2290309"/>
                        </a:moveTo>
                        <a:cubicBezTo>
                          <a:pt x="4856050" y="2290309"/>
                          <a:pt x="4859724" y="2293984"/>
                          <a:pt x="4859724" y="2298518"/>
                        </a:cubicBezTo>
                        <a:cubicBezTo>
                          <a:pt x="4859724" y="2303052"/>
                          <a:pt x="4856050" y="2306727"/>
                          <a:pt x="4851516" y="2306727"/>
                        </a:cubicBezTo>
                        <a:cubicBezTo>
                          <a:pt x="4846982" y="2306727"/>
                          <a:pt x="4843308" y="2303052"/>
                          <a:pt x="4843308" y="2298518"/>
                        </a:cubicBezTo>
                        <a:cubicBezTo>
                          <a:pt x="4843308" y="2293984"/>
                          <a:pt x="4846982" y="2290309"/>
                          <a:pt x="4851516" y="2290309"/>
                        </a:cubicBezTo>
                        <a:close/>
                        <a:moveTo>
                          <a:pt x="3065034" y="2286204"/>
                        </a:moveTo>
                        <a:cubicBezTo>
                          <a:pt x="3072400" y="2286204"/>
                          <a:pt x="3078374" y="2292177"/>
                          <a:pt x="3078374" y="2299544"/>
                        </a:cubicBezTo>
                        <a:cubicBezTo>
                          <a:pt x="3078374" y="2306911"/>
                          <a:pt x="3072400" y="2312884"/>
                          <a:pt x="3065034" y="2312884"/>
                        </a:cubicBezTo>
                        <a:cubicBezTo>
                          <a:pt x="3057668" y="2312884"/>
                          <a:pt x="3051694" y="2306911"/>
                          <a:pt x="3051694" y="2299544"/>
                        </a:cubicBezTo>
                        <a:cubicBezTo>
                          <a:pt x="3051694" y="2292177"/>
                          <a:pt x="3057668" y="2286204"/>
                          <a:pt x="3065034" y="2286204"/>
                        </a:cubicBezTo>
                        <a:close/>
                        <a:moveTo>
                          <a:pt x="2487324" y="2277996"/>
                        </a:moveTo>
                        <a:cubicBezTo>
                          <a:pt x="2514528" y="2277996"/>
                          <a:pt x="2536580" y="2299588"/>
                          <a:pt x="2536580" y="2326224"/>
                        </a:cubicBezTo>
                        <a:cubicBezTo>
                          <a:pt x="2536580" y="2352860"/>
                          <a:pt x="2514528" y="2374452"/>
                          <a:pt x="2487324" y="2374452"/>
                        </a:cubicBezTo>
                        <a:cubicBezTo>
                          <a:pt x="2460124" y="2374452"/>
                          <a:pt x="2438072" y="2352860"/>
                          <a:pt x="2438072" y="2326224"/>
                        </a:cubicBezTo>
                        <a:cubicBezTo>
                          <a:pt x="2438072" y="2299588"/>
                          <a:pt x="2460124" y="2277996"/>
                          <a:pt x="2487324" y="2277996"/>
                        </a:cubicBezTo>
                        <a:close/>
                        <a:moveTo>
                          <a:pt x="5429224" y="2265682"/>
                        </a:moveTo>
                        <a:cubicBezTo>
                          <a:pt x="5462660" y="2265682"/>
                          <a:pt x="5489766" y="2292788"/>
                          <a:pt x="5489766" y="2326224"/>
                        </a:cubicBezTo>
                        <a:cubicBezTo>
                          <a:pt x="5489766" y="2359660"/>
                          <a:pt x="5462660" y="2386766"/>
                          <a:pt x="5429224" y="2386766"/>
                        </a:cubicBezTo>
                        <a:cubicBezTo>
                          <a:pt x="5395788" y="2386766"/>
                          <a:pt x="5368682" y="2359660"/>
                          <a:pt x="5368682" y="2326224"/>
                        </a:cubicBezTo>
                        <a:cubicBezTo>
                          <a:pt x="5368682" y="2292788"/>
                          <a:pt x="5395788" y="2265682"/>
                          <a:pt x="5429224" y="2265682"/>
                        </a:cubicBezTo>
                        <a:close/>
                        <a:moveTo>
                          <a:pt x="1937322" y="2263630"/>
                        </a:moveTo>
                        <a:cubicBezTo>
                          <a:pt x="1946388" y="2263630"/>
                          <a:pt x="1953740" y="2270981"/>
                          <a:pt x="1953740" y="2280048"/>
                        </a:cubicBezTo>
                        <a:cubicBezTo>
                          <a:pt x="1953740" y="2289115"/>
                          <a:pt x="1946388" y="2296466"/>
                          <a:pt x="1937322" y="2296466"/>
                        </a:cubicBezTo>
                        <a:cubicBezTo>
                          <a:pt x="1928256" y="2296466"/>
                          <a:pt x="1920904" y="2289115"/>
                          <a:pt x="1920904" y="2280048"/>
                        </a:cubicBezTo>
                        <a:cubicBezTo>
                          <a:pt x="1920904" y="2270981"/>
                          <a:pt x="1928256" y="2263630"/>
                          <a:pt x="1937322" y="2263630"/>
                        </a:cubicBezTo>
                        <a:close/>
                        <a:moveTo>
                          <a:pt x="5980252" y="2249264"/>
                        </a:moveTo>
                        <a:cubicBezTo>
                          <a:pt x="5996120" y="2249264"/>
                          <a:pt x="6008984" y="2262587"/>
                          <a:pt x="6008984" y="2279022"/>
                        </a:cubicBezTo>
                        <a:cubicBezTo>
                          <a:pt x="6008984" y="2295457"/>
                          <a:pt x="5996120" y="2308780"/>
                          <a:pt x="5980252" y="2308780"/>
                        </a:cubicBezTo>
                        <a:cubicBezTo>
                          <a:pt x="5964384" y="2308780"/>
                          <a:pt x="5951520" y="2295457"/>
                          <a:pt x="5951520" y="2279022"/>
                        </a:cubicBezTo>
                        <a:cubicBezTo>
                          <a:pt x="5951520" y="2262587"/>
                          <a:pt x="5964384" y="2249264"/>
                          <a:pt x="5980252" y="2249264"/>
                        </a:cubicBezTo>
                        <a:close/>
                        <a:moveTo>
                          <a:pt x="5140884" y="2210272"/>
                        </a:moveTo>
                        <a:cubicBezTo>
                          <a:pt x="5145416" y="2210272"/>
                          <a:pt x="5149092" y="2213488"/>
                          <a:pt x="5149092" y="2217455"/>
                        </a:cubicBezTo>
                        <a:cubicBezTo>
                          <a:pt x="5149092" y="2221422"/>
                          <a:pt x="5145416" y="2224638"/>
                          <a:pt x="5140884" y="2224638"/>
                        </a:cubicBezTo>
                        <a:cubicBezTo>
                          <a:pt x="5136348" y="2224638"/>
                          <a:pt x="5132674" y="2221422"/>
                          <a:pt x="5132674" y="2217455"/>
                        </a:cubicBezTo>
                        <a:cubicBezTo>
                          <a:pt x="5132674" y="2213488"/>
                          <a:pt x="5136348" y="2210272"/>
                          <a:pt x="5140884" y="2210272"/>
                        </a:cubicBezTo>
                        <a:close/>
                        <a:moveTo>
                          <a:pt x="2775668" y="2202063"/>
                        </a:moveTo>
                        <a:cubicBezTo>
                          <a:pt x="2784168" y="2202063"/>
                          <a:pt x="2791060" y="2209414"/>
                          <a:pt x="2791060" y="2218481"/>
                        </a:cubicBezTo>
                        <a:cubicBezTo>
                          <a:pt x="2791060" y="2227548"/>
                          <a:pt x="2784168" y="2234899"/>
                          <a:pt x="2775668" y="2234899"/>
                        </a:cubicBezTo>
                        <a:cubicBezTo>
                          <a:pt x="2767166" y="2234899"/>
                          <a:pt x="2760276" y="2227548"/>
                          <a:pt x="2760276" y="2218481"/>
                        </a:cubicBezTo>
                        <a:cubicBezTo>
                          <a:pt x="2760276" y="2209414"/>
                          <a:pt x="2767166" y="2202063"/>
                          <a:pt x="2775668" y="2202063"/>
                        </a:cubicBezTo>
                        <a:close/>
                        <a:moveTo>
                          <a:pt x="3957762" y="2181540"/>
                        </a:moveTo>
                        <a:cubicBezTo>
                          <a:pt x="3975330" y="2181540"/>
                          <a:pt x="3989572" y="2195782"/>
                          <a:pt x="3989572" y="2213350"/>
                        </a:cubicBezTo>
                        <a:cubicBezTo>
                          <a:pt x="3989572" y="2230918"/>
                          <a:pt x="3975330" y="2245160"/>
                          <a:pt x="3957762" y="2245160"/>
                        </a:cubicBezTo>
                        <a:cubicBezTo>
                          <a:pt x="3940194" y="2245160"/>
                          <a:pt x="3925952" y="2230918"/>
                          <a:pt x="3925952" y="2213350"/>
                        </a:cubicBezTo>
                        <a:cubicBezTo>
                          <a:pt x="3925952" y="2195782"/>
                          <a:pt x="3940194" y="2181540"/>
                          <a:pt x="3957762" y="2181540"/>
                        </a:cubicBezTo>
                        <a:close/>
                        <a:moveTo>
                          <a:pt x="3657108" y="2171279"/>
                        </a:moveTo>
                        <a:cubicBezTo>
                          <a:pt x="3672976" y="2171279"/>
                          <a:pt x="3685840" y="2184602"/>
                          <a:pt x="3685840" y="2201037"/>
                        </a:cubicBezTo>
                        <a:cubicBezTo>
                          <a:pt x="3685840" y="2217472"/>
                          <a:pt x="3672976" y="2230795"/>
                          <a:pt x="3657108" y="2230795"/>
                        </a:cubicBezTo>
                        <a:cubicBezTo>
                          <a:pt x="3641240" y="2230795"/>
                          <a:pt x="3628376" y="2217472"/>
                          <a:pt x="3628376" y="2201037"/>
                        </a:cubicBezTo>
                        <a:cubicBezTo>
                          <a:pt x="3628376" y="2184602"/>
                          <a:pt x="3641240" y="2171279"/>
                          <a:pt x="3657108" y="2171279"/>
                        </a:cubicBezTo>
                        <a:close/>
                        <a:moveTo>
                          <a:pt x="4259442" y="2169227"/>
                        </a:moveTo>
                        <a:cubicBezTo>
                          <a:pt x="4277010" y="2169227"/>
                          <a:pt x="4291252" y="2183469"/>
                          <a:pt x="4291252" y="2201037"/>
                        </a:cubicBezTo>
                        <a:cubicBezTo>
                          <a:pt x="4291252" y="2218605"/>
                          <a:pt x="4277010" y="2232847"/>
                          <a:pt x="4259442" y="2232847"/>
                        </a:cubicBezTo>
                        <a:cubicBezTo>
                          <a:pt x="4241874" y="2232847"/>
                          <a:pt x="4227632" y="2218605"/>
                          <a:pt x="4227632" y="2201037"/>
                        </a:cubicBezTo>
                        <a:cubicBezTo>
                          <a:pt x="4227632" y="2183469"/>
                          <a:pt x="4241874" y="2169227"/>
                          <a:pt x="4259442" y="2169227"/>
                        </a:cubicBezTo>
                        <a:close/>
                        <a:moveTo>
                          <a:pt x="2212324" y="2158965"/>
                        </a:moveTo>
                        <a:cubicBezTo>
                          <a:pt x="2238392" y="2158965"/>
                          <a:pt x="2259526" y="2180098"/>
                          <a:pt x="2259526" y="2206167"/>
                        </a:cubicBezTo>
                        <a:cubicBezTo>
                          <a:pt x="2259526" y="2232236"/>
                          <a:pt x="2238392" y="2253369"/>
                          <a:pt x="2212324" y="2253369"/>
                        </a:cubicBezTo>
                        <a:cubicBezTo>
                          <a:pt x="2186256" y="2253369"/>
                          <a:pt x="2165122" y="2232236"/>
                          <a:pt x="2165122" y="2206167"/>
                        </a:cubicBezTo>
                        <a:cubicBezTo>
                          <a:pt x="2165122" y="2180098"/>
                          <a:pt x="2186256" y="2158965"/>
                          <a:pt x="2212324" y="2158965"/>
                        </a:cubicBezTo>
                        <a:close/>
                        <a:moveTo>
                          <a:pt x="5705252" y="2144600"/>
                        </a:moveTo>
                        <a:cubicBezTo>
                          <a:pt x="5738120" y="2144600"/>
                          <a:pt x="5764766" y="2171706"/>
                          <a:pt x="5764766" y="2205142"/>
                        </a:cubicBezTo>
                        <a:cubicBezTo>
                          <a:pt x="5764766" y="2238578"/>
                          <a:pt x="5738120" y="2265684"/>
                          <a:pt x="5705252" y="2265684"/>
                        </a:cubicBezTo>
                        <a:cubicBezTo>
                          <a:pt x="5672382" y="2265684"/>
                          <a:pt x="5645736" y="2238578"/>
                          <a:pt x="5645736" y="2205142"/>
                        </a:cubicBezTo>
                        <a:cubicBezTo>
                          <a:pt x="5645736" y="2171706"/>
                          <a:pt x="5672382" y="2144600"/>
                          <a:pt x="5705252" y="2144600"/>
                        </a:cubicBezTo>
                        <a:close/>
                        <a:moveTo>
                          <a:pt x="3359530" y="2136391"/>
                        </a:moveTo>
                        <a:cubicBezTo>
                          <a:pt x="3374264" y="2136391"/>
                          <a:pt x="3386208" y="2148795"/>
                          <a:pt x="3386208" y="2164097"/>
                        </a:cubicBezTo>
                        <a:cubicBezTo>
                          <a:pt x="3386208" y="2179399"/>
                          <a:pt x="3374264" y="2191803"/>
                          <a:pt x="3359530" y="2191803"/>
                        </a:cubicBezTo>
                        <a:cubicBezTo>
                          <a:pt x="3344796" y="2191803"/>
                          <a:pt x="3332852" y="2179399"/>
                          <a:pt x="3332852" y="2164097"/>
                        </a:cubicBezTo>
                        <a:cubicBezTo>
                          <a:pt x="3332852" y="2148795"/>
                          <a:pt x="3344796" y="2136391"/>
                          <a:pt x="3359530" y="2136391"/>
                        </a:cubicBezTo>
                        <a:close/>
                        <a:moveTo>
                          <a:pt x="4557020" y="2132286"/>
                        </a:moveTo>
                        <a:cubicBezTo>
                          <a:pt x="4574588" y="2132286"/>
                          <a:pt x="4588828" y="2146528"/>
                          <a:pt x="4588828" y="2164096"/>
                        </a:cubicBezTo>
                        <a:cubicBezTo>
                          <a:pt x="4588828" y="2181664"/>
                          <a:pt x="4574588" y="2195906"/>
                          <a:pt x="4557020" y="2195906"/>
                        </a:cubicBezTo>
                        <a:cubicBezTo>
                          <a:pt x="4539452" y="2195906"/>
                          <a:pt x="4525208" y="2181664"/>
                          <a:pt x="4525208" y="2164096"/>
                        </a:cubicBezTo>
                        <a:cubicBezTo>
                          <a:pt x="4525208" y="2146528"/>
                          <a:pt x="4539452" y="2132286"/>
                          <a:pt x="4557020" y="2132286"/>
                        </a:cubicBezTo>
                        <a:close/>
                        <a:moveTo>
                          <a:pt x="1678740" y="2113816"/>
                        </a:moveTo>
                        <a:cubicBezTo>
                          <a:pt x="1685540" y="2113816"/>
                          <a:pt x="1691052" y="2119329"/>
                          <a:pt x="1691052" y="2126130"/>
                        </a:cubicBezTo>
                        <a:cubicBezTo>
                          <a:pt x="1691052" y="2132931"/>
                          <a:pt x="1685540" y="2138444"/>
                          <a:pt x="1678740" y="2138444"/>
                        </a:cubicBezTo>
                        <a:cubicBezTo>
                          <a:pt x="1671938" y="2138444"/>
                          <a:pt x="1666424" y="2132931"/>
                          <a:pt x="1666424" y="2126130"/>
                        </a:cubicBezTo>
                        <a:cubicBezTo>
                          <a:pt x="1666424" y="2119329"/>
                          <a:pt x="1671938" y="2113816"/>
                          <a:pt x="1678740" y="2113816"/>
                        </a:cubicBezTo>
                        <a:close/>
                        <a:moveTo>
                          <a:pt x="5423068" y="2105607"/>
                        </a:moveTo>
                        <a:cubicBezTo>
                          <a:pt x="5427036" y="2105607"/>
                          <a:pt x="5430252" y="2109282"/>
                          <a:pt x="5430252" y="2113816"/>
                        </a:cubicBezTo>
                        <a:cubicBezTo>
                          <a:pt x="5430252" y="2118350"/>
                          <a:pt x="5427036" y="2122025"/>
                          <a:pt x="5423068" y="2122025"/>
                        </a:cubicBezTo>
                        <a:cubicBezTo>
                          <a:pt x="5419100" y="2122025"/>
                          <a:pt x="5415884" y="2118350"/>
                          <a:pt x="5415884" y="2113816"/>
                        </a:cubicBezTo>
                        <a:cubicBezTo>
                          <a:pt x="5415884" y="2109282"/>
                          <a:pt x="5419100" y="2105607"/>
                          <a:pt x="5423068" y="2105607"/>
                        </a:cubicBezTo>
                        <a:close/>
                        <a:moveTo>
                          <a:pt x="6238836" y="2097398"/>
                        </a:moveTo>
                        <a:cubicBezTo>
                          <a:pt x="6253570" y="2097398"/>
                          <a:pt x="6265516" y="2109802"/>
                          <a:pt x="6265516" y="2125104"/>
                        </a:cubicBezTo>
                        <a:cubicBezTo>
                          <a:pt x="6265516" y="2140406"/>
                          <a:pt x="6253570" y="2152810"/>
                          <a:pt x="6238836" y="2152810"/>
                        </a:cubicBezTo>
                        <a:cubicBezTo>
                          <a:pt x="6224102" y="2152810"/>
                          <a:pt x="6212156" y="2140406"/>
                          <a:pt x="6212156" y="2125104"/>
                        </a:cubicBezTo>
                        <a:cubicBezTo>
                          <a:pt x="6212156" y="2109802"/>
                          <a:pt x="6224102" y="2097398"/>
                          <a:pt x="6238836" y="2097398"/>
                        </a:cubicBezTo>
                        <a:close/>
                        <a:moveTo>
                          <a:pt x="2494508" y="2093293"/>
                        </a:moveTo>
                        <a:cubicBezTo>
                          <a:pt x="2505276" y="2093293"/>
                          <a:pt x="2514004" y="2102022"/>
                          <a:pt x="2514004" y="2112790"/>
                        </a:cubicBezTo>
                        <a:cubicBezTo>
                          <a:pt x="2514004" y="2123558"/>
                          <a:pt x="2505276" y="2132287"/>
                          <a:pt x="2494508" y="2132287"/>
                        </a:cubicBezTo>
                        <a:cubicBezTo>
                          <a:pt x="2483740" y="2132287"/>
                          <a:pt x="2475012" y="2123558"/>
                          <a:pt x="2475012" y="2112790"/>
                        </a:cubicBezTo>
                        <a:cubicBezTo>
                          <a:pt x="2475012" y="2102022"/>
                          <a:pt x="2483740" y="2093293"/>
                          <a:pt x="2494508" y="2093293"/>
                        </a:cubicBezTo>
                        <a:close/>
                        <a:moveTo>
                          <a:pt x="3066060" y="2076875"/>
                        </a:moveTo>
                        <a:cubicBezTo>
                          <a:pt x="3079660" y="2076875"/>
                          <a:pt x="3090686" y="2088361"/>
                          <a:pt x="3090686" y="2102529"/>
                        </a:cubicBezTo>
                        <a:cubicBezTo>
                          <a:pt x="3090686" y="2116697"/>
                          <a:pt x="3079660" y="2128183"/>
                          <a:pt x="3066060" y="2128183"/>
                        </a:cubicBezTo>
                        <a:cubicBezTo>
                          <a:pt x="3052458" y="2128183"/>
                          <a:pt x="3041432" y="2116697"/>
                          <a:pt x="3041432" y="2102529"/>
                        </a:cubicBezTo>
                        <a:cubicBezTo>
                          <a:pt x="3041432" y="2088361"/>
                          <a:pt x="3052458" y="2076875"/>
                          <a:pt x="3066060" y="2076875"/>
                        </a:cubicBezTo>
                        <a:close/>
                        <a:moveTo>
                          <a:pt x="4851516" y="2068666"/>
                        </a:moveTo>
                        <a:cubicBezTo>
                          <a:pt x="4869652" y="2068666"/>
                          <a:pt x="4884352" y="2083367"/>
                          <a:pt x="4884352" y="2101502"/>
                        </a:cubicBezTo>
                        <a:cubicBezTo>
                          <a:pt x="4884352" y="2119637"/>
                          <a:pt x="4869652" y="2134338"/>
                          <a:pt x="4851516" y="2134338"/>
                        </a:cubicBezTo>
                        <a:cubicBezTo>
                          <a:pt x="4833380" y="2134338"/>
                          <a:pt x="4818680" y="2119637"/>
                          <a:pt x="4818680" y="2101502"/>
                        </a:cubicBezTo>
                        <a:cubicBezTo>
                          <a:pt x="4818680" y="2083367"/>
                          <a:pt x="4833380" y="2068666"/>
                          <a:pt x="4851516" y="2068666"/>
                        </a:cubicBezTo>
                        <a:close/>
                        <a:moveTo>
                          <a:pt x="1946558" y="2019412"/>
                        </a:moveTo>
                        <a:cubicBezTo>
                          <a:pt x="1972060" y="2019412"/>
                          <a:pt x="1992734" y="2040086"/>
                          <a:pt x="1992734" y="2065588"/>
                        </a:cubicBezTo>
                        <a:cubicBezTo>
                          <a:pt x="1992734" y="2091090"/>
                          <a:pt x="1972060" y="2111764"/>
                          <a:pt x="1946558" y="2111764"/>
                        </a:cubicBezTo>
                        <a:cubicBezTo>
                          <a:pt x="1921056" y="2111764"/>
                          <a:pt x="1900382" y="2091090"/>
                          <a:pt x="1900382" y="2065588"/>
                        </a:cubicBezTo>
                        <a:cubicBezTo>
                          <a:pt x="1900382" y="2040086"/>
                          <a:pt x="1921056" y="2019412"/>
                          <a:pt x="1946558" y="2019412"/>
                        </a:cubicBezTo>
                        <a:close/>
                        <a:moveTo>
                          <a:pt x="5971020" y="2005047"/>
                        </a:moveTo>
                        <a:cubicBezTo>
                          <a:pt x="6003322" y="2005047"/>
                          <a:pt x="6029508" y="2031234"/>
                          <a:pt x="6029508" y="2063537"/>
                        </a:cubicBezTo>
                        <a:cubicBezTo>
                          <a:pt x="6029508" y="2095840"/>
                          <a:pt x="6003322" y="2122027"/>
                          <a:pt x="5971020" y="2122027"/>
                        </a:cubicBezTo>
                        <a:cubicBezTo>
                          <a:pt x="5938716" y="2122027"/>
                          <a:pt x="5912528" y="2095840"/>
                          <a:pt x="5912528" y="2063537"/>
                        </a:cubicBezTo>
                        <a:cubicBezTo>
                          <a:pt x="5912528" y="2031234"/>
                          <a:pt x="5938716" y="2005047"/>
                          <a:pt x="5971020" y="2005047"/>
                        </a:cubicBezTo>
                        <a:close/>
                        <a:moveTo>
                          <a:pt x="2777720" y="1994785"/>
                        </a:moveTo>
                        <a:cubicBezTo>
                          <a:pt x="2789620" y="1994785"/>
                          <a:pt x="2799268" y="2004433"/>
                          <a:pt x="2799268" y="2016334"/>
                        </a:cubicBezTo>
                        <a:cubicBezTo>
                          <a:pt x="2799268" y="2028235"/>
                          <a:pt x="2789620" y="2037883"/>
                          <a:pt x="2777720" y="2037883"/>
                        </a:cubicBezTo>
                        <a:cubicBezTo>
                          <a:pt x="2765818" y="2037883"/>
                          <a:pt x="2756170" y="2028235"/>
                          <a:pt x="2756170" y="2016334"/>
                        </a:cubicBezTo>
                        <a:cubicBezTo>
                          <a:pt x="2756170" y="2004433"/>
                          <a:pt x="2765818" y="1994785"/>
                          <a:pt x="2777720" y="1994785"/>
                        </a:cubicBezTo>
                        <a:close/>
                        <a:moveTo>
                          <a:pt x="5139856" y="1984525"/>
                        </a:moveTo>
                        <a:cubicBezTo>
                          <a:pt x="5157424" y="1984525"/>
                          <a:pt x="5171668" y="1998767"/>
                          <a:pt x="5171668" y="2016335"/>
                        </a:cubicBezTo>
                        <a:cubicBezTo>
                          <a:pt x="5171668" y="2033903"/>
                          <a:pt x="5157424" y="2048145"/>
                          <a:pt x="5139856" y="2048145"/>
                        </a:cubicBezTo>
                        <a:cubicBezTo>
                          <a:pt x="5122288" y="2048145"/>
                          <a:pt x="5108048" y="2033903"/>
                          <a:pt x="5108048" y="2016335"/>
                        </a:cubicBezTo>
                        <a:cubicBezTo>
                          <a:pt x="5108048" y="1998767"/>
                          <a:pt x="5122288" y="1984525"/>
                          <a:pt x="5139856" y="1984525"/>
                        </a:cubicBezTo>
                        <a:close/>
                        <a:moveTo>
                          <a:pt x="5696016" y="1980420"/>
                        </a:moveTo>
                        <a:cubicBezTo>
                          <a:pt x="5699984" y="1980420"/>
                          <a:pt x="5703200" y="1983636"/>
                          <a:pt x="5703200" y="1987603"/>
                        </a:cubicBezTo>
                        <a:cubicBezTo>
                          <a:pt x="5703200" y="1991570"/>
                          <a:pt x="5699984" y="1994786"/>
                          <a:pt x="5696016" y="1994786"/>
                        </a:cubicBezTo>
                        <a:cubicBezTo>
                          <a:pt x="5692048" y="1994786"/>
                          <a:pt x="5688832" y="1991570"/>
                          <a:pt x="5688832" y="1987603"/>
                        </a:cubicBezTo>
                        <a:cubicBezTo>
                          <a:pt x="5688832" y="1983636"/>
                          <a:pt x="5692048" y="1980420"/>
                          <a:pt x="5696016" y="1980420"/>
                        </a:cubicBezTo>
                        <a:close/>
                        <a:moveTo>
                          <a:pt x="2221560" y="1964002"/>
                        </a:moveTo>
                        <a:cubicBezTo>
                          <a:pt x="2234592" y="1964002"/>
                          <a:pt x="2245160" y="1974569"/>
                          <a:pt x="2245160" y="1987603"/>
                        </a:cubicBezTo>
                        <a:cubicBezTo>
                          <a:pt x="2245160" y="2000637"/>
                          <a:pt x="2234592" y="2011204"/>
                          <a:pt x="2221560" y="2011204"/>
                        </a:cubicBezTo>
                        <a:cubicBezTo>
                          <a:pt x="2208524" y="2011204"/>
                          <a:pt x="2197958" y="2000637"/>
                          <a:pt x="2197958" y="1987603"/>
                        </a:cubicBezTo>
                        <a:cubicBezTo>
                          <a:pt x="2197958" y="1974569"/>
                          <a:pt x="2208524" y="1964002"/>
                          <a:pt x="2221560" y="1964002"/>
                        </a:cubicBezTo>
                        <a:close/>
                        <a:moveTo>
                          <a:pt x="1431444" y="1945531"/>
                        </a:moveTo>
                        <a:cubicBezTo>
                          <a:pt x="1436544" y="1945531"/>
                          <a:pt x="1440680" y="1949666"/>
                          <a:pt x="1440680" y="1954767"/>
                        </a:cubicBezTo>
                        <a:cubicBezTo>
                          <a:pt x="1440680" y="1959868"/>
                          <a:pt x="1436544" y="1964003"/>
                          <a:pt x="1431444" y="1964003"/>
                        </a:cubicBezTo>
                        <a:cubicBezTo>
                          <a:pt x="1426344" y="1964003"/>
                          <a:pt x="1422208" y="1959868"/>
                          <a:pt x="1422208" y="1954767"/>
                        </a:cubicBezTo>
                        <a:cubicBezTo>
                          <a:pt x="1422208" y="1949666"/>
                          <a:pt x="1426344" y="1945531"/>
                          <a:pt x="1431444" y="1945531"/>
                        </a:cubicBezTo>
                        <a:close/>
                        <a:moveTo>
                          <a:pt x="6485106" y="1927062"/>
                        </a:moveTo>
                        <a:cubicBezTo>
                          <a:pt x="6498708" y="1927062"/>
                          <a:pt x="6509732" y="1938548"/>
                          <a:pt x="6509732" y="1952716"/>
                        </a:cubicBezTo>
                        <a:cubicBezTo>
                          <a:pt x="6509732" y="1966884"/>
                          <a:pt x="6498708" y="1978370"/>
                          <a:pt x="6485106" y="1978370"/>
                        </a:cubicBezTo>
                        <a:cubicBezTo>
                          <a:pt x="6471504" y="1978370"/>
                          <a:pt x="6460480" y="1966884"/>
                          <a:pt x="6460480" y="1952716"/>
                        </a:cubicBezTo>
                        <a:cubicBezTo>
                          <a:pt x="6460480" y="1938548"/>
                          <a:pt x="6471504" y="1927062"/>
                          <a:pt x="6485106" y="1927062"/>
                        </a:cubicBezTo>
                        <a:close/>
                        <a:moveTo>
                          <a:pt x="2498614" y="1890121"/>
                        </a:moveTo>
                        <a:cubicBezTo>
                          <a:pt x="2508248" y="1890121"/>
                          <a:pt x="2516060" y="1897931"/>
                          <a:pt x="2516060" y="1907566"/>
                        </a:cubicBezTo>
                        <a:cubicBezTo>
                          <a:pt x="2516060" y="1917201"/>
                          <a:pt x="2508248" y="1925011"/>
                          <a:pt x="2498614" y="1925011"/>
                        </a:cubicBezTo>
                        <a:cubicBezTo>
                          <a:pt x="2488980" y="1925011"/>
                          <a:pt x="2481168" y="1917201"/>
                          <a:pt x="2481168" y="1907566"/>
                        </a:cubicBezTo>
                        <a:cubicBezTo>
                          <a:pt x="2481168" y="1897931"/>
                          <a:pt x="2488980" y="1890121"/>
                          <a:pt x="2498614" y="1890121"/>
                        </a:cubicBezTo>
                        <a:close/>
                        <a:moveTo>
                          <a:pt x="5417936" y="1875755"/>
                        </a:moveTo>
                        <a:cubicBezTo>
                          <a:pt x="5434940" y="1875755"/>
                          <a:pt x="5448720" y="1889997"/>
                          <a:pt x="5448720" y="1907565"/>
                        </a:cubicBezTo>
                        <a:cubicBezTo>
                          <a:pt x="5448720" y="1925133"/>
                          <a:pt x="5434940" y="1939375"/>
                          <a:pt x="5417936" y="1939375"/>
                        </a:cubicBezTo>
                        <a:cubicBezTo>
                          <a:pt x="5400936" y="1939375"/>
                          <a:pt x="5387152" y="1925133"/>
                          <a:pt x="5387152" y="1907565"/>
                        </a:cubicBezTo>
                        <a:cubicBezTo>
                          <a:pt x="5387152" y="1889997"/>
                          <a:pt x="5400936" y="1875755"/>
                          <a:pt x="5417936" y="1875755"/>
                        </a:cubicBezTo>
                        <a:close/>
                        <a:moveTo>
                          <a:pt x="1692080" y="1861390"/>
                        </a:moveTo>
                        <a:cubicBezTo>
                          <a:pt x="1716448" y="1861390"/>
                          <a:pt x="1736204" y="1881145"/>
                          <a:pt x="1736204" y="1905514"/>
                        </a:cubicBezTo>
                        <a:cubicBezTo>
                          <a:pt x="1736204" y="1929883"/>
                          <a:pt x="1716448" y="1949638"/>
                          <a:pt x="1692080" y="1949638"/>
                        </a:cubicBezTo>
                        <a:cubicBezTo>
                          <a:pt x="1667712" y="1949638"/>
                          <a:pt x="1647956" y="1929883"/>
                          <a:pt x="1647956" y="1905514"/>
                        </a:cubicBezTo>
                        <a:cubicBezTo>
                          <a:pt x="1647956" y="1881145"/>
                          <a:pt x="1667712" y="1861390"/>
                          <a:pt x="1692080" y="1861390"/>
                        </a:cubicBezTo>
                        <a:close/>
                        <a:moveTo>
                          <a:pt x="6225496" y="1847023"/>
                        </a:moveTo>
                        <a:cubicBezTo>
                          <a:pt x="6256664" y="1847023"/>
                          <a:pt x="6281932" y="1872291"/>
                          <a:pt x="6281932" y="1903460"/>
                        </a:cubicBezTo>
                        <a:cubicBezTo>
                          <a:pt x="6281932" y="1934629"/>
                          <a:pt x="6256664" y="1959897"/>
                          <a:pt x="6225496" y="1959897"/>
                        </a:cubicBezTo>
                        <a:cubicBezTo>
                          <a:pt x="6194328" y="1959897"/>
                          <a:pt x="6169060" y="1934629"/>
                          <a:pt x="6169060" y="1903460"/>
                        </a:cubicBezTo>
                        <a:cubicBezTo>
                          <a:pt x="6169060" y="1872291"/>
                          <a:pt x="6194328" y="1847023"/>
                          <a:pt x="6225496" y="1847023"/>
                        </a:cubicBezTo>
                        <a:close/>
                        <a:moveTo>
                          <a:pt x="5956652" y="1832658"/>
                        </a:moveTo>
                        <a:cubicBezTo>
                          <a:pt x="5960620" y="1832658"/>
                          <a:pt x="5963836" y="1835874"/>
                          <a:pt x="5963836" y="1839841"/>
                        </a:cubicBezTo>
                        <a:cubicBezTo>
                          <a:pt x="5963836" y="1843808"/>
                          <a:pt x="5960620" y="1847024"/>
                          <a:pt x="5956652" y="1847024"/>
                        </a:cubicBezTo>
                        <a:cubicBezTo>
                          <a:pt x="5952684" y="1847024"/>
                          <a:pt x="5949468" y="1843808"/>
                          <a:pt x="5949468" y="1839841"/>
                        </a:cubicBezTo>
                        <a:cubicBezTo>
                          <a:pt x="5949468" y="1835874"/>
                          <a:pt x="5952684" y="1832658"/>
                          <a:pt x="5956652" y="1832658"/>
                        </a:cubicBezTo>
                        <a:close/>
                        <a:moveTo>
                          <a:pt x="1959896" y="1814187"/>
                        </a:moveTo>
                        <a:cubicBezTo>
                          <a:pt x="1974632" y="1814187"/>
                          <a:pt x="1986576" y="1826132"/>
                          <a:pt x="1986576" y="1840866"/>
                        </a:cubicBezTo>
                        <a:cubicBezTo>
                          <a:pt x="1986576" y="1855600"/>
                          <a:pt x="1974632" y="1867545"/>
                          <a:pt x="1959896" y="1867545"/>
                        </a:cubicBezTo>
                        <a:cubicBezTo>
                          <a:pt x="1945164" y="1867545"/>
                          <a:pt x="1933218" y="1855600"/>
                          <a:pt x="1933218" y="1840866"/>
                        </a:cubicBezTo>
                        <a:cubicBezTo>
                          <a:pt x="1933218" y="1826132"/>
                          <a:pt x="1945164" y="1814187"/>
                          <a:pt x="1959896" y="1814187"/>
                        </a:cubicBezTo>
                        <a:close/>
                        <a:moveTo>
                          <a:pt x="2228742" y="1760829"/>
                        </a:moveTo>
                        <a:cubicBezTo>
                          <a:pt x="2236676" y="1760829"/>
                          <a:pt x="2243108" y="1767261"/>
                          <a:pt x="2243108" y="1775195"/>
                        </a:cubicBezTo>
                        <a:cubicBezTo>
                          <a:pt x="2243108" y="1783129"/>
                          <a:pt x="2236676" y="1789561"/>
                          <a:pt x="2228742" y="1789561"/>
                        </a:cubicBezTo>
                        <a:cubicBezTo>
                          <a:pt x="2220808" y="1789561"/>
                          <a:pt x="2214376" y="1783129"/>
                          <a:pt x="2214376" y="1775195"/>
                        </a:cubicBezTo>
                        <a:cubicBezTo>
                          <a:pt x="2214376" y="1767261"/>
                          <a:pt x="2220808" y="1760829"/>
                          <a:pt x="2228742" y="1760829"/>
                        </a:cubicBezTo>
                        <a:close/>
                        <a:moveTo>
                          <a:pt x="1197488" y="1758777"/>
                        </a:moveTo>
                        <a:cubicBezTo>
                          <a:pt x="1201454" y="1758777"/>
                          <a:pt x="1204670" y="1761993"/>
                          <a:pt x="1204670" y="1765960"/>
                        </a:cubicBezTo>
                        <a:cubicBezTo>
                          <a:pt x="1204670" y="1769927"/>
                          <a:pt x="1201454" y="1773143"/>
                          <a:pt x="1197488" y="1773143"/>
                        </a:cubicBezTo>
                        <a:cubicBezTo>
                          <a:pt x="1193520" y="1773143"/>
                          <a:pt x="1190304" y="1769927"/>
                          <a:pt x="1190304" y="1765960"/>
                        </a:cubicBezTo>
                        <a:cubicBezTo>
                          <a:pt x="1190304" y="1761993"/>
                          <a:pt x="1193520" y="1758777"/>
                          <a:pt x="1197488" y="1758777"/>
                        </a:cubicBezTo>
                        <a:close/>
                        <a:moveTo>
                          <a:pt x="5687808" y="1744411"/>
                        </a:moveTo>
                        <a:cubicBezTo>
                          <a:pt x="5704244" y="1744411"/>
                          <a:pt x="5717566" y="1757734"/>
                          <a:pt x="5717566" y="1774169"/>
                        </a:cubicBezTo>
                        <a:cubicBezTo>
                          <a:pt x="5717566" y="1790604"/>
                          <a:pt x="5704244" y="1803927"/>
                          <a:pt x="5687808" y="1803927"/>
                        </a:cubicBezTo>
                        <a:cubicBezTo>
                          <a:pt x="5671372" y="1803927"/>
                          <a:pt x="5658050" y="1790604"/>
                          <a:pt x="5658050" y="1774169"/>
                        </a:cubicBezTo>
                        <a:cubicBezTo>
                          <a:pt x="5658050" y="1757734"/>
                          <a:pt x="5671372" y="1744411"/>
                          <a:pt x="5687808" y="1744411"/>
                        </a:cubicBezTo>
                        <a:close/>
                        <a:moveTo>
                          <a:pt x="6719064" y="1740306"/>
                        </a:moveTo>
                        <a:cubicBezTo>
                          <a:pt x="6731532" y="1740306"/>
                          <a:pt x="6741638" y="1750873"/>
                          <a:pt x="6741638" y="1763907"/>
                        </a:cubicBezTo>
                        <a:cubicBezTo>
                          <a:pt x="6741638" y="1776941"/>
                          <a:pt x="6731532" y="1787508"/>
                          <a:pt x="6719064" y="1787508"/>
                        </a:cubicBezTo>
                        <a:cubicBezTo>
                          <a:pt x="6706596" y="1787508"/>
                          <a:pt x="6696488" y="1776941"/>
                          <a:pt x="6696488" y="1763907"/>
                        </a:cubicBezTo>
                        <a:cubicBezTo>
                          <a:pt x="6696488" y="1750873"/>
                          <a:pt x="6706596" y="1740306"/>
                          <a:pt x="6719064" y="1740306"/>
                        </a:cubicBezTo>
                        <a:close/>
                        <a:moveTo>
                          <a:pt x="1449914" y="1682843"/>
                        </a:moveTo>
                        <a:cubicBezTo>
                          <a:pt x="1473150" y="1682843"/>
                          <a:pt x="1491986" y="1702138"/>
                          <a:pt x="1491986" y="1725940"/>
                        </a:cubicBezTo>
                        <a:cubicBezTo>
                          <a:pt x="1491986" y="1749742"/>
                          <a:pt x="1473150" y="1769037"/>
                          <a:pt x="1449914" y="1769037"/>
                        </a:cubicBezTo>
                        <a:cubicBezTo>
                          <a:pt x="1426678" y="1769037"/>
                          <a:pt x="1407842" y="1749742"/>
                          <a:pt x="1407842" y="1725940"/>
                        </a:cubicBezTo>
                        <a:cubicBezTo>
                          <a:pt x="1407842" y="1702138"/>
                          <a:pt x="1426678" y="1682843"/>
                          <a:pt x="1449914" y="1682843"/>
                        </a:cubicBezTo>
                        <a:close/>
                        <a:moveTo>
                          <a:pt x="6467662" y="1668478"/>
                        </a:moveTo>
                        <a:cubicBezTo>
                          <a:pt x="6498832" y="1668478"/>
                          <a:pt x="6524100" y="1693286"/>
                          <a:pt x="6524100" y="1723889"/>
                        </a:cubicBezTo>
                        <a:cubicBezTo>
                          <a:pt x="6524100" y="1754492"/>
                          <a:pt x="6498832" y="1779300"/>
                          <a:pt x="6467662" y="1779300"/>
                        </a:cubicBezTo>
                        <a:cubicBezTo>
                          <a:pt x="6436492" y="1779300"/>
                          <a:pt x="6411224" y="1754492"/>
                          <a:pt x="6411224" y="1723889"/>
                        </a:cubicBezTo>
                        <a:cubicBezTo>
                          <a:pt x="6411224" y="1693286"/>
                          <a:pt x="6436492" y="1668478"/>
                          <a:pt x="6467662" y="1668478"/>
                        </a:cubicBezTo>
                        <a:close/>
                        <a:moveTo>
                          <a:pt x="6207028" y="1666425"/>
                        </a:moveTo>
                        <a:cubicBezTo>
                          <a:pt x="6210994" y="1666425"/>
                          <a:pt x="6214210" y="1669641"/>
                          <a:pt x="6214210" y="1673608"/>
                        </a:cubicBezTo>
                        <a:cubicBezTo>
                          <a:pt x="6214210" y="1677575"/>
                          <a:pt x="6210994" y="1680791"/>
                          <a:pt x="6207028" y="1680791"/>
                        </a:cubicBezTo>
                        <a:cubicBezTo>
                          <a:pt x="6203060" y="1680791"/>
                          <a:pt x="6199844" y="1677575"/>
                          <a:pt x="6199844" y="1673608"/>
                        </a:cubicBezTo>
                        <a:cubicBezTo>
                          <a:pt x="6199844" y="1669641"/>
                          <a:pt x="6203060" y="1666425"/>
                          <a:pt x="6207028" y="1666425"/>
                        </a:cubicBezTo>
                        <a:close/>
                        <a:moveTo>
                          <a:pt x="1709524" y="1641798"/>
                        </a:moveTo>
                        <a:cubicBezTo>
                          <a:pt x="1726524" y="1641798"/>
                          <a:pt x="1740308" y="1656040"/>
                          <a:pt x="1740308" y="1673608"/>
                        </a:cubicBezTo>
                        <a:cubicBezTo>
                          <a:pt x="1740308" y="1691176"/>
                          <a:pt x="1726524" y="1705418"/>
                          <a:pt x="1709524" y="1705418"/>
                        </a:cubicBezTo>
                        <a:cubicBezTo>
                          <a:pt x="1692520" y="1705418"/>
                          <a:pt x="1678740" y="1691176"/>
                          <a:pt x="1678740" y="1673608"/>
                        </a:cubicBezTo>
                        <a:cubicBezTo>
                          <a:pt x="1678740" y="1656040"/>
                          <a:pt x="1692520" y="1641798"/>
                          <a:pt x="1709524" y="1641798"/>
                        </a:cubicBezTo>
                        <a:close/>
                        <a:moveTo>
                          <a:pt x="1971186" y="1611015"/>
                        </a:moveTo>
                        <a:cubicBezTo>
                          <a:pt x="1977420" y="1611015"/>
                          <a:pt x="1982474" y="1615609"/>
                          <a:pt x="1982474" y="1621276"/>
                        </a:cubicBezTo>
                        <a:cubicBezTo>
                          <a:pt x="1982474" y="1626943"/>
                          <a:pt x="1977420" y="1631537"/>
                          <a:pt x="1971186" y="1631537"/>
                        </a:cubicBezTo>
                        <a:cubicBezTo>
                          <a:pt x="1964952" y="1631537"/>
                          <a:pt x="1959898" y="1626943"/>
                          <a:pt x="1959898" y="1621276"/>
                        </a:cubicBezTo>
                        <a:cubicBezTo>
                          <a:pt x="1959898" y="1615609"/>
                          <a:pt x="1964952" y="1611015"/>
                          <a:pt x="1971186" y="1611015"/>
                        </a:cubicBezTo>
                        <a:close/>
                        <a:moveTo>
                          <a:pt x="5945364" y="1590493"/>
                        </a:moveTo>
                        <a:cubicBezTo>
                          <a:pt x="5961232" y="1590493"/>
                          <a:pt x="5974096" y="1603816"/>
                          <a:pt x="5974096" y="1620251"/>
                        </a:cubicBezTo>
                        <a:cubicBezTo>
                          <a:pt x="5974096" y="1636686"/>
                          <a:pt x="5961232" y="1650009"/>
                          <a:pt x="5945364" y="1650009"/>
                        </a:cubicBezTo>
                        <a:cubicBezTo>
                          <a:pt x="5929496" y="1650009"/>
                          <a:pt x="5916632" y="1636686"/>
                          <a:pt x="5916632" y="1620251"/>
                        </a:cubicBezTo>
                        <a:cubicBezTo>
                          <a:pt x="5916632" y="1603816"/>
                          <a:pt x="5929496" y="1590493"/>
                          <a:pt x="5945364" y="1590493"/>
                        </a:cubicBezTo>
                        <a:close/>
                        <a:moveTo>
                          <a:pt x="976872" y="1555604"/>
                        </a:moveTo>
                        <a:cubicBezTo>
                          <a:pt x="980272" y="1555604"/>
                          <a:pt x="983028" y="1557901"/>
                          <a:pt x="983028" y="1560735"/>
                        </a:cubicBezTo>
                        <a:cubicBezTo>
                          <a:pt x="983028" y="1563569"/>
                          <a:pt x="980272" y="1565866"/>
                          <a:pt x="976872" y="1565866"/>
                        </a:cubicBezTo>
                        <a:cubicBezTo>
                          <a:pt x="973472" y="1565866"/>
                          <a:pt x="970714" y="1563569"/>
                          <a:pt x="970714" y="1560735"/>
                        </a:cubicBezTo>
                        <a:cubicBezTo>
                          <a:pt x="970714" y="1557901"/>
                          <a:pt x="973472" y="1555604"/>
                          <a:pt x="976872" y="1555604"/>
                        </a:cubicBezTo>
                        <a:close/>
                        <a:moveTo>
                          <a:pt x="6939680" y="1537134"/>
                        </a:moveTo>
                        <a:cubicBezTo>
                          <a:pt x="6951580" y="1537134"/>
                          <a:pt x="6961228" y="1546782"/>
                          <a:pt x="6961228" y="1558683"/>
                        </a:cubicBezTo>
                        <a:cubicBezTo>
                          <a:pt x="6961228" y="1570584"/>
                          <a:pt x="6951580" y="1580232"/>
                          <a:pt x="6939680" y="1580232"/>
                        </a:cubicBezTo>
                        <a:cubicBezTo>
                          <a:pt x="6927780" y="1580232"/>
                          <a:pt x="6918132" y="1570584"/>
                          <a:pt x="6918132" y="1558683"/>
                        </a:cubicBezTo>
                        <a:cubicBezTo>
                          <a:pt x="6918132" y="1546782"/>
                          <a:pt x="6927780" y="1537134"/>
                          <a:pt x="6939680" y="1537134"/>
                        </a:cubicBezTo>
                        <a:close/>
                        <a:moveTo>
                          <a:pt x="1221088" y="1487880"/>
                        </a:moveTo>
                        <a:cubicBezTo>
                          <a:pt x="1243756" y="1487880"/>
                          <a:pt x="1262132" y="1506256"/>
                          <a:pt x="1262132" y="1528925"/>
                        </a:cubicBezTo>
                        <a:cubicBezTo>
                          <a:pt x="1262132" y="1551594"/>
                          <a:pt x="1243756" y="1569970"/>
                          <a:pt x="1221088" y="1569970"/>
                        </a:cubicBezTo>
                        <a:cubicBezTo>
                          <a:pt x="1198420" y="1569970"/>
                          <a:pt x="1180044" y="1551594"/>
                          <a:pt x="1180044" y="1528925"/>
                        </a:cubicBezTo>
                        <a:cubicBezTo>
                          <a:pt x="1180044" y="1506256"/>
                          <a:pt x="1198420" y="1487880"/>
                          <a:pt x="1221088" y="1487880"/>
                        </a:cubicBezTo>
                        <a:close/>
                        <a:moveTo>
                          <a:pt x="6440984" y="1479671"/>
                        </a:moveTo>
                        <a:cubicBezTo>
                          <a:pt x="6444950" y="1479671"/>
                          <a:pt x="6448166" y="1482887"/>
                          <a:pt x="6448166" y="1486854"/>
                        </a:cubicBezTo>
                        <a:cubicBezTo>
                          <a:pt x="6448166" y="1490821"/>
                          <a:pt x="6444950" y="1494037"/>
                          <a:pt x="6440984" y="1494037"/>
                        </a:cubicBezTo>
                        <a:cubicBezTo>
                          <a:pt x="6437016" y="1494037"/>
                          <a:pt x="6433800" y="1490821"/>
                          <a:pt x="6433800" y="1486854"/>
                        </a:cubicBezTo>
                        <a:cubicBezTo>
                          <a:pt x="6433800" y="1482887"/>
                          <a:pt x="6437016" y="1479671"/>
                          <a:pt x="6440984" y="1479671"/>
                        </a:cubicBezTo>
                        <a:close/>
                        <a:moveTo>
                          <a:pt x="6695460" y="1473514"/>
                        </a:moveTo>
                        <a:cubicBezTo>
                          <a:pt x="6725496" y="1473514"/>
                          <a:pt x="6749846" y="1497863"/>
                          <a:pt x="6749846" y="1527899"/>
                        </a:cubicBezTo>
                        <a:cubicBezTo>
                          <a:pt x="6749846" y="1557935"/>
                          <a:pt x="6725496" y="1582284"/>
                          <a:pt x="6695460" y="1582284"/>
                        </a:cubicBezTo>
                        <a:cubicBezTo>
                          <a:pt x="6665424" y="1582284"/>
                          <a:pt x="6641076" y="1557935"/>
                          <a:pt x="6641076" y="1527899"/>
                        </a:cubicBezTo>
                        <a:cubicBezTo>
                          <a:pt x="6641076" y="1497863"/>
                          <a:pt x="6665424" y="1473514"/>
                          <a:pt x="6695460" y="1473514"/>
                        </a:cubicBezTo>
                        <a:close/>
                        <a:moveTo>
                          <a:pt x="1474540" y="1452992"/>
                        </a:moveTo>
                        <a:cubicBezTo>
                          <a:pt x="1493244" y="1452992"/>
                          <a:pt x="1508404" y="1468612"/>
                          <a:pt x="1508404" y="1487880"/>
                        </a:cubicBezTo>
                        <a:cubicBezTo>
                          <a:pt x="1508404" y="1507148"/>
                          <a:pt x="1493244" y="1522768"/>
                          <a:pt x="1474540" y="1522768"/>
                        </a:cubicBezTo>
                        <a:cubicBezTo>
                          <a:pt x="1455840" y="1522768"/>
                          <a:pt x="1440678" y="1507148"/>
                          <a:pt x="1440678" y="1487880"/>
                        </a:cubicBezTo>
                        <a:cubicBezTo>
                          <a:pt x="1440678" y="1468612"/>
                          <a:pt x="1455840" y="1452992"/>
                          <a:pt x="1474540" y="1452992"/>
                        </a:cubicBezTo>
                        <a:close/>
                        <a:moveTo>
                          <a:pt x="1726968" y="1438626"/>
                        </a:moveTo>
                        <a:cubicBezTo>
                          <a:pt x="1730934" y="1438626"/>
                          <a:pt x="1734150" y="1442301"/>
                          <a:pt x="1734150" y="1446835"/>
                        </a:cubicBezTo>
                        <a:cubicBezTo>
                          <a:pt x="1734150" y="1451369"/>
                          <a:pt x="1730934" y="1455044"/>
                          <a:pt x="1726968" y="1455044"/>
                        </a:cubicBezTo>
                        <a:cubicBezTo>
                          <a:pt x="1723000" y="1455044"/>
                          <a:pt x="1719784" y="1451369"/>
                          <a:pt x="1719784" y="1446835"/>
                        </a:cubicBezTo>
                        <a:cubicBezTo>
                          <a:pt x="1719784" y="1442301"/>
                          <a:pt x="1723000" y="1438626"/>
                          <a:pt x="1726968" y="1438626"/>
                        </a:cubicBezTo>
                        <a:close/>
                        <a:moveTo>
                          <a:pt x="6189582" y="1418104"/>
                        </a:moveTo>
                        <a:cubicBezTo>
                          <a:pt x="6205450" y="1418104"/>
                          <a:pt x="6218314" y="1430508"/>
                          <a:pt x="6218314" y="1445810"/>
                        </a:cubicBezTo>
                        <a:cubicBezTo>
                          <a:pt x="6218314" y="1461112"/>
                          <a:pt x="6205450" y="1473516"/>
                          <a:pt x="6189582" y="1473516"/>
                        </a:cubicBezTo>
                        <a:cubicBezTo>
                          <a:pt x="6173714" y="1473516"/>
                          <a:pt x="6160850" y="1461112"/>
                          <a:pt x="6160850" y="1445810"/>
                        </a:cubicBezTo>
                        <a:cubicBezTo>
                          <a:pt x="6160850" y="1430508"/>
                          <a:pt x="6173714" y="1418104"/>
                          <a:pt x="6189582" y="1418104"/>
                        </a:cubicBezTo>
                        <a:close/>
                        <a:moveTo>
                          <a:pt x="772672" y="1336014"/>
                        </a:moveTo>
                        <a:cubicBezTo>
                          <a:pt x="774372" y="1336014"/>
                          <a:pt x="775752" y="1337852"/>
                          <a:pt x="775752" y="1340119"/>
                        </a:cubicBezTo>
                        <a:cubicBezTo>
                          <a:pt x="775752" y="1342386"/>
                          <a:pt x="774372" y="1344224"/>
                          <a:pt x="772672" y="1344224"/>
                        </a:cubicBezTo>
                        <a:cubicBezTo>
                          <a:pt x="770972" y="1344224"/>
                          <a:pt x="769592" y="1342386"/>
                          <a:pt x="769592" y="1340119"/>
                        </a:cubicBezTo>
                        <a:cubicBezTo>
                          <a:pt x="769592" y="1337852"/>
                          <a:pt x="770972" y="1336014"/>
                          <a:pt x="772672" y="1336014"/>
                        </a:cubicBezTo>
                        <a:close/>
                        <a:moveTo>
                          <a:pt x="7144904" y="1319596"/>
                        </a:moveTo>
                        <a:cubicBezTo>
                          <a:pt x="7155672" y="1319596"/>
                          <a:pt x="7164400" y="1328325"/>
                          <a:pt x="7164400" y="1339093"/>
                        </a:cubicBezTo>
                        <a:cubicBezTo>
                          <a:pt x="7164400" y="1349861"/>
                          <a:pt x="7155672" y="1358590"/>
                          <a:pt x="7144904" y="1358590"/>
                        </a:cubicBezTo>
                        <a:cubicBezTo>
                          <a:pt x="7134136" y="1358590"/>
                          <a:pt x="7125408" y="1349861"/>
                          <a:pt x="7125408" y="1339093"/>
                        </a:cubicBezTo>
                        <a:cubicBezTo>
                          <a:pt x="7125408" y="1328325"/>
                          <a:pt x="7134136" y="1319596"/>
                          <a:pt x="7144904" y="1319596"/>
                        </a:cubicBezTo>
                        <a:close/>
                        <a:moveTo>
                          <a:pt x="1009708" y="1278551"/>
                        </a:moveTo>
                        <a:cubicBezTo>
                          <a:pt x="1031242" y="1278551"/>
                          <a:pt x="1048700" y="1296009"/>
                          <a:pt x="1048700" y="1317544"/>
                        </a:cubicBezTo>
                        <a:cubicBezTo>
                          <a:pt x="1048700" y="1339079"/>
                          <a:pt x="1031242" y="1356537"/>
                          <a:pt x="1009708" y="1356537"/>
                        </a:cubicBezTo>
                        <a:cubicBezTo>
                          <a:pt x="988172" y="1356537"/>
                          <a:pt x="970714" y="1339079"/>
                          <a:pt x="970714" y="1317544"/>
                        </a:cubicBezTo>
                        <a:cubicBezTo>
                          <a:pt x="970714" y="1296009"/>
                          <a:pt x="988172" y="1278551"/>
                          <a:pt x="1009708" y="1278551"/>
                        </a:cubicBezTo>
                        <a:close/>
                        <a:moveTo>
                          <a:pt x="6662626" y="1276498"/>
                        </a:moveTo>
                        <a:cubicBezTo>
                          <a:pt x="6666592" y="1276498"/>
                          <a:pt x="6669808" y="1279714"/>
                          <a:pt x="6669808" y="1283681"/>
                        </a:cubicBezTo>
                        <a:cubicBezTo>
                          <a:pt x="6669808" y="1287648"/>
                          <a:pt x="6666592" y="1290864"/>
                          <a:pt x="6662626" y="1290864"/>
                        </a:cubicBezTo>
                        <a:cubicBezTo>
                          <a:pt x="6658660" y="1290864"/>
                          <a:pt x="6655444" y="1287648"/>
                          <a:pt x="6655444" y="1283681"/>
                        </a:cubicBezTo>
                        <a:cubicBezTo>
                          <a:pt x="6655444" y="1279714"/>
                          <a:pt x="6658660" y="1276498"/>
                          <a:pt x="6662626" y="1276498"/>
                        </a:cubicBezTo>
                        <a:close/>
                        <a:moveTo>
                          <a:pt x="6907868" y="1262133"/>
                        </a:moveTo>
                        <a:cubicBezTo>
                          <a:pt x="6937338" y="1262133"/>
                          <a:pt x="6961228" y="1286023"/>
                          <a:pt x="6961228" y="1315492"/>
                        </a:cubicBezTo>
                        <a:cubicBezTo>
                          <a:pt x="6961228" y="1344961"/>
                          <a:pt x="6937338" y="1368851"/>
                          <a:pt x="6907868" y="1368851"/>
                        </a:cubicBezTo>
                        <a:cubicBezTo>
                          <a:pt x="6878400" y="1368851"/>
                          <a:pt x="6854510" y="1344961"/>
                          <a:pt x="6854510" y="1315492"/>
                        </a:cubicBezTo>
                        <a:cubicBezTo>
                          <a:pt x="6854510" y="1286023"/>
                          <a:pt x="6878400" y="1262133"/>
                          <a:pt x="6907868" y="1262133"/>
                        </a:cubicBezTo>
                        <a:close/>
                        <a:moveTo>
                          <a:pt x="1498142" y="1247767"/>
                        </a:moveTo>
                        <a:cubicBezTo>
                          <a:pt x="1501542" y="1247767"/>
                          <a:pt x="1504300" y="1250064"/>
                          <a:pt x="1504300" y="1252898"/>
                        </a:cubicBezTo>
                        <a:cubicBezTo>
                          <a:pt x="1504300" y="1255732"/>
                          <a:pt x="1501542" y="1258029"/>
                          <a:pt x="1498142" y="1258029"/>
                        </a:cubicBezTo>
                        <a:cubicBezTo>
                          <a:pt x="1494742" y="1258029"/>
                          <a:pt x="1491984" y="1255732"/>
                          <a:pt x="1491984" y="1252898"/>
                        </a:cubicBezTo>
                        <a:cubicBezTo>
                          <a:pt x="1491984" y="1250064"/>
                          <a:pt x="1494742" y="1247767"/>
                          <a:pt x="1498142" y="1247767"/>
                        </a:cubicBezTo>
                        <a:close/>
                        <a:moveTo>
                          <a:pt x="1254950" y="1245715"/>
                        </a:moveTo>
                        <a:cubicBezTo>
                          <a:pt x="1275920" y="1245715"/>
                          <a:pt x="1292916" y="1262713"/>
                          <a:pt x="1292916" y="1283682"/>
                        </a:cubicBezTo>
                        <a:cubicBezTo>
                          <a:pt x="1292916" y="1304651"/>
                          <a:pt x="1275920" y="1321649"/>
                          <a:pt x="1254950" y="1321649"/>
                        </a:cubicBezTo>
                        <a:cubicBezTo>
                          <a:pt x="1233980" y="1321649"/>
                          <a:pt x="1216984" y="1304651"/>
                          <a:pt x="1216984" y="1283682"/>
                        </a:cubicBezTo>
                        <a:cubicBezTo>
                          <a:pt x="1216984" y="1262713"/>
                          <a:pt x="1233980" y="1245715"/>
                          <a:pt x="1254950" y="1245715"/>
                        </a:cubicBezTo>
                        <a:close/>
                        <a:moveTo>
                          <a:pt x="6419434" y="1223140"/>
                        </a:moveTo>
                        <a:cubicBezTo>
                          <a:pt x="6435302" y="1223140"/>
                          <a:pt x="6448166" y="1236004"/>
                          <a:pt x="6448166" y="1251872"/>
                        </a:cubicBezTo>
                        <a:cubicBezTo>
                          <a:pt x="6448166" y="1267740"/>
                          <a:pt x="6435302" y="1280604"/>
                          <a:pt x="6419434" y="1280604"/>
                        </a:cubicBezTo>
                        <a:cubicBezTo>
                          <a:pt x="6403566" y="1280604"/>
                          <a:pt x="6390702" y="1267740"/>
                          <a:pt x="6390702" y="1251872"/>
                        </a:cubicBezTo>
                        <a:cubicBezTo>
                          <a:pt x="6390702" y="1236004"/>
                          <a:pt x="6403566" y="1223140"/>
                          <a:pt x="6419434" y="1223140"/>
                        </a:cubicBezTo>
                        <a:close/>
                        <a:moveTo>
                          <a:pt x="582838" y="1104109"/>
                        </a:moveTo>
                        <a:cubicBezTo>
                          <a:pt x="585106" y="1104109"/>
                          <a:pt x="586944" y="1105487"/>
                          <a:pt x="586944" y="1107188"/>
                        </a:cubicBezTo>
                        <a:cubicBezTo>
                          <a:pt x="586944" y="1108888"/>
                          <a:pt x="585106" y="1110267"/>
                          <a:pt x="582838" y="1110267"/>
                        </a:cubicBezTo>
                        <a:cubicBezTo>
                          <a:pt x="580570" y="1110267"/>
                          <a:pt x="578732" y="1108888"/>
                          <a:pt x="578732" y="1107188"/>
                        </a:cubicBezTo>
                        <a:cubicBezTo>
                          <a:pt x="578732" y="1105487"/>
                          <a:pt x="580570" y="1104109"/>
                          <a:pt x="582838" y="1104109"/>
                        </a:cubicBezTo>
                        <a:close/>
                        <a:moveTo>
                          <a:pt x="7333712" y="1087691"/>
                        </a:moveTo>
                        <a:cubicBezTo>
                          <a:pt x="7343348" y="1087691"/>
                          <a:pt x="7351156" y="1095501"/>
                          <a:pt x="7351156" y="1105136"/>
                        </a:cubicBezTo>
                        <a:cubicBezTo>
                          <a:pt x="7351156" y="1114771"/>
                          <a:pt x="7343348" y="1122581"/>
                          <a:pt x="7333712" y="1122581"/>
                        </a:cubicBezTo>
                        <a:cubicBezTo>
                          <a:pt x="7324076" y="1122581"/>
                          <a:pt x="7316268" y="1114771"/>
                          <a:pt x="7316268" y="1105136"/>
                        </a:cubicBezTo>
                        <a:cubicBezTo>
                          <a:pt x="7316268" y="1095501"/>
                          <a:pt x="7324076" y="1087691"/>
                          <a:pt x="7333712" y="1087691"/>
                        </a:cubicBezTo>
                        <a:close/>
                        <a:moveTo>
                          <a:pt x="6865798" y="1054855"/>
                        </a:moveTo>
                        <a:cubicBezTo>
                          <a:pt x="6869764" y="1054855"/>
                          <a:pt x="6872980" y="1058530"/>
                          <a:pt x="6872980" y="1063064"/>
                        </a:cubicBezTo>
                        <a:cubicBezTo>
                          <a:pt x="6872980" y="1067598"/>
                          <a:pt x="6869764" y="1071273"/>
                          <a:pt x="6865798" y="1071273"/>
                        </a:cubicBezTo>
                        <a:cubicBezTo>
                          <a:pt x="6861832" y="1071273"/>
                          <a:pt x="6858616" y="1067598"/>
                          <a:pt x="6858616" y="1063064"/>
                        </a:cubicBezTo>
                        <a:cubicBezTo>
                          <a:pt x="6858616" y="1058530"/>
                          <a:pt x="6861832" y="1054855"/>
                          <a:pt x="6865798" y="1054855"/>
                        </a:cubicBezTo>
                        <a:close/>
                        <a:moveTo>
                          <a:pt x="812690" y="1050751"/>
                        </a:moveTo>
                        <a:cubicBezTo>
                          <a:pt x="833092" y="1050751"/>
                          <a:pt x="849632" y="1067749"/>
                          <a:pt x="849632" y="1088718"/>
                        </a:cubicBezTo>
                        <a:cubicBezTo>
                          <a:pt x="849632" y="1109687"/>
                          <a:pt x="833092" y="1126685"/>
                          <a:pt x="812690" y="1126685"/>
                        </a:cubicBezTo>
                        <a:cubicBezTo>
                          <a:pt x="792288" y="1126685"/>
                          <a:pt x="775748" y="1109687"/>
                          <a:pt x="775748" y="1088718"/>
                        </a:cubicBezTo>
                        <a:cubicBezTo>
                          <a:pt x="775748" y="1067749"/>
                          <a:pt x="792288" y="1050751"/>
                          <a:pt x="812690" y="1050751"/>
                        </a:cubicBezTo>
                        <a:close/>
                        <a:moveTo>
                          <a:pt x="7104884" y="1036386"/>
                        </a:moveTo>
                        <a:cubicBezTo>
                          <a:pt x="7133220" y="1036386"/>
                          <a:pt x="7156192" y="1059356"/>
                          <a:pt x="7156192" y="1087692"/>
                        </a:cubicBezTo>
                        <a:cubicBezTo>
                          <a:pt x="7156192" y="1116028"/>
                          <a:pt x="7133220" y="1138998"/>
                          <a:pt x="7104884" y="1138998"/>
                        </a:cubicBezTo>
                        <a:cubicBezTo>
                          <a:pt x="7076548" y="1138998"/>
                          <a:pt x="7053580" y="1116028"/>
                          <a:pt x="7053580" y="1087692"/>
                        </a:cubicBezTo>
                        <a:cubicBezTo>
                          <a:pt x="7053580" y="1059356"/>
                          <a:pt x="7076548" y="1036386"/>
                          <a:pt x="7104884" y="1036386"/>
                        </a:cubicBezTo>
                        <a:close/>
                        <a:moveTo>
                          <a:pt x="1284708" y="1036386"/>
                        </a:moveTo>
                        <a:cubicBezTo>
                          <a:pt x="1286976" y="1036386"/>
                          <a:pt x="1288814" y="1038224"/>
                          <a:pt x="1288814" y="1040491"/>
                        </a:cubicBezTo>
                        <a:cubicBezTo>
                          <a:pt x="1288814" y="1042758"/>
                          <a:pt x="1286976" y="1044596"/>
                          <a:pt x="1284708" y="1044596"/>
                        </a:cubicBezTo>
                        <a:cubicBezTo>
                          <a:pt x="1282440" y="1044596"/>
                          <a:pt x="1280604" y="1042758"/>
                          <a:pt x="1280604" y="1040491"/>
                        </a:cubicBezTo>
                        <a:cubicBezTo>
                          <a:pt x="1280604" y="1038224"/>
                          <a:pt x="1282440" y="1036386"/>
                          <a:pt x="1284708" y="1036386"/>
                        </a:cubicBezTo>
                        <a:close/>
                        <a:moveTo>
                          <a:pt x="1050752" y="1022019"/>
                        </a:moveTo>
                        <a:cubicBezTo>
                          <a:pt x="1073420" y="1022019"/>
                          <a:pt x="1091796" y="1040395"/>
                          <a:pt x="1091796" y="1063064"/>
                        </a:cubicBezTo>
                        <a:cubicBezTo>
                          <a:pt x="1091796" y="1085733"/>
                          <a:pt x="1073420" y="1104109"/>
                          <a:pt x="1050752" y="1104109"/>
                        </a:cubicBezTo>
                        <a:cubicBezTo>
                          <a:pt x="1028082" y="1104109"/>
                          <a:pt x="1009706" y="1085733"/>
                          <a:pt x="1009706" y="1063064"/>
                        </a:cubicBezTo>
                        <a:cubicBezTo>
                          <a:pt x="1009706" y="1040395"/>
                          <a:pt x="1028082" y="1022019"/>
                          <a:pt x="1050752" y="1022019"/>
                        </a:cubicBezTo>
                        <a:close/>
                        <a:moveTo>
                          <a:pt x="6630816" y="1011759"/>
                        </a:moveTo>
                        <a:cubicBezTo>
                          <a:pt x="6646684" y="1011759"/>
                          <a:pt x="6659548" y="1024623"/>
                          <a:pt x="6659548" y="1040491"/>
                        </a:cubicBezTo>
                        <a:cubicBezTo>
                          <a:pt x="6659548" y="1056359"/>
                          <a:pt x="6646684" y="1069223"/>
                          <a:pt x="6630816" y="1069223"/>
                        </a:cubicBezTo>
                        <a:cubicBezTo>
                          <a:pt x="6614948" y="1069223"/>
                          <a:pt x="6602084" y="1056359"/>
                          <a:pt x="6602084" y="1040491"/>
                        </a:cubicBezTo>
                        <a:cubicBezTo>
                          <a:pt x="6602084" y="1024623"/>
                          <a:pt x="6614948" y="1011759"/>
                          <a:pt x="6630816" y="1011759"/>
                        </a:cubicBezTo>
                        <a:close/>
                        <a:moveTo>
                          <a:pt x="411476" y="855788"/>
                        </a:moveTo>
                        <a:cubicBezTo>
                          <a:pt x="413176" y="855788"/>
                          <a:pt x="414556" y="857626"/>
                          <a:pt x="414556" y="859893"/>
                        </a:cubicBezTo>
                        <a:cubicBezTo>
                          <a:pt x="414556" y="862160"/>
                          <a:pt x="413176" y="863998"/>
                          <a:pt x="411476" y="863998"/>
                        </a:cubicBezTo>
                        <a:cubicBezTo>
                          <a:pt x="409776" y="863998"/>
                          <a:pt x="408396" y="862160"/>
                          <a:pt x="408396" y="859893"/>
                        </a:cubicBezTo>
                        <a:cubicBezTo>
                          <a:pt x="408396" y="857626"/>
                          <a:pt x="409776" y="855788"/>
                          <a:pt x="411476" y="855788"/>
                        </a:cubicBezTo>
                        <a:close/>
                        <a:moveTo>
                          <a:pt x="7506100" y="843474"/>
                        </a:moveTo>
                        <a:cubicBezTo>
                          <a:pt x="7514600" y="843474"/>
                          <a:pt x="7521492" y="850365"/>
                          <a:pt x="7521492" y="858866"/>
                        </a:cubicBezTo>
                        <a:cubicBezTo>
                          <a:pt x="7521492" y="867367"/>
                          <a:pt x="7514600" y="874258"/>
                          <a:pt x="7506100" y="874258"/>
                        </a:cubicBezTo>
                        <a:cubicBezTo>
                          <a:pt x="7497600" y="874258"/>
                          <a:pt x="7490708" y="867367"/>
                          <a:pt x="7490708" y="858866"/>
                        </a:cubicBezTo>
                        <a:cubicBezTo>
                          <a:pt x="7490708" y="850365"/>
                          <a:pt x="7497600" y="843474"/>
                          <a:pt x="7506100" y="843474"/>
                        </a:cubicBezTo>
                        <a:close/>
                        <a:moveTo>
                          <a:pt x="7052552" y="818847"/>
                        </a:moveTo>
                        <a:cubicBezTo>
                          <a:pt x="7057654" y="818847"/>
                          <a:pt x="7061788" y="822522"/>
                          <a:pt x="7061788" y="827056"/>
                        </a:cubicBezTo>
                        <a:cubicBezTo>
                          <a:pt x="7061788" y="831590"/>
                          <a:pt x="7057654" y="835265"/>
                          <a:pt x="7052552" y="835265"/>
                        </a:cubicBezTo>
                        <a:cubicBezTo>
                          <a:pt x="7047452" y="835265"/>
                          <a:pt x="7043316" y="831590"/>
                          <a:pt x="7043316" y="827056"/>
                        </a:cubicBezTo>
                        <a:cubicBezTo>
                          <a:pt x="7043316" y="822522"/>
                          <a:pt x="7047452" y="818847"/>
                          <a:pt x="7052552" y="818847"/>
                        </a:cubicBezTo>
                        <a:close/>
                        <a:moveTo>
                          <a:pt x="1091796" y="810638"/>
                        </a:moveTo>
                        <a:cubicBezTo>
                          <a:pt x="1092930" y="810638"/>
                          <a:pt x="1093848" y="811557"/>
                          <a:pt x="1093848" y="812690"/>
                        </a:cubicBezTo>
                        <a:cubicBezTo>
                          <a:pt x="1093848" y="813823"/>
                          <a:pt x="1092930" y="814742"/>
                          <a:pt x="1091796" y="814742"/>
                        </a:cubicBezTo>
                        <a:cubicBezTo>
                          <a:pt x="1090662" y="814742"/>
                          <a:pt x="1089744" y="813823"/>
                          <a:pt x="1089744" y="812690"/>
                        </a:cubicBezTo>
                        <a:cubicBezTo>
                          <a:pt x="1089744" y="811557"/>
                          <a:pt x="1090662" y="810638"/>
                          <a:pt x="1091796" y="810638"/>
                        </a:cubicBezTo>
                        <a:close/>
                        <a:moveTo>
                          <a:pt x="633120" y="810638"/>
                        </a:moveTo>
                        <a:cubicBezTo>
                          <a:pt x="652954" y="810638"/>
                          <a:pt x="669034" y="827177"/>
                          <a:pt x="669034" y="847579"/>
                        </a:cubicBezTo>
                        <a:cubicBezTo>
                          <a:pt x="669034" y="867981"/>
                          <a:pt x="652954" y="884520"/>
                          <a:pt x="633120" y="884520"/>
                        </a:cubicBezTo>
                        <a:cubicBezTo>
                          <a:pt x="613284" y="884520"/>
                          <a:pt x="597204" y="867981"/>
                          <a:pt x="597204" y="847579"/>
                        </a:cubicBezTo>
                        <a:cubicBezTo>
                          <a:pt x="597204" y="827177"/>
                          <a:pt x="613284" y="810638"/>
                          <a:pt x="633120" y="810638"/>
                        </a:cubicBezTo>
                        <a:close/>
                        <a:moveTo>
                          <a:pt x="7283432" y="796272"/>
                        </a:moveTo>
                        <a:cubicBezTo>
                          <a:pt x="7310632" y="796272"/>
                          <a:pt x="7332684" y="818784"/>
                          <a:pt x="7332684" y="846553"/>
                        </a:cubicBezTo>
                        <a:cubicBezTo>
                          <a:pt x="7332684" y="874322"/>
                          <a:pt x="7310632" y="896834"/>
                          <a:pt x="7283432" y="896834"/>
                        </a:cubicBezTo>
                        <a:cubicBezTo>
                          <a:pt x="7256228" y="896834"/>
                          <a:pt x="7234176" y="874322"/>
                          <a:pt x="7234176" y="846553"/>
                        </a:cubicBezTo>
                        <a:cubicBezTo>
                          <a:pt x="7234176" y="818784"/>
                          <a:pt x="7256228" y="796272"/>
                          <a:pt x="7283432" y="796272"/>
                        </a:cubicBezTo>
                        <a:close/>
                        <a:moveTo>
                          <a:pt x="863996" y="786011"/>
                        </a:moveTo>
                        <a:cubicBezTo>
                          <a:pt x="887798" y="786011"/>
                          <a:pt x="907092" y="805306"/>
                          <a:pt x="907092" y="829108"/>
                        </a:cubicBezTo>
                        <a:cubicBezTo>
                          <a:pt x="907092" y="852910"/>
                          <a:pt x="887798" y="872205"/>
                          <a:pt x="863996" y="872205"/>
                        </a:cubicBezTo>
                        <a:cubicBezTo>
                          <a:pt x="840194" y="872205"/>
                          <a:pt x="820900" y="852910"/>
                          <a:pt x="820900" y="829108"/>
                        </a:cubicBezTo>
                        <a:cubicBezTo>
                          <a:pt x="820900" y="805306"/>
                          <a:pt x="840194" y="786011"/>
                          <a:pt x="863996" y="786011"/>
                        </a:cubicBezTo>
                        <a:close/>
                        <a:moveTo>
                          <a:pt x="6824754" y="781907"/>
                        </a:moveTo>
                        <a:cubicBezTo>
                          <a:pt x="6841188" y="781907"/>
                          <a:pt x="6854512" y="794771"/>
                          <a:pt x="6854512" y="810639"/>
                        </a:cubicBezTo>
                        <a:cubicBezTo>
                          <a:pt x="6854512" y="826507"/>
                          <a:pt x="6841188" y="839371"/>
                          <a:pt x="6824754" y="839371"/>
                        </a:cubicBezTo>
                        <a:cubicBezTo>
                          <a:pt x="6808320" y="839371"/>
                          <a:pt x="6794996" y="826507"/>
                          <a:pt x="6794996" y="810639"/>
                        </a:cubicBezTo>
                        <a:cubicBezTo>
                          <a:pt x="6794996" y="794771"/>
                          <a:pt x="6808320" y="781907"/>
                          <a:pt x="6824754" y="781907"/>
                        </a:cubicBezTo>
                        <a:close/>
                        <a:moveTo>
                          <a:pt x="256532" y="597205"/>
                        </a:moveTo>
                        <a:cubicBezTo>
                          <a:pt x="258798" y="597205"/>
                          <a:pt x="260636" y="599043"/>
                          <a:pt x="260636" y="601310"/>
                        </a:cubicBezTo>
                        <a:cubicBezTo>
                          <a:pt x="260636" y="603577"/>
                          <a:pt x="258798" y="605415"/>
                          <a:pt x="256532" y="605415"/>
                        </a:cubicBezTo>
                        <a:cubicBezTo>
                          <a:pt x="254264" y="605415"/>
                          <a:pt x="252426" y="603577"/>
                          <a:pt x="252426" y="601310"/>
                        </a:cubicBezTo>
                        <a:cubicBezTo>
                          <a:pt x="252426" y="599043"/>
                          <a:pt x="254264" y="597205"/>
                          <a:pt x="256532" y="597205"/>
                        </a:cubicBezTo>
                        <a:close/>
                        <a:moveTo>
                          <a:pt x="7660018" y="586943"/>
                        </a:moveTo>
                        <a:cubicBezTo>
                          <a:pt x="7667384" y="586943"/>
                          <a:pt x="7673358" y="592916"/>
                          <a:pt x="7673358" y="600283"/>
                        </a:cubicBezTo>
                        <a:cubicBezTo>
                          <a:pt x="7673358" y="607650"/>
                          <a:pt x="7667384" y="613623"/>
                          <a:pt x="7660018" y="613623"/>
                        </a:cubicBezTo>
                        <a:cubicBezTo>
                          <a:pt x="7652652" y="613623"/>
                          <a:pt x="7646678" y="607650"/>
                          <a:pt x="7646678" y="600283"/>
                        </a:cubicBezTo>
                        <a:cubicBezTo>
                          <a:pt x="7646678" y="592916"/>
                          <a:pt x="7652652" y="586943"/>
                          <a:pt x="7660018" y="586943"/>
                        </a:cubicBezTo>
                        <a:close/>
                        <a:moveTo>
                          <a:pt x="7219812" y="568473"/>
                        </a:moveTo>
                        <a:cubicBezTo>
                          <a:pt x="7225478" y="568473"/>
                          <a:pt x="7230072" y="573067"/>
                          <a:pt x="7230072" y="578734"/>
                        </a:cubicBezTo>
                        <a:cubicBezTo>
                          <a:pt x="7230072" y="584401"/>
                          <a:pt x="7225478" y="588995"/>
                          <a:pt x="7219812" y="588995"/>
                        </a:cubicBezTo>
                        <a:cubicBezTo>
                          <a:pt x="7214144" y="588995"/>
                          <a:pt x="7209550" y="584401"/>
                          <a:pt x="7209550" y="578734"/>
                        </a:cubicBezTo>
                        <a:cubicBezTo>
                          <a:pt x="7209550" y="573067"/>
                          <a:pt x="7214144" y="568473"/>
                          <a:pt x="7219812" y="568473"/>
                        </a:cubicBezTo>
                        <a:close/>
                        <a:moveTo>
                          <a:pt x="916330" y="564369"/>
                        </a:moveTo>
                        <a:cubicBezTo>
                          <a:pt x="918030" y="564369"/>
                          <a:pt x="919410" y="565747"/>
                          <a:pt x="919410" y="567448"/>
                        </a:cubicBezTo>
                        <a:cubicBezTo>
                          <a:pt x="919410" y="569148"/>
                          <a:pt x="918030" y="570527"/>
                          <a:pt x="916330" y="570527"/>
                        </a:cubicBezTo>
                        <a:cubicBezTo>
                          <a:pt x="914630" y="570527"/>
                          <a:pt x="913252" y="569148"/>
                          <a:pt x="913252" y="567448"/>
                        </a:cubicBezTo>
                        <a:cubicBezTo>
                          <a:pt x="913252" y="565747"/>
                          <a:pt x="914630" y="564369"/>
                          <a:pt x="916330" y="564369"/>
                        </a:cubicBezTo>
                        <a:close/>
                        <a:moveTo>
                          <a:pt x="472016" y="558211"/>
                        </a:moveTo>
                        <a:cubicBezTo>
                          <a:pt x="491284" y="558211"/>
                          <a:pt x="506904" y="573831"/>
                          <a:pt x="506904" y="593099"/>
                        </a:cubicBezTo>
                        <a:cubicBezTo>
                          <a:pt x="506904" y="612367"/>
                          <a:pt x="491284" y="627987"/>
                          <a:pt x="472016" y="627987"/>
                        </a:cubicBezTo>
                        <a:cubicBezTo>
                          <a:pt x="452748" y="627987"/>
                          <a:pt x="437128" y="612367"/>
                          <a:pt x="437128" y="593099"/>
                        </a:cubicBezTo>
                        <a:cubicBezTo>
                          <a:pt x="437128" y="573831"/>
                          <a:pt x="452748" y="558211"/>
                          <a:pt x="472016" y="558211"/>
                        </a:cubicBezTo>
                        <a:close/>
                        <a:moveTo>
                          <a:pt x="7443506" y="543846"/>
                        </a:moveTo>
                        <a:cubicBezTo>
                          <a:pt x="7470708" y="543846"/>
                          <a:pt x="7492760" y="565438"/>
                          <a:pt x="7492760" y="592074"/>
                        </a:cubicBezTo>
                        <a:cubicBezTo>
                          <a:pt x="7492760" y="618710"/>
                          <a:pt x="7470708" y="640302"/>
                          <a:pt x="7443506" y="640302"/>
                        </a:cubicBezTo>
                        <a:cubicBezTo>
                          <a:pt x="7416304" y="640302"/>
                          <a:pt x="7394252" y="618710"/>
                          <a:pt x="7394252" y="592074"/>
                        </a:cubicBezTo>
                        <a:cubicBezTo>
                          <a:pt x="7394252" y="565438"/>
                          <a:pt x="7416304" y="543846"/>
                          <a:pt x="7443506" y="543846"/>
                        </a:cubicBezTo>
                        <a:close/>
                        <a:moveTo>
                          <a:pt x="7000220" y="535637"/>
                        </a:moveTo>
                        <a:cubicBezTo>
                          <a:pt x="7017222" y="535637"/>
                          <a:pt x="7031004" y="549419"/>
                          <a:pt x="7031004" y="566421"/>
                        </a:cubicBezTo>
                        <a:cubicBezTo>
                          <a:pt x="7031004" y="583423"/>
                          <a:pt x="7017222" y="597205"/>
                          <a:pt x="7000220" y="597205"/>
                        </a:cubicBezTo>
                        <a:cubicBezTo>
                          <a:pt x="6983218" y="597205"/>
                          <a:pt x="6969436" y="583423"/>
                          <a:pt x="6969436" y="566421"/>
                        </a:cubicBezTo>
                        <a:cubicBezTo>
                          <a:pt x="6969436" y="549419"/>
                          <a:pt x="6983218" y="535637"/>
                          <a:pt x="7000220" y="535637"/>
                        </a:cubicBezTo>
                        <a:close/>
                        <a:moveTo>
                          <a:pt x="696738" y="533584"/>
                        </a:moveTo>
                        <a:cubicBezTo>
                          <a:pt x="721108" y="533584"/>
                          <a:pt x="740862" y="553798"/>
                          <a:pt x="740862" y="578734"/>
                        </a:cubicBezTo>
                        <a:cubicBezTo>
                          <a:pt x="740862" y="603670"/>
                          <a:pt x="721108" y="623884"/>
                          <a:pt x="696738" y="623884"/>
                        </a:cubicBezTo>
                        <a:cubicBezTo>
                          <a:pt x="672368" y="623884"/>
                          <a:pt x="652614" y="603670"/>
                          <a:pt x="652614" y="578734"/>
                        </a:cubicBezTo>
                        <a:cubicBezTo>
                          <a:pt x="652614" y="553798"/>
                          <a:pt x="672368" y="533584"/>
                          <a:pt x="696738" y="533584"/>
                        </a:cubicBezTo>
                        <a:close/>
                        <a:moveTo>
                          <a:pt x="122108" y="328359"/>
                        </a:moveTo>
                        <a:cubicBezTo>
                          <a:pt x="124944" y="328359"/>
                          <a:pt x="127240" y="330656"/>
                          <a:pt x="127240" y="333490"/>
                        </a:cubicBezTo>
                        <a:cubicBezTo>
                          <a:pt x="127240" y="336324"/>
                          <a:pt x="124944" y="338621"/>
                          <a:pt x="122108" y="338621"/>
                        </a:cubicBezTo>
                        <a:cubicBezTo>
                          <a:pt x="119276" y="338621"/>
                          <a:pt x="116978" y="336324"/>
                          <a:pt x="116978" y="333490"/>
                        </a:cubicBezTo>
                        <a:cubicBezTo>
                          <a:pt x="116978" y="330656"/>
                          <a:pt x="119276" y="328359"/>
                          <a:pt x="122108" y="328359"/>
                        </a:cubicBezTo>
                        <a:close/>
                        <a:moveTo>
                          <a:pt x="7794440" y="318099"/>
                        </a:moveTo>
                        <a:cubicBezTo>
                          <a:pt x="7801242" y="318099"/>
                          <a:pt x="7806756" y="323612"/>
                          <a:pt x="7806756" y="330413"/>
                        </a:cubicBezTo>
                        <a:cubicBezTo>
                          <a:pt x="7806756" y="337214"/>
                          <a:pt x="7801242" y="342727"/>
                          <a:pt x="7794440" y="342727"/>
                        </a:cubicBezTo>
                        <a:cubicBezTo>
                          <a:pt x="7787640" y="342727"/>
                          <a:pt x="7782128" y="337214"/>
                          <a:pt x="7782128" y="330413"/>
                        </a:cubicBezTo>
                        <a:cubicBezTo>
                          <a:pt x="7782128" y="323612"/>
                          <a:pt x="7787640" y="318099"/>
                          <a:pt x="7794440" y="318099"/>
                        </a:cubicBezTo>
                        <a:close/>
                        <a:moveTo>
                          <a:pt x="762410" y="307837"/>
                        </a:moveTo>
                        <a:cubicBezTo>
                          <a:pt x="764110" y="307837"/>
                          <a:pt x="765490" y="308756"/>
                          <a:pt x="765490" y="309889"/>
                        </a:cubicBezTo>
                        <a:cubicBezTo>
                          <a:pt x="765490" y="311022"/>
                          <a:pt x="764110" y="311941"/>
                          <a:pt x="762410" y="311941"/>
                        </a:cubicBezTo>
                        <a:cubicBezTo>
                          <a:pt x="760710" y="311941"/>
                          <a:pt x="759332" y="311022"/>
                          <a:pt x="759332" y="309889"/>
                        </a:cubicBezTo>
                        <a:cubicBezTo>
                          <a:pt x="759332" y="308756"/>
                          <a:pt x="760710" y="307837"/>
                          <a:pt x="762410" y="307837"/>
                        </a:cubicBezTo>
                        <a:close/>
                        <a:moveTo>
                          <a:pt x="7366548" y="305785"/>
                        </a:moveTo>
                        <a:cubicBezTo>
                          <a:pt x="7372780" y="305785"/>
                          <a:pt x="7377836" y="310839"/>
                          <a:pt x="7377836" y="317073"/>
                        </a:cubicBezTo>
                        <a:cubicBezTo>
                          <a:pt x="7377836" y="323307"/>
                          <a:pt x="7372780" y="328361"/>
                          <a:pt x="7366548" y="328361"/>
                        </a:cubicBezTo>
                        <a:cubicBezTo>
                          <a:pt x="7360312" y="328361"/>
                          <a:pt x="7355260" y="323307"/>
                          <a:pt x="7355260" y="317073"/>
                        </a:cubicBezTo>
                        <a:cubicBezTo>
                          <a:pt x="7355260" y="310839"/>
                          <a:pt x="7360312" y="305785"/>
                          <a:pt x="7366548" y="305785"/>
                        </a:cubicBezTo>
                        <a:close/>
                        <a:moveTo>
                          <a:pt x="331440" y="293472"/>
                        </a:moveTo>
                        <a:cubicBezTo>
                          <a:pt x="350140" y="293472"/>
                          <a:pt x="365302" y="308633"/>
                          <a:pt x="365302" y="327335"/>
                        </a:cubicBezTo>
                        <a:cubicBezTo>
                          <a:pt x="365302" y="346037"/>
                          <a:pt x="350140" y="361198"/>
                          <a:pt x="331440" y="361198"/>
                        </a:cubicBezTo>
                        <a:cubicBezTo>
                          <a:pt x="312736" y="361198"/>
                          <a:pt x="297576" y="346037"/>
                          <a:pt x="297576" y="327335"/>
                        </a:cubicBezTo>
                        <a:cubicBezTo>
                          <a:pt x="297576" y="308633"/>
                          <a:pt x="312736" y="293472"/>
                          <a:pt x="331440" y="293472"/>
                        </a:cubicBezTo>
                        <a:close/>
                        <a:moveTo>
                          <a:pt x="7585112" y="279105"/>
                        </a:moveTo>
                        <a:cubicBezTo>
                          <a:pt x="7611180" y="279105"/>
                          <a:pt x="7632314" y="300238"/>
                          <a:pt x="7632314" y="326307"/>
                        </a:cubicBezTo>
                        <a:cubicBezTo>
                          <a:pt x="7632314" y="352376"/>
                          <a:pt x="7611180" y="373509"/>
                          <a:pt x="7585112" y="373509"/>
                        </a:cubicBezTo>
                        <a:cubicBezTo>
                          <a:pt x="7559044" y="373509"/>
                          <a:pt x="7537910" y="352376"/>
                          <a:pt x="7537910" y="326307"/>
                        </a:cubicBezTo>
                        <a:cubicBezTo>
                          <a:pt x="7537910" y="300238"/>
                          <a:pt x="7559044" y="279105"/>
                          <a:pt x="7585112" y="279105"/>
                        </a:cubicBezTo>
                        <a:close/>
                        <a:moveTo>
                          <a:pt x="7154140" y="277054"/>
                        </a:moveTo>
                        <a:cubicBezTo>
                          <a:pt x="7172274" y="277054"/>
                          <a:pt x="7186976" y="291755"/>
                          <a:pt x="7186976" y="309890"/>
                        </a:cubicBezTo>
                        <a:cubicBezTo>
                          <a:pt x="7186976" y="328025"/>
                          <a:pt x="7172274" y="342726"/>
                          <a:pt x="7154140" y="342726"/>
                        </a:cubicBezTo>
                        <a:cubicBezTo>
                          <a:pt x="7136004" y="342726"/>
                          <a:pt x="7121304" y="328025"/>
                          <a:pt x="7121304" y="309890"/>
                        </a:cubicBezTo>
                        <a:cubicBezTo>
                          <a:pt x="7121304" y="291755"/>
                          <a:pt x="7136004" y="277054"/>
                          <a:pt x="7154140" y="277054"/>
                        </a:cubicBezTo>
                        <a:close/>
                        <a:moveTo>
                          <a:pt x="550002" y="272949"/>
                        </a:moveTo>
                        <a:cubicBezTo>
                          <a:pt x="574938" y="272949"/>
                          <a:pt x="595152" y="293163"/>
                          <a:pt x="595152" y="318099"/>
                        </a:cubicBezTo>
                        <a:cubicBezTo>
                          <a:pt x="595152" y="343035"/>
                          <a:pt x="574938" y="363249"/>
                          <a:pt x="550002" y="363249"/>
                        </a:cubicBezTo>
                        <a:cubicBezTo>
                          <a:pt x="525066" y="363249"/>
                          <a:pt x="504852" y="343035"/>
                          <a:pt x="504852" y="318099"/>
                        </a:cubicBezTo>
                        <a:cubicBezTo>
                          <a:pt x="504852" y="293163"/>
                          <a:pt x="525066" y="272949"/>
                          <a:pt x="550002" y="272949"/>
                        </a:cubicBezTo>
                        <a:close/>
                        <a:moveTo>
                          <a:pt x="7182" y="49254"/>
                        </a:moveTo>
                        <a:cubicBezTo>
                          <a:pt x="11148" y="49254"/>
                          <a:pt x="14364" y="52470"/>
                          <a:pt x="14364" y="56437"/>
                        </a:cubicBezTo>
                        <a:cubicBezTo>
                          <a:pt x="14364" y="60404"/>
                          <a:pt x="11148" y="63620"/>
                          <a:pt x="7182" y="63620"/>
                        </a:cubicBezTo>
                        <a:cubicBezTo>
                          <a:pt x="3216" y="63620"/>
                          <a:pt x="0" y="60404"/>
                          <a:pt x="0" y="56437"/>
                        </a:cubicBezTo>
                        <a:cubicBezTo>
                          <a:pt x="0" y="52470"/>
                          <a:pt x="3216" y="49254"/>
                          <a:pt x="7182" y="49254"/>
                        </a:cubicBezTo>
                        <a:close/>
                        <a:moveTo>
                          <a:pt x="7909368" y="41045"/>
                        </a:moveTo>
                        <a:cubicBezTo>
                          <a:pt x="7916168" y="41045"/>
                          <a:pt x="7921680" y="46558"/>
                          <a:pt x="7921680" y="53359"/>
                        </a:cubicBezTo>
                        <a:cubicBezTo>
                          <a:pt x="7921680" y="60160"/>
                          <a:pt x="7916168" y="65673"/>
                          <a:pt x="7909368" y="65673"/>
                        </a:cubicBezTo>
                        <a:cubicBezTo>
                          <a:pt x="7902566" y="65673"/>
                          <a:pt x="7897052" y="60160"/>
                          <a:pt x="7897052" y="53359"/>
                        </a:cubicBezTo>
                        <a:cubicBezTo>
                          <a:pt x="7897052" y="46558"/>
                          <a:pt x="7902566" y="41045"/>
                          <a:pt x="7909368" y="41045"/>
                        </a:cubicBezTo>
                        <a:close/>
                        <a:moveTo>
                          <a:pt x="7491734" y="30784"/>
                        </a:moveTo>
                        <a:cubicBezTo>
                          <a:pt x="7499100" y="30784"/>
                          <a:pt x="7505074" y="36757"/>
                          <a:pt x="7505074" y="44124"/>
                        </a:cubicBezTo>
                        <a:cubicBezTo>
                          <a:pt x="7505074" y="51491"/>
                          <a:pt x="7499100" y="57464"/>
                          <a:pt x="7491734" y="57464"/>
                        </a:cubicBezTo>
                        <a:cubicBezTo>
                          <a:pt x="7484368" y="57464"/>
                          <a:pt x="7478394" y="51491"/>
                          <a:pt x="7478394" y="44124"/>
                        </a:cubicBezTo>
                        <a:cubicBezTo>
                          <a:pt x="7478394" y="36757"/>
                          <a:pt x="7484368" y="30784"/>
                          <a:pt x="7491734" y="30784"/>
                        </a:cubicBezTo>
                        <a:close/>
                        <a:moveTo>
                          <a:pt x="211382" y="18470"/>
                        </a:moveTo>
                        <a:cubicBezTo>
                          <a:pt x="229516" y="18470"/>
                          <a:pt x="244218" y="33631"/>
                          <a:pt x="244218" y="52333"/>
                        </a:cubicBezTo>
                        <a:cubicBezTo>
                          <a:pt x="244218" y="71035"/>
                          <a:pt x="229516" y="86196"/>
                          <a:pt x="211382" y="86196"/>
                        </a:cubicBezTo>
                        <a:cubicBezTo>
                          <a:pt x="193248" y="86196"/>
                          <a:pt x="178546" y="71035"/>
                          <a:pt x="178546" y="52333"/>
                        </a:cubicBezTo>
                        <a:cubicBezTo>
                          <a:pt x="178546" y="33631"/>
                          <a:pt x="193248" y="18470"/>
                          <a:pt x="211382" y="18470"/>
                        </a:cubicBezTo>
                        <a:close/>
                        <a:moveTo>
                          <a:pt x="7704142" y="4104"/>
                        </a:moveTo>
                        <a:cubicBezTo>
                          <a:pt x="7729078" y="4104"/>
                          <a:pt x="7749292" y="24778"/>
                          <a:pt x="7749292" y="50280"/>
                        </a:cubicBezTo>
                        <a:cubicBezTo>
                          <a:pt x="7749292" y="75782"/>
                          <a:pt x="7729078" y="96456"/>
                          <a:pt x="7704142" y="96456"/>
                        </a:cubicBezTo>
                        <a:cubicBezTo>
                          <a:pt x="7679206" y="96456"/>
                          <a:pt x="7658992" y="75782"/>
                          <a:pt x="7658992" y="50280"/>
                        </a:cubicBezTo>
                        <a:cubicBezTo>
                          <a:pt x="7658992" y="24778"/>
                          <a:pt x="7679206" y="4104"/>
                          <a:pt x="7704142" y="4104"/>
                        </a:cubicBezTo>
                        <a:close/>
                        <a:moveTo>
                          <a:pt x="7285484" y="4104"/>
                        </a:moveTo>
                        <a:cubicBezTo>
                          <a:pt x="7305884" y="4104"/>
                          <a:pt x="7322424" y="20184"/>
                          <a:pt x="7322424" y="40019"/>
                        </a:cubicBezTo>
                        <a:cubicBezTo>
                          <a:pt x="7322424" y="59854"/>
                          <a:pt x="7305884" y="75934"/>
                          <a:pt x="7285484" y="75934"/>
                        </a:cubicBezTo>
                        <a:cubicBezTo>
                          <a:pt x="7265080" y="75934"/>
                          <a:pt x="7248542" y="59854"/>
                          <a:pt x="7248542" y="40019"/>
                        </a:cubicBezTo>
                        <a:cubicBezTo>
                          <a:pt x="7248542" y="20184"/>
                          <a:pt x="7265080" y="4104"/>
                          <a:pt x="7285484" y="4104"/>
                        </a:cubicBezTo>
                        <a:close/>
                        <a:moveTo>
                          <a:pt x="423788" y="0"/>
                        </a:moveTo>
                        <a:cubicBezTo>
                          <a:pt x="449292" y="0"/>
                          <a:pt x="469964" y="20214"/>
                          <a:pt x="469964" y="45150"/>
                        </a:cubicBezTo>
                        <a:cubicBezTo>
                          <a:pt x="469964" y="70086"/>
                          <a:pt x="449292" y="90300"/>
                          <a:pt x="423788" y="90300"/>
                        </a:cubicBezTo>
                        <a:cubicBezTo>
                          <a:pt x="398288" y="90300"/>
                          <a:pt x="377612" y="70086"/>
                          <a:pt x="377612" y="45150"/>
                        </a:cubicBezTo>
                        <a:cubicBezTo>
                          <a:pt x="377612" y="20214"/>
                          <a:pt x="398288" y="0"/>
                          <a:pt x="4237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ohogothicpro-regular"/>
                      <a:ea typeface="汉仪旗黑X1-55W"/>
                      <a:cs typeface="+mn-cs"/>
                    </a:endParaRPr>
                  </a:p>
                </p:txBody>
              </p:sp>
            </p:grpSp>
          </p:grpSp>
        </p:grpSp>
        <p:sp>
          <p:nvSpPr>
            <p:cNvPr id="96" name="文本框 95">
              <a:extLst>
                <a:ext uri="{FF2B5EF4-FFF2-40B4-BE49-F238E27FC236}">
                  <a16:creationId xmlns:a16="http://schemas.microsoft.com/office/drawing/2014/main" id="{47E35BF3-7B45-EBD8-DF39-88BF8E1F5230}"/>
                </a:ext>
              </a:extLst>
            </p:cNvPr>
            <p:cNvSpPr txBox="1"/>
            <p:nvPr/>
          </p:nvSpPr>
          <p:spPr>
            <a:xfrm>
              <a:off x="8312906" y="3548458"/>
              <a:ext cx="2851226" cy="1531317"/>
            </a:xfrm>
            <a:prstGeom prst="rect">
              <a:avLst/>
            </a:prstGeom>
            <a:noFill/>
          </p:spPr>
          <p:txBody>
            <a:bodyPr wrap="square">
              <a:spAutoFit/>
            </a:bodyPr>
            <a:lstStyle/>
            <a:p>
              <a:pPr algn="just">
                <a:lnSpc>
                  <a:spcPct val="150000"/>
                </a:lnSpc>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Regular"/>
                  <a:ea typeface="思源黑体 CN Regular"/>
                  <a:cs typeface="+mn-cs"/>
                </a:rPr>
                <a:t>请在此输入你想要输入的文字尽可能将你的文字表达的逻辑清楚而又清晰请在此输入你想要输入的文字</a:t>
              </a:r>
            </a:p>
          </p:txBody>
        </p:sp>
      </p:grpSp>
    </p:spTree>
    <p:extLst>
      <p:ext uri="{BB962C8B-B14F-4D97-AF65-F5344CB8AC3E}">
        <p14:creationId xmlns:p14="http://schemas.microsoft.com/office/powerpoint/2010/main" val="31871900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C10FE88D-1100-8C13-55EA-21F6B301CAA3}"/>
              </a:ext>
            </a:extLst>
          </p:cNvPr>
          <p:cNvPicPr>
            <a:picLocks noChangeAspect="1"/>
          </p:cNvPicPr>
          <p:nvPr/>
        </p:nvPicPr>
        <p:blipFill>
          <a:blip r:embed="rId2" cstate="screen">
            <a:extLst>
              <a:ext uri="{28A0092B-C50C-407E-A947-70E740481C1C}">
                <a14:useLocalDpi xmlns:a14="http://schemas.microsoft.com/office/drawing/2010/main"/>
              </a:ext>
            </a:extLst>
          </a:blip>
          <a:srcRect l="24935" t="31566" b="26208"/>
          <a:stretch>
            <a:fillRect/>
          </a:stretch>
        </p:blipFill>
        <p:spPr>
          <a:xfrm>
            <a:off x="583" y="0"/>
            <a:ext cx="12191417" cy="6858000"/>
          </a:xfrm>
          <a:custGeom>
            <a:avLst/>
            <a:gdLst>
              <a:gd name="connsiteX0" fmla="*/ 0 w 12191417"/>
              <a:gd name="connsiteY0" fmla="*/ 0 h 6858000"/>
              <a:gd name="connsiteX1" fmla="*/ 12191417 w 12191417"/>
              <a:gd name="connsiteY1" fmla="*/ 0 h 6858000"/>
              <a:gd name="connsiteX2" fmla="*/ 12191417 w 12191417"/>
              <a:gd name="connsiteY2" fmla="*/ 6858000 h 6858000"/>
              <a:gd name="connsiteX3" fmla="*/ 0 w 1219141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1417" h="6858000">
                <a:moveTo>
                  <a:pt x="0" y="0"/>
                </a:moveTo>
                <a:lnTo>
                  <a:pt x="12191417" y="0"/>
                </a:lnTo>
                <a:lnTo>
                  <a:pt x="12191417" y="6858000"/>
                </a:lnTo>
                <a:lnTo>
                  <a:pt x="0" y="6858000"/>
                </a:lnTo>
                <a:close/>
              </a:path>
            </a:pathLst>
          </a:custGeom>
        </p:spPr>
      </p:pic>
      <p:sp>
        <p:nvSpPr>
          <p:cNvPr id="3" name="矩形 2">
            <a:extLst>
              <a:ext uri="{FF2B5EF4-FFF2-40B4-BE49-F238E27FC236}">
                <a16:creationId xmlns:a16="http://schemas.microsoft.com/office/drawing/2014/main" id="{0BE44397-C7E7-BC70-24A9-A8E0B14590D3}"/>
              </a:ext>
            </a:extLst>
          </p:cNvPr>
          <p:cNvSpPr/>
          <p:nvPr/>
        </p:nvSpPr>
        <p:spPr>
          <a:xfrm>
            <a:off x="0" y="1755894"/>
            <a:ext cx="12192000" cy="3629025"/>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08CBB5D5-C15E-3B80-4671-8FF22CB7EAAA}"/>
              </a:ext>
            </a:extLst>
          </p:cNvPr>
          <p:cNvSpPr txBox="1"/>
          <p:nvPr/>
        </p:nvSpPr>
        <p:spPr>
          <a:xfrm>
            <a:off x="6095709" y="2021550"/>
            <a:ext cx="3371850" cy="584775"/>
          </a:xfrm>
          <a:prstGeom prst="rect">
            <a:avLst/>
          </a:prstGeom>
          <a:noFill/>
        </p:spPr>
        <p:txBody>
          <a:bodyPr wrap="square" rtlCol="0">
            <a:spAutoFit/>
          </a:bodyPr>
          <a:lstStyle/>
          <a:p>
            <a:r>
              <a:rPr lang="zh-CN" altLang="en-US" sz="3200" dirty="0">
                <a:solidFill>
                  <a:schemeClr val="bg1"/>
                </a:solidFill>
                <a:latin typeface="+mj-ea"/>
                <a:ea typeface="+mj-ea"/>
              </a:rPr>
              <a:t>输入姓名</a:t>
            </a:r>
          </a:p>
        </p:txBody>
      </p:sp>
      <p:sp>
        <p:nvSpPr>
          <p:cNvPr id="9" name="文本框 8">
            <a:extLst>
              <a:ext uri="{FF2B5EF4-FFF2-40B4-BE49-F238E27FC236}">
                <a16:creationId xmlns:a16="http://schemas.microsoft.com/office/drawing/2014/main" id="{F6816746-4938-5EB8-8F6D-5A1C0501A338}"/>
              </a:ext>
            </a:extLst>
          </p:cNvPr>
          <p:cNvSpPr txBox="1"/>
          <p:nvPr/>
        </p:nvSpPr>
        <p:spPr>
          <a:xfrm>
            <a:off x="5993392" y="3416088"/>
            <a:ext cx="5466771" cy="1399550"/>
          </a:xfrm>
          <a:prstGeom prst="rect">
            <a:avLst/>
          </a:prstGeom>
          <a:noFill/>
        </p:spPr>
        <p:txBody>
          <a:bodyPr wrap="square" rtlCol="0">
            <a:spAutoFit/>
          </a:bodyPr>
          <a:lstStyle/>
          <a:p>
            <a:pPr>
              <a:lnSpc>
                <a:spcPct val="120000"/>
              </a:lnSpc>
              <a:defRPr/>
            </a:pPr>
            <a:r>
              <a:rPr kumimoji="0" lang="zh-CN" altLang="en-US" b="0" i="0" u="none" strike="noStrike" kern="1200" cap="none" spc="0" normalizeH="0" baseline="0" noProof="0" dirty="0">
                <a:ln>
                  <a:noFill/>
                </a:ln>
                <a:solidFill>
                  <a:schemeClr val="bg1"/>
                </a:solidFill>
                <a:effectLst/>
                <a:uLnTx/>
                <a:uFillTx/>
                <a:latin typeface="思源黑体 CN Regular"/>
                <a:ea typeface="思源黑体 CN Regular"/>
                <a:cs typeface="+mn-cs"/>
              </a:rPr>
              <a:t>请在此输入你想要输入的文字尽可能将你的文字表达</a:t>
            </a:r>
            <a:r>
              <a:rPr kumimoji="0" lang="en-US" altLang="zh-CN" b="0" i="0" u="none" strike="noStrike" kern="1200" cap="none" spc="0" normalizeH="0" baseline="0" noProof="0" dirty="0">
                <a:ln>
                  <a:noFill/>
                </a:ln>
                <a:solidFill>
                  <a:schemeClr val="bg1"/>
                </a:solidFill>
                <a:effectLst/>
                <a:uLnTx/>
                <a:uFillTx/>
                <a:latin typeface="思源黑体 CN Regular"/>
                <a:ea typeface="思源黑体 CN Regular"/>
                <a:cs typeface="+mn-cs"/>
              </a:rPr>
              <a:t>51PPT</a:t>
            </a:r>
            <a:r>
              <a:rPr kumimoji="0" lang="zh-CN" altLang="en-US" b="0" i="0" u="none" strike="noStrike" kern="1200" cap="none" spc="0" normalizeH="0" baseline="0" noProof="0" dirty="0">
                <a:ln>
                  <a:noFill/>
                </a:ln>
                <a:solidFill>
                  <a:schemeClr val="bg1"/>
                </a:solidFill>
                <a:effectLst/>
                <a:uLnTx/>
                <a:uFillTx/>
                <a:latin typeface="思源黑体 CN Regular"/>
                <a:ea typeface="思源黑体 CN Regular"/>
                <a:cs typeface="+mn-cs"/>
              </a:rPr>
              <a:t>模板网，幻灯片演示模板及素材免费下载！</a:t>
            </a:r>
          </a:p>
          <a:p>
            <a:pPr>
              <a:lnSpc>
                <a:spcPct val="120000"/>
              </a:lnSpc>
              <a:defRPr/>
            </a:pPr>
            <a:r>
              <a:rPr kumimoji="0" lang="en-US" altLang="zh-CN" b="0" i="0" u="none" strike="noStrike" kern="1200" cap="none" spc="0" normalizeH="0" baseline="0" noProof="0" dirty="0">
                <a:ln>
                  <a:noFill/>
                </a:ln>
                <a:solidFill>
                  <a:schemeClr val="bg1"/>
                </a:solidFill>
                <a:effectLst/>
                <a:uLnTx/>
                <a:uFillTx/>
                <a:latin typeface="思源黑体 CN Regular"/>
                <a:ea typeface="思源黑体 CN Regular"/>
                <a:cs typeface="+mn-cs"/>
              </a:rPr>
              <a:t>51PPT</a:t>
            </a:r>
            <a:r>
              <a:rPr kumimoji="0" lang="zh-CN" altLang="en-US" b="0" i="0" u="none" strike="noStrike" kern="1200" cap="none" spc="0" normalizeH="0" baseline="0" noProof="0" dirty="0">
                <a:ln>
                  <a:noFill/>
                </a:ln>
                <a:solidFill>
                  <a:schemeClr val="bg1"/>
                </a:solidFill>
                <a:effectLst/>
                <a:uLnTx/>
                <a:uFillTx/>
                <a:latin typeface="思源黑体 CN Regular"/>
                <a:ea typeface="思源黑体 CN Regular"/>
                <a:cs typeface="+mn-cs"/>
              </a:rPr>
              <a:t>模板网 官网唯一网址：</a:t>
            </a:r>
            <a:r>
              <a:rPr kumimoji="0" lang="en-US" altLang="zh-CN" b="0" i="0" u="none" strike="noStrike" kern="1200" cap="none" spc="0" normalizeH="0" baseline="0" noProof="0" dirty="0">
                <a:ln>
                  <a:noFill/>
                </a:ln>
                <a:solidFill>
                  <a:schemeClr val="bg1"/>
                </a:solidFill>
                <a:effectLst/>
                <a:uLnTx/>
                <a:uFillTx/>
                <a:latin typeface="思源黑体 CN Regular"/>
                <a:ea typeface="思源黑体 CN Regular"/>
                <a:cs typeface="+mn-cs"/>
              </a:rPr>
              <a:t>www.51pptmoban.com</a:t>
            </a:r>
            <a:endParaRPr kumimoji="0" lang="zh-CN" altLang="en-US" b="0" i="0" u="none" strike="noStrike" kern="1200" cap="none" spc="0" normalizeH="0" baseline="0" noProof="0" dirty="0">
              <a:ln>
                <a:noFill/>
              </a:ln>
              <a:solidFill>
                <a:schemeClr val="bg1"/>
              </a:solidFill>
              <a:effectLst/>
              <a:uLnTx/>
              <a:uFillTx/>
              <a:latin typeface="思源黑体 CN Regular"/>
              <a:ea typeface="思源黑体 CN Regular"/>
              <a:cs typeface="+mn-cs"/>
            </a:endParaRPr>
          </a:p>
        </p:txBody>
      </p:sp>
      <p:sp>
        <p:nvSpPr>
          <p:cNvPr id="10" name="矩形: 圆角 9">
            <a:extLst>
              <a:ext uri="{FF2B5EF4-FFF2-40B4-BE49-F238E27FC236}">
                <a16:creationId xmlns:a16="http://schemas.microsoft.com/office/drawing/2014/main" id="{48A2833E-375F-7FFE-FFE8-91266FC07FA5}"/>
              </a:ext>
            </a:extLst>
          </p:cNvPr>
          <p:cNvSpPr/>
          <p:nvPr/>
        </p:nvSpPr>
        <p:spPr>
          <a:xfrm>
            <a:off x="6095709" y="2781022"/>
            <a:ext cx="2851225" cy="435097"/>
          </a:xfrm>
          <a:prstGeom prst="roundRect">
            <a:avLst>
              <a:gd name="adj" fmla="val 5000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lumMod val="85000"/>
                    <a:lumOff val="15000"/>
                  </a:schemeClr>
                </a:solidFill>
                <a:latin typeface="+mj-ea"/>
                <a:ea typeface="+mj-ea"/>
              </a:rPr>
              <a:t>输入职位</a:t>
            </a:r>
          </a:p>
        </p:txBody>
      </p:sp>
      <p:sp>
        <p:nvSpPr>
          <p:cNvPr id="17" name="文本框 16">
            <a:extLst>
              <a:ext uri="{FF2B5EF4-FFF2-40B4-BE49-F238E27FC236}">
                <a16:creationId xmlns:a16="http://schemas.microsoft.com/office/drawing/2014/main" id="{15B3166A-F3A7-8005-E7AC-4BCC04756AEF}"/>
              </a:ext>
            </a:extLst>
          </p:cNvPr>
          <p:cNvSpPr txBox="1"/>
          <p:nvPr/>
        </p:nvSpPr>
        <p:spPr>
          <a:xfrm>
            <a:off x="701159" y="524004"/>
            <a:ext cx="2236510"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chemeClr val="bg1"/>
                </a:solidFill>
                <a:effectLst/>
                <a:uLnTx/>
                <a:uFillTx/>
                <a:latin typeface="思源黑体 CN Bold"/>
                <a:ea typeface="思源黑体 CN Bold"/>
                <a:cs typeface="+mn-cs"/>
              </a:rPr>
              <a:t>发展理念</a:t>
            </a:r>
          </a:p>
        </p:txBody>
      </p:sp>
      <p:sp>
        <p:nvSpPr>
          <p:cNvPr id="31" name="文本框 30">
            <a:extLst>
              <a:ext uri="{FF2B5EF4-FFF2-40B4-BE49-F238E27FC236}">
                <a16:creationId xmlns:a16="http://schemas.microsoft.com/office/drawing/2014/main" id="{96276A7A-2CD0-3C9F-37E0-E2AE3BAA5334}"/>
              </a:ext>
            </a:extLst>
          </p:cNvPr>
          <p:cNvSpPr txBox="1"/>
          <p:nvPr/>
        </p:nvSpPr>
        <p:spPr>
          <a:xfrm>
            <a:off x="700577" y="549276"/>
            <a:ext cx="188699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schemeClr val="accent4">
                    <a:lumMod val="75000"/>
                  </a:schemeClr>
                </a:solidFill>
                <a:effectLst/>
                <a:uLnTx/>
                <a:uFillTx/>
                <a:latin typeface="思源黑体 CN Bold"/>
                <a:ea typeface="思源黑体 CN Bold"/>
                <a:cs typeface="+mn-cs"/>
              </a:rPr>
              <a:t>创始人页</a:t>
            </a:r>
          </a:p>
        </p:txBody>
      </p:sp>
      <p:grpSp>
        <p:nvGrpSpPr>
          <p:cNvPr id="2" name="组合 1">
            <a:extLst>
              <a:ext uri="{FF2B5EF4-FFF2-40B4-BE49-F238E27FC236}">
                <a16:creationId xmlns:a16="http://schemas.microsoft.com/office/drawing/2014/main" id="{E2E3D393-7369-2DED-88DB-1DBCB43E7344}"/>
              </a:ext>
            </a:extLst>
          </p:cNvPr>
          <p:cNvGrpSpPr/>
          <p:nvPr/>
        </p:nvGrpSpPr>
        <p:grpSpPr>
          <a:xfrm>
            <a:off x="471105" y="1044814"/>
            <a:ext cx="5051184" cy="5051184"/>
            <a:chOff x="826898" y="1296664"/>
            <a:chExt cx="2851226" cy="2851226"/>
          </a:xfrm>
        </p:grpSpPr>
        <p:sp>
          <p:nvSpPr>
            <p:cNvPr id="4" name="椭圆 3">
              <a:extLst>
                <a:ext uri="{FF2B5EF4-FFF2-40B4-BE49-F238E27FC236}">
                  <a16:creationId xmlns:a16="http://schemas.microsoft.com/office/drawing/2014/main" id="{EF53650B-97C0-7FD6-8DBE-0B4EF9AE4BFB}"/>
                </a:ext>
              </a:extLst>
            </p:cNvPr>
            <p:cNvSpPr/>
            <p:nvPr/>
          </p:nvSpPr>
          <p:spPr>
            <a:xfrm>
              <a:off x="826898" y="1296664"/>
              <a:ext cx="2851226" cy="2851226"/>
            </a:xfrm>
            <a:prstGeom prst="ellipse">
              <a:avLst/>
            </a:prstGeom>
            <a:gradFill>
              <a:gsLst>
                <a:gs pos="0">
                  <a:srgbClr val="224CD3">
                    <a:alpha val="18000"/>
                  </a:srgbClr>
                </a:gs>
                <a:gs pos="100000">
                  <a:srgbClr val="446CEE">
                    <a:alpha val="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椭圆 12">
              <a:extLst>
                <a:ext uri="{FF2B5EF4-FFF2-40B4-BE49-F238E27FC236}">
                  <a16:creationId xmlns:a16="http://schemas.microsoft.com/office/drawing/2014/main" id="{DB322878-FDE2-31F5-F69A-6FD22574EAAB}"/>
                </a:ext>
              </a:extLst>
            </p:cNvPr>
            <p:cNvSpPr/>
            <p:nvPr/>
          </p:nvSpPr>
          <p:spPr>
            <a:xfrm>
              <a:off x="1114579" y="1584345"/>
              <a:ext cx="2275864" cy="2275864"/>
            </a:xfrm>
            <a:prstGeom prst="ellipse">
              <a:avLst/>
            </a:prstGeom>
            <a:solidFill>
              <a:schemeClr val="bg1"/>
            </a:solidFill>
            <a:ln>
              <a:noFill/>
            </a:ln>
            <a:effectLst>
              <a:outerShdw blurRad="241300" sx="108000" sy="108000" algn="ctr" rotWithShape="0">
                <a:srgbClr val="446CEE">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chemeClr val="tx1">
                      <a:lumMod val="85000"/>
                      <a:lumOff val="15000"/>
                    </a:schemeClr>
                  </a:solidFill>
                </a:rPr>
                <a:t>创始人图片</a:t>
              </a:r>
            </a:p>
          </p:txBody>
        </p:sp>
        <p:sp>
          <p:nvSpPr>
            <p:cNvPr id="8" name="弧形 7">
              <a:extLst>
                <a:ext uri="{FF2B5EF4-FFF2-40B4-BE49-F238E27FC236}">
                  <a16:creationId xmlns:a16="http://schemas.microsoft.com/office/drawing/2014/main" id="{7B0E1C1B-16CB-60FA-4EDA-015CDEE28709}"/>
                </a:ext>
              </a:extLst>
            </p:cNvPr>
            <p:cNvSpPr/>
            <p:nvPr/>
          </p:nvSpPr>
          <p:spPr>
            <a:xfrm rot="1130450">
              <a:off x="1038444" y="1498380"/>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sp>
          <p:nvSpPr>
            <p:cNvPr id="11" name="弧形 10">
              <a:extLst>
                <a:ext uri="{FF2B5EF4-FFF2-40B4-BE49-F238E27FC236}">
                  <a16:creationId xmlns:a16="http://schemas.microsoft.com/office/drawing/2014/main" id="{66CDB126-01EF-5BF8-BCAA-075DBCDD0BD9}"/>
                </a:ext>
              </a:extLst>
            </p:cNvPr>
            <p:cNvSpPr/>
            <p:nvPr/>
          </p:nvSpPr>
          <p:spPr>
            <a:xfrm rot="7200000">
              <a:off x="1064637" y="1495685"/>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a:extLst>
                <a:ext uri="{FF2B5EF4-FFF2-40B4-BE49-F238E27FC236}">
                  <a16:creationId xmlns:a16="http://schemas.microsoft.com/office/drawing/2014/main" id="{F23AC5BA-10EF-F2BC-2FDB-68F502D9D3E7}"/>
                </a:ext>
              </a:extLst>
            </p:cNvPr>
            <p:cNvSpPr/>
            <p:nvPr/>
          </p:nvSpPr>
          <p:spPr>
            <a:xfrm rot="13500000">
              <a:off x="1013336" y="1495684"/>
              <a:ext cx="2478350" cy="2478350"/>
            </a:xfrm>
            <a:prstGeom prst="arc">
              <a:avLst>
                <a:gd name="adj1" fmla="val 17217125"/>
                <a:gd name="adj2" fmla="val 0"/>
              </a:avLst>
            </a:prstGeom>
            <a:ln w="19050" cap="rnd">
              <a:gradFill>
                <a:gsLst>
                  <a:gs pos="0">
                    <a:schemeClr val="bg1"/>
                  </a:gs>
                  <a:gs pos="100000">
                    <a:schemeClr val="accent3">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Microsoft YaHei" panose="020B0503020204020204" pitchFamily="34" charset="-122"/>
                <a:ea typeface="Microsoft YaHei" panose="020B0503020204020204" pitchFamily="34" charset="-122"/>
                <a:sym typeface="Microsoft YaHei" panose="020B0503020204020204" pitchFamily="34" charset="-122"/>
              </a:endParaRPr>
            </a:p>
          </p:txBody>
        </p:sp>
      </p:grpSp>
      <p:sp>
        <p:nvSpPr>
          <p:cNvPr id="15" name="矩形 14">
            <a:extLst>
              <a:ext uri="{FF2B5EF4-FFF2-40B4-BE49-F238E27FC236}">
                <a16:creationId xmlns:a16="http://schemas.microsoft.com/office/drawing/2014/main" id="{2F389C40-65F1-6621-FFE8-0876995DD1D6}"/>
              </a:ext>
            </a:extLst>
          </p:cNvPr>
          <p:cNvSpPr/>
          <p:nvPr/>
        </p:nvSpPr>
        <p:spPr>
          <a:xfrm>
            <a:off x="0" y="6786863"/>
            <a:ext cx="12192000" cy="91998"/>
          </a:xfrm>
          <a:prstGeom prst="rect">
            <a:avLst/>
          </a:prstGeom>
          <a:solidFill>
            <a:srgbClr val="2C5AE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88489654"/>
      </p:ext>
    </p:extLst>
  </p:cSld>
  <p:clrMapOvr>
    <a:masterClrMapping/>
  </p:clrMapOvr>
</p:sld>
</file>

<file path=ppt/theme/theme1.xml><?xml version="1.0" encoding="utf-8"?>
<a:theme xmlns:a="http://schemas.openxmlformats.org/drawingml/2006/main" name="Office 主题​​">
  <a:themeElements>
    <a:clrScheme name="自定义 7">
      <a:dk1>
        <a:sysClr val="windowText" lastClr="000000"/>
      </a:dk1>
      <a:lt1>
        <a:sysClr val="window" lastClr="FFFFFF"/>
      </a:lt1>
      <a:dk2>
        <a:srgbClr val="17406D"/>
      </a:dk2>
      <a:lt2>
        <a:srgbClr val="DBEFF9"/>
      </a:lt2>
      <a:accent1>
        <a:srgbClr val="0F6FC6"/>
      </a:accent1>
      <a:accent2>
        <a:srgbClr val="009DD9"/>
      </a:accent2>
      <a:accent3>
        <a:srgbClr val="2C5ACE"/>
      </a:accent3>
      <a:accent4>
        <a:srgbClr val="1035AF"/>
      </a:accent4>
      <a:accent5>
        <a:srgbClr val="446CEE"/>
      </a:accent5>
      <a:accent6>
        <a:srgbClr val="A5C249"/>
      </a:accent6>
      <a:hlink>
        <a:srgbClr val="F49100"/>
      </a:hlink>
      <a:folHlink>
        <a:srgbClr val="85DFD0"/>
      </a:folHlink>
    </a:clrScheme>
    <a:fontScheme name="自定义 5">
      <a:majorFont>
        <a:latin typeface="思源黑体 CN Bold"/>
        <a:ea typeface="思源黑体 CN Bold"/>
        <a:cs typeface=""/>
      </a:majorFont>
      <a:minorFont>
        <a:latin typeface="思源黑体 CN Regular"/>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TotalTime>
  <Words>684</Words>
  <Application>Microsoft Office PowerPoint</Application>
  <PresentationFormat>宽屏</PresentationFormat>
  <Paragraphs>88</Paragraphs>
  <Slides>12</Slides>
  <Notes>3</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12</vt:i4>
      </vt:variant>
    </vt:vector>
  </HeadingPairs>
  <TitlesOfParts>
    <vt:vector size="32" baseType="lpstr">
      <vt:lpstr>MiSans Heavy</vt:lpstr>
      <vt:lpstr>OPPOSans H</vt:lpstr>
      <vt:lpstr>Roboto Bold</vt:lpstr>
      <vt:lpstr>Roboto Regular</vt:lpstr>
      <vt:lpstr>sohogothicpro-regular</vt:lpstr>
      <vt:lpstr>阿里巴巴普惠体 2.0 115 Black</vt:lpstr>
      <vt:lpstr>阿里巴巴普惠体 B</vt:lpstr>
      <vt:lpstr>等线</vt:lpstr>
      <vt:lpstr>汉仪雅酷黑 45W</vt:lpstr>
      <vt:lpstr>思源黑体 CN Bold</vt:lpstr>
      <vt:lpstr>思源黑体 CN Light</vt:lpstr>
      <vt:lpstr>思源黑体 CN Regular</vt:lpstr>
      <vt:lpstr>思源宋体 CN Heavy</vt:lpstr>
      <vt:lpstr>Microsoft YaHei</vt:lpstr>
      <vt:lpstr>Arial</vt:lpstr>
      <vt:lpstr>Bahnschrift SemiBold</vt:lpstr>
      <vt:lpstr>Bahnschrift SemiLight</vt:lpstr>
      <vt:lpstr>Segoe UI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蓝色商务型公司介绍ppt模板</dc:title>
  <dc:creator>小池</dc:creator>
  <cp:keywords>P界达人</cp:keywords>
  <dc:description>51PPT模板网 官方唯一网址：www.51pptmoban.com</dc:description>
  <cp:lastModifiedBy>Power user</cp:lastModifiedBy>
  <cp:revision>4</cp:revision>
  <dcterms:created xsi:type="dcterms:W3CDTF">2022-11-30T16:14:22Z</dcterms:created>
  <dcterms:modified xsi:type="dcterms:W3CDTF">2023-03-13T00:18:14Z</dcterms:modified>
</cp:coreProperties>
</file>