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34" r:id="rId2"/>
    <p:sldId id="336" r:id="rId3"/>
    <p:sldId id="337" r:id="rId4"/>
    <p:sldId id="340" r:id="rId5"/>
    <p:sldId id="339" r:id="rId6"/>
    <p:sldId id="341" r:id="rId7"/>
    <p:sldId id="342" r:id="rId8"/>
    <p:sldId id="346" r:id="rId9"/>
    <p:sldId id="343" r:id="rId10"/>
    <p:sldId id="347" r:id="rId11"/>
    <p:sldId id="348" r:id="rId12"/>
    <p:sldId id="349" r:id="rId13"/>
    <p:sldId id="351" r:id="rId14"/>
    <p:sldId id="350" r:id="rId15"/>
    <p:sldId id="352" r:id="rId16"/>
    <p:sldId id="353" r:id="rId17"/>
    <p:sldId id="354" r:id="rId18"/>
    <p:sldId id="356" r:id="rId19"/>
    <p:sldId id="355" r:id="rId20"/>
    <p:sldId id="357" r:id="rId21"/>
    <p:sldId id="358" r:id="rId22"/>
    <p:sldId id="359" r:id="rId23"/>
    <p:sldId id="361" r:id="rId24"/>
    <p:sldId id="36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DB3F"/>
    <a:srgbClr val="FFC700"/>
    <a:srgbClr val="F0B6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4" autoAdjust="0"/>
    <p:restoredTop sz="95178" autoAdjust="0"/>
  </p:normalViewPr>
  <p:slideViewPr>
    <p:cSldViewPr snapToGrid="0">
      <p:cViewPr>
        <p:scale>
          <a:sx n="10" d="100"/>
          <a:sy n="10" d="100"/>
        </p:scale>
        <p:origin x="2664" y="1608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2023/3/14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4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057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809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843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6110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3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535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36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2313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137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174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76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895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5144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6607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330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 T</a:t>
            </a:r>
            <a:r>
              <a:rPr lang="zh-CN" altLang="en-US" dirty="0"/>
              <a:t>模板 网 官方唯一网址：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8760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3462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192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549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150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791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45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53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8AF4A70-0ED1-6114-D763-94275620E9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AF7D26B-2BF6-90C3-CB94-D251752EC748}"/>
              </a:ext>
            </a:extLst>
          </p:cNvPr>
          <p:cNvSpPr/>
          <p:nvPr userDrawn="1"/>
        </p:nvSpPr>
        <p:spPr>
          <a:xfrm rot="21428914">
            <a:off x="805308" y="5734559"/>
            <a:ext cx="11425908" cy="999272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0">
                <a:srgbClr val="EFDB3F">
                  <a:alpha val="0"/>
                </a:srgbClr>
              </a:gs>
              <a:gs pos="100000">
                <a:schemeClr val="accent4">
                  <a:lumMod val="40000"/>
                  <a:lumOff val="6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1162CCCB-DE8B-B26F-015B-AE8282A341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782" y="5701695"/>
            <a:ext cx="12192000" cy="114363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CDE5659-0482-7DCD-5751-97ABD3A3FF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31534" y="1"/>
            <a:ext cx="6360466" cy="2763351"/>
          </a:xfrm>
          <a:custGeom>
            <a:avLst/>
            <a:gdLst>
              <a:gd name="connsiteX0" fmla="*/ 0 w 6360466"/>
              <a:gd name="connsiteY0" fmla="*/ 0 h 2763351"/>
              <a:gd name="connsiteX1" fmla="*/ 6360466 w 6360466"/>
              <a:gd name="connsiteY1" fmla="*/ 0 h 2763351"/>
              <a:gd name="connsiteX2" fmla="*/ 6360466 w 6360466"/>
              <a:gd name="connsiteY2" fmla="*/ 2763351 h 2763351"/>
              <a:gd name="connsiteX3" fmla="*/ 0 w 6360466"/>
              <a:gd name="connsiteY3" fmla="*/ 2763351 h 276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0466" h="2763351">
                <a:moveTo>
                  <a:pt x="0" y="0"/>
                </a:moveTo>
                <a:lnTo>
                  <a:pt x="6360466" y="0"/>
                </a:lnTo>
                <a:lnTo>
                  <a:pt x="6360466" y="2763351"/>
                </a:lnTo>
                <a:lnTo>
                  <a:pt x="0" y="2763351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1391CF9-9FA0-EC4D-A221-C16730DAF4E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236" y="1"/>
            <a:ext cx="6934763" cy="1409938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623C24D-B484-3385-9D02-ADE97F6F8B34}"/>
              </a:ext>
            </a:extLst>
          </p:cNvPr>
          <p:cNvSpPr/>
          <p:nvPr userDrawn="1"/>
        </p:nvSpPr>
        <p:spPr>
          <a:xfrm>
            <a:off x="17782" y="5867331"/>
            <a:ext cx="12192000" cy="689606"/>
          </a:xfrm>
          <a:custGeom>
            <a:avLst/>
            <a:gdLst>
              <a:gd name="connsiteX0" fmla="*/ 3251201 w 12192000"/>
              <a:gd name="connsiteY0" fmla="*/ 15 h 689606"/>
              <a:gd name="connsiteX1" fmla="*/ 8011887 w 12192000"/>
              <a:gd name="connsiteY1" fmla="*/ 595101 h 689606"/>
              <a:gd name="connsiteX2" fmla="*/ 11828396 w 12192000"/>
              <a:gd name="connsiteY2" fmla="*/ 267827 h 689606"/>
              <a:gd name="connsiteX3" fmla="*/ 12192000 w 12192000"/>
              <a:gd name="connsiteY3" fmla="*/ 155084 h 689606"/>
              <a:gd name="connsiteX4" fmla="*/ 12192000 w 12192000"/>
              <a:gd name="connsiteY4" fmla="*/ 226773 h 689606"/>
              <a:gd name="connsiteX5" fmla="*/ 11828396 w 12192000"/>
              <a:gd name="connsiteY5" fmla="*/ 339516 h 689606"/>
              <a:gd name="connsiteX6" fmla="*/ 8011887 w 12192000"/>
              <a:gd name="connsiteY6" fmla="*/ 666790 h 689606"/>
              <a:gd name="connsiteX7" fmla="*/ 3251201 w 12192000"/>
              <a:gd name="connsiteY7" fmla="*/ 71704 h 689606"/>
              <a:gd name="connsiteX8" fmla="*/ 302874 w 12192000"/>
              <a:gd name="connsiteY8" fmla="*/ 438247 h 689606"/>
              <a:gd name="connsiteX9" fmla="*/ 0 w 12192000"/>
              <a:gd name="connsiteY9" fmla="*/ 509289 h 689606"/>
              <a:gd name="connsiteX10" fmla="*/ 0 w 12192000"/>
              <a:gd name="connsiteY10" fmla="*/ 437600 h 689606"/>
              <a:gd name="connsiteX11" fmla="*/ 302874 w 12192000"/>
              <a:gd name="connsiteY11" fmla="*/ 366558 h 689606"/>
              <a:gd name="connsiteX12" fmla="*/ 3251201 w 12192000"/>
              <a:gd name="connsiteY12" fmla="*/ 15 h 68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9606">
                <a:moveTo>
                  <a:pt x="3251201" y="15"/>
                </a:moveTo>
                <a:cubicBezTo>
                  <a:pt x="4688116" y="2434"/>
                  <a:pt x="6395963" y="624129"/>
                  <a:pt x="8011887" y="595101"/>
                </a:cubicBezTo>
                <a:cubicBezTo>
                  <a:pt x="8011887" y="595101"/>
                  <a:pt x="10091115" y="746812"/>
                  <a:pt x="11828396" y="267827"/>
                </a:cubicBezTo>
                <a:lnTo>
                  <a:pt x="12192000" y="155084"/>
                </a:lnTo>
                <a:lnTo>
                  <a:pt x="12192000" y="226773"/>
                </a:lnTo>
                <a:lnTo>
                  <a:pt x="11828396" y="339516"/>
                </a:lnTo>
                <a:cubicBezTo>
                  <a:pt x="10091115" y="818501"/>
                  <a:pt x="8011887" y="666790"/>
                  <a:pt x="8011887" y="666790"/>
                </a:cubicBezTo>
                <a:cubicBezTo>
                  <a:pt x="6395963" y="695818"/>
                  <a:pt x="4688116" y="74123"/>
                  <a:pt x="3251201" y="71704"/>
                </a:cubicBezTo>
                <a:cubicBezTo>
                  <a:pt x="2173516" y="69890"/>
                  <a:pt x="1222376" y="233402"/>
                  <a:pt x="302874" y="438247"/>
                </a:cubicBezTo>
                <a:lnTo>
                  <a:pt x="0" y="509289"/>
                </a:lnTo>
                <a:lnTo>
                  <a:pt x="0" y="437600"/>
                </a:lnTo>
                <a:lnTo>
                  <a:pt x="302874" y="366558"/>
                </a:lnTo>
                <a:cubicBezTo>
                  <a:pt x="1222376" y="161713"/>
                  <a:pt x="2173516" y="-1799"/>
                  <a:pt x="3251201" y="1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rgbClr val="F0B62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B499555-5FAB-CBA0-0E1A-3B9FDF315F79}"/>
              </a:ext>
            </a:extLst>
          </p:cNvPr>
          <p:cNvSpPr/>
          <p:nvPr userDrawn="1"/>
        </p:nvSpPr>
        <p:spPr>
          <a:xfrm>
            <a:off x="17782" y="5916040"/>
            <a:ext cx="12192000" cy="689606"/>
          </a:xfrm>
          <a:custGeom>
            <a:avLst/>
            <a:gdLst>
              <a:gd name="connsiteX0" fmla="*/ 3251201 w 12192000"/>
              <a:gd name="connsiteY0" fmla="*/ 15 h 689606"/>
              <a:gd name="connsiteX1" fmla="*/ 8011887 w 12192000"/>
              <a:gd name="connsiteY1" fmla="*/ 595101 h 689606"/>
              <a:gd name="connsiteX2" fmla="*/ 11828396 w 12192000"/>
              <a:gd name="connsiteY2" fmla="*/ 267827 h 689606"/>
              <a:gd name="connsiteX3" fmla="*/ 12192000 w 12192000"/>
              <a:gd name="connsiteY3" fmla="*/ 155084 h 689606"/>
              <a:gd name="connsiteX4" fmla="*/ 12192000 w 12192000"/>
              <a:gd name="connsiteY4" fmla="*/ 226773 h 689606"/>
              <a:gd name="connsiteX5" fmla="*/ 11828396 w 12192000"/>
              <a:gd name="connsiteY5" fmla="*/ 339516 h 689606"/>
              <a:gd name="connsiteX6" fmla="*/ 8011887 w 12192000"/>
              <a:gd name="connsiteY6" fmla="*/ 666790 h 689606"/>
              <a:gd name="connsiteX7" fmla="*/ 3251201 w 12192000"/>
              <a:gd name="connsiteY7" fmla="*/ 71704 h 689606"/>
              <a:gd name="connsiteX8" fmla="*/ 302874 w 12192000"/>
              <a:gd name="connsiteY8" fmla="*/ 438247 h 689606"/>
              <a:gd name="connsiteX9" fmla="*/ 0 w 12192000"/>
              <a:gd name="connsiteY9" fmla="*/ 509289 h 689606"/>
              <a:gd name="connsiteX10" fmla="*/ 0 w 12192000"/>
              <a:gd name="connsiteY10" fmla="*/ 437600 h 689606"/>
              <a:gd name="connsiteX11" fmla="*/ 302874 w 12192000"/>
              <a:gd name="connsiteY11" fmla="*/ 366558 h 689606"/>
              <a:gd name="connsiteX12" fmla="*/ 3251201 w 12192000"/>
              <a:gd name="connsiteY12" fmla="*/ 15 h 68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9606">
                <a:moveTo>
                  <a:pt x="3251201" y="15"/>
                </a:moveTo>
                <a:cubicBezTo>
                  <a:pt x="4688116" y="2434"/>
                  <a:pt x="6395963" y="624129"/>
                  <a:pt x="8011887" y="595101"/>
                </a:cubicBezTo>
                <a:cubicBezTo>
                  <a:pt x="8011887" y="595101"/>
                  <a:pt x="10091115" y="746812"/>
                  <a:pt x="11828396" y="267827"/>
                </a:cubicBezTo>
                <a:lnTo>
                  <a:pt x="12192000" y="155084"/>
                </a:lnTo>
                <a:lnTo>
                  <a:pt x="12192000" y="226773"/>
                </a:lnTo>
                <a:lnTo>
                  <a:pt x="11828396" y="339516"/>
                </a:lnTo>
                <a:cubicBezTo>
                  <a:pt x="10091115" y="818501"/>
                  <a:pt x="8011887" y="666790"/>
                  <a:pt x="8011887" y="666790"/>
                </a:cubicBezTo>
                <a:cubicBezTo>
                  <a:pt x="6395963" y="695818"/>
                  <a:pt x="4688116" y="74123"/>
                  <a:pt x="3251201" y="71704"/>
                </a:cubicBezTo>
                <a:cubicBezTo>
                  <a:pt x="2173516" y="69890"/>
                  <a:pt x="1222376" y="233402"/>
                  <a:pt x="302874" y="438247"/>
                </a:cubicBezTo>
                <a:lnTo>
                  <a:pt x="0" y="509289"/>
                </a:lnTo>
                <a:lnTo>
                  <a:pt x="0" y="437600"/>
                </a:lnTo>
                <a:lnTo>
                  <a:pt x="302874" y="366558"/>
                </a:lnTo>
                <a:cubicBezTo>
                  <a:pt x="1222376" y="161713"/>
                  <a:pt x="2173516" y="-1799"/>
                  <a:pt x="3251201" y="15"/>
                </a:cubicBezTo>
                <a:close/>
              </a:path>
            </a:pathLst>
          </a:custGeom>
          <a:gradFill flip="none" rotWithShape="1">
            <a:gsLst>
              <a:gs pos="35000">
                <a:srgbClr val="EFDB3F">
                  <a:alpha val="0"/>
                </a:srgb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E0D3CBD-75AB-71EA-45E2-988F51373C6D}"/>
              </a:ext>
            </a:extLst>
          </p:cNvPr>
          <p:cNvSpPr/>
          <p:nvPr userDrawn="1"/>
        </p:nvSpPr>
        <p:spPr>
          <a:xfrm rot="10800000">
            <a:off x="0" y="5861704"/>
            <a:ext cx="7201382" cy="629809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0">
                <a:srgbClr val="EFDB3F">
                  <a:alpha val="0"/>
                </a:srgb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A49AF70-A017-5EFD-A4D1-283997808D1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37754" y="4155355"/>
            <a:ext cx="6454246" cy="2373184"/>
          </a:xfrm>
          <a:custGeom>
            <a:avLst/>
            <a:gdLst>
              <a:gd name="connsiteX0" fmla="*/ 0 w 6454246"/>
              <a:gd name="connsiteY0" fmla="*/ 0 h 2373184"/>
              <a:gd name="connsiteX1" fmla="*/ 6454246 w 6454246"/>
              <a:gd name="connsiteY1" fmla="*/ 0 h 2373184"/>
              <a:gd name="connsiteX2" fmla="*/ 6454246 w 6454246"/>
              <a:gd name="connsiteY2" fmla="*/ 2373184 h 2373184"/>
              <a:gd name="connsiteX3" fmla="*/ 0 w 6454246"/>
              <a:gd name="connsiteY3" fmla="*/ 2373184 h 237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246" h="2373184">
                <a:moveTo>
                  <a:pt x="0" y="0"/>
                </a:moveTo>
                <a:lnTo>
                  <a:pt x="6454246" y="0"/>
                </a:lnTo>
                <a:lnTo>
                  <a:pt x="6454246" y="2373184"/>
                </a:lnTo>
                <a:lnTo>
                  <a:pt x="0" y="2373184"/>
                </a:lnTo>
                <a:close/>
              </a:path>
            </a:pathLst>
          </a:cu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15644935-CCAA-6D79-E5B5-86B0F6A9593F}"/>
              </a:ext>
            </a:extLst>
          </p:cNvPr>
          <p:cNvGrpSpPr/>
          <p:nvPr userDrawn="1"/>
        </p:nvGrpSpPr>
        <p:grpSpPr>
          <a:xfrm>
            <a:off x="-8541" y="5714365"/>
            <a:ext cx="12221975" cy="1143635"/>
            <a:chOff x="-8541" y="5714365"/>
            <a:chExt cx="12221975" cy="114363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BF24210-7872-74C1-237B-89A404D770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5714365"/>
              <a:ext cx="12192000" cy="1143635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5276CE3-E2E6-0405-D366-9C815FAE5641}"/>
                </a:ext>
              </a:extLst>
            </p:cNvPr>
            <p:cNvSpPr/>
            <p:nvPr userDrawn="1"/>
          </p:nvSpPr>
          <p:spPr>
            <a:xfrm>
              <a:off x="0" y="5880001"/>
              <a:ext cx="12192000" cy="689606"/>
            </a:xfrm>
            <a:custGeom>
              <a:avLst/>
              <a:gdLst>
                <a:gd name="connsiteX0" fmla="*/ 3251201 w 12192000"/>
                <a:gd name="connsiteY0" fmla="*/ 15 h 689606"/>
                <a:gd name="connsiteX1" fmla="*/ 8011887 w 12192000"/>
                <a:gd name="connsiteY1" fmla="*/ 595101 h 689606"/>
                <a:gd name="connsiteX2" fmla="*/ 11828396 w 12192000"/>
                <a:gd name="connsiteY2" fmla="*/ 267827 h 689606"/>
                <a:gd name="connsiteX3" fmla="*/ 12192000 w 12192000"/>
                <a:gd name="connsiteY3" fmla="*/ 155084 h 689606"/>
                <a:gd name="connsiteX4" fmla="*/ 12192000 w 12192000"/>
                <a:gd name="connsiteY4" fmla="*/ 226773 h 689606"/>
                <a:gd name="connsiteX5" fmla="*/ 11828396 w 12192000"/>
                <a:gd name="connsiteY5" fmla="*/ 339516 h 689606"/>
                <a:gd name="connsiteX6" fmla="*/ 8011887 w 12192000"/>
                <a:gd name="connsiteY6" fmla="*/ 666790 h 689606"/>
                <a:gd name="connsiteX7" fmla="*/ 3251201 w 12192000"/>
                <a:gd name="connsiteY7" fmla="*/ 71704 h 689606"/>
                <a:gd name="connsiteX8" fmla="*/ 302874 w 12192000"/>
                <a:gd name="connsiteY8" fmla="*/ 438247 h 689606"/>
                <a:gd name="connsiteX9" fmla="*/ 0 w 12192000"/>
                <a:gd name="connsiteY9" fmla="*/ 509289 h 689606"/>
                <a:gd name="connsiteX10" fmla="*/ 0 w 12192000"/>
                <a:gd name="connsiteY10" fmla="*/ 437600 h 689606"/>
                <a:gd name="connsiteX11" fmla="*/ 302874 w 12192000"/>
                <a:gd name="connsiteY11" fmla="*/ 366558 h 689606"/>
                <a:gd name="connsiteX12" fmla="*/ 3251201 w 12192000"/>
                <a:gd name="connsiteY12" fmla="*/ 15 h 689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689606">
                  <a:moveTo>
                    <a:pt x="3251201" y="15"/>
                  </a:moveTo>
                  <a:cubicBezTo>
                    <a:pt x="4688116" y="2434"/>
                    <a:pt x="6395963" y="624129"/>
                    <a:pt x="8011887" y="595101"/>
                  </a:cubicBezTo>
                  <a:cubicBezTo>
                    <a:pt x="8011887" y="595101"/>
                    <a:pt x="10091115" y="746812"/>
                    <a:pt x="11828396" y="267827"/>
                  </a:cubicBezTo>
                  <a:lnTo>
                    <a:pt x="12192000" y="155084"/>
                  </a:lnTo>
                  <a:lnTo>
                    <a:pt x="12192000" y="226773"/>
                  </a:lnTo>
                  <a:lnTo>
                    <a:pt x="11828396" y="339516"/>
                  </a:lnTo>
                  <a:cubicBezTo>
                    <a:pt x="10091115" y="818501"/>
                    <a:pt x="8011887" y="666790"/>
                    <a:pt x="8011887" y="666790"/>
                  </a:cubicBezTo>
                  <a:cubicBezTo>
                    <a:pt x="6395963" y="695818"/>
                    <a:pt x="4688116" y="74123"/>
                    <a:pt x="3251201" y="71704"/>
                  </a:cubicBezTo>
                  <a:cubicBezTo>
                    <a:pt x="2173516" y="69890"/>
                    <a:pt x="1222376" y="233402"/>
                    <a:pt x="302874" y="438247"/>
                  </a:cubicBezTo>
                  <a:lnTo>
                    <a:pt x="0" y="509289"/>
                  </a:lnTo>
                  <a:lnTo>
                    <a:pt x="0" y="437600"/>
                  </a:lnTo>
                  <a:lnTo>
                    <a:pt x="302874" y="366558"/>
                  </a:lnTo>
                  <a:cubicBezTo>
                    <a:pt x="1222376" y="161713"/>
                    <a:pt x="2173516" y="-1799"/>
                    <a:pt x="3251201" y="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50000">
                  <a:srgbClr val="F0B629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5AF7BB9-561C-1077-97D9-258361742F5C}"/>
                </a:ext>
              </a:extLst>
            </p:cNvPr>
            <p:cNvSpPr/>
            <p:nvPr userDrawn="1"/>
          </p:nvSpPr>
          <p:spPr>
            <a:xfrm>
              <a:off x="0" y="5928710"/>
              <a:ext cx="12192000" cy="689606"/>
            </a:xfrm>
            <a:custGeom>
              <a:avLst/>
              <a:gdLst>
                <a:gd name="connsiteX0" fmla="*/ 3251201 w 12192000"/>
                <a:gd name="connsiteY0" fmla="*/ 15 h 689606"/>
                <a:gd name="connsiteX1" fmla="*/ 8011887 w 12192000"/>
                <a:gd name="connsiteY1" fmla="*/ 595101 h 689606"/>
                <a:gd name="connsiteX2" fmla="*/ 11828396 w 12192000"/>
                <a:gd name="connsiteY2" fmla="*/ 267827 h 689606"/>
                <a:gd name="connsiteX3" fmla="*/ 12192000 w 12192000"/>
                <a:gd name="connsiteY3" fmla="*/ 155084 h 689606"/>
                <a:gd name="connsiteX4" fmla="*/ 12192000 w 12192000"/>
                <a:gd name="connsiteY4" fmla="*/ 226773 h 689606"/>
                <a:gd name="connsiteX5" fmla="*/ 11828396 w 12192000"/>
                <a:gd name="connsiteY5" fmla="*/ 339516 h 689606"/>
                <a:gd name="connsiteX6" fmla="*/ 8011887 w 12192000"/>
                <a:gd name="connsiteY6" fmla="*/ 666790 h 689606"/>
                <a:gd name="connsiteX7" fmla="*/ 3251201 w 12192000"/>
                <a:gd name="connsiteY7" fmla="*/ 71704 h 689606"/>
                <a:gd name="connsiteX8" fmla="*/ 302874 w 12192000"/>
                <a:gd name="connsiteY8" fmla="*/ 438247 h 689606"/>
                <a:gd name="connsiteX9" fmla="*/ 0 w 12192000"/>
                <a:gd name="connsiteY9" fmla="*/ 509289 h 689606"/>
                <a:gd name="connsiteX10" fmla="*/ 0 w 12192000"/>
                <a:gd name="connsiteY10" fmla="*/ 437600 h 689606"/>
                <a:gd name="connsiteX11" fmla="*/ 302874 w 12192000"/>
                <a:gd name="connsiteY11" fmla="*/ 366558 h 689606"/>
                <a:gd name="connsiteX12" fmla="*/ 3251201 w 12192000"/>
                <a:gd name="connsiteY12" fmla="*/ 15 h 689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689606">
                  <a:moveTo>
                    <a:pt x="3251201" y="15"/>
                  </a:moveTo>
                  <a:cubicBezTo>
                    <a:pt x="4688116" y="2434"/>
                    <a:pt x="6395963" y="624129"/>
                    <a:pt x="8011887" y="595101"/>
                  </a:cubicBezTo>
                  <a:cubicBezTo>
                    <a:pt x="8011887" y="595101"/>
                    <a:pt x="10091115" y="746812"/>
                    <a:pt x="11828396" y="267827"/>
                  </a:cubicBezTo>
                  <a:lnTo>
                    <a:pt x="12192000" y="155084"/>
                  </a:lnTo>
                  <a:lnTo>
                    <a:pt x="12192000" y="226773"/>
                  </a:lnTo>
                  <a:lnTo>
                    <a:pt x="11828396" y="339516"/>
                  </a:lnTo>
                  <a:cubicBezTo>
                    <a:pt x="10091115" y="818501"/>
                    <a:pt x="8011887" y="666790"/>
                    <a:pt x="8011887" y="666790"/>
                  </a:cubicBezTo>
                  <a:cubicBezTo>
                    <a:pt x="6395963" y="695818"/>
                    <a:pt x="4688116" y="74123"/>
                    <a:pt x="3251201" y="71704"/>
                  </a:cubicBezTo>
                  <a:cubicBezTo>
                    <a:pt x="2173516" y="69890"/>
                    <a:pt x="1222376" y="233402"/>
                    <a:pt x="302874" y="438247"/>
                  </a:cubicBezTo>
                  <a:lnTo>
                    <a:pt x="0" y="509289"/>
                  </a:lnTo>
                  <a:lnTo>
                    <a:pt x="0" y="437600"/>
                  </a:lnTo>
                  <a:lnTo>
                    <a:pt x="302874" y="366558"/>
                  </a:lnTo>
                  <a:cubicBezTo>
                    <a:pt x="1222376" y="161713"/>
                    <a:pt x="2173516" y="-1799"/>
                    <a:pt x="3251201" y="15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rgbClr val="EFDB3F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1264712-E3D5-F6C6-29CF-72C89F80815F}"/>
                </a:ext>
              </a:extLst>
            </p:cNvPr>
            <p:cNvSpPr/>
            <p:nvPr userDrawn="1"/>
          </p:nvSpPr>
          <p:spPr>
            <a:xfrm rot="21428914">
              <a:off x="787526" y="5747229"/>
              <a:ext cx="11425908" cy="999272"/>
            </a:xfrm>
            <a:custGeom>
              <a:avLst/>
              <a:gdLst>
                <a:gd name="connsiteX0" fmla="*/ 11425908 w 11425908"/>
                <a:gd name="connsiteY0" fmla="*/ 210972 h 999272"/>
                <a:gd name="connsiteX1" fmla="*/ 11424181 w 11425908"/>
                <a:gd name="connsiteY1" fmla="*/ 245653 h 999272"/>
                <a:gd name="connsiteX2" fmla="*/ 11423365 w 11425908"/>
                <a:gd name="connsiteY2" fmla="*/ 262027 h 999272"/>
                <a:gd name="connsiteX3" fmla="*/ 11418898 w 11425908"/>
                <a:gd name="connsiteY3" fmla="*/ 351708 h 999272"/>
                <a:gd name="connsiteX4" fmla="*/ 11418083 w 11425908"/>
                <a:gd name="connsiteY4" fmla="*/ 368082 h 999272"/>
                <a:gd name="connsiteX5" fmla="*/ 11413616 w 11425908"/>
                <a:gd name="connsiteY5" fmla="*/ 457762 h 999272"/>
                <a:gd name="connsiteX6" fmla="*/ 11412801 w 11425908"/>
                <a:gd name="connsiteY6" fmla="*/ 474136 h 999272"/>
                <a:gd name="connsiteX7" fmla="*/ 11407518 w 11425908"/>
                <a:gd name="connsiteY7" fmla="*/ 580191 h 999272"/>
                <a:gd name="connsiteX8" fmla="*/ 11402236 w 11425908"/>
                <a:gd name="connsiteY8" fmla="*/ 686245 h 999272"/>
                <a:gd name="connsiteX9" fmla="*/ 11033473 w 11425908"/>
                <a:gd name="connsiteY9" fmla="*/ 780761 h 999272"/>
                <a:gd name="connsiteX10" fmla="*/ 7205409 w 11425908"/>
                <a:gd name="connsiteY10" fmla="*/ 917772 h 999272"/>
                <a:gd name="connsiteX11" fmla="*/ 2480222 w 11425908"/>
                <a:gd name="connsiteY11" fmla="*/ 86596 h 999272"/>
                <a:gd name="connsiteX12" fmla="*/ 220651 w 11425908"/>
                <a:gd name="connsiteY12" fmla="*/ 196924 h 999272"/>
                <a:gd name="connsiteX13" fmla="*/ 0 w 11425908"/>
                <a:gd name="connsiteY13" fmla="*/ 231149 h 999272"/>
                <a:gd name="connsiteX14" fmla="*/ 42731 w 11425908"/>
                <a:gd name="connsiteY14" fmla="*/ 222612 h 999272"/>
                <a:gd name="connsiteX15" fmla="*/ 2369933 w 11425908"/>
                <a:gd name="connsiteY15" fmla="*/ 15 h 999272"/>
                <a:gd name="connsiteX16" fmla="*/ 7291156 w 11425908"/>
                <a:gd name="connsiteY16" fmla="*/ 595101 h 999272"/>
                <a:gd name="connsiteX17" fmla="*/ 11236364 w 11425908"/>
                <a:gd name="connsiteY17" fmla="*/ 267827 h 999272"/>
                <a:gd name="connsiteX18" fmla="*/ 11425908 w 11425908"/>
                <a:gd name="connsiteY18" fmla="*/ 210972 h 99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425908" h="999272">
                  <a:moveTo>
                    <a:pt x="11425908" y="210972"/>
                  </a:moveTo>
                  <a:lnTo>
                    <a:pt x="11424181" y="245653"/>
                  </a:lnTo>
                  <a:lnTo>
                    <a:pt x="11423365" y="262027"/>
                  </a:lnTo>
                  <a:lnTo>
                    <a:pt x="11418898" y="351708"/>
                  </a:lnTo>
                  <a:lnTo>
                    <a:pt x="11418083" y="368082"/>
                  </a:lnTo>
                  <a:lnTo>
                    <a:pt x="11413616" y="457762"/>
                  </a:lnTo>
                  <a:lnTo>
                    <a:pt x="11412801" y="474136"/>
                  </a:lnTo>
                  <a:lnTo>
                    <a:pt x="11407518" y="580191"/>
                  </a:lnTo>
                  <a:lnTo>
                    <a:pt x="11402236" y="686245"/>
                  </a:lnTo>
                  <a:lnTo>
                    <a:pt x="11033473" y="780761"/>
                  </a:lnTo>
                  <a:cubicBezTo>
                    <a:pt x="9274516" y="1172729"/>
                    <a:pt x="7205409" y="917772"/>
                    <a:pt x="7205409" y="917772"/>
                  </a:cubicBezTo>
                  <a:cubicBezTo>
                    <a:pt x="5590042" y="866378"/>
                    <a:pt x="3915236" y="160493"/>
                    <a:pt x="2480222" y="86596"/>
                  </a:cubicBezTo>
                  <a:cubicBezTo>
                    <a:pt x="1673026" y="45029"/>
                    <a:pt x="932298" y="99884"/>
                    <a:pt x="220651" y="196924"/>
                  </a:cubicBezTo>
                  <a:lnTo>
                    <a:pt x="0" y="231149"/>
                  </a:lnTo>
                  <a:lnTo>
                    <a:pt x="42731" y="222612"/>
                  </a:lnTo>
                  <a:cubicBezTo>
                    <a:pt x="772475" y="90290"/>
                    <a:pt x="1534413" y="-1345"/>
                    <a:pt x="2369933" y="15"/>
                  </a:cubicBezTo>
                  <a:cubicBezTo>
                    <a:pt x="3855302" y="2434"/>
                    <a:pt x="5620741" y="624129"/>
                    <a:pt x="7291156" y="595101"/>
                  </a:cubicBezTo>
                  <a:cubicBezTo>
                    <a:pt x="7291156" y="595101"/>
                    <a:pt x="9440499" y="746812"/>
                    <a:pt x="11236364" y="267827"/>
                  </a:cubicBezTo>
                  <a:lnTo>
                    <a:pt x="11425908" y="2109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FDB3F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  <a:alpha val="64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CF9EE5-E820-E594-BFCD-5F8FDE212B28}"/>
                </a:ext>
              </a:extLst>
            </p:cNvPr>
            <p:cNvSpPr/>
            <p:nvPr userDrawn="1"/>
          </p:nvSpPr>
          <p:spPr>
            <a:xfrm rot="10800000">
              <a:off x="-8541" y="5874374"/>
              <a:ext cx="7201382" cy="629809"/>
            </a:xfrm>
            <a:custGeom>
              <a:avLst/>
              <a:gdLst>
                <a:gd name="connsiteX0" fmla="*/ 11425908 w 11425908"/>
                <a:gd name="connsiteY0" fmla="*/ 210972 h 999272"/>
                <a:gd name="connsiteX1" fmla="*/ 11424181 w 11425908"/>
                <a:gd name="connsiteY1" fmla="*/ 245653 h 999272"/>
                <a:gd name="connsiteX2" fmla="*/ 11423365 w 11425908"/>
                <a:gd name="connsiteY2" fmla="*/ 262027 h 999272"/>
                <a:gd name="connsiteX3" fmla="*/ 11418898 w 11425908"/>
                <a:gd name="connsiteY3" fmla="*/ 351708 h 999272"/>
                <a:gd name="connsiteX4" fmla="*/ 11418083 w 11425908"/>
                <a:gd name="connsiteY4" fmla="*/ 368082 h 999272"/>
                <a:gd name="connsiteX5" fmla="*/ 11413616 w 11425908"/>
                <a:gd name="connsiteY5" fmla="*/ 457762 h 999272"/>
                <a:gd name="connsiteX6" fmla="*/ 11412801 w 11425908"/>
                <a:gd name="connsiteY6" fmla="*/ 474136 h 999272"/>
                <a:gd name="connsiteX7" fmla="*/ 11407518 w 11425908"/>
                <a:gd name="connsiteY7" fmla="*/ 580191 h 999272"/>
                <a:gd name="connsiteX8" fmla="*/ 11402236 w 11425908"/>
                <a:gd name="connsiteY8" fmla="*/ 686245 h 999272"/>
                <a:gd name="connsiteX9" fmla="*/ 11033473 w 11425908"/>
                <a:gd name="connsiteY9" fmla="*/ 780761 h 999272"/>
                <a:gd name="connsiteX10" fmla="*/ 7205409 w 11425908"/>
                <a:gd name="connsiteY10" fmla="*/ 917772 h 999272"/>
                <a:gd name="connsiteX11" fmla="*/ 2480222 w 11425908"/>
                <a:gd name="connsiteY11" fmla="*/ 86596 h 999272"/>
                <a:gd name="connsiteX12" fmla="*/ 220651 w 11425908"/>
                <a:gd name="connsiteY12" fmla="*/ 196924 h 999272"/>
                <a:gd name="connsiteX13" fmla="*/ 0 w 11425908"/>
                <a:gd name="connsiteY13" fmla="*/ 231149 h 999272"/>
                <a:gd name="connsiteX14" fmla="*/ 42731 w 11425908"/>
                <a:gd name="connsiteY14" fmla="*/ 222612 h 999272"/>
                <a:gd name="connsiteX15" fmla="*/ 2369933 w 11425908"/>
                <a:gd name="connsiteY15" fmla="*/ 15 h 999272"/>
                <a:gd name="connsiteX16" fmla="*/ 7291156 w 11425908"/>
                <a:gd name="connsiteY16" fmla="*/ 595101 h 999272"/>
                <a:gd name="connsiteX17" fmla="*/ 11236364 w 11425908"/>
                <a:gd name="connsiteY17" fmla="*/ 267827 h 999272"/>
                <a:gd name="connsiteX18" fmla="*/ 11425908 w 11425908"/>
                <a:gd name="connsiteY18" fmla="*/ 210972 h 99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425908" h="999272">
                  <a:moveTo>
                    <a:pt x="11425908" y="210972"/>
                  </a:moveTo>
                  <a:lnTo>
                    <a:pt x="11424181" y="245653"/>
                  </a:lnTo>
                  <a:lnTo>
                    <a:pt x="11423365" y="262027"/>
                  </a:lnTo>
                  <a:lnTo>
                    <a:pt x="11418898" y="351708"/>
                  </a:lnTo>
                  <a:lnTo>
                    <a:pt x="11418083" y="368082"/>
                  </a:lnTo>
                  <a:lnTo>
                    <a:pt x="11413616" y="457762"/>
                  </a:lnTo>
                  <a:lnTo>
                    <a:pt x="11412801" y="474136"/>
                  </a:lnTo>
                  <a:lnTo>
                    <a:pt x="11407518" y="580191"/>
                  </a:lnTo>
                  <a:lnTo>
                    <a:pt x="11402236" y="686245"/>
                  </a:lnTo>
                  <a:lnTo>
                    <a:pt x="11033473" y="780761"/>
                  </a:lnTo>
                  <a:cubicBezTo>
                    <a:pt x="9274516" y="1172729"/>
                    <a:pt x="7205409" y="917772"/>
                    <a:pt x="7205409" y="917772"/>
                  </a:cubicBezTo>
                  <a:cubicBezTo>
                    <a:pt x="5590042" y="866378"/>
                    <a:pt x="3915236" y="160493"/>
                    <a:pt x="2480222" y="86596"/>
                  </a:cubicBezTo>
                  <a:cubicBezTo>
                    <a:pt x="1673026" y="45029"/>
                    <a:pt x="932298" y="99884"/>
                    <a:pt x="220651" y="196924"/>
                  </a:cubicBezTo>
                  <a:lnTo>
                    <a:pt x="0" y="231149"/>
                  </a:lnTo>
                  <a:lnTo>
                    <a:pt x="42731" y="222612"/>
                  </a:lnTo>
                  <a:cubicBezTo>
                    <a:pt x="772475" y="90290"/>
                    <a:pt x="1534413" y="-1345"/>
                    <a:pt x="2369933" y="15"/>
                  </a:cubicBezTo>
                  <a:cubicBezTo>
                    <a:pt x="3855302" y="2434"/>
                    <a:pt x="5620741" y="624129"/>
                    <a:pt x="7291156" y="595101"/>
                  </a:cubicBezTo>
                  <a:cubicBezTo>
                    <a:pt x="7291156" y="595101"/>
                    <a:pt x="9440499" y="746812"/>
                    <a:pt x="11236364" y="267827"/>
                  </a:cubicBezTo>
                  <a:lnTo>
                    <a:pt x="11425908" y="2109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FDB3F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92AA097-0897-02E2-F3F0-B3E4030F7C4D}"/>
              </a:ext>
            </a:extLst>
          </p:cNvPr>
          <p:cNvSpPr/>
          <p:nvPr userDrawn="1"/>
        </p:nvSpPr>
        <p:spPr>
          <a:xfrm rot="21428914">
            <a:off x="805308" y="5734559"/>
            <a:ext cx="11425908" cy="999272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0">
                <a:srgbClr val="EFDB3F">
                  <a:alpha val="0"/>
                </a:srgbClr>
              </a:gs>
              <a:gs pos="100000">
                <a:schemeClr val="accent4">
                  <a:lumMod val="40000"/>
                  <a:lumOff val="60000"/>
                  <a:alpha val="6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52A1945-C047-3132-E3F1-5213D76A5D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782" y="5701695"/>
            <a:ext cx="12192000" cy="1143635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946C9BC-1250-B1D7-7A65-4FAFA88C2BA9}"/>
              </a:ext>
            </a:extLst>
          </p:cNvPr>
          <p:cNvSpPr/>
          <p:nvPr userDrawn="1"/>
        </p:nvSpPr>
        <p:spPr>
          <a:xfrm>
            <a:off x="17782" y="5867331"/>
            <a:ext cx="12192000" cy="689606"/>
          </a:xfrm>
          <a:custGeom>
            <a:avLst/>
            <a:gdLst>
              <a:gd name="connsiteX0" fmla="*/ 3251201 w 12192000"/>
              <a:gd name="connsiteY0" fmla="*/ 15 h 689606"/>
              <a:gd name="connsiteX1" fmla="*/ 8011887 w 12192000"/>
              <a:gd name="connsiteY1" fmla="*/ 595101 h 689606"/>
              <a:gd name="connsiteX2" fmla="*/ 11828396 w 12192000"/>
              <a:gd name="connsiteY2" fmla="*/ 267827 h 689606"/>
              <a:gd name="connsiteX3" fmla="*/ 12192000 w 12192000"/>
              <a:gd name="connsiteY3" fmla="*/ 155084 h 689606"/>
              <a:gd name="connsiteX4" fmla="*/ 12192000 w 12192000"/>
              <a:gd name="connsiteY4" fmla="*/ 226773 h 689606"/>
              <a:gd name="connsiteX5" fmla="*/ 11828396 w 12192000"/>
              <a:gd name="connsiteY5" fmla="*/ 339516 h 689606"/>
              <a:gd name="connsiteX6" fmla="*/ 8011887 w 12192000"/>
              <a:gd name="connsiteY6" fmla="*/ 666790 h 689606"/>
              <a:gd name="connsiteX7" fmla="*/ 3251201 w 12192000"/>
              <a:gd name="connsiteY7" fmla="*/ 71704 h 689606"/>
              <a:gd name="connsiteX8" fmla="*/ 302874 w 12192000"/>
              <a:gd name="connsiteY8" fmla="*/ 438247 h 689606"/>
              <a:gd name="connsiteX9" fmla="*/ 0 w 12192000"/>
              <a:gd name="connsiteY9" fmla="*/ 509289 h 689606"/>
              <a:gd name="connsiteX10" fmla="*/ 0 w 12192000"/>
              <a:gd name="connsiteY10" fmla="*/ 437600 h 689606"/>
              <a:gd name="connsiteX11" fmla="*/ 302874 w 12192000"/>
              <a:gd name="connsiteY11" fmla="*/ 366558 h 689606"/>
              <a:gd name="connsiteX12" fmla="*/ 3251201 w 12192000"/>
              <a:gd name="connsiteY12" fmla="*/ 15 h 68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9606">
                <a:moveTo>
                  <a:pt x="3251201" y="15"/>
                </a:moveTo>
                <a:cubicBezTo>
                  <a:pt x="4688116" y="2434"/>
                  <a:pt x="6395963" y="624129"/>
                  <a:pt x="8011887" y="595101"/>
                </a:cubicBezTo>
                <a:cubicBezTo>
                  <a:pt x="8011887" y="595101"/>
                  <a:pt x="10091115" y="746812"/>
                  <a:pt x="11828396" y="267827"/>
                </a:cubicBezTo>
                <a:lnTo>
                  <a:pt x="12192000" y="155084"/>
                </a:lnTo>
                <a:lnTo>
                  <a:pt x="12192000" y="226773"/>
                </a:lnTo>
                <a:lnTo>
                  <a:pt x="11828396" y="339516"/>
                </a:lnTo>
                <a:cubicBezTo>
                  <a:pt x="10091115" y="818501"/>
                  <a:pt x="8011887" y="666790"/>
                  <a:pt x="8011887" y="666790"/>
                </a:cubicBezTo>
                <a:cubicBezTo>
                  <a:pt x="6395963" y="695818"/>
                  <a:pt x="4688116" y="74123"/>
                  <a:pt x="3251201" y="71704"/>
                </a:cubicBezTo>
                <a:cubicBezTo>
                  <a:pt x="2173516" y="69890"/>
                  <a:pt x="1222376" y="233402"/>
                  <a:pt x="302874" y="438247"/>
                </a:cubicBezTo>
                <a:lnTo>
                  <a:pt x="0" y="509289"/>
                </a:lnTo>
                <a:lnTo>
                  <a:pt x="0" y="437600"/>
                </a:lnTo>
                <a:lnTo>
                  <a:pt x="302874" y="366558"/>
                </a:lnTo>
                <a:cubicBezTo>
                  <a:pt x="1222376" y="161713"/>
                  <a:pt x="2173516" y="-1799"/>
                  <a:pt x="3251201" y="1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rgbClr val="F0B62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C816905-4648-41CD-E8E8-B91CF8C44575}"/>
              </a:ext>
            </a:extLst>
          </p:cNvPr>
          <p:cNvSpPr/>
          <p:nvPr userDrawn="1"/>
        </p:nvSpPr>
        <p:spPr>
          <a:xfrm>
            <a:off x="17782" y="5916040"/>
            <a:ext cx="12192000" cy="689606"/>
          </a:xfrm>
          <a:custGeom>
            <a:avLst/>
            <a:gdLst>
              <a:gd name="connsiteX0" fmla="*/ 3251201 w 12192000"/>
              <a:gd name="connsiteY0" fmla="*/ 15 h 689606"/>
              <a:gd name="connsiteX1" fmla="*/ 8011887 w 12192000"/>
              <a:gd name="connsiteY1" fmla="*/ 595101 h 689606"/>
              <a:gd name="connsiteX2" fmla="*/ 11828396 w 12192000"/>
              <a:gd name="connsiteY2" fmla="*/ 267827 h 689606"/>
              <a:gd name="connsiteX3" fmla="*/ 12192000 w 12192000"/>
              <a:gd name="connsiteY3" fmla="*/ 155084 h 689606"/>
              <a:gd name="connsiteX4" fmla="*/ 12192000 w 12192000"/>
              <a:gd name="connsiteY4" fmla="*/ 226773 h 689606"/>
              <a:gd name="connsiteX5" fmla="*/ 11828396 w 12192000"/>
              <a:gd name="connsiteY5" fmla="*/ 339516 h 689606"/>
              <a:gd name="connsiteX6" fmla="*/ 8011887 w 12192000"/>
              <a:gd name="connsiteY6" fmla="*/ 666790 h 689606"/>
              <a:gd name="connsiteX7" fmla="*/ 3251201 w 12192000"/>
              <a:gd name="connsiteY7" fmla="*/ 71704 h 689606"/>
              <a:gd name="connsiteX8" fmla="*/ 302874 w 12192000"/>
              <a:gd name="connsiteY8" fmla="*/ 438247 h 689606"/>
              <a:gd name="connsiteX9" fmla="*/ 0 w 12192000"/>
              <a:gd name="connsiteY9" fmla="*/ 509289 h 689606"/>
              <a:gd name="connsiteX10" fmla="*/ 0 w 12192000"/>
              <a:gd name="connsiteY10" fmla="*/ 437600 h 689606"/>
              <a:gd name="connsiteX11" fmla="*/ 302874 w 12192000"/>
              <a:gd name="connsiteY11" fmla="*/ 366558 h 689606"/>
              <a:gd name="connsiteX12" fmla="*/ 3251201 w 12192000"/>
              <a:gd name="connsiteY12" fmla="*/ 15 h 68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9606">
                <a:moveTo>
                  <a:pt x="3251201" y="15"/>
                </a:moveTo>
                <a:cubicBezTo>
                  <a:pt x="4688116" y="2434"/>
                  <a:pt x="6395963" y="624129"/>
                  <a:pt x="8011887" y="595101"/>
                </a:cubicBezTo>
                <a:cubicBezTo>
                  <a:pt x="8011887" y="595101"/>
                  <a:pt x="10091115" y="746812"/>
                  <a:pt x="11828396" y="267827"/>
                </a:cubicBezTo>
                <a:lnTo>
                  <a:pt x="12192000" y="155084"/>
                </a:lnTo>
                <a:lnTo>
                  <a:pt x="12192000" y="226773"/>
                </a:lnTo>
                <a:lnTo>
                  <a:pt x="11828396" y="339516"/>
                </a:lnTo>
                <a:cubicBezTo>
                  <a:pt x="10091115" y="818501"/>
                  <a:pt x="8011887" y="666790"/>
                  <a:pt x="8011887" y="666790"/>
                </a:cubicBezTo>
                <a:cubicBezTo>
                  <a:pt x="6395963" y="695818"/>
                  <a:pt x="4688116" y="74123"/>
                  <a:pt x="3251201" y="71704"/>
                </a:cubicBezTo>
                <a:cubicBezTo>
                  <a:pt x="2173516" y="69890"/>
                  <a:pt x="1222376" y="233402"/>
                  <a:pt x="302874" y="438247"/>
                </a:cubicBezTo>
                <a:lnTo>
                  <a:pt x="0" y="509289"/>
                </a:lnTo>
                <a:lnTo>
                  <a:pt x="0" y="437600"/>
                </a:lnTo>
                <a:lnTo>
                  <a:pt x="302874" y="366558"/>
                </a:lnTo>
                <a:cubicBezTo>
                  <a:pt x="1222376" y="161713"/>
                  <a:pt x="2173516" y="-1799"/>
                  <a:pt x="3251201" y="15"/>
                </a:cubicBezTo>
                <a:close/>
              </a:path>
            </a:pathLst>
          </a:custGeom>
          <a:gradFill flip="none" rotWithShape="1">
            <a:gsLst>
              <a:gs pos="35000">
                <a:srgbClr val="EFDB3F">
                  <a:alpha val="0"/>
                </a:srgb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8759CBC-4E8B-F26D-40CD-E60570BC7D61}"/>
              </a:ext>
            </a:extLst>
          </p:cNvPr>
          <p:cNvSpPr/>
          <p:nvPr userDrawn="1"/>
        </p:nvSpPr>
        <p:spPr>
          <a:xfrm rot="10800000">
            <a:off x="0" y="5861704"/>
            <a:ext cx="7201382" cy="629809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0">
                <a:srgbClr val="EFDB3F">
                  <a:alpha val="0"/>
                </a:srgb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0BB9F2FE-CECB-9928-1198-0FD1EC11DE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6182" y="5319402"/>
            <a:ext cx="2678036" cy="1090231"/>
          </a:xfrm>
          <a:custGeom>
            <a:avLst/>
            <a:gdLst>
              <a:gd name="connsiteX0" fmla="*/ 0 w 6454246"/>
              <a:gd name="connsiteY0" fmla="*/ 0 h 2373184"/>
              <a:gd name="connsiteX1" fmla="*/ 6454246 w 6454246"/>
              <a:gd name="connsiteY1" fmla="*/ 0 h 2373184"/>
              <a:gd name="connsiteX2" fmla="*/ 6454246 w 6454246"/>
              <a:gd name="connsiteY2" fmla="*/ 2373184 h 2373184"/>
              <a:gd name="connsiteX3" fmla="*/ 0 w 6454246"/>
              <a:gd name="connsiteY3" fmla="*/ 2373184 h 237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246" h="2373184">
                <a:moveTo>
                  <a:pt x="0" y="0"/>
                </a:moveTo>
                <a:lnTo>
                  <a:pt x="6454246" y="0"/>
                </a:lnTo>
                <a:lnTo>
                  <a:pt x="6454246" y="2373184"/>
                </a:lnTo>
                <a:lnTo>
                  <a:pt x="0" y="2373184"/>
                </a:lnTo>
                <a:close/>
              </a:path>
            </a:pathLst>
          </a:cu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D5A35A-74E5-2086-737B-F8419F29FE80}"/>
              </a:ext>
            </a:extLst>
          </p:cNvPr>
          <p:cNvGrpSpPr/>
          <p:nvPr userDrawn="1"/>
        </p:nvGrpSpPr>
        <p:grpSpPr>
          <a:xfrm>
            <a:off x="-8541" y="5714365"/>
            <a:ext cx="12221975" cy="1143635"/>
            <a:chOff x="-8541" y="5714365"/>
            <a:chExt cx="12221975" cy="1143635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1D919730-E28E-5A56-7A2F-C940736775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5714365"/>
              <a:ext cx="12192000" cy="1143635"/>
            </a:xfrm>
            <a:prstGeom prst="rect">
              <a:avLst/>
            </a:prstGeom>
          </p:spPr>
        </p:pic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59F792A-005C-AEE6-9591-3F68BB753383}"/>
                </a:ext>
              </a:extLst>
            </p:cNvPr>
            <p:cNvSpPr/>
            <p:nvPr userDrawn="1"/>
          </p:nvSpPr>
          <p:spPr>
            <a:xfrm>
              <a:off x="0" y="5880001"/>
              <a:ext cx="12192000" cy="689606"/>
            </a:xfrm>
            <a:custGeom>
              <a:avLst/>
              <a:gdLst>
                <a:gd name="connsiteX0" fmla="*/ 3251201 w 12192000"/>
                <a:gd name="connsiteY0" fmla="*/ 15 h 689606"/>
                <a:gd name="connsiteX1" fmla="*/ 8011887 w 12192000"/>
                <a:gd name="connsiteY1" fmla="*/ 595101 h 689606"/>
                <a:gd name="connsiteX2" fmla="*/ 11828396 w 12192000"/>
                <a:gd name="connsiteY2" fmla="*/ 267827 h 689606"/>
                <a:gd name="connsiteX3" fmla="*/ 12192000 w 12192000"/>
                <a:gd name="connsiteY3" fmla="*/ 155084 h 689606"/>
                <a:gd name="connsiteX4" fmla="*/ 12192000 w 12192000"/>
                <a:gd name="connsiteY4" fmla="*/ 226773 h 689606"/>
                <a:gd name="connsiteX5" fmla="*/ 11828396 w 12192000"/>
                <a:gd name="connsiteY5" fmla="*/ 339516 h 689606"/>
                <a:gd name="connsiteX6" fmla="*/ 8011887 w 12192000"/>
                <a:gd name="connsiteY6" fmla="*/ 666790 h 689606"/>
                <a:gd name="connsiteX7" fmla="*/ 3251201 w 12192000"/>
                <a:gd name="connsiteY7" fmla="*/ 71704 h 689606"/>
                <a:gd name="connsiteX8" fmla="*/ 302874 w 12192000"/>
                <a:gd name="connsiteY8" fmla="*/ 438247 h 689606"/>
                <a:gd name="connsiteX9" fmla="*/ 0 w 12192000"/>
                <a:gd name="connsiteY9" fmla="*/ 509289 h 689606"/>
                <a:gd name="connsiteX10" fmla="*/ 0 w 12192000"/>
                <a:gd name="connsiteY10" fmla="*/ 437600 h 689606"/>
                <a:gd name="connsiteX11" fmla="*/ 302874 w 12192000"/>
                <a:gd name="connsiteY11" fmla="*/ 366558 h 689606"/>
                <a:gd name="connsiteX12" fmla="*/ 3251201 w 12192000"/>
                <a:gd name="connsiteY12" fmla="*/ 15 h 689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689606">
                  <a:moveTo>
                    <a:pt x="3251201" y="15"/>
                  </a:moveTo>
                  <a:cubicBezTo>
                    <a:pt x="4688116" y="2434"/>
                    <a:pt x="6395963" y="624129"/>
                    <a:pt x="8011887" y="595101"/>
                  </a:cubicBezTo>
                  <a:cubicBezTo>
                    <a:pt x="8011887" y="595101"/>
                    <a:pt x="10091115" y="746812"/>
                    <a:pt x="11828396" y="267827"/>
                  </a:cubicBezTo>
                  <a:lnTo>
                    <a:pt x="12192000" y="155084"/>
                  </a:lnTo>
                  <a:lnTo>
                    <a:pt x="12192000" y="226773"/>
                  </a:lnTo>
                  <a:lnTo>
                    <a:pt x="11828396" y="339516"/>
                  </a:lnTo>
                  <a:cubicBezTo>
                    <a:pt x="10091115" y="818501"/>
                    <a:pt x="8011887" y="666790"/>
                    <a:pt x="8011887" y="666790"/>
                  </a:cubicBezTo>
                  <a:cubicBezTo>
                    <a:pt x="6395963" y="695818"/>
                    <a:pt x="4688116" y="74123"/>
                    <a:pt x="3251201" y="71704"/>
                  </a:cubicBezTo>
                  <a:cubicBezTo>
                    <a:pt x="2173516" y="69890"/>
                    <a:pt x="1222376" y="233402"/>
                    <a:pt x="302874" y="438247"/>
                  </a:cubicBezTo>
                  <a:lnTo>
                    <a:pt x="0" y="509289"/>
                  </a:lnTo>
                  <a:lnTo>
                    <a:pt x="0" y="437600"/>
                  </a:lnTo>
                  <a:lnTo>
                    <a:pt x="302874" y="366558"/>
                  </a:lnTo>
                  <a:cubicBezTo>
                    <a:pt x="1222376" y="161713"/>
                    <a:pt x="2173516" y="-1799"/>
                    <a:pt x="3251201" y="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50000">
                  <a:srgbClr val="F0B629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FF4EDDA-81B7-CDEE-5D38-70F5AC42A757}"/>
                </a:ext>
              </a:extLst>
            </p:cNvPr>
            <p:cNvSpPr/>
            <p:nvPr userDrawn="1"/>
          </p:nvSpPr>
          <p:spPr>
            <a:xfrm>
              <a:off x="0" y="5928710"/>
              <a:ext cx="12192000" cy="689606"/>
            </a:xfrm>
            <a:custGeom>
              <a:avLst/>
              <a:gdLst>
                <a:gd name="connsiteX0" fmla="*/ 3251201 w 12192000"/>
                <a:gd name="connsiteY0" fmla="*/ 15 h 689606"/>
                <a:gd name="connsiteX1" fmla="*/ 8011887 w 12192000"/>
                <a:gd name="connsiteY1" fmla="*/ 595101 h 689606"/>
                <a:gd name="connsiteX2" fmla="*/ 11828396 w 12192000"/>
                <a:gd name="connsiteY2" fmla="*/ 267827 h 689606"/>
                <a:gd name="connsiteX3" fmla="*/ 12192000 w 12192000"/>
                <a:gd name="connsiteY3" fmla="*/ 155084 h 689606"/>
                <a:gd name="connsiteX4" fmla="*/ 12192000 w 12192000"/>
                <a:gd name="connsiteY4" fmla="*/ 226773 h 689606"/>
                <a:gd name="connsiteX5" fmla="*/ 11828396 w 12192000"/>
                <a:gd name="connsiteY5" fmla="*/ 339516 h 689606"/>
                <a:gd name="connsiteX6" fmla="*/ 8011887 w 12192000"/>
                <a:gd name="connsiteY6" fmla="*/ 666790 h 689606"/>
                <a:gd name="connsiteX7" fmla="*/ 3251201 w 12192000"/>
                <a:gd name="connsiteY7" fmla="*/ 71704 h 689606"/>
                <a:gd name="connsiteX8" fmla="*/ 302874 w 12192000"/>
                <a:gd name="connsiteY8" fmla="*/ 438247 h 689606"/>
                <a:gd name="connsiteX9" fmla="*/ 0 w 12192000"/>
                <a:gd name="connsiteY9" fmla="*/ 509289 h 689606"/>
                <a:gd name="connsiteX10" fmla="*/ 0 w 12192000"/>
                <a:gd name="connsiteY10" fmla="*/ 437600 h 689606"/>
                <a:gd name="connsiteX11" fmla="*/ 302874 w 12192000"/>
                <a:gd name="connsiteY11" fmla="*/ 366558 h 689606"/>
                <a:gd name="connsiteX12" fmla="*/ 3251201 w 12192000"/>
                <a:gd name="connsiteY12" fmla="*/ 15 h 689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689606">
                  <a:moveTo>
                    <a:pt x="3251201" y="15"/>
                  </a:moveTo>
                  <a:cubicBezTo>
                    <a:pt x="4688116" y="2434"/>
                    <a:pt x="6395963" y="624129"/>
                    <a:pt x="8011887" y="595101"/>
                  </a:cubicBezTo>
                  <a:cubicBezTo>
                    <a:pt x="8011887" y="595101"/>
                    <a:pt x="10091115" y="746812"/>
                    <a:pt x="11828396" y="267827"/>
                  </a:cubicBezTo>
                  <a:lnTo>
                    <a:pt x="12192000" y="155084"/>
                  </a:lnTo>
                  <a:lnTo>
                    <a:pt x="12192000" y="226773"/>
                  </a:lnTo>
                  <a:lnTo>
                    <a:pt x="11828396" y="339516"/>
                  </a:lnTo>
                  <a:cubicBezTo>
                    <a:pt x="10091115" y="818501"/>
                    <a:pt x="8011887" y="666790"/>
                    <a:pt x="8011887" y="666790"/>
                  </a:cubicBezTo>
                  <a:cubicBezTo>
                    <a:pt x="6395963" y="695818"/>
                    <a:pt x="4688116" y="74123"/>
                    <a:pt x="3251201" y="71704"/>
                  </a:cubicBezTo>
                  <a:cubicBezTo>
                    <a:pt x="2173516" y="69890"/>
                    <a:pt x="1222376" y="233402"/>
                    <a:pt x="302874" y="438247"/>
                  </a:cubicBezTo>
                  <a:lnTo>
                    <a:pt x="0" y="509289"/>
                  </a:lnTo>
                  <a:lnTo>
                    <a:pt x="0" y="437600"/>
                  </a:lnTo>
                  <a:lnTo>
                    <a:pt x="302874" y="366558"/>
                  </a:lnTo>
                  <a:cubicBezTo>
                    <a:pt x="1222376" y="161713"/>
                    <a:pt x="2173516" y="-1799"/>
                    <a:pt x="3251201" y="15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rgbClr val="EFDB3F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5F1A999-FC88-6B0B-2C7E-E9C578F763C6}"/>
                </a:ext>
              </a:extLst>
            </p:cNvPr>
            <p:cNvSpPr/>
            <p:nvPr userDrawn="1"/>
          </p:nvSpPr>
          <p:spPr>
            <a:xfrm rot="21428914">
              <a:off x="787526" y="5747229"/>
              <a:ext cx="11425908" cy="999272"/>
            </a:xfrm>
            <a:custGeom>
              <a:avLst/>
              <a:gdLst>
                <a:gd name="connsiteX0" fmla="*/ 11425908 w 11425908"/>
                <a:gd name="connsiteY0" fmla="*/ 210972 h 999272"/>
                <a:gd name="connsiteX1" fmla="*/ 11424181 w 11425908"/>
                <a:gd name="connsiteY1" fmla="*/ 245653 h 999272"/>
                <a:gd name="connsiteX2" fmla="*/ 11423365 w 11425908"/>
                <a:gd name="connsiteY2" fmla="*/ 262027 h 999272"/>
                <a:gd name="connsiteX3" fmla="*/ 11418898 w 11425908"/>
                <a:gd name="connsiteY3" fmla="*/ 351708 h 999272"/>
                <a:gd name="connsiteX4" fmla="*/ 11418083 w 11425908"/>
                <a:gd name="connsiteY4" fmla="*/ 368082 h 999272"/>
                <a:gd name="connsiteX5" fmla="*/ 11413616 w 11425908"/>
                <a:gd name="connsiteY5" fmla="*/ 457762 h 999272"/>
                <a:gd name="connsiteX6" fmla="*/ 11412801 w 11425908"/>
                <a:gd name="connsiteY6" fmla="*/ 474136 h 999272"/>
                <a:gd name="connsiteX7" fmla="*/ 11407518 w 11425908"/>
                <a:gd name="connsiteY7" fmla="*/ 580191 h 999272"/>
                <a:gd name="connsiteX8" fmla="*/ 11402236 w 11425908"/>
                <a:gd name="connsiteY8" fmla="*/ 686245 h 999272"/>
                <a:gd name="connsiteX9" fmla="*/ 11033473 w 11425908"/>
                <a:gd name="connsiteY9" fmla="*/ 780761 h 999272"/>
                <a:gd name="connsiteX10" fmla="*/ 7205409 w 11425908"/>
                <a:gd name="connsiteY10" fmla="*/ 917772 h 999272"/>
                <a:gd name="connsiteX11" fmla="*/ 2480222 w 11425908"/>
                <a:gd name="connsiteY11" fmla="*/ 86596 h 999272"/>
                <a:gd name="connsiteX12" fmla="*/ 220651 w 11425908"/>
                <a:gd name="connsiteY12" fmla="*/ 196924 h 999272"/>
                <a:gd name="connsiteX13" fmla="*/ 0 w 11425908"/>
                <a:gd name="connsiteY13" fmla="*/ 231149 h 999272"/>
                <a:gd name="connsiteX14" fmla="*/ 42731 w 11425908"/>
                <a:gd name="connsiteY14" fmla="*/ 222612 h 999272"/>
                <a:gd name="connsiteX15" fmla="*/ 2369933 w 11425908"/>
                <a:gd name="connsiteY15" fmla="*/ 15 h 999272"/>
                <a:gd name="connsiteX16" fmla="*/ 7291156 w 11425908"/>
                <a:gd name="connsiteY16" fmla="*/ 595101 h 999272"/>
                <a:gd name="connsiteX17" fmla="*/ 11236364 w 11425908"/>
                <a:gd name="connsiteY17" fmla="*/ 267827 h 999272"/>
                <a:gd name="connsiteX18" fmla="*/ 11425908 w 11425908"/>
                <a:gd name="connsiteY18" fmla="*/ 210972 h 99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425908" h="999272">
                  <a:moveTo>
                    <a:pt x="11425908" y="210972"/>
                  </a:moveTo>
                  <a:lnTo>
                    <a:pt x="11424181" y="245653"/>
                  </a:lnTo>
                  <a:lnTo>
                    <a:pt x="11423365" y="262027"/>
                  </a:lnTo>
                  <a:lnTo>
                    <a:pt x="11418898" y="351708"/>
                  </a:lnTo>
                  <a:lnTo>
                    <a:pt x="11418083" y="368082"/>
                  </a:lnTo>
                  <a:lnTo>
                    <a:pt x="11413616" y="457762"/>
                  </a:lnTo>
                  <a:lnTo>
                    <a:pt x="11412801" y="474136"/>
                  </a:lnTo>
                  <a:lnTo>
                    <a:pt x="11407518" y="580191"/>
                  </a:lnTo>
                  <a:lnTo>
                    <a:pt x="11402236" y="686245"/>
                  </a:lnTo>
                  <a:lnTo>
                    <a:pt x="11033473" y="780761"/>
                  </a:lnTo>
                  <a:cubicBezTo>
                    <a:pt x="9274516" y="1172729"/>
                    <a:pt x="7205409" y="917772"/>
                    <a:pt x="7205409" y="917772"/>
                  </a:cubicBezTo>
                  <a:cubicBezTo>
                    <a:pt x="5590042" y="866378"/>
                    <a:pt x="3915236" y="160493"/>
                    <a:pt x="2480222" y="86596"/>
                  </a:cubicBezTo>
                  <a:cubicBezTo>
                    <a:pt x="1673026" y="45029"/>
                    <a:pt x="932298" y="99884"/>
                    <a:pt x="220651" y="196924"/>
                  </a:cubicBezTo>
                  <a:lnTo>
                    <a:pt x="0" y="231149"/>
                  </a:lnTo>
                  <a:lnTo>
                    <a:pt x="42731" y="222612"/>
                  </a:lnTo>
                  <a:cubicBezTo>
                    <a:pt x="772475" y="90290"/>
                    <a:pt x="1534413" y="-1345"/>
                    <a:pt x="2369933" y="15"/>
                  </a:cubicBezTo>
                  <a:cubicBezTo>
                    <a:pt x="3855302" y="2434"/>
                    <a:pt x="5620741" y="624129"/>
                    <a:pt x="7291156" y="595101"/>
                  </a:cubicBezTo>
                  <a:cubicBezTo>
                    <a:pt x="7291156" y="595101"/>
                    <a:pt x="9440499" y="746812"/>
                    <a:pt x="11236364" y="267827"/>
                  </a:cubicBezTo>
                  <a:lnTo>
                    <a:pt x="11425908" y="2109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FDB3F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  <a:alpha val="64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26F2FFF-3C6D-9DC1-5058-F0326C370CDC}"/>
                </a:ext>
              </a:extLst>
            </p:cNvPr>
            <p:cNvSpPr/>
            <p:nvPr userDrawn="1"/>
          </p:nvSpPr>
          <p:spPr>
            <a:xfrm rot="10800000">
              <a:off x="-8541" y="5874374"/>
              <a:ext cx="7201382" cy="629809"/>
            </a:xfrm>
            <a:custGeom>
              <a:avLst/>
              <a:gdLst>
                <a:gd name="connsiteX0" fmla="*/ 11425908 w 11425908"/>
                <a:gd name="connsiteY0" fmla="*/ 210972 h 999272"/>
                <a:gd name="connsiteX1" fmla="*/ 11424181 w 11425908"/>
                <a:gd name="connsiteY1" fmla="*/ 245653 h 999272"/>
                <a:gd name="connsiteX2" fmla="*/ 11423365 w 11425908"/>
                <a:gd name="connsiteY2" fmla="*/ 262027 h 999272"/>
                <a:gd name="connsiteX3" fmla="*/ 11418898 w 11425908"/>
                <a:gd name="connsiteY3" fmla="*/ 351708 h 999272"/>
                <a:gd name="connsiteX4" fmla="*/ 11418083 w 11425908"/>
                <a:gd name="connsiteY4" fmla="*/ 368082 h 999272"/>
                <a:gd name="connsiteX5" fmla="*/ 11413616 w 11425908"/>
                <a:gd name="connsiteY5" fmla="*/ 457762 h 999272"/>
                <a:gd name="connsiteX6" fmla="*/ 11412801 w 11425908"/>
                <a:gd name="connsiteY6" fmla="*/ 474136 h 999272"/>
                <a:gd name="connsiteX7" fmla="*/ 11407518 w 11425908"/>
                <a:gd name="connsiteY7" fmla="*/ 580191 h 999272"/>
                <a:gd name="connsiteX8" fmla="*/ 11402236 w 11425908"/>
                <a:gd name="connsiteY8" fmla="*/ 686245 h 999272"/>
                <a:gd name="connsiteX9" fmla="*/ 11033473 w 11425908"/>
                <a:gd name="connsiteY9" fmla="*/ 780761 h 999272"/>
                <a:gd name="connsiteX10" fmla="*/ 7205409 w 11425908"/>
                <a:gd name="connsiteY10" fmla="*/ 917772 h 999272"/>
                <a:gd name="connsiteX11" fmla="*/ 2480222 w 11425908"/>
                <a:gd name="connsiteY11" fmla="*/ 86596 h 999272"/>
                <a:gd name="connsiteX12" fmla="*/ 220651 w 11425908"/>
                <a:gd name="connsiteY12" fmla="*/ 196924 h 999272"/>
                <a:gd name="connsiteX13" fmla="*/ 0 w 11425908"/>
                <a:gd name="connsiteY13" fmla="*/ 231149 h 999272"/>
                <a:gd name="connsiteX14" fmla="*/ 42731 w 11425908"/>
                <a:gd name="connsiteY14" fmla="*/ 222612 h 999272"/>
                <a:gd name="connsiteX15" fmla="*/ 2369933 w 11425908"/>
                <a:gd name="connsiteY15" fmla="*/ 15 h 999272"/>
                <a:gd name="connsiteX16" fmla="*/ 7291156 w 11425908"/>
                <a:gd name="connsiteY16" fmla="*/ 595101 h 999272"/>
                <a:gd name="connsiteX17" fmla="*/ 11236364 w 11425908"/>
                <a:gd name="connsiteY17" fmla="*/ 267827 h 999272"/>
                <a:gd name="connsiteX18" fmla="*/ 11425908 w 11425908"/>
                <a:gd name="connsiteY18" fmla="*/ 210972 h 99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425908" h="999272">
                  <a:moveTo>
                    <a:pt x="11425908" y="210972"/>
                  </a:moveTo>
                  <a:lnTo>
                    <a:pt x="11424181" y="245653"/>
                  </a:lnTo>
                  <a:lnTo>
                    <a:pt x="11423365" y="262027"/>
                  </a:lnTo>
                  <a:lnTo>
                    <a:pt x="11418898" y="351708"/>
                  </a:lnTo>
                  <a:lnTo>
                    <a:pt x="11418083" y="368082"/>
                  </a:lnTo>
                  <a:lnTo>
                    <a:pt x="11413616" y="457762"/>
                  </a:lnTo>
                  <a:lnTo>
                    <a:pt x="11412801" y="474136"/>
                  </a:lnTo>
                  <a:lnTo>
                    <a:pt x="11407518" y="580191"/>
                  </a:lnTo>
                  <a:lnTo>
                    <a:pt x="11402236" y="686245"/>
                  </a:lnTo>
                  <a:lnTo>
                    <a:pt x="11033473" y="780761"/>
                  </a:lnTo>
                  <a:cubicBezTo>
                    <a:pt x="9274516" y="1172729"/>
                    <a:pt x="7205409" y="917772"/>
                    <a:pt x="7205409" y="917772"/>
                  </a:cubicBezTo>
                  <a:cubicBezTo>
                    <a:pt x="5590042" y="866378"/>
                    <a:pt x="3915236" y="160493"/>
                    <a:pt x="2480222" y="86596"/>
                  </a:cubicBezTo>
                  <a:cubicBezTo>
                    <a:pt x="1673026" y="45029"/>
                    <a:pt x="932298" y="99884"/>
                    <a:pt x="220651" y="196924"/>
                  </a:cubicBezTo>
                  <a:lnTo>
                    <a:pt x="0" y="231149"/>
                  </a:lnTo>
                  <a:lnTo>
                    <a:pt x="42731" y="222612"/>
                  </a:lnTo>
                  <a:cubicBezTo>
                    <a:pt x="772475" y="90290"/>
                    <a:pt x="1534413" y="-1345"/>
                    <a:pt x="2369933" y="15"/>
                  </a:cubicBezTo>
                  <a:cubicBezTo>
                    <a:pt x="3855302" y="2434"/>
                    <a:pt x="5620741" y="624129"/>
                    <a:pt x="7291156" y="595101"/>
                  </a:cubicBezTo>
                  <a:cubicBezTo>
                    <a:pt x="7291156" y="595101"/>
                    <a:pt x="9440499" y="746812"/>
                    <a:pt x="11236364" y="267827"/>
                  </a:cubicBezTo>
                  <a:lnTo>
                    <a:pt x="11425908" y="2109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FDB3F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7beb965c983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6670" y="5724525"/>
            <a:ext cx="12226290" cy="114363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7beb965c983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5880" y="5724525"/>
            <a:ext cx="12284710" cy="1143635"/>
          </a:xfrm>
          <a:prstGeom prst="rect">
            <a:avLst/>
          </a:prstGeom>
        </p:spPr>
      </p:pic>
      <p:pic>
        <p:nvPicPr>
          <p:cNvPr id="3" name="图片 2">
            <a:hlinkClick r:id="rId3"/>
            <a:extLst>
              <a:ext uri="{FF2B5EF4-FFF2-40B4-BE49-F238E27FC236}">
                <a16:creationId xmlns:a16="http://schemas.microsoft.com/office/drawing/2014/main" id="{00EA2EF7-469F-2BA9-2691-8907AB730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7132EBCD-2B28-A8C3-D507-91427772547F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9" name="组合 8" descr="51PPT模板网 &#10;唯一官网网址：www.51pptmoban.com">
              <a:extLst>
                <a:ext uri="{FF2B5EF4-FFF2-40B4-BE49-F238E27FC236}">
                  <a16:creationId xmlns:a16="http://schemas.microsoft.com/office/drawing/2014/main" id="{E28B4275-7201-4827-FEE5-2D85588BC6AD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1" name="TextBox 56">
                <a:hlinkClick r:id="rId3"/>
                <a:extLst>
                  <a:ext uri="{FF2B5EF4-FFF2-40B4-BE49-F238E27FC236}">
                    <a16:creationId xmlns:a16="http://schemas.microsoft.com/office/drawing/2014/main" id="{5BF839B5-164A-6417-8632-D324EEFFA30F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2" name="TextBox 35">
                <a:extLst>
                  <a:ext uri="{FF2B5EF4-FFF2-40B4-BE49-F238E27FC236}">
                    <a16:creationId xmlns:a16="http://schemas.microsoft.com/office/drawing/2014/main" id="{E0FABD54-568D-81C9-577B-1ED173D5338D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3" name="TextBox 59">
                <a:extLst>
                  <a:ext uri="{FF2B5EF4-FFF2-40B4-BE49-F238E27FC236}">
                    <a16:creationId xmlns:a16="http://schemas.microsoft.com/office/drawing/2014/main" id="{F52752FD-56C4-1252-723D-F4DBDB5E8E63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4" name="TextBox 62">
                <a:extLst>
                  <a:ext uri="{FF2B5EF4-FFF2-40B4-BE49-F238E27FC236}">
                    <a16:creationId xmlns:a16="http://schemas.microsoft.com/office/drawing/2014/main" id="{DDAC8188-5D12-3C83-CBDF-83F395323098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3EF19863-C8E4-AF63-5788-379117BBD166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</p:cSld>
  <p:clrMapOvr>
    <a:masterClrMapping/>
  </p:clrMapOvr>
  <p:transition advClick="0" advTm="0"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2023/3/14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</p:sldLayoutIdLst>
  <p:transition advClick="0" advTm="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2.pn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26.jpeg"/><Relationship Id="rId5" Type="http://schemas.openxmlformats.org/officeDocument/2006/relationships/image" Target="../media/image21.jpeg"/><Relationship Id="rId10" Type="http://schemas.openxmlformats.org/officeDocument/2006/relationships/image" Target="../media/image25.jpeg"/><Relationship Id="rId4" Type="http://schemas.openxmlformats.org/officeDocument/2006/relationships/image" Target="../media/image20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2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2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91411383-BA9B-0294-2FBE-0F23421619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8157" y="2749177"/>
            <a:ext cx="2048227" cy="1018082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C79475BB-56BC-8F35-0294-C2583B0068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8451" y="684481"/>
            <a:ext cx="1190170" cy="108837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7BA11B9-A3DD-8578-93CF-5F4B87A1FF3D}"/>
              </a:ext>
            </a:extLst>
          </p:cNvPr>
          <p:cNvGrpSpPr/>
          <p:nvPr/>
        </p:nvGrpSpPr>
        <p:grpSpPr>
          <a:xfrm>
            <a:off x="2453193" y="3542827"/>
            <a:ext cx="6350000" cy="1090028"/>
            <a:chOff x="2801536" y="3429000"/>
            <a:chExt cx="6350000" cy="109002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B145BDD-F75C-237A-7006-EE0036E6C892}"/>
                </a:ext>
              </a:extLst>
            </p:cNvPr>
            <p:cNvGrpSpPr/>
            <p:nvPr/>
          </p:nvGrpSpPr>
          <p:grpSpPr>
            <a:xfrm>
              <a:off x="2801536" y="3429000"/>
              <a:ext cx="6350000" cy="508776"/>
              <a:chOff x="2801536" y="3068316"/>
              <a:chExt cx="6350000" cy="508776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1196B402-653A-D32A-A4CF-08F47F888097}"/>
                  </a:ext>
                </a:extLst>
              </p:cNvPr>
              <p:cNvSpPr/>
              <p:nvPr/>
            </p:nvSpPr>
            <p:spPr>
              <a:xfrm>
                <a:off x="2801536" y="3068316"/>
                <a:ext cx="6255657" cy="441392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EFDB3F">
                      <a:alpha val="0"/>
                    </a:srgbClr>
                  </a:gs>
                  <a:gs pos="100000">
                    <a:schemeClr val="accent4">
                      <a:lumMod val="40000"/>
                      <a:lumOff val="60000"/>
                      <a:alpha val="4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70231B34-B6E2-A2CD-3B24-9F2BF60C8C08}"/>
                  </a:ext>
                </a:extLst>
              </p:cNvPr>
              <p:cNvSpPr txBox="1"/>
              <p:nvPr/>
            </p:nvSpPr>
            <p:spPr>
              <a:xfrm>
                <a:off x="3113595" y="3181041"/>
                <a:ext cx="51340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b="1" dirty="0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适用于党政机关、党建、党课等工作汇报总结</a:t>
                </a:r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9C3D0EE4-CDC6-4EAA-BDE3-00156796B38D}"/>
                  </a:ext>
                </a:extLst>
              </p:cNvPr>
              <p:cNvSpPr/>
              <p:nvPr/>
            </p:nvSpPr>
            <p:spPr>
              <a:xfrm>
                <a:off x="2895879" y="3135700"/>
                <a:ext cx="6255657" cy="441392"/>
              </a:xfrm>
              <a:prstGeom prst="roundRect">
                <a:avLst>
                  <a:gd name="adj" fmla="val 0"/>
                </a:avLst>
              </a:prstGeom>
              <a:noFill/>
              <a:ln>
                <a:gradFill flip="none" rotWithShape="1"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rgbClr val="EFDB3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9FDA0099-6C93-FDE8-6A4D-C5054872CA6F}"/>
                </a:ext>
              </a:extLst>
            </p:cNvPr>
            <p:cNvGrpSpPr/>
            <p:nvPr/>
          </p:nvGrpSpPr>
          <p:grpSpPr>
            <a:xfrm>
              <a:off x="2801536" y="4176484"/>
              <a:ext cx="4366863" cy="342544"/>
              <a:chOff x="4289813" y="5868701"/>
              <a:chExt cx="3670410" cy="342544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0CF21916-050A-4DD5-ED53-D08CBE43D144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E4B7E767-B9B4-75F6-AA61-69AF3A871FCF}"/>
                  </a:ext>
                </a:extLst>
              </p:cNvPr>
              <p:cNvSpPr txBox="1"/>
              <p:nvPr/>
            </p:nvSpPr>
            <p:spPr>
              <a:xfrm>
                <a:off x="6353864" y="5872691"/>
                <a:ext cx="16063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2023.03.15</a:t>
                </a:r>
                <a:endParaRPr lang="zh-CN" altLang="en-US" sz="1600" dirty="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chemeClr val="bg1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688A26-B4DF-A4FD-F943-5EF6A7EB607B}"/>
              </a:ext>
            </a:extLst>
          </p:cNvPr>
          <p:cNvSpPr txBox="1"/>
          <p:nvPr/>
        </p:nvSpPr>
        <p:spPr>
          <a:xfrm>
            <a:off x="2073103" y="1936079"/>
            <a:ext cx="7800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9600" b="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党建工作汇报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48C738A3-1A0A-6CF2-F07E-D1785A9B26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13" y="-95737"/>
            <a:ext cx="2804166" cy="245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86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2" name="圆角矩形标注 33">
            <a:extLst>
              <a:ext uri="{FF2B5EF4-FFF2-40B4-BE49-F238E27FC236}">
                <a16:creationId xmlns:a16="http://schemas.microsoft.com/office/drawing/2014/main" id="{DD10BCE6-8B48-D58F-B6FA-A04C16E3B745}"/>
              </a:ext>
            </a:extLst>
          </p:cNvPr>
          <p:cNvSpPr/>
          <p:nvPr/>
        </p:nvSpPr>
        <p:spPr>
          <a:xfrm>
            <a:off x="4327737" y="2900412"/>
            <a:ext cx="1610100" cy="528588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圆角矩形标注 34">
            <a:extLst>
              <a:ext uri="{FF2B5EF4-FFF2-40B4-BE49-F238E27FC236}">
                <a16:creationId xmlns:a16="http://schemas.microsoft.com/office/drawing/2014/main" id="{49FCFD62-6128-EF52-CD8E-B8FB4921E38C}"/>
              </a:ext>
            </a:extLst>
          </p:cNvPr>
          <p:cNvSpPr/>
          <p:nvPr/>
        </p:nvSpPr>
        <p:spPr>
          <a:xfrm>
            <a:off x="8107971" y="2900412"/>
            <a:ext cx="1610100" cy="528588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任意多边形 35">
            <a:extLst>
              <a:ext uri="{FF2B5EF4-FFF2-40B4-BE49-F238E27FC236}">
                <a16:creationId xmlns:a16="http://schemas.microsoft.com/office/drawing/2014/main" id="{9E458413-41E6-B1C8-0DA8-623BB4E7981B}"/>
              </a:ext>
            </a:extLst>
          </p:cNvPr>
          <p:cNvSpPr/>
          <p:nvPr/>
        </p:nvSpPr>
        <p:spPr>
          <a:xfrm>
            <a:off x="2437620" y="2629116"/>
            <a:ext cx="1610100" cy="799884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任意多边形 36">
            <a:extLst>
              <a:ext uri="{FF2B5EF4-FFF2-40B4-BE49-F238E27FC236}">
                <a16:creationId xmlns:a16="http://schemas.microsoft.com/office/drawing/2014/main" id="{2DC83341-8818-4BAF-3363-35AC66EFEB12}"/>
              </a:ext>
            </a:extLst>
          </p:cNvPr>
          <p:cNvSpPr/>
          <p:nvPr/>
        </p:nvSpPr>
        <p:spPr>
          <a:xfrm>
            <a:off x="6217854" y="2629116"/>
            <a:ext cx="1610100" cy="799884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031EB4-F5CD-4345-B535-F4794F5639C3}"/>
              </a:ext>
            </a:extLst>
          </p:cNvPr>
          <p:cNvSpPr txBox="1"/>
          <p:nvPr/>
        </p:nvSpPr>
        <p:spPr>
          <a:xfrm>
            <a:off x="2698860" y="299542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91A17A-0CFB-C24C-2D33-A719565747B5}"/>
              </a:ext>
            </a:extLst>
          </p:cNvPr>
          <p:cNvSpPr txBox="1"/>
          <p:nvPr/>
        </p:nvSpPr>
        <p:spPr>
          <a:xfrm>
            <a:off x="4636497" y="299542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E0C6B40-B16C-1B8E-0E42-4A83D68F646C}"/>
              </a:ext>
            </a:extLst>
          </p:cNvPr>
          <p:cNvSpPr txBox="1"/>
          <p:nvPr/>
        </p:nvSpPr>
        <p:spPr>
          <a:xfrm>
            <a:off x="6526614" y="299542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3B2591B-4953-F719-22AC-126C39E93733}"/>
              </a:ext>
            </a:extLst>
          </p:cNvPr>
          <p:cNvSpPr txBox="1"/>
          <p:nvPr/>
        </p:nvSpPr>
        <p:spPr>
          <a:xfrm>
            <a:off x="8416731" y="299542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8432B61-9585-B70D-42A6-B2CC15DAEA00}"/>
              </a:ext>
            </a:extLst>
          </p:cNvPr>
          <p:cNvSpPr txBox="1"/>
          <p:nvPr/>
        </p:nvSpPr>
        <p:spPr>
          <a:xfrm>
            <a:off x="4250583" y="3795313"/>
            <a:ext cx="2420723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2562996-BF77-AEAA-9204-894032DDAC43}"/>
              </a:ext>
            </a:extLst>
          </p:cNvPr>
          <p:cNvSpPr txBox="1"/>
          <p:nvPr/>
        </p:nvSpPr>
        <p:spPr>
          <a:xfrm>
            <a:off x="8054703" y="3795313"/>
            <a:ext cx="32975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1DE185-6D43-D33D-1189-3B5483C15AC8}"/>
              </a:ext>
            </a:extLst>
          </p:cNvPr>
          <p:cNvSpPr txBox="1"/>
          <p:nvPr/>
        </p:nvSpPr>
        <p:spPr>
          <a:xfrm>
            <a:off x="6128914" y="1636674"/>
            <a:ext cx="2420723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0F6578-A117-19B5-95E2-6AC15489BD62}"/>
              </a:ext>
            </a:extLst>
          </p:cNvPr>
          <p:cNvSpPr txBox="1"/>
          <p:nvPr/>
        </p:nvSpPr>
        <p:spPr>
          <a:xfrm>
            <a:off x="2396574" y="1636674"/>
            <a:ext cx="2420723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567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278AF274-4459-5E0D-0AAB-4FC8B0CE5A24}"/>
              </a:ext>
            </a:extLst>
          </p:cNvPr>
          <p:cNvSpPr/>
          <p:nvPr/>
        </p:nvSpPr>
        <p:spPr bwMode="auto">
          <a:xfrm>
            <a:off x="1900919" y="1586498"/>
            <a:ext cx="2160000" cy="2160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 87">
            <a:extLst>
              <a:ext uri="{FF2B5EF4-FFF2-40B4-BE49-F238E27FC236}">
                <a16:creationId xmlns:a16="http://schemas.microsoft.com/office/drawing/2014/main" id="{64538D51-E59D-3012-C33F-663BD0FF7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0642" y="2397292"/>
            <a:ext cx="1109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b="1" kern="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4" name="燕尾形 43">
            <a:extLst>
              <a:ext uri="{FF2B5EF4-FFF2-40B4-BE49-F238E27FC236}">
                <a16:creationId xmlns:a16="http://schemas.microsoft.com/office/drawing/2014/main" id="{4B31898E-5D37-79FD-823D-2AD2E77052C0}"/>
              </a:ext>
            </a:extLst>
          </p:cNvPr>
          <p:cNvSpPr/>
          <p:nvPr/>
        </p:nvSpPr>
        <p:spPr bwMode="auto">
          <a:xfrm>
            <a:off x="4319905" y="2487295"/>
            <a:ext cx="420370" cy="484505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574A667-133A-4103-0DE2-AC3576488EDB}"/>
              </a:ext>
            </a:extLst>
          </p:cNvPr>
          <p:cNvSpPr/>
          <p:nvPr/>
        </p:nvSpPr>
        <p:spPr bwMode="auto">
          <a:xfrm>
            <a:off x="5018223" y="1586498"/>
            <a:ext cx="2160000" cy="2160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矩形 87">
            <a:extLst>
              <a:ext uri="{FF2B5EF4-FFF2-40B4-BE49-F238E27FC236}">
                <a16:creationId xmlns:a16="http://schemas.microsoft.com/office/drawing/2014/main" id="{EEC80D59-AA04-5F20-DB29-B325D09F7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8426" y="2382052"/>
            <a:ext cx="1109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b="1" kern="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9" name="燕尾形 46">
            <a:extLst>
              <a:ext uri="{FF2B5EF4-FFF2-40B4-BE49-F238E27FC236}">
                <a16:creationId xmlns:a16="http://schemas.microsoft.com/office/drawing/2014/main" id="{39B020F9-FEBF-8598-12D0-3A55C12A4F47}"/>
              </a:ext>
            </a:extLst>
          </p:cNvPr>
          <p:cNvSpPr/>
          <p:nvPr/>
        </p:nvSpPr>
        <p:spPr bwMode="auto">
          <a:xfrm>
            <a:off x="7467600" y="2426335"/>
            <a:ext cx="435610" cy="469265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DD69A97-A4DE-2FAD-21C6-DD0749563DE7}"/>
              </a:ext>
            </a:extLst>
          </p:cNvPr>
          <p:cNvSpPr/>
          <p:nvPr/>
        </p:nvSpPr>
        <p:spPr bwMode="auto">
          <a:xfrm>
            <a:off x="8115528" y="1586498"/>
            <a:ext cx="2160000" cy="2160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87">
            <a:extLst>
              <a:ext uri="{FF2B5EF4-FFF2-40B4-BE49-F238E27FC236}">
                <a16:creationId xmlns:a16="http://schemas.microsoft.com/office/drawing/2014/main" id="{EF287883-D037-B1EA-4863-18F64D84A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6211" y="2351572"/>
            <a:ext cx="1109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b="1" kern="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7C97A1B-46C0-0596-EF47-4C087142205E}"/>
              </a:ext>
            </a:extLst>
          </p:cNvPr>
          <p:cNvSpPr txBox="1"/>
          <p:nvPr/>
        </p:nvSpPr>
        <p:spPr>
          <a:xfrm>
            <a:off x="1765259" y="3949701"/>
            <a:ext cx="2420723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2112886-A590-0968-5495-1F2AC13BCF1E}"/>
              </a:ext>
            </a:extLst>
          </p:cNvPr>
          <p:cNvSpPr txBox="1"/>
          <p:nvPr/>
        </p:nvSpPr>
        <p:spPr>
          <a:xfrm>
            <a:off x="4913043" y="3949701"/>
            <a:ext cx="2420723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B8EA260-73E5-3346-F752-7A00AAF2E86B}"/>
              </a:ext>
            </a:extLst>
          </p:cNvPr>
          <p:cNvSpPr txBox="1"/>
          <p:nvPr/>
        </p:nvSpPr>
        <p:spPr>
          <a:xfrm>
            <a:off x="8040828" y="3949701"/>
            <a:ext cx="2420723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372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228675C-4556-2A10-3945-86A66203D0E1}"/>
              </a:ext>
            </a:extLst>
          </p:cNvPr>
          <p:cNvSpPr/>
          <p:nvPr/>
        </p:nvSpPr>
        <p:spPr>
          <a:xfrm>
            <a:off x="874713" y="3222785"/>
            <a:ext cx="10442575" cy="1930480"/>
          </a:xfrm>
          <a:prstGeom prst="roundRect">
            <a:avLst>
              <a:gd name="adj" fmla="val 465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0F6EC88-35FD-29C4-2474-F975B666165E}"/>
              </a:ext>
            </a:extLst>
          </p:cNvPr>
          <p:cNvSpPr/>
          <p:nvPr/>
        </p:nvSpPr>
        <p:spPr>
          <a:xfrm>
            <a:off x="874713" y="1949450"/>
            <a:ext cx="10442575" cy="1930480"/>
          </a:xfrm>
          <a:prstGeom prst="roundRect">
            <a:avLst>
              <a:gd name="adj" fmla="val 465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FD378FB-71F6-BF37-6606-082CFB2BF5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286" y="644542"/>
            <a:ext cx="3853428" cy="193048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EAA32F8-354F-6302-9544-90852C477414}"/>
              </a:ext>
            </a:extLst>
          </p:cNvPr>
          <p:cNvSpPr txBox="1"/>
          <p:nvPr/>
        </p:nvSpPr>
        <p:spPr>
          <a:xfrm>
            <a:off x="2476419" y="2395640"/>
            <a:ext cx="2995722" cy="103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A47470-A4CF-D116-28DB-661BADC5BC51}"/>
              </a:ext>
            </a:extLst>
          </p:cNvPr>
          <p:cNvSpPr txBox="1"/>
          <p:nvPr/>
        </p:nvSpPr>
        <p:spPr>
          <a:xfrm>
            <a:off x="1567656" y="4076763"/>
            <a:ext cx="9056688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29359A-93AF-D46D-BA73-2B85DA479414}"/>
              </a:ext>
            </a:extLst>
          </p:cNvPr>
          <p:cNvSpPr txBox="1"/>
          <p:nvPr/>
        </p:nvSpPr>
        <p:spPr>
          <a:xfrm>
            <a:off x="1423706" y="2388997"/>
            <a:ext cx="1456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6000" dirty="0">
                <a:gradFill flip="none" rotWithShape="1">
                  <a:gsLst>
                    <a:gs pos="0">
                      <a:srgbClr val="FF0000">
                        <a:alpha val="0"/>
                      </a:srgbClr>
                    </a:gs>
                    <a:gs pos="100000">
                      <a:srgbClr val="EFDB3F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EFDB3F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38748-DC41-EB00-127B-B3259845EE84}"/>
              </a:ext>
            </a:extLst>
          </p:cNvPr>
          <p:cNvSpPr txBox="1"/>
          <p:nvPr/>
        </p:nvSpPr>
        <p:spPr>
          <a:xfrm>
            <a:off x="7729703" y="2395640"/>
            <a:ext cx="2995722" cy="103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FB4A29-0218-FD90-14FF-E08672FEB08C}"/>
              </a:ext>
            </a:extLst>
          </p:cNvPr>
          <p:cNvSpPr txBox="1"/>
          <p:nvPr/>
        </p:nvSpPr>
        <p:spPr>
          <a:xfrm>
            <a:off x="6593071" y="2388997"/>
            <a:ext cx="1456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6000" dirty="0">
                <a:gradFill flip="none" rotWithShape="1">
                  <a:gsLst>
                    <a:gs pos="0">
                      <a:srgbClr val="FF0000">
                        <a:alpha val="0"/>
                      </a:srgbClr>
                    </a:gs>
                    <a:gs pos="100000">
                      <a:srgbClr val="EFDB3F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EFDB3F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579AA65-3621-3094-606E-A6DCD7AF3073}"/>
              </a:ext>
            </a:extLst>
          </p:cNvPr>
          <p:cNvCxnSpPr/>
          <p:nvPr/>
        </p:nvCxnSpPr>
        <p:spPr>
          <a:xfrm>
            <a:off x="6096000" y="2298700"/>
            <a:ext cx="0" cy="12192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644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4639160-7613-3188-F512-684F505CB29B}"/>
              </a:ext>
            </a:extLst>
          </p:cNvPr>
          <p:cNvSpPr txBox="1"/>
          <p:nvPr/>
        </p:nvSpPr>
        <p:spPr>
          <a:xfrm>
            <a:off x="3733800" y="3973831"/>
            <a:ext cx="472440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</a:t>
            </a:r>
            <a:r>
              <a:rPr lang="zh-CN" altLang="en-US" sz="1200"/>
              <a:t>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A208AC8-D733-1DE1-BA0E-E2E60B0C00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78" y="85346"/>
            <a:ext cx="2804166" cy="245669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F56D623-116F-EF3A-0CF0-A0E925171994}"/>
              </a:ext>
            </a:extLst>
          </p:cNvPr>
          <p:cNvGrpSpPr/>
          <p:nvPr/>
        </p:nvGrpSpPr>
        <p:grpSpPr>
          <a:xfrm>
            <a:off x="3065244" y="1395162"/>
            <a:ext cx="4719168" cy="2386611"/>
            <a:chOff x="1008980" y="419432"/>
            <a:chExt cx="4719168" cy="238661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2CC1D9E-6B53-364C-1224-5D5B7E13DF57}"/>
                </a:ext>
              </a:extLst>
            </p:cNvPr>
            <p:cNvGrpSpPr/>
            <p:nvPr/>
          </p:nvGrpSpPr>
          <p:grpSpPr>
            <a:xfrm>
              <a:off x="1008980" y="1980374"/>
              <a:ext cx="4719168" cy="825669"/>
              <a:chOff x="1008980" y="1980374"/>
              <a:chExt cx="4719168" cy="825669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BF005FBC-AC3F-4E5E-1366-C7BDC381E6E9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13" name="矩形: 圆角 12">
                  <a:extLst>
                    <a:ext uri="{FF2B5EF4-FFF2-40B4-BE49-F238E27FC236}">
                      <a16:creationId xmlns:a16="http://schemas.microsoft.com/office/drawing/2014/main" id="{D008BC88-8AE1-17C2-3A7D-85642019A98A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9AE17EBB-2946-E866-5AE4-C4AA11875783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BD3E9E2-A7C8-92E3-1553-F6F70F19A59F}"/>
                  </a:ext>
                </a:extLst>
              </p:cNvPr>
              <p:cNvSpPr txBox="1"/>
              <p:nvPr/>
            </p:nvSpPr>
            <p:spPr>
              <a:xfrm>
                <a:off x="1008980" y="2139586"/>
                <a:ext cx="4275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2400" dirty="0"/>
                  <a:t>单击此处添加标题文本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A17B977-1C84-828F-F2EE-8F0171335FE6}"/>
                </a:ext>
              </a:extLst>
            </p:cNvPr>
            <p:cNvSpPr txBox="1"/>
            <p:nvPr/>
          </p:nvSpPr>
          <p:spPr>
            <a:xfrm>
              <a:off x="2689499" y="419432"/>
              <a:ext cx="252327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96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96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9384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3" name="Freeform 11">
            <a:extLst>
              <a:ext uri="{FF2B5EF4-FFF2-40B4-BE49-F238E27FC236}">
                <a16:creationId xmlns:a16="http://schemas.microsoft.com/office/drawing/2014/main" id="{3C2DBFFB-6F0B-23E0-B56C-10059F85C11A}"/>
              </a:ext>
            </a:extLst>
          </p:cNvPr>
          <p:cNvSpPr/>
          <p:nvPr/>
        </p:nvSpPr>
        <p:spPr bwMode="auto">
          <a:xfrm>
            <a:off x="6132373" y="1828171"/>
            <a:ext cx="1373897" cy="137273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id-ID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CAB9D94D-F05A-4B45-89A3-E8AB00B1D00D}"/>
              </a:ext>
            </a:extLst>
          </p:cNvPr>
          <p:cNvSpPr/>
          <p:nvPr/>
        </p:nvSpPr>
        <p:spPr bwMode="auto">
          <a:xfrm>
            <a:off x="6231404" y="1924297"/>
            <a:ext cx="1168256" cy="11688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Oval 13">
            <a:extLst>
              <a:ext uri="{FF2B5EF4-FFF2-40B4-BE49-F238E27FC236}">
                <a16:creationId xmlns:a16="http://schemas.microsoft.com/office/drawing/2014/main" id="{8951F60F-75BA-5BE5-CEB6-4CC3877CF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9455" y="2072221"/>
            <a:ext cx="872154" cy="871952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Freeform 108">
            <a:extLst>
              <a:ext uri="{FF2B5EF4-FFF2-40B4-BE49-F238E27FC236}">
                <a16:creationId xmlns:a16="http://schemas.microsoft.com/office/drawing/2014/main" id="{AD7B3E92-427B-42E1-0117-A4EC2092C05F}"/>
              </a:ext>
            </a:extLst>
          </p:cNvPr>
          <p:cNvSpPr/>
          <p:nvPr/>
        </p:nvSpPr>
        <p:spPr bwMode="auto">
          <a:xfrm rot="16200000">
            <a:off x="4281021" y="1408496"/>
            <a:ext cx="1791645" cy="1793168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id-ID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109">
            <a:extLst>
              <a:ext uri="{FF2B5EF4-FFF2-40B4-BE49-F238E27FC236}">
                <a16:creationId xmlns:a16="http://schemas.microsoft.com/office/drawing/2014/main" id="{C8D8DA01-B85B-A13F-3252-7A6A656A0955}"/>
              </a:ext>
            </a:extLst>
          </p:cNvPr>
          <p:cNvSpPr/>
          <p:nvPr/>
        </p:nvSpPr>
        <p:spPr bwMode="auto">
          <a:xfrm rot="16200000">
            <a:off x="4407529" y="1546583"/>
            <a:ext cx="1523476" cy="1526879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Oval 110">
            <a:extLst>
              <a:ext uri="{FF2B5EF4-FFF2-40B4-BE49-F238E27FC236}">
                <a16:creationId xmlns:a16="http://schemas.microsoft.com/office/drawing/2014/main" id="{56E9E0C7-98C3-0871-813B-E21409CD4EF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599893" y="1740516"/>
            <a:ext cx="1137342" cy="1139011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120">
            <a:extLst>
              <a:ext uri="{FF2B5EF4-FFF2-40B4-BE49-F238E27FC236}">
                <a16:creationId xmlns:a16="http://schemas.microsoft.com/office/drawing/2014/main" id="{E02F3C4F-79EB-4818-BCCF-7EDCC770E378}"/>
              </a:ext>
            </a:extLst>
          </p:cNvPr>
          <p:cNvSpPr/>
          <p:nvPr/>
        </p:nvSpPr>
        <p:spPr bwMode="auto">
          <a:xfrm flipV="1">
            <a:off x="6132374" y="3261349"/>
            <a:ext cx="2065992" cy="206423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id-ID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121">
            <a:extLst>
              <a:ext uri="{FF2B5EF4-FFF2-40B4-BE49-F238E27FC236}">
                <a16:creationId xmlns:a16="http://schemas.microsoft.com/office/drawing/2014/main" id="{B63F7A83-EFEA-7C1D-A73D-977AD77CF9E9}"/>
              </a:ext>
            </a:extLst>
          </p:cNvPr>
          <p:cNvSpPr/>
          <p:nvPr/>
        </p:nvSpPr>
        <p:spPr bwMode="auto">
          <a:xfrm flipV="1">
            <a:off x="6281291" y="3423343"/>
            <a:ext cx="1756759" cy="175769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Oval 122">
            <a:extLst>
              <a:ext uri="{FF2B5EF4-FFF2-40B4-BE49-F238E27FC236}">
                <a16:creationId xmlns:a16="http://schemas.microsoft.com/office/drawing/2014/main" id="{4689DAFF-FF0A-1EB3-F479-0DE183E1A3C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503922" y="3647402"/>
            <a:ext cx="1311498" cy="1311193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124">
            <a:extLst>
              <a:ext uri="{FF2B5EF4-FFF2-40B4-BE49-F238E27FC236}">
                <a16:creationId xmlns:a16="http://schemas.microsoft.com/office/drawing/2014/main" id="{C0244109-D1E9-B79D-FF78-C355779C906C}"/>
              </a:ext>
            </a:extLst>
          </p:cNvPr>
          <p:cNvSpPr/>
          <p:nvPr/>
        </p:nvSpPr>
        <p:spPr bwMode="auto">
          <a:xfrm rot="5400000" flipV="1">
            <a:off x="4539048" y="3260698"/>
            <a:ext cx="1533728" cy="1535032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id-ID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125">
            <a:extLst>
              <a:ext uri="{FF2B5EF4-FFF2-40B4-BE49-F238E27FC236}">
                <a16:creationId xmlns:a16="http://schemas.microsoft.com/office/drawing/2014/main" id="{2E07A55C-4900-1ECF-8754-F8F92A5F6874}"/>
              </a:ext>
            </a:extLst>
          </p:cNvPr>
          <p:cNvSpPr/>
          <p:nvPr/>
        </p:nvSpPr>
        <p:spPr bwMode="auto">
          <a:xfrm rot="5400000" flipV="1">
            <a:off x="4647344" y="3370444"/>
            <a:ext cx="1304163" cy="13070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Oval 126">
            <a:extLst>
              <a:ext uri="{FF2B5EF4-FFF2-40B4-BE49-F238E27FC236}">
                <a16:creationId xmlns:a16="http://schemas.microsoft.com/office/drawing/2014/main" id="{7EE7F562-A1E5-7CC5-72DD-E2FB192AB94A}"/>
              </a:ext>
            </a:extLst>
          </p:cNvPr>
          <p:cNvSpPr>
            <a:spLocks noChangeArrowheads="1"/>
          </p:cNvSpPr>
          <p:nvPr/>
        </p:nvSpPr>
        <p:spPr bwMode="auto">
          <a:xfrm rot="5400000" flipV="1">
            <a:off x="4812016" y="3536462"/>
            <a:ext cx="973615" cy="975044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9" name="Straight Connector 19">
            <a:extLst>
              <a:ext uri="{FF2B5EF4-FFF2-40B4-BE49-F238E27FC236}">
                <a16:creationId xmlns:a16="http://schemas.microsoft.com/office/drawing/2014/main" id="{569CBA52-B7CF-C19E-B9C5-860428896147}"/>
              </a:ext>
            </a:extLst>
          </p:cNvPr>
          <p:cNvCxnSpPr/>
          <p:nvPr/>
        </p:nvCxnSpPr>
        <p:spPr>
          <a:xfrm flipH="1" flipV="1">
            <a:off x="3973915" y="1882622"/>
            <a:ext cx="441167" cy="279887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</p:cxnSp>
      <p:cxnSp>
        <p:nvCxnSpPr>
          <p:cNvPr id="20" name="Straight Connector 21">
            <a:extLst>
              <a:ext uri="{FF2B5EF4-FFF2-40B4-BE49-F238E27FC236}">
                <a16:creationId xmlns:a16="http://schemas.microsoft.com/office/drawing/2014/main" id="{127EDF1F-66B8-C0E1-47C8-ED75D3D6C7BB}"/>
              </a:ext>
            </a:extLst>
          </p:cNvPr>
          <p:cNvCxnSpPr>
            <a:cxnSpLocks/>
          </p:cNvCxnSpPr>
          <p:nvPr/>
        </p:nvCxnSpPr>
        <p:spPr>
          <a:xfrm flipH="1">
            <a:off x="1411178" y="1882622"/>
            <a:ext cx="2562738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tailEnd type="oval"/>
          </a:ln>
          <a:effectLst/>
        </p:spPr>
      </p:cxnSp>
      <p:cxnSp>
        <p:nvCxnSpPr>
          <p:cNvPr id="21" name="Straight Connector 127">
            <a:extLst>
              <a:ext uri="{FF2B5EF4-FFF2-40B4-BE49-F238E27FC236}">
                <a16:creationId xmlns:a16="http://schemas.microsoft.com/office/drawing/2014/main" id="{17C5A62C-3380-16EC-5B5B-3598A277A51C}"/>
              </a:ext>
            </a:extLst>
          </p:cNvPr>
          <p:cNvCxnSpPr/>
          <p:nvPr/>
        </p:nvCxnSpPr>
        <p:spPr>
          <a:xfrm flipH="1">
            <a:off x="4097228" y="3916188"/>
            <a:ext cx="441167" cy="279887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</p:cxnSp>
      <p:cxnSp>
        <p:nvCxnSpPr>
          <p:cNvPr id="22" name="Straight Connector 128">
            <a:extLst>
              <a:ext uri="{FF2B5EF4-FFF2-40B4-BE49-F238E27FC236}">
                <a16:creationId xmlns:a16="http://schemas.microsoft.com/office/drawing/2014/main" id="{46ADF2B0-5AE1-B4BD-6F27-BF59C27EF88C}"/>
              </a:ext>
            </a:extLst>
          </p:cNvPr>
          <p:cNvCxnSpPr>
            <a:cxnSpLocks/>
          </p:cNvCxnSpPr>
          <p:nvPr/>
        </p:nvCxnSpPr>
        <p:spPr>
          <a:xfrm flipH="1">
            <a:off x="1839238" y="4196075"/>
            <a:ext cx="2257991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tailEnd type="oval"/>
          </a:ln>
          <a:effectLst/>
        </p:spPr>
      </p:cxnSp>
      <p:cxnSp>
        <p:nvCxnSpPr>
          <p:cNvPr id="23" name="Straight Connector 134">
            <a:extLst>
              <a:ext uri="{FF2B5EF4-FFF2-40B4-BE49-F238E27FC236}">
                <a16:creationId xmlns:a16="http://schemas.microsoft.com/office/drawing/2014/main" id="{92E37992-E1AA-87A1-E135-0E848221EB70}"/>
              </a:ext>
            </a:extLst>
          </p:cNvPr>
          <p:cNvCxnSpPr/>
          <p:nvPr/>
        </p:nvCxnSpPr>
        <p:spPr>
          <a:xfrm flipV="1">
            <a:off x="7399659" y="1867854"/>
            <a:ext cx="441167" cy="279887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</p:cxnSp>
      <p:cxnSp>
        <p:nvCxnSpPr>
          <p:cNvPr id="24" name="Straight Connector 135">
            <a:extLst>
              <a:ext uri="{FF2B5EF4-FFF2-40B4-BE49-F238E27FC236}">
                <a16:creationId xmlns:a16="http://schemas.microsoft.com/office/drawing/2014/main" id="{931607F8-535C-E54C-A363-A75E60AED04E}"/>
              </a:ext>
            </a:extLst>
          </p:cNvPr>
          <p:cNvCxnSpPr>
            <a:cxnSpLocks/>
          </p:cNvCxnSpPr>
          <p:nvPr/>
        </p:nvCxnSpPr>
        <p:spPr>
          <a:xfrm>
            <a:off x="7840827" y="1867854"/>
            <a:ext cx="2789423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tailEnd type="oval"/>
          </a:ln>
          <a:effectLst/>
        </p:spPr>
      </p:cxnSp>
      <p:cxnSp>
        <p:nvCxnSpPr>
          <p:cNvPr id="32" name="Straight Connector 47">
            <a:extLst>
              <a:ext uri="{FF2B5EF4-FFF2-40B4-BE49-F238E27FC236}">
                <a16:creationId xmlns:a16="http://schemas.microsoft.com/office/drawing/2014/main" id="{1F8BD292-B633-A8B4-686D-084229FA2B52}"/>
              </a:ext>
            </a:extLst>
          </p:cNvPr>
          <p:cNvCxnSpPr/>
          <p:nvPr/>
        </p:nvCxnSpPr>
        <p:spPr>
          <a:xfrm>
            <a:off x="7928782" y="3695248"/>
            <a:ext cx="462583" cy="179723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</p:cxnSp>
      <p:cxnSp>
        <p:nvCxnSpPr>
          <p:cNvPr id="33" name="Straight Connector 48">
            <a:extLst>
              <a:ext uri="{FF2B5EF4-FFF2-40B4-BE49-F238E27FC236}">
                <a16:creationId xmlns:a16="http://schemas.microsoft.com/office/drawing/2014/main" id="{AEC8D4F6-1344-7195-3F8E-C9827C0F3F49}"/>
              </a:ext>
            </a:extLst>
          </p:cNvPr>
          <p:cNvCxnSpPr>
            <a:cxnSpLocks/>
          </p:cNvCxnSpPr>
          <p:nvPr/>
        </p:nvCxnSpPr>
        <p:spPr>
          <a:xfrm>
            <a:off x="8391365" y="3874971"/>
            <a:ext cx="2238885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tailEnd type="oval"/>
          </a:ln>
          <a:effectLst/>
        </p:spPr>
      </p:cxnSp>
      <p:grpSp>
        <p:nvGrpSpPr>
          <p:cNvPr id="34" name="Group 20">
            <a:extLst>
              <a:ext uri="{FF2B5EF4-FFF2-40B4-BE49-F238E27FC236}">
                <a16:creationId xmlns:a16="http://schemas.microsoft.com/office/drawing/2014/main" id="{25238835-5938-CE9E-1EFB-12B48855338A}"/>
              </a:ext>
            </a:extLst>
          </p:cNvPr>
          <p:cNvGrpSpPr/>
          <p:nvPr/>
        </p:nvGrpSpPr>
        <p:grpSpPr>
          <a:xfrm>
            <a:off x="4967130" y="2147740"/>
            <a:ext cx="354400" cy="377732"/>
            <a:chOff x="7938" y="-1587"/>
            <a:chExt cx="1450975" cy="1547812"/>
          </a:xfrm>
          <a:solidFill>
            <a:srgbClr val="C00000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8AA5CD7-C7DC-5571-12CE-3DC7C60F1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id-ID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D29B1C7F-8FAE-1432-73F7-9277FD1C0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id-ID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8529C255-F399-3C6E-EFF7-08C1CE3D5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id-ID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8" name="Freeform 11">
            <a:extLst>
              <a:ext uri="{FF2B5EF4-FFF2-40B4-BE49-F238E27FC236}">
                <a16:creationId xmlns:a16="http://schemas.microsoft.com/office/drawing/2014/main" id="{E48D8647-76D7-159E-024D-A7F43CFF9905}"/>
              </a:ext>
            </a:extLst>
          </p:cNvPr>
          <p:cNvSpPr>
            <a:spLocks noEditPoints="1"/>
          </p:cNvSpPr>
          <p:nvPr/>
        </p:nvSpPr>
        <p:spPr bwMode="auto">
          <a:xfrm>
            <a:off x="6658715" y="2347681"/>
            <a:ext cx="313633" cy="35686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id-ID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9" name="Group 59">
            <a:extLst>
              <a:ext uri="{FF2B5EF4-FFF2-40B4-BE49-F238E27FC236}">
                <a16:creationId xmlns:a16="http://schemas.microsoft.com/office/drawing/2014/main" id="{A05DA37C-40D2-7BF2-F79D-69955D9EDEEE}"/>
              </a:ext>
            </a:extLst>
          </p:cNvPr>
          <p:cNvGrpSpPr/>
          <p:nvPr/>
        </p:nvGrpSpPr>
        <p:grpSpPr>
          <a:xfrm>
            <a:off x="6931417" y="4129022"/>
            <a:ext cx="456508" cy="475633"/>
            <a:chOff x="-251803" y="2267153"/>
            <a:chExt cx="2078037" cy="2166938"/>
          </a:xfrm>
          <a:solidFill>
            <a:srgbClr val="C00000"/>
          </a:solidFill>
        </p:grpSpPr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id="{B1684148-6F33-CC2D-F427-2D261E78C885}"/>
                </a:ext>
              </a:extLst>
            </p:cNvPr>
            <p:cNvSpPr/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id-ID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id="{BF3A7666-6AC2-FE21-240B-8B01E4A77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id-ID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2" name="Group 97">
            <a:extLst>
              <a:ext uri="{FF2B5EF4-FFF2-40B4-BE49-F238E27FC236}">
                <a16:creationId xmlns:a16="http://schemas.microsoft.com/office/drawing/2014/main" id="{B921C465-5002-1B76-711F-2E6B37B4F021}"/>
              </a:ext>
            </a:extLst>
          </p:cNvPr>
          <p:cNvGrpSpPr/>
          <p:nvPr/>
        </p:nvGrpSpPr>
        <p:grpSpPr>
          <a:xfrm>
            <a:off x="5121669" y="3920157"/>
            <a:ext cx="368484" cy="259595"/>
            <a:chOff x="3175" y="1588"/>
            <a:chExt cx="1184276" cy="835025"/>
          </a:xfrm>
          <a:solidFill>
            <a:srgbClr val="C00000"/>
          </a:solidFill>
        </p:grpSpPr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22C6FA31-6E90-E932-A24C-8D2FBFF54217}"/>
                </a:ext>
              </a:extLst>
            </p:cNvPr>
            <p:cNvSpPr/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id-ID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976EA119-CC44-B615-2537-839D740C8FE7}"/>
                </a:ext>
              </a:extLst>
            </p:cNvPr>
            <p:cNvSpPr/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blipFill dpi="0"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id-ID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8D93CE8-8ABE-B563-BB96-8ECACC742096}"/>
              </a:ext>
            </a:extLst>
          </p:cNvPr>
          <p:cNvGrpSpPr/>
          <p:nvPr/>
        </p:nvGrpSpPr>
        <p:grpSpPr>
          <a:xfrm>
            <a:off x="1491243" y="1495236"/>
            <a:ext cx="2420724" cy="1153970"/>
            <a:chOff x="3928843" y="2995773"/>
            <a:chExt cx="2420724" cy="115397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528605F-50D8-9A5A-6001-317019C79140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1FA621D-8E14-ECD8-B7F2-CA58F1B815F3}"/>
                </a:ext>
              </a:extLst>
            </p:cNvPr>
            <p:cNvSpPr txBox="1"/>
            <p:nvPr/>
          </p:nvSpPr>
          <p:spPr>
            <a:xfrm>
              <a:off x="3928844" y="3404667"/>
              <a:ext cx="2420723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000F819-399E-CB35-B86A-C02601CB45CB}"/>
              </a:ext>
            </a:extLst>
          </p:cNvPr>
          <p:cNvGrpSpPr/>
          <p:nvPr/>
        </p:nvGrpSpPr>
        <p:grpSpPr>
          <a:xfrm>
            <a:off x="1891932" y="3804625"/>
            <a:ext cx="2420724" cy="1153970"/>
            <a:chOff x="3928843" y="2995773"/>
            <a:chExt cx="2420724" cy="115397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1264808-6D29-B193-D652-646E6AF0D1AE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BD4D286-5449-E4DD-5047-224BEE24FDBD}"/>
                </a:ext>
              </a:extLst>
            </p:cNvPr>
            <p:cNvSpPr txBox="1"/>
            <p:nvPr/>
          </p:nvSpPr>
          <p:spPr>
            <a:xfrm>
              <a:off x="3928844" y="3404667"/>
              <a:ext cx="2420723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C91520E-701D-CADB-7270-084B2F5D0C29}"/>
              </a:ext>
            </a:extLst>
          </p:cNvPr>
          <p:cNvGrpSpPr/>
          <p:nvPr/>
        </p:nvGrpSpPr>
        <p:grpSpPr>
          <a:xfrm>
            <a:off x="8198366" y="1462569"/>
            <a:ext cx="2392790" cy="1153970"/>
            <a:chOff x="4653952" y="2995773"/>
            <a:chExt cx="2392790" cy="115397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C8A11C7-1817-AFC0-27EB-65FB992F7227}"/>
                </a:ext>
              </a:extLst>
            </p:cNvPr>
            <p:cNvSpPr txBox="1"/>
            <p:nvPr/>
          </p:nvSpPr>
          <p:spPr>
            <a:xfrm>
              <a:off x="5350286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C2AEF9B-D302-A79D-3C13-C3B426F4B160}"/>
                </a:ext>
              </a:extLst>
            </p:cNvPr>
            <p:cNvSpPr txBox="1"/>
            <p:nvPr/>
          </p:nvSpPr>
          <p:spPr>
            <a:xfrm>
              <a:off x="4653952" y="3404667"/>
              <a:ext cx="2387335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EE5C31E-F669-84E0-F6DB-7404FD1E80E0}"/>
              </a:ext>
            </a:extLst>
          </p:cNvPr>
          <p:cNvGrpSpPr/>
          <p:nvPr/>
        </p:nvGrpSpPr>
        <p:grpSpPr>
          <a:xfrm>
            <a:off x="8192911" y="3479146"/>
            <a:ext cx="2392790" cy="1153970"/>
            <a:chOff x="4653952" y="2995773"/>
            <a:chExt cx="2392790" cy="115397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BC9DFE1-1B4F-A01E-5DAA-BF62BE560DB9}"/>
                </a:ext>
              </a:extLst>
            </p:cNvPr>
            <p:cNvSpPr txBox="1"/>
            <p:nvPr/>
          </p:nvSpPr>
          <p:spPr>
            <a:xfrm>
              <a:off x="5350286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72FEF4C-0D05-8465-C5BA-B88A8A92082B}"/>
                </a:ext>
              </a:extLst>
            </p:cNvPr>
            <p:cNvSpPr txBox="1"/>
            <p:nvPr/>
          </p:nvSpPr>
          <p:spPr>
            <a:xfrm>
              <a:off x="4653952" y="3404667"/>
              <a:ext cx="2387335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7450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B73CDC1B-02D3-506F-7114-3BC28F9EEFF2}"/>
              </a:ext>
            </a:extLst>
          </p:cNvPr>
          <p:cNvSpPr/>
          <p:nvPr/>
        </p:nvSpPr>
        <p:spPr>
          <a:xfrm>
            <a:off x="839787" y="3587323"/>
            <a:ext cx="10512425" cy="1923853"/>
          </a:xfrm>
          <a:prstGeom prst="roundRect">
            <a:avLst>
              <a:gd name="adj" fmla="val 8069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3E9EEC2-DC78-2181-255D-D154943F0F13}"/>
              </a:ext>
            </a:extLst>
          </p:cNvPr>
          <p:cNvSpPr/>
          <p:nvPr/>
        </p:nvSpPr>
        <p:spPr>
          <a:xfrm>
            <a:off x="839787" y="1327347"/>
            <a:ext cx="10512425" cy="1923853"/>
          </a:xfrm>
          <a:prstGeom prst="roundRect">
            <a:avLst>
              <a:gd name="adj" fmla="val 8069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BBFCB5F-4526-E4E4-0F5A-70F07D8F4500}"/>
              </a:ext>
            </a:extLst>
          </p:cNvPr>
          <p:cNvSpPr/>
          <p:nvPr/>
        </p:nvSpPr>
        <p:spPr>
          <a:xfrm>
            <a:off x="3572229" y="905229"/>
            <a:ext cx="5047542" cy="504754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E53AC44-D82A-BA55-2E4B-A5EF1BA5AC52}"/>
              </a:ext>
            </a:extLst>
          </p:cNvPr>
          <p:cNvSpPr/>
          <p:nvPr/>
        </p:nvSpPr>
        <p:spPr>
          <a:xfrm>
            <a:off x="4468557" y="1801557"/>
            <a:ext cx="3254886" cy="3254886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282829B-5EA0-D150-9335-0745075482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2524125"/>
            <a:ext cx="2438400" cy="180975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49A5B5C9-DB13-CB3B-D40F-264FCEE454FC}"/>
              </a:ext>
            </a:extLst>
          </p:cNvPr>
          <p:cNvGrpSpPr/>
          <p:nvPr/>
        </p:nvGrpSpPr>
        <p:grpSpPr>
          <a:xfrm>
            <a:off x="1083528" y="1524065"/>
            <a:ext cx="1837472" cy="1375569"/>
            <a:chOff x="3928843" y="2995773"/>
            <a:chExt cx="1837472" cy="137556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EF021E5-1D34-796F-3721-4462B27D3419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8FBD4E8-B461-0D4D-8A51-10FACF9A623A}"/>
                </a:ext>
              </a:extLst>
            </p:cNvPr>
            <p:cNvSpPr txBox="1"/>
            <p:nvPr/>
          </p:nvSpPr>
          <p:spPr>
            <a:xfrm>
              <a:off x="3928844" y="3404667"/>
              <a:ext cx="1837471" cy="966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E430352-FA55-052F-CD4D-FFA74874EC13}"/>
              </a:ext>
            </a:extLst>
          </p:cNvPr>
          <p:cNvGrpSpPr/>
          <p:nvPr/>
        </p:nvGrpSpPr>
        <p:grpSpPr>
          <a:xfrm>
            <a:off x="9271000" y="1562165"/>
            <a:ext cx="1837471" cy="1375569"/>
            <a:chOff x="5209271" y="2995773"/>
            <a:chExt cx="1837471" cy="137556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CCEDD4-8BCB-39C9-8BAD-0ABB57F26119}"/>
                </a:ext>
              </a:extLst>
            </p:cNvPr>
            <p:cNvSpPr txBox="1"/>
            <p:nvPr/>
          </p:nvSpPr>
          <p:spPr>
            <a:xfrm>
              <a:off x="5350286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E5B89FD-F62D-7869-DC9F-253857BEBFF7}"/>
                </a:ext>
              </a:extLst>
            </p:cNvPr>
            <p:cNvSpPr txBox="1"/>
            <p:nvPr/>
          </p:nvSpPr>
          <p:spPr>
            <a:xfrm>
              <a:off x="5209271" y="3404667"/>
              <a:ext cx="1832016" cy="966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97D0E07-956E-03C2-82CD-612FB7BE0033}"/>
              </a:ext>
            </a:extLst>
          </p:cNvPr>
          <p:cNvGrpSpPr/>
          <p:nvPr/>
        </p:nvGrpSpPr>
        <p:grpSpPr>
          <a:xfrm>
            <a:off x="1083528" y="3809738"/>
            <a:ext cx="1837472" cy="1375569"/>
            <a:chOff x="3928843" y="2995773"/>
            <a:chExt cx="1837472" cy="137556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C7ED06B-1AB9-D0E6-E5AC-FD9A3B03A2F9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9018EAD-2170-7804-5111-E53C69C2C0F2}"/>
                </a:ext>
              </a:extLst>
            </p:cNvPr>
            <p:cNvSpPr txBox="1"/>
            <p:nvPr/>
          </p:nvSpPr>
          <p:spPr>
            <a:xfrm>
              <a:off x="3928844" y="3404667"/>
              <a:ext cx="1837471" cy="966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8400C2B-49C6-434E-1AD0-9F5A2A1EE2A4}"/>
              </a:ext>
            </a:extLst>
          </p:cNvPr>
          <p:cNvGrpSpPr/>
          <p:nvPr/>
        </p:nvGrpSpPr>
        <p:grpSpPr>
          <a:xfrm>
            <a:off x="9271000" y="3847838"/>
            <a:ext cx="1837471" cy="1375569"/>
            <a:chOff x="5209271" y="2995773"/>
            <a:chExt cx="1837471" cy="137556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D1C157E-7061-70E5-1BFD-C9DF377D4067}"/>
                </a:ext>
              </a:extLst>
            </p:cNvPr>
            <p:cNvSpPr txBox="1"/>
            <p:nvPr/>
          </p:nvSpPr>
          <p:spPr>
            <a:xfrm>
              <a:off x="5350286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5862A25-AD53-87BE-90B2-ACF3CB1D8094}"/>
                </a:ext>
              </a:extLst>
            </p:cNvPr>
            <p:cNvSpPr txBox="1"/>
            <p:nvPr/>
          </p:nvSpPr>
          <p:spPr>
            <a:xfrm>
              <a:off x="5209271" y="3404667"/>
              <a:ext cx="1832016" cy="966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3E9824F-95B0-1119-C69D-87BB20593931}"/>
              </a:ext>
            </a:extLst>
          </p:cNvPr>
          <p:cNvGrpSpPr/>
          <p:nvPr/>
        </p:nvGrpSpPr>
        <p:grpSpPr>
          <a:xfrm>
            <a:off x="8433774" y="4218243"/>
            <a:ext cx="595312" cy="762000"/>
            <a:chOff x="8433774" y="4218243"/>
            <a:chExt cx="595312" cy="76200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107EE13-2D9B-3683-D82D-629DCB0C8165}"/>
                </a:ext>
              </a:extLst>
            </p:cNvPr>
            <p:cNvSpPr/>
            <p:nvPr/>
          </p:nvSpPr>
          <p:spPr>
            <a:xfrm>
              <a:off x="8433774" y="4503993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C83D1C9-F9BC-7B25-09FF-E3F2E8B8D19B}"/>
                </a:ext>
              </a:extLst>
            </p:cNvPr>
            <p:cNvSpPr/>
            <p:nvPr/>
          </p:nvSpPr>
          <p:spPr>
            <a:xfrm>
              <a:off x="8625226" y="4218243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94BD30F-AA08-DE2A-9845-5F47C5BCB345}"/>
                </a:ext>
              </a:extLst>
            </p:cNvPr>
            <p:cNvSpPr/>
            <p:nvPr/>
          </p:nvSpPr>
          <p:spPr>
            <a:xfrm>
              <a:off x="8729049" y="4273488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DBC7CC2-B9F3-3DAB-6F51-0A452DA3AF09}"/>
                </a:ext>
              </a:extLst>
            </p:cNvPr>
            <p:cNvSpPr/>
            <p:nvPr/>
          </p:nvSpPr>
          <p:spPr>
            <a:xfrm>
              <a:off x="8529977" y="4272535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CC72614-7F02-1A40-95ED-EC0A8E7522B4}"/>
              </a:ext>
            </a:extLst>
          </p:cNvPr>
          <p:cNvGrpSpPr/>
          <p:nvPr/>
        </p:nvGrpSpPr>
        <p:grpSpPr>
          <a:xfrm>
            <a:off x="3295093" y="4192707"/>
            <a:ext cx="759619" cy="822292"/>
            <a:chOff x="3295093" y="4192707"/>
            <a:chExt cx="759619" cy="822292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9E82E83-BD26-C2F6-E0E0-C66B940E124D}"/>
                </a:ext>
              </a:extLst>
            </p:cNvPr>
            <p:cNvSpPr/>
            <p:nvPr/>
          </p:nvSpPr>
          <p:spPr>
            <a:xfrm>
              <a:off x="3565507" y="4463026"/>
              <a:ext cx="218122" cy="216788"/>
            </a:xfrm>
            <a:custGeom>
              <a:avLst/>
              <a:gdLst>
                <a:gd name="connsiteX0" fmla="*/ 187547 w 218122"/>
                <a:gd name="connsiteY0" fmla="*/ 64675 h 216788"/>
                <a:gd name="connsiteX1" fmla="*/ 195644 w 218122"/>
                <a:gd name="connsiteY1" fmla="*/ 40672 h 216788"/>
                <a:gd name="connsiteX2" fmla="*/ 177355 w 218122"/>
                <a:gd name="connsiteY2" fmla="*/ 22384 h 216788"/>
                <a:gd name="connsiteX3" fmla="*/ 153353 w 218122"/>
                <a:gd name="connsiteY3" fmla="*/ 30480 h 216788"/>
                <a:gd name="connsiteX4" fmla="*/ 133541 w 218122"/>
                <a:gd name="connsiteY4" fmla="*/ 22384 h 216788"/>
                <a:gd name="connsiteX5" fmla="*/ 122301 w 218122"/>
                <a:gd name="connsiteY5" fmla="*/ 0 h 216788"/>
                <a:gd name="connsiteX6" fmla="*/ 96774 w 218122"/>
                <a:gd name="connsiteY6" fmla="*/ 0 h 216788"/>
                <a:gd name="connsiteX7" fmla="*/ 85439 w 218122"/>
                <a:gd name="connsiteY7" fmla="*/ 22479 h 216788"/>
                <a:gd name="connsiteX8" fmla="*/ 65532 w 218122"/>
                <a:gd name="connsiteY8" fmla="*/ 30575 h 216788"/>
                <a:gd name="connsiteX9" fmla="*/ 41529 w 218122"/>
                <a:gd name="connsiteY9" fmla="*/ 22479 h 216788"/>
                <a:gd name="connsiteX10" fmla="*/ 23241 w 218122"/>
                <a:gd name="connsiteY10" fmla="*/ 40767 h 216788"/>
                <a:gd name="connsiteX11" fmla="*/ 30861 w 218122"/>
                <a:gd name="connsiteY11" fmla="*/ 64770 h 216788"/>
                <a:gd name="connsiteX12" fmla="*/ 22479 w 218122"/>
                <a:gd name="connsiteY12" fmla="*/ 84582 h 216788"/>
                <a:gd name="connsiteX13" fmla="*/ 0 w 218122"/>
                <a:gd name="connsiteY13" fmla="*/ 95821 h 216788"/>
                <a:gd name="connsiteX14" fmla="*/ 0 w 218122"/>
                <a:gd name="connsiteY14" fmla="*/ 120968 h 216788"/>
                <a:gd name="connsiteX15" fmla="*/ 22479 w 218122"/>
                <a:gd name="connsiteY15" fmla="*/ 132302 h 216788"/>
                <a:gd name="connsiteX16" fmla="*/ 30575 w 218122"/>
                <a:gd name="connsiteY16" fmla="*/ 152114 h 216788"/>
                <a:gd name="connsiteX17" fmla="*/ 22479 w 218122"/>
                <a:gd name="connsiteY17" fmla="*/ 176117 h 216788"/>
                <a:gd name="connsiteX18" fmla="*/ 41529 w 218122"/>
                <a:gd name="connsiteY18" fmla="*/ 194405 h 216788"/>
                <a:gd name="connsiteX19" fmla="*/ 65532 w 218122"/>
                <a:gd name="connsiteY19" fmla="*/ 186214 h 216788"/>
                <a:gd name="connsiteX20" fmla="*/ 85344 w 218122"/>
                <a:gd name="connsiteY20" fmla="*/ 194405 h 216788"/>
                <a:gd name="connsiteX21" fmla="*/ 96583 w 218122"/>
                <a:gd name="connsiteY21" fmla="*/ 216789 h 216788"/>
                <a:gd name="connsiteX22" fmla="*/ 122111 w 218122"/>
                <a:gd name="connsiteY22" fmla="*/ 216789 h 216788"/>
                <a:gd name="connsiteX23" fmla="*/ 133445 w 218122"/>
                <a:gd name="connsiteY23" fmla="*/ 194786 h 216788"/>
                <a:gd name="connsiteX24" fmla="*/ 152972 w 218122"/>
                <a:gd name="connsiteY24" fmla="*/ 186880 h 216788"/>
                <a:gd name="connsiteX25" fmla="*/ 176879 w 218122"/>
                <a:gd name="connsiteY25" fmla="*/ 195072 h 216788"/>
                <a:gd name="connsiteX26" fmla="*/ 195167 w 218122"/>
                <a:gd name="connsiteY26" fmla="*/ 176689 h 216788"/>
                <a:gd name="connsiteX27" fmla="*/ 187071 w 218122"/>
                <a:gd name="connsiteY27" fmla="*/ 152781 h 216788"/>
                <a:gd name="connsiteX28" fmla="*/ 195739 w 218122"/>
                <a:gd name="connsiteY28" fmla="*/ 132874 h 216788"/>
                <a:gd name="connsiteX29" fmla="*/ 218123 w 218122"/>
                <a:gd name="connsiteY29" fmla="*/ 121634 h 216788"/>
                <a:gd name="connsiteX30" fmla="*/ 218123 w 218122"/>
                <a:gd name="connsiteY30" fmla="*/ 95821 h 216788"/>
                <a:gd name="connsiteX31" fmla="*/ 195644 w 218122"/>
                <a:gd name="connsiteY31" fmla="*/ 84487 h 216788"/>
                <a:gd name="connsiteX32" fmla="*/ 187547 w 218122"/>
                <a:gd name="connsiteY32" fmla="*/ 64675 h 216788"/>
                <a:gd name="connsiteX33" fmla="*/ 109442 w 218122"/>
                <a:gd name="connsiteY33" fmla="*/ 146875 h 216788"/>
                <a:gd name="connsiteX34" fmla="*/ 71342 w 218122"/>
                <a:gd name="connsiteY34" fmla="*/ 108775 h 216788"/>
                <a:gd name="connsiteX35" fmla="*/ 109442 w 218122"/>
                <a:gd name="connsiteY35" fmla="*/ 70675 h 216788"/>
                <a:gd name="connsiteX36" fmla="*/ 147542 w 218122"/>
                <a:gd name="connsiteY36" fmla="*/ 108775 h 216788"/>
                <a:gd name="connsiteX37" fmla="*/ 109442 w 218122"/>
                <a:gd name="connsiteY37" fmla="*/ 146875 h 21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18122" h="216788">
                  <a:moveTo>
                    <a:pt x="187547" y="64675"/>
                  </a:moveTo>
                  <a:lnTo>
                    <a:pt x="195644" y="40672"/>
                  </a:lnTo>
                  <a:lnTo>
                    <a:pt x="177355" y="22384"/>
                  </a:lnTo>
                  <a:lnTo>
                    <a:pt x="153353" y="30480"/>
                  </a:lnTo>
                  <a:cubicBezTo>
                    <a:pt x="147113" y="26964"/>
                    <a:pt x="140457" y="24244"/>
                    <a:pt x="133541" y="22384"/>
                  </a:cubicBezTo>
                  <a:lnTo>
                    <a:pt x="122301" y="0"/>
                  </a:lnTo>
                  <a:lnTo>
                    <a:pt x="96774" y="0"/>
                  </a:lnTo>
                  <a:lnTo>
                    <a:pt x="85439" y="22479"/>
                  </a:lnTo>
                  <a:cubicBezTo>
                    <a:pt x="78498" y="24356"/>
                    <a:pt x="71813" y="27075"/>
                    <a:pt x="65532" y="30575"/>
                  </a:cubicBezTo>
                  <a:lnTo>
                    <a:pt x="41529" y="22479"/>
                  </a:lnTo>
                  <a:lnTo>
                    <a:pt x="23241" y="40767"/>
                  </a:lnTo>
                  <a:lnTo>
                    <a:pt x="30861" y="64770"/>
                  </a:lnTo>
                  <a:cubicBezTo>
                    <a:pt x="27206" y="70976"/>
                    <a:pt x="24388" y="77637"/>
                    <a:pt x="22479" y="84582"/>
                  </a:cubicBezTo>
                  <a:lnTo>
                    <a:pt x="0" y="95821"/>
                  </a:lnTo>
                  <a:lnTo>
                    <a:pt x="0" y="120968"/>
                  </a:lnTo>
                  <a:lnTo>
                    <a:pt x="22479" y="132302"/>
                  </a:lnTo>
                  <a:cubicBezTo>
                    <a:pt x="24332" y="139221"/>
                    <a:pt x="27052" y="145878"/>
                    <a:pt x="30575" y="152114"/>
                  </a:cubicBezTo>
                  <a:lnTo>
                    <a:pt x="22479" y="176117"/>
                  </a:lnTo>
                  <a:lnTo>
                    <a:pt x="41529" y="194405"/>
                  </a:lnTo>
                  <a:lnTo>
                    <a:pt x="65532" y="186214"/>
                  </a:lnTo>
                  <a:cubicBezTo>
                    <a:pt x="71767" y="189763"/>
                    <a:pt x="78423" y="192515"/>
                    <a:pt x="85344" y="194405"/>
                  </a:cubicBezTo>
                  <a:lnTo>
                    <a:pt x="96583" y="216789"/>
                  </a:lnTo>
                  <a:lnTo>
                    <a:pt x="122111" y="216789"/>
                  </a:lnTo>
                  <a:lnTo>
                    <a:pt x="133445" y="194786"/>
                  </a:lnTo>
                  <a:cubicBezTo>
                    <a:pt x="140245" y="192937"/>
                    <a:pt x="146800" y="190283"/>
                    <a:pt x="152972" y="186880"/>
                  </a:cubicBezTo>
                  <a:lnTo>
                    <a:pt x="176879" y="195072"/>
                  </a:lnTo>
                  <a:lnTo>
                    <a:pt x="195167" y="176689"/>
                  </a:lnTo>
                  <a:lnTo>
                    <a:pt x="187071" y="152781"/>
                  </a:lnTo>
                  <a:cubicBezTo>
                    <a:pt x="190710" y="146497"/>
                    <a:pt x="193618" y="139818"/>
                    <a:pt x="195739" y="132874"/>
                  </a:cubicBezTo>
                  <a:lnTo>
                    <a:pt x="218123" y="121634"/>
                  </a:lnTo>
                  <a:lnTo>
                    <a:pt x="218123" y="95821"/>
                  </a:lnTo>
                  <a:lnTo>
                    <a:pt x="195644" y="84487"/>
                  </a:lnTo>
                  <a:cubicBezTo>
                    <a:pt x="193825" y="77556"/>
                    <a:pt x="191103" y="70896"/>
                    <a:pt x="187547" y="64675"/>
                  </a:cubicBezTo>
                  <a:close/>
                  <a:moveTo>
                    <a:pt x="109442" y="146875"/>
                  </a:moveTo>
                  <a:cubicBezTo>
                    <a:pt x="88401" y="146875"/>
                    <a:pt x="71342" y="129817"/>
                    <a:pt x="71342" y="108775"/>
                  </a:cubicBezTo>
                  <a:cubicBezTo>
                    <a:pt x="71342" y="87734"/>
                    <a:pt x="88401" y="70675"/>
                    <a:pt x="109442" y="70675"/>
                  </a:cubicBezTo>
                  <a:cubicBezTo>
                    <a:pt x="130356" y="70982"/>
                    <a:pt x="147236" y="87861"/>
                    <a:pt x="147542" y="108775"/>
                  </a:cubicBezTo>
                  <a:cubicBezTo>
                    <a:pt x="147542" y="129817"/>
                    <a:pt x="130484" y="146875"/>
                    <a:pt x="109442" y="1468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52D6162-2894-2330-1B39-5B2C76AF8399}"/>
                </a:ext>
              </a:extLst>
            </p:cNvPr>
            <p:cNvSpPr/>
            <p:nvPr/>
          </p:nvSpPr>
          <p:spPr>
            <a:xfrm>
              <a:off x="3566934" y="4866981"/>
              <a:ext cx="215744" cy="54959"/>
            </a:xfrm>
            <a:custGeom>
              <a:avLst/>
              <a:gdLst>
                <a:gd name="connsiteX0" fmla="*/ 189835 w 215744"/>
                <a:gd name="connsiteY0" fmla="*/ 0 h 54959"/>
                <a:gd name="connsiteX1" fmla="*/ 25910 w 215744"/>
                <a:gd name="connsiteY1" fmla="*/ 0 h 54959"/>
                <a:gd name="connsiteX2" fmla="*/ 48 w 215744"/>
                <a:gd name="connsiteY2" fmla="*/ 29098 h 54959"/>
                <a:gd name="connsiteX3" fmla="*/ 25910 w 215744"/>
                <a:gd name="connsiteY3" fmla="*/ 54959 h 54959"/>
                <a:gd name="connsiteX4" fmla="*/ 189835 w 215744"/>
                <a:gd name="connsiteY4" fmla="*/ 54959 h 54959"/>
                <a:gd name="connsiteX5" fmla="*/ 215696 w 215744"/>
                <a:gd name="connsiteY5" fmla="*/ 25861 h 54959"/>
                <a:gd name="connsiteX6" fmla="*/ 189835 w 215744"/>
                <a:gd name="connsiteY6" fmla="*/ 0 h 5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744" h="54959">
                  <a:moveTo>
                    <a:pt x="189835" y="0"/>
                  </a:moveTo>
                  <a:lnTo>
                    <a:pt x="25910" y="0"/>
                  </a:lnTo>
                  <a:cubicBezTo>
                    <a:pt x="10734" y="894"/>
                    <a:pt x="-845" y="13922"/>
                    <a:pt x="48" y="29098"/>
                  </a:cubicBezTo>
                  <a:cubicBezTo>
                    <a:pt x="869" y="43027"/>
                    <a:pt x="11981" y="54139"/>
                    <a:pt x="25910" y="54959"/>
                  </a:cubicBezTo>
                  <a:lnTo>
                    <a:pt x="189835" y="54959"/>
                  </a:lnTo>
                  <a:cubicBezTo>
                    <a:pt x="205011" y="54065"/>
                    <a:pt x="216590" y="41037"/>
                    <a:pt x="215696" y="25861"/>
                  </a:cubicBezTo>
                  <a:cubicBezTo>
                    <a:pt x="214875" y="11932"/>
                    <a:pt x="203763" y="820"/>
                    <a:pt x="189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2978E5D-3D29-68FB-E28B-F1D7409AC08C}"/>
                </a:ext>
              </a:extLst>
            </p:cNvPr>
            <p:cNvSpPr/>
            <p:nvPr/>
          </p:nvSpPr>
          <p:spPr>
            <a:xfrm>
              <a:off x="3615323" y="4960040"/>
              <a:ext cx="118967" cy="54959"/>
            </a:xfrm>
            <a:custGeom>
              <a:avLst/>
              <a:gdLst>
                <a:gd name="connsiteX0" fmla="*/ 59531 w 118967"/>
                <a:gd name="connsiteY0" fmla="*/ 54959 h 54959"/>
                <a:gd name="connsiteX1" fmla="*/ 118967 w 118967"/>
                <a:gd name="connsiteY1" fmla="*/ 0 h 54959"/>
                <a:gd name="connsiteX2" fmla="*/ 0 w 118967"/>
                <a:gd name="connsiteY2" fmla="*/ 0 h 54959"/>
                <a:gd name="connsiteX3" fmla="*/ 59531 w 118967"/>
                <a:gd name="connsiteY3" fmla="*/ 54959 h 5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67" h="54959">
                  <a:moveTo>
                    <a:pt x="59531" y="54959"/>
                  </a:moveTo>
                  <a:cubicBezTo>
                    <a:pt x="90631" y="54910"/>
                    <a:pt x="116487" y="31001"/>
                    <a:pt x="118967" y="0"/>
                  </a:cubicBezTo>
                  <a:lnTo>
                    <a:pt x="0" y="0"/>
                  </a:lnTo>
                  <a:cubicBezTo>
                    <a:pt x="2527" y="31016"/>
                    <a:pt x="28413" y="54914"/>
                    <a:pt x="59531" y="54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3EB78F7-6AB6-7130-F5D1-9E9F7BBB167F}"/>
                </a:ext>
              </a:extLst>
            </p:cNvPr>
            <p:cNvSpPr/>
            <p:nvPr/>
          </p:nvSpPr>
          <p:spPr>
            <a:xfrm>
              <a:off x="3436444" y="4334820"/>
              <a:ext cx="476249" cy="494061"/>
            </a:xfrm>
            <a:custGeom>
              <a:avLst/>
              <a:gdLst>
                <a:gd name="connsiteX0" fmla="*/ 476250 w 476249"/>
                <a:gd name="connsiteY0" fmla="*/ 243364 h 494061"/>
                <a:gd name="connsiteX1" fmla="*/ 476250 w 476249"/>
                <a:gd name="connsiteY1" fmla="*/ 235172 h 494061"/>
                <a:gd name="connsiteX2" fmla="*/ 238125 w 476249"/>
                <a:gd name="connsiteY2" fmla="*/ 0 h 494061"/>
                <a:gd name="connsiteX3" fmla="*/ 238125 w 476249"/>
                <a:gd name="connsiteY3" fmla="*/ 0 h 494061"/>
                <a:gd name="connsiteX4" fmla="*/ 0 w 476249"/>
                <a:gd name="connsiteY4" fmla="*/ 235172 h 494061"/>
                <a:gd name="connsiteX5" fmla="*/ 0 w 476249"/>
                <a:gd name="connsiteY5" fmla="*/ 243364 h 494061"/>
                <a:gd name="connsiteX6" fmla="*/ 16573 w 476249"/>
                <a:gd name="connsiteY6" fmla="*/ 325755 h 494061"/>
                <a:gd name="connsiteX7" fmla="*/ 57912 w 476249"/>
                <a:gd name="connsiteY7" fmla="*/ 393478 h 494061"/>
                <a:gd name="connsiteX8" fmla="*/ 113633 w 476249"/>
                <a:gd name="connsiteY8" fmla="*/ 483965 h 494061"/>
                <a:gd name="connsiteX9" fmla="*/ 130016 w 476249"/>
                <a:gd name="connsiteY9" fmla="*/ 494062 h 494061"/>
                <a:gd name="connsiteX10" fmla="*/ 346234 w 476249"/>
                <a:gd name="connsiteY10" fmla="*/ 494062 h 494061"/>
                <a:gd name="connsiteX11" fmla="*/ 362617 w 476249"/>
                <a:gd name="connsiteY11" fmla="*/ 483965 h 494061"/>
                <a:gd name="connsiteX12" fmla="*/ 418338 w 476249"/>
                <a:gd name="connsiteY12" fmla="*/ 393478 h 494061"/>
                <a:gd name="connsiteX13" fmla="*/ 459676 w 476249"/>
                <a:gd name="connsiteY13" fmla="*/ 325755 h 494061"/>
                <a:gd name="connsiteX14" fmla="*/ 476250 w 476249"/>
                <a:gd name="connsiteY14" fmla="*/ 243364 h 494061"/>
                <a:gd name="connsiteX15" fmla="*/ 421386 w 476249"/>
                <a:gd name="connsiteY15" fmla="*/ 242507 h 494061"/>
                <a:gd name="connsiteX16" fmla="*/ 408718 w 476249"/>
                <a:gd name="connsiteY16" fmla="*/ 306515 h 494061"/>
                <a:gd name="connsiteX17" fmla="*/ 377857 w 476249"/>
                <a:gd name="connsiteY17" fmla="*/ 356807 h 494061"/>
                <a:gd name="connsiteX18" fmla="*/ 323850 w 476249"/>
                <a:gd name="connsiteY18" fmla="*/ 438912 h 494061"/>
                <a:gd name="connsiteX19" fmla="*/ 152400 w 476249"/>
                <a:gd name="connsiteY19" fmla="*/ 438912 h 494061"/>
                <a:gd name="connsiteX20" fmla="*/ 98870 w 476249"/>
                <a:gd name="connsiteY20" fmla="*/ 356521 h 494061"/>
                <a:gd name="connsiteX21" fmla="*/ 68008 w 476249"/>
                <a:gd name="connsiteY21" fmla="*/ 306229 h 494061"/>
                <a:gd name="connsiteX22" fmla="*/ 54864 w 476249"/>
                <a:gd name="connsiteY22" fmla="*/ 242221 h 494061"/>
                <a:gd name="connsiteX23" fmla="*/ 54864 w 476249"/>
                <a:gd name="connsiteY23" fmla="*/ 235363 h 494061"/>
                <a:gd name="connsiteX24" fmla="*/ 237839 w 476249"/>
                <a:gd name="connsiteY24" fmla="*/ 54388 h 494061"/>
                <a:gd name="connsiteX25" fmla="*/ 237839 w 476249"/>
                <a:gd name="connsiteY25" fmla="*/ 54388 h 494061"/>
                <a:gd name="connsiteX26" fmla="*/ 420814 w 476249"/>
                <a:gd name="connsiteY26" fmla="*/ 235363 h 49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6249" h="494061">
                  <a:moveTo>
                    <a:pt x="476250" y="243364"/>
                  </a:moveTo>
                  <a:lnTo>
                    <a:pt x="476250" y="235172"/>
                  </a:lnTo>
                  <a:cubicBezTo>
                    <a:pt x="473823" y="105160"/>
                    <a:pt x="368157" y="804"/>
                    <a:pt x="238125" y="0"/>
                  </a:cubicBezTo>
                  <a:lnTo>
                    <a:pt x="238125" y="0"/>
                  </a:lnTo>
                  <a:cubicBezTo>
                    <a:pt x="108093" y="804"/>
                    <a:pt x="2427" y="105160"/>
                    <a:pt x="0" y="235172"/>
                  </a:cubicBezTo>
                  <a:lnTo>
                    <a:pt x="0" y="243364"/>
                  </a:lnTo>
                  <a:cubicBezTo>
                    <a:pt x="871" y="271562"/>
                    <a:pt x="6473" y="299414"/>
                    <a:pt x="16573" y="325755"/>
                  </a:cubicBezTo>
                  <a:cubicBezTo>
                    <a:pt x="26214" y="350609"/>
                    <a:pt x="40213" y="373543"/>
                    <a:pt x="57912" y="393478"/>
                  </a:cubicBezTo>
                  <a:cubicBezTo>
                    <a:pt x="79724" y="417195"/>
                    <a:pt x="103537" y="463391"/>
                    <a:pt x="113633" y="483965"/>
                  </a:cubicBezTo>
                  <a:cubicBezTo>
                    <a:pt x="116721" y="490180"/>
                    <a:pt x="123076" y="494096"/>
                    <a:pt x="130016" y="494062"/>
                  </a:cubicBezTo>
                  <a:lnTo>
                    <a:pt x="346234" y="494062"/>
                  </a:lnTo>
                  <a:cubicBezTo>
                    <a:pt x="353174" y="494096"/>
                    <a:pt x="359529" y="490180"/>
                    <a:pt x="362617" y="483965"/>
                  </a:cubicBezTo>
                  <a:cubicBezTo>
                    <a:pt x="372713" y="463391"/>
                    <a:pt x="396526" y="417290"/>
                    <a:pt x="418338" y="393478"/>
                  </a:cubicBezTo>
                  <a:cubicBezTo>
                    <a:pt x="436037" y="373543"/>
                    <a:pt x="450036" y="350609"/>
                    <a:pt x="459676" y="325755"/>
                  </a:cubicBezTo>
                  <a:cubicBezTo>
                    <a:pt x="469777" y="299414"/>
                    <a:pt x="475379" y="271562"/>
                    <a:pt x="476250" y="243364"/>
                  </a:cubicBezTo>
                  <a:close/>
                  <a:moveTo>
                    <a:pt x="421386" y="242507"/>
                  </a:moveTo>
                  <a:cubicBezTo>
                    <a:pt x="420709" y="264394"/>
                    <a:pt x="416429" y="286020"/>
                    <a:pt x="408718" y="306515"/>
                  </a:cubicBezTo>
                  <a:cubicBezTo>
                    <a:pt x="401485" y="324971"/>
                    <a:pt x="391037" y="341999"/>
                    <a:pt x="377857" y="356807"/>
                  </a:cubicBezTo>
                  <a:cubicBezTo>
                    <a:pt x="356714" y="381975"/>
                    <a:pt x="338588" y="409531"/>
                    <a:pt x="323850" y="438912"/>
                  </a:cubicBezTo>
                  <a:lnTo>
                    <a:pt x="152400" y="438912"/>
                  </a:lnTo>
                  <a:cubicBezTo>
                    <a:pt x="137831" y="409455"/>
                    <a:pt x="119864" y="381803"/>
                    <a:pt x="98870" y="356521"/>
                  </a:cubicBezTo>
                  <a:cubicBezTo>
                    <a:pt x="85690" y="341713"/>
                    <a:pt x="75241" y="324685"/>
                    <a:pt x="68008" y="306229"/>
                  </a:cubicBezTo>
                  <a:cubicBezTo>
                    <a:pt x="60135" y="285761"/>
                    <a:pt x="55694" y="264135"/>
                    <a:pt x="54864" y="242221"/>
                  </a:cubicBezTo>
                  <a:lnTo>
                    <a:pt x="54864" y="235363"/>
                  </a:lnTo>
                  <a:cubicBezTo>
                    <a:pt x="56570" y="135350"/>
                    <a:pt x="137813" y="54995"/>
                    <a:pt x="237839" y="54388"/>
                  </a:cubicBezTo>
                  <a:lnTo>
                    <a:pt x="237839" y="54388"/>
                  </a:lnTo>
                  <a:cubicBezTo>
                    <a:pt x="337865" y="54995"/>
                    <a:pt x="419109" y="135350"/>
                    <a:pt x="420814" y="23536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DCAB43-399E-8826-A92D-841F3AA214B7}"/>
                </a:ext>
              </a:extLst>
            </p:cNvPr>
            <p:cNvSpPr/>
            <p:nvPr/>
          </p:nvSpPr>
          <p:spPr>
            <a:xfrm>
              <a:off x="3657614" y="4192707"/>
              <a:ext cx="38100" cy="104775"/>
            </a:xfrm>
            <a:custGeom>
              <a:avLst/>
              <a:gdLst>
                <a:gd name="connsiteX0" fmla="*/ 19050 w 38100"/>
                <a:gd name="connsiteY0" fmla="*/ 104775 h 104775"/>
                <a:gd name="connsiteX1" fmla="*/ 38100 w 38100"/>
                <a:gd name="connsiteY1" fmla="*/ 85725 h 104775"/>
                <a:gd name="connsiteX2" fmla="*/ 38100 w 38100"/>
                <a:gd name="connsiteY2" fmla="*/ 19050 h 104775"/>
                <a:gd name="connsiteX3" fmla="*/ 19050 w 38100"/>
                <a:gd name="connsiteY3" fmla="*/ 0 h 104775"/>
                <a:gd name="connsiteX4" fmla="*/ 0 w 38100"/>
                <a:gd name="connsiteY4" fmla="*/ 19050 h 104775"/>
                <a:gd name="connsiteX5" fmla="*/ 0 w 38100"/>
                <a:gd name="connsiteY5" fmla="*/ 85725 h 104775"/>
                <a:gd name="connsiteX6" fmla="*/ 19050 w 38100"/>
                <a:gd name="connsiteY6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04775">
                  <a:moveTo>
                    <a:pt x="19050" y="104775"/>
                  </a:moveTo>
                  <a:cubicBezTo>
                    <a:pt x="29571" y="104775"/>
                    <a:pt x="38100" y="96246"/>
                    <a:pt x="38100" y="85725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85725"/>
                  </a:lnTo>
                  <a:cubicBezTo>
                    <a:pt x="0" y="96246"/>
                    <a:pt x="8529" y="104775"/>
                    <a:pt x="19050" y="104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7D7520A-0D2A-2110-F4D5-0D5C944FB457}"/>
                </a:ext>
              </a:extLst>
            </p:cNvPr>
            <p:cNvSpPr/>
            <p:nvPr/>
          </p:nvSpPr>
          <p:spPr>
            <a:xfrm>
              <a:off x="3398531" y="4302096"/>
              <a:ext cx="84504" cy="84649"/>
            </a:xfrm>
            <a:custGeom>
              <a:avLst/>
              <a:gdLst>
                <a:gd name="connsiteX0" fmla="*/ 52105 w 84504"/>
                <a:gd name="connsiteY0" fmla="*/ 79111 h 84649"/>
                <a:gd name="connsiteX1" fmla="*/ 78965 w 84504"/>
                <a:gd name="connsiteY1" fmla="*/ 79111 h 84649"/>
                <a:gd name="connsiteX2" fmla="*/ 78965 w 84504"/>
                <a:gd name="connsiteY2" fmla="*/ 52250 h 84649"/>
                <a:gd name="connsiteX3" fmla="*/ 31817 w 84504"/>
                <a:gd name="connsiteY3" fmla="*/ 4911 h 84649"/>
                <a:gd name="connsiteX4" fmla="*/ 4910 w 84504"/>
                <a:gd name="connsiteY4" fmla="*/ 6283 h 84649"/>
                <a:gd name="connsiteX5" fmla="*/ 4956 w 84504"/>
                <a:gd name="connsiteY5" fmla="*/ 31866 h 8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504" h="84649">
                  <a:moveTo>
                    <a:pt x="52105" y="79111"/>
                  </a:moveTo>
                  <a:cubicBezTo>
                    <a:pt x="59535" y="86496"/>
                    <a:pt x="71535" y="86496"/>
                    <a:pt x="78965" y="79111"/>
                  </a:cubicBezTo>
                  <a:cubicBezTo>
                    <a:pt x="86351" y="71680"/>
                    <a:pt x="86351" y="59680"/>
                    <a:pt x="78965" y="52250"/>
                  </a:cubicBezTo>
                  <a:lnTo>
                    <a:pt x="31817" y="4911"/>
                  </a:lnTo>
                  <a:cubicBezTo>
                    <a:pt x="24008" y="-2140"/>
                    <a:pt x="11962" y="-1525"/>
                    <a:pt x="4910" y="6283"/>
                  </a:cubicBezTo>
                  <a:cubicBezTo>
                    <a:pt x="-1654" y="13555"/>
                    <a:pt x="-1634" y="24619"/>
                    <a:pt x="4956" y="318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90E2DF1-9E12-30CF-9799-3E3BCD0B44D6}"/>
                </a:ext>
              </a:extLst>
            </p:cNvPr>
            <p:cNvSpPr/>
            <p:nvPr/>
          </p:nvSpPr>
          <p:spPr>
            <a:xfrm>
              <a:off x="3870102" y="4307038"/>
              <a:ext cx="83603" cy="83426"/>
            </a:xfrm>
            <a:custGeom>
              <a:avLst/>
              <a:gdLst>
                <a:gd name="connsiteX0" fmla="*/ 19446 w 83603"/>
                <a:gd name="connsiteY0" fmla="*/ 83407 h 83426"/>
                <a:gd name="connsiteX1" fmla="*/ 32971 w 83603"/>
                <a:gd name="connsiteY1" fmla="*/ 77787 h 83426"/>
                <a:gd name="connsiteX2" fmla="*/ 80025 w 83603"/>
                <a:gd name="connsiteY2" fmla="*/ 30162 h 83426"/>
                <a:gd name="connsiteX3" fmla="*/ 75664 w 83603"/>
                <a:gd name="connsiteY3" fmla="*/ 3577 h 83426"/>
                <a:gd name="connsiteX4" fmla="*/ 53164 w 83603"/>
                <a:gd name="connsiteY4" fmla="*/ 3778 h 83426"/>
                <a:gd name="connsiteX5" fmla="*/ 5539 w 83603"/>
                <a:gd name="connsiteY5" fmla="*/ 51403 h 83426"/>
                <a:gd name="connsiteX6" fmla="*/ 5539 w 83603"/>
                <a:gd name="connsiteY6" fmla="*/ 78264 h 83426"/>
                <a:gd name="connsiteX7" fmla="*/ 19446 w 83603"/>
                <a:gd name="connsiteY7" fmla="*/ 83407 h 8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603" h="83426">
                  <a:moveTo>
                    <a:pt x="19446" y="83407"/>
                  </a:moveTo>
                  <a:cubicBezTo>
                    <a:pt x="24523" y="83411"/>
                    <a:pt x="29392" y="81388"/>
                    <a:pt x="32971" y="77787"/>
                  </a:cubicBezTo>
                  <a:lnTo>
                    <a:pt x="80025" y="30162"/>
                  </a:lnTo>
                  <a:cubicBezTo>
                    <a:pt x="86162" y="21617"/>
                    <a:pt x="84210" y="9714"/>
                    <a:pt x="75664" y="3577"/>
                  </a:cubicBezTo>
                  <a:cubicBezTo>
                    <a:pt x="68922" y="-1265"/>
                    <a:pt x="59819" y="-1184"/>
                    <a:pt x="53164" y="3778"/>
                  </a:cubicBezTo>
                  <a:lnTo>
                    <a:pt x="5539" y="51403"/>
                  </a:lnTo>
                  <a:cubicBezTo>
                    <a:pt x="-1846" y="58834"/>
                    <a:pt x="-1846" y="70833"/>
                    <a:pt x="5539" y="78264"/>
                  </a:cubicBezTo>
                  <a:cubicBezTo>
                    <a:pt x="9290" y="81786"/>
                    <a:pt x="14306" y="83641"/>
                    <a:pt x="19446" y="834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58E2567-63D5-1575-DD08-19EB5F98CA07}"/>
                </a:ext>
              </a:extLst>
            </p:cNvPr>
            <p:cNvSpPr/>
            <p:nvPr/>
          </p:nvSpPr>
          <p:spPr>
            <a:xfrm>
              <a:off x="3295093" y="4549894"/>
              <a:ext cx="104775" cy="38100"/>
            </a:xfrm>
            <a:custGeom>
              <a:avLst/>
              <a:gdLst>
                <a:gd name="connsiteX0" fmla="*/ 85725 w 104775"/>
                <a:gd name="connsiteY0" fmla="*/ 0 h 38100"/>
                <a:gd name="connsiteX1" fmla="*/ 19050 w 104775"/>
                <a:gd name="connsiteY1" fmla="*/ 0 h 38100"/>
                <a:gd name="connsiteX2" fmla="*/ 0 w 104775"/>
                <a:gd name="connsiteY2" fmla="*/ 19050 h 38100"/>
                <a:gd name="connsiteX3" fmla="*/ 19050 w 104775"/>
                <a:gd name="connsiteY3" fmla="*/ 38100 h 38100"/>
                <a:gd name="connsiteX4" fmla="*/ 85725 w 104775"/>
                <a:gd name="connsiteY4" fmla="*/ 38100 h 38100"/>
                <a:gd name="connsiteX5" fmla="*/ 104775 w 104775"/>
                <a:gd name="connsiteY5" fmla="*/ 19050 h 38100"/>
                <a:gd name="connsiteX6" fmla="*/ 85725 w 104775"/>
                <a:gd name="connsiteY6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38100">
                  <a:moveTo>
                    <a:pt x="85725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cubicBezTo>
                    <a:pt x="0" y="29571"/>
                    <a:pt x="8529" y="38100"/>
                    <a:pt x="19050" y="38100"/>
                  </a:cubicBezTo>
                  <a:lnTo>
                    <a:pt x="85725" y="38100"/>
                  </a:lnTo>
                  <a:cubicBezTo>
                    <a:pt x="96246" y="38100"/>
                    <a:pt x="104775" y="29571"/>
                    <a:pt x="104775" y="19050"/>
                  </a:cubicBezTo>
                  <a:cubicBezTo>
                    <a:pt x="104775" y="8529"/>
                    <a:pt x="96246" y="0"/>
                    <a:pt x="857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13B45B6-D3E2-BC63-FC47-749E9C6FB8D5}"/>
                </a:ext>
              </a:extLst>
            </p:cNvPr>
            <p:cNvSpPr/>
            <p:nvPr/>
          </p:nvSpPr>
          <p:spPr>
            <a:xfrm>
              <a:off x="3396828" y="4751434"/>
              <a:ext cx="85249" cy="85725"/>
            </a:xfrm>
            <a:custGeom>
              <a:avLst/>
              <a:gdLst>
                <a:gd name="connsiteX0" fmla="*/ 53808 w 85249"/>
                <a:gd name="connsiteY0" fmla="*/ 4581 h 85725"/>
                <a:gd name="connsiteX1" fmla="*/ 6659 w 85249"/>
                <a:gd name="connsiteY1" fmla="*/ 52206 h 85725"/>
                <a:gd name="connsiteX2" fmla="*/ 4581 w 85249"/>
                <a:gd name="connsiteY2" fmla="*/ 79066 h 85725"/>
                <a:gd name="connsiteX3" fmla="*/ 31442 w 85249"/>
                <a:gd name="connsiteY3" fmla="*/ 81144 h 85725"/>
                <a:gd name="connsiteX4" fmla="*/ 33520 w 85249"/>
                <a:gd name="connsiteY4" fmla="*/ 79066 h 85725"/>
                <a:gd name="connsiteX5" fmla="*/ 80669 w 85249"/>
                <a:gd name="connsiteY5" fmla="*/ 31441 h 85725"/>
                <a:gd name="connsiteX6" fmla="*/ 78590 w 85249"/>
                <a:gd name="connsiteY6" fmla="*/ 4581 h 85725"/>
                <a:gd name="connsiteX7" fmla="*/ 53808 w 85249"/>
                <a:gd name="connsiteY7" fmla="*/ 4581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249" h="85725">
                  <a:moveTo>
                    <a:pt x="53808" y="4581"/>
                  </a:moveTo>
                  <a:lnTo>
                    <a:pt x="6659" y="52206"/>
                  </a:lnTo>
                  <a:cubicBezTo>
                    <a:pt x="-1332" y="59049"/>
                    <a:pt x="-2263" y="71075"/>
                    <a:pt x="4581" y="79066"/>
                  </a:cubicBezTo>
                  <a:cubicBezTo>
                    <a:pt x="11425" y="87058"/>
                    <a:pt x="23451" y="87987"/>
                    <a:pt x="31442" y="81144"/>
                  </a:cubicBezTo>
                  <a:cubicBezTo>
                    <a:pt x="32187" y="80506"/>
                    <a:pt x="32882" y="79811"/>
                    <a:pt x="33520" y="79066"/>
                  </a:cubicBezTo>
                  <a:lnTo>
                    <a:pt x="80669" y="31441"/>
                  </a:lnTo>
                  <a:cubicBezTo>
                    <a:pt x="87512" y="23450"/>
                    <a:pt x="86582" y="11424"/>
                    <a:pt x="78590" y="4581"/>
                  </a:cubicBezTo>
                  <a:cubicBezTo>
                    <a:pt x="71459" y="-1527"/>
                    <a:pt x="60941" y="-1527"/>
                    <a:pt x="53808" y="45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10698A1-6BD7-A8F3-CC05-588A7E6C0D0E}"/>
                </a:ext>
              </a:extLst>
            </p:cNvPr>
            <p:cNvSpPr/>
            <p:nvPr/>
          </p:nvSpPr>
          <p:spPr>
            <a:xfrm>
              <a:off x="3869884" y="4746112"/>
              <a:ext cx="87546" cy="87626"/>
            </a:xfrm>
            <a:custGeom>
              <a:avLst/>
              <a:gdLst>
                <a:gd name="connsiteX0" fmla="*/ 33190 w 87546"/>
                <a:gd name="connsiteY0" fmla="*/ 6283 h 87626"/>
                <a:gd name="connsiteX1" fmla="*/ 6283 w 87546"/>
                <a:gd name="connsiteY1" fmla="*/ 4911 h 87626"/>
                <a:gd name="connsiteX2" fmla="*/ 4911 w 87546"/>
                <a:gd name="connsiteY2" fmla="*/ 31817 h 87626"/>
                <a:gd name="connsiteX3" fmla="*/ 6234 w 87546"/>
                <a:gd name="connsiteY3" fmla="*/ 33144 h 87626"/>
                <a:gd name="connsiteX4" fmla="*/ 53859 w 87546"/>
                <a:gd name="connsiteY4" fmla="*/ 80769 h 87626"/>
                <a:gd name="connsiteX5" fmla="*/ 80689 w 87546"/>
                <a:gd name="connsiteY5" fmla="*/ 83213 h 87626"/>
                <a:gd name="connsiteX6" fmla="*/ 83133 w 87546"/>
                <a:gd name="connsiteY6" fmla="*/ 56384 h 87626"/>
                <a:gd name="connsiteX7" fmla="*/ 80052 w 87546"/>
                <a:gd name="connsiteY7" fmla="*/ 53432 h 8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6" h="87626">
                  <a:moveTo>
                    <a:pt x="33190" y="6283"/>
                  </a:moveTo>
                  <a:cubicBezTo>
                    <a:pt x="26139" y="-1525"/>
                    <a:pt x="14093" y="-2140"/>
                    <a:pt x="6283" y="4911"/>
                  </a:cubicBezTo>
                  <a:cubicBezTo>
                    <a:pt x="-1525" y="11961"/>
                    <a:pt x="-2140" y="24007"/>
                    <a:pt x="4911" y="31817"/>
                  </a:cubicBezTo>
                  <a:cubicBezTo>
                    <a:pt x="5330" y="32280"/>
                    <a:pt x="5772" y="32724"/>
                    <a:pt x="6234" y="33144"/>
                  </a:cubicBezTo>
                  <a:lnTo>
                    <a:pt x="53859" y="80769"/>
                  </a:lnTo>
                  <a:cubicBezTo>
                    <a:pt x="60593" y="88853"/>
                    <a:pt x="72605" y="89947"/>
                    <a:pt x="80689" y="83213"/>
                  </a:cubicBezTo>
                  <a:cubicBezTo>
                    <a:pt x="88773" y="76480"/>
                    <a:pt x="89866" y="64468"/>
                    <a:pt x="83133" y="56384"/>
                  </a:cubicBezTo>
                  <a:cubicBezTo>
                    <a:pt x="82219" y="55288"/>
                    <a:pt x="81187" y="54298"/>
                    <a:pt x="80052" y="53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34DBE9C-D23F-9D97-318A-B61E5DCEC155}"/>
                </a:ext>
              </a:extLst>
            </p:cNvPr>
            <p:cNvSpPr/>
            <p:nvPr/>
          </p:nvSpPr>
          <p:spPr>
            <a:xfrm>
              <a:off x="3949937" y="4549227"/>
              <a:ext cx="104775" cy="38100"/>
            </a:xfrm>
            <a:custGeom>
              <a:avLst/>
              <a:gdLst>
                <a:gd name="connsiteX0" fmla="*/ 85725 w 104775"/>
                <a:gd name="connsiteY0" fmla="*/ 0 h 38100"/>
                <a:gd name="connsiteX1" fmla="*/ 19050 w 104775"/>
                <a:gd name="connsiteY1" fmla="*/ 0 h 38100"/>
                <a:gd name="connsiteX2" fmla="*/ 0 w 104775"/>
                <a:gd name="connsiteY2" fmla="*/ 19050 h 38100"/>
                <a:gd name="connsiteX3" fmla="*/ 19050 w 104775"/>
                <a:gd name="connsiteY3" fmla="*/ 38100 h 38100"/>
                <a:gd name="connsiteX4" fmla="*/ 85725 w 104775"/>
                <a:gd name="connsiteY4" fmla="*/ 38100 h 38100"/>
                <a:gd name="connsiteX5" fmla="*/ 104775 w 104775"/>
                <a:gd name="connsiteY5" fmla="*/ 19050 h 38100"/>
                <a:gd name="connsiteX6" fmla="*/ 85725 w 104775"/>
                <a:gd name="connsiteY6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38100">
                  <a:moveTo>
                    <a:pt x="85725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cubicBezTo>
                    <a:pt x="0" y="29571"/>
                    <a:pt x="8529" y="38100"/>
                    <a:pt x="19050" y="38100"/>
                  </a:cubicBezTo>
                  <a:lnTo>
                    <a:pt x="85725" y="38100"/>
                  </a:lnTo>
                  <a:cubicBezTo>
                    <a:pt x="96246" y="38100"/>
                    <a:pt x="104775" y="29571"/>
                    <a:pt x="104775" y="19050"/>
                  </a:cubicBezTo>
                  <a:cubicBezTo>
                    <a:pt x="104775" y="8529"/>
                    <a:pt x="96246" y="0"/>
                    <a:pt x="857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图形 33" descr="手语 纯色填充">
            <a:extLst>
              <a:ext uri="{FF2B5EF4-FFF2-40B4-BE49-F238E27FC236}">
                <a16:creationId xmlns:a16="http://schemas.microsoft.com/office/drawing/2014/main" id="{BFB6E005-7425-E14C-AE98-3A32B4EA7054}"/>
              </a:ext>
            </a:extLst>
          </p:cNvPr>
          <p:cNvSpPr/>
          <p:nvPr/>
        </p:nvSpPr>
        <p:spPr>
          <a:xfrm>
            <a:off x="8314958" y="1770251"/>
            <a:ext cx="597703" cy="755395"/>
          </a:xfrm>
          <a:custGeom>
            <a:avLst/>
            <a:gdLst>
              <a:gd name="connsiteX0" fmla="*/ 583406 w 597703"/>
              <a:gd name="connsiteY0" fmla="*/ 551751 h 755395"/>
              <a:gd name="connsiteX1" fmla="*/ 581511 w 597703"/>
              <a:gd name="connsiteY1" fmla="*/ 478227 h 755395"/>
              <a:gd name="connsiteX2" fmla="*/ 545783 w 597703"/>
              <a:gd name="connsiteY2" fmla="*/ 463930 h 755395"/>
              <a:gd name="connsiteX3" fmla="*/ 544544 w 597703"/>
              <a:gd name="connsiteY3" fmla="*/ 463930 h 755395"/>
              <a:gd name="connsiteX4" fmla="*/ 535019 w 597703"/>
              <a:gd name="connsiteY4" fmla="*/ 463930 h 755395"/>
              <a:gd name="connsiteX5" fmla="*/ 536162 w 597703"/>
              <a:gd name="connsiteY5" fmla="*/ 463930 h 755395"/>
              <a:gd name="connsiteX6" fmla="*/ 571513 w 597703"/>
              <a:gd name="connsiteY6" fmla="*/ 399434 h 755395"/>
              <a:gd name="connsiteX7" fmla="*/ 510254 w 597703"/>
              <a:gd name="connsiteY7" fmla="*/ 363251 h 755395"/>
              <a:gd name="connsiteX8" fmla="*/ 377952 w 597703"/>
              <a:gd name="connsiteY8" fmla="*/ 397160 h 755395"/>
              <a:gd name="connsiteX9" fmla="*/ 413004 w 597703"/>
              <a:gd name="connsiteY9" fmla="*/ 361251 h 755395"/>
              <a:gd name="connsiteX10" fmla="*/ 547211 w 597703"/>
              <a:gd name="connsiteY10" fmla="*/ 313626 h 755395"/>
              <a:gd name="connsiteX11" fmla="*/ 567214 w 597703"/>
              <a:gd name="connsiteY11" fmla="*/ 271620 h 755395"/>
              <a:gd name="connsiteX12" fmla="*/ 525209 w 597703"/>
              <a:gd name="connsiteY12" fmla="*/ 251618 h 755395"/>
              <a:gd name="connsiteX13" fmla="*/ 399574 w 597703"/>
              <a:gd name="connsiteY13" fmla="*/ 296100 h 755395"/>
              <a:gd name="connsiteX14" fmla="*/ 547116 w 597703"/>
              <a:gd name="connsiteY14" fmla="*/ 193420 h 755395"/>
              <a:gd name="connsiteX15" fmla="*/ 556327 w 597703"/>
              <a:gd name="connsiteY15" fmla="*/ 147732 h 755395"/>
              <a:gd name="connsiteX16" fmla="*/ 510639 w 597703"/>
              <a:gd name="connsiteY16" fmla="*/ 138521 h 755395"/>
              <a:gd name="connsiteX17" fmla="*/ 509492 w 597703"/>
              <a:gd name="connsiteY17" fmla="*/ 139318 h 755395"/>
              <a:gd name="connsiteX18" fmla="*/ 380905 w 597703"/>
              <a:gd name="connsiteY18" fmla="*/ 228948 h 755395"/>
              <a:gd name="connsiteX19" fmla="*/ 489299 w 597703"/>
              <a:gd name="connsiteY19" fmla="*/ 104838 h 755395"/>
              <a:gd name="connsiteX20" fmla="*/ 483680 w 597703"/>
              <a:gd name="connsiteY20" fmla="*/ 58570 h 755395"/>
              <a:gd name="connsiteX21" fmla="*/ 439674 w 597703"/>
              <a:gd name="connsiteY21" fmla="*/ 61594 h 755395"/>
              <a:gd name="connsiteX22" fmla="*/ 323660 w 597703"/>
              <a:gd name="connsiteY22" fmla="*/ 194944 h 755395"/>
              <a:gd name="connsiteX23" fmla="*/ 402527 w 597703"/>
              <a:gd name="connsiteY23" fmla="*/ 47021 h 755395"/>
              <a:gd name="connsiteX24" fmla="*/ 386779 w 597703"/>
              <a:gd name="connsiteY24" fmla="*/ 3154 h 755395"/>
              <a:gd name="connsiteX25" fmla="*/ 344424 w 597703"/>
              <a:gd name="connsiteY25" fmla="*/ 16065 h 755395"/>
              <a:gd name="connsiteX26" fmla="*/ 249174 w 597703"/>
              <a:gd name="connsiteY26" fmla="*/ 193801 h 755395"/>
              <a:gd name="connsiteX27" fmla="*/ 196787 w 597703"/>
              <a:gd name="connsiteY27" fmla="*/ 235235 h 755395"/>
              <a:gd name="connsiteX28" fmla="*/ 196787 w 597703"/>
              <a:gd name="connsiteY28" fmla="*/ 233044 h 755395"/>
              <a:gd name="connsiteX29" fmla="*/ 169831 w 597703"/>
              <a:gd name="connsiteY29" fmla="*/ 87883 h 755395"/>
              <a:gd name="connsiteX30" fmla="*/ 126921 w 597703"/>
              <a:gd name="connsiteY30" fmla="*/ 79834 h 755395"/>
              <a:gd name="connsiteX31" fmla="*/ 118872 w 597703"/>
              <a:gd name="connsiteY31" fmla="*/ 122745 h 755395"/>
              <a:gd name="connsiteX32" fmla="*/ 121253 w 597703"/>
              <a:gd name="connsiteY32" fmla="*/ 215804 h 755395"/>
              <a:gd name="connsiteX33" fmla="*/ 127349 w 597703"/>
              <a:gd name="connsiteY33" fmla="*/ 375157 h 755395"/>
              <a:gd name="connsiteX34" fmla="*/ 66675 w 597703"/>
              <a:gd name="connsiteY34" fmla="*/ 444690 h 755395"/>
              <a:gd name="connsiteX35" fmla="*/ 19050 w 597703"/>
              <a:gd name="connsiteY35" fmla="*/ 444690 h 755395"/>
              <a:gd name="connsiteX36" fmla="*/ 0 w 597703"/>
              <a:gd name="connsiteY36" fmla="*/ 463740 h 755395"/>
              <a:gd name="connsiteX37" fmla="*/ 0 w 597703"/>
              <a:gd name="connsiteY37" fmla="*/ 606615 h 755395"/>
              <a:gd name="connsiteX38" fmla="*/ 19050 w 597703"/>
              <a:gd name="connsiteY38" fmla="*/ 625665 h 755395"/>
              <a:gd name="connsiteX39" fmla="*/ 105442 w 597703"/>
              <a:gd name="connsiteY39" fmla="*/ 625665 h 755395"/>
              <a:gd name="connsiteX40" fmla="*/ 300419 w 597703"/>
              <a:gd name="connsiteY40" fmla="*/ 684815 h 755395"/>
              <a:gd name="connsiteX41" fmla="*/ 301371 w 597703"/>
              <a:gd name="connsiteY41" fmla="*/ 684815 h 755395"/>
              <a:gd name="connsiteX42" fmla="*/ 422624 w 597703"/>
              <a:gd name="connsiteY42" fmla="*/ 749394 h 755395"/>
              <a:gd name="connsiteX43" fmla="*/ 446913 w 597703"/>
              <a:gd name="connsiteY43" fmla="*/ 755395 h 755395"/>
              <a:gd name="connsiteX44" fmla="*/ 498903 w 597703"/>
              <a:gd name="connsiteY44" fmla="*/ 703372 h 755395"/>
              <a:gd name="connsiteX45" fmla="*/ 477298 w 597703"/>
              <a:gd name="connsiteY45" fmla="*/ 661193 h 755395"/>
              <a:gd name="connsiteX46" fmla="*/ 515398 w 597703"/>
              <a:gd name="connsiteY46" fmla="*/ 669956 h 755395"/>
              <a:gd name="connsiteX47" fmla="*/ 577501 w 597703"/>
              <a:gd name="connsiteY47" fmla="*/ 630618 h 755395"/>
              <a:gd name="connsiteX48" fmla="*/ 538163 w 597703"/>
              <a:gd name="connsiteY48" fmla="*/ 568515 h 755395"/>
              <a:gd name="connsiteX49" fmla="*/ 536258 w 597703"/>
              <a:gd name="connsiteY49" fmla="*/ 568515 h 755395"/>
              <a:gd name="connsiteX50" fmla="*/ 545783 w 597703"/>
              <a:gd name="connsiteY50" fmla="*/ 568515 h 755395"/>
              <a:gd name="connsiteX51" fmla="*/ 583406 w 597703"/>
              <a:gd name="connsiteY51" fmla="*/ 551751 h 755395"/>
              <a:gd name="connsiteX52" fmla="*/ 381476 w 597703"/>
              <a:gd name="connsiteY52" fmla="*/ 533653 h 755395"/>
              <a:gd name="connsiteX53" fmla="*/ 360569 w 597703"/>
              <a:gd name="connsiteY53" fmla="*/ 550846 h 755395"/>
              <a:gd name="connsiteX54" fmla="*/ 377762 w 597703"/>
              <a:gd name="connsiteY54" fmla="*/ 571753 h 755395"/>
              <a:gd name="connsiteX55" fmla="*/ 530638 w 597703"/>
              <a:gd name="connsiteY55" fmla="*/ 605376 h 755395"/>
              <a:gd name="connsiteX56" fmla="*/ 541211 w 597703"/>
              <a:gd name="connsiteY56" fmla="*/ 621950 h 755395"/>
              <a:gd name="connsiteX57" fmla="*/ 535115 w 597703"/>
              <a:gd name="connsiteY57" fmla="*/ 630618 h 755395"/>
              <a:gd name="connsiteX58" fmla="*/ 524637 w 597703"/>
              <a:gd name="connsiteY58" fmla="*/ 632427 h 755395"/>
              <a:gd name="connsiteX59" fmla="*/ 349187 w 597703"/>
              <a:gd name="connsiteY59" fmla="*/ 593280 h 755395"/>
              <a:gd name="connsiteX60" fmla="*/ 326322 w 597703"/>
              <a:gd name="connsiteY60" fmla="*/ 607528 h 755395"/>
              <a:gd name="connsiteX61" fmla="*/ 336042 w 597703"/>
              <a:gd name="connsiteY61" fmla="*/ 628713 h 755395"/>
              <a:gd name="connsiteX62" fmla="*/ 453866 w 597703"/>
              <a:gd name="connsiteY62" fmla="*/ 691101 h 755395"/>
              <a:gd name="connsiteX63" fmla="*/ 460942 w 597703"/>
              <a:gd name="connsiteY63" fmla="*/ 709451 h 755395"/>
              <a:gd name="connsiteX64" fmla="*/ 442592 w 597703"/>
              <a:gd name="connsiteY64" fmla="*/ 716526 h 755395"/>
              <a:gd name="connsiteX65" fmla="*/ 440817 w 597703"/>
              <a:gd name="connsiteY65" fmla="*/ 715581 h 755395"/>
              <a:gd name="connsiteX66" fmla="*/ 314992 w 597703"/>
              <a:gd name="connsiteY66" fmla="*/ 648906 h 755395"/>
              <a:gd name="connsiteX67" fmla="*/ 306038 w 597703"/>
              <a:gd name="connsiteY67" fmla="*/ 646715 h 755395"/>
              <a:gd name="connsiteX68" fmla="*/ 306038 w 597703"/>
              <a:gd name="connsiteY68" fmla="*/ 646715 h 755395"/>
              <a:gd name="connsiteX69" fmla="*/ 132779 w 597703"/>
              <a:gd name="connsiteY69" fmla="*/ 597566 h 755395"/>
              <a:gd name="connsiteX70" fmla="*/ 116015 w 597703"/>
              <a:gd name="connsiteY70" fmla="*/ 587565 h 755395"/>
              <a:gd name="connsiteX71" fmla="*/ 38005 w 597703"/>
              <a:gd name="connsiteY71" fmla="*/ 587565 h 755395"/>
              <a:gd name="connsiteX72" fmla="*/ 38005 w 597703"/>
              <a:gd name="connsiteY72" fmla="*/ 482790 h 755395"/>
              <a:gd name="connsiteX73" fmla="*/ 102965 w 597703"/>
              <a:gd name="connsiteY73" fmla="*/ 482790 h 755395"/>
              <a:gd name="connsiteX74" fmla="*/ 119729 w 597703"/>
              <a:gd name="connsiteY74" fmla="*/ 472693 h 755395"/>
              <a:gd name="connsiteX75" fmla="*/ 224504 w 597703"/>
              <a:gd name="connsiteY75" fmla="*/ 370585 h 755395"/>
              <a:gd name="connsiteX76" fmla="*/ 227933 w 597703"/>
              <a:gd name="connsiteY76" fmla="*/ 368109 h 755395"/>
              <a:gd name="connsiteX77" fmla="*/ 302419 w 597703"/>
              <a:gd name="connsiteY77" fmla="*/ 291909 h 755395"/>
              <a:gd name="connsiteX78" fmla="*/ 316611 w 597703"/>
              <a:gd name="connsiteY78" fmla="*/ 283146 h 755395"/>
              <a:gd name="connsiteX79" fmla="*/ 323945 w 597703"/>
              <a:gd name="connsiteY79" fmla="*/ 288384 h 755395"/>
              <a:gd name="connsiteX80" fmla="*/ 325469 w 597703"/>
              <a:gd name="connsiteY80" fmla="*/ 297338 h 755395"/>
              <a:gd name="connsiteX81" fmla="*/ 244221 w 597703"/>
              <a:gd name="connsiteY81" fmla="*/ 403923 h 755395"/>
              <a:gd name="connsiteX82" fmla="*/ 243554 w 597703"/>
              <a:gd name="connsiteY82" fmla="*/ 405351 h 755395"/>
              <a:gd name="connsiteX83" fmla="*/ 242697 w 597703"/>
              <a:gd name="connsiteY83" fmla="*/ 405923 h 755395"/>
              <a:gd name="connsiteX84" fmla="*/ 237686 w 597703"/>
              <a:gd name="connsiteY84" fmla="*/ 432394 h 755395"/>
              <a:gd name="connsiteX85" fmla="*/ 248698 w 597703"/>
              <a:gd name="connsiteY85" fmla="*/ 440118 h 755395"/>
              <a:gd name="connsiteX86" fmla="*/ 318707 w 597703"/>
              <a:gd name="connsiteY86" fmla="*/ 451357 h 755395"/>
              <a:gd name="connsiteX87" fmla="*/ 324231 w 597703"/>
              <a:gd name="connsiteY87" fmla="*/ 450786 h 755395"/>
              <a:gd name="connsiteX88" fmla="*/ 519303 w 597703"/>
              <a:gd name="connsiteY88" fmla="*/ 400589 h 755395"/>
              <a:gd name="connsiteX89" fmla="*/ 529781 w 597703"/>
              <a:gd name="connsiteY89" fmla="*/ 402018 h 755395"/>
              <a:gd name="connsiteX90" fmla="*/ 536162 w 597703"/>
              <a:gd name="connsiteY90" fmla="*/ 410495 h 755395"/>
              <a:gd name="connsiteX91" fmla="*/ 526637 w 597703"/>
              <a:gd name="connsiteY91" fmla="*/ 427449 h 755395"/>
              <a:gd name="connsiteX92" fmla="*/ 364712 w 597703"/>
              <a:gd name="connsiteY92" fmla="*/ 469169 h 755395"/>
              <a:gd name="connsiteX93" fmla="*/ 350865 w 597703"/>
              <a:gd name="connsiteY93" fmla="*/ 492278 h 755395"/>
              <a:gd name="connsiteX94" fmla="*/ 369380 w 597703"/>
              <a:gd name="connsiteY94" fmla="*/ 506697 h 755395"/>
              <a:gd name="connsiteX95" fmla="*/ 369856 w 597703"/>
              <a:gd name="connsiteY95" fmla="*/ 506697 h 755395"/>
              <a:gd name="connsiteX96" fmla="*/ 546164 w 597703"/>
              <a:gd name="connsiteY96" fmla="*/ 502506 h 755395"/>
              <a:gd name="connsiteX97" fmla="*/ 546164 w 597703"/>
              <a:gd name="connsiteY97" fmla="*/ 502506 h 755395"/>
              <a:gd name="connsiteX98" fmla="*/ 558873 w 597703"/>
              <a:gd name="connsiteY98" fmla="*/ 517515 h 755395"/>
              <a:gd name="connsiteX99" fmla="*/ 546164 w 597703"/>
              <a:gd name="connsiteY99" fmla="*/ 530224 h 75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97703" h="755395">
                <a:moveTo>
                  <a:pt x="583406" y="551751"/>
                </a:moveTo>
                <a:cubicBezTo>
                  <a:pt x="603186" y="530924"/>
                  <a:pt x="602337" y="498007"/>
                  <a:pt x="581511" y="478227"/>
                </a:cubicBezTo>
                <a:cubicBezTo>
                  <a:pt x="571867" y="469068"/>
                  <a:pt x="559081" y="463952"/>
                  <a:pt x="545783" y="463930"/>
                </a:cubicBezTo>
                <a:lnTo>
                  <a:pt x="544544" y="463930"/>
                </a:lnTo>
                <a:lnTo>
                  <a:pt x="535019" y="463930"/>
                </a:lnTo>
                <a:lnTo>
                  <a:pt x="536162" y="463930"/>
                </a:lnTo>
                <a:cubicBezTo>
                  <a:pt x="563734" y="455882"/>
                  <a:pt x="579561" y="427006"/>
                  <a:pt x="571513" y="399434"/>
                </a:cubicBezTo>
                <a:cubicBezTo>
                  <a:pt x="563829" y="373107"/>
                  <a:pt x="537021" y="357273"/>
                  <a:pt x="510254" y="363251"/>
                </a:cubicBezTo>
                <a:lnTo>
                  <a:pt x="377952" y="397160"/>
                </a:lnTo>
                <a:cubicBezTo>
                  <a:pt x="392621" y="383349"/>
                  <a:pt x="404813" y="370299"/>
                  <a:pt x="413004" y="361251"/>
                </a:cubicBezTo>
                <a:lnTo>
                  <a:pt x="547211" y="313626"/>
                </a:lnTo>
                <a:cubicBezTo>
                  <a:pt x="564334" y="307550"/>
                  <a:pt x="573290" y="288743"/>
                  <a:pt x="567214" y="271620"/>
                </a:cubicBezTo>
                <a:cubicBezTo>
                  <a:pt x="561138" y="254497"/>
                  <a:pt x="542332" y="245542"/>
                  <a:pt x="525209" y="251618"/>
                </a:cubicBezTo>
                <a:lnTo>
                  <a:pt x="399574" y="296100"/>
                </a:lnTo>
                <a:lnTo>
                  <a:pt x="547116" y="193420"/>
                </a:lnTo>
                <a:cubicBezTo>
                  <a:pt x="562276" y="183347"/>
                  <a:pt x="566400" y="162892"/>
                  <a:pt x="556327" y="147732"/>
                </a:cubicBezTo>
                <a:cubicBezTo>
                  <a:pt x="546254" y="132572"/>
                  <a:pt x="525799" y="128448"/>
                  <a:pt x="510639" y="138521"/>
                </a:cubicBezTo>
                <a:cubicBezTo>
                  <a:pt x="510251" y="138778"/>
                  <a:pt x="509869" y="139044"/>
                  <a:pt x="509492" y="139318"/>
                </a:cubicBezTo>
                <a:lnTo>
                  <a:pt x="380905" y="228948"/>
                </a:lnTo>
                <a:lnTo>
                  <a:pt x="489299" y="104838"/>
                </a:lnTo>
                <a:cubicBezTo>
                  <a:pt x="500524" y="90509"/>
                  <a:pt x="498008" y="69794"/>
                  <a:pt x="483680" y="58570"/>
                </a:cubicBezTo>
                <a:cubicBezTo>
                  <a:pt x="470399" y="48167"/>
                  <a:pt x="451407" y="49472"/>
                  <a:pt x="439674" y="61594"/>
                </a:cubicBezTo>
                <a:lnTo>
                  <a:pt x="323660" y="194944"/>
                </a:lnTo>
                <a:lnTo>
                  <a:pt x="402527" y="47021"/>
                </a:lnTo>
                <a:cubicBezTo>
                  <a:pt x="410291" y="30559"/>
                  <a:pt x="403241" y="10919"/>
                  <a:pt x="386779" y="3154"/>
                </a:cubicBezTo>
                <a:cubicBezTo>
                  <a:pt x="371442" y="-4080"/>
                  <a:pt x="353118" y="1505"/>
                  <a:pt x="344424" y="16065"/>
                </a:cubicBezTo>
                <a:lnTo>
                  <a:pt x="249174" y="193801"/>
                </a:lnTo>
                <a:cubicBezTo>
                  <a:pt x="233164" y="209355"/>
                  <a:pt x="215611" y="223239"/>
                  <a:pt x="196787" y="235235"/>
                </a:cubicBezTo>
                <a:lnTo>
                  <a:pt x="196787" y="233044"/>
                </a:lnTo>
                <a:cubicBezTo>
                  <a:pt x="203264" y="182276"/>
                  <a:pt x="195167" y="124935"/>
                  <a:pt x="169831" y="87883"/>
                </a:cubicBezTo>
                <a:cubicBezTo>
                  <a:pt x="160204" y="73811"/>
                  <a:pt x="140993" y="70208"/>
                  <a:pt x="126921" y="79834"/>
                </a:cubicBezTo>
                <a:cubicBezTo>
                  <a:pt x="112848" y="89461"/>
                  <a:pt x="109245" y="108672"/>
                  <a:pt x="118872" y="122745"/>
                </a:cubicBezTo>
                <a:cubicBezTo>
                  <a:pt x="130969" y="140366"/>
                  <a:pt x="126302" y="177037"/>
                  <a:pt x="121253" y="215804"/>
                </a:cubicBezTo>
                <a:cubicBezTo>
                  <a:pt x="115729" y="263524"/>
                  <a:pt x="108299" y="320674"/>
                  <a:pt x="127349" y="375157"/>
                </a:cubicBezTo>
                <a:lnTo>
                  <a:pt x="66675" y="444690"/>
                </a:lnTo>
                <a:lnTo>
                  <a:pt x="19050" y="444690"/>
                </a:lnTo>
                <a:cubicBezTo>
                  <a:pt x="8529" y="444690"/>
                  <a:pt x="0" y="453218"/>
                  <a:pt x="0" y="463740"/>
                </a:cubicBezTo>
                <a:lnTo>
                  <a:pt x="0" y="606615"/>
                </a:lnTo>
                <a:cubicBezTo>
                  <a:pt x="0" y="617136"/>
                  <a:pt x="8529" y="625665"/>
                  <a:pt x="19050" y="625665"/>
                </a:cubicBezTo>
                <a:lnTo>
                  <a:pt x="105442" y="625665"/>
                </a:lnTo>
                <a:cubicBezTo>
                  <a:pt x="146304" y="679386"/>
                  <a:pt x="257842" y="684815"/>
                  <a:pt x="300419" y="684815"/>
                </a:cubicBezTo>
                <a:lnTo>
                  <a:pt x="301371" y="684815"/>
                </a:lnTo>
                <a:lnTo>
                  <a:pt x="422624" y="749394"/>
                </a:lnTo>
                <a:cubicBezTo>
                  <a:pt x="430104" y="753360"/>
                  <a:pt x="438447" y="755421"/>
                  <a:pt x="446913" y="755395"/>
                </a:cubicBezTo>
                <a:cubicBezTo>
                  <a:pt x="475636" y="755387"/>
                  <a:pt x="498913" y="732095"/>
                  <a:pt x="498903" y="703372"/>
                </a:cubicBezTo>
                <a:cubicBezTo>
                  <a:pt x="498899" y="686658"/>
                  <a:pt x="490859" y="670964"/>
                  <a:pt x="477298" y="661193"/>
                </a:cubicBezTo>
                <a:lnTo>
                  <a:pt x="515398" y="669956"/>
                </a:lnTo>
                <a:cubicBezTo>
                  <a:pt x="543388" y="676117"/>
                  <a:pt x="571111" y="658556"/>
                  <a:pt x="577501" y="630618"/>
                </a:cubicBezTo>
                <a:cubicBezTo>
                  <a:pt x="583717" y="602618"/>
                  <a:pt x="566134" y="574859"/>
                  <a:pt x="538163" y="568515"/>
                </a:cubicBezTo>
                <a:lnTo>
                  <a:pt x="536258" y="568515"/>
                </a:lnTo>
                <a:lnTo>
                  <a:pt x="545783" y="568515"/>
                </a:lnTo>
                <a:cubicBezTo>
                  <a:pt x="560094" y="568332"/>
                  <a:pt x="573700" y="562269"/>
                  <a:pt x="583406" y="551751"/>
                </a:cubicBezTo>
                <a:close/>
                <a:moveTo>
                  <a:pt x="381476" y="533653"/>
                </a:moveTo>
                <a:cubicBezTo>
                  <a:pt x="370955" y="532627"/>
                  <a:pt x="361595" y="540324"/>
                  <a:pt x="360569" y="550846"/>
                </a:cubicBezTo>
                <a:cubicBezTo>
                  <a:pt x="359543" y="561367"/>
                  <a:pt x="367240" y="570727"/>
                  <a:pt x="377762" y="571753"/>
                </a:cubicBezTo>
                <a:lnTo>
                  <a:pt x="530638" y="605376"/>
                </a:lnTo>
                <a:cubicBezTo>
                  <a:pt x="538100" y="607082"/>
                  <a:pt x="542809" y="614464"/>
                  <a:pt x="541211" y="621950"/>
                </a:cubicBezTo>
                <a:cubicBezTo>
                  <a:pt x="540365" y="625514"/>
                  <a:pt x="538183" y="628616"/>
                  <a:pt x="535115" y="630618"/>
                </a:cubicBezTo>
                <a:cubicBezTo>
                  <a:pt x="532015" y="632626"/>
                  <a:pt x="528230" y="633280"/>
                  <a:pt x="524637" y="632427"/>
                </a:cubicBezTo>
                <a:lnTo>
                  <a:pt x="349187" y="593280"/>
                </a:lnTo>
                <a:cubicBezTo>
                  <a:pt x="338938" y="590900"/>
                  <a:pt x="328701" y="597280"/>
                  <a:pt x="326322" y="607528"/>
                </a:cubicBezTo>
                <a:cubicBezTo>
                  <a:pt x="324361" y="615980"/>
                  <a:pt x="328356" y="624688"/>
                  <a:pt x="336042" y="628713"/>
                </a:cubicBezTo>
                <a:lnTo>
                  <a:pt x="453866" y="691101"/>
                </a:lnTo>
                <a:cubicBezTo>
                  <a:pt x="460887" y="694215"/>
                  <a:pt x="464055" y="702430"/>
                  <a:pt x="460942" y="709451"/>
                </a:cubicBezTo>
                <a:cubicBezTo>
                  <a:pt x="457829" y="716472"/>
                  <a:pt x="449613" y="719640"/>
                  <a:pt x="442592" y="716526"/>
                </a:cubicBezTo>
                <a:cubicBezTo>
                  <a:pt x="441978" y="716255"/>
                  <a:pt x="441385" y="715939"/>
                  <a:pt x="440817" y="715581"/>
                </a:cubicBezTo>
                <a:lnTo>
                  <a:pt x="314992" y="648906"/>
                </a:lnTo>
                <a:cubicBezTo>
                  <a:pt x="312231" y="647453"/>
                  <a:pt x="309157" y="646702"/>
                  <a:pt x="306038" y="646715"/>
                </a:cubicBezTo>
                <a:lnTo>
                  <a:pt x="306038" y="646715"/>
                </a:lnTo>
                <a:cubicBezTo>
                  <a:pt x="233743" y="647667"/>
                  <a:pt x="151638" y="632713"/>
                  <a:pt x="132779" y="597566"/>
                </a:cubicBezTo>
                <a:cubicBezTo>
                  <a:pt x="129453" y="591405"/>
                  <a:pt x="123015" y="587565"/>
                  <a:pt x="116015" y="587565"/>
                </a:cubicBezTo>
                <a:lnTo>
                  <a:pt x="38005" y="587565"/>
                </a:lnTo>
                <a:lnTo>
                  <a:pt x="38005" y="482790"/>
                </a:lnTo>
                <a:lnTo>
                  <a:pt x="102965" y="482790"/>
                </a:lnTo>
                <a:cubicBezTo>
                  <a:pt x="109987" y="482771"/>
                  <a:pt x="116429" y="478891"/>
                  <a:pt x="119729" y="472693"/>
                </a:cubicBezTo>
                <a:cubicBezTo>
                  <a:pt x="144113" y="427259"/>
                  <a:pt x="186881" y="397065"/>
                  <a:pt x="224504" y="370585"/>
                </a:cubicBezTo>
                <a:lnTo>
                  <a:pt x="227933" y="368109"/>
                </a:lnTo>
                <a:cubicBezTo>
                  <a:pt x="264414" y="342391"/>
                  <a:pt x="295942" y="320484"/>
                  <a:pt x="302419" y="291909"/>
                </a:cubicBezTo>
                <a:cubicBezTo>
                  <a:pt x="303926" y="285575"/>
                  <a:pt x="310274" y="281656"/>
                  <a:pt x="316611" y="283146"/>
                </a:cubicBezTo>
                <a:cubicBezTo>
                  <a:pt x="319680" y="283792"/>
                  <a:pt x="322338" y="285692"/>
                  <a:pt x="323945" y="288384"/>
                </a:cubicBezTo>
                <a:cubicBezTo>
                  <a:pt x="325626" y="291047"/>
                  <a:pt x="326175" y="294270"/>
                  <a:pt x="325469" y="297338"/>
                </a:cubicBezTo>
                <a:cubicBezTo>
                  <a:pt x="317087" y="333247"/>
                  <a:pt x="285179" y="375062"/>
                  <a:pt x="244221" y="403923"/>
                </a:cubicBezTo>
                <a:lnTo>
                  <a:pt x="243554" y="405351"/>
                </a:lnTo>
                <a:lnTo>
                  <a:pt x="242697" y="405923"/>
                </a:lnTo>
                <a:cubicBezTo>
                  <a:pt x="234004" y="411848"/>
                  <a:pt x="231759" y="423700"/>
                  <a:pt x="237686" y="432394"/>
                </a:cubicBezTo>
                <a:cubicBezTo>
                  <a:pt x="240295" y="436222"/>
                  <a:pt x="244210" y="438968"/>
                  <a:pt x="248698" y="440118"/>
                </a:cubicBezTo>
                <a:cubicBezTo>
                  <a:pt x="271581" y="446283"/>
                  <a:pt x="295044" y="450050"/>
                  <a:pt x="318707" y="451357"/>
                </a:cubicBezTo>
                <a:cubicBezTo>
                  <a:pt x="320565" y="451403"/>
                  <a:pt x="322421" y="451210"/>
                  <a:pt x="324231" y="450786"/>
                </a:cubicBezTo>
                <a:lnTo>
                  <a:pt x="519303" y="400589"/>
                </a:lnTo>
                <a:cubicBezTo>
                  <a:pt x="522846" y="399656"/>
                  <a:pt x="526616" y="400171"/>
                  <a:pt x="529781" y="402018"/>
                </a:cubicBezTo>
                <a:cubicBezTo>
                  <a:pt x="532967" y="403865"/>
                  <a:pt x="535269" y="406923"/>
                  <a:pt x="536162" y="410495"/>
                </a:cubicBezTo>
                <a:cubicBezTo>
                  <a:pt x="538179" y="417802"/>
                  <a:pt x="533928" y="425370"/>
                  <a:pt x="526637" y="427449"/>
                </a:cubicBezTo>
                <a:lnTo>
                  <a:pt x="364712" y="469169"/>
                </a:lnTo>
                <a:cubicBezTo>
                  <a:pt x="354507" y="471726"/>
                  <a:pt x="348307" y="482073"/>
                  <a:pt x="350865" y="492278"/>
                </a:cubicBezTo>
                <a:cubicBezTo>
                  <a:pt x="352992" y="500767"/>
                  <a:pt x="360629" y="506715"/>
                  <a:pt x="369380" y="506697"/>
                </a:cubicBezTo>
                <a:lnTo>
                  <a:pt x="369856" y="506697"/>
                </a:lnTo>
                <a:lnTo>
                  <a:pt x="546164" y="502506"/>
                </a:lnTo>
                <a:lnTo>
                  <a:pt x="546164" y="502506"/>
                </a:lnTo>
                <a:cubicBezTo>
                  <a:pt x="553818" y="503142"/>
                  <a:pt x="559507" y="509862"/>
                  <a:pt x="558873" y="517515"/>
                </a:cubicBezTo>
                <a:cubicBezTo>
                  <a:pt x="558311" y="524288"/>
                  <a:pt x="552936" y="529662"/>
                  <a:pt x="546164" y="530224"/>
                </a:cubicBezTo>
                <a:close/>
              </a:path>
            </a:pathLst>
          </a:custGeom>
          <a:gradFill flip="none" rotWithShape="1">
            <a:gsLst>
              <a:gs pos="0">
                <a:srgbClr val="FF8558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7" name="图形 35" descr="单级齿轮 纯色填充">
            <a:extLst>
              <a:ext uri="{FF2B5EF4-FFF2-40B4-BE49-F238E27FC236}">
                <a16:creationId xmlns:a16="http://schemas.microsoft.com/office/drawing/2014/main" id="{E5772422-3633-FB9D-4593-CBBA0C28CA83}"/>
              </a:ext>
            </a:extLst>
          </p:cNvPr>
          <p:cNvSpPr/>
          <p:nvPr/>
        </p:nvSpPr>
        <p:spPr>
          <a:xfrm>
            <a:off x="3384313" y="1862530"/>
            <a:ext cx="648652" cy="647700"/>
          </a:xfrm>
          <a:custGeom>
            <a:avLst/>
            <a:gdLst>
              <a:gd name="connsiteX0" fmla="*/ 323850 w 648652"/>
              <a:gd name="connsiteY0" fmla="*/ 438150 h 647700"/>
              <a:gd name="connsiteX1" fmla="*/ 209550 w 648652"/>
              <a:gd name="connsiteY1" fmla="*/ 323850 h 647700"/>
              <a:gd name="connsiteX2" fmla="*/ 323850 w 648652"/>
              <a:gd name="connsiteY2" fmla="*/ 209550 h 647700"/>
              <a:gd name="connsiteX3" fmla="*/ 438150 w 648652"/>
              <a:gd name="connsiteY3" fmla="*/ 323850 h 647700"/>
              <a:gd name="connsiteX4" fmla="*/ 323850 w 648652"/>
              <a:gd name="connsiteY4" fmla="*/ 438150 h 647700"/>
              <a:gd name="connsiteX5" fmla="*/ 581025 w 648652"/>
              <a:gd name="connsiteY5" fmla="*/ 252413 h 647700"/>
              <a:gd name="connsiteX6" fmla="*/ 556260 w 648652"/>
              <a:gd name="connsiteY6" fmla="*/ 193358 h 647700"/>
              <a:gd name="connsiteX7" fmla="*/ 580073 w 648652"/>
              <a:gd name="connsiteY7" fmla="*/ 121920 h 647700"/>
              <a:gd name="connsiteX8" fmla="*/ 525780 w 648652"/>
              <a:gd name="connsiteY8" fmla="*/ 67628 h 647700"/>
              <a:gd name="connsiteX9" fmla="*/ 454343 w 648652"/>
              <a:gd name="connsiteY9" fmla="*/ 91440 h 647700"/>
              <a:gd name="connsiteX10" fmla="*/ 394335 w 648652"/>
              <a:gd name="connsiteY10" fmla="*/ 66675 h 647700"/>
              <a:gd name="connsiteX11" fmla="*/ 361950 w 648652"/>
              <a:gd name="connsiteY11" fmla="*/ 0 h 647700"/>
              <a:gd name="connsiteX12" fmla="*/ 285750 w 648652"/>
              <a:gd name="connsiteY12" fmla="*/ 0 h 647700"/>
              <a:gd name="connsiteX13" fmla="*/ 252413 w 648652"/>
              <a:gd name="connsiteY13" fmla="*/ 66675 h 647700"/>
              <a:gd name="connsiteX14" fmla="*/ 193358 w 648652"/>
              <a:gd name="connsiteY14" fmla="*/ 91440 h 647700"/>
              <a:gd name="connsiteX15" fmla="*/ 121920 w 648652"/>
              <a:gd name="connsiteY15" fmla="*/ 67628 h 647700"/>
              <a:gd name="connsiteX16" fmla="*/ 67628 w 648652"/>
              <a:gd name="connsiteY16" fmla="*/ 121920 h 647700"/>
              <a:gd name="connsiteX17" fmla="*/ 91440 w 648652"/>
              <a:gd name="connsiteY17" fmla="*/ 193358 h 647700"/>
              <a:gd name="connsiteX18" fmla="*/ 66675 w 648652"/>
              <a:gd name="connsiteY18" fmla="*/ 253365 h 647700"/>
              <a:gd name="connsiteX19" fmla="*/ 0 w 648652"/>
              <a:gd name="connsiteY19" fmla="*/ 285750 h 647700"/>
              <a:gd name="connsiteX20" fmla="*/ 0 w 648652"/>
              <a:gd name="connsiteY20" fmla="*/ 361950 h 647700"/>
              <a:gd name="connsiteX21" fmla="*/ 66675 w 648652"/>
              <a:gd name="connsiteY21" fmla="*/ 395288 h 647700"/>
              <a:gd name="connsiteX22" fmla="*/ 91440 w 648652"/>
              <a:gd name="connsiteY22" fmla="*/ 454343 h 647700"/>
              <a:gd name="connsiteX23" fmla="*/ 67628 w 648652"/>
              <a:gd name="connsiteY23" fmla="*/ 525780 h 647700"/>
              <a:gd name="connsiteX24" fmla="*/ 121920 w 648652"/>
              <a:gd name="connsiteY24" fmla="*/ 580073 h 647700"/>
              <a:gd name="connsiteX25" fmla="*/ 193358 w 648652"/>
              <a:gd name="connsiteY25" fmla="*/ 556260 h 647700"/>
              <a:gd name="connsiteX26" fmla="*/ 253365 w 648652"/>
              <a:gd name="connsiteY26" fmla="*/ 581025 h 647700"/>
              <a:gd name="connsiteX27" fmla="*/ 286703 w 648652"/>
              <a:gd name="connsiteY27" fmla="*/ 647700 h 647700"/>
              <a:gd name="connsiteX28" fmla="*/ 362903 w 648652"/>
              <a:gd name="connsiteY28" fmla="*/ 647700 h 647700"/>
              <a:gd name="connsiteX29" fmla="*/ 396240 w 648652"/>
              <a:gd name="connsiteY29" fmla="*/ 581025 h 647700"/>
              <a:gd name="connsiteX30" fmla="*/ 455295 w 648652"/>
              <a:gd name="connsiteY30" fmla="*/ 556260 h 647700"/>
              <a:gd name="connsiteX31" fmla="*/ 526733 w 648652"/>
              <a:gd name="connsiteY31" fmla="*/ 580073 h 647700"/>
              <a:gd name="connsiteX32" fmla="*/ 581025 w 648652"/>
              <a:gd name="connsiteY32" fmla="*/ 525780 h 647700"/>
              <a:gd name="connsiteX33" fmla="*/ 557213 w 648652"/>
              <a:gd name="connsiteY33" fmla="*/ 454343 h 647700"/>
              <a:gd name="connsiteX34" fmla="*/ 581978 w 648652"/>
              <a:gd name="connsiteY34" fmla="*/ 394335 h 647700"/>
              <a:gd name="connsiteX35" fmla="*/ 648653 w 648652"/>
              <a:gd name="connsiteY35" fmla="*/ 360998 h 647700"/>
              <a:gd name="connsiteX36" fmla="*/ 648653 w 648652"/>
              <a:gd name="connsiteY36" fmla="*/ 284798 h 647700"/>
              <a:gd name="connsiteX37" fmla="*/ 581025 w 648652"/>
              <a:gd name="connsiteY37" fmla="*/ 252413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48652" h="647700">
                <a:moveTo>
                  <a:pt x="323850" y="438150"/>
                </a:moveTo>
                <a:cubicBezTo>
                  <a:pt x="260985" y="438150"/>
                  <a:pt x="209550" y="386715"/>
                  <a:pt x="209550" y="323850"/>
                </a:cubicBezTo>
                <a:cubicBezTo>
                  <a:pt x="209550" y="260985"/>
                  <a:pt x="260985" y="209550"/>
                  <a:pt x="323850" y="209550"/>
                </a:cubicBezTo>
                <a:cubicBezTo>
                  <a:pt x="386715" y="209550"/>
                  <a:pt x="438150" y="260985"/>
                  <a:pt x="438150" y="323850"/>
                </a:cubicBezTo>
                <a:cubicBezTo>
                  <a:pt x="438150" y="386715"/>
                  <a:pt x="386715" y="438150"/>
                  <a:pt x="323850" y="438150"/>
                </a:cubicBezTo>
                <a:close/>
                <a:moveTo>
                  <a:pt x="581025" y="252413"/>
                </a:moveTo>
                <a:cubicBezTo>
                  <a:pt x="575310" y="231458"/>
                  <a:pt x="566738" y="211455"/>
                  <a:pt x="556260" y="193358"/>
                </a:cubicBezTo>
                <a:lnTo>
                  <a:pt x="580073" y="121920"/>
                </a:lnTo>
                <a:lnTo>
                  <a:pt x="525780" y="67628"/>
                </a:lnTo>
                <a:lnTo>
                  <a:pt x="454343" y="91440"/>
                </a:lnTo>
                <a:cubicBezTo>
                  <a:pt x="435293" y="80963"/>
                  <a:pt x="415290" y="72390"/>
                  <a:pt x="394335" y="66675"/>
                </a:cubicBezTo>
                <a:lnTo>
                  <a:pt x="361950" y="0"/>
                </a:lnTo>
                <a:lnTo>
                  <a:pt x="285750" y="0"/>
                </a:lnTo>
                <a:lnTo>
                  <a:pt x="252413" y="66675"/>
                </a:lnTo>
                <a:cubicBezTo>
                  <a:pt x="231458" y="72390"/>
                  <a:pt x="211455" y="80963"/>
                  <a:pt x="193358" y="91440"/>
                </a:cubicBezTo>
                <a:lnTo>
                  <a:pt x="121920" y="67628"/>
                </a:lnTo>
                <a:lnTo>
                  <a:pt x="67628" y="121920"/>
                </a:lnTo>
                <a:lnTo>
                  <a:pt x="91440" y="193358"/>
                </a:lnTo>
                <a:cubicBezTo>
                  <a:pt x="80963" y="212408"/>
                  <a:pt x="72390" y="232410"/>
                  <a:pt x="66675" y="253365"/>
                </a:cubicBezTo>
                <a:lnTo>
                  <a:pt x="0" y="285750"/>
                </a:lnTo>
                <a:lnTo>
                  <a:pt x="0" y="361950"/>
                </a:lnTo>
                <a:lnTo>
                  <a:pt x="66675" y="395288"/>
                </a:lnTo>
                <a:cubicBezTo>
                  <a:pt x="72390" y="416243"/>
                  <a:pt x="80963" y="436245"/>
                  <a:pt x="91440" y="454343"/>
                </a:cubicBezTo>
                <a:lnTo>
                  <a:pt x="67628" y="525780"/>
                </a:lnTo>
                <a:lnTo>
                  <a:pt x="121920" y="580073"/>
                </a:lnTo>
                <a:lnTo>
                  <a:pt x="193358" y="556260"/>
                </a:lnTo>
                <a:cubicBezTo>
                  <a:pt x="212408" y="566738"/>
                  <a:pt x="232410" y="575310"/>
                  <a:pt x="253365" y="581025"/>
                </a:cubicBezTo>
                <a:lnTo>
                  <a:pt x="286703" y="647700"/>
                </a:lnTo>
                <a:lnTo>
                  <a:pt x="362903" y="647700"/>
                </a:lnTo>
                <a:lnTo>
                  <a:pt x="396240" y="581025"/>
                </a:lnTo>
                <a:cubicBezTo>
                  <a:pt x="417195" y="575310"/>
                  <a:pt x="437198" y="566738"/>
                  <a:pt x="455295" y="556260"/>
                </a:cubicBezTo>
                <a:lnTo>
                  <a:pt x="526733" y="580073"/>
                </a:lnTo>
                <a:lnTo>
                  <a:pt x="581025" y="525780"/>
                </a:lnTo>
                <a:lnTo>
                  <a:pt x="557213" y="454343"/>
                </a:lnTo>
                <a:cubicBezTo>
                  <a:pt x="567690" y="435293"/>
                  <a:pt x="576263" y="415290"/>
                  <a:pt x="581978" y="394335"/>
                </a:cubicBezTo>
                <a:lnTo>
                  <a:pt x="648653" y="360998"/>
                </a:lnTo>
                <a:lnTo>
                  <a:pt x="648653" y="284798"/>
                </a:lnTo>
                <a:lnTo>
                  <a:pt x="581025" y="252413"/>
                </a:lnTo>
                <a:close/>
              </a:path>
            </a:pathLst>
          </a:custGeom>
          <a:gradFill flip="none" rotWithShape="1">
            <a:gsLst>
              <a:gs pos="0">
                <a:srgbClr val="FF8558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5174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箭头: 五边形 26">
            <a:extLst>
              <a:ext uri="{FF2B5EF4-FFF2-40B4-BE49-F238E27FC236}">
                <a16:creationId xmlns:a16="http://schemas.microsoft.com/office/drawing/2014/main" id="{375E57A2-247D-BA00-D2B7-3E0C2DDCC1D1}"/>
              </a:ext>
            </a:extLst>
          </p:cNvPr>
          <p:cNvSpPr/>
          <p:nvPr/>
        </p:nvSpPr>
        <p:spPr>
          <a:xfrm>
            <a:off x="1609744" y="3111500"/>
            <a:ext cx="8972512" cy="469900"/>
          </a:xfrm>
          <a:prstGeom prst="homePlat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44701836-7852-DD78-0BAC-7BCA42E57D91}"/>
              </a:ext>
            </a:extLst>
          </p:cNvPr>
          <p:cNvSpPr/>
          <p:nvPr/>
        </p:nvSpPr>
        <p:spPr bwMode="auto">
          <a:xfrm>
            <a:off x="2704358" y="3273001"/>
            <a:ext cx="144016" cy="144016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34D07129-D8D5-18DB-8208-93352B7B4D2B}"/>
              </a:ext>
            </a:extLst>
          </p:cNvPr>
          <p:cNvSpPr/>
          <p:nvPr/>
        </p:nvSpPr>
        <p:spPr bwMode="auto">
          <a:xfrm rot="8134296">
            <a:off x="2077720" y="1639570"/>
            <a:ext cx="1366520" cy="1327785"/>
          </a:xfrm>
          <a:prstGeom prst="teardrop">
            <a:avLst>
              <a:gd name="adj" fmla="val 82105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矩形 87">
            <a:extLst>
              <a:ext uri="{FF2B5EF4-FFF2-40B4-BE49-F238E27FC236}">
                <a16:creationId xmlns:a16="http://schemas.microsoft.com/office/drawing/2014/main" id="{EA5079B7-301A-55AA-82D3-C6FF22AE4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021" y="2095898"/>
            <a:ext cx="699918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  <a:endParaRPr lang="en-US" altLang="zh-CN" sz="1200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E612C21D-F76A-9C67-F51D-765BF31DB6B3}"/>
              </a:ext>
            </a:extLst>
          </p:cNvPr>
          <p:cNvSpPr/>
          <p:nvPr/>
        </p:nvSpPr>
        <p:spPr bwMode="auto">
          <a:xfrm rot="8134296" flipH="1" flipV="1">
            <a:off x="3828415" y="3667125"/>
            <a:ext cx="1354455" cy="1359535"/>
          </a:xfrm>
          <a:prstGeom prst="teardrop">
            <a:avLst>
              <a:gd name="adj" fmla="val 82105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75324F4-2239-5029-9B1C-F5A9D678ED47}"/>
              </a:ext>
            </a:extLst>
          </p:cNvPr>
          <p:cNvSpPr/>
          <p:nvPr/>
        </p:nvSpPr>
        <p:spPr bwMode="auto">
          <a:xfrm>
            <a:off x="4403139" y="3273001"/>
            <a:ext cx="144016" cy="144016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87">
            <a:extLst>
              <a:ext uri="{FF2B5EF4-FFF2-40B4-BE49-F238E27FC236}">
                <a16:creationId xmlns:a16="http://schemas.microsoft.com/office/drawing/2014/main" id="{2F85E663-5185-B73F-72D7-60D42827E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5683" y="4073525"/>
            <a:ext cx="699918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点击添加文本</a:t>
            </a:r>
            <a:endParaRPr lang="en-US" altLang="zh-CN" sz="1200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85156DF-0A8C-F3E9-0C36-3D456AB645AB}"/>
              </a:ext>
            </a:extLst>
          </p:cNvPr>
          <p:cNvSpPr/>
          <p:nvPr/>
        </p:nvSpPr>
        <p:spPr bwMode="auto">
          <a:xfrm>
            <a:off x="5998586" y="3274766"/>
            <a:ext cx="144016" cy="144016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泪滴形 13">
            <a:extLst>
              <a:ext uri="{FF2B5EF4-FFF2-40B4-BE49-F238E27FC236}">
                <a16:creationId xmlns:a16="http://schemas.microsoft.com/office/drawing/2014/main" id="{BE5C95C2-69B8-7087-AE74-DCEA038E6738}"/>
              </a:ext>
            </a:extLst>
          </p:cNvPr>
          <p:cNvSpPr/>
          <p:nvPr/>
        </p:nvSpPr>
        <p:spPr bwMode="auto">
          <a:xfrm rot="8134296">
            <a:off x="5424805" y="1696085"/>
            <a:ext cx="1290955" cy="1294765"/>
          </a:xfrm>
          <a:prstGeom prst="teardrop">
            <a:avLst>
              <a:gd name="adj" fmla="val 82105"/>
            </a:avLst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87">
            <a:extLst>
              <a:ext uri="{FF2B5EF4-FFF2-40B4-BE49-F238E27FC236}">
                <a16:creationId xmlns:a16="http://schemas.microsoft.com/office/drawing/2014/main" id="{75853664-F615-8613-B64A-50780A95E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0323" y="2127250"/>
            <a:ext cx="699918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  <a:endParaRPr lang="en-US" altLang="zh-CN" sz="1200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泪滴形 18">
            <a:extLst>
              <a:ext uri="{FF2B5EF4-FFF2-40B4-BE49-F238E27FC236}">
                <a16:creationId xmlns:a16="http://schemas.microsoft.com/office/drawing/2014/main" id="{3C636750-0C89-6C56-B743-BBC1518475BB}"/>
              </a:ext>
            </a:extLst>
          </p:cNvPr>
          <p:cNvSpPr/>
          <p:nvPr/>
        </p:nvSpPr>
        <p:spPr bwMode="auto">
          <a:xfrm rot="8134296" flipH="1" flipV="1">
            <a:off x="7186930" y="3655060"/>
            <a:ext cx="1332230" cy="1402080"/>
          </a:xfrm>
          <a:prstGeom prst="teardrop">
            <a:avLst>
              <a:gd name="adj" fmla="val 82105"/>
            </a:avLst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FBF074C-63BF-81E5-C7DC-E7171614D3D3}"/>
              </a:ext>
            </a:extLst>
          </p:cNvPr>
          <p:cNvSpPr/>
          <p:nvPr/>
        </p:nvSpPr>
        <p:spPr bwMode="auto">
          <a:xfrm>
            <a:off x="7727847" y="3274766"/>
            <a:ext cx="144016" cy="144016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矩形 87">
            <a:extLst>
              <a:ext uri="{FF2B5EF4-FFF2-40B4-BE49-F238E27FC236}">
                <a16:creationId xmlns:a16="http://schemas.microsoft.com/office/drawing/2014/main" id="{151A4ED9-FFC2-1D69-4501-AA21F51E8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1904" y="4073524"/>
            <a:ext cx="699918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点击添加文本</a:t>
            </a:r>
            <a:endParaRPr lang="en-US" altLang="zh-CN" sz="1200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19A8B69-A5EE-7B49-A1DD-FAF73A7379AF}"/>
              </a:ext>
            </a:extLst>
          </p:cNvPr>
          <p:cNvSpPr/>
          <p:nvPr/>
        </p:nvSpPr>
        <p:spPr bwMode="auto">
          <a:xfrm>
            <a:off x="9223453" y="3274766"/>
            <a:ext cx="144016" cy="144016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泪滴形 23">
            <a:extLst>
              <a:ext uri="{FF2B5EF4-FFF2-40B4-BE49-F238E27FC236}">
                <a16:creationId xmlns:a16="http://schemas.microsoft.com/office/drawing/2014/main" id="{42058642-6AB1-25CF-0227-8FA7EC6ABE25}"/>
              </a:ext>
            </a:extLst>
          </p:cNvPr>
          <p:cNvSpPr/>
          <p:nvPr/>
        </p:nvSpPr>
        <p:spPr bwMode="auto">
          <a:xfrm rot="8134296">
            <a:off x="8636000" y="1661160"/>
            <a:ext cx="1336040" cy="1316990"/>
          </a:xfrm>
          <a:prstGeom prst="teardrop">
            <a:avLst>
              <a:gd name="adj" fmla="val 82105"/>
            </a:avLst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矩形 87">
            <a:extLst>
              <a:ext uri="{FF2B5EF4-FFF2-40B4-BE49-F238E27FC236}">
                <a16:creationId xmlns:a16="http://schemas.microsoft.com/office/drawing/2014/main" id="{DF012B17-D042-BDD5-362D-B315B7C52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1592" y="2095898"/>
            <a:ext cx="744855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  <a:endParaRPr lang="en-US" altLang="zh-CN" sz="1200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CBE7A2A-344C-8905-A861-3CF9519198BF}"/>
              </a:ext>
            </a:extLst>
          </p:cNvPr>
          <p:cNvSpPr txBox="1"/>
          <p:nvPr/>
        </p:nvSpPr>
        <p:spPr>
          <a:xfrm>
            <a:off x="5355761" y="3846914"/>
            <a:ext cx="1480478" cy="9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3E16B4F-F1C5-7C19-5143-35BB65767DF9}"/>
              </a:ext>
            </a:extLst>
          </p:cNvPr>
          <p:cNvSpPr txBox="1"/>
          <p:nvPr/>
        </p:nvSpPr>
        <p:spPr>
          <a:xfrm>
            <a:off x="8573682" y="3846914"/>
            <a:ext cx="1460674" cy="9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FDD2FC8-7EF2-EE49-11F3-1FE165E69D2C}"/>
              </a:ext>
            </a:extLst>
          </p:cNvPr>
          <p:cNvSpPr txBox="1"/>
          <p:nvPr/>
        </p:nvSpPr>
        <p:spPr>
          <a:xfrm>
            <a:off x="2015314" y="3846914"/>
            <a:ext cx="1480478" cy="9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80F1459-7001-E747-428D-EEFA68036C79}"/>
              </a:ext>
            </a:extLst>
          </p:cNvPr>
          <p:cNvSpPr txBox="1"/>
          <p:nvPr/>
        </p:nvSpPr>
        <p:spPr>
          <a:xfrm>
            <a:off x="3734908" y="1953290"/>
            <a:ext cx="1480478" cy="9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3E8DC4F-B923-CCA7-C3CB-1E2502866E4E}"/>
              </a:ext>
            </a:extLst>
          </p:cNvPr>
          <p:cNvSpPr txBox="1"/>
          <p:nvPr/>
        </p:nvSpPr>
        <p:spPr>
          <a:xfrm>
            <a:off x="7059616" y="1953290"/>
            <a:ext cx="1480478" cy="9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21654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2" name="Oval 3">
            <a:extLst>
              <a:ext uri="{FF2B5EF4-FFF2-40B4-BE49-F238E27FC236}">
                <a16:creationId xmlns:a16="http://schemas.microsoft.com/office/drawing/2014/main" id="{0274D196-2E63-9339-D44E-61A97310C9CA}"/>
              </a:ext>
            </a:extLst>
          </p:cNvPr>
          <p:cNvSpPr/>
          <p:nvPr/>
        </p:nvSpPr>
        <p:spPr>
          <a:xfrm>
            <a:off x="6503353" y="1711960"/>
            <a:ext cx="2971800" cy="29718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CC03B074-26DA-9D53-53AC-94C162B74645}"/>
              </a:ext>
            </a:extLst>
          </p:cNvPr>
          <p:cNvSpPr/>
          <p:nvPr/>
        </p:nvSpPr>
        <p:spPr>
          <a:xfrm>
            <a:off x="2142490" y="1711960"/>
            <a:ext cx="2971800" cy="29718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6D00BBD-9674-18FD-B478-89187E4A9171}"/>
              </a:ext>
            </a:extLst>
          </p:cNvPr>
          <p:cNvGrpSpPr/>
          <p:nvPr/>
        </p:nvGrpSpPr>
        <p:grpSpPr>
          <a:xfrm>
            <a:off x="2567940" y="1323023"/>
            <a:ext cx="993406" cy="977900"/>
            <a:chOff x="2567940" y="1323023"/>
            <a:chExt cx="993406" cy="977900"/>
          </a:xfrm>
        </p:grpSpPr>
        <p:sp>
          <p:nvSpPr>
            <p:cNvPr id="11" name="Oval 18">
              <a:extLst>
                <a:ext uri="{FF2B5EF4-FFF2-40B4-BE49-F238E27FC236}">
                  <a16:creationId xmlns:a16="http://schemas.microsoft.com/office/drawing/2014/main" id="{D7EE83E3-3BAB-2521-CB3D-6E06F38BA0B4}"/>
                </a:ext>
              </a:extLst>
            </p:cNvPr>
            <p:cNvSpPr/>
            <p:nvPr/>
          </p:nvSpPr>
          <p:spPr>
            <a:xfrm>
              <a:off x="2567940" y="1323023"/>
              <a:ext cx="993406" cy="9779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Text Box 30">
              <a:extLst>
                <a:ext uri="{FF2B5EF4-FFF2-40B4-BE49-F238E27FC236}">
                  <a16:creationId xmlns:a16="http://schemas.microsoft.com/office/drawing/2014/main" id="{F40266F8-129F-6DB3-3274-84C7F4E7F38A}"/>
                </a:ext>
              </a:extLst>
            </p:cNvPr>
            <p:cNvSpPr txBox="1"/>
            <p:nvPr/>
          </p:nvSpPr>
          <p:spPr>
            <a:xfrm>
              <a:off x="2736030" y="1543040"/>
              <a:ext cx="6572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b="1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ym typeface="HarmonyOS Sans SC Light" panose="00000400000000000000" pitchFamily="2" charset="-122"/>
                </a:rPr>
                <a:t>在此添加文字</a:t>
              </a:r>
            </a:p>
          </p:txBody>
        </p:sp>
      </p:grpSp>
      <p:sp>
        <p:nvSpPr>
          <p:cNvPr id="47" name="AutoShape 44">
            <a:extLst>
              <a:ext uri="{FF2B5EF4-FFF2-40B4-BE49-F238E27FC236}">
                <a16:creationId xmlns:a16="http://schemas.microsoft.com/office/drawing/2014/main" id="{D7C809BC-88AB-3379-4032-4E195F673223}"/>
              </a:ext>
            </a:extLst>
          </p:cNvPr>
          <p:cNvSpPr/>
          <p:nvPr/>
        </p:nvSpPr>
        <p:spPr>
          <a:xfrm>
            <a:off x="5114290" y="1788160"/>
            <a:ext cx="1371600" cy="1162050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2147483647" y="29585419"/>
              </a:cxn>
              <a:cxn ang="0">
                <a:pos x="348737175" y="1570166987"/>
              </a:cxn>
              <a:cxn ang="0">
                <a:pos x="2147483647" y="438007367"/>
              </a:cxn>
              <a:cxn ang="0">
                <a:pos x="2147483647" y="762816041"/>
              </a:cxn>
              <a:cxn ang="0">
                <a:pos x="2147483647" y="1602400521"/>
              </a:cxn>
              <a:cxn ang="0">
                <a:pos x="2147483647" y="1312001749"/>
              </a:cxn>
            </a:cxnLst>
            <a:rect l="txL" t="txT" r="txR" b="txB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548" y="2669"/>
                  <a:pt x="3014" y="5945"/>
                  <a:pt x="2693" y="10185"/>
                </a:cubicBezTo>
                <a:lnTo>
                  <a:pt x="30" y="9983"/>
                </a:lnTo>
                <a:cubicBezTo>
                  <a:pt x="458" y="4351"/>
                  <a:pt x="5152" y="-1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AutoShape 46">
            <a:extLst>
              <a:ext uri="{FF2B5EF4-FFF2-40B4-BE49-F238E27FC236}">
                <a16:creationId xmlns:a16="http://schemas.microsoft.com/office/drawing/2014/main" id="{F67FF94A-336C-07F7-0192-E3B7A2D8CCC2}"/>
              </a:ext>
            </a:extLst>
          </p:cNvPr>
          <p:cNvSpPr/>
          <p:nvPr/>
        </p:nvSpPr>
        <p:spPr>
          <a:xfrm>
            <a:off x="5817235" y="2512060"/>
            <a:ext cx="1676400" cy="1403350"/>
          </a:xfrm>
          <a:prstGeom prst="homePlate">
            <a:avLst>
              <a:gd name="adj" fmla="val 42024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2" name="AutoShape 49">
            <a:extLst>
              <a:ext uri="{FF2B5EF4-FFF2-40B4-BE49-F238E27FC236}">
                <a16:creationId xmlns:a16="http://schemas.microsoft.com/office/drawing/2014/main" id="{D510B5D6-5DA8-AA1A-A6DD-96FBEA51F897}"/>
              </a:ext>
            </a:extLst>
          </p:cNvPr>
          <p:cNvSpPr/>
          <p:nvPr/>
        </p:nvSpPr>
        <p:spPr>
          <a:xfrm flipH="1">
            <a:off x="4123690" y="2512060"/>
            <a:ext cx="1676400" cy="1403350"/>
          </a:xfrm>
          <a:prstGeom prst="homePlate">
            <a:avLst>
              <a:gd name="adj" fmla="val 42024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6" name="Text Box 30">
            <a:extLst>
              <a:ext uri="{FF2B5EF4-FFF2-40B4-BE49-F238E27FC236}">
                <a16:creationId xmlns:a16="http://schemas.microsoft.com/office/drawing/2014/main" id="{EBEFAA8C-E3BA-2321-2907-77D2B7538689}"/>
              </a:ext>
            </a:extLst>
          </p:cNvPr>
          <p:cNvSpPr txBox="1"/>
          <p:nvPr/>
        </p:nvSpPr>
        <p:spPr>
          <a:xfrm>
            <a:off x="4885690" y="1407160"/>
            <a:ext cx="1828800" cy="30777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57" name="Text Box 30">
            <a:extLst>
              <a:ext uri="{FF2B5EF4-FFF2-40B4-BE49-F238E27FC236}">
                <a16:creationId xmlns:a16="http://schemas.microsoft.com/office/drawing/2014/main" id="{81B6709B-DC6D-9640-C844-3A0A79BEDD28}"/>
              </a:ext>
            </a:extLst>
          </p:cNvPr>
          <p:cNvSpPr txBox="1"/>
          <p:nvPr/>
        </p:nvSpPr>
        <p:spPr>
          <a:xfrm>
            <a:off x="4885690" y="4637723"/>
            <a:ext cx="1828800" cy="30777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58" name="AutoShape 55">
            <a:extLst>
              <a:ext uri="{FF2B5EF4-FFF2-40B4-BE49-F238E27FC236}">
                <a16:creationId xmlns:a16="http://schemas.microsoft.com/office/drawing/2014/main" id="{7291816B-E712-F90B-4BD3-1C1D6F21916F}"/>
              </a:ext>
            </a:extLst>
          </p:cNvPr>
          <p:cNvSpPr/>
          <p:nvPr/>
        </p:nvSpPr>
        <p:spPr>
          <a:xfrm flipH="1" flipV="1">
            <a:off x="5114290" y="3445510"/>
            <a:ext cx="1371600" cy="1162050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582168" y="6617"/>
              </a:cxn>
              <a:cxn ang="0">
                <a:pos x="91440" y="505330"/>
              </a:cxn>
              <a:cxn ang="0">
                <a:pos x="607822" y="148646"/>
              </a:cxn>
              <a:cxn ang="0">
                <a:pos x="1456817" y="263559"/>
              </a:cxn>
              <a:cxn ang="0">
                <a:pos x="1338326" y="553642"/>
              </a:cxn>
              <a:cxn ang="0">
                <a:pos x="995870" y="453307"/>
              </a:cxn>
            </a:cxnLst>
            <a:rect l="txL" t="txT" r="txR" b="txB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776" y="2669"/>
                  <a:pt x="3358" y="5613"/>
                  <a:pt x="2760" y="9591"/>
                </a:cubicBezTo>
                <a:lnTo>
                  <a:pt x="119" y="9195"/>
                </a:lnTo>
                <a:cubicBezTo>
                  <a:pt x="914" y="3909"/>
                  <a:pt x="5455" y="-1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D607D3B-FC74-FFB3-245B-B7AC90966036}"/>
              </a:ext>
            </a:extLst>
          </p:cNvPr>
          <p:cNvGrpSpPr/>
          <p:nvPr/>
        </p:nvGrpSpPr>
        <p:grpSpPr>
          <a:xfrm>
            <a:off x="2567940" y="4118610"/>
            <a:ext cx="993406" cy="977900"/>
            <a:chOff x="2567940" y="1323023"/>
            <a:chExt cx="993406" cy="977900"/>
          </a:xfrm>
        </p:grpSpPr>
        <p:sp>
          <p:nvSpPr>
            <p:cNvPr id="61" name="Oval 18">
              <a:extLst>
                <a:ext uri="{FF2B5EF4-FFF2-40B4-BE49-F238E27FC236}">
                  <a16:creationId xmlns:a16="http://schemas.microsoft.com/office/drawing/2014/main" id="{BB001806-3165-20EA-BA20-90F5D639701A}"/>
                </a:ext>
              </a:extLst>
            </p:cNvPr>
            <p:cNvSpPr/>
            <p:nvPr/>
          </p:nvSpPr>
          <p:spPr>
            <a:xfrm>
              <a:off x="2567940" y="1323023"/>
              <a:ext cx="993406" cy="9779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Text Box 30">
              <a:extLst>
                <a:ext uri="{FF2B5EF4-FFF2-40B4-BE49-F238E27FC236}">
                  <a16:creationId xmlns:a16="http://schemas.microsoft.com/office/drawing/2014/main" id="{116CBB4D-BCAA-7788-2DA6-0EE84CE7B9D3}"/>
                </a:ext>
              </a:extLst>
            </p:cNvPr>
            <p:cNvSpPr txBox="1"/>
            <p:nvPr/>
          </p:nvSpPr>
          <p:spPr>
            <a:xfrm>
              <a:off x="2736030" y="1543040"/>
              <a:ext cx="6572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b="1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ym typeface="HarmonyOS Sans SC Light" panose="00000400000000000000" pitchFamily="2" charset="-122"/>
                </a:rPr>
                <a:t>在此添加文字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43523F9-F4C4-18E9-C610-566476BCEC77}"/>
              </a:ext>
            </a:extLst>
          </p:cNvPr>
          <p:cNvGrpSpPr/>
          <p:nvPr/>
        </p:nvGrpSpPr>
        <p:grpSpPr>
          <a:xfrm>
            <a:off x="1637056" y="2722404"/>
            <a:ext cx="993406" cy="977900"/>
            <a:chOff x="2567940" y="1323023"/>
            <a:chExt cx="993406" cy="977900"/>
          </a:xfrm>
        </p:grpSpPr>
        <p:sp>
          <p:nvSpPr>
            <p:cNvPr id="64" name="Oval 18">
              <a:extLst>
                <a:ext uri="{FF2B5EF4-FFF2-40B4-BE49-F238E27FC236}">
                  <a16:creationId xmlns:a16="http://schemas.microsoft.com/office/drawing/2014/main" id="{E3DF6EB5-B9C7-4CE6-C1C0-2CF423A9863E}"/>
                </a:ext>
              </a:extLst>
            </p:cNvPr>
            <p:cNvSpPr/>
            <p:nvPr/>
          </p:nvSpPr>
          <p:spPr>
            <a:xfrm>
              <a:off x="2567940" y="1323023"/>
              <a:ext cx="993406" cy="9779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Text Box 30">
              <a:extLst>
                <a:ext uri="{FF2B5EF4-FFF2-40B4-BE49-F238E27FC236}">
                  <a16:creationId xmlns:a16="http://schemas.microsoft.com/office/drawing/2014/main" id="{BADCF1F9-E727-58F5-0C0D-6278525A58D9}"/>
                </a:ext>
              </a:extLst>
            </p:cNvPr>
            <p:cNvSpPr txBox="1"/>
            <p:nvPr/>
          </p:nvSpPr>
          <p:spPr>
            <a:xfrm>
              <a:off x="2736030" y="1543040"/>
              <a:ext cx="6572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b="1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ym typeface="HarmonyOS Sans SC Light" panose="00000400000000000000" pitchFamily="2" charset="-122"/>
                </a:rPr>
                <a:t>在此添加文字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A5D2DA2-F352-E68D-3D3D-CE38618E27D0}"/>
              </a:ext>
            </a:extLst>
          </p:cNvPr>
          <p:cNvGrpSpPr/>
          <p:nvPr/>
        </p:nvGrpSpPr>
        <p:grpSpPr>
          <a:xfrm>
            <a:off x="6169419" y="2942420"/>
            <a:ext cx="608413" cy="436321"/>
            <a:chOff x="5695950" y="3142290"/>
            <a:chExt cx="800099" cy="573788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8319B88-1904-0695-4461-032A18A6AB32}"/>
                </a:ext>
              </a:extLst>
            </p:cNvPr>
            <p:cNvSpPr/>
            <p:nvPr/>
          </p:nvSpPr>
          <p:spPr>
            <a:xfrm>
              <a:off x="5924550" y="3555682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92D4E76-E03D-E966-7E0D-5BE94398CC53}"/>
                </a:ext>
              </a:extLst>
            </p:cNvPr>
            <p:cNvSpPr/>
            <p:nvPr/>
          </p:nvSpPr>
          <p:spPr>
            <a:xfrm>
              <a:off x="6274117" y="3177354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D69382E-9193-140F-AC55-6AC713BFA509}"/>
                </a:ext>
              </a:extLst>
            </p:cNvPr>
            <p:cNvSpPr/>
            <p:nvPr/>
          </p:nvSpPr>
          <p:spPr>
            <a:xfrm>
              <a:off x="6302692" y="3372802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E584F43-3141-0A37-000C-8D375ECE748A}"/>
                </a:ext>
              </a:extLst>
            </p:cNvPr>
            <p:cNvSpPr/>
            <p:nvPr/>
          </p:nvSpPr>
          <p:spPr>
            <a:xfrm>
              <a:off x="5875972" y="3142290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AB19DCC-7487-5327-D325-FA40DF5E7179}"/>
                </a:ext>
              </a:extLst>
            </p:cNvPr>
            <p:cNvSpPr/>
            <p:nvPr/>
          </p:nvSpPr>
          <p:spPr>
            <a:xfrm>
              <a:off x="5995987" y="3226117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1393EAB-CD14-5FED-D923-F308C30A7667}"/>
                </a:ext>
              </a:extLst>
            </p:cNvPr>
            <p:cNvSpPr/>
            <p:nvPr/>
          </p:nvSpPr>
          <p:spPr>
            <a:xfrm>
              <a:off x="5695950" y="3372802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E396699-D5DF-4238-7C84-FBD05CE969B3}"/>
                </a:ext>
              </a:extLst>
            </p:cNvPr>
            <p:cNvSpPr/>
            <p:nvPr/>
          </p:nvSpPr>
          <p:spPr>
            <a:xfrm>
              <a:off x="5781228" y="3177093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EFD77FE-DB40-2863-9BBD-744A58F11086}"/>
              </a:ext>
            </a:extLst>
          </p:cNvPr>
          <p:cNvGrpSpPr/>
          <p:nvPr/>
        </p:nvGrpSpPr>
        <p:grpSpPr>
          <a:xfrm>
            <a:off x="4839810" y="3015277"/>
            <a:ext cx="548959" cy="363465"/>
            <a:chOff x="4679631" y="2899550"/>
            <a:chExt cx="834390" cy="552449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0658321-CD79-10B1-D4EC-B8B1CBAFC0F5}"/>
                </a:ext>
              </a:extLst>
            </p:cNvPr>
            <p:cNvSpPr/>
            <p:nvPr/>
          </p:nvSpPr>
          <p:spPr>
            <a:xfrm>
              <a:off x="4828221" y="2899550"/>
              <a:ext cx="685800" cy="476250"/>
            </a:xfrm>
            <a:custGeom>
              <a:avLst/>
              <a:gdLst>
                <a:gd name="connsiteX0" fmla="*/ 647700 w 685800"/>
                <a:gd name="connsiteY0" fmla="*/ 0 h 476250"/>
                <a:gd name="connsiteX1" fmla="*/ 38100 w 685800"/>
                <a:gd name="connsiteY1" fmla="*/ 0 h 476250"/>
                <a:gd name="connsiteX2" fmla="*/ 0 w 685800"/>
                <a:gd name="connsiteY2" fmla="*/ 38100 h 476250"/>
                <a:gd name="connsiteX3" fmla="*/ 0 w 685800"/>
                <a:gd name="connsiteY3" fmla="*/ 176213 h 476250"/>
                <a:gd name="connsiteX4" fmla="*/ 34290 w 685800"/>
                <a:gd name="connsiteY4" fmla="*/ 171450 h 476250"/>
                <a:gd name="connsiteX5" fmla="*/ 57150 w 685800"/>
                <a:gd name="connsiteY5" fmla="*/ 173355 h 476250"/>
                <a:gd name="connsiteX6" fmla="*/ 57150 w 685800"/>
                <a:gd name="connsiteY6" fmla="*/ 57150 h 476250"/>
                <a:gd name="connsiteX7" fmla="*/ 628650 w 685800"/>
                <a:gd name="connsiteY7" fmla="*/ 57150 h 476250"/>
                <a:gd name="connsiteX8" fmla="*/ 628650 w 685800"/>
                <a:gd name="connsiteY8" fmla="*/ 419100 h 476250"/>
                <a:gd name="connsiteX9" fmla="*/ 305753 w 685800"/>
                <a:gd name="connsiteY9" fmla="*/ 419100 h 476250"/>
                <a:gd name="connsiteX10" fmla="*/ 251460 w 685800"/>
                <a:gd name="connsiteY10" fmla="*/ 476250 h 476250"/>
                <a:gd name="connsiteX11" fmla="*/ 647700 w 685800"/>
                <a:gd name="connsiteY11" fmla="*/ 476250 h 476250"/>
                <a:gd name="connsiteX12" fmla="*/ 685800 w 685800"/>
                <a:gd name="connsiteY12" fmla="*/ 438150 h 476250"/>
                <a:gd name="connsiteX13" fmla="*/ 685800 w 685800"/>
                <a:gd name="connsiteY13" fmla="*/ 38100 h 476250"/>
                <a:gd name="connsiteX14" fmla="*/ 647700 w 685800"/>
                <a:gd name="connsiteY14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800" h="476250">
                  <a:moveTo>
                    <a:pt x="6477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176213"/>
                  </a:lnTo>
                  <a:cubicBezTo>
                    <a:pt x="10478" y="173355"/>
                    <a:pt x="22860" y="171450"/>
                    <a:pt x="34290" y="171450"/>
                  </a:cubicBezTo>
                  <a:cubicBezTo>
                    <a:pt x="41910" y="171450"/>
                    <a:pt x="49530" y="172402"/>
                    <a:pt x="57150" y="173355"/>
                  </a:cubicBezTo>
                  <a:lnTo>
                    <a:pt x="57150" y="57150"/>
                  </a:lnTo>
                  <a:lnTo>
                    <a:pt x="628650" y="57150"/>
                  </a:lnTo>
                  <a:lnTo>
                    <a:pt x="628650" y="419100"/>
                  </a:lnTo>
                  <a:lnTo>
                    <a:pt x="305753" y="419100"/>
                  </a:lnTo>
                  <a:lnTo>
                    <a:pt x="251460" y="476250"/>
                  </a:lnTo>
                  <a:lnTo>
                    <a:pt x="647700" y="476250"/>
                  </a:lnTo>
                  <a:cubicBezTo>
                    <a:pt x="668655" y="476250"/>
                    <a:pt x="685800" y="459105"/>
                    <a:pt x="685800" y="438150"/>
                  </a:cubicBezTo>
                  <a:lnTo>
                    <a:pt x="685800" y="38100"/>
                  </a:lnTo>
                  <a:cubicBezTo>
                    <a:pt x="685800" y="17145"/>
                    <a:pt x="668655" y="0"/>
                    <a:pt x="647700" y="0"/>
                  </a:cubicBezTo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3E7DC79-3A24-7D7B-6B5E-AC4A8F3BFFF7}"/>
                </a:ext>
              </a:extLst>
            </p:cNvPr>
            <p:cNvSpPr/>
            <p:nvPr/>
          </p:nvSpPr>
          <p:spPr>
            <a:xfrm>
              <a:off x="4782484" y="3109100"/>
              <a:ext cx="161942" cy="161925"/>
            </a:xfrm>
            <a:custGeom>
              <a:avLst/>
              <a:gdLst>
                <a:gd name="connsiteX0" fmla="*/ 80980 w 161942"/>
                <a:gd name="connsiteY0" fmla="*/ 161925 h 161925"/>
                <a:gd name="connsiteX1" fmla="*/ 161943 w 161942"/>
                <a:gd name="connsiteY1" fmla="*/ 80963 h 161925"/>
                <a:gd name="connsiteX2" fmla="*/ 80980 w 161942"/>
                <a:gd name="connsiteY2" fmla="*/ 0 h 161925"/>
                <a:gd name="connsiteX3" fmla="*/ 18 w 161942"/>
                <a:gd name="connsiteY3" fmla="*/ 80963 h 161925"/>
                <a:gd name="connsiteX4" fmla="*/ 80980 w 161942"/>
                <a:gd name="connsiteY4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42" h="161925">
                  <a:moveTo>
                    <a:pt x="80980" y="161925"/>
                  </a:moveTo>
                  <a:cubicBezTo>
                    <a:pt x="125748" y="161925"/>
                    <a:pt x="161943" y="125730"/>
                    <a:pt x="161943" y="80963"/>
                  </a:cubicBezTo>
                  <a:cubicBezTo>
                    <a:pt x="161943" y="36195"/>
                    <a:pt x="125748" y="0"/>
                    <a:pt x="80980" y="0"/>
                  </a:cubicBezTo>
                  <a:cubicBezTo>
                    <a:pt x="36213" y="0"/>
                    <a:pt x="18" y="36195"/>
                    <a:pt x="18" y="80963"/>
                  </a:cubicBezTo>
                  <a:cubicBezTo>
                    <a:pt x="-935" y="125730"/>
                    <a:pt x="36213" y="161925"/>
                    <a:pt x="80980" y="161925"/>
                  </a:cubicBezTo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61987D2-1FC8-BD8C-906A-71E81F94A881}"/>
                </a:ext>
              </a:extLst>
            </p:cNvPr>
            <p:cNvSpPr/>
            <p:nvPr/>
          </p:nvSpPr>
          <p:spPr>
            <a:xfrm>
              <a:off x="4679631" y="3158207"/>
              <a:ext cx="501442" cy="293792"/>
            </a:xfrm>
            <a:custGeom>
              <a:avLst/>
              <a:gdLst>
                <a:gd name="connsiteX0" fmla="*/ 495300 w 501442"/>
                <a:gd name="connsiteY0" fmla="*/ 18520 h 293792"/>
                <a:gd name="connsiteX1" fmla="*/ 439103 w 501442"/>
                <a:gd name="connsiteY1" fmla="*/ 6138 h 293792"/>
                <a:gd name="connsiteX2" fmla="*/ 431483 w 501442"/>
                <a:gd name="connsiteY2" fmla="*/ 13758 h 293792"/>
                <a:gd name="connsiteX3" fmla="*/ 292418 w 501442"/>
                <a:gd name="connsiteY3" fmla="*/ 158538 h 293792"/>
                <a:gd name="connsiteX4" fmla="*/ 250508 w 501442"/>
                <a:gd name="connsiteY4" fmla="*/ 141393 h 293792"/>
                <a:gd name="connsiteX5" fmla="*/ 183833 w 501442"/>
                <a:gd name="connsiteY5" fmla="*/ 132820 h 293792"/>
                <a:gd name="connsiteX6" fmla="*/ 117158 w 501442"/>
                <a:gd name="connsiteY6" fmla="*/ 143298 h 293792"/>
                <a:gd name="connsiteX7" fmla="*/ 32385 w 501442"/>
                <a:gd name="connsiteY7" fmla="*/ 188065 h 293792"/>
                <a:gd name="connsiteX8" fmla="*/ 20003 w 501442"/>
                <a:gd name="connsiteY8" fmla="*/ 209973 h 293792"/>
                <a:gd name="connsiteX9" fmla="*/ 0 w 501442"/>
                <a:gd name="connsiteY9" fmla="*/ 293793 h 293792"/>
                <a:gd name="connsiteX10" fmla="*/ 284798 w 501442"/>
                <a:gd name="connsiteY10" fmla="*/ 293793 h 293792"/>
                <a:gd name="connsiteX11" fmla="*/ 284798 w 501442"/>
                <a:gd name="connsiteY11" fmla="*/ 292840 h 293792"/>
                <a:gd name="connsiteX12" fmla="*/ 365760 w 501442"/>
                <a:gd name="connsiteY12" fmla="*/ 198543 h 293792"/>
                <a:gd name="connsiteX13" fmla="*/ 490538 w 501442"/>
                <a:gd name="connsiteY13" fmla="*/ 67098 h 293792"/>
                <a:gd name="connsiteX14" fmla="*/ 495300 w 501442"/>
                <a:gd name="connsiteY14" fmla="*/ 18520 h 29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1442" h="293792">
                  <a:moveTo>
                    <a:pt x="495300" y="18520"/>
                  </a:moveTo>
                  <a:cubicBezTo>
                    <a:pt x="482918" y="-530"/>
                    <a:pt x="458153" y="-5292"/>
                    <a:pt x="439103" y="6138"/>
                  </a:cubicBezTo>
                  <a:cubicBezTo>
                    <a:pt x="435293" y="8043"/>
                    <a:pt x="433388" y="11853"/>
                    <a:pt x="431483" y="13758"/>
                  </a:cubicBezTo>
                  <a:lnTo>
                    <a:pt x="292418" y="158538"/>
                  </a:lnTo>
                  <a:cubicBezTo>
                    <a:pt x="279083" y="151870"/>
                    <a:pt x="264795" y="146155"/>
                    <a:pt x="250508" y="141393"/>
                  </a:cubicBezTo>
                  <a:cubicBezTo>
                    <a:pt x="228600" y="137583"/>
                    <a:pt x="205740" y="132820"/>
                    <a:pt x="183833" y="132820"/>
                  </a:cubicBezTo>
                  <a:cubicBezTo>
                    <a:pt x="161925" y="132820"/>
                    <a:pt x="139065" y="136630"/>
                    <a:pt x="117158" y="143298"/>
                  </a:cubicBezTo>
                  <a:cubicBezTo>
                    <a:pt x="84773" y="151870"/>
                    <a:pt x="56198" y="168063"/>
                    <a:pt x="32385" y="188065"/>
                  </a:cubicBezTo>
                  <a:cubicBezTo>
                    <a:pt x="26670" y="193780"/>
                    <a:pt x="21908" y="202353"/>
                    <a:pt x="20003" y="209973"/>
                  </a:cubicBezTo>
                  <a:lnTo>
                    <a:pt x="0" y="293793"/>
                  </a:lnTo>
                  <a:lnTo>
                    <a:pt x="284798" y="293793"/>
                  </a:lnTo>
                  <a:lnTo>
                    <a:pt x="284798" y="292840"/>
                  </a:lnTo>
                  <a:lnTo>
                    <a:pt x="365760" y="198543"/>
                  </a:lnTo>
                  <a:lnTo>
                    <a:pt x="490538" y="67098"/>
                  </a:lnTo>
                  <a:cubicBezTo>
                    <a:pt x="501968" y="55668"/>
                    <a:pt x="505778" y="33760"/>
                    <a:pt x="495300" y="18520"/>
                  </a:cubicBezTo>
                </a:path>
              </a:pathLst>
            </a:custGeom>
            <a:gradFill flip="none" rotWithShape="1">
              <a:gsLst>
                <a:gs pos="0">
                  <a:srgbClr val="FF8558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3F9E7748-C7B8-51B9-7425-4B0060A16E36}"/>
              </a:ext>
            </a:extLst>
          </p:cNvPr>
          <p:cNvSpPr txBox="1"/>
          <p:nvPr/>
        </p:nvSpPr>
        <p:spPr>
          <a:xfrm>
            <a:off x="2658260" y="2714522"/>
            <a:ext cx="1480478" cy="9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7331DCE-8AA9-4112-1751-3DA257EB342D}"/>
              </a:ext>
            </a:extLst>
          </p:cNvPr>
          <p:cNvSpPr txBox="1"/>
          <p:nvPr/>
        </p:nvSpPr>
        <p:spPr>
          <a:xfrm>
            <a:off x="7490051" y="2714522"/>
            <a:ext cx="1480478" cy="9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3D57528-92DE-0B40-D9A1-37E219F7A89A}"/>
              </a:ext>
            </a:extLst>
          </p:cNvPr>
          <p:cNvGrpSpPr/>
          <p:nvPr/>
        </p:nvGrpSpPr>
        <p:grpSpPr>
          <a:xfrm>
            <a:off x="7605146" y="1323023"/>
            <a:ext cx="993406" cy="977900"/>
            <a:chOff x="2567940" y="1323023"/>
            <a:chExt cx="993406" cy="977900"/>
          </a:xfrm>
        </p:grpSpPr>
        <p:sp>
          <p:nvSpPr>
            <p:cNvPr id="87" name="Oval 18">
              <a:extLst>
                <a:ext uri="{FF2B5EF4-FFF2-40B4-BE49-F238E27FC236}">
                  <a16:creationId xmlns:a16="http://schemas.microsoft.com/office/drawing/2014/main" id="{EB5EA1E7-A819-14FB-4C7D-9364566394D0}"/>
                </a:ext>
              </a:extLst>
            </p:cNvPr>
            <p:cNvSpPr/>
            <p:nvPr/>
          </p:nvSpPr>
          <p:spPr>
            <a:xfrm>
              <a:off x="2567940" y="1323023"/>
              <a:ext cx="993406" cy="9779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8" name="Text Box 30">
              <a:extLst>
                <a:ext uri="{FF2B5EF4-FFF2-40B4-BE49-F238E27FC236}">
                  <a16:creationId xmlns:a16="http://schemas.microsoft.com/office/drawing/2014/main" id="{DC75902C-1C21-1242-1F15-E9B211C3F2DC}"/>
                </a:ext>
              </a:extLst>
            </p:cNvPr>
            <p:cNvSpPr txBox="1"/>
            <p:nvPr/>
          </p:nvSpPr>
          <p:spPr>
            <a:xfrm>
              <a:off x="2736030" y="1543040"/>
              <a:ext cx="6572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b="1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ym typeface="HarmonyOS Sans SC Light" panose="00000400000000000000" pitchFamily="2" charset="-122"/>
                </a:rPr>
                <a:t>在此添加文字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5747616-E252-BCC1-1EAB-C971DB3D9963}"/>
              </a:ext>
            </a:extLst>
          </p:cNvPr>
          <p:cNvGrpSpPr/>
          <p:nvPr/>
        </p:nvGrpSpPr>
        <p:grpSpPr>
          <a:xfrm>
            <a:off x="7605146" y="4118610"/>
            <a:ext cx="993406" cy="977900"/>
            <a:chOff x="2567940" y="1323023"/>
            <a:chExt cx="993406" cy="977900"/>
          </a:xfrm>
        </p:grpSpPr>
        <p:sp>
          <p:nvSpPr>
            <p:cNvPr id="90" name="Oval 18">
              <a:extLst>
                <a:ext uri="{FF2B5EF4-FFF2-40B4-BE49-F238E27FC236}">
                  <a16:creationId xmlns:a16="http://schemas.microsoft.com/office/drawing/2014/main" id="{0498A929-DBCD-43BA-0743-E972666CA9F4}"/>
                </a:ext>
              </a:extLst>
            </p:cNvPr>
            <p:cNvSpPr/>
            <p:nvPr/>
          </p:nvSpPr>
          <p:spPr>
            <a:xfrm>
              <a:off x="2567940" y="1323023"/>
              <a:ext cx="993406" cy="9779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Text Box 30">
              <a:extLst>
                <a:ext uri="{FF2B5EF4-FFF2-40B4-BE49-F238E27FC236}">
                  <a16:creationId xmlns:a16="http://schemas.microsoft.com/office/drawing/2014/main" id="{44D9ED7D-54E3-7F38-5E9C-F7F46BF28DC6}"/>
                </a:ext>
              </a:extLst>
            </p:cNvPr>
            <p:cNvSpPr txBox="1"/>
            <p:nvPr/>
          </p:nvSpPr>
          <p:spPr>
            <a:xfrm>
              <a:off x="2736030" y="1543040"/>
              <a:ext cx="6572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b="1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ym typeface="HarmonyOS Sans SC Light" panose="00000400000000000000" pitchFamily="2" charset="-122"/>
                </a:rPr>
                <a:t>在此添加文字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A958228-0844-3B76-76D4-C0F68DC7E31D}"/>
              </a:ext>
            </a:extLst>
          </p:cNvPr>
          <p:cNvGrpSpPr/>
          <p:nvPr/>
        </p:nvGrpSpPr>
        <p:grpSpPr>
          <a:xfrm>
            <a:off x="9046589" y="2722404"/>
            <a:ext cx="993406" cy="977900"/>
            <a:chOff x="2567940" y="1323023"/>
            <a:chExt cx="993406" cy="977900"/>
          </a:xfrm>
        </p:grpSpPr>
        <p:sp>
          <p:nvSpPr>
            <p:cNvPr id="93" name="Oval 18">
              <a:extLst>
                <a:ext uri="{FF2B5EF4-FFF2-40B4-BE49-F238E27FC236}">
                  <a16:creationId xmlns:a16="http://schemas.microsoft.com/office/drawing/2014/main" id="{15EB58B1-CE88-18B8-D6C9-EB85733D0718}"/>
                </a:ext>
              </a:extLst>
            </p:cNvPr>
            <p:cNvSpPr/>
            <p:nvPr/>
          </p:nvSpPr>
          <p:spPr>
            <a:xfrm>
              <a:off x="2567940" y="1323023"/>
              <a:ext cx="993406" cy="9779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/>
              <a:endPara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4" name="Text Box 30">
              <a:extLst>
                <a:ext uri="{FF2B5EF4-FFF2-40B4-BE49-F238E27FC236}">
                  <a16:creationId xmlns:a16="http://schemas.microsoft.com/office/drawing/2014/main" id="{CF39BE87-9889-A00A-01D6-2C3296226DEB}"/>
                </a:ext>
              </a:extLst>
            </p:cNvPr>
            <p:cNvSpPr txBox="1"/>
            <p:nvPr/>
          </p:nvSpPr>
          <p:spPr>
            <a:xfrm>
              <a:off x="2736030" y="1543040"/>
              <a:ext cx="6572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b="1">
                  <a:gradFill>
                    <a:gsLst>
                      <a:gs pos="0">
                        <a:srgbClr val="FF8558"/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ym typeface="HarmonyOS Sans SC Light" panose="00000400000000000000" pitchFamily="2" charset="-122"/>
                </a:rPr>
                <a:t>在此添加文字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7339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4639160-7613-3188-F512-684F505CB29B}"/>
              </a:ext>
            </a:extLst>
          </p:cNvPr>
          <p:cNvSpPr txBox="1"/>
          <p:nvPr/>
        </p:nvSpPr>
        <p:spPr>
          <a:xfrm>
            <a:off x="3733800" y="3973831"/>
            <a:ext cx="472440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</a:t>
            </a:r>
            <a:r>
              <a:rPr lang="zh-CN" altLang="en-US" sz="1200"/>
              <a:t>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A208AC8-D733-1DE1-BA0E-E2E60B0C00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78" y="85346"/>
            <a:ext cx="2804166" cy="245669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E33D421-F84A-5378-2188-34A817E3D89F}"/>
              </a:ext>
            </a:extLst>
          </p:cNvPr>
          <p:cNvGrpSpPr/>
          <p:nvPr/>
        </p:nvGrpSpPr>
        <p:grpSpPr>
          <a:xfrm>
            <a:off x="3065244" y="1395162"/>
            <a:ext cx="4719168" cy="2386611"/>
            <a:chOff x="1008980" y="419432"/>
            <a:chExt cx="4719168" cy="238661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836C93F-F24E-FFAA-D9EA-4FFB57EA516E}"/>
                </a:ext>
              </a:extLst>
            </p:cNvPr>
            <p:cNvGrpSpPr/>
            <p:nvPr/>
          </p:nvGrpSpPr>
          <p:grpSpPr>
            <a:xfrm>
              <a:off x="1008980" y="1980374"/>
              <a:ext cx="4719168" cy="825669"/>
              <a:chOff x="1008980" y="1980374"/>
              <a:chExt cx="4719168" cy="825669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7CEB0FBE-5F58-F03E-5AA4-1688F519FEDD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13" name="矩形: 圆角 12">
                  <a:extLst>
                    <a:ext uri="{FF2B5EF4-FFF2-40B4-BE49-F238E27FC236}">
                      <a16:creationId xmlns:a16="http://schemas.microsoft.com/office/drawing/2014/main" id="{B1A86BAF-E59D-A861-3BFA-56638FFEA3F3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3A4ED809-F66A-8903-78D3-8937F2ECAB90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C5A1643-7CAC-8BE5-C8BB-7B411910BDA8}"/>
                  </a:ext>
                </a:extLst>
              </p:cNvPr>
              <p:cNvSpPr txBox="1"/>
              <p:nvPr/>
            </p:nvSpPr>
            <p:spPr>
              <a:xfrm>
                <a:off x="1008980" y="2139586"/>
                <a:ext cx="4275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2400" dirty="0"/>
                  <a:t>单击此处添加标题文本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AEE8103-6C89-C7B3-34C0-CF45D5EC8C09}"/>
                </a:ext>
              </a:extLst>
            </p:cNvPr>
            <p:cNvSpPr txBox="1"/>
            <p:nvPr/>
          </p:nvSpPr>
          <p:spPr>
            <a:xfrm>
              <a:off x="2689499" y="419432"/>
              <a:ext cx="252327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96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96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81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2" name="Freeform 5">
            <a:extLst>
              <a:ext uri="{FF2B5EF4-FFF2-40B4-BE49-F238E27FC236}">
                <a16:creationId xmlns:a16="http://schemas.microsoft.com/office/drawing/2014/main" id="{5E578BD2-0210-2D1E-7F74-DB9AB4242028}"/>
              </a:ext>
            </a:extLst>
          </p:cNvPr>
          <p:cNvSpPr/>
          <p:nvPr/>
        </p:nvSpPr>
        <p:spPr bwMode="auto">
          <a:xfrm>
            <a:off x="2649680" y="1608971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373D456B-ED72-81A3-3DB7-5C5920973B6A}"/>
              </a:ext>
            </a:extLst>
          </p:cNvPr>
          <p:cNvSpPr/>
          <p:nvPr/>
        </p:nvSpPr>
        <p:spPr bwMode="auto">
          <a:xfrm>
            <a:off x="2077608" y="2586982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13C938DD-24C5-4BCA-E657-1D326CB10F70}"/>
              </a:ext>
            </a:extLst>
          </p:cNvPr>
          <p:cNvSpPr/>
          <p:nvPr/>
        </p:nvSpPr>
        <p:spPr bwMode="auto">
          <a:xfrm>
            <a:off x="1524711" y="3549141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D54CAFCD-4286-4129-B111-0C480402DF38}"/>
              </a:ext>
            </a:extLst>
          </p:cNvPr>
          <p:cNvSpPr/>
          <p:nvPr/>
        </p:nvSpPr>
        <p:spPr bwMode="auto">
          <a:xfrm>
            <a:off x="967878" y="4524861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DE93821C-08D4-1042-E984-5F0DBEE18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2043" y="4839325"/>
            <a:ext cx="2862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添加文字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D6DD5EA7-89D9-6E6E-9A08-BDB78B27F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2043" y="3864752"/>
            <a:ext cx="2862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添加文字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053AB890-C60F-184C-78DE-47D884A14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0457" y="2890176"/>
            <a:ext cx="2186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添加文字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B331FAB4-6616-F172-8F08-9D9513EE6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5112" y="1913310"/>
            <a:ext cx="18663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添加文字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C8BD95B-DC3F-689E-CDC7-C2A3ECC6F053}"/>
              </a:ext>
            </a:extLst>
          </p:cNvPr>
          <p:cNvSpPr/>
          <p:nvPr/>
        </p:nvSpPr>
        <p:spPr>
          <a:xfrm>
            <a:off x="4659724" y="1956503"/>
            <a:ext cx="282947" cy="282947"/>
          </a:xfrm>
          <a:prstGeom prst="ellipse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D9BA899-B471-60C9-2100-46E337362BDD}"/>
              </a:ext>
            </a:extLst>
          </p:cNvPr>
          <p:cNvSpPr/>
          <p:nvPr/>
        </p:nvSpPr>
        <p:spPr>
          <a:xfrm>
            <a:off x="5220670" y="2933369"/>
            <a:ext cx="282947" cy="282947"/>
          </a:xfrm>
          <a:prstGeom prst="ellipse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0A875C6-7AE0-1499-9200-DFB62A635B7D}"/>
              </a:ext>
            </a:extLst>
          </p:cNvPr>
          <p:cNvSpPr/>
          <p:nvPr/>
        </p:nvSpPr>
        <p:spPr>
          <a:xfrm>
            <a:off x="5788615" y="3907945"/>
            <a:ext cx="282947" cy="282947"/>
          </a:xfrm>
          <a:prstGeom prst="ellipse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Oval 14">
            <a:extLst>
              <a:ext uri="{FF2B5EF4-FFF2-40B4-BE49-F238E27FC236}">
                <a16:creationId xmlns:a16="http://schemas.microsoft.com/office/drawing/2014/main" id="{5619BF62-9D68-2863-056D-4387CD66239C}"/>
              </a:ext>
            </a:extLst>
          </p:cNvPr>
          <p:cNvSpPr/>
          <p:nvPr/>
        </p:nvSpPr>
        <p:spPr>
          <a:xfrm>
            <a:off x="6345594" y="4882518"/>
            <a:ext cx="282947" cy="282947"/>
          </a:xfrm>
          <a:prstGeom prst="ellipse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肘形接點 23">
            <a:extLst>
              <a:ext uri="{FF2B5EF4-FFF2-40B4-BE49-F238E27FC236}">
                <a16:creationId xmlns:a16="http://schemas.microsoft.com/office/drawing/2014/main" id="{C14BCD8D-715A-D363-2CD7-D8F79E6BDB8A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691363" y="488017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7" y="connsiteY0-8"/>
              </a:cxn>
              <a:cxn ang="0">
                <a:pos x="connsiteX1-9" y="connsiteY1-10"/>
              </a:cxn>
              <a:cxn ang="0">
                <a:pos x="connsiteX2-11" y="connsiteY2-1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chemeClr val="bg1">
                <a:lumMod val="8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肘形接點 23">
            <a:extLst>
              <a:ext uri="{FF2B5EF4-FFF2-40B4-BE49-F238E27FC236}">
                <a16:creationId xmlns:a16="http://schemas.microsoft.com/office/drawing/2014/main" id="{A94B249F-0512-4AE6-8340-BF1E4D702E96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6102573" y="1937556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7" y="connsiteY0-8"/>
              </a:cxn>
              <a:cxn ang="0">
                <a:pos x="connsiteX1-9" y="connsiteY1-10"/>
              </a:cxn>
              <a:cxn ang="0">
                <a:pos x="connsiteX2-11" y="connsiteY2-1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chemeClr val="bg1">
                <a:lumMod val="8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1B98E8A-CEB7-E2F4-41EB-9646825C6EC9}"/>
              </a:ext>
            </a:extLst>
          </p:cNvPr>
          <p:cNvCxnSpPr>
            <a:stCxn id="14" idx="6"/>
          </p:cNvCxnSpPr>
          <p:nvPr/>
        </p:nvCxnSpPr>
        <p:spPr>
          <a:xfrm flipV="1">
            <a:off x="6071562" y="4026357"/>
            <a:ext cx="1088286" cy="7822"/>
          </a:xfrm>
          <a:prstGeom prst="line">
            <a:avLst/>
          </a:prstGeom>
          <a:noFill/>
          <a:ln w="19050" cap="flat" cmpd="sng">
            <a:solidFill>
              <a:schemeClr val="bg1">
                <a:lumMod val="8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E7AC9D0-4310-C6D8-97AA-CC7F6D2FA8B8}"/>
              </a:ext>
            </a:extLst>
          </p:cNvPr>
          <p:cNvCxnSpPr/>
          <p:nvPr/>
        </p:nvCxnSpPr>
        <p:spPr>
          <a:xfrm flipV="1">
            <a:off x="6628541" y="5000143"/>
            <a:ext cx="531307" cy="1"/>
          </a:xfrm>
          <a:prstGeom prst="line">
            <a:avLst/>
          </a:prstGeom>
          <a:noFill/>
          <a:ln w="19050" cap="flat" cmpd="sng">
            <a:solidFill>
              <a:schemeClr val="bg1">
                <a:lumMod val="8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8F6254F0-5112-3F90-7D4E-9889DC35169B}"/>
              </a:ext>
            </a:extLst>
          </p:cNvPr>
          <p:cNvSpPr txBox="1"/>
          <p:nvPr/>
        </p:nvSpPr>
        <p:spPr>
          <a:xfrm>
            <a:off x="3477516" y="1032793"/>
            <a:ext cx="800201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pitchFamily="34" charset="0"/>
              <a:buNone/>
              <a:defRPr sz="2935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charset="-122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latin typeface="微软雅黑" charset="-122"/>
                <a:ea typeface="微软雅黑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latin typeface="微软雅黑" charset="-122"/>
                <a:ea typeface="微软雅黑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latin typeface="微软雅黑" charset="-122"/>
                <a:ea typeface="微软雅黑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latin typeface="微软雅黑" charset="-122"/>
                <a:ea typeface="微软雅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charset="-122"/>
                <a:ea typeface="微软雅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charset="-122"/>
                <a:ea typeface="微软雅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charset="-122"/>
                <a:ea typeface="微软雅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charset="-122"/>
                <a:ea typeface="微软雅黑" charset="-122"/>
              </a:defRPr>
            </a:lvl9pPr>
          </a:lstStyle>
          <a:p>
            <a:r>
              <a:rPr lang="zh-CN" altLang="en-US" sz="2400" dirty="0">
                <a:solidFill>
                  <a:srgbClr val="C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A0FA02F-4468-72C7-73BD-670FA30E7DF4}"/>
              </a:ext>
            </a:extLst>
          </p:cNvPr>
          <p:cNvGrpSpPr/>
          <p:nvPr/>
        </p:nvGrpSpPr>
        <p:grpSpPr>
          <a:xfrm>
            <a:off x="7316595" y="2270458"/>
            <a:ext cx="4035618" cy="956749"/>
            <a:chOff x="3928843" y="2995773"/>
            <a:chExt cx="4035618" cy="95674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5E262C2-060D-FCE0-2D3F-EAF8A928F4BB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6D03E83-276A-80DD-B476-2C4D823C9D58}"/>
                </a:ext>
              </a:extLst>
            </p:cNvPr>
            <p:cNvSpPr txBox="1"/>
            <p:nvPr/>
          </p:nvSpPr>
          <p:spPr>
            <a:xfrm>
              <a:off x="3928844" y="3332096"/>
              <a:ext cx="4035617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B61FDF4-86FF-FF5C-4A47-EC84AD667126}"/>
              </a:ext>
            </a:extLst>
          </p:cNvPr>
          <p:cNvGrpSpPr/>
          <p:nvPr/>
        </p:nvGrpSpPr>
        <p:grpSpPr>
          <a:xfrm>
            <a:off x="7316595" y="999754"/>
            <a:ext cx="4035618" cy="956749"/>
            <a:chOff x="3928843" y="2995773"/>
            <a:chExt cx="4035618" cy="95674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8BFDB26-D467-4859-BB65-55DB76AB8F1D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B435EA-6F10-ECC7-4390-14B52E92C894}"/>
                </a:ext>
              </a:extLst>
            </p:cNvPr>
            <p:cNvSpPr txBox="1"/>
            <p:nvPr/>
          </p:nvSpPr>
          <p:spPr>
            <a:xfrm>
              <a:off x="3928844" y="3332096"/>
              <a:ext cx="4035617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A2BDA1A-4790-2252-638E-80AB9B7B1AD3}"/>
              </a:ext>
            </a:extLst>
          </p:cNvPr>
          <p:cNvGrpSpPr/>
          <p:nvPr/>
        </p:nvGrpSpPr>
        <p:grpSpPr>
          <a:xfrm>
            <a:off x="7316595" y="3429570"/>
            <a:ext cx="4035618" cy="956749"/>
            <a:chOff x="3928843" y="2995773"/>
            <a:chExt cx="4035618" cy="95674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DDBA016-77B8-A635-6A76-4DED3B6A661E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FB99E6B-4735-634A-644B-2817703FB7DB}"/>
                </a:ext>
              </a:extLst>
            </p:cNvPr>
            <p:cNvSpPr txBox="1"/>
            <p:nvPr/>
          </p:nvSpPr>
          <p:spPr>
            <a:xfrm>
              <a:off x="3928844" y="3332096"/>
              <a:ext cx="4035617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A3F6373-BF94-3181-84DE-0722A63359E0}"/>
              </a:ext>
            </a:extLst>
          </p:cNvPr>
          <p:cNvGrpSpPr/>
          <p:nvPr/>
        </p:nvGrpSpPr>
        <p:grpSpPr>
          <a:xfrm>
            <a:off x="7316595" y="4404143"/>
            <a:ext cx="4035618" cy="956749"/>
            <a:chOff x="3928843" y="2995773"/>
            <a:chExt cx="4035618" cy="95674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0D2FA43-E16A-D157-ABC8-703EF1A47784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3DAFB37-80C0-20A7-A42A-CD42988D308C}"/>
                </a:ext>
              </a:extLst>
            </p:cNvPr>
            <p:cNvSpPr txBox="1"/>
            <p:nvPr/>
          </p:nvSpPr>
          <p:spPr>
            <a:xfrm>
              <a:off x="3928844" y="3332096"/>
              <a:ext cx="4035617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423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688A26-B4DF-A4FD-F943-5EF6A7EB607B}"/>
              </a:ext>
            </a:extLst>
          </p:cNvPr>
          <p:cNvSpPr txBox="1"/>
          <p:nvPr/>
        </p:nvSpPr>
        <p:spPr>
          <a:xfrm>
            <a:off x="4980641" y="288393"/>
            <a:ext cx="21735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6600" b="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B44D616-349D-2AF6-F42B-E246C660A670}"/>
              </a:ext>
            </a:extLst>
          </p:cNvPr>
          <p:cNvGrpSpPr/>
          <p:nvPr/>
        </p:nvGrpSpPr>
        <p:grpSpPr>
          <a:xfrm>
            <a:off x="1583592" y="2269506"/>
            <a:ext cx="4192262" cy="839167"/>
            <a:chOff x="1535886" y="1966876"/>
            <a:chExt cx="4192262" cy="83916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17F03E2-BFBF-0BA2-1CE0-B7AF3249BE45}"/>
                </a:ext>
              </a:extLst>
            </p:cNvPr>
            <p:cNvGrpSpPr/>
            <p:nvPr/>
          </p:nvGrpSpPr>
          <p:grpSpPr>
            <a:xfrm>
              <a:off x="2132626" y="1980374"/>
              <a:ext cx="3595522" cy="825669"/>
              <a:chOff x="2132626" y="1980374"/>
              <a:chExt cx="3595522" cy="825669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1DD77251-2A05-9F36-4B39-6C8A0753BCEB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59" name="矩形: 圆角 58">
                  <a:extLst>
                    <a:ext uri="{FF2B5EF4-FFF2-40B4-BE49-F238E27FC236}">
                      <a16:creationId xmlns:a16="http://schemas.microsoft.com/office/drawing/2014/main" id="{1196B402-653A-D32A-A4CF-08F47F888097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矩形: 圆角 69">
                  <a:extLst>
                    <a:ext uri="{FF2B5EF4-FFF2-40B4-BE49-F238E27FC236}">
                      <a16:creationId xmlns:a16="http://schemas.microsoft.com/office/drawing/2014/main" id="{9C3D0EE4-CDC6-4EAA-BDE3-00156796B38D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09D42E-B1D6-3E90-3A42-B2BA625B4F63}"/>
                  </a:ext>
                </a:extLst>
              </p:cNvPr>
              <p:cNvSpPr txBox="1"/>
              <p:nvPr/>
            </p:nvSpPr>
            <p:spPr>
              <a:xfrm>
                <a:off x="2866008" y="2149102"/>
                <a:ext cx="2544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5479509-CB5F-E63C-656D-0EDC1BE60670}"/>
                </a:ext>
              </a:extLst>
            </p:cNvPr>
            <p:cNvSpPr txBox="1"/>
            <p:nvPr/>
          </p:nvSpPr>
          <p:spPr>
            <a:xfrm>
              <a:off x="1535886" y="1966876"/>
              <a:ext cx="15259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44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4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247583-F82B-7C66-53A1-3BDDA0BDAF41}"/>
              </a:ext>
            </a:extLst>
          </p:cNvPr>
          <p:cNvGrpSpPr/>
          <p:nvPr/>
        </p:nvGrpSpPr>
        <p:grpSpPr>
          <a:xfrm>
            <a:off x="5941307" y="2269506"/>
            <a:ext cx="4192262" cy="839167"/>
            <a:chOff x="1535886" y="1966876"/>
            <a:chExt cx="4192262" cy="83916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FC00DDF-D321-811D-A074-9C4A7CA4DEF1}"/>
                </a:ext>
              </a:extLst>
            </p:cNvPr>
            <p:cNvGrpSpPr/>
            <p:nvPr/>
          </p:nvGrpSpPr>
          <p:grpSpPr>
            <a:xfrm>
              <a:off x="2132626" y="1980374"/>
              <a:ext cx="3595522" cy="825669"/>
              <a:chOff x="2132626" y="1980374"/>
              <a:chExt cx="3595522" cy="825669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F785A027-E5C9-4D03-C60E-AE137334E83B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42" name="矩形: 圆角 41">
                  <a:extLst>
                    <a:ext uri="{FF2B5EF4-FFF2-40B4-BE49-F238E27FC236}">
                      <a16:creationId xmlns:a16="http://schemas.microsoft.com/office/drawing/2014/main" id="{F2A025F7-D51D-F94B-9761-D9EF7A962F4E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: 圆角 42">
                  <a:extLst>
                    <a:ext uri="{FF2B5EF4-FFF2-40B4-BE49-F238E27FC236}">
                      <a16:creationId xmlns:a16="http://schemas.microsoft.com/office/drawing/2014/main" id="{242D64A8-515C-4D08-8402-0606E18F99BF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376D974-68A2-0E88-160D-F0EC92CC9BEE}"/>
                  </a:ext>
                </a:extLst>
              </p:cNvPr>
              <p:cNvSpPr txBox="1"/>
              <p:nvPr/>
            </p:nvSpPr>
            <p:spPr>
              <a:xfrm>
                <a:off x="2866008" y="2149102"/>
                <a:ext cx="2544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69D502-E225-21A7-A2B3-8BF99463FE68}"/>
                </a:ext>
              </a:extLst>
            </p:cNvPr>
            <p:cNvSpPr txBox="1"/>
            <p:nvPr/>
          </p:nvSpPr>
          <p:spPr>
            <a:xfrm>
              <a:off x="1535886" y="1966876"/>
              <a:ext cx="15259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44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4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CBD95DA-9AE0-04CD-3392-E4EEF996C95D}"/>
              </a:ext>
            </a:extLst>
          </p:cNvPr>
          <p:cNvGrpSpPr/>
          <p:nvPr/>
        </p:nvGrpSpPr>
        <p:grpSpPr>
          <a:xfrm>
            <a:off x="1583592" y="3492428"/>
            <a:ext cx="4192262" cy="839167"/>
            <a:chOff x="1535886" y="1966876"/>
            <a:chExt cx="4192262" cy="839167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842372F-3F2C-C4B6-D1E7-608322B5905A}"/>
                </a:ext>
              </a:extLst>
            </p:cNvPr>
            <p:cNvGrpSpPr/>
            <p:nvPr/>
          </p:nvGrpSpPr>
          <p:grpSpPr>
            <a:xfrm>
              <a:off x="2132626" y="1980374"/>
              <a:ext cx="3595522" cy="825669"/>
              <a:chOff x="2132626" y="1980374"/>
              <a:chExt cx="3595522" cy="825669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13CB1BBE-E149-962F-7119-F7A70C7975D9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49" name="矩形: 圆角 48">
                  <a:extLst>
                    <a:ext uri="{FF2B5EF4-FFF2-40B4-BE49-F238E27FC236}">
                      <a16:creationId xmlns:a16="http://schemas.microsoft.com/office/drawing/2014/main" id="{D8C4B1E0-C595-604B-A4D3-828DB1E85349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: 圆角 49">
                  <a:extLst>
                    <a:ext uri="{FF2B5EF4-FFF2-40B4-BE49-F238E27FC236}">
                      <a16:creationId xmlns:a16="http://schemas.microsoft.com/office/drawing/2014/main" id="{FABD1673-C6F6-1B9C-5A55-C5FE6718ED63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1C9E1A82-9AFC-CCA0-4289-D7BA91318FDD}"/>
                  </a:ext>
                </a:extLst>
              </p:cNvPr>
              <p:cNvSpPr txBox="1"/>
              <p:nvPr/>
            </p:nvSpPr>
            <p:spPr>
              <a:xfrm>
                <a:off x="2866008" y="2149102"/>
                <a:ext cx="2544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EFFB598-6C99-A85F-759E-B3485013F15E}"/>
                </a:ext>
              </a:extLst>
            </p:cNvPr>
            <p:cNvSpPr txBox="1"/>
            <p:nvPr/>
          </p:nvSpPr>
          <p:spPr>
            <a:xfrm>
              <a:off x="1535886" y="1966876"/>
              <a:ext cx="15259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44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4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2EB2236-5541-2D3D-447D-200E16AC0FB9}"/>
              </a:ext>
            </a:extLst>
          </p:cNvPr>
          <p:cNvGrpSpPr/>
          <p:nvPr/>
        </p:nvGrpSpPr>
        <p:grpSpPr>
          <a:xfrm>
            <a:off x="5941307" y="3492428"/>
            <a:ext cx="4192262" cy="839167"/>
            <a:chOff x="1535886" y="1966876"/>
            <a:chExt cx="4192262" cy="839167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58999135-5B40-1B69-FA59-3A8120E7FE84}"/>
                </a:ext>
              </a:extLst>
            </p:cNvPr>
            <p:cNvGrpSpPr/>
            <p:nvPr/>
          </p:nvGrpSpPr>
          <p:grpSpPr>
            <a:xfrm>
              <a:off x="2132626" y="1980374"/>
              <a:ext cx="3595522" cy="825669"/>
              <a:chOff x="2132626" y="1980374"/>
              <a:chExt cx="3595522" cy="825669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3FA04F5-98FA-E652-7E2B-1B80AED06EB2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56" name="矩形: 圆角 55">
                  <a:extLst>
                    <a:ext uri="{FF2B5EF4-FFF2-40B4-BE49-F238E27FC236}">
                      <a16:creationId xmlns:a16="http://schemas.microsoft.com/office/drawing/2014/main" id="{0BEB905B-B845-9970-F23E-DDF8D8FBA11A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矩形: 圆角 56">
                  <a:extLst>
                    <a:ext uri="{FF2B5EF4-FFF2-40B4-BE49-F238E27FC236}">
                      <a16:creationId xmlns:a16="http://schemas.microsoft.com/office/drawing/2014/main" id="{7A56A618-B551-CC1F-3E53-B2A837AEE3D9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92B4CE32-6D3B-7AB6-8C92-8BAA87280485}"/>
                  </a:ext>
                </a:extLst>
              </p:cNvPr>
              <p:cNvSpPr txBox="1"/>
              <p:nvPr/>
            </p:nvSpPr>
            <p:spPr>
              <a:xfrm>
                <a:off x="2866008" y="2149102"/>
                <a:ext cx="2544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单击此处添加标题文本</a:t>
                </a: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3E6D37A-E8E3-DCAD-4812-134834486A55}"/>
                </a:ext>
              </a:extLst>
            </p:cNvPr>
            <p:cNvSpPr txBox="1"/>
            <p:nvPr/>
          </p:nvSpPr>
          <p:spPr>
            <a:xfrm>
              <a:off x="1535886" y="1966876"/>
              <a:ext cx="15259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44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4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pic>
        <p:nvPicPr>
          <p:cNvPr id="60" name="图片 59">
            <a:extLst>
              <a:ext uri="{FF2B5EF4-FFF2-40B4-BE49-F238E27FC236}">
                <a16:creationId xmlns:a16="http://schemas.microsoft.com/office/drawing/2014/main" id="{EC6CB33A-365B-D0E2-ABED-3D7EB5F5E3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81" y="-164971"/>
            <a:ext cx="2804166" cy="245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64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C97A987-C143-7A05-49DA-EDB2CD857133}"/>
              </a:ext>
            </a:extLst>
          </p:cNvPr>
          <p:cNvGrpSpPr/>
          <p:nvPr/>
        </p:nvGrpSpPr>
        <p:grpSpPr>
          <a:xfrm>
            <a:off x="1982470" y="1979930"/>
            <a:ext cx="8519160" cy="2733040"/>
            <a:chOff x="2347913" y="2421930"/>
            <a:chExt cx="7923212" cy="2289200"/>
          </a:xfrm>
        </p:grpSpPr>
        <p:sp>
          <p:nvSpPr>
            <p:cNvPr id="3" name="Line 11">
              <a:extLst>
                <a:ext uri="{FF2B5EF4-FFF2-40B4-BE49-F238E27FC236}">
                  <a16:creationId xmlns:a16="http://schemas.microsoft.com/office/drawing/2014/main" id="{5848E4AE-DFDB-A06F-26D0-A2E5FA7A87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4210644"/>
              <a:ext cx="7542213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Line 11">
              <a:extLst>
                <a:ext uri="{FF2B5EF4-FFF2-40B4-BE49-F238E27FC236}">
                  <a16:creationId xmlns:a16="http://schemas.microsoft.com/office/drawing/2014/main" id="{C4678CEE-E606-8904-1EC2-7559D8E7FF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3709044"/>
              <a:ext cx="7542213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Line 11">
              <a:extLst>
                <a:ext uri="{FF2B5EF4-FFF2-40B4-BE49-F238E27FC236}">
                  <a16:creationId xmlns:a16="http://schemas.microsoft.com/office/drawing/2014/main" id="{D3579447-B111-8AEB-E899-E8F62F616D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3286026"/>
              <a:ext cx="7542213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Line 11">
              <a:extLst>
                <a:ext uri="{FF2B5EF4-FFF2-40B4-BE49-F238E27FC236}">
                  <a16:creationId xmlns:a16="http://schemas.microsoft.com/office/drawing/2014/main" id="{C0B2D09B-64CA-4558-2073-D5B0EF9CC3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2853978"/>
              <a:ext cx="7542213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Line 11">
              <a:extLst>
                <a:ext uri="{FF2B5EF4-FFF2-40B4-BE49-F238E27FC236}">
                  <a16:creationId xmlns:a16="http://schemas.microsoft.com/office/drawing/2014/main" id="{641ECEF0-CB39-6735-B031-1BDB3C72D4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2421930"/>
              <a:ext cx="7542213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Line 11">
              <a:extLst>
                <a:ext uri="{FF2B5EF4-FFF2-40B4-BE49-F238E27FC236}">
                  <a16:creationId xmlns:a16="http://schemas.microsoft.com/office/drawing/2014/main" id="{DDDC37CA-1DBC-EA55-C81D-7C3FC3C609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913" y="4711130"/>
              <a:ext cx="7923212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1" name="Line 12">
            <a:extLst>
              <a:ext uri="{FF2B5EF4-FFF2-40B4-BE49-F238E27FC236}">
                <a16:creationId xmlns:a16="http://schemas.microsoft.com/office/drawing/2014/main" id="{EACA3E98-D6B1-8DF3-B15B-69BF1DCE78D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57530" y="2903855"/>
            <a:ext cx="3611245" cy="635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4949B91D-A871-BB7F-9234-2E4A78C63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340" y="2806130"/>
            <a:ext cx="533400" cy="16764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9AE4BB5A-088C-4CFC-02E3-91FDF27C8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2428" y="2501330"/>
            <a:ext cx="533400" cy="19812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C0CB301B-436C-676D-52F1-FF0C40E6E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3515" y="3202370"/>
            <a:ext cx="533400" cy="12954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01CE06-6B4F-DF1D-1102-F72B4C0EC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6190" y="2120330"/>
            <a:ext cx="533400" cy="23622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51DD744-4286-737D-674C-562FB5BB7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7278" y="2806130"/>
            <a:ext cx="533400" cy="16764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4A9904-1102-3747-C725-CB61227EF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5193" y="1358330"/>
            <a:ext cx="533400" cy="31242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未知">
            <a:extLst>
              <a:ext uri="{FF2B5EF4-FFF2-40B4-BE49-F238E27FC236}">
                <a16:creationId xmlns:a16="http://schemas.microsoft.com/office/drawing/2014/main" id="{A7B0F0DD-3A42-FC02-5846-0872E42E798A}"/>
              </a:ext>
            </a:extLst>
          </p:cNvPr>
          <p:cNvSpPr/>
          <p:nvPr/>
        </p:nvSpPr>
        <p:spPr bwMode="auto">
          <a:xfrm>
            <a:off x="3188970" y="1090867"/>
            <a:ext cx="5594350" cy="1837184"/>
          </a:xfrm>
          <a:custGeom>
            <a:avLst/>
            <a:gdLst>
              <a:gd name="T0" fmla="*/ 0 w 3524"/>
              <a:gd name="T1" fmla="*/ 2147483647 h 1273"/>
              <a:gd name="T2" fmla="*/ 1776710950 w 3524"/>
              <a:gd name="T3" fmla="*/ 2121971037 h 1273"/>
              <a:gd name="T4" fmla="*/ 2147483647 w 3524"/>
              <a:gd name="T5" fmla="*/ 2147483647 h 1273"/>
              <a:gd name="T6" fmla="*/ 2147483647 w 3524"/>
              <a:gd name="T7" fmla="*/ 1451609641 h 1273"/>
              <a:gd name="T8" fmla="*/ 2147483647 w 3524"/>
              <a:gd name="T9" fmla="*/ 2147483647 h 1273"/>
              <a:gd name="T10" fmla="*/ 2147483647 w 3524"/>
              <a:gd name="T11" fmla="*/ 604837350 h 1273"/>
              <a:gd name="T12" fmla="*/ 2147483647 w 3524"/>
              <a:gd name="T13" fmla="*/ 0 h 12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524" h="1273">
                <a:moveTo>
                  <a:pt x="0" y="1040"/>
                </a:moveTo>
                <a:cubicBezTo>
                  <a:pt x="118" y="1007"/>
                  <a:pt x="469" y="810"/>
                  <a:pt x="705" y="842"/>
                </a:cubicBezTo>
                <a:cubicBezTo>
                  <a:pt x="941" y="874"/>
                  <a:pt x="1196" y="1273"/>
                  <a:pt x="1418" y="1229"/>
                </a:cubicBezTo>
                <a:cubicBezTo>
                  <a:pt x="1640" y="1185"/>
                  <a:pt x="1811" y="605"/>
                  <a:pt x="2037" y="576"/>
                </a:cubicBezTo>
                <a:cubicBezTo>
                  <a:pt x="2263" y="547"/>
                  <a:pt x="2582" y="1113"/>
                  <a:pt x="2777" y="1057"/>
                </a:cubicBezTo>
                <a:cubicBezTo>
                  <a:pt x="2972" y="1001"/>
                  <a:pt x="3082" y="416"/>
                  <a:pt x="3206" y="240"/>
                </a:cubicBezTo>
                <a:cubicBezTo>
                  <a:pt x="3330" y="64"/>
                  <a:pt x="3458" y="50"/>
                  <a:pt x="3524" y="0"/>
                </a:cubicBezTo>
              </a:path>
            </a:pathLst>
          </a:custGeom>
          <a:noFill/>
          <a:ln w="38100" cmpd="sng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beve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6B902C9-D50E-49A0-D42C-FB09D8DDC437}"/>
              </a:ext>
            </a:extLst>
          </p:cNvPr>
          <p:cNvGrpSpPr/>
          <p:nvPr/>
        </p:nvGrpSpPr>
        <p:grpSpPr>
          <a:xfrm>
            <a:off x="1572191" y="2046129"/>
            <a:ext cx="674754" cy="2096491"/>
            <a:chOff x="1922711" y="2214181"/>
            <a:chExt cx="674754" cy="2096491"/>
          </a:xfrm>
        </p:grpSpPr>
        <p:sp>
          <p:nvSpPr>
            <p:cNvPr id="22" name="TextBox 25">
              <a:extLst>
                <a:ext uri="{FF2B5EF4-FFF2-40B4-BE49-F238E27FC236}">
                  <a16:creationId xmlns:a16="http://schemas.microsoft.com/office/drawing/2014/main" id="{BEF2D510-7FA3-3B99-0D98-61F683F594CA}"/>
                </a:ext>
              </a:extLst>
            </p:cNvPr>
            <p:cNvSpPr txBox="1"/>
            <p:nvPr/>
          </p:nvSpPr>
          <p:spPr>
            <a:xfrm>
              <a:off x="2079374" y="4002895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20%</a:t>
              </a:r>
            </a:p>
          </p:txBody>
        </p:sp>
        <p:sp>
          <p:nvSpPr>
            <p:cNvPr id="23" name="TextBox 26">
              <a:extLst>
                <a:ext uri="{FF2B5EF4-FFF2-40B4-BE49-F238E27FC236}">
                  <a16:creationId xmlns:a16="http://schemas.microsoft.com/office/drawing/2014/main" id="{80F74626-0F47-F0D2-D7B6-628B06A1C2AB}"/>
                </a:ext>
              </a:extLst>
            </p:cNvPr>
            <p:cNvSpPr txBox="1"/>
            <p:nvPr/>
          </p:nvSpPr>
          <p:spPr>
            <a:xfrm>
              <a:off x="2079374" y="3501295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40%</a:t>
              </a:r>
            </a:p>
          </p:txBody>
        </p:sp>
        <p:sp>
          <p:nvSpPr>
            <p:cNvPr id="24" name="TextBox 27">
              <a:extLst>
                <a:ext uri="{FF2B5EF4-FFF2-40B4-BE49-F238E27FC236}">
                  <a16:creationId xmlns:a16="http://schemas.microsoft.com/office/drawing/2014/main" id="{9C2F400A-BE6C-E70C-CA2E-8C8AC3EF2CC8}"/>
                </a:ext>
              </a:extLst>
            </p:cNvPr>
            <p:cNvSpPr txBox="1"/>
            <p:nvPr/>
          </p:nvSpPr>
          <p:spPr>
            <a:xfrm>
              <a:off x="2079374" y="3074417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60%</a:t>
              </a:r>
            </a:p>
          </p:txBody>
        </p:sp>
        <p:sp>
          <p:nvSpPr>
            <p:cNvPr id="25" name="TextBox 28">
              <a:extLst>
                <a:ext uri="{FF2B5EF4-FFF2-40B4-BE49-F238E27FC236}">
                  <a16:creationId xmlns:a16="http://schemas.microsoft.com/office/drawing/2014/main" id="{93E1A108-E67A-9B17-BFA6-1EB6EC654014}"/>
                </a:ext>
              </a:extLst>
            </p:cNvPr>
            <p:cNvSpPr txBox="1"/>
            <p:nvPr/>
          </p:nvSpPr>
          <p:spPr>
            <a:xfrm>
              <a:off x="2079374" y="2646229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80%</a:t>
              </a:r>
              <a:endParaRPr lang="zh-CN" altLang="en-US" sz="1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TextBox 29">
              <a:extLst>
                <a:ext uri="{FF2B5EF4-FFF2-40B4-BE49-F238E27FC236}">
                  <a16:creationId xmlns:a16="http://schemas.microsoft.com/office/drawing/2014/main" id="{53B2DA58-E0D0-5CA4-0B96-FA83802103F5}"/>
                </a:ext>
              </a:extLst>
            </p:cNvPr>
            <p:cNvSpPr txBox="1"/>
            <p:nvPr/>
          </p:nvSpPr>
          <p:spPr>
            <a:xfrm>
              <a:off x="1922711" y="2214181"/>
              <a:ext cx="6174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100%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F4EA886-479E-0445-EF51-64E9E5C9A494}"/>
              </a:ext>
            </a:extLst>
          </p:cNvPr>
          <p:cNvGrpSpPr/>
          <p:nvPr/>
        </p:nvGrpSpPr>
        <p:grpSpPr>
          <a:xfrm>
            <a:off x="3041322" y="4858342"/>
            <a:ext cx="6112999" cy="313039"/>
            <a:chOff x="3407082" y="4752074"/>
            <a:chExt cx="6112999" cy="313039"/>
          </a:xfrm>
        </p:grpSpPr>
        <p:sp>
          <p:nvSpPr>
            <p:cNvPr id="28" name="TextBox 30">
              <a:extLst>
                <a:ext uri="{FF2B5EF4-FFF2-40B4-BE49-F238E27FC236}">
                  <a16:creationId xmlns:a16="http://schemas.microsoft.com/office/drawing/2014/main" id="{081A1E75-ECD8-5905-3721-20804342C9CF}"/>
                </a:ext>
              </a:extLst>
            </p:cNvPr>
            <p:cNvSpPr txBox="1"/>
            <p:nvPr/>
          </p:nvSpPr>
          <p:spPr>
            <a:xfrm>
              <a:off x="3409031" y="4752074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TextBox 36">
              <a:extLst>
                <a:ext uri="{FF2B5EF4-FFF2-40B4-BE49-F238E27FC236}">
                  <a16:creationId xmlns:a16="http://schemas.microsoft.com/office/drawing/2014/main" id="{628C0ED0-F49D-DB70-CCB3-86D0DCE250A9}"/>
                </a:ext>
              </a:extLst>
            </p:cNvPr>
            <p:cNvSpPr txBox="1"/>
            <p:nvPr/>
          </p:nvSpPr>
          <p:spPr>
            <a:xfrm>
              <a:off x="3407082" y="4752074"/>
              <a:ext cx="6495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</a:t>
              </a:r>
              <a:r>
                <a:rPr lang="zh-CN" altLang="en-US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月份</a:t>
              </a:r>
            </a:p>
          </p:txBody>
        </p:sp>
        <p:sp>
          <p:nvSpPr>
            <p:cNvPr id="30" name="TextBox 37">
              <a:extLst>
                <a:ext uri="{FF2B5EF4-FFF2-40B4-BE49-F238E27FC236}">
                  <a16:creationId xmlns:a16="http://schemas.microsoft.com/office/drawing/2014/main" id="{5D5CF257-9091-F509-8086-6DA1AD4205FC}"/>
                </a:ext>
              </a:extLst>
            </p:cNvPr>
            <p:cNvSpPr txBox="1"/>
            <p:nvPr/>
          </p:nvSpPr>
          <p:spPr>
            <a:xfrm>
              <a:off x="4490120" y="4757336"/>
              <a:ext cx="6495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</a:t>
              </a:r>
              <a:r>
                <a:rPr lang="zh-CN" altLang="en-US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月份</a:t>
              </a:r>
            </a:p>
          </p:txBody>
        </p:sp>
        <p:sp>
          <p:nvSpPr>
            <p:cNvPr id="31" name="TextBox 38">
              <a:extLst>
                <a:ext uri="{FF2B5EF4-FFF2-40B4-BE49-F238E27FC236}">
                  <a16:creationId xmlns:a16="http://schemas.microsoft.com/office/drawing/2014/main" id="{BF365644-7950-70D5-C41E-D819DE48D8D0}"/>
                </a:ext>
              </a:extLst>
            </p:cNvPr>
            <p:cNvSpPr txBox="1"/>
            <p:nvPr/>
          </p:nvSpPr>
          <p:spPr>
            <a:xfrm>
              <a:off x="5543765" y="4757336"/>
              <a:ext cx="6495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6</a:t>
              </a:r>
              <a:r>
                <a:rPr lang="zh-CN" altLang="en-US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月份</a:t>
              </a:r>
            </a:p>
          </p:txBody>
        </p:sp>
        <p:sp>
          <p:nvSpPr>
            <p:cNvPr id="32" name="TextBox 40">
              <a:extLst>
                <a:ext uri="{FF2B5EF4-FFF2-40B4-BE49-F238E27FC236}">
                  <a16:creationId xmlns:a16="http://schemas.microsoft.com/office/drawing/2014/main" id="{45189884-923C-1B68-3300-4421C883FC89}"/>
                </a:ext>
              </a:extLst>
            </p:cNvPr>
            <p:cNvSpPr txBox="1"/>
            <p:nvPr/>
          </p:nvSpPr>
          <p:spPr>
            <a:xfrm>
              <a:off x="6653882" y="4757336"/>
              <a:ext cx="6495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8</a:t>
              </a:r>
              <a:r>
                <a:rPr lang="zh-CN" altLang="en-US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月份</a:t>
              </a:r>
            </a:p>
          </p:txBody>
        </p:sp>
        <p:sp>
          <p:nvSpPr>
            <p:cNvPr id="33" name="TextBox 41">
              <a:extLst>
                <a:ext uri="{FF2B5EF4-FFF2-40B4-BE49-F238E27FC236}">
                  <a16:creationId xmlns:a16="http://schemas.microsoft.com/office/drawing/2014/main" id="{2D8EA95F-2FF3-67F9-6B88-3E938FCE5AB4}"/>
                </a:ext>
              </a:extLst>
            </p:cNvPr>
            <p:cNvSpPr txBox="1"/>
            <p:nvPr/>
          </p:nvSpPr>
          <p:spPr>
            <a:xfrm>
              <a:off x="7682071" y="4757336"/>
              <a:ext cx="7553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10</a:t>
              </a:r>
              <a:r>
                <a:rPr lang="zh-CN" altLang="en-US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月份</a:t>
              </a:r>
            </a:p>
          </p:txBody>
        </p:sp>
        <p:sp>
          <p:nvSpPr>
            <p:cNvPr id="34" name="TextBox 42">
              <a:extLst>
                <a:ext uri="{FF2B5EF4-FFF2-40B4-BE49-F238E27FC236}">
                  <a16:creationId xmlns:a16="http://schemas.microsoft.com/office/drawing/2014/main" id="{5DF9B2BC-B5FF-0843-70D3-295BA525D401}"/>
                </a:ext>
              </a:extLst>
            </p:cNvPr>
            <p:cNvSpPr txBox="1"/>
            <p:nvPr/>
          </p:nvSpPr>
          <p:spPr>
            <a:xfrm>
              <a:off x="8764746" y="4757336"/>
              <a:ext cx="7553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12</a:t>
              </a:r>
              <a:r>
                <a:rPr lang="zh-CN" altLang="en-US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月份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805956C8-7B6A-1525-1B08-A42C1B71A428}"/>
              </a:ext>
            </a:extLst>
          </p:cNvPr>
          <p:cNvSpPr txBox="1"/>
          <p:nvPr/>
        </p:nvSpPr>
        <p:spPr>
          <a:xfrm>
            <a:off x="1567656" y="5194955"/>
            <a:ext cx="9056688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2209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FABB0A3-AAD9-746B-3038-C87F1CE5427B}"/>
              </a:ext>
            </a:extLst>
          </p:cNvPr>
          <p:cNvGrpSpPr/>
          <p:nvPr/>
        </p:nvGrpSpPr>
        <p:grpSpPr>
          <a:xfrm>
            <a:off x="9058857" y="2424144"/>
            <a:ext cx="1577802" cy="1309123"/>
            <a:chOff x="7737176" y="3044094"/>
            <a:chExt cx="1677511" cy="137457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ADBF119-25EB-41CD-80F0-6E4723E4D212}"/>
                </a:ext>
              </a:extLst>
            </p:cNvPr>
            <p:cNvGrpSpPr/>
            <p:nvPr/>
          </p:nvGrpSpPr>
          <p:grpSpPr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6" name="Oval 8">
                <a:extLst>
                  <a:ext uri="{FF2B5EF4-FFF2-40B4-BE49-F238E27FC236}">
                    <a16:creationId xmlns:a16="http://schemas.microsoft.com/office/drawing/2014/main" id="{1393F523-96FE-86AD-FFA0-C5A977B2CF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defTabSz="863600">
                  <a:defRPr/>
                </a:pPr>
                <a:endParaRPr lang="zh-CN" altLang="en-US" sz="1700" kern="0" dirty="0">
                  <a:solidFill>
                    <a:sysClr val="windowText" lastClr="000000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" name="Oval 19">
                <a:extLst>
                  <a:ext uri="{FF2B5EF4-FFF2-40B4-BE49-F238E27FC236}">
                    <a16:creationId xmlns:a16="http://schemas.microsoft.com/office/drawing/2014/main" id="{8885C3E7-E03C-0CE6-2F55-F9BFF0EF9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6" cy="1931675"/>
              </a:xfrm>
              <a:prstGeom prst="ellipse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base"/>
                <a:endParaRPr lang="zh-CN" altLang="en-US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4" name="TextBox 39">
              <a:extLst>
                <a:ext uri="{FF2B5EF4-FFF2-40B4-BE49-F238E27FC236}">
                  <a16:creationId xmlns:a16="http://schemas.microsoft.com/office/drawing/2014/main" id="{92D65785-8186-5031-F1E3-D8FCE05F9A98}"/>
                </a:ext>
              </a:extLst>
            </p:cNvPr>
            <p:cNvSpPr txBox="1"/>
            <p:nvPr/>
          </p:nvSpPr>
          <p:spPr>
            <a:xfrm>
              <a:off x="7996224" y="3408610"/>
              <a:ext cx="1195059" cy="5493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636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</a:t>
              </a:r>
              <a:endParaRPr lang="zh-CN" altLang="en-US" sz="2800" kern="0" dirty="0">
                <a:solidFill>
                  <a:sysClr val="window" lastClr="FFFFFF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0" name="AutoShape 7">
            <a:extLst>
              <a:ext uri="{FF2B5EF4-FFF2-40B4-BE49-F238E27FC236}">
                <a16:creationId xmlns:a16="http://schemas.microsoft.com/office/drawing/2014/main" id="{F421EF58-AB78-FB74-17A7-7C8F604973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990" y="2601323"/>
            <a:ext cx="7289800" cy="872490"/>
          </a:xfrm>
          <a:prstGeom prst="homePlate">
            <a:avLst>
              <a:gd name="adj" fmla="val 40030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DA18B09F-A067-879D-63AA-21057A18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0998" y="2588975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2B7F0691-991A-D969-852F-61BC7D99B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8481" y="2604215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AutoShape 8">
            <a:extLst>
              <a:ext uri="{FF2B5EF4-FFF2-40B4-BE49-F238E27FC236}">
                <a16:creationId xmlns:a16="http://schemas.microsoft.com/office/drawing/2014/main" id="{6A1A8811-6764-8E62-5767-9D2C2F82B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9520" y="2604215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TextBox 48">
            <a:extLst>
              <a:ext uri="{FF2B5EF4-FFF2-40B4-BE49-F238E27FC236}">
                <a16:creationId xmlns:a16="http://schemas.microsoft.com/office/drawing/2014/main" id="{8091DF56-1F84-8CE7-D356-C11B4644774B}"/>
              </a:ext>
            </a:extLst>
          </p:cNvPr>
          <p:cNvSpPr txBox="1"/>
          <p:nvPr/>
        </p:nvSpPr>
        <p:spPr>
          <a:xfrm>
            <a:off x="1846783" y="2837606"/>
            <a:ext cx="796799" cy="400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latin typeface="MiSans Heavy" panose="00000A00000000000000" pitchFamily="2" charset="-122"/>
                <a:ea typeface="MiSans Heavy" panose="00000A00000000000000" pitchFamily="2" charset="-122"/>
                <a:sym typeface="HarmonyOS Sans SC Light" panose="00000400000000000000" pitchFamily="2" charset="-122"/>
              </a:rPr>
              <a:t>2019</a:t>
            </a:r>
            <a:endParaRPr lang="zh-CN" altLang="en-US" dirty="0">
              <a:latin typeface="MiSans Heavy" panose="00000A00000000000000" pitchFamily="2" charset="-122"/>
              <a:ea typeface="MiSans Heavy" panose="00000A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TextBox 49">
            <a:extLst>
              <a:ext uri="{FF2B5EF4-FFF2-40B4-BE49-F238E27FC236}">
                <a16:creationId xmlns:a16="http://schemas.microsoft.com/office/drawing/2014/main" id="{42A1A18A-998F-9155-4D30-54DBFFC31234}"/>
              </a:ext>
            </a:extLst>
          </p:cNvPr>
          <p:cNvSpPr txBox="1"/>
          <p:nvPr/>
        </p:nvSpPr>
        <p:spPr>
          <a:xfrm>
            <a:off x="3674948" y="2837606"/>
            <a:ext cx="912004" cy="400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latin typeface="MiSans Heavy" panose="00000A00000000000000" pitchFamily="2" charset="-122"/>
                <a:ea typeface="MiSans Heavy" panose="00000A00000000000000" pitchFamily="2" charset="-122"/>
                <a:sym typeface="HarmonyOS Sans SC Light" panose="00000400000000000000" pitchFamily="2" charset="-122"/>
              </a:rPr>
              <a:t>2020</a:t>
            </a:r>
            <a:endParaRPr lang="zh-CN" altLang="en-US" dirty="0">
              <a:latin typeface="MiSans Heavy" panose="00000A00000000000000" pitchFamily="2" charset="-122"/>
              <a:ea typeface="MiSans Heavy" panose="00000A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TextBox 50">
            <a:extLst>
              <a:ext uri="{FF2B5EF4-FFF2-40B4-BE49-F238E27FC236}">
                <a16:creationId xmlns:a16="http://schemas.microsoft.com/office/drawing/2014/main" id="{B3A6C0EA-3472-5F80-BB86-FA29CFAEE158}"/>
              </a:ext>
            </a:extLst>
          </p:cNvPr>
          <p:cNvSpPr txBox="1"/>
          <p:nvPr/>
        </p:nvSpPr>
        <p:spPr>
          <a:xfrm>
            <a:off x="5468611" y="2852846"/>
            <a:ext cx="869267" cy="400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latin typeface="MiSans Heavy" panose="00000A00000000000000" pitchFamily="2" charset="-122"/>
                <a:ea typeface="MiSans Heavy" panose="00000A00000000000000" pitchFamily="2" charset="-122"/>
                <a:sym typeface="HarmonyOS Sans SC Light" panose="00000400000000000000" pitchFamily="2" charset="-122"/>
              </a:rPr>
              <a:t>2021</a:t>
            </a:r>
            <a:endParaRPr lang="zh-CN" altLang="en-US" dirty="0">
              <a:latin typeface="MiSans Heavy" panose="00000A00000000000000" pitchFamily="2" charset="-122"/>
              <a:ea typeface="MiSans Heavy" panose="00000A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TextBox 51">
            <a:extLst>
              <a:ext uri="{FF2B5EF4-FFF2-40B4-BE49-F238E27FC236}">
                <a16:creationId xmlns:a16="http://schemas.microsoft.com/office/drawing/2014/main" id="{A9BDAD72-D61C-9446-0B36-CE5198723A77}"/>
              </a:ext>
            </a:extLst>
          </p:cNvPr>
          <p:cNvSpPr txBox="1"/>
          <p:nvPr/>
        </p:nvSpPr>
        <p:spPr>
          <a:xfrm>
            <a:off x="7539503" y="2837606"/>
            <a:ext cx="898998" cy="400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latin typeface="MiSans Heavy" panose="00000A00000000000000" pitchFamily="2" charset="-122"/>
                <a:ea typeface="MiSans Heavy" panose="00000A00000000000000" pitchFamily="2" charset="-122"/>
                <a:sym typeface="HarmonyOS Sans SC Light" panose="00000400000000000000" pitchFamily="2" charset="-122"/>
              </a:rPr>
              <a:t>2022</a:t>
            </a:r>
            <a:endParaRPr lang="zh-CN" altLang="en-US" dirty="0">
              <a:latin typeface="MiSans Heavy" panose="00000A00000000000000" pitchFamily="2" charset="-122"/>
              <a:ea typeface="MiSans Heavy" panose="00000A00000000000000" pitchFamily="2" charset="-122"/>
              <a:sym typeface="HarmonyOS Sans SC Light" panose="00000400000000000000" pitchFamily="2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E3A6AF5-4AF9-5547-17AB-292AD100A979}"/>
              </a:ext>
            </a:extLst>
          </p:cNvPr>
          <p:cNvCxnSpPr/>
          <p:nvPr/>
        </p:nvCxnSpPr>
        <p:spPr>
          <a:xfrm>
            <a:off x="2185425" y="3342978"/>
            <a:ext cx="0" cy="1293841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DF600CA-518D-B4FB-F70B-16F93B0E2593}"/>
              </a:ext>
            </a:extLst>
          </p:cNvPr>
          <p:cNvCxnSpPr/>
          <p:nvPr/>
        </p:nvCxnSpPr>
        <p:spPr>
          <a:xfrm>
            <a:off x="4053096" y="1511910"/>
            <a:ext cx="0" cy="1293841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1DCD35D-9BFF-2368-39B6-CDA50AF1EEE8}"/>
              </a:ext>
            </a:extLst>
          </p:cNvPr>
          <p:cNvCxnSpPr/>
          <p:nvPr/>
        </p:nvCxnSpPr>
        <p:spPr>
          <a:xfrm>
            <a:off x="5871890" y="3378784"/>
            <a:ext cx="0" cy="1293841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EAE0D37E-BCD0-3772-2389-D3ED7268EC81}"/>
              </a:ext>
            </a:extLst>
          </p:cNvPr>
          <p:cNvCxnSpPr/>
          <p:nvPr/>
        </p:nvCxnSpPr>
        <p:spPr>
          <a:xfrm>
            <a:off x="7895281" y="1511910"/>
            <a:ext cx="0" cy="1293841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C9EF899-338E-7574-173C-B32FF233DE38}"/>
              </a:ext>
            </a:extLst>
          </p:cNvPr>
          <p:cNvGrpSpPr/>
          <p:nvPr/>
        </p:nvGrpSpPr>
        <p:grpSpPr>
          <a:xfrm>
            <a:off x="4168055" y="1242196"/>
            <a:ext cx="2596930" cy="1233748"/>
            <a:chOff x="3928843" y="2995773"/>
            <a:chExt cx="2596930" cy="123374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6AD8DC1-0A4D-C41D-9A45-A4546A6B9A03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7F7BD95-2F6A-39D2-23A4-74FA64D4620C}"/>
                </a:ext>
              </a:extLst>
            </p:cNvPr>
            <p:cNvSpPr txBox="1"/>
            <p:nvPr/>
          </p:nvSpPr>
          <p:spPr>
            <a:xfrm>
              <a:off x="3928845" y="3332096"/>
              <a:ext cx="2596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77C7AE1-E622-0FF9-3159-A085A6B2CB8A}"/>
              </a:ext>
            </a:extLst>
          </p:cNvPr>
          <p:cNvGrpSpPr/>
          <p:nvPr/>
        </p:nvGrpSpPr>
        <p:grpSpPr>
          <a:xfrm>
            <a:off x="7989002" y="1242196"/>
            <a:ext cx="2596930" cy="1233748"/>
            <a:chOff x="3928843" y="2995773"/>
            <a:chExt cx="2596930" cy="123374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3AC0C60-6A92-5C54-282B-2E9C8EBE8CE1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54B12CE-CC2D-1B79-FE7F-3990062F9744}"/>
                </a:ext>
              </a:extLst>
            </p:cNvPr>
            <p:cNvSpPr txBox="1"/>
            <p:nvPr/>
          </p:nvSpPr>
          <p:spPr>
            <a:xfrm>
              <a:off x="3928845" y="3332096"/>
              <a:ext cx="2596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0E3EB1B-F4E6-B0B0-7EB4-D00267F539FC}"/>
              </a:ext>
            </a:extLst>
          </p:cNvPr>
          <p:cNvGrpSpPr/>
          <p:nvPr/>
        </p:nvGrpSpPr>
        <p:grpSpPr>
          <a:xfrm>
            <a:off x="2296742" y="3597438"/>
            <a:ext cx="3457056" cy="1228875"/>
            <a:chOff x="3928843" y="2995773"/>
            <a:chExt cx="3457056" cy="122887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D10FDD7-F50D-B960-B47D-5194B0A4D046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6FFEDBC-31C8-EE23-CD45-16B61EB4230C}"/>
                </a:ext>
              </a:extLst>
            </p:cNvPr>
            <p:cNvSpPr txBox="1"/>
            <p:nvPr/>
          </p:nvSpPr>
          <p:spPr>
            <a:xfrm>
              <a:off x="3928844" y="3332096"/>
              <a:ext cx="345705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48AD1EF-9301-3610-DF99-B315937F0F53}"/>
              </a:ext>
            </a:extLst>
          </p:cNvPr>
          <p:cNvGrpSpPr/>
          <p:nvPr/>
        </p:nvGrpSpPr>
        <p:grpSpPr>
          <a:xfrm>
            <a:off x="5989979" y="3597438"/>
            <a:ext cx="2596930" cy="1233748"/>
            <a:chOff x="3928843" y="2995773"/>
            <a:chExt cx="2596930" cy="123374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19E30F5-4FF8-DA33-E77E-1048259F46C7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1F68AC6-B232-FB23-3EDC-5C4B8AE5CC23}"/>
                </a:ext>
              </a:extLst>
            </p:cNvPr>
            <p:cNvSpPr txBox="1"/>
            <p:nvPr/>
          </p:nvSpPr>
          <p:spPr>
            <a:xfrm>
              <a:off x="3928845" y="3332096"/>
              <a:ext cx="2596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445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EE81373-4643-5F4E-9A75-68BB58B6FA6A}"/>
              </a:ext>
            </a:extLst>
          </p:cNvPr>
          <p:cNvSpPr/>
          <p:nvPr/>
        </p:nvSpPr>
        <p:spPr>
          <a:xfrm>
            <a:off x="839787" y="1556657"/>
            <a:ext cx="10512425" cy="3744685"/>
          </a:xfrm>
          <a:prstGeom prst="roundRect">
            <a:avLst>
              <a:gd name="adj" fmla="val 3876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A980BB1-F0B5-AB73-C044-DA8057D397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498" y="-76686"/>
            <a:ext cx="3811501" cy="53780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B840BA0-90CA-AF2C-96AD-369A09EB49D2}"/>
              </a:ext>
            </a:extLst>
          </p:cNvPr>
          <p:cNvSpPr txBox="1"/>
          <p:nvPr/>
        </p:nvSpPr>
        <p:spPr>
          <a:xfrm>
            <a:off x="1419068" y="2449336"/>
            <a:ext cx="5675422" cy="739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b="1" dirty="0"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b="1" dirty="0"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l">
              <a:lnSpc>
                <a:spcPct val="120000"/>
              </a:lnSpc>
            </a:pPr>
            <a:r>
              <a:rPr lang="en-US" altLang="zh-CN" b="1" dirty="0"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b="1" dirty="0"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b="1" dirty="0"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b="1" dirty="0"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CDCA9E-60F3-2E75-1AFC-E1F8936C9383}"/>
              </a:ext>
            </a:extLst>
          </p:cNvPr>
          <p:cNvSpPr txBox="1"/>
          <p:nvPr/>
        </p:nvSpPr>
        <p:spPr>
          <a:xfrm>
            <a:off x="1411178" y="3207693"/>
            <a:ext cx="5675422" cy="1354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5970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48C738A3-1A0A-6CF2-F07E-D1785A9B26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13" y="-95737"/>
            <a:ext cx="2804166" cy="245669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E859B78-261D-8562-0AEC-478A77A7D6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8157" y="2749177"/>
            <a:ext cx="2048227" cy="10180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0E3408C-5B91-2F76-0B44-E5D5993774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8451" y="684481"/>
            <a:ext cx="1190170" cy="108837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9780B154-51D6-3698-6DFC-125C0790B0DD}"/>
              </a:ext>
            </a:extLst>
          </p:cNvPr>
          <p:cNvGrpSpPr/>
          <p:nvPr/>
        </p:nvGrpSpPr>
        <p:grpSpPr>
          <a:xfrm>
            <a:off x="2453193" y="3542827"/>
            <a:ext cx="6350000" cy="1090028"/>
            <a:chOff x="2801536" y="3429000"/>
            <a:chExt cx="6350000" cy="109002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2783B68-BC13-93D9-640B-9EDD27DB03CB}"/>
                </a:ext>
              </a:extLst>
            </p:cNvPr>
            <p:cNvGrpSpPr/>
            <p:nvPr/>
          </p:nvGrpSpPr>
          <p:grpSpPr>
            <a:xfrm>
              <a:off x="2801536" y="3429000"/>
              <a:ext cx="6350000" cy="508776"/>
              <a:chOff x="2801536" y="3068316"/>
              <a:chExt cx="6350000" cy="508776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EC215B73-7B2E-5A19-BCE8-F3C16DE69101}"/>
                  </a:ext>
                </a:extLst>
              </p:cNvPr>
              <p:cNvSpPr/>
              <p:nvPr/>
            </p:nvSpPr>
            <p:spPr>
              <a:xfrm>
                <a:off x="2801536" y="3068316"/>
                <a:ext cx="6255657" cy="441392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EFDB3F">
                      <a:alpha val="0"/>
                    </a:srgbClr>
                  </a:gs>
                  <a:gs pos="100000">
                    <a:schemeClr val="accent4">
                      <a:lumMod val="40000"/>
                      <a:lumOff val="60000"/>
                      <a:alpha val="4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51F393B-1CD6-AF58-636A-586030A9F0B7}"/>
                  </a:ext>
                </a:extLst>
              </p:cNvPr>
              <p:cNvSpPr txBox="1"/>
              <p:nvPr/>
            </p:nvSpPr>
            <p:spPr>
              <a:xfrm>
                <a:off x="3113595" y="3181041"/>
                <a:ext cx="51340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b="1" dirty="0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适用于党政机关、党建、党课等工作汇报总结</a:t>
                </a:r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AD3B639-02D3-8AE0-6A86-2AF595E91C34}"/>
                  </a:ext>
                </a:extLst>
              </p:cNvPr>
              <p:cNvSpPr/>
              <p:nvPr/>
            </p:nvSpPr>
            <p:spPr>
              <a:xfrm>
                <a:off x="2895879" y="3135700"/>
                <a:ext cx="6255657" cy="441392"/>
              </a:xfrm>
              <a:prstGeom prst="roundRect">
                <a:avLst>
                  <a:gd name="adj" fmla="val 0"/>
                </a:avLst>
              </a:prstGeom>
              <a:noFill/>
              <a:ln>
                <a:gradFill flip="none" rotWithShape="1"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rgbClr val="EFDB3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4E1180A-7D30-AE03-92C8-AC455CB4AD0D}"/>
                </a:ext>
              </a:extLst>
            </p:cNvPr>
            <p:cNvGrpSpPr/>
            <p:nvPr/>
          </p:nvGrpSpPr>
          <p:grpSpPr>
            <a:xfrm>
              <a:off x="2801536" y="4176484"/>
              <a:ext cx="4366863" cy="342544"/>
              <a:chOff x="4289813" y="5868701"/>
              <a:chExt cx="3670410" cy="342544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26F6D41-9A49-432D-972A-C1D3A9FEAC4F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C55DFBF-6C5C-93FA-C0AD-C7D57BED8290}"/>
                  </a:ext>
                </a:extLst>
              </p:cNvPr>
              <p:cNvSpPr txBox="1"/>
              <p:nvPr/>
            </p:nvSpPr>
            <p:spPr>
              <a:xfrm>
                <a:off x="6353864" y="5872691"/>
                <a:ext cx="16063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600" dirty="0">
                    <a:gradFill flip="none" rotWithShape="1">
                      <a:gsLst>
                        <a:gs pos="100000">
                          <a:schemeClr val="accent4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2023.03.15</a:t>
                </a:r>
                <a:endParaRPr lang="zh-CN" altLang="en-US" sz="1600" dirty="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chemeClr val="bg1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F6C0F0C-169A-75CF-1868-65553C236922}"/>
              </a:ext>
            </a:extLst>
          </p:cNvPr>
          <p:cNvSpPr txBox="1"/>
          <p:nvPr/>
        </p:nvSpPr>
        <p:spPr>
          <a:xfrm>
            <a:off x="2385721" y="1936079"/>
            <a:ext cx="69575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dist"/>
            <a:r>
              <a:rPr lang="zh-CN" altLang="en-US" sz="9600" b="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142635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6D07D08-7FE0-58C8-15E8-61265BADD798}"/>
              </a:ext>
            </a:extLst>
          </p:cNvPr>
          <p:cNvSpPr txBox="1"/>
          <p:nvPr/>
        </p:nvSpPr>
        <p:spPr>
          <a:xfrm>
            <a:off x="902154" y="3272590"/>
            <a:ext cx="71497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仅供学习参考之用！禁止</a:t>
            </a:r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PC/M/App</a:t>
            </a:r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平台盗用贩卖！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345274740"/>
      </p:ext>
    </p:extLst>
  </p:cSld>
  <p:clrMapOvr>
    <a:masterClrMapping/>
  </p:clrMapOvr>
  <p:transition advClick="0" advTm="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7B44D616-349D-2AF6-F42B-E246C660A670}"/>
              </a:ext>
            </a:extLst>
          </p:cNvPr>
          <p:cNvGrpSpPr/>
          <p:nvPr/>
        </p:nvGrpSpPr>
        <p:grpSpPr>
          <a:xfrm>
            <a:off x="3065244" y="1395162"/>
            <a:ext cx="4719168" cy="2386611"/>
            <a:chOff x="1008980" y="419432"/>
            <a:chExt cx="4719168" cy="238661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17F03E2-BFBF-0BA2-1CE0-B7AF3249BE45}"/>
                </a:ext>
              </a:extLst>
            </p:cNvPr>
            <p:cNvGrpSpPr/>
            <p:nvPr/>
          </p:nvGrpSpPr>
          <p:grpSpPr>
            <a:xfrm>
              <a:off x="1008980" y="1980374"/>
              <a:ext cx="4719168" cy="825669"/>
              <a:chOff x="1008980" y="1980374"/>
              <a:chExt cx="4719168" cy="825669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1DD77251-2A05-9F36-4B39-6C8A0753BCEB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59" name="矩形: 圆角 58">
                  <a:extLst>
                    <a:ext uri="{FF2B5EF4-FFF2-40B4-BE49-F238E27FC236}">
                      <a16:creationId xmlns:a16="http://schemas.microsoft.com/office/drawing/2014/main" id="{1196B402-653A-D32A-A4CF-08F47F888097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矩形: 圆角 69">
                  <a:extLst>
                    <a:ext uri="{FF2B5EF4-FFF2-40B4-BE49-F238E27FC236}">
                      <a16:creationId xmlns:a16="http://schemas.microsoft.com/office/drawing/2014/main" id="{9C3D0EE4-CDC6-4EAA-BDE3-00156796B38D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09D42E-B1D6-3E90-3A42-B2BA625B4F63}"/>
                  </a:ext>
                </a:extLst>
              </p:cNvPr>
              <p:cNvSpPr txBox="1"/>
              <p:nvPr/>
            </p:nvSpPr>
            <p:spPr>
              <a:xfrm>
                <a:off x="1008980" y="2139586"/>
                <a:ext cx="4275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2400" dirty="0"/>
                  <a:t>单击此处添加标题文本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5479509-CB5F-E63C-656D-0EDC1BE60670}"/>
                </a:ext>
              </a:extLst>
            </p:cNvPr>
            <p:cNvSpPr txBox="1"/>
            <p:nvPr/>
          </p:nvSpPr>
          <p:spPr>
            <a:xfrm>
              <a:off x="2689499" y="419432"/>
              <a:ext cx="252327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96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96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4639160-7613-3188-F512-684F505CB29B}"/>
              </a:ext>
            </a:extLst>
          </p:cNvPr>
          <p:cNvSpPr txBox="1"/>
          <p:nvPr/>
        </p:nvSpPr>
        <p:spPr>
          <a:xfrm>
            <a:off x="3733800" y="3973831"/>
            <a:ext cx="4724400" cy="11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dirty="0"/>
              <a:t>51PPT</a:t>
            </a:r>
            <a:r>
              <a:rPr lang="zh-CN" altLang="en-US" dirty="0"/>
              <a:t>模板网 官网唯一网址：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A208AC8-D733-1DE1-BA0E-E2E60B0C00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78" y="85346"/>
            <a:ext cx="2804166" cy="245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06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F2413E1-BE9E-B0CF-F8BF-2FD7C3745012}"/>
              </a:ext>
            </a:extLst>
          </p:cNvPr>
          <p:cNvGrpSpPr/>
          <p:nvPr/>
        </p:nvGrpSpPr>
        <p:grpSpPr>
          <a:xfrm>
            <a:off x="1302936" y="1452324"/>
            <a:ext cx="6350000" cy="508776"/>
            <a:chOff x="2801536" y="3068316"/>
            <a:chExt cx="6350000" cy="50877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32DA7E8-00DA-4B02-20B1-63D5E5AEB103}"/>
                </a:ext>
              </a:extLst>
            </p:cNvPr>
            <p:cNvSpPr/>
            <p:nvPr/>
          </p:nvSpPr>
          <p:spPr>
            <a:xfrm>
              <a:off x="2801536" y="3068316"/>
              <a:ext cx="6255657" cy="44139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FDB3F">
                    <a:alpha val="0"/>
                  </a:srgbClr>
                </a:gs>
                <a:gs pos="100000">
                  <a:srgbClr val="FF0000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586FDEB4-116D-B909-0003-44369143AE91}"/>
                </a:ext>
              </a:extLst>
            </p:cNvPr>
            <p:cNvSpPr/>
            <p:nvPr/>
          </p:nvSpPr>
          <p:spPr>
            <a:xfrm>
              <a:off x="2895879" y="3135700"/>
              <a:ext cx="6255657" cy="441392"/>
            </a:xfrm>
            <a:prstGeom prst="roundRect">
              <a:avLst>
                <a:gd name="adj" fmla="val 0"/>
              </a:avLst>
            </a:prstGeom>
            <a:noFill/>
            <a:ln>
              <a:gradFill flip="none" rotWithShape="1">
                <a:gsLst>
                  <a:gs pos="100000">
                    <a:srgbClr val="FF0000">
                      <a:alpha val="31000"/>
                    </a:srgbClr>
                  </a:gs>
                  <a:gs pos="0">
                    <a:srgbClr val="EFDB3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626D5EB-5F72-77B9-F848-2F5A7BF6FD52}"/>
              </a:ext>
            </a:extLst>
          </p:cNvPr>
          <p:cNvSpPr txBox="1"/>
          <p:nvPr/>
        </p:nvSpPr>
        <p:spPr>
          <a:xfrm>
            <a:off x="1419068" y="1553328"/>
            <a:ext cx="2568731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b="1" dirty="0">
                <a:solidFill>
                  <a:srgbClr val="404040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369C282-36E6-AA6B-A7EA-DDA5272CDF22}"/>
              </a:ext>
            </a:extLst>
          </p:cNvPr>
          <p:cNvSpPr txBox="1"/>
          <p:nvPr/>
        </p:nvSpPr>
        <p:spPr>
          <a:xfrm>
            <a:off x="1411178" y="1962222"/>
            <a:ext cx="5675422" cy="1354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3DB9FF-AAF1-6BDB-CBE3-AEBC809CE8E7}"/>
              </a:ext>
            </a:extLst>
          </p:cNvPr>
          <p:cNvSpPr txBox="1"/>
          <p:nvPr/>
        </p:nvSpPr>
        <p:spPr>
          <a:xfrm>
            <a:off x="1111988" y="3540985"/>
            <a:ext cx="6127012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DF6DD669-98FF-2FC6-2014-57E81ECE0F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839619"/>
            <a:ext cx="3860801" cy="56298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A7EE78D-6D18-2C03-7331-4371C6C381C1}"/>
              </a:ext>
            </a:extLst>
          </p:cNvPr>
          <p:cNvSpPr txBox="1"/>
          <p:nvPr/>
        </p:nvSpPr>
        <p:spPr>
          <a:xfrm>
            <a:off x="1111988" y="3936668"/>
            <a:ext cx="6127012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C5D044-5277-EFE1-466D-CA925D6EF126}"/>
              </a:ext>
            </a:extLst>
          </p:cNvPr>
          <p:cNvSpPr txBox="1"/>
          <p:nvPr/>
        </p:nvSpPr>
        <p:spPr>
          <a:xfrm>
            <a:off x="1111988" y="4332351"/>
            <a:ext cx="6127012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D496CA-C897-D558-4F97-FEE0C291F771}"/>
              </a:ext>
            </a:extLst>
          </p:cNvPr>
          <p:cNvSpPr txBox="1"/>
          <p:nvPr/>
        </p:nvSpPr>
        <p:spPr>
          <a:xfrm>
            <a:off x="1111988" y="4728034"/>
            <a:ext cx="6127012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FA71B9-DB4C-6CD9-7343-E7CDAAD8B493}"/>
              </a:ext>
            </a:extLst>
          </p:cNvPr>
          <p:cNvSpPr txBox="1"/>
          <p:nvPr/>
        </p:nvSpPr>
        <p:spPr>
          <a:xfrm>
            <a:off x="1111988" y="5123717"/>
            <a:ext cx="6127012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971756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id="{218F6B6F-8C82-F6D7-F2EA-EEE6F61E5461}"/>
              </a:ext>
            </a:extLst>
          </p:cNvPr>
          <p:cNvSpPr/>
          <p:nvPr/>
        </p:nvSpPr>
        <p:spPr>
          <a:xfrm>
            <a:off x="1905000" y="1848579"/>
            <a:ext cx="1845946" cy="184594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文本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99E6D73-B21E-F6B4-0739-5E5D5896C598}"/>
              </a:ext>
            </a:extLst>
          </p:cNvPr>
          <p:cNvSpPr/>
          <p:nvPr/>
        </p:nvSpPr>
        <p:spPr>
          <a:xfrm>
            <a:off x="2095500" y="2039079"/>
            <a:ext cx="1464946" cy="1464946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FC7CE8-398D-2DD9-F14E-5BA4F75A00EC}"/>
              </a:ext>
            </a:extLst>
          </p:cNvPr>
          <p:cNvGrpSpPr/>
          <p:nvPr/>
        </p:nvGrpSpPr>
        <p:grpSpPr>
          <a:xfrm>
            <a:off x="1478889" y="3852028"/>
            <a:ext cx="2698167" cy="1153970"/>
            <a:chOff x="3928843" y="2995773"/>
            <a:chExt cx="2698167" cy="115397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626D5EB-5F72-77B9-F848-2F5A7BF6FD52}"/>
                </a:ext>
              </a:extLst>
            </p:cNvPr>
            <p:cNvSpPr txBox="1"/>
            <p:nvPr/>
          </p:nvSpPr>
          <p:spPr>
            <a:xfrm>
              <a:off x="4429698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369C282-36E6-AA6B-A7EA-DDA5272CDF22}"/>
                </a:ext>
              </a:extLst>
            </p:cNvPr>
            <p:cNvSpPr txBox="1"/>
            <p:nvPr/>
          </p:nvSpPr>
          <p:spPr>
            <a:xfrm>
              <a:off x="3928843" y="3404667"/>
              <a:ext cx="2698167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5A0F2D0-A7E6-033B-A57D-3119C3307077}"/>
              </a:ext>
            </a:extLst>
          </p:cNvPr>
          <p:cNvGrpSpPr/>
          <p:nvPr/>
        </p:nvGrpSpPr>
        <p:grpSpPr>
          <a:xfrm>
            <a:off x="4551046" y="1230725"/>
            <a:ext cx="3081654" cy="3081654"/>
            <a:chOff x="5168900" y="1848579"/>
            <a:chExt cx="1845946" cy="184594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E44750A4-396F-97EF-66BE-420E0C13A040}"/>
                </a:ext>
              </a:extLst>
            </p:cNvPr>
            <p:cNvSpPr/>
            <p:nvPr/>
          </p:nvSpPr>
          <p:spPr>
            <a:xfrm>
              <a:off x="5168900" y="1848579"/>
              <a:ext cx="1845946" cy="184594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文本</a:t>
              </a: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E74D7FE-58AE-3695-82FA-3CE1B503CE15}"/>
                </a:ext>
              </a:extLst>
            </p:cNvPr>
            <p:cNvSpPr/>
            <p:nvPr/>
          </p:nvSpPr>
          <p:spPr>
            <a:xfrm>
              <a:off x="5359400" y="2039079"/>
              <a:ext cx="1464946" cy="1464946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90FC9C2-0A4A-B41C-438C-057D7C45D8D1}"/>
              </a:ext>
            </a:extLst>
          </p:cNvPr>
          <p:cNvGrpSpPr/>
          <p:nvPr/>
        </p:nvGrpSpPr>
        <p:grpSpPr>
          <a:xfrm>
            <a:off x="4360546" y="4473305"/>
            <a:ext cx="3462654" cy="1149097"/>
            <a:chOff x="3546600" y="2995773"/>
            <a:chExt cx="3462654" cy="114909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28B1724-3CBC-3235-5ED6-B433F95FF5FE}"/>
                </a:ext>
              </a:extLst>
            </p:cNvPr>
            <p:cNvSpPr txBox="1"/>
            <p:nvPr/>
          </p:nvSpPr>
          <p:spPr>
            <a:xfrm>
              <a:off x="4429698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30E903C-A609-41A2-A307-5216DE49BEDC}"/>
                </a:ext>
              </a:extLst>
            </p:cNvPr>
            <p:cNvSpPr txBox="1"/>
            <p:nvPr/>
          </p:nvSpPr>
          <p:spPr>
            <a:xfrm>
              <a:off x="3546600" y="3404667"/>
              <a:ext cx="3462654" cy="740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EBB5A1F4-F137-30A9-9FFB-FE624CFD3FE2}"/>
              </a:ext>
            </a:extLst>
          </p:cNvPr>
          <p:cNvSpPr/>
          <p:nvPr/>
        </p:nvSpPr>
        <p:spPr>
          <a:xfrm>
            <a:off x="8432800" y="1848579"/>
            <a:ext cx="1845946" cy="184594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文本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9F92A76-E47C-C278-DEC1-7E3BD1DABC8B}"/>
              </a:ext>
            </a:extLst>
          </p:cNvPr>
          <p:cNvSpPr/>
          <p:nvPr/>
        </p:nvSpPr>
        <p:spPr>
          <a:xfrm>
            <a:off x="8623300" y="2039079"/>
            <a:ext cx="1464946" cy="1464946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7ED86D-CAF7-DA6C-5BC7-8566152D8321}"/>
              </a:ext>
            </a:extLst>
          </p:cNvPr>
          <p:cNvGrpSpPr/>
          <p:nvPr/>
        </p:nvGrpSpPr>
        <p:grpSpPr>
          <a:xfrm>
            <a:off x="8006689" y="3852028"/>
            <a:ext cx="2698167" cy="1153970"/>
            <a:chOff x="3928843" y="2995773"/>
            <a:chExt cx="2698167" cy="115397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8AB477-DE67-7E89-0804-667258F9C6D3}"/>
                </a:ext>
              </a:extLst>
            </p:cNvPr>
            <p:cNvSpPr txBox="1"/>
            <p:nvPr/>
          </p:nvSpPr>
          <p:spPr>
            <a:xfrm>
              <a:off x="4429698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FCD43FF-9FBE-73CF-4EE0-C21A7D550B52}"/>
                </a:ext>
              </a:extLst>
            </p:cNvPr>
            <p:cNvSpPr txBox="1"/>
            <p:nvPr/>
          </p:nvSpPr>
          <p:spPr>
            <a:xfrm>
              <a:off x="3928843" y="3404667"/>
              <a:ext cx="2698167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269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17" name="泪滴形 16">
            <a:extLst>
              <a:ext uri="{FF2B5EF4-FFF2-40B4-BE49-F238E27FC236}">
                <a16:creationId xmlns:a16="http://schemas.microsoft.com/office/drawing/2014/main" id="{1924039E-C780-602E-3652-B7055BF1DA69}"/>
              </a:ext>
            </a:extLst>
          </p:cNvPr>
          <p:cNvSpPr/>
          <p:nvPr/>
        </p:nvSpPr>
        <p:spPr bwMode="auto">
          <a:xfrm rot="16200000">
            <a:off x="4322580" y="1593889"/>
            <a:ext cx="1722120" cy="1722120"/>
          </a:xfrm>
          <a:prstGeom prst="teardrop">
            <a:avLst>
              <a:gd name="adj" fmla="val 102371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B2B3C1B9-34A1-B838-5AC0-6435FF5567AA}"/>
              </a:ext>
            </a:extLst>
          </p:cNvPr>
          <p:cNvSpPr txBox="1"/>
          <p:nvPr/>
        </p:nvSpPr>
        <p:spPr>
          <a:xfrm>
            <a:off x="4752991" y="2220326"/>
            <a:ext cx="86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sp>
        <p:nvSpPr>
          <p:cNvPr id="20" name="泪滴形 19">
            <a:extLst>
              <a:ext uri="{FF2B5EF4-FFF2-40B4-BE49-F238E27FC236}">
                <a16:creationId xmlns:a16="http://schemas.microsoft.com/office/drawing/2014/main" id="{81C2EEE7-19EF-8A45-D0C5-CB3D40748DB6}"/>
              </a:ext>
            </a:extLst>
          </p:cNvPr>
          <p:cNvSpPr/>
          <p:nvPr/>
        </p:nvSpPr>
        <p:spPr bwMode="auto">
          <a:xfrm>
            <a:off x="6148205" y="1590079"/>
            <a:ext cx="1783715" cy="1783715"/>
          </a:xfrm>
          <a:prstGeom prst="teardrop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泪滴形 21">
            <a:extLst>
              <a:ext uri="{FF2B5EF4-FFF2-40B4-BE49-F238E27FC236}">
                <a16:creationId xmlns:a16="http://schemas.microsoft.com/office/drawing/2014/main" id="{EF73E525-BB86-71A0-09D3-110A4FADF3D6}"/>
              </a:ext>
            </a:extLst>
          </p:cNvPr>
          <p:cNvSpPr/>
          <p:nvPr/>
        </p:nvSpPr>
        <p:spPr bwMode="auto">
          <a:xfrm rot="10800000">
            <a:off x="4246380" y="3446730"/>
            <a:ext cx="1828800" cy="1828800"/>
          </a:xfrm>
          <a:prstGeom prst="teardrop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泪滴形 23">
            <a:extLst>
              <a:ext uri="{FF2B5EF4-FFF2-40B4-BE49-F238E27FC236}">
                <a16:creationId xmlns:a16="http://schemas.microsoft.com/office/drawing/2014/main" id="{E1DD70C2-AFE4-B1F5-7238-68AEF809084C}"/>
              </a:ext>
            </a:extLst>
          </p:cNvPr>
          <p:cNvSpPr/>
          <p:nvPr/>
        </p:nvSpPr>
        <p:spPr bwMode="auto">
          <a:xfrm rot="5400000">
            <a:off x="6219960" y="3537535"/>
            <a:ext cx="1783715" cy="1783715"/>
          </a:xfrm>
          <a:prstGeom prst="teardrop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TextBox 4">
            <a:extLst>
              <a:ext uri="{FF2B5EF4-FFF2-40B4-BE49-F238E27FC236}">
                <a16:creationId xmlns:a16="http://schemas.microsoft.com/office/drawing/2014/main" id="{847A3F5C-C7A6-EC46-DA5C-FB65C52DCE30}"/>
              </a:ext>
            </a:extLst>
          </p:cNvPr>
          <p:cNvSpPr txBox="1"/>
          <p:nvPr/>
        </p:nvSpPr>
        <p:spPr>
          <a:xfrm>
            <a:off x="6609413" y="2220326"/>
            <a:ext cx="86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>
                <a:sym typeface="HarmonyOS Sans SC Light" panose="00000400000000000000" pitchFamily="2" charset="-122"/>
              </a:rPr>
              <a:t>02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27" name="TextBox 4">
            <a:extLst>
              <a:ext uri="{FF2B5EF4-FFF2-40B4-BE49-F238E27FC236}">
                <a16:creationId xmlns:a16="http://schemas.microsoft.com/office/drawing/2014/main" id="{BC9F9555-F4FB-6ADC-3EBA-F093E938EF82}"/>
              </a:ext>
            </a:extLst>
          </p:cNvPr>
          <p:cNvSpPr txBox="1"/>
          <p:nvPr/>
        </p:nvSpPr>
        <p:spPr>
          <a:xfrm>
            <a:off x="4752991" y="4165242"/>
            <a:ext cx="86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>
                <a:sym typeface="HarmonyOS Sans SC Light" panose="00000400000000000000" pitchFamily="2" charset="-122"/>
              </a:rPr>
              <a:t>03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7F3C079F-CD85-BAE0-5DEE-B923CEA252C7}"/>
              </a:ext>
            </a:extLst>
          </p:cNvPr>
          <p:cNvSpPr txBox="1"/>
          <p:nvPr/>
        </p:nvSpPr>
        <p:spPr>
          <a:xfrm>
            <a:off x="6609413" y="4165242"/>
            <a:ext cx="86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>
                <a:sym typeface="HarmonyOS Sans SC Light" panose="00000400000000000000" pitchFamily="2" charset="-122"/>
              </a:rPr>
              <a:t>04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ED74B1C-AB7B-4C9E-B97C-00DA995CC5C1}"/>
              </a:ext>
            </a:extLst>
          </p:cNvPr>
          <p:cNvGrpSpPr/>
          <p:nvPr/>
        </p:nvGrpSpPr>
        <p:grpSpPr>
          <a:xfrm>
            <a:off x="8204844" y="1766276"/>
            <a:ext cx="3112445" cy="932371"/>
            <a:chOff x="3928843" y="2995773"/>
            <a:chExt cx="3112445" cy="93237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394B35-3C17-DA2E-C6AA-609F759A00C0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506F1C8-5E9F-C3B7-9409-667688F0D491}"/>
                </a:ext>
              </a:extLst>
            </p:cNvPr>
            <p:cNvSpPr txBox="1"/>
            <p:nvPr/>
          </p:nvSpPr>
          <p:spPr>
            <a:xfrm>
              <a:off x="3928844" y="3404667"/>
              <a:ext cx="3112444" cy="523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5A9E7F0-C5AD-8AD7-1FC4-6F25F0BA4474}"/>
              </a:ext>
            </a:extLst>
          </p:cNvPr>
          <p:cNvGrpSpPr/>
          <p:nvPr/>
        </p:nvGrpSpPr>
        <p:grpSpPr>
          <a:xfrm>
            <a:off x="844551" y="1766276"/>
            <a:ext cx="3126959" cy="932371"/>
            <a:chOff x="3928844" y="2995773"/>
            <a:chExt cx="3126959" cy="93237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EBD0FFE-D11E-AA88-BC20-E8ECA8D307AD}"/>
                </a:ext>
              </a:extLst>
            </p:cNvPr>
            <p:cNvSpPr txBox="1"/>
            <p:nvPr/>
          </p:nvSpPr>
          <p:spPr>
            <a:xfrm>
              <a:off x="5359347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2542128-3F9C-058B-6F36-9C916A295D15}"/>
                </a:ext>
              </a:extLst>
            </p:cNvPr>
            <p:cNvSpPr txBox="1"/>
            <p:nvPr/>
          </p:nvSpPr>
          <p:spPr>
            <a:xfrm>
              <a:off x="3928844" y="3404667"/>
              <a:ext cx="3112444" cy="523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28E4274-7150-5F55-D90C-895DAAD8C64E}"/>
              </a:ext>
            </a:extLst>
          </p:cNvPr>
          <p:cNvGrpSpPr/>
          <p:nvPr/>
        </p:nvGrpSpPr>
        <p:grpSpPr>
          <a:xfrm>
            <a:off x="8204844" y="4100532"/>
            <a:ext cx="3112445" cy="932371"/>
            <a:chOff x="3928843" y="2995773"/>
            <a:chExt cx="3112445" cy="93237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032E31B-51B6-72EB-1C3C-FE0F03D027F5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EEC080A-4D01-10A6-AF29-DD106DC3533F}"/>
                </a:ext>
              </a:extLst>
            </p:cNvPr>
            <p:cNvSpPr txBox="1"/>
            <p:nvPr/>
          </p:nvSpPr>
          <p:spPr>
            <a:xfrm>
              <a:off x="3928844" y="3404667"/>
              <a:ext cx="3112444" cy="523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BB70410-2DE2-6726-679A-5EB5FF49776F}"/>
              </a:ext>
            </a:extLst>
          </p:cNvPr>
          <p:cNvGrpSpPr/>
          <p:nvPr/>
        </p:nvGrpSpPr>
        <p:grpSpPr>
          <a:xfrm>
            <a:off x="844551" y="4100532"/>
            <a:ext cx="3126959" cy="932371"/>
            <a:chOff x="3928844" y="2995773"/>
            <a:chExt cx="3126959" cy="93237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EC5C9AC-335D-CDE4-95FE-494F47AABB5C}"/>
                </a:ext>
              </a:extLst>
            </p:cNvPr>
            <p:cNvSpPr txBox="1"/>
            <p:nvPr/>
          </p:nvSpPr>
          <p:spPr>
            <a:xfrm>
              <a:off x="5359347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3C72A53-BDBD-8F52-A587-9DC0EE3724F2}"/>
                </a:ext>
              </a:extLst>
            </p:cNvPr>
            <p:cNvSpPr txBox="1"/>
            <p:nvPr/>
          </p:nvSpPr>
          <p:spPr>
            <a:xfrm>
              <a:off x="3928844" y="3404667"/>
              <a:ext cx="3112444" cy="523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909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3" name="圆角矩形 18">
            <a:extLst>
              <a:ext uri="{FF2B5EF4-FFF2-40B4-BE49-F238E27FC236}">
                <a16:creationId xmlns:a16="http://schemas.microsoft.com/office/drawing/2014/main" id="{3D590314-5A34-7238-F40C-5F611CDD7A2A}"/>
              </a:ext>
            </a:extLst>
          </p:cNvPr>
          <p:cNvSpPr/>
          <p:nvPr/>
        </p:nvSpPr>
        <p:spPr bwMode="auto">
          <a:xfrm>
            <a:off x="4784973" y="4265295"/>
            <a:ext cx="5590540" cy="102870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圆角矩形 15">
            <a:extLst>
              <a:ext uri="{FF2B5EF4-FFF2-40B4-BE49-F238E27FC236}">
                <a16:creationId xmlns:a16="http://schemas.microsoft.com/office/drawing/2014/main" id="{8BA42968-98AA-41AC-E89E-026E20896C00}"/>
              </a:ext>
            </a:extLst>
          </p:cNvPr>
          <p:cNvSpPr/>
          <p:nvPr/>
        </p:nvSpPr>
        <p:spPr bwMode="auto">
          <a:xfrm>
            <a:off x="4784973" y="2923540"/>
            <a:ext cx="5590540" cy="104394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圆角矩形 12">
            <a:extLst>
              <a:ext uri="{FF2B5EF4-FFF2-40B4-BE49-F238E27FC236}">
                <a16:creationId xmlns:a16="http://schemas.microsoft.com/office/drawing/2014/main" id="{4B94351D-E9EE-CE39-0339-2A20BB554CA7}"/>
              </a:ext>
            </a:extLst>
          </p:cNvPr>
          <p:cNvSpPr/>
          <p:nvPr/>
        </p:nvSpPr>
        <p:spPr bwMode="auto">
          <a:xfrm>
            <a:off x="4769733" y="1582419"/>
            <a:ext cx="5575300" cy="1011218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五边形 20">
            <a:extLst>
              <a:ext uri="{FF2B5EF4-FFF2-40B4-BE49-F238E27FC236}">
                <a16:creationId xmlns:a16="http://schemas.microsoft.com/office/drawing/2014/main" id="{4024E965-52E2-65FF-AD07-52BD2D3F36D4}"/>
              </a:ext>
            </a:extLst>
          </p:cNvPr>
          <p:cNvSpPr/>
          <p:nvPr/>
        </p:nvSpPr>
        <p:spPr>
          <a:xfrm>
            <a:off x="3671217" y="1791989"/>
            <a:ext cx="1390650" cy="427434"/>
          </a:xfrm>
          <a:prstGeom prst="homePlat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zh-CN" altLang="en-US" sz="1400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标题一</a:t>
            </a:r>
          </a:p>
        </p:txBody>
      </p:sp>
      <p:sp>
        <p:nvSpPr>
          <p:cNvPr id="14" name="五边形 21">
            <a:extLst>
              <a:ext uri="{FF2B5EF4-FFF2-40B4-BE49-F238E27FC236}">
                <a16:creationId xmlns:a16="http://schemas.microsoft.com/office/drawing/2014/main" id="{CF47F8A1-0D91-9789-C40B-6910E8D49622}"/>
              </a:ext>
            </a:extLst>
          </p:cNvPr>
          <p:cNvSpPr/>
          <p:nvPr/>
        </p:nvSpPr>
        <p:spPr>
          <a:xfrm>
            <a:off x="3671217" y="3155969"/>
            <a:ext cx="1390650" cy="426244"/>
          </a:xfrm>
          <a:prstGeom prst="homePlat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zh-CN" altLang="en-US" sz="1400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标题二</a:t>
            </a:r>
          </a:p>
        </p:txBody>
      </p:sp>
      <p:sp>
        <p:nvSpPr>
          <p:cNvPr id="18" name="五边形 22">
            <a:extLst>
              <a:ext uri="{FF2B5EF4-FFF2-40B4-BE49-F238E27FC236}">
                <a16:creationId xmlns:a16="http://schemas.microsoft.com/office/drawing/2014/main" id="{33DFF178-95EC-72C1-D532-641E04951754}"/>
              </a:ext>
            </a:extLst>
          </p:cNvPr>
          <p:cNvSpPr/>
          <p:nvPr/>
        </p:nvSpPr>
        <p:spPr>
          <a:xfrm>
            <a:off x="3664073" y="4562811"/>
            <a:ext cx="1390650" cy="426244"/>
          </a:xfrm>
          <a:prstGeom prst="homePlat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zh-CN" altLang="en-US" sz="1400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标题三</a:t>
            </a:r>
          </a:p>
        </p:txBody>
      </p:sp>
      <p:sp>
        <p:nvSpPr>
          <p:cNvPr id="21" name="任意多边形 58">
            <a:extLst>
              <a:ext uri="{FF2B5EF4-FFF2-40B4-BE49-F238E27FC236}">
                <a16:creationId xmlns:a16="http://schemas.microsoft.com/office/drawing/2014/main" id="{B9211C5E-77EE-791E-DDE1-0F7D529F4DF5}"/>
              </a:ext>
            </a:extLst>
          </p:cNvPr>
          <p:cNvSpPr/>
          <p:nvPr/>
        </p:nvSpPr>
        <p:spPr bwMode="auto">
          <a:xfrm>
            <a:off x="2900883" y="2078929"/>
            <a:ext cx="756047" cy="959644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 kern="0">
              <a:solidFill>
                <a:srgbClr val="FFFF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任意多边形 59">
            <a:extLst>
              <a:ext uri="{FF2B5EF4-FFF2-40B4-BE49-F238E27FC236}">
                <a16:creationId xmlns:a16="http://schemas.microsoft.com/office/drawing/2014/main" id="{90B3941C-15A1-C841-C110-0058161CE5BB}"/>
              </a:ext>
            </a:extLst>
          </p:cNvPr>
          <p:cNvSpPr/>
          <p:nvPr/>
        </p:nvSpPr>
        <p:spPr bwMode="auto">
          <a:xfrm rot="21342855" flipV="1">
            <a:off x="2925816" y="3330935"/>
            <a:ext cx="887730" cy="762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 kern="0">
              <a:solidFill>
                <a:srgbClr val="FFFF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任意多边形 60">
            <a:extLst>
              <a:ext uri="{FF2B5EF4-FFF2-40B4-BE49-F238E27FC236}">
                <a16:creationId xmlns:a16="http://schemas.microsoft.com/office/drawing/2014/main" id="{77395423-DC0F-D4F8-0D5F-29C3458639E0}"/>
              </a:ext>
            </a:extLst>
          </p:cNvPr>
          <p:cNvSpPr/>
          <p:nvPr/>
        </p:nvSpPr>
        <p:spPr bwMode="auto">
          <a:xfrm flipV="1">
            <a:off x="2900928" y="3408045"/>
            <a:ext cx="726440" cy="1229995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 kern="0">
              <a:solidFill>
                <a:srgbClr val="FFFF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椭圆 61">
            <a:extLst>
              <a:ext uri="{FF2B5EF4-FFF2-40B4-BE49-F238E27FC236}">
                <a16:creationId xmlns:a16="http://schemas.microsoft.com/office/drawing/2014/main" id="{881E5CA1-2BC3-1D0C-A248-2A1EDEE71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5528" y="2488565"/>
            <a:ext cx="1622425" cy="1618615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</a:p>
          <a:p>
            <a:pPr algn="ctr"/>
            <a:r>
              <a:rPr lang="zh-CN" altLang="en-US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CFCE541-90C5-0A73-EAD2-3C8E7D3A2460}"/>
              </a:ext>
            </a:extLst>
          </p:cNvPr>
          <p:cNvSpPr txBox="1"/>
          <p:nvPr/>
        </p:nvSpPr>
        <p:spPr>
          <a:xfrm>
            <a:off x="5242247" y="1826289"/>
            <a:ext cx="4922405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A1ADCB7-065A-500D-21F5-E61D413AD2AF}"/>
              </a:ext>
            </a:extLst>
          </p:cNvPr>
          <p:cNvSpPr txBox="1"/>
          <p:nvPr/>
        </p:nvSpPr>
        <p:spPr>
          <a:xfrm>
            <a:off x="5242247" y="3146306"/>
            <a:ext cx="4922405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FA10A87-CAFB-B729-67D7-042823C1225D}"/>
              </a:ext>
            </a:extLst>
          </p:cNvPr>
          <p:cNvSpPr txBox="1"/>
          <p:nvPr/>
        </p:nvSpPr>
        <p:spPr>
          <a:xfrm>
            <a:off x="5242247" y="4514194"/>
            <a:ext cx="4922405" cy="52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530201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4639160-7613-3188-F512-684F505CB29B}"/>
              </a:ext>
            </a:extLst>
          </p:cNvPr>
          <p:cNvSpPr txBox="1"/>
          <p:nvPr/>
        </p:nvSpPr>
        <p:spPr>
          <a:xfrm>
            <a:off x="3733800" y="3973831"/>
            <a:ext cx="472440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</a:t>
            </a:r>
            <a:r>
              <a:rPr lang="zh-CN" altLang="en-US" sz="1200"/>
              <a:t>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A208AC8-D733-1DE1-BA0E-E2E60B0C00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78" y="85346"/>
            <a:ext cx="2804166" cy="245669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087C587-97D3-EE52-CAF1-4391608F4B1C}"/>
              </a:ext>
            </a:extLst>
          </p:cNvPr>
          <p:cNvGrpSpPr/>
          <p:nvPr/>
        </p:nvGrpSpPr>
        <p:grpSpPr>
          <a:xfrm>
            <a:off x="3065244" y="1395162"/>
            <a:ext cx="4719168" cy="2386611"/>
            <a:chOff x="1008980" y="419432"/>
            <a:chExt cx="4719168" cy="238661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63AC9F2-9229-BBC9-873E-9396496CEC58}"/>
                </a:ext>
              </a:extLst>
            </p:cNvPr>
            <p:cNvGrpSpPr/>
            <p:nvPr/>
          </p:nvGrpSpPr>
          <p:grpSpPr>
            <a:xfrm>
              <a:off x="1008980" y="1980374"/>
              <a:ext cx="4719168" cy="825669"/>
              <a:chOff x="1008980" y="1980374"/>
              <a:chExt cx="4719168" cy="825669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73B8D08E-6C6D-80F6-09C2-623BCFAD3549}"/>
                  </a:ext>
                </a:extLst>
              </p:cNvPr>
              <p:cNvGrpSpPr/>
              <p:nvPr/>
            </p:nvGrpSpPr>
            <p:grpSpPr>
              <a:xfrm rot="10800000">
                <a:off x="2132626" y="1980374"/>
                <a:ext cx="3595522" cy="825669"/>
                <a:chOff x="2500478" y="1660355"/>
                <a:chExt cx="3595522" cy="825669"/>
              </a:xfrm>
            </p:grpSpPr>
            <p:sp>
              <p:nvSpPr>
                <p:cNvPr id="13" name="矩形: 圆角 12">
                  <a:extLst>
                    <a:ext uri="{FF2B5EF4-FFF2-40B4-BE49-F238E27FC236}">
                      <a16:creationId xmlns:a16="http://schemas.microsoft.com/office/drawing/2014/main" id="{BF05702C-883B-AA0D-30E3-A5098B8B2BB8}"/>
                    </a:ext>
                  </a:extLst>
                </p:cNvPr>
                <p:cNvSpPr/>
                <p:nvPr/>
              </p:nvSpPr>
              <p:spPr>
                <a:xfrm>
                  <a:off x="2500478" y="1660355"/>
                  <a:ext cx="3180164" cy="69913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0">
                      <a:srgbClr val="EFDB3F">
                        <a:alpha val="0"/>
                      </a:srgbClr>
                    </a:gs>
                    <a:gs pos="100000">
                      <a:schemeClr val="accent4">
                        <a:lumMod val="40000"/>
                        <a:lumOff val="60000"/>
                        <a:alpha val="40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7518D8F3-68E3-7E9A-CCD2-1A10609B571F}"/>
                    </a:ext>
                  </a:extLst>
                </p:cNvPr>
                <p:cNvSpPr/>
                <p:nvPr/>
              </p:nvSpPr>
              <p:spPr>
                <a:xfrm>
                  <a:off x="2653049" y="1820365"/>
                  <a:ext cx="3442951" cy="665659"/>
                </a:xfrm>
                <a:prstGeom prst="roundRect">
                  <a:avLst>
                    <a:gd name="adj" fmla="val 0"/>
                  </a:avLst>
                </a:prstGeom>
                <a:noFill/>
                <a:ln w="381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rgbClr val="EFDB3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C9F24B7-CDB3-F3CD-440E-9FE777AFC824}"/>
                  </a:ext>
                </a:extLst>
              </p:cNvPr>
              <p:cNvSpPr txBox="1"/>
              <p:nvPr/>
            </p:nvSpPr>
            <p:spPr>
              <a:xfrm>
                <a:off x="1008980" y="2139586"/>
                <a:ext cx="4275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 flip="none" rotWithShape="1">
                      <a:gsLst>
                        <a:gs pos="0">
                          <a:srgbClr val="EFDB3F"/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2400" dirty="0"/>
                  <a:t>单击此处添加标题文本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925285B-BC99-0503-AB80-7C6F93D1D981}"/>
                </a:ext>
              </a:extLst>
            </p:cNvPr>
            <p:cNvSpPr txBox="1"/>
            <p:nvPr/>
          </p:nvSpPr>
          <p:spPr>
            <a:xfrm>
              <a:off x="2689499" y="419432"/>
              <a:ext cx="252327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gradFill flip="none" rotWithShape="1">
                    <a:gsLst>
                      <a:gs pos="0">
                        <a:srgbClr val="EFDB3F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9600" b="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9600" b="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831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09D42E-B1D6-3E90-3A42-B2BA625B4F63}"/>
              </a:ext>
            </a:extLst>
          </p:cNvPr>
          <p:cNvSpPr txBox="1"/>
          <p:nvPr/>
        </p:nvSpPr>
        <p:spPr>
          <a:xfrm>
            <a:off x="1689100" y="231217"/>
            <a:ext cx="385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EFDB3F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479509-CB5F-E63C-656D-0EDC1BE60670}"/>
              </a:ext>
            </a:extLst>
          </p:cNvPr>
          <p:cNvSpPr txBox="1"/>
          <p:nvPr/>
        </p:nvSpPr>
        <p:spPr>
          <a:xfrm>
            <a:off x="983119" y="169662"/>
            <a:ext cx="856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100000">
                      <a:srgbClr val="FF0000"/>
                    </a:gs>
                    <a:gs pos="0">
                      <a:srgbClr val="C00000">
                        <a:alpha val="40000"/>
                      </a:srgbClr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62D36E-4897-664A-441E-FFB12BB82CBE}"/>
              </a:ext>
            </a:extLst>
          </p:cNvPr>
          <p:cNvSpPr/>
          <p:nvPr/>
        </p:nvSpPr>
        <p:spPr>
          <a:xfrm rot="10800000">
            <a:off x="0" y="492827"/>
            <a:ext cx="1689100" cy="367123"/>
          </a:xfrm>
          <a:custGeom>
            <a:avLst/>
            <a:gdLst>
              <a:gd name="connsiteX0" fmla="*/ 11425908 w 11425908"/>
              <a:gd name="connsiteY0" fmla="*/ 210972 h 999272"/>
              <a:gd name="connsiteX1" fmla="*/ 11424181 w 11425908"/>
              <a:gd name="connsiteY1" fmla="*/ 245653 h 999272"/>
              <a:gd name="connsiteX2" fmla="*/ 11423365 w 11425908"/>
              <a:gd name="connsiteY2" fmla="*/ 262027 h 999272"/>
              <a:gd name="connsiteX3" fmla="*/ 11418898 w 11425908"/>
              <a:gd name="connsiteY3" fmla="*/ 351708 h 999272"/>
              <a:gd name="connsiteX4" fmla="*/ 11418083 w 11425908"/>
              <a:gd name="connsiteY4" fmla="*/ 368082 h 999272"/>
              <a:gd name="connsiteX5" fmla="*/ 11413616 w 11425908"/>
              <a:gd name="connsiteY5" fmla="*/ 457762 h 999272"/>
              <a:gd name="connsiteX6" fmla="*/ 11412801 w 11425908"/>
              <a:gd name="connsiteY6" fmla="*/ 474136 h 999272"/>
              <a:gd name="connsiteX7" fmla="*/ 11407518 w 11425908"/>
              <a:gd name="connsiteY7" fmla="*/ 580191 h 999272"/>
              <a:gd name="connsiteX8" fmla="*/ 11402236 w 11425908"/>
              <a:gd name="connsiteY8" fmla="*/ 686245 h 999272"/>
              <a:gd name="connsiteX9" fmla="*/ 11033473 w 11425908"/>
              <a:gd name="connsiteY9" fmla="*/ 780761 h 999272"/>
              <a:gd name="connsiteX10" fmla="*/ 7205409 w 11425908"/>
              <a:gd name="connsiteY10" fmla="*/ 917772 h 999272"/>
              <a:gd name="connsiteX11" fmla="*/ 2480222 w 11425908"/>
              <a:gd name="connsiteY11" fmla="*/ 86596 h 999272"/>
              <a:gd name="connsiteX12" fmla="*/ 220651 w 11425908"/>
              <a:gd name="connsiteY12" fmla="*/ 196924 h 999272"/>
              <a:gd name="connsiteX13" fmla="*/ 0 w 11425908"/>
              <a:gd name="connsiteY13" fmla="*/ 231149 h 999272"/>
              <a:gd name="connsiteX14" fmla="*/ 42731 w 11425908"/>
              <a:gd name="connsiteY14" fmla="*/ 222612 h 999272"/>
              <a:gd name="connsiteX15" fmla="*/ 2369933 w 11425908"/>
              <a:gd name="connsiteY15" fmla="*/ 15 h 999272"/>
              <a:gd name="connsiteX16" fmla="*/ 7291156 w 11425908"/>
              <a:gd name="connsiteY16" fmla="*/ 595101 h 999272"/>
              <a:gd name="connsiteX17" fmla="*/ 11236364 w 11425908"/>
              <a:gd name="connsiteY17" fmla="*/ 267827 h 999272"/>
              <a:gd name="connsiteX18" fmla="*/ 11425908 w 11425908"/>
              <a:gd name="connsiteY18" fmla="*/ 210972 h 99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25908" h="999272">
                <a:moveTo>
                  <a:pt x="11425908" y="210972"/>
                </a:moveTo>
                <a:lnTo>
                  <a:pt x="11424181" y="245653"/>
                </a:lnTo>
                <a:lnTo>
                  <a:pt x="11423365" y="262027"/>
                </a:lnTo>
                <a:lnTo>
                  <a:pt x="11418898" y="351708"/>
                </a:lnTo>
                <a:lnTo>
                  <a:pt x="11418083" y="368082"/>
                </a:lnTo>
                <a:lnTo>
                  <a:pt x="11413616" y="457762"/>
                </a:lnTo>
                <a:lnTo>
                  <a:pt x="11412801" y="474136"/>
                </a:lnTo>
                <a:lnTo>
                  <a:pt x="11407518" y="580191"/>
                </a:lnTo>
                <a:lnTo>
                  <a:pt x="11402236" y="686245"/>
                </a:lnTo>
                <a:lnTo>
                  <a:pt x="11033473" y="780761"/>
                </a:lnTo>
                <a:cubicBezTo>
                  <a:pt x="9274516" y="1172729"/>
                  <a:pt x="7205409" y="917772"/>
                  <a:pt x="7205409" y="917772"/>
                </a:cubicBezTo>
                <a:cubicBezTo>
                  <a:pt x="5590042" y="866378"/>
                  <a:pt x="3915236" y="160493"/>
                  <a:pt x="2480222" y="86596"/>
                </a:cubicBezTo>
                <a:cubicBezTo>
                  <a:pt x="1673026" y="45029"/>
                  <a:pt x="932298" y="99884"/>
                  <a:pt x="220651" y="196924"/>
                </a:cubicBezTo>
                <a:lnTo>
                  <a:pt x="0" y="231149"/>
                </a:lnTo>
                <a:lnTo>
                  <a:pt x="42731" y="222612"/>
                </a:lnTo>
                <a:cubicBezTo>
                  <a:pt x="772475" y="90290"/>
                  <a:pt x="1534413" y="-1345"/>
                  <a:pt x="2369933" y="15"/>
                </a:cubicBezTo>
                <a:cubicBezTo>
                  <a:pt x="3855302" y="2434"/>
                  <a:pt x="5620741" y="624129"/>
                  <a:pt x="7291156" y="595101"/>
                </a:cubicBezTo>
                <a:cubicBezTo>
                  <a:pt x="7291156" y="595101"/>
                  <a:pt x="9440499" y="746812"/>
                  <a:pt x="11236364" y="267827"/>
                </a:cubicBezTo>
                <a:lnTo>
                  <a:pt x="11425908" y="210972"/>
                </a:lnTo>
                <a:close/>
              </a:path>
            </a:pathLst>
          </a:custGeom>
          <a:gradFill flip="none" rotWithShape="1">
            <a:gsLst>
              <a:gs pos="100000">
                <a:srgbClr val="FF0000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2F6C2E-F539-EB15-9439-AF62746D1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25431"/>
            <a:ext cx="856119" cy="1018082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9F305A6-C630-956D-73A1-F4B45CD6DFF1}"/>
              </a:ext>
            </a:extLst>
          </p:cNvPr>
          <p:cNvSpPr/>
          <p:nvPr/>
        </p:nvSpPr>
        <p:spPr>
          <a:xfrm>
            <a:off x="874712" y="1369060"/>
            <a:ext cx="4572952" cy="1727200"/>
          </a:xfrm>
          <a:custGeom>
            <a:avLst/>
            <a:gdLst>
              <a:gd name="connsiteX0" fmla="*/ 0 w 4572952"/>
              <a:gd name="connsiteY0" fmla="*/ 0 h 1727200"/>
              <a:gd name="connsiteX1" fmla="*/ 1122997 w 4572952"/>
              <a:gd name="connsiteY1" fmla="*/ 0 h 1727200"/>
              <a:gd name="connsiteX2" fmla="*/ 3449955 w 4572952"/>
              <a:gd name="connsiteY2" fmla="*/ 0 h 1727200"/>
              <a:gd name="connsiteX3" fmla="*/ 4572952 w 4572952"/>
              <a:gd name="connsiteY3" fmla="*/ 0 h 1727200"/>
              <a:gd name="connsiteX4" fmla="*/ 4572952 w 4572952"/>
              <a:gd name="connsiteY4" fmla="*/ 4188 h 1727200"/>
              <a:gd name="connsiteX5" fmla="*/ 3433961 w 4572952"/>
              <a:gd name="connsiteY5" fmla="*/ 1727200 h 1727200"/>
              <a:gd name="connsiteX6" fmla="*/ 2310964 w 4572952"/>
              <a:gd name="connsiteY6" fmla="*/ 1727200 h 1727200"/>
              <a:gd name="connsiteX7" fmla="*/ 1122997 w 4572952"/>
              <a:gd name="connsiteY7" fmla="*/ 1727200 h 1727200"/>
              <a:gd name="connsiteX8" fmla="*/ 0 w 4572952"/>
              <a:gd name="connsiteY8" fmla="*/ 172720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2952" h="1727200">
                <a:moveTo>
                  <a:pt x="0" y="0"/>
                </a:moveTo>
                <a:lnTo>
                  <a:pt x="1122997" y="0"/>
                </a:lnTo>
                <a:lnTo>
                  <a:pt x="3449955" y="0"/>
                </a:lnTo>
                <a:lnTo>
                  <a:pt x="4572952" y="0"/>
                </a:lnTo>
                <a:lnTo>
                  <a:pt x="4572952" y="4188"/>
                </a:lnTo>
                <a:cubicBezTo>
                  <a:pt x="3941319" y="338560"/>
                  <a:pt x="3496175" y="978344"/>
                  <a:pt x="3433961" y="1727200"/>
                </a:cubicBezTo>
                <a:lnTo>
                  <a:pt x="2310964" y="1727200"/>
                </a:lnTo>
                <a:lnTo>
                  <a:pt x="1122997" y="1727200"/>
                </a:lnTo>
                <a:lnTo>
                  <a:pt x="0" y="17272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1pPr>
            <a:lvl2pPr marL="742950" indent="-28575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2pPr>
            <a:lvl3pPr marL="11430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3pPr>
            <a:lvl4pPr marL="16002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4pPr>
            <a:lvl5pPr marL="20574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9pPr>
          </a:lstStyle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95E8928-FE66-2E2D-7863-8FA698AC59AE}"/>
              </a:ext>
            </a:extLst>
          </p:cNvPr>
          <p:cNvSpPr/>
          <p:nvPr/>
        </p:nvSpPr>
        <p:spPr>
          <a:xfrm>
            <a:off x="6927215" y="1307465"/>
            <a:ext cx="4390072" cy="1788795"/>
          </a:xfrm>
          <a:custGeom>
            <a:avLst/>
            <a:gdLst>
              <a:gd name="connsiteX0" fmla="*/ 0 w 4390072"/>
              <a:gd name="connsiteY0" fmla="*/ 0 h 1788795"/>
              <a:gd name="connsiteX1" fmla="*/ 817562 w 4390072"/>
              <a:gd name="connsiteY1" fmla="*/ 0 h 1788795"/>
              <a:gd name="connsiteX2" fmla="*/ 3572510 w 4390072"/>
              <a:gd name="connsiteY2" fmla="*/ 0 h 1788795"/>
              <a:gd name="connsiteX3" fmla="*/ 4390072 w 4390072"/>
              <a:gd name="connsiteY3" fmla="*/ 0 h 1788795"/>
              <a:gd name="connsiteX4" fmla="*/ 4390072 w 4390072"/>
              <a:gd name="connsiteY4" fmla="*/ 1788795 h 1788795"/>
              <a:gd name="connsiteX5" fmla="*/ 3572510 w 4390072"/>
              <a:gd name="connsiteY5" fmla="*/ 1788795 h 1788795"/>
              <a:gd name="connsiteX6" fmla="*/ 2006811 w 4390072"/>
              <a:gd name="connsiteY6" fmla="*/ 1788795 h 1788795"/>
              <a:gd name="connsiteX7" fmla="*/ 1189249 w 4390072"/>
              <a:gd name="connsiteY7" fmla="*/ 1788795 h 1788795"/>
              <a:gd name="connsiteX8" fmla="*/ 0 w 4390072"/>
              <a:gd name="connsiteY8" fmla="*/ 0 h 1788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90072" h="1788795">
                <a:moveTo>
                  <a:pt x="0" y="0"/>
                </a:moveTo>
                <a:lnTo>
                  <a:pt x="817562" y="0"/>
                </a:lnTo>
                <a:lnTo>
                  <a:pt x="3572510" y="0"/>
                </a:lnTo>
                <a:lnTo>
                  <a:pt x="4390072" y="0"/>
                </a:lnTo>
                <a:lnTo>
                  <a:pt x="4390072" y="1788795"/>
                </a:lnTo>
                <a:lnTo>
                  <a:pt x="3572510" y="1788795"/>
                </a:lnTo>
                <a:lnTo>
                  <a:pt x="2006811" y="1788795"/>
                </a:lnTo>
                <a:lnTo>
                  <a:pt x="1189249" y="1788795"/>
                </a:lnTo>
                <a:cubicBezTo>
                  <a:pt x="1124484" y="1009749"/>
                  <a:pt x="659357" y="34468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1pPr>
            <a:lvl2pPr marL="742950" indent="-28575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2pPr>
            <a:lvl3pPr marL="11430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3pPr>
            <a:lvl4pPr marL="16002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4pPr>
            <a:lvl5pPr marL="20574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9pPr>
          </a:lstStyle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D568490-D20E-DCA1-17C8-873E0BC5A585}"/>
              </a:ext>
            </a:extLst>
          </p:cNvPr>
          <p:cNvSpPr/>
          <p:nvPr/>
        </p:nvSpPr>
        <p:spPr>
          <a:xfrm>
            <a:off x="888365" y="3357880"/>
            <a:ext cx="4546600" cy="1722120"/>
          </a:xfrm>
          <a:custGeom>
            <a:avLst/>
            <a:gdLst>
              <a:gd name="connsiteX0" fmla="*/ 0 w 4546600"/>
              <a:gd name="connsiteY0" fmla="*/ 0 h 1722120"/>
              <a:gd name="connsiteX1" fmla="*/ 1123950 w 4546600"/>
              <a:gd name="connsiteY1" fmla="*/ 0 h 1722120"/>
              <a:gd name="connsiteX2" fmla="*/ 2305460 w 4546600"/>
              <a:gd name="connsiteY2" fmla="*/ 0 h 1722120"/>
              <a:gd name="connsiteX3" fmla="*/ 3429410 w 4546600"/>
              <a:gd name="connsiteY3" fmla="*/ 0 h 1722120"/>
              <a:gd name="connsiteX4" fmla="*/ 4546600 w 4546600"/>
              <a:gd name="connsiteY4" fmla="*/ 1722120 h 1722120"/>
              <a:gd name="connsiteX5" fmla="*/ 3422650 w 4546600"/>
              <a:gd name="connsiteY5" fmla="*/ 1722120 h 1722120"/>
              <a:gd name="connsiteX6" fmla="*/ 1123950 w 4546600"/>
              <a:gd name="connsiteY6" fmla="*/ 1722120 h 1722120"/>
              <a:gd name="connsiteX7" fmla="*/ 0 w 4546600"/>
              <a:gd name="connsiteY7" fmla="*/ 1722120 h 17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6600" h="1722120">
                <a:moveTo>
                  <a:pt x="0" y="0"/>
                </a:moveTo>
                <a:lnTo>
                  <a:pt x="1123950" y="0"/>
                </a:lnTo>
                <a:lnTo>
                  <a:pt x="2305460" y="0"/>
                </a:lnTo>
                <a:lnTo>
                  <a:pt x="3429410" y="0"/>
                </a:lnTo>
                <a:cubicBezTo>
                  <a:pt x="3486059" y="744851"/>
                  <a:pt x="3923260" y="1383050"/>
                  <a:pt x="4546600" y="1722120"/>
                </a:cubicBezTo>
                <a:lnTo>
                  <a:pt x="3422650" y="1722120"/>
                </a:lnTo>
                <a:lnTo>
                  <a:pt x="1123950" y="1722120"/>
                </a:lnTo>
                <a:lnTo>
                  <a:pt x="0" y="17221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1pPr>
            <a:lvl2pPr marL="742950" indent="-28575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2pPr>
            <a:lvl3pPr marL="11430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3pPr>
            <a:lvl4pPr marL="16002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4pPr>
            <a:lvl5pPr marL="20574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9pPr>
          </a:lstStyle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53521A5-8A27-7CB7-A889-260BAB55251F}"/>
              </a:ext>
            </a:extLst>
          </p:cNvPr>
          <p:cNvSpPr/>
          <p:nvPr/>
        </p:nvSpPr>
        <p:spPr>
          <a:xfrm>
            <a:off x="6948170" y="3357880"/>
            <a:ext cx="4355465" cy="1833880"/>
          </a:xfrm>
          <a:custGeom>
            <a:avLst/>
            <a:gdLst>
              <a:gd name="connsiteX0" fmla="*/ 1189620 w 4355465"/>
              <a:gd name="connsiteY0" fmla="*/ 0 h 1833880"/>
              <a:gd name="connsiteX1" fmla="*/ 1912250 w 4355465"/>
              <a:gd name="connsiteY1" fmla="*/ 0 h 1833880"/>
              <a:gd name="connsiteX2" fmla="*/ 3632835 w 4355465"/>
              <a:gd name="connsiteY2" fmla="*/ 0 h 1833880"/>
              <a:gd name="connsiteX3" fmla="*/ 4355465 w 4355465"/>
              <a:gd name="connsiteY3" fmla="*/ 0 h 1833880"/>
              <a:gd name="connsiteX4" fmla="*/ 4355465 w 4355465"/>
              <a:gd name="connsiteY4" fmla="*/ 1833880 h 1833880"/>
              <a:gd name="connsiteX5" fmla="*/ 3632835 w 4355465"/>
              <a:gd name="connsiteY5" fmla="*/ 1833880 h 1833880"/>
              <a:gd name="connsiteX6" fmla="*/ 722630 w 4355465"/>
              <a:gd name="connsiteY6" fmla="*/ 1833880 h 1833880"/>
              <a:gd name="connsiteX7" fmla="*/ 0 w 4355465"/>
              <a:gd name="connsiteY7" fmla="*/ 1833880 h 1833880"/>
              <a:gd name="connsiteX8" fmla="*/ 1189620 w 4355465"/>
              <a:gd name="connsiteY8" fmla="*/ 0 h 183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55465" h="1833880">
                <a:moveTo>
                  <a:pt x="1189620" y="0"/>
                </a:moveTo>
                <a:lnTo>
                  <a:pt x="1912250" y="0"/>
                </a:lnTo>
                <a:lnTo>
                  <a:pt x="3632835" y="0"/>
                </a:lnTo>
                <a:lnTo>
                  <a:pt x="4355465" y="0"/>
                </a:lnTo>
                <a:lnTo>
                  <a:pt x="4355465" y="1833880"/>
                </a:lnTo>
                <a:lnTo>
                  <a:pt x="3632835" y="1833880"/>
                </a:lnTo>
                <a:lnTo>
                  <a:pt x="722630" y="1833880"/>
                </a:lnTo>
                <a:lnTo>
                  <a:pt x="0" y="1833880"/>
                </a:lnTo>
                <a:cubicBezTo>
                  <a:pt x="663752" y="1472806"/>
                  <a:pt x="1129298" y="793189"/>
                  <a:pt x="118962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1pPr>
            <a:lvl2pPr marL="742950" indent="-28575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2pPr>
            <a:lvl3pPr marL="11430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3pPr>
            <a:lvl4pPr marL="16002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4pPr>
            <a:lvl5pPr marL="20574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9pPr>
          </a:lstStyle>
          <a:p>
            <a:pPr algn="ctr"/>
            <a:endParaRPr lang="zh-CN" altLang="en-US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C15B54D-024F-EE36-4C84-C8E18B566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5840" y="1841818"/>
            <a:ext cx="2792413" cy="2794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1pPr>
            <a:lvl2pPr marL="742950" indent="-28575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2pPr>
            <a:lvl3pPr marL="11430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3pPr>
            <a:lvl4pPr marL="16002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4pPr>
            <a:lvl5pPr marL="2057400" indent="-228600" algn="l" fontAlgn="base">
              <a:defRPr>
                <a:solidFill>
                  <a:sysClr val="windowText" lastClr="000000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itchFamily="34" charset="0"/>
              </a:defRPr>
            </a:lvl9pPr>
          </a:lstStyle>
          <a:p>
            <a:pPr algn="ctr"/>
            <a:endParaRPr lang="en-US" altLang="zh-CN" b="1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endParaRPr lang="en-US" altLang="zh-CN" b="1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</a:t>
            </a:r>
            <a:endParaRPr lang="en-US" altLang="zh-CN" b="1" dirty="0">
              <a:gradFill>
                <a:gsLst>
                  <a:gs pos="0">
                    <a:srgbClr val="FF8558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b="1" dirty="0">
                <a:gradFill>
                  <a:gsLst>
                    <a:gs pos="0">
                      <a:srgbClr val="FF8558"/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6873295-5613-02EA-E691-B8876584DFB7}"/>
              </a:ext>
            </a:extLst>
          </p:cNvPr>
          <p:cNvGrpSpPr/>
          <p:nvPr/>
        </p:nvGrpSpPr>
        <p:grpSpPr>
          <a:xfrm>
            <a:off x="1084719" y="1621402"/>
            <a:ext cx="2420724" cy="1370696"/>
            <a:chOff x="3928843" y="2995773"/>
            <a:chExt cx="2420724" cy="137069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26EF44-5124-38F9-AA9C-D4F3C82DFDF3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6BF844C-92B1-251E-10B2-61455FCE1669}"/>
                </a:ext>
              </a:extLst>
            </p:cNvPr>
            <p:cNvSpPr txBox="1"/>
            <p:nvPr/>
          </p:nvSpPr>
          <p:spPr>
            <a:xfrm>
              <a:off x="3928844" y="3404667"/>
              <a:ext cx="2420723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E722F50-C8A0-3F51-7B30-ED60D32E3488}"/>
              </a:ext>
            </a:extLst>
          </p:cNvPr>
          <p:cNvGrpSpPr/>
          <p:nvPr/>
        </p:nvGrpSpPr>
        <p:grpSpPr>
          <a:xfrm>
            <a:off x="8737599" y="1621402"/>
            <a:ext cx="2392790" cy="1153970"/>
            <a:chOff x="4653952" y="2995773"/>
            <a:chExt cx="2392790" cy="115397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13D08F7-977D-F0D1-B403-99A21C71E152}"/>
                </a:ext>
              </a:extLst>
            </p:cNvPr>
            <p:cNvSpPr txBox="1"/>
            <p:nvPr/>
          </p:nvSpPr>
          <p:spPr>
            <a:xfrm>
              <a:off x="5350286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B7CEBAD-AC08-0ED3-8B99-C1D9D2BCD4DA}"/>
                </a:ext>
              </a:extLst>
            </p:cNvPr>
            <p:cNvSpPr txBox="1"/>
            <p:nvPr/>
          </p:nvSpPr>
          <p:spPr>
            <a:xfrm>
              <a:off x="4653952" y="3404667"/>
              <a:ext cx="2387335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0027A1C-8EDA-80B5-64B5-8C17CEC9E3EF}"/>
              </a:ext>
            </a:extLst>
          </p:cNvPr>
          <p:cNvGrpSpPr/>
          <p:nvPr/>
        </p:nvGrpSpPr>
        <p:grpSpPr>
          <a:xfrm>
            <a:off x="1084719" y="3678181"/>
            <a:ext cx="2420724" cy="1153970"/>
            <a:chOff x="3928843" y="2995773"/>
            <a:chExt cx="2420724" cy="115397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3526B28-5C32-D337-7728-B463F46185EA}"/>
                </a:ext>
              </a:extLst>
            </p:cNvPr>
            <p:cNvSpPr txBox="1"/>
            <p:nvPr/>
          </p:nvSpPr>
          <p:spPr>
            <a:xfrm>
              <a:off x="3928843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D2983F2-98A3-E446-71FC-A50349EAD113}"/>
                </a:ext>
              </a:extLst>
            </p:cNvPr>
            <p:cNvSpPr txBox="1"/>
            <p:nvPr/>
          </p:nvSpPr>
          <p:spPr>
            <a:xfrm>
              <a:off x="3928844" y="3404667"/>
              <a:ext cx="2420723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F3A76E5-21F7-C9B4-4AE6-B1E019A55E5A}"/>
              </a:ext>
            </a:extLst>
          </p:cNvPr>
          <p:cNvGrpSpPr/>
          <p:nvPr/>
        </p:nvGrpSpPr>
        <p:grpSpPr>
          <a:xfrm>
            <a:off x="8737599" y="3678181"/>
            <a:ext cx="2392790" cy="1153970"/>
            <a:chOff x="4653952" y="2995773"/>
            <a:chExt cx="2392790" cy="115397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0829A64-797A-1AE6-AC6F-1A43E24C6E68}"/>
                </a:ext>
              </a:extLst>
            </p:cNvPr>
            <p:cNvSpPr txBox="1"/>
            <p:nvPr/>
          </p:nvSpPr>
          <p:spPr>
            <a:xfrm>
              <a:off x="5350286" y="2995773"/>
              <a:ext cx="1696456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>
                  <a:solidFill>
                    <a:schemeClr val="bg1"/>
                  </a:solidFill>
                  <a:effectLst>
                    <a:outerShdw blurRad="152400" dist="50800" dir="5400000" algn="ctr" rotWithShape="0">
                      <a:schemeClr val="tx1"/>
                    </a:outerShdw>
                  </a:effectLst>
                  <a:latin typeface="FZZhengHeiS-DB-GB" panose="02000000000000000000" pitchFamily="2" charset="0"/>
                  <a:ea typeface="FZZhengHeiS-DB-GB" panose="02000000000000000000" pitchFamily="2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40404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2A87F39-3756-6E02-B82B-01C8E7DB82DC}"/>
                </a:ext>
              </a:extLst>
            </p:cNvPr>
            <p:cNvSpPr txBox="1"/>
            <p:nvPr/>
          </p:nvSpPr>
          <p:spPr>
            <a:xfrm>
              <a:off x="4653952" y="3404667"/>
              <a:ext cx="2387336" cy="745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21365C47-AFA3-EC6F-626C-CF3BB1A76E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975" y="1955635"/>
            <a:ext cx="1835544" cy="89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44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PASSING_SCORE" val="100.000000"/>
  <p:tag name="ISPRING_ULTRA_SCORM_COURSE_ID" val="A1978194-3B26-4885-80C7-345D5989F1B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SCORM_RATE_QUIZZES" val="0"/>
  <p:tag name="ISPRING_PRESENTATION_TITLE" val="2017党政工作总结.pptx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1956</Words>
  <Application>Microsoft Office PowerPoint</Application>
  <PresentationFormat>宽屏</PresentationFormat>
  <Paragraphs>220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阿里巴巴普惠体 2.0 115 Black</vt:lpstr>
      <vt:lpstr>阿里巴巴普惠体 2.0 55 Regular</vt:lpstr>
      <vt:lpstr>阿里巴巴普惠体 2.0 65 Medium</vt:lpstr>
      <vt:lpstr>Arial</vt:lpstr>
      <vt:lpstr>Calibri</vt:lpstr>
      <vt:lpstr>Calibri Light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简约精美实用党建工作汇报ppt模板</dc:title>
  <dc:creator>51PPT模板网</dc:creator>
  <cp:keywords>www.51pptmoban.com</cp:keywords>
  <dc:description>51PPT模板网 官方唯一网址：www.51pptmoban.com</dc:description>
  <cp:lastModifiedBy>Power user</cp:lastModifiedBy>
  <cp:revision>7</cp:revision>
  <dcterms:created xsi:type="dcterms:W3CDTF">2017-01-15T13:42:31Z</dcterms:created>
  <dcterms:modified xsi:type="dcterms:W3CDTF">2023-03-14T14:40:39Z</dcterms:modified>
</cp:coreProperties>
</file>