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1FFCF"/>
    <a:srgbClr val="008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178" autoAdjust="0"/>
  </p:normalViewPr>
  <p:slideViewPr>
    <p:cSldViewPr snapToGrid="0" showGuides="1">
      <p:cViewPr varScale="1">
        <p:scale>
          <a:sx n="77" d="100"/>
          <a:sy n="77" d="100"/>
        </p:scale>
        <p:origin x="76" y="260"/>
      </p:cViewPr>
      <p:guideLst>
        <p:guide pos="3840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60" d="100"/>
          <a:sy n="60" d="100"/>
        </p:scale>
        <p:origin x="2472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90506DD-6BDE-8831-1CBC-D4E0077EC2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143F1DC-3D65-9FCB-C8F8-25C0BA7519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C8314-5CE1-4380-B9A7-89042CE84381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9BECCDB-53B6-33AF-5B10-6D2431D747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58E8827-1DE1-4113-51E1-A1D645743D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80644-9B13-4BA0-8512-F999FBD88B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16718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F904C-CAD9-468E-82BC-706B01B240E9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C4D66-B65E-44D0-AD7D-3B995978D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9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C4D66-B65E-44D0-AD7D-3B995978DEF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706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 PT</a:t>
            </a:r>
            <a:r>
              <a:rPr lang="zh-CN" altLang="en-US" dirty="0"/>
              <a:t>模板网 官 方唯一网址：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C4D66-B65E-44D0-AD7D-3B995978DE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299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5663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381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568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863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39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68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858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2"/>
            <a:extLst>
              <a:ext uri="{FF2B5EF4-FFF2-40B4-BE49-F238E27FC236}">
                <a16:creationId xmlns:a16="http://schemas.microsoft.com/office/drawing/2014/main" id="{F84F9BCF-FA31-4C8B-8C25-2249B33346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499" y="-142363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9D9BB45-5870-1159-E00B-3A7804B8F3B6}"/>
              </a:ext>
            </a:extLst>
          </p:cNvPr>
          <p:cNvGrpSpPr/>
          <p:nvPr userDrawn="1"/>
        </p:nvGrpSpPr>
        <p:grpSpPr>
          <a:xfrm>
            <a:off x="1716819" y="7027288"/>
            <a:ext cx="8760682" cy="1254347"/>
            <a:chOff x="2319" y="7301378"/>
            <a:chExt cx="8760682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D9F2C1E7-ADBF-3B2A-C931-5882678EA291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2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2"/>
                <a:extLst>
                  <a:ext uri="{FF2B5EF4-FFF2-40B4-BE49-F238E27FC236}">
                    <a16:creationId xmlns:a16="http://schemas.microsoft.com/office/drawing/2014/main" id="{2DACE380-DDF3-36C9-EA12-9FD8BCBDC195}"/>
                  </a:ext>
                </a:extLst>
              </p:cNvPr>
              <p:cNvSpPr txBox="1"/>
              <p:nvPr userDrawn="1"/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5EDCE862-A42E-6219-B2D5-81552DBFC90A}"/>
                  </a:ext>
                </a:extLst>
              </p:cNvPr>
              <p:cNvSpPr txBox="1"/>
              <p:nvPr userDrawn="1"/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AEBBFF7A-9299-381E-8265-BC87DB14D2BF}"/>
                  </a:ext>
                </a:extLst>
              </p:cNvPr>
              <p:cNvSpPr txBox="1"/>
              <p:nvPr userDrawn="1"/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DADC4994-5D3E-3DEE-5389-E82F6747100F}"/>
                  </a:ext>
                </a:extLst>
              </p:cNvPr>
              <p:cNvSpPr txBox="1"/>
              <p:nvPr userDrawn="1"/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77B87326-9D70-584C-0F55-2D92850592F7}"/>
                </a:ext>
              </a:extLst>
            </p:cNvPr>
            <p:cNvSpPr txBox="1"/>
            <p:nvPr userDrawn="1"/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3726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61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9" r:id="rId6"/>
    <p:sldLayoutId id="2147483661" r:id="rId7"/>
    <p:sldLayoutId id="214748366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FB2CBB-CE4F-7492-9A40-FFC7F0F4B6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1" r="24333"/>
          <a:stretch/>
        </p:blipFill>
        <p:spPr>
          <a:xfrm>
            <a:off x="0" y="-7327"/>
            <a:ext cx="12192000" cy="6865327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AC117F5-F1EF-6224-1EB9-F06216C4589B}"/>
              </a:ext>
            </a:extLst>
          </p:cNvPr>
          <p:cNvSpPr/>
          <p:nvPr/>
        </p:nvSpPr>
        <p:spPr>
          <a:xfrm>
            <a:off x="0" y="0"/>
            <a:ext cx="8336280" cy="6858000"/>
          </a:xfrm>
          <a:custGeom>
            <a:avLst/>
            <a:gdLst>
              <a:gd name="connsiteX0" fmla="*/ 0 w 8336280"/>
              <a:gd name="connsiteY0" fmla="*/ 0 h 6858000"/>
              <a:gd name="connsiteX1" fmla="*/ 7060289 w 8336280"/>
              <a:gd name="connsiteY1" fmla="*/ 0 h 6858000"/>
              <a:gd name="connsiteX2" fmla="*/ 7137159 w 8336280"/>
              <a:gd name="connsiteY2" fmla="*/ 88742 h 6858000"/>
              <a:gd name="connsiteX3" fmla="*/ 8336280 w 8336280"/>
              <a:gd name="connsiteY3" fmla="*/ 3429000 h 6858000"/>
              <a:gd name="connsiteX4" fmla="*/ 7137159 w 8336280"/>
              <a:gd name="connsiteY4" fmla="*/ 6769259 h 6858000"/>
              <a:gd name="connsiteX5" fmla="*/ 7060288 w 8336280"/>
              <a:gd name="connsiteY5" fmla="*/ 6858000 h 6858000"/>
              <a:gd name="connsiteX6" fmla="*/ 0 w 833628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36280" h="6858000">
                <a:moveTo>
                  <a:pt x="0" y="0"/>
                </a:moveTo>
                <a:lnTo>
                  <a:pt x="7060289" y="0"/>
                </a:lnTo>
                <a:lnTo>
                  <a:pt x="7137159" y="88742"/>
                </a:lnTo>
                <a:cubicBezTo>
                  <a:pt x="7886275" y="996461"/>
                  <a:pt x="8336280" y="2160178"/>
                  <a:pt x="8336280" y="3429000"/>
                </a:cubicBezTo>
                <a:cubicBezTo>
                  <a:pt x="8336280" y="4697822"/>
                  <a:pt x="7886275" y="5861539"/>
                  <a:pt x="7137159" y="6769259"/>
                </a:cubicBezTo>
                <a:lnTo>
                  <a:pt x="7060288" y="6858000"/>
                </a:lnTo>
                <a:lnTo>
                  <a:pt x="0" y="6858000"/>
                </a:lnTo>
                <a:close/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A89A817-D477-B194-11FD-E3F73AAC07E6}"/>
              </a:ext>
            </a:extLst>
          </p:cNvPr>
          <p:cNvSpPr/>
          <p:nvPr/>
        </p:nvSpPr>
        <p:spPr>
          <a:xfrm>
            <a:off x="0" y="0"/>
            <a:ext cx="8032800" cy="6858000"/>
          </a:xfrm>
          <a:custGeom>
            <a:avLst/>
            <a:gdLst>
              <a:gd name="connsiteX0" fmla="*/ 0 w 8032800"/>
              <a:gd name="connsiteY0" fmla="*/ 0 h 6858000"/>
              <a:gd name="connsiteX1" fmla="*/ 6649977 w 8032800"/>
              <a:gd name="connsiteY1" fmla="*/ 0 h 6858000"/>
              <a:gd name="connsiteX2" fmla="*/ 6747469 w 8032800"/>
              <a:gd name="connsiteY2" fmla="*/ 102257 h 6858000"/>
              <a:gd name="connsiteX3" fmla="*/ 8032800 w 8032800"/>
              <a:gd name="connsiteY3" fmla="*/ 3429000 h 6858000"/>
              <a:gd name="connsiteX4" fmla="*/ 6747469 w 8032800"/>
              <a:gd name="connsiteY4" fmla="*/ 6755744 h 6858000"/>
              <a:gd name="connsiteX5" fmla="*/ 6649977 w 8032800"/>
              <a:gd name="connsiteY5" fmla="*/ 6858000 h 6858000"/>
              <a:gd name="connsiteX6" fmla="*/ 0 w 80328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32800" h="6858000">
                <a:moveTo>
                  <a:pt x="0" y="0"/>
                </a:moveTo>
                <a:lnTo>
                  <a:pt x="6649977" y="0"/>
                </a:lnTo>
                <a:lnTo>
                  <a:pt x="6747469" y="102257"/>
                </a:lnTo>
                <a:cubicBezTo>
                  <a:pt x="7546067" y="980911"/>
                  <a:pt x="8032800" y="2148114"/>
                  <a:pt x="8032800" y="3429000"/>
                </a:cubicBezTo>
                <a:cubicBezTo>
                  <a:pt x="8032800" y="4709886"/>
                  <a:pt x="7546067" y="5877090"/>
                  <a:pt x="6747469" y="6755744"/>
                </a:cubicBezTo>
                <a:lnTo>
                  <a:pt x="6649977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A9280F-2AE6-34A1-7E3C-A5FD9C533646}"/>
              </a:ext>
            </a:extLst>
          </p:cNvPr>
          <p:cNvSpPr txBox="1"/>
          <p:nvPr/>
        </p:nvSpPr>
        <p:spPr>
          <a:xfrm>
            <a:off x="660400" y="4571848"/>
            <a:ext cx="23418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演讲人：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F348A1-5F03-379B-7A1D-DDE761943D4D}"/>
              </a:ext>
            </a:extLst>
          </p:cNvPr>
          <p:cNvSpPr txBox="1"/>
          <p:nvPr/>
        </p:nvSpPr>
        <p:spPr>
          <a:xfrm>
            <a:off x="660400" y="4941180"/>
            <a:ext cx="205184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时间：</a:t>
            </a:r>
            <a:r>
              <a:rPr lang="en-US" altLang="zh-CN" dirty="0">
                <a:solidFill>
                  <a:schemeClr val="bg1"/>
                </a:solidFill>
              </a:rPr>
              <a:t>20XX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9D7C0B-ACC4-D41B-CACF-CC5223DD8AE0}"/>
              </a:ext>
            </a:extLst>
          </p:cNvPr>
          <p:cNvSpPr txBox="1"/>
          <p:nvPr/>
        </p:nvSpPr>
        <p:spPr>
          <a:xfrm>
            <a:off x="660400" y="2128935"/>
            <a:ext cx="2769989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5400" b="1" dirty="0">
                <a:gradFill>
                  <a:gsLst>
                    <a:gs pos="35000">
                      <a:srgbClr val="FFFFFF">
                        <a:alpha val="5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j-ea"/>
                <a:ea typeface="+mj-ea"/>
              </a:rPr>
              <a:t>工作汇报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62DA2A2-1CC5-4E23-207F-9CD12A3A80BF}"/>
              </a:ext>
            </a:extLst>
          </p:cNvPr>
          <p:cNvSpPr/>
          <p:nvPr/>
        </p:nvSpPr>
        <p:spPr>
          <a:xfrm>
            <a:off x="660400" y="3676736"/>
            <a:ext cx="4800600" cy="23077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5000">
                <a:schemeClr val="accent2">
                  <a:lumMod val="20000"/>
                  <a:lumOff val="80000"/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942733-14C2-9570-FBB0-1EBF1212F8EB}"/>
              </a:ext>
            </a:extLst>
          </p:cNvPr>
          <p:cNvSpPr txBox="1"/>
          <p:nvPr/>
        </p:nvSpPr>
        <p:spPr>
          <a:xfrm>
            <a:off x="660400" y="2985070"/>
            <a:ext cx="6139501" cy="73866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4800" dirty="0">
                <a:solidFill>
                  <a:srgbClr val="FFFFFF">
                    <a:alpha val="90000"/>
                  </a:srgbClr>
                </a:solidFill>
                <a:latin typeface="+mj-ea"/>
                <a:ea typeface="+mj-ea"/>
              </a:rPr>
              <a:t>年终总结通用PPT模板</a:t>
            </a:r>
          </a:p>
        </p:txBody>
      </p:sp>
    </p:spTree>
    <p:extLst>
      <p:ext uri="{BB962C8B-B14F-4D97-AF65-F5344CB8AC3E}">
        <p14:creationId xmlns:p14="http://schemas.microsoft.com/office/powerpoint/2010/main" val="3372639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15BD8BD-B477-65CA-29DB-E686BDFCEB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5000"/>
                  <a:lumOff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C2DD7C0-6375-2578-30EE-5FFA2F2E2816}"/>
              </a:ext>
            </a:extLst>
          </p:cNvPr>
          <p:cNvSpPr/>
          <p:nvPr/>
        </p:nvSpPr>
        <p:spPr>
          <a:xfrm>
            <a:off x="8046214" y="2681415"/>
            <a:ext cx="3138055" cy="3554285"/>
          </a:xfrm>
          <a:prstGeom prst="roundRect">
            <a:avLst>
              <a:gd name="adj" fmla="val 557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881DA6F-4DC4-C5ED-0DDC-CBE24E5121E6}"/>
              </a:ext>
            </a:extLst>
          </p:cNvPr>
          <p:cNvSpPr/>
          <p:nvPr/>
        </p:nvSpPr>
        <p:spPr>
          <a:xfrm>
            <a:off x="1007731" y="2681415"/>
            <a:ext cx="3138055" cy="3554285"/>
          </a:xfrm>
          <a:prstGeom prst="roundRect">
            <a:avLst>
              <a:gd name="adj" fmla="val 557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6BB91DE-C64F-81DF-C7DE-EADA6849F928}"/>
              </a:ext>
            </a:extLst>
          </p:cNvPr>
          <p:cNvSpPr/>
          <p:nvPr/>
        </p:nvSpPr>
        <p:spPr>
          <a:xfrm>
            <a:off x="660400" y="899529"/>
            <a:ext cx="4800600" cy="23077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5000">
                <a:schemeClr val="accent2">
                  <a:lumMod val="20000"/>
                  <a:lumOff val="80000"/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F97FD5-70EC-B995-0556-AC5E9E6DBF42}"/>
              </a:ext>
            </a:extLst>
          </p:cNvPr>
          <p:cNvSpPr txBox="1"/>
          <p:nvPr/>
        </p:nvSpPr>
        <p:spPr>
          <a:xfrm>
            <a:off x="660400" y="659368"/>
            <a:ext cx="129277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工作计划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13CD9C8-28DA-46E4-1BAD-ED419E117F5D}"/>
              </a:ext>
            </a:extLst>
          </p:cNvPr>
          <p:cNvSpPr/>
          <p:nvPr/>
        </p:nvSpPr>
        <p:spPr>
          <a:xfrm>
            <a:off x="4526973" y="2681415"/>
            <a:ext cx="3138055" cy="3554285"/>
          </a:xfrm>
          <a:prstGeom prst="roundRect">
            <a:avLst>
              <a:gd name="adj" fmla="val 557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561F1BC-7525-07C5-2D19-06FAE9B6318C}"/>
              </a:ext>
            </a:extLst>
          </p:cNvPr>
          <p:cNvSpPr txBox="1"/>
          <p:nvPr/>
        </p:nvSpPr>
        <p:spPr>
          <a:xfrm>
            <a:off x="1888290" y="3566330"/>
            <a:ext cx="137693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j-ea"/>
                <a:ea typeface="+mj-ea"/>
              </a:rPr>
              <a:t>科研项目</a:t>
            </a:r>
            <a:endParaRPr lang="en-US" altLang="zh-CN" sz="2400" dirty="0">
              <a:solidFill>
                <a:srgbClr val="FFFFFF">
                  <a:alpha val="9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2510C8C-3141-F698-C06E-AF23DF67BA7E}"/>
              </a:ext>
            </a:extLst>
          </p:cNvPr>
          <p:cNvSpPr txBox="1"/>
          <p:nvPr/>
        </p:nvSpPr>
        <p:spPr>
          <a:xfrm>
            <a:off x="5407532" y="3566330"/>
            <a:ext cx="137693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j-ea"/>
                <a:ea typeface="+mj-ea"/>
              </a:rPr>
              <a:t>重点培训</a:t>
            </a:r>
            <a:endParaRPr lang="en-US" altLang="zh-CN" sz="2400" dirty="0">
              <a:solidFill>
                <a:srgbClr val="FFFFFF">
                  <a:alpha val="9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8F0931C-7D5F-17AB-B507-E2B073C01DDD}"/>
              </a:ext>
            </a:extLst>
          </p:cNvPr>
          <p:cNvSpPr txBox="1"/>
          <p:nvPr/>
        </p:nvSpPr>
        <p:spPr>
          <a:xfrm>
            <a:off x="8926773" y="3566330"/>
            <a:ext cx="137693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j-ea"/>
                <a:ea typeface="+mj-ea"/>
              </a:rPr>
              <a:t>绩效目标</a:t>
            </a:r>
            <a:endParaRPr lang="en-US" altLang="zh-CN" sz="2400" dirty="0">
              <a:solidFill>
                <a:srgbClr val="FFFFFF">
                  <a:alpha val="9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4D230E0-1409-E7D6-BF96-7021AE9BBEED}"/>
              </a:ext>
            </a:extLst>
          </p:cNvPr>
          <p:cNvSpPr/>
          <p:nvPr/>
        </p:nvSpPr>
        <p:spPr>
          <a:xfrm>
            <a:off x="1697181" y="1485900"/>
            <a:ext cx="1759154" cy="1759154"/>
          </a:xfrm>
          <a:prstGeom prst="ellipse">
            <a:avLst/>
          </a:prstGeom>
          <a:gradFill>
            <a:gsLst>
              <a:gs pos="1300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044B6FE5-4AC2-4AC3-5577-194E8B9E53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85872" y="1874591"/>
            <a:ext cx="981773" cy="981773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BE0D916D-4F48-F24D-0990-610B60631F7B}"/>
              </a:ext>
            </a:extLst>
          </p:cNvPr>
          <p:cNvSpPr/>
          <p:nvPr/>
        </p:nvSpPr>
        <p:spPr>
          <a:xfrm>
            <a:off x="5216423" y="1485900"/>
            <a:ext cx="1759154" cy="1759154"/>
          </a:xfrm>
          <a:prstGeom prst="ellipse">
            <a:avLst/>
          </a:prstGeom>
          <a:gradFill>
            <a:gsLst>
              <a:gs pos="1300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id="{24CC72A7-0D82-5844-E329-D379A7AC6A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5475" y="1874952"/>
            <a:ext cx="981051" cy="981051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id="{85C2A869-7EF5-BDC6-EA75-E3DAB0B307B2}"/>
              </a:ext>
            </a:extLst>
          </p:cNvPr>
          <p:cNvSpPr/>
          <p:nvPr/>
        </p:nvSpPr>
        <p:spPr>
          <a:xfrm>
            <a:off x="8735664" y="1485900"/>
            <a:ext cx="1759154" cy="1759154"/>
          </a:xfrm>
          <a:prstGeom prst="ellipse">
            <a:avLst/>
          </a:prstGeom>
          <a:gradFill>
            <a:gsLst>
              <a:gs pos="1300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A966501A-0F23-28B8-4D97-226A770C8F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098176" y="1848412"/>
            <a:ext cx="1034130" cy="1034130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6FEDA51-E6C0-C9C6-5B17-3459D530D1B7}"/>
              </a:ext>
            </a:extLst>
          </p:cNvPr>
          <p:cNvCxnSpPr>
            <a:cxnSpLocks/>
          </p:cNvCxnSpPr>
          <p:nvPr/>
        </p:nvCxnSpPr>
        <p:spPr>
          <a:xfrm>
            <a:off x="2359305" y="4046873"/>
            <a:ext cx="43490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A545E04-4BEB-3A05-F221-2A8709C3D4C9}"/>
              </a:ext>
            </a:extLst>
          </p:cNvPr>
          <p:cNvCxnSpPr>
            <a:cxnSpLocks/>
          </p:cNvCxnSpPr>
          <p:nvPr/>
        </p:nvCxnSpPr>
        <p:spPr>
          <a:xfrm>
            <a:off x="5878547" y="4046873"/>
            <a:ext cx="43490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1038BBF-20D9-922B-E240-26BC15B48256}"/>
              </a:ext>
            </a:extLst>
          </p:cNvPr>
          <p:cNvCxnSpPr>
            <a:cxnSpLocks/>
          </p:cNvCxnSpPr>
          <p:nvPr/>
        </p:nvCxnSpPr>
        <p:spPr>
          <a:xfrm>
            <a:off x="9397788" y="4046873"/>
            <a:ext cx="43490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8F3EF398-15B5-200F-EBDD-3B96D877C67C}"/>
              </a:ext>
            </a:extLst>
          </p:cNvPr>
          <p:cNvSpPr txBox="1"/>
          <p:nvPr/>
        </p:nvSpPr>
        <p:spPr>
          <a:xfrm>
            <a:off x="1516230" y="4276337"/>
            <a:ext cx="2121057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此处输入所需要的内容，标题可以更改，图标可以更改，也可以输入“</a:t>
            </a:r>
            <a:r>
              <a:rPr lang="en-US" altLang="zh-CN" sz="1600" dirty="0">
                <a:solidFill>
                  <a:schemeClr val="bg1"/>
                </a:solidFill>
              </a:rPr>
              <a:t>123</a:t>
            </a:r>
            <a:r>
              <a:rPr lang="zh-CN" altLang="en-US" sz="1600" dirty="0">
                <a:solidFill>
                  <a:schemeClr val="bg1"/>
                </a:solidFill>
              </a:rPr>
              <a:t>”代替图标元素。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DC4B787-E185-946C-4600-FA27B9766AC9}"/>
              </a:ext>
            </a:extLst>
          </p:cNvPr>
          <p:cNvSpPr txBox="1"/>
          <p:nvPr/>
        </p:nvSpPr>
        <p:spPr>
          <a:xfrm>
            <a:off x="4760685" y="4276337"/>
            <a:ext cx="267063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</a:rPr>
              <a:t>模板网，幻灯片演示模板及素材免费下载！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</a:rPr>
              <a:t>模板网 官网唯一网址：</a:t>
            </a:r>
            <a:r>
              <a:rPr lang="en-US" altLang="zh-CN" sz="1600" dirty="0">
                <a:solidFill>
                  <a:schemeClr val="bg1"/>
                </a:solidFill>
              </a:rPr>
              <a:t>www.51pptmoban.com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2BA888F-9174-3E84-C747-B9DCDA3EC495}"/>
              </a:ext>
            </a:extLst>
          </p:cNvPr>
          <p:cNvSpPr txBox="1"/>
          <p:nvPr/>
        </p:nvSpPr>
        <p:spPr>
          <a:xfrm>
            <a:off x="8554713" y="4276337"/>
            <a:ext cx="2121057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此处输入所需要的内容，标题可以更改，图标可以更改，也可以输入“</a:t>
            </a:r>
            <a:r>
              <a:rPr lang="en-US" altLang="zh-CN" sz="1600" dirty="0">
                <a:solidFill>
                  <a:schemeClr val="bg1"/>
                </a:solidFill>
              </a:rPr>
              <a:t>123</a:t>
            </a:r>
            <a:r>
              <a:rPr lang="zh-CN" altLang="en-US" sz="1600" dirty="0">
                <a:solidFill>
                  <a:schemeClr val="bg1"/>
                </a:solidFill>
              </a:rPr>
              <a:t>”代替图标元素。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053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583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daaa</a:t>
            </a:r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白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4053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&amp;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艾迪鹅认证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的资深爱好者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兼职设计师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96827" y="2650768"/>
            <a:ext cx="2223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电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/</a:t>
            </a:r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15231600209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3B6B0C-1F5E-8389-81F7-016737A9B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670" y="685667"/>
            <a:ext cx="1836000" cy="18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20A49A6-CE1C-3448-7582-E447702B3CB4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daaa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白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8013776-C3AD-800B-FA37-2351F30F4D5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801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6C26F70-BB23-391F-3C2E-CB243B35D0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5000"/>
                  <a:lumOff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DEB9DE4A-D1BA-283F-510D-91C5A70F28E5}"/>
              </a:ext>
            </a:extLst>
          </p:cNvPr>
          <p:cNvSpPr/>
          <p:nvPr/>
        </p:nvSpPr>
        <p:spPr>
          <a:xfrm>
            <a:off x="0" y="1"/>
            <a:ext cx="12192000" cy="3154065"/>
          </a:xfrm>
          <a:custGeom>
            <a:avLst/>
            <a:gdLst>
              <a:gd name="connsiteX0" fmla="*/ 0 w 12192000"/>
              <a:gd name="connsiteY0" fmla="*/ 0 h 3154065"/>
              <a:gd name="connsiteX1" fmla="*/ 12192000 w 12192000"/>
              <a:gd name="connsiteY1" fmla="*/ 0 h 3154065"/>
              <a:gd name="connsiteX2" fmla="*/ 12192000 w 12192000"/>
              <a:gd name="connsiteY2" fmla="*/ 1379917 h 3154065"/>
              <a:gd name="connsiteX3" fmla="*/ 12178124 w 12192000"/>
              <a:gd name="connsiteY3" fmla="*/ 1390412 h 3154065"/>
              <a:gd name="connsiteX4" fmla="*/ 6096001 w 12192000"/>
              <a:gd name="connsiteY4" fmla="*/ 3154065 h 3154065"/>
              <a:gd name="connsiteX5" fmla="*/ 13878 w 12192000"/>
              <a:gd name="connsiteY5" fmla="*/ 1390412 h 3154065"/>
              <a:gd name="connsiteX6" fmla="*/ 0 w 12192000"/>
              <a:gd name="connsiteY6" fmla="*/ 1379916 h 3154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154065">
                <a:moveTo>
                  <a:pt x="0" y="0"/>
                </a:moveTo>
                <a:lnTo>
                  <a:pt x="12192000" y="0"/>
                </a:lnTo>
                <a:lnTo>
                  <a:pt x="12192000" y="1379917"/>
                </a:lnTo>
                <a:lnTo>
                  <a:pt x="12178124" y="1390412"/>
                </a:lnTo>
                <a:cubicBezTo>
                  <a:pt x="10675067" y="2473861"/>
                  <a:pt x="8506781" y="3154065"/>
                  <a:pt x="6096001" y="3154065"/>
                </a:cubicBezTo>
                <a:cubicBezTo>
                  <a:pt x="3685222" y="3154065"/>
                  <a:pt x="1516935" y="2473861"/>
                  <a:pt x="13878" y="1390412"/>
                </a:cubicBezTo>
                <a:lnTo>
                  <a:pt x="0" y="137991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7BC96E-8FD2-A28D-C9C4-FB8BCBBEBDB0}"/>
              </a:ext>
            </a:extLst>
          </p:cNvPr>
          <p:cNvSpPr txBox="1"/>
          <p:nvPr/>
        </p:nvSpPr>
        <p:spPr>
          <a:xfrm>
            <a:off x="5062983" y="1352281"/>
            <a:ext cx="2066035" cy="8309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FFFFFF">
                    <a:alpha val="90000"/>
                  </a:srgb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CE341D-C418-EECF-E6DE-9D46585B9918}"/>
              </a:ext>
            </a:extLst>
          </p:cNvPr>
          <p:cNvSpPr txBox="1"/>
          <p:nvPr/>
        </p:nvSpPr>
        <p:spPr>
          <a:xfrm>
            <a:off x="5388739" y="2218003"/>
            <a:ext cx="1414522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dirty="0">
                <a:solidFill>
                  <a:srgbClr val="FFFFFF">
                    <a:alpha val="40000"/>
                  </a:srgbClr>
                </a:solidFill>
                <a:latin typeface="+mj-ea"/>
                <a:ea typeface="+mj-ea"/>
              </a:rPr>
              <a:t>content</a:t>
            </a:r>
            <a:endParaRPr lang="zh-CN" altLang="en-US" dirty="0">
              <a:solidFill>
                <a:srgbClr val="FFFFFF">
                  <a:alpha val="40000"/>
                </a:srgbClr>
              </a:solidFill>
              <a:latin typeface="+mj-ea"/>
              <a:ea typeface="+mj-ea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442EC6C-0D49-C274-857C-8B46CF5E808A}"/>
              </a:ext>
            </a:extLst>
          </p:cNvPr>
          <p:cNvGrpSpPr/>
          <p:nvPr/>
        </p:nvGrpSpPr>
        <p:grpSpPr>
          <a:xfrm>
            <a:off x="9554507" y="3694291"/>
            <a:ext cx="1134320" cy="2025606"/>
            <a:chOff x="9591578" y="3694291"/>
            <a:chExt cx="1134320" cy="202560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AC7CFE6-DCF4-EC9C-B479-19A213F06AA0}"/>
                </a:ext>
              </a:extLst>
            </p:cNvPr>
            <p:cNvSpPr txBox="1"/>
            <p:nvPr/>
          </p:nvSpPr>
          <p:spPr>
            <a:xfrm>
              <a:off x="9591579" y="5412120"/>
              <a:ext cx="1134319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工作计划</a:t>
              </a:r>
              <a:endParaRPr lang="en-US" altLang="zh-CN" sz="2000" dirty="0">
                <a:latin typeface="+mj-ea"/>
                <a:ea typeface="+mj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332DC32-F6C8-C189-EA87-5102459ECADF}"/>
                </a:ext>
              </a:extLst>
            </p:cNvPr>
            <p:cNvSpPr/>
            <p:nvPr/>
          </p:nvSpPr>
          <p:spPr>
            <a:xfrm>
              <a:off x="9591578" y="3694291"/>
              <a:ext cx="1134320" cy="11343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图形 16">
              <a:extLst>
                <a:ext uri="{FF2B5EF4-FFF2-40B4-BE49-F238E27FC236}">
                  <a16:creationId xmlns:a16="http://schemas.microsoft.com/office/drawing/2014/main" id="{B3D68636-6242-5EC5-414B-8A655D657A45}"/>
                </a:ext>
              </a:extLst>
            </p:cNvPr>
            <p:cNvSpPr/>
            <p:nvPr/>
          </p:nvSpPr>
          <p:spPr>
            <a:xfrm>
              <a:off x="9871349" y="3985381"/>
              <a:ext cx="574779" cy="554933"/>
            </a:xfrm>
            <a:custGeom>
              <a:avLst/>
              <a:gdLst>
                <a:gd name="connsiteX0" fmla="*/ 291125 w 574779"/>
                <a:gd name="connsiteY0" fmla="*/ 363805 h 554933"/>
                <a:gd name="connsiteX1" fmla="*/ 288395 w 574779"/>
                <a:gd name="connsiteY1" fmla="*/ 362622 h 554933"/>
                <a:gd name="connsiteX2" fmla="*/ 287282 w 574779"/>
                <a:gd name="connsiteY2" fmla="*/ 359791 h 554933"/>
                <a:gd name="connsiteX3" fmla="*/ 287282 w 574779"/>
                <a:gd name="connsiteY3" fmla="*/ 325098 h 554933"/>
                <a:gd name="connsiteX4" fmla="*/ 291089 w 574779"/>
                <a:gd name="connsiteY4" fmla="*/ 321084 h 554933"/>
                <a:gd name="connsiteX5" fmla="*/ 488741 w 574779"/>
                <a:gd name="connsiteY5" fmla="*/ 321084 h 554933"/>
                <a:gd name="connsiteX6" fmla="*/ 492621 w 574779"/>
                <a:gd name="connsiteY6" fmla="*/ 325098 h 554933"/>
                <a:gd name="connsiteX7" fmla="*/ 492621 w 574779"/>
                <a:gd name="connsiteY7" fmla="*/ 359755 h 554933"/>
                <a:gd name="connsiteX8" fmla="*/ 488780 w 574779"/>
                <a:gd name="connsiteY8" fmla="*/ 363804 h 554933"/>
                <a:gd name="connsiteX9" fmla="*/ 488741 w 574779"/>
                <a:gd name="connsiteY9" fmla="*/ 363805 h 554933"/>
                <a:gd name="connsiteX10" fmla="*/ 291125 w 574779"/>
                <a:gd name="connsiteY10" fmla="*/ 363805 h 554933"/>
                <a:gd name="connsiteX11" fmla="*/ 291125 w 574779"/>
                <a:gd name="connsiteY11" fmla="*/ 449067 h 554933"/>
                <a:gd name="connsiteX12" fmla="*/ 288395 w 574779"/>
                <a:gd name="connsiteY12" fmla="*/ 447884 h 554933"/>
                <a:gd name="connsiteX13" fmla="*/ 287282 w 574779"/>
                <a:gd name="connsiteY13" fmla="*/ 445053 h 554933"/>
                <a:gd name="connsiteX14" fmla="*/ 287282 w 574779"/>
                <a:gd name="connsiteY14" fmla="*/ 410396 h 554933"/>
                <a:gd name="connsiteX15" fmla="*/ 291089 w 574779"/>
                <a:gd name="connsiteY15" fmla="*/ 406382 h 554933"/>
                <a:gd name="connsiteX16" fmla="*/ 488741 w 574779"/>
                <a:gd name="connsiteY16" fmla="*/ 406382 h 554933"/>
                <a:gd name="connsiteX17" fmla="*/ 492621 w 574779"/>
                <a:gd name="connsiteY17" fmla="*/ 410360 h 554933"/>
                <a:gd name="connsiteX18" fmla="*/ 492621 w 574779"/>
                <a:gd name="connsiteY18" fmla="*/ 445017 h 554933"/>
                <a:gd name="connsiteX19" fmla="*/ 488780 w 574779"/>
                <a:gd name="connsiteY19" fmla="*/ 449065 h 554933"/>
                <a:gd name="connsiteX20" fmla="*/ 488741 w 574779"/>
                <a:gd name="connsiteY20" fmla="*/ 449067 h 554933"/>
                <a:gd name="connsiteX21" fmla="*/ 291125 w 574779"/>
                <a:gd name="connsiteY21" fmla="*/ 449067 h 554933"/>
                <a:gd name="connsiteX22" fmla="*/ 574780 w 574779"/>
                <a:gd name="connsiteY22" fmla="*/ 220197 h 554933"/>
                <a:gd name="connsiteX23" fmla="*/ 574780 w 574779"/>
                <a:gd name="connsiteY23" fmla="*/ 525046 h 554933"/>
                <a:gd name="connsiteX24" fmla="*/ 566371 w 574779"/>
                <a:gd name="connsiteY24" fmla="*/ 546191 h 554933"/>
                <a:gd name="connsiteX25" fmla="*/ 546041 w 574779"/>
                <a:gd name="connsiteY25" fmla="*/ 554934 h 554933"/>
                <a:gd name="connsiteX26" fmla="*/ 28739 w 574779"/>
                <a:gd name="connsiteY26" fmla="*/ 554934 h 554933"/>
                <a:gd name="connsiteX27" fmla="*/ 8406 w 574779"/>
                <a:gd name="connsiteY27" fmla="*/ 546191 h 554933"/>
                <a:gd name="connsiteX28" fmla="*/ 0 w 574779"/>
                <a:gd name="connsiteY28" fmla="*/ 525046 h 554933"/>
                <a:gd name="connsiteX29" fmla="*/ 0 w 574779"/>
                <a:gd name="connsiteY29" fmla="*/ 72646 h 554933"/>
                <a:gd name="connsiteX30" fmla="*/ 28739 w 574779"/>
                <a:gd name="connsiteY30" fmla="*/ 42756 h 554933"/>
                <a:gd name="connsiteX31" fmla="*/ 119267 w 574779"/>
                <a:gd name="connsiteY31" fmla="*/ 42756 h 554933"/>
                <a:gd name="connsiteX32" fmla="*/ 123146 w 574779"/>
                <a:gd name="connsiteY32" fmla="*/ 38744 h 554933"/>
                <a:gd name="connsiteX33" fmla="*/ 123146 w 574779"/>
                <a:gd name="connsiteY33" fmla="*/ 38742 h 554933"/>
                <a:gd name="connsiteX34" fmla="*/ 123146 w 574779"/>
                <a:gd name="connsiteY34" fmla="*/ 21360 h 554933"/>
                <a:gd name="connsiteX35" fmla="*/ 143659 w 574779"/>
                <a:gd name="connsiteY35" fmla="*/ 0 h 554933"/>
                <a:gd name="connsiteX36" fmla="*/ 164171 w 574779"/>
                <a:gd name="connsiteY36" fmla="*/ 21360 h 554933"/>
                <a:gd name="connsiteX37" fmla="*/ 164171 w 574779"/>
                <a:gd name="connsiteY37" fmla="*/ 38742 h 554933"/>
                <a:gd name="connsiteX38" fmla="*/ 168015 w 574779"/>
                <a:gd name="connsiteY38" fmla="*/ 42756 h 554933"/>
                <a:gd name="connsiteX39" fmla="*/ 406620 w 574779"/>
                <a:gd name="connsiteY39" fmla="*/ 42756 h 554933"/>
                <a:gd name="connsiteX40" fmla="*/ 410464 w 574779"/>
                <a:gd name="connsiteY40" fmla="*/ 38742 h 554933"/>
                <a:gd name="connsiteX41" fmla="*/ 410464 w 574779"/>
                <a:gd name="connsiteY41" fmla="*/ 21360 h 554933"/>
                <a:gd name="connsiteX42" fmla="*/ 430976 w 574779"/>
                <a:gd name="connsiteY42" fmla="*/ 0 h 554933"/>
                <a:gd name="connsiteX43" fmla="*/ 451524 w 574779"/>
                <a:gd name="connsiteY43" fmla="*/ 21360 h 554933"/>
                <a:gd name="connsiteX44" fmla="*/ 451524 w 574779"/>
                <a:gd name="connsiteY44" fmla="*/ 38742 h 554933"/>
                <a:gd name="connsiteX45" fmla="*/ 455368 w 574779"/>
                <a:gd name="connsiteY45" fmla="*/ 42756 h 554933"/>
                <a:gd name="connsiteX46" fmla="*/ 545822 w 574779"/>
                <a:gd name="connsiteY46" fmla="*/ 42756 h 554933"/>
                <a:gd name="connsiteX47" fmla="*/ 566158 w 574779"/>
                <a:gd name="connsiteY47" fmla="*/ 51501 h 554933"/>
                <a:gd name="connsiteX48" fmla="*/ 574561 w 574779"/>
                <a:gd name="connsiteY48" fmla="*/ 72646 h 554933"/>
                <a:gd name="connsiteX49" fmla="*/ 574561 w 574779"/>
                <a:gd name="connsiteY49" fmla="*/ 220233 h 554933"/>
                <a:gd name="connsiteX50" fmla="*/ 574780 w 574779"/>
                <a:gd name="connsiteY50" fmla="*/ 220233 h 554933"/>
                <a:gd name="connsiteX51" fmla="*/ 574780 w 574779"/>
                <a:gd name="connsiteY51" fmla="*/ 220197 h 554933"/>
                <a:gd name="connsiteX52" fmla="*/ 533900 w 574779"/>
                <a:gd name="connsiteY52" fmla="*/ 256394 h 554933"/>
                <a:gd name="connsiteX53" fmla="*/ 533540 w 574779"/>
                <a:gd name="connsiteY53" fmla="*/ 256394 h 554933"/>
                <a:gd name="connsiteX54" fmla="*/ 533540 w 574779"/>
                <a:gd name="connsiteY54" fmla="*/ 256072 h 554933"/>
                <a:gd name="connsiteX55" fmla="*/ 44833 w 574779"/>
                <a:gd name="connsiteY55" fmla="*/ 256072 h 554933"/>
                <a:gd name="connsiteX56" fmla="*/ 42103 w 574779"/>
                <a:gd name="connsiteY56" fmla="*/ 257255 h 554933"/>
                <a:gd name="connsiteX57" fmla="*/ 40989 w 574779"/>
                <a:gd name="connsiteY57" fmla="*/ 260122 h 554933"/>
                <a:gd name="connsiteX58" fmla="*/ 40989 w 574779"/>
                <a:gd name="connsiteY58" fmla="*/ 508273 h 554933"/>
                <a:gd name="connsiteX59" fmla="*/ 44833 w 574779"/>
                <a:gd name="connsiteY59" fmla="*/ 512251 h 554933"/>
                <a:gd name="connsiteX60" fmla="*/ 530090 w 574779"/>
                <a:gd name="connsiteY60" fmla="*/ 512251 h 554933"/>
                <a:gd name="connsiteX61" fmla="*/ 533900 w 574779"/>
                <a:gd name="connsiteY61" fmla="*/ 508237 h 554933"/>
                <a:gd name="connsiteX62" fmla="*/ 533900 w 574779"/>
                <a:gd name="connsiteY62" fmla="*/ 256394 h 554933"/>
                <a:gd name="connsiteX63" fmla="*/ 123146 w 574779"/>
                <a:gd name="connsiteY63" fmla="*/ 89383 h 554933"/>
                <a:gd name="connsiteX64" fmla="*/ 121997 w 574779"/>
                <a:gd name="connsiteY64" fmla="*/ 86552 h 554933"/>
                <a:gd name="connsiteX65" fmla="*/ 119231 w 574779"/>
                <a:gd name="connsiteY65" fmla="*/ 85405 h 554933"/>
                <a:gd name="connsiteX66" fmla="*/ 44797 w 574779"/>
                <a:gd name="connsiteY66" fmla="*/ 85405 h 554933"/>
                <a:gd name="connsiteX67" fmla="*/ 40988 w 574779"/>
                <a:gd name="connsiteY67" fmla="*/ 89345 h 554933"/>
                <a:gd name="connsiteX68" fmla="*/ 40989 w 574779"/>
                <a:gd name="connsiteY68" fmla="*/ 89383 h 554933"/>
                <a:gd name="connsiteX69" fmla="*/ 40989 w 574779"/>
                <a:gd name="connsiteY69" fmla="*/ 209373 h 554933"/>
                <a:gd name="connsiteX70" fmla="*/ 44833 w 574779"/>
                <a:gd name="connsiteY70" fmla="*/ 213387 h 554933"/>
                <a:gd name="connsiteX71" fmla="*/ 529658 w 574779"/>
                <a:gd name="connsiteY71" fmla="*/ 213387 h 554933"/>
                <a:gd name="connsiteX72" fmla="*/ 533501 w 574779"/>
                <a:gd name="connsiteY72" fmla="*/ 209373 h 554933"/>
                <a:gd name="connsiteX73" fmla="*/ 533501 w 574779"/>
                <a:gd name="connsiteY73" fmla="*/ 89383 h 554933"/>
                <a:gd name="connsiteX74" fmla="*/ 532389 w 574779"/>
                <a:gd name="connsiteY74" fmla="*/ 86552 h 554933"/>
                <a:gd name="connsiteX75" fmla="*/ 529658 w 574779"/>
                <a:gd name="connsiteY75" fmla="*/ 85405 h 554933"/>
                <a:gd name="connsiteX76" fmla="*/ 455332 w 574779"/>
                <a:gd name="connsiteY76" fmla="*/ 85405 h 554933"/>
                <a:gd name="connsiteX77" fmla="*/ 452602 w 574779"/>
                <a:gd name="connsiteY77" fmla="*/ 86552 h 554933"/>
                <a:gd name="connsiteX78" fmla="*/ 451489 w 574779"/>
                <a:gd name="connsiteY78" fmla="*/ 89383 h 554933"/>
                <a:gd name="connsiteX79" fmla="*/ 451489 w 574779"/>
                <a:gd name="connsiteY79" fmla="*/ 106694 h 554933"/>
                <a:gd name="connsiteX80" fmla="*/ 430985 w 574779"/>
                <a:gd name="connsiteY80" fmla="*/ 128018 h 554933"/>
                <a:gd name="connsiteX81" fmla="*/ 430976 w 574779"/>
                <a:gd name="connsiteY81" fmla="*/ 128018 h 554933"/>
                <a:gd name="connsiteX82" fmla="*/ 410428 w 574779"/>
                <a:gd name="connsiteY82" fmla="*/ 106694 h 554933"/>
                <a:gd name="connsiteX83" fmla="*/ 410428 w 574779"/>
                <a:gd name="connsiteY83" fmla="*/ 89383 h 554933"/>
                <a:gd name="connsiteX84" fmla="*/ 409314 w 574779"/>
                <a:gd name="connsiteY84" fmla="*/ 86552 h 554933"/>
                <a:gd name="connsiteX85" fmla="*/ 406584 w 574779"/>
                <a:gd name="connsiteY85" fmla="*/ 85405 h 554933"/>
                <a:gd name="connsiteX86" fmla="*/ 168015 w 574779"/>
                <a:gd name="connsiteY86" fmla="*/ 85405 h 554933"/>
                <a:gd name="connsiteX87" fmla="*/ 164171 w 574779"/>
                <a:gd name="connsiteY87" fmla="*/ 89383 h 554933"/>
                <a:gd name="connsiteX88" fmla="*/ 164171 w 574779"/>
                <a:gd name="connsiteY88" fmla="*/ 106694 h 554933"/>
                <a:gd name="connsiteX89" fmla="*/ 158172 w 574779"/>
                <a:gd name="connsiteY89" fmla="*/ 121782 h 554933"/>
                <a:gd name="connsiteX90" fmla="*/ 143659 w 574779"/>
                <a:gd name="connsiteY90" fmla="*/ 127982 h 554933"/>
                <a:gd name="connsiteX91" fmla="*/ 123146 w 574779"/>
                <a:gd name="connsiteY91" fmla="*/ 106586 h 554933"/>
                <a:gd name="connsiteX92" fmla="*/ 123146 w 574779"/>
                <a:gd name="connsiteY92" fmla="*/ 89383 h 554933"/>
                <a:gd name="connsiteX93" fmla="*/ 137516 w 574779"/>
                <a:gd name="connsiteY93" fmla="*/ 388319 h 554933"/>
                <a:gd name="connsiteX94" fmla="*/ 142849 w 574779"/>
                <a:gd name="connsiteY94" fmla="*/ 389064 h 554933"/>
                <a:gd name="connsiteX95" fmla="*/ 142976 w 574779"/>
                <a:gd name="connsiteY95" fmla="*/ 388964 h 554933"/>
                <a:gd name="connsiteX96" fmla="*/ 233504 w 574779"/>
                <a:gd name="connsiteY96" fmla="*/ 314454 h 554933"/>
                <a:gd name="connsiteX97" fmla="*/ 238717 w 574779"/>
                <a:gd name="connsiteY97" fmla="*/ 314909 h 554933"/>
                <a:gd name="connsiteX98" fmla="*/ 238892 w 574779"/>
                <a:gd name="connsiteY98" fmla="*/ 315135 h 554933"/>
                <a:gd name="connsiteX99" fmla="*/ 259584 w 574779"/>
                <a:gd name="connsiteY99" fmla="*/ 342337 h 554933"/>
                <a:gd name="connsiteX100" fmla="*/ 258974 w 574779"/>
                <a:gd name="connsiteY100" fmla="*/ 347964 h 554933"/>
                <a:gd name="connsiteX101" fmla="*/ 133205 w 574779"/>
                <a:gd name="connsiteY101" fmla="*/ 451468 h 554933"/>
                <a:gd name="connsiteX102" fmla="*/ 133133 w 574779"/>
                <a:gd name="connsiteY102" fmla="*/ 451396 h 554933"/>
                <a:gd name="connsiteX103" fmla="*/ 84493 w 574779"/>
                <a:gd name="connsiteY103" fmla="*/ 387495 h 554933"/>
                <a:gd name="connsiteX104" fmla="*/ 85139 w 574779"/>
                <a:gd name="connsiteY104" fmla="*/ 381904 h 554933"/>
                <a:gd name="connsiteX105" fmla="*/ 111292 w 574779"/>
                <a:gd name="connsiteY105" fmla="*/ 360328 h 554933"/>
                <a:gd name="connsiteX106" fmla="*/ 116602 w 574779"/>
                <a:gd name="connsiteY106" fmla="*/ 360829 h 554933"/>
                <a:gd name="connsiteX107" fmla="*/ 116716 w 574779"/>
                <a:gd name="connsiteY107" fmla="*/ 360974 h 554933"/>
                <a:gd name="connsiteX108" fmla="*/ 137480 w 574779"/>
                <a:gd name="connsiteY108" fmla="*/ 388355 h 554933"/>
                <a:gd name="connsiteX109" fmla="*/ 137516 w 574779"/>
                <a:gd name="connsiteY109" fmla="*/ 388319 h 55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574779" h="554933">
                  <a:moveTo>
                    <a:pt x="291125" y="363805"/>
                  </a:moveTo>
                  <a:cubicBezTo>
                    <a:pt x="290090" y="363805"/>
                    <a:pt x="289102" y="363376"/>
                    <a:pt x="288395" y="362622"/>
                  </a:cubicBezTo>
                  <a:cubicBezTo>
                    <a:pt x="287673" y="361857"/>
                    <a:pt x="287274" y="360843"/>
                    <a:pt x="287282" y="359791"/>
                  </a:cubicBezTo>
                  <a:lnTo>
                    <a:pt x="287282" y="325098"/>
                  </a:lnTo>
                  <a:cubicBezTo>
                    <a:pt x="287282" y="322912"/>
                    <a:pt x="289006" y="321084"/>
                    <a:pt x="291089" y="321084"/>
                  </a:cubicBezTo>
                  <a:lnTo>
                    <a:pt x="488741" y="321084"/>
                  </a:lnTo>
                  <a:cubicBezTo>
                    <a:pt x="490897" y="321084"/>
                    <a:pt x="492621" y="322876"/>
                    <a:pt x="492621" y="325098"/>
                  </a:cubicBezTo>
                  <a:lnTo>
                    <a:pt x="492621" y="359755"/>
                  </a:lnTo>
                  <a:cubicBezTo>
                    <a:pt x="492681" y="361932"/>
                    <a:pt x="490961" y="363744"/>
                    <a:pt x="488780" y="363804"/>
                  </a:cubicBezTo>
                  <a:cubicBezTo>
                    <a:pt x="488767" y="363804"/>
                    <a:pt x="488754" y="363805"/>
                    <a:pt x="488741" y="363805"/>
                  </a:cubicBezTo>
                  <a:lnTo>
                    <a:pt x="291125" y="363805"/>
                  </a:lnTo>
                  <a:close/>
                  <a:moveTo>
                    <a:pt x="291125" y="449067"/>
                  </a:moveTo>
                  <a:cubicBezTo>
                    <a:pt x="290090" y="449067"/>
                    <a:pt x="289102" y="448638"/>
                    <a:pt x="288395" y="447884"/>
                  </a:cubicBezTo>
                  <a:cubicBezTo>
                    <a:pt x="287673" y="447118"/>
                    <a:pt x="287274" y="446104"/>
                    <a:pt x="287282" y="445053"/>
                  </a:cubicBezTo>
                  <a:lnTo>
                    <a:pt x="287282" y="410396"/>
                  </a:lnTo>
                  <a:cubicBezTo>
                    <a:pt x="287241" y="408246"/>
                    <a:pt x="288935" y="406460"/>
                    <a:pt x="291089" y="406382"/>
                  </a:cubicBezTo>
                  <a:lnTo>
                    <a:pt x="488741" y="406382"/>
                  </a:lnTo>
                  <a:cubicBezTo>
                    <a:pt x="490897" y="406382"/>
                    <a:pt x="492621" y="408174"/>
                    <a:pt x="492621" y="410360"/>
                  </a:cubicBezTo>
                  <a:lnTo>
                    <a:pt x="492621" y="445017"/>
                  </a:lnTo>
                  <a:cubicBezTo>
                    <a:pt x="492681" y="447193"/>
                    <a:pt x="490961" y="449006"/>
                    <a:pt x="488780" y="449065"/>
                  </a:cubicBezTo>
                  <a:cubicBezTo>
                    <a:pt x="488767" y="449066"/>
                    <a:pt x="488754" y="449067"/>
                    <a:pt x="488741" y="449067"/>
                  </a:cubicBezTo>
                  <a:lnTo>
                    <a:pt x="291125" y="449067"/>
                  </a:lnTo>
                  <a:close/>
                  <a:moveTo>
                    <a:pt x="574780" y="220197"/>
                  </a:moveTo>
                  <a:lnTo>
                    <a:pt x="574780" y="525046"/>
                  </a:lnTo>
                  <a:cubicBezTo>
                    <a:pt x="574802" y="532910"/>
                    <a:pt x="571793" y="540482"/>
                    <a:pt x="566371" y="546191"/>
                  </a:cubicBezTo>
                  <a:cubicBezTo>
                    <a:pt x="561073" y="551747"/>
                    <a:pt x="553731" y="554906"/>
                    <a:pt x="546041" y="554934"/>
                  </a:cubicBezTo>
                  <a:lnTo>
                    <a:pt x="28739" y="554934"/>
                  </a:lnTo>
                  <a:cubicBezTo>
                    <a:pt x="21051" y="554906"/>
                    <a:pt x="13708" y="551747"/>
                    <a:pt x="8406" y="546191"/>
                  </a:cubicBezTo>
                  <a:cubicBezTo>
                    <a:pt x="2985" y="540482"/>
                    <a:pt x="-25" y="532910"/>
                    <a:pt x="0" y="525046"/>
                  </a:cubicBezTo>
                  <a:lnTo>
                    <a:pt x="0" y="72646"/>
                  </a:lnTo>
                  <a:cubicBezTo>
                    <a:pt x="0" y="56160"/>
                    <a:pt x="12861" y="42756"/>
                    <a:pt x="28739" y="42756"/>
                  </a:cubicBezTo>
                  <a:lnTo>
                    <a:pt x="119267" y="42756"/>
                  </a:lnTo>
                  <a:cubicBezTo>
                    <a:pt x="121448" y="42717"/>
                    <a:pt x="123186" y="40921"/>
                    <a:pt x="123146" y="38744"/>
                  </a:cubicBezTo>
                  <a:cubicBezTo>
                    <a:pt x="123146" y="38743"/>
                    <a:pt x="123146" y="38743"/>
                    <a:pt x="123146" y="38742"/>
                  </a:cubicBezTo>
                  <a:lnTo>
                    <a:pt x="123146" y="21360"/>
                  </a:lnTo>
                  <a:cubicBezTo>
                    <a:pt x="123146" y="9569"/>
                    <a:pt x="132343" y="0"/>
                    <a:pt x="143659" y="0"/>
                  </a:cubicBezTo>
                  <a:cubicBezTo>
                    <a:pt x="155011" y="0"/>
                    <a:pt x="164171" y="9569"/>
                    <a:pt x="164171" y="21360"/>
                  </a:cubicBezTo>
                  <a:lnTo>
                    <a:pt x="164171" y="38742"/>
                  </a:lnTo>
                  <a:cubicBezTo>
                    <a:pt x="164131" y="40906"/>
                    <a:pt x="165847" y="42698"/>
                    <a:pt x="168015" y="42756"/>
                  </a:cubicBezTo>
                  <a:lnTo>
                    <a:pt x="406620" y="42756"/>
                  </a:lnTo>
                  <a:cubicBezTo>
                    <a:pt x="408788" y="42698"/>
                    <a:pt x="410504" y="40906"/>
                    <a:pt x="410464" y="38742"/>
                  </a:cubicBezTo>
                  <a:lnTo>
                    <a:pt x="410464" y="21360"/>
                  </a:lnTo>
                  <a:cubicBezTo>
                    <a:pt x="410464" y="9569"/>
                    <a:pt x="419660" y="0"/>
                    <a:pt x="430976" y="0"/>
                  </a:cubicBezTo>
                  <a:cubicBezTo>
                    <a:pt x="442328" y="0"/>
                    <a:pt x="451524" y="9569"/>
                    <a:pt x="451524" y="21360"/>
                  </a:cubicBezTo>
                  <a:lnTo>
                    <a:pt x="451524" y="38742"/>
                  </a:lnTo>
                  <a:cubicBezTo>
                    <a:pt x="451484" y="40906"/>
                    <a:pt x="453200" y="42698"/>
                    <a:pt x="455368" y="42756"/>
                  </a:cubicBezTo>
                  <a:lnTo>
                    <a:pt x="545822" y="42756"/>
                  </a:lnTo>
                  <a:cubicBezTo>
                    <a:pt x="553439" y="42756"/>
                    <a:pt x="560769" y="45910"/>
                    <a:pt x="566158" y="51501"/>
                  </a:cubicBezTo>
                  <a:cubicBezTo>
                    <a:pt x="571547" y="57128"/>
                    <a:pt x="574561" y="64726"/>
                    <a:pt x="574561" y="72646"/>
                  </a:cubicBezTo>
                  <a:lnTo>
                    <a:pt x="574561" y="220233"/>
                  </a:lnTo>
                  <a:lnTo>
                    <a:pt x="574780" y="220233"/>
                  </a:lnTo>
                  <a:lnTo>
                    <a:pt x="574780" y="220197"/>
                  </a:lnTo>
                  <a:close/>
                  <a:moveTo>
                    <a:pt x="533900" y="256394"/>
                  </a:moveTo>
                  <a:lnTo>
                    <a:pt x="533540" y="256394"/>
                  </a:lnTo>
                  <a:lnTo>
                    <a:pt x="533540" y="256072"/>
                  </a:lnTo>
                  <a:lnTo>
                    <a:pt x="44833" y="256072"/>
                  </a:lnTo>
                  <a:cubicBezTo>
                    <a:pt x="43798" y="256072"/>
                    <a:pt x="42809" y="256500"/>
                    <a:pt x="42103" y="257255"/>
                  </a:cubicBezTo>
                  <a:cubicBezTo>
                    <a:pt x="41365" y="258025"/>
                    <a:pt x="40964" y="259057"/>
                    <a:pt x="40989" y="260122"/>
                  </a:cubicBezTo>
                  <a:lnTo>
                    <a:pt x="40989" y="508273"/>
                  </a:lnTo>
                  <a:cubicBezTo>
                    <a:pt x="40969" y="510423"/>
                    <a:pt x="42679" y="512193"/>
                    <a:pt x="44833" y="512251"/>
                  </a:cubicBezTo>
                  <a:lnTo>
                    <a:pt x="530090" y="512251"/>
                  </a:lnTo>
                  <a:cubicBezTo>
                    <a:pt x="532244" y="512173"/>
                    <a:pt x="533939" y="510388"/>
                    <a:pt x="533900" y="508237"/>
                  </a:cubicBezTo>
                  <a:lnTo>
                    <a:pt x="533900" y="256394"/>
                  </a:lnTo>
                  <a:close/>
                  <a:moveTo>
                    <a:pt x="123146" y="89383"/>
                  </a:moveTo>
                  <a:cubicBezTo>
                    <a:pt x="123137" y="88328"/>
                    <a:pt x="122727" y="87316"/>
                    <a:pt x="121997" y="86552"/>
                  </a:cubicBezTo>
                  <a:cubicBezTo>
                    <a:pt x="121278" y="85798"/>
                    <a:pt x="120274" y="85381"/>
                    <a:pt x="119231" y="85405"/>
                  </a:cubicBezTo>
                  <a:lnTo>
                    <a:pt x="44797" y="85405"/>
                  </a:lnTo>
                  <a:cubicBezTo>
                    <a:pt x="42654" y="85444"/>
                    <a:pt x="40949" y="87208"/>
                    <a:pt x="40988" y="89345"/>
                  </a:cubicBezTo>
                  <a:cubicBezTo>
                    <a:pt x="40988" y="89358"/>
                    <a:pt x="40988" y="89370"/>
                    <a:pt x="40989" y="89383"/>
                  </a:cubicBezTo>
                  <a:lnTo>
                    <a:pt x="40989" y="209373"/>
                  </a:lnTo>
                  <a:cubicBezTo>
                    <a:pt x="40949" y="211537"/>
                    <a:pt x="42665" y="213328"/>
                    <a:pt x="44833" y="213387"/>
                  </a:cubicBezTo>
                  <a:lnTo>
                    <a:pt x="529658" y="213387"/>
                  </a:lnTo>
                  <a:cubicBezTo>
                    <a:pt x="531827" y="213328"/>
                    <a:pt x="533540" y="211537"/>
                    <a:pt x="533501" y="209373"/>
                  </a:cubicBezTo>
                  <a:lnTo>
                    <a:pt x="533501" y="89383"/>
                  </a:lnTo>
                  <a:cubicBezTo>
                    <a:pt x="533507" y="88332"/>
                    <a:pt x="533108" y="87320"/>
                    <a:pt x="532389" y="86552"/>
                  </a:cubicBezTo>
                  <a:cubicBezTo>
                    <a:pt x="531674" y="85814"/>
                    <a:pt x="530687" y="85400"/>
                    <a:pt x="529658" y="85405"/>
                  </a:cubicBezTo>
                  <a:lnTo>
                    <a:pt x="455332" y="85405"/>
                  </a:lnTo>
                  <a:cubicBezTo>
                    <a:pt x="454304" y="85400"/>
                    <a:pt x="453317" y="85814"/>
                    <a:pt x="452602" y="86552"/>
                  </a:cubicBezTo>
                  <a:cubicBezTo>
                    <a:pt x="451883" y="87320"/>
                    <a:pt x="451485" y="88332"/>
                    <a:pt x="451489" y="89383"/>
                  </a:cubicBezTo>
                  <a:lnTo>
                    <a:pt x="451489" y="106694"/>
                  </a:lnTo>
                  <a:cubicBezTo>
                    <a:pt x="451729" y="118231"/>
                    <a:pt x="442549" y="127778"/>
                    <a:pt x="430985" y="128018"/>
                  </a:cubicBezTo>
                  <a:cubicBezTo>
                    <a:pt x="430982" y="128018"/>
                    <a:pt x="430979" y="128018"/>
                    <a:pt x="430976" y="128018"/>
                  </a:cubicBezTo>
                  <a:cubicBezTo>
                    <a:pt x="419403" y="127783"/>
                    <a:pt x="410207" y="118240"/>
                    <a:pt x="410428" y="106694"/>
                  </a:cubicBezTo>
                  <a:lnTo>
                    <a:pt x="410428" y="89383"/>
                  </a:lnTo>
                  <a:cubicBezTo>
                    <a:pt x="410432" y="88332"/>
                    <a:pt x="410034" y="87320"/>
                    <a:pt x="409314" y="86552"/>
                  </a:cubicBezTo>
                  <a:cubicBezTo>
                    <a:pt x="408604" y="85807"/>
                    <a:pt x="407615" y="85392"/>
                    <a:pt x="406584" y="85405"/>
                  </a:cubicBezTo>
                  <a:lnTo>
                    <a:pt x="168015" y="85405"/>
                  </a:lnTo>
                  <a:cubicBezTo>
                    <a:pt x="165861" y="85464"/>
                    <a:pt x="164151" y="87233"/>
                    <a:pt x="164171" y="89383"/>
                  </a:cubicBezTo>
                  <a:lnTo>
                    <a:pt x="164171" y="106694"/>
                  </a:lnTo>
                  <a:cubicBezTo>
                    <a:pt x="164186" y="112305"/>
                    <a:pt x="162038" y="117707"/>
                    <a:pt x="158172" y="121782"/>
                  </a:cubicBezTo>
                  <a:cubicBezTo>
                    <a:pt x="154393" y="125750"/>
                    <a:pt x="149144" y="127992"/>
                    <a:pt x="143659" y="127982"/>
                  </a:cubicBezTo>
                  <a:cubicBezTo>
                    <a:pt x="132080" y="127708"/>
                    <a:pt x="122906" y="118139"/>
                    <a:pt x="123146" y="106586"/>
                  </a:cubicBezTo>
                  <a:lnTo>
                    <a:pt x="123146" y="89383"/>
                  </a:lnTo>
                  <a:close/>
                  <a:moveTo>
                    <a:pt x="137516" y="388319"/>
                  </a:moveTo>
                  <a:cubicBezTo>
                    <a:pt x="138782" y="389994"/>
                    <a:pt x="141170" y="390328"/>
                    <a:pt x="142849" y="389064"/>
                  </a:cubicBezTo>
                  <a:cubicBezTo>
                    <a:pt x="142892" y="389032"/>
                    <a:pt x="142935" y="388998"/>
                    <a:pt x="142976" y="388964"/>
                  </a:cubicBezTo>
                  <a:lnTo>
                    <a:pt x="233504" y="314454"/>
                  </a:lnTo>
                  <a:cubicBezTo>
                    <a:pt x="235069" y="313144"/>
                    <a:pt x="237403" y="313347"/>
                    <a:pt x="238717" y="314909"/>
                  </a:cubicBezTo>
                  <a:cubicBezTo>
                    <a:pt x="238778" y="314982"/>
                    <a:pt x="238837" y="315057"/>
                    <a:pt x="238892" y="315135"/>
                  </a:cubicBezTo>
                  <a:lnTo>
                    <a:pt x="259584" y="342337"/>
                  </a:lnTo>
                  <a:cubicBezTo>
                    <a:pt x="260908" y="344078"/>
                    <a:pt x="260640" y="346546"/>
                    <a:pt x="258974" y="347964"/>
                  </a:cubicBezTo>
                  <a:lnTo>
                    <a:pt x="133205" y="451468"/>
                  </a:lnTo>
                  <a:lnTo>
                    <a:pt x="133133" y="451396"/>
                  </a:lnTo>
                  <a:lnTo>
                    <a:pt x="84493" y="387495"/>
                  </a:lnTo>
                  <a:cubicBezTo>
                    <a:pt x="83200" y="385751"/>
                    <a:pt x="83483" y="383308"/>
                    <a:pt x="85139" y="381904"/>
                  </a:cubicBezTo>
                  <a:lnTo>
                    <a:pt x="111292" y="360328"/>
                  </a:lnTo>
                  <a:cubicBezTo>
                    <a:pt x="112897" y="359004"/>
                    <a:pt x="115275" y="359228"/>
                    <a:pt x="116602" y="360829"/>
                  </a:cubicBezTo>
                  <a:cubicBezTo>
                    <a:pt x="116641" y="360877"/>
                    <a:pt x="116680" y="360925"/>
                    <a:pt x="116716" y="360974"/>
                  </a:cubicBezTo>
                  <a:lnTo>
                    <a:pt x="137480" y="388355"/>
                  </a:lnTo>
                  <a:lnTo>
                    <a:pt x="137516" y="388319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  <a:ln w="5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F170126-F8D5-C2A5-543E-F242C11FEA2A}"/>
                </a:ext>
              </a:extLst>
            </p:cNvPr>
            <p:cNvSpPr txBox="1"/>
            <p:nvPr/>
          </p:nvSpPr>
          <p:spPr>
            <a:xfrm>
              <a:off x="9591579" y="5047573"/>
              <a:ext cx="1134319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05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09713E3-E6D0-CBD2-2707-F380B3A737AD}"/>
              </a:ext>
            </a:extLst>
          </p:cNvPr>
          <p:cNvGrpSpPr/>
          <p:nvPr/>
        </p:nvGrpSpPr>
        <p:grpSpPr>
          <a:xfrm>
            <a:off x="1499770" y="3694291"/>
            <a:ext cx="1134320" cy="2025606"/>
            <a:chOff x="1536841" y="3694291"/>
            <a:chExt cx="1134320" cy="202560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1790158-5730-91D6-DB1D-956E91238E92}"/>
                </a:ext>
              </a:extLst>
            </p:cNvPr>
            <p:cNvSpPr txBox="1"/>
            <p:nvPr/>
          </p:nvSpPr>
          <p:spPr>
            <a:xfrm>
              <a:off x="1591040" y="5412120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运营指标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8BFA5D3-7EDB-8F38-324B-4A42CC2C925A}"/>
                </a:ext>
              </a:extLst>
            </p:cNvPr>
            <p:cNvSpPr/>
            <p:nvPr/>
          </p:nvSpPr>
          <p:spPr>
            <a:xfrm>
              <a:off x="1536841" y="3694291"/>
              <a:ext cx="1134320" cy="11343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AC8DB47-4300-94FF-5F5D-20E4A626D7B1}"/>
                </a:ext>
              </a:extLst>
            </p:cNvPr>
            <p:cNvGrpSpPr/>
            <p:nvPr/>
          </p:nvGrpSpPr>
          <p:grpSpPr>
            <a:xfrm>
              <a:off x="1835192" y="3974736"/>
              <a:ext cx="537618" cy="573430"/>
              <a:chOff x="1803779" y="3961229"/>
              <a:chExt cx="600444" cy="600444"/>
            </a:xfr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1A71777-FA2F-24BD-BE0F-16D198299F11}"/>
                  </a:ext>
                </a:extLst>
              </p:cNvPr>
              <p:cNvSpPr/>
              <p:nvPr/>
            </p:nvSpPr>
            <p:spPr>
              <a:xfrm>
                <a:off x="1885660" y="4124991"/>
                <a:ext cx="436697" cy="163746"/>
              </a:xfrm>
              <a:custGeom>
                <a:avLst/>
                <a:gdLst>
                  <a:gd name="connsiteX0" fmla="*/ 403195 w 436697"/>
                  <a:gd name="connsiteY0" fmla="*/ 3598 h 163746"/>
                  <a:gd name="connsiteX1" fmla="*/ 272408 w 436697"/>
                  <a:gd name="connsiteY1" fmla="*/ 118965 h 163746"/>
                  <a:gd name="connsiteX2" fmla="*/ 136598 w 436697"/>
                  <a:gd name="connsiteY2" fmla="*/ 14597 h 163746"/>
                  <a:gd name="connsiteX3" fmla="*/ 116483 w 436697"/>
                  <a:gd name="connsiteY3" fmla="*/ 20083 h 163746"/>
                  <a:gd name="connsiteX4" fmla="*/ 5811 w 436697"/>
                  <a:gd name="connsiteY4" fmla="*/ 129937 h 163746"/>
                  <a:gd name="connsiteX5" fmla="*/ 5811 w 436697"/>
                  <a:gd name="connsiteY5" fmla="*/ 157421 h 163746"/>
                  <a:gd name="connsiteX6" fmla="*/ 30947 w 436697"/>
                  <a:gd name="connsiteY6" fmla="*/ 157421 h 163746"/>
                  <a:gd name="connsiteX7" fmla="*/ 131576 w 436697"/>
                  <a:gd name="connsiteY7" fmla="*/ 58539 h 163746"/>
                  <a:gd name="connsiteX8" fmla="*/ 267386 w 436697"/>
                  <a:gd name="connsiteY8" fmla="*/ 157421 h 163746"/>
                  <a:gd name="connsiteX9" fmla="*/ 277429 w 436697"/>
                  <a:gd name="connsiteY9" fmla="*/ 162879 h 163746"/>
                  <a:gd name="connsiteX10" fmla="*/ 287500 w 436697"/>
                  <a:gd name="connsiteY10" fmla="*/ 157421 h 163746"/>
                  <a:gd name="connsiteX11" fmla="*/ 428332 w 436697"/>
                  <a:gd name="connsiteY11" fmla="*/ 36568 h 163746"/>
                  <a:gd name="connsiteX12" fmla="*/ 433381 w 436697"/>
                  <a:gd name="connsiteY12" fmla="*/ 9084 h 163746"/>
                  <a:gd name="connsiteX13" fmla="*/ 403195 w 436697"/>
                  <a:gd name="connsiteY13" fmla="*/ 3625 h 163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6697" h="163746">
                    <a:moveTo>
                      <a:pt x="403195" y="3598"/>
                    </a:moveTo>
                    <a:lnTo>
                      <a:pt x="272408" y="118965"/>
                    </a:lnTo>
                    <a:lnTo>
                      <a:pt x="136598" y="14597"/>
                    </a:lnTo>
                    <a:cubicBezTo>
                      <a:pt x="131576" y="9084"/>
                      <a:pt x="121505" y="14597"/>
                      <a:pt x="116483" y="20083"/>
                    </a:cubicBezTo>
                    <a:lnTo>
                      <a:pt x="5811" y="129937"/>
                    </a:lnTo>
                    <a:cubicBezTo>
                      <a:pt x="788" y="135450"/>
                      <a:pt x="-4261" y="151908"/>
                      <a:pt x="5811" y="157421"/>
                    </a:cubicBezTo>
                    <a:cubicBezTo>
                      <a:pt x="10832" y="162879"/>
                      <a:pt x="25925" y="168393"/>
                      <a:pt x="30947" y="157421"/>
                    </a:cubicBezTo>
                    <a:lnTo>
                      <a:pt x="131576" y="58539"/>
                    </a:lnTo>
                    <a:lnTo>
                      <a:pt x="267386" y="157421"/>
                    </a:lnTo>
                    <a:cubicBezTo>
                      <a:pt x="272408" y="157421"/>
                      <a:pt x="272408" y="162879"/>
                      <a:pt x="277429" y="162879"/>
                    </a:cubicBezTo>
                    <a:cubicBezTo>
                      <a:pt x="282479" y="162879"/>
                      <a:pt x="287500" y="162879"/>
                      <a:pt x="287500" y="157421"/>
                    </a:cubicBezTo>
                    <a:lnTo>
                      <a:pt x="428332" y="36568"/>
                    </a:lnTo>
                    <a:cubicBezTo>
                      <a:pt x="438431" y="31082"/>
                      <a:pt x="438431" y="20083"/>
                      <a:pt x="433381" y="9084"/>
                    </a:cubicBezTo>
                    <a:cubicBezTo>
                      <a:pt x="423310" y="-1888"/>
                      <a:pt x="413266" y="-1888"/>
                      <a:pt x="403195" y="3625"/>
                    </a:cubicBezTo>
                  </a:path>
                </a:pathLst>
              </a:custGeom>
              <a:grpFill/>
              <a:ln w="5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708629E3-032A-A0E4-A02C-4DF15E5E99F5}"/>
                  </a:ext>
                </a:extLst>
              </p:cNvPr>
              <p:cNvSpPr/>
              <p:nvPr/>
            </p:nvSpPr>
            <p:spPr>
              <a:xfrm>
                <a:off x="1803779" y="3961229"/>
                <a:ext cx="600444" cy="600444"/>
              </a:xfrm>
              <a:custGeom>
                <a:avLst/>
                <a:gdLst>
                  <a:gd name="connsiteX0" fmla="*/ 560405 w 600444"/>
                  <a:gd name="connsiteY0" fmla="*/ 45415 h 600444"/>
                  <a:gd name="connsiteX1" fmla="*/ 320228 w 600444"/>
                  <a:gd name="connsiteY1" fmla="*/ 45415 h 600444"/>
                  <a:gd name="connsiteX2" fmla="*/ 320228 w 600444"/>
                  <a:gd name="connsiteY2" fmla="*/ 20169 h 600444"/>
                  <a:gd name="connsiteX3" fmla="*/ 300222 w 600444"/>
                  <a:gd name="connsiteY3" fmla="*/ 0 h 600444"/>
                  <a:gd name="connsiteX4" fmla="*/ 280216 w 600444"/>
                  <a:gd name="connsiteY4" fmla="*/ 20197 h 600444"/>
                  <a:gd name="connsiteX5" fmla="*/ 280216 w 600444"/>
                  <a:gd name="connsiteY5" fmla="*/ 45415 h 600444"/>
                  <a:gd name="connsiteX6" fmla="*/ 40039 w 600444"/>
                  <a:gd name="connsiteY6" fmla="*/ 45415 h 600444"/>
                  <a:gd name="connsiteX7" fmla="*/ 0 w 600444"/>
                  <a:gd name="connsiteY7" fmla="*/ 85781 h 600444"/>
                  <a:gd name="connsiteX8" fmla="*/ 0 w 600444"/>
                  <a:gd name="connsiteY8" fmla="*/ 418810 h 600444"/>
                  <a:gd name="connsiteX9" fmla="*/ 40039 w 600444"/>
                  <a:gd name="connsiteY9" fmla="*/ 459176 h 600444"/>
                  <a:gd name="connsiteX10" fmla="*/ 280216 w 600444"/>
                  <a:gd name="connsiteY10" fmla="*/ 459176 h 600444"/>
                  <a:gd name="connsiteX11" fmla="*/ 280216 w 600444"/>
                  <a:gd name="connsiteY11" fmla="*/ 479346 h 600444"/>
                  <a:gd name="connsiteX12" fmla="*/ 170117 w 600444"/>
                  <a:gd name="connsiteY12" fmla="*/ 565127 h 600444"/>
                  <a:gd name="connsiteX13" fmla="*/ 165122 w 600444"/>
                  <a:gd name="connsiteY13" fmla="*/ 590347 h 600444"/>
                  <a:gd name="connsiteX14" fmla="*/ 190150 w 600444"/>
                  <a:gd name="connsiteY14" fmla="*/ 595395 h 600444"/>
                  <a:gd name="connsiteX15" fmla="*/ 280216 w 600444"/>
                  <a:gd name="connsiteY15" fmla="*/ 529810 h 600444"/>
                  <a:gd name="connsiteX16" fmla="*/ 290206 w 600444"/>
                  <a:gd name="connsiteY16" fmla="*/ 519712 h 600444"/>
                  <a:gd name="connsiteX17" fmla="*/ 305217 w 600444"/>
                  <a:gd name="connsiteY17" fmla="*/ 519712 h 600444"/>
                  <a:gd name="connsiteX18" fmla="*/ 315233 w 600444"/>
                  <a:gd name="connsiteY18" fmla="*/ 529810 h 600444"/>
                  <a:gd name="connsiteX19" fmla="*/ 405300 w 600444"/>
                  <a:gd name="connsiteY19" fmla="*/ 595395 h 600444"/>
                  <a:gd name="connsiteX20" fmla="*/ 415316 w 600444"/>
                  <a:gd name="connsiteY20" fmla="*/ 600444 h 600444"/>
                  <a:gd name="connsiteX21" fmla="*/ 430327 w 600444"/>
                  <a:gd name="connsiteY21" fmla="*/ 595395 h 600444"/>
                  <a:gd name="connsiteX22" fmla="*/ 425306 w 600444"/>
                  <a:gd name="connsiteY22" fmla="*/ 570176 h 600444"/>
                  <a:gd name="connsiteX23" fmla="*/ 320228 w 600444"/>
                  <a:gd name="connsiteY23" fmla="*/ 479346 h 600444"/>
                  <a:gd name="connsiteX24" fmla="*/ 320228 w 600444"/>
                  <a:gd name="connsiteY24" fmla="*/ 459149 h 600444"/>
                  <a:gd name="connsiteX25" fmla="*/ 560405 w 600444"/>
                  <a:gd name="connsiteY25" fmla="*/ 459149 h 600444"/>
                  <a:gd name="connsiteX26" fmla="*/ 600444 w 600444"/>
                  <a:gd name="connsiteY26" fmla="*/ 418810 h 600444"/>
                  <a:gd name="connsiteX27" fmla="*/ 600444 w 600444"/>
                  <a:gd name="connsiteY27" fmla="*/ 85781 h 600444"/>
                  <a:gd name="connsiteX28" fmla="*/ 560405 w 600444"/>
                  <a:gd name="connsiteY28" fmla="*/ 45388 h 600444"/>
                  <a:gd name="connsiteX29" fmla="*/ 565427 w 600444"/>
                  <a:gd name="connsiteY29" fmla="*/ 418782 h 600444"/>
                  <a:gd name="connsiteX30" fmla="*/ 565427 w 600444"/>
                  <a:gd name="connsiteY30" fmla="*/ 418782 h 600444"/>
                  <a:gd name="connsiteX31" fmla="*/ 40039 w 600444"/>
                  <a:gd name="connsiteY31" fmla="*/ 423831 h 600444"/>
                  <a:gd name="connsiteX32" fmla="*/ 35017 w 600444"/>
                  <a:gd name="connsiteY32" fmla="*/ 418810 h 600444"/>
                  <a:gd name="connsiteX33" fmla="*/ 35017 w 600444"/>
                  <a:gd name="connsiteY33" fmla="*/ 85781 h 600444"/>
                  <a:gd name="connsiteX34" fmla="*/ 40039 w 600444"/>
                  <a:gd name="connsiteY34" fmla="*/ 80732 h 600444"/>
                  <a:gd name="connsiteX35" fmla="*/ 560405 w 600444"/>
                  <a:gd name="connsiteY35" fmla="*/ 80732 h 600444"/>
                  <a:gd name="connsiteX36" fmla="*/ 565427 w 600444"/>
                  <a:gd name="connsiteY36" fmla="*/ 85781 h 600444"/>
                  <a:gd name="connsiteX37" fmla="*/ 565427 w 600444"/>
                  <a:gd name="connsiteY37" fmla="*/ 418810 h 60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600444" h="600444">
                    <a:moveTo>
                      <a:pt x="560405" y="45415"/>
                    </a:moveTo>
                    <a:lnTo>
                      <a:pt x="320228" y="45415"/>
                    </a:lnTo>
                    <a:lnTo>
                      <a:pt x="320228" y="20169"/>
                    </a:lnTo>
                    <a:cubicBezTo>
                      <a:pt x="320228" y="10098"/>
                      <a:pt x="310238" y="0"/>
                      <a:pt x="300222" y="0"/>
                    </a:cubicBezTo>
                    <a:cubicBezTo>
                      <a:pt x="290206" y="0"/>
                      <a:pt x="280216" y="10098"/>
                      <a:pt x="280216" y="20197"/>
                    </a:cubicBezTo>
                    <a:lnTo>
                      <a:pt x="280216" y="45415"/>
                    </a:lnTo>
                    <a:lnTo>
                      <a:pt x="40039" y="45415"/>
                    </a:lnTo>
                    <a:cubicBezTo>
                      <a:pt x="20006" y="45415"/>
                      <a:pt x="0" y="60536"/>
                      <a:pt x="0" y="85781"/>
                    </a:cubicBezTo>
                    <a:lnTo>
                      <a:pt x="0" y="418810"/>
                    </a:lnTo>
                    <a:cubicBezTo>
                      <a:pt x="0" y="438979"/>
                      <a:pt x="20006" y="459176"/>
                      <a:pt x="40039" y="459176"/>
                    </a:cubicBezTo>
                    <a:lnTo>
                      <a:pt x="280216" y="459176"/>
                    </a:lnTo>
                    <a:lnTo>
                      <a:pt x="280216" y="479346"/>
                    </a:lnTo>
                    <a:lnTo>
                      <a:pt x="170117" y="565127"/>
                    </a:lnTo>
                    <a:cubicBezTo>
                      <a:pt x="160127" y="570176"/>
                      <a:pt x="160127" y="580275"/>
                      <a:pt x="165122" y="590347"/>
                    </a:cubicBezTo>
                    <a:cubicBezTo>
                      <a:pt x="170117" y="600444"/>
                      <a:pt x="180133" y="600444"/>
                      <a:pt x="190150" y="595395"/>
                    </a:cubicBezTo>
                    <a:lnTo>
                      <a:pt x="280216" y="529810"/>
                    </a:lnTo>
                    <a:lnTo>
                      <a:pt x="290206" y="519712"/>
                    </a:lnTo>
                    <a:cubicBezTo>
                      <a:pt x="295227" y="514663"/>
                      <a:pt x="300222" y="514663"/>
                      <a:pt x="305217" y="519712"/>
                    </a:cubicBezTo>
                    <a:lnTo>
                      <a:pt x="315233" y="529810"/>
                    </a:lnTo>
                    <a:lnTo>
                      <a:pt x="405300" y="595395"/>
                    </a:lnTo>
                    <a:cubicBezTo>
                      <a:pt x="410294" y="595395"/>
                      <a:pt x="410294" y="600444"/>
                      <a:pt x="415316" y="600444"/>
                    </a:cubicBezTo>
                    <a:cubicBezTo>
                      <a:pt x="420311" y="600444"/>
                      <a:pt x="425306" y="600444"/>
                      <a:pt x="430327" y="595395"/>
                    </a:cubicBezTo>
                    <a:cubicBezTo>
                      <a:pt x="435322" y="585296"/>
                      <a:pt x="435322" y="575198"/>
                      <a:pt x="425306" y="570176"/>
                    </a:cubicBezTo>
                    <a:lnTo>
                      <a:pt x="320228" y="479346"/>
                    </a:lnTo>
                    <a:lnTo>
                      <a:pt x="320228" y="459149"/>
                    </a:lnTo>
                    <a:lnTo>
                      <a:pt x="560405" y="459149"/>
                    </a:lnTo>
                    <a:cubicBezTo>
                      <a:pt x="580438" y="459149"/>
                      <a:pt x="600444" y="438979"/>
                      <a:pt x="600444" y="418810"/>
                    </a:cubicBezTo>
                    <a:lnTo>
                      <a:pt x="600444" y="85781"/>
                    </a:lnTo>
                    <a:cubicBezTo>
                      <a:pt x="600444" y="60536"/>
                      <a:pt x="580438" y="45388"/>
                      <a:pt x="560405" y="45388"/>
                    </a:cubicBezTo>
                    <a:close/>
                    <a:moveTo>
                      <a:pt x="565427" y="418782"/>
                    </a:moveTo>
                    <a:cubicBezTo>
                      <a:pt x="565427" y="418782"/>
                      <a:pt x="565427" y="423831"/>
                      <a:pt x="565427" y="418782"/>
                    </a:cubicBezTo>
                    <a:lnTo>
                      <a:pt x="40039" y="423831"/>
                    </a:lnTo>
                    <a:cubicBezTo>
                      <a:pt x="35017" y="423831"/>
                      <a:pt x="35017" y="423831"/>
                      <a:pt x="35017" y="418810"/>
                    </a:cubicBezTo>
                    <a:lnTo>
                      <a:pt x="35017" y="85781"/>
                    </a:lnTo>
                    <a:cubicBezTo>
                      <a:pt x="35017" y="80732"/>
                      <a:pt x="35017" y="80732"/>
                      <a:pt x="40039" y="80732"/>
                    </a:cubicBezTo>
                    <a:lnTo>
                      <a:pt x="560405" y="80732"/>
                    </a:lnTo>
                    <a:cubicBezTo>
                      <a:pt x="565427" y="80732"/>
                      <a:pt x="565427" y="80732"/>
                      <a:pt x="565427" y="85781"/>
                    </a:cubicBezTo>
                    <a:lnTo>
                      <a:pt x="565427" y="418810"/>
                    </a:lnTo>
                    <a:close/>
                  </a:path>
                </a:pathLst>
              </a:custGeom>
              <a:grpFill/>
              <a:ln w="5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B637203-402F-C7DF-EB4D-844009027292}"/>
                </a:ext>
              </a:extLst>
            </p:cNvPr>
            <p:cNvSpPr txBox="1"/>
            <p:nvPr/>
          </p:nvSpPr>
          <p:spPr>
            <a:xfrm>
              <a:off x="1958128" y="5047573"/>
              <a:ext cx="291747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80AC6E3-DB75-F164-5758-A676DB7014F0}"/>
              </a:ext>
            </a:extLst>
          </p:cNvPr>
          <p:cNvGrpSpPr/>
          <p:nvPr/>
        </p:nvGrpSpPr>
        <p:grpSpPr>
          <a:xfrm>
            <a:off x="3513454" y="3694291"/>
            <a:ext cx="1134320" cy="2025606"/>
            <a:chOff x="3537339" y="3694291"/>
            <a:chExt cx="1134320" cy="202560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AB63667-D8D7-FCB3-AC71-5C9979BF1939}"/>
                </a:ext>
              </a:extLst>
            </p:cNvPr>
            <p:cNvSpPr txBox="1"/>
            <p:nvPr/>
          </p:nvSpPr>
          <p:spPr>
            <a:xfrm>
              <a:off x="3591538" y="5412120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人员情况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663804C-409A-FCEE-3E67-619BB8D9D290}"/>
                </a:ext>
              </a:extLst>
            </p:cNvPr>
            <p:cNvSpPr/>
            <p:nvPr/>
          </p:nvSpPr>
          <p:spPr>
            <a:xfrm>
              <a:off x="3537339" y="3694291"/>
              <a:ext cx="1134320" cy="11343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123C561-0D65-7346-21A5-9CCAA064CFBE}"/>
                </a:ext>
              </a:extLst>
            </p:cNvPr>
            <p:cNvGrpSpPr/>
            <p:nvPr/>
          </p:nvGrpSpPr>
          <p:grpSpPr>
            <a:xfrm>
              <a:off x="3801793" y="4041484"/>
              <a:ext cx="605413" cy="522940"/>
              <a:chOff x="3802948" y="4041484"/>
              <a:chExt cx="605413" cy="522940"/>
            </a:xfr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A8569B9-4885-B04F-F98C-BA5DF7F4ED21}"/>
                  </a:ext>
                </a:extLst>
              </p:cNvPr>
              <p:cNvSpPr/>
              <p:nvPr/>
            </p:nvSpPr>
            <p:spPr>
              <a:xfrm>
                <a:off x="3802948" y="4041602"/>
                <a:ext cx="420724" cy="522822"/>
              </a:xfrm>
              <a:custGeom>
                <a:avLst/>
                <a:gdLst>
                  <a:gd name="connsiteX0" fmla="*/ 210362 w 420724"/>
                  <a:gd name="connsiteY0" fmla="*/ 246885 h 522822"/>
                  <a:gd name="connsiteX1" fmla="*/ 86920 w 420724"/>
                  <a:gd name="connsiteY1" fmla="*/ 123442 h 522822"/>
                  <a:gd name="connsiteX2" fmla="*/ 210362 w 420724"/>
                  <a:gd name="connsiteY2" fmla="*/ 0 h 522822"/>
                  <a:gd name="connsiteX3" fmla="*/ 333805 w 420724"/>
                  <a:gd name="connsiteY3" fmla="*/ 123442 h 522822"/>
                  <a:gd name="connsiteX4" fmla="*/ 210362 w 420724"/>
                  <a:gd name="connsiteY4" fmla="*/ 246885 h 522822"/>
                  <a:gd name="connsiteX5" fmla="*/ 210362 w 420724"/>
                  <a:gd name="connsiteY5" fmla="*/ 47492 h 522822"/>
                  <a:gd name="connsiteX6" fmla="*/ 134352 w 420724"/>
                  <a:gd name="connsiteY6" fmla="*/ 123502 h 522822"/>
                  <a:gd name="connsiteX7" fmla="*/ 210362 w 420724"/>
                  <a:gd name="connsiteY7" fmla="*/ 199512 h 522822"/>
                  <a:gd name="connsiteX8" fmla="*/ 286372 w 420724"/>
                  <a:gd name="connsiteY8" fmla="*/ 123502 h 522822"/>
                  <a:gd name="connsiteX9" fmla="*/ 210362 w 420724"/>
                  <a:gd name="connsiteY9" fmla="*/ 47492 h 522822"/>
                  <a:gd name="connsiteX10" fmla="*/ 397008 w 420724"/>
                  <a:gd name="connsiteY10" fmla="*/ 522822 h 522822"/>
                  <a:gd name="connsiteX11" fmla="*/ 373292 w 420724"/>
                  <a:gd name="connsiteY11" fmla="*/ 499106 h 522822"/>
                  <a:gd name="connsiteX12" fmla="*/ 373292 w 420724"/>
                  <a:gd name="connsiteY12" fmla="*/ 394518 h 522822"/>
                  <a:gd name="connsiteX13" fmla="*/ 295859 w 420724"/>
                  <a:gd name="connsiteY13" fmla="*/ 317085 h 522822"/>
                  <a:gd name="connsiteX14" fmla="*/ 124865 w 420724"/>
                  <a:gd name="connsiteY14" fmla="*/ 317085 h 522822"/>
                  <a:gd name="connsiteX15" fmla="*/ 47432 w 420724"/>
                  <a:gd name="connsiteY15" fmla="*/ 394518 h 522822"/>
                  <a:gd name="connsiteX16" fmla="*/ 47432 w 420724"/>
                  <a:gd name="connsiteY16" fmla="*/ 499106 h 522822"/>
                  <a:gd name="connsiteX17" fmla="*/ 23716 w 420724"/>
                  <a:gd name="connsiteY17" fmla="*/ 522822 h 522822"/>
                  <a:gd name="connsiteX18" fmla="*/ 0 w 420724"/>
                  <a:gd name="connsiteY18" fmla="*/ 499106 h 522822"/>
                  <a:gd name="connsiteX19" fmla="*/ 0 w 420724"/>
                  <a:gd name="connsiteY19" fmla="*/ 394518 h 522822"/>
                  <a:gd name="connsiteX20" fmla="*/ 124865 w 420724"/>
                  <a:gd name="connsiteY20" fmla="*/ 269652 h 522822"/>
                  <a:gd name="connsiteX21" fmla="*/ 295859 w 420724"/>
                  <a:gd name="connsiteY21" fmla="*/ 269652 h 522822"/>
                  <a:gd name="connsiteX22" fmla="*/ 420724 w 420724"/>
                  <a:gd name="connsiteY22" fmla="*/ 394518 h 522822"/>
                  <a:gd name="connsiteX23" fmla="*/ 420724 w 420724"/>
                  <a:gd name="connsiteY23" fmla="*/ 499106 h 522822"/>
                  <a:gd name="connsiteX24" fmla="*/ 397008 w 420724"/>
                  <a:gd name="connsiteY24" fmla="*/ 522822 h 522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20724" h="522822">
                    <a:moveTo>
                      <a:pt x="210362" y="246885"/>
                    </a:moveTo>
                    <a:cubicBezTo>
                      <a:pt x="142297" y="246885"/>
                      <a:pt x="86920" y="191508"/>
                      <a:pt x="86920" y="123442"/>
                    </a:cubicBezTo>
                    <a:cubicBezTo>
                      <a:pt x="86920" y="55377"/>
                      <a:pt x="142297" y="0"/>
                      <a:pt x="210362" y="0"/>
                    </a:cubicBezTo>
                    <a:cubicBezTo>
                      <a:pt x="278427" y="0"/>
                      <a:pt x="333805" y="55377"/>
                      <a:pt x="333805" y="123442"/>
                    </a:cubicBezTo>
                    <a:cubicBezTo>
                      <a:pt x="333805" y="191508"/>
                      <a:pt x="278427" y="246885"/>
                      <a:pt x="210362" y="246885"/>
                    </a:cubicBezTo>
                    <a:close/>
                    <a:moveTo>
                      <a:pt x="210362" y="47492"/>
                    </a:moveTo>
                    <a:cubicBezTo>
                      <a:pt x="168444" y="47492"/>
                      <a:pt x="134352" y="81583"/>
                      <a:pt x="134352" y="123502"/>
                    </a:cubicBezTo>
                    <a:cubicBezTo>
                      <a:pt x="134352" y="165420"/>
                      <a:pt x="168444" y="199512"/>
                      <a:pt x="210362" y="199512"/>
                    </a:cubicBezTo>
                    <a:cubicBezTo>
                      <a:pt x="252280" y="199512"/>
                      <a:pt x="286372" y="165420"/>
                      <a:pt x="286372" y="123502"/>
                    </a:cubicBezTo>
                    <a:cubicBezTo>
                      <a:pt x="286372" y="81583"/>
                      <a:pt x="252280" y="47492"/>
                      <a:pt x="210362" y="47492"/>
                    </a:cubicBezTo>
                    <a:close/>
                    <a:moveTo>
                      <a:pt x="397008" y="522822"/>
                    </a:moveTo>
                    <a:cubicBezTo>
                      <a:pt x="383905" y="522822"/>
                      <a:pt x="373292" y="512209"/>
                      <a:pt x="373292" y="499106"/>
                    </a:cubicBezTo>
                    <a:lnTo>
                      <a:pt x="373292" y="394518"/>
                    </a:lnTo>
                    <a:cubicBezTo>
                      <a:pt x="373292" y="351829"/>
                      <a:pt x="338548" y="317085"/>
                      <a:pt x="295859" y="317085"/>
                    </a:cubicBezTo>
                    <a:lnTo>
                      <a:pt x="124865" y="317085"/>
                    </a:lnTo>
                    <a:cubicBezTo>
                      <a:pt x="82176" y="317085"/>
                      <a:pt x="47432" y="351829"/>
                      <a:pt x="47432" y="394518"/>
                    </a:cubicBezTo>
                    <a:lnTo>
                      <a:pt x="47432" y="499106"/>
                    </a:lnTo>
                    <a:cubicBezTo>
                      <a:pt x="47432" y="512209"/>
                      <a:pt x="36819" y="522822"/>
                      <a:pt x="23716" y="522822"/>
                    </a:cubicBezTo>
                    <a:cubicBezTo>
                      <a:pt x="10613" y="522822"/>
                      <a:pt x="0" y="512209"/>
                      <a:pt x="0" y="499106"/>
                    </a:cubicBezTo>
                    <a:lnTo>
                      <a:pt x="0" y="394518"/>
                    </a:lnTo>
                    <a:cubicBezTo>
                      <a:pt x="0" y="325682"/>
                      <a:pt x="56029" y="269652"/>
                      <a:pt x="124865" y="269652"/>
                    </a:cubicBezTo>
                    <a:lnTo>
                      <a:pt x="295859" y="269652"/>
                    </a:lnTo>
                    <a:cubicBezTo>
                      <a:pt x="364695" y="269652"/>
                      <a:pt x="420724" y="325682"/>
                      <a:pt x="420724" y="394518"/>
                    </a:cubicBezTo>
                    <a:lnTo>
                      <a:pt x="420724" y="499106"/>
                    </a:lnTo>
                    <a:cubicBezTo>
                      <a:pt x="420724" y="512209"/>
                      <a:pt x="410111" y="522822"/>
                      <a:pt x="397008" y="5228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6AADCDC-A2F5-D800-4BC1-249A0DEE606E}"/>
                  </a:ext>
                </a:extLst>
              </p:cNvPr>
              <p:cNvSpPr/>
              <p:nvPr/>
            </p:nvSpPr>
            <p:spPr>
              <a:xfrm>
                <a:off x="3873563" y="4145538"/>
                <a:ext cx="534798" cy="418886"/>
              </a:xfrm>
              <a:custGeom>
                <a:avLst/>
                <a:gdLst>
                  <a:gd name="connsiteX0" fmla="*/ 23716 w 534798"/>
                  <a:gd name="connsiteY0" fmla="*/ 418886 h 418886"/>
                  <a:gd name="connsiteX1" fmla="*/ 0 w 534798"/>
                  <a:gd name="connsiteY1" fmla="*/ 395170 h 418886"/>
                  <a:gd name="connsiteX2" fmla="*/ 0 w 534798"/>
                  <a:gd name="connsiteY2" fmla="*/ 346611 h 418886"/>
                  <a:gd name="connsiteX3" fmla="*/ 23716 w 534798"/>
                  <a:gd name="connsiteY3" fmla="*/ 322895 h 418886"/>
                  <a:gd name="connsiteX4" fmla="*/ 47432 w 534798"/>
                  <a:gd name="connsiteY4" fmla="*/ 346611 h 418886"/>
                  <a:gd name="connsiteX5" fmla="*/ 47432 w 534798"/>
                  <a:gd name="connsiteY5" fmla="*/ 395170 h 418886"/>
                  <a:gd name="connsiteX6" fmla="*/ 23716 w 534798"/>
                  <a:gd name="connsiteY6" fmla="*/ 418886 h 418886"/>
                  <a:gd name="connsiteX7" fmla="*/ 255838 w 534798"/>
                  <a:gd name="connsiteY7" fmla="*/ 418886 h 418886"/>
                  <a:gd name="connsiteX8" fmla="*/ 232122 w 534798"/>
                  <a:gd name="connsiteY8" fmla="*/ 395170 h 418886"/>
                  <a:gd name="connsiteX9" fmla="*/ 232122 w 534798"/>
                  <a:gd name="connsiteY9" fmla="*/ 346611 h 418886"/>
                  <a:gd name="connsiteX10" fmla="*/ 255838 w 534798"/>
                  <a:gd name="connsiteY10" fmla="*/ 322895 h 418886"/>
                  <a:gd name="connsiteX11" fmla="*/ 279554 w 534798"/>
                  <a:gd name="connsiteY11" fmla="*/ 346611 h 418886"/>
                  <a:gd name="connsiteX12" fmla="*/ 279554 w 534798"/>
                  <a:gd name="connsiteY12" fmla="*/ 395170 h 418886"/>
                  <a:gd name="connsiteX13" fmla="*/ 255838 w 534798"/>
                  <a:gd name="connsiteY13" fmla="*/ 418886 h 418886"/>
                  <a:gd name="connsiteX14" fmla="*/ 511083 w 534798"/>
                  <a:gd name="connsiteY14" fmla="*/ 47432 h 418886"/>
                  <a:gd name="connsiteX15" fmla="*/ 311274 w 534798"/>
                  <a:gd name="connsiteY15" fmla="*/ 47432 h 418886"/>
                  <a:gd name="connsiteX16" fmla="*/ 287558 w 534798"/>
                  <a:gd name="connsiteY16" fmla="*/ 23716 h 418886"/>
                  <a:gd name="connsiteX17" fmla="*/ 311274 w 534798"/>
                  <a:gd name="connsiteY17" fmla="*/ 0 h 418886"/>
                  <a:gd name="connsiteX18" fmla="*/ 511083 w 534798"/>
                  <a:gd name="connsiteY18" fmla="*/ 0 h 418886"/>
                  <a:gd name="connsiteX19" fmla="*/ 534799 w 534798"/>
                  <a:gd name="connsiteY19" fmla="*/ 23716 h 418886"/>
                  <a:gd name="connsiteX20" fmla="*/ 511083 w 534798"/>
                  <a:gd name="connsiteY20" fmla="*/ 47432 h 418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34798" h="418886">
                    <a:moveTo>
                      <a:pt x="23716" y="418886"/>
                    </a:moveTo>
                    <a:cubicBezTo>
                      <a:pt x="10613" y="418886"/>
                      <a:pt x="0" y="408273"/>
                      <a:pt x="0" y="395170"/>
                    </a:cubicBezTo>
                    <a:lnTo>
                      <a:pt x="0" y="346611"/>
                    </a:lnTo>
                    <a:cubicBezTo>
                      <a:pt x="0" y="333508"/>
                      <a:pt x="10613" y="322895"/>
                      <a:pt x="23716" y="322895"/>
                    </a:cubicBezTo>
                    <a:cubicBezTo>
                      <a:pt x="36819" y="322895"/>
                      <a:pt x="47432" y="333508"/>
                      <a:pt x="47432" y="346611"/>
                    </a:cubicBezTo>
                    <a:lnTo>
                      <a:pt x="47432" y="395170"/>
                    </a:lnTo>
                    <a:cubicBezTo>
                      <a:pt x="47432" y="408273"/>
                      <a:pt x="36819" y="418886"/>
                      <a:pt x="23716" y="418886"/>
                    </a:cubicBezTo>
                    <a:close/>
                    <a:moveTo>
                      <a:pt x="255838" y="418886"/>
                    </a:moveTo>
                    <a:cubicBezTo>
                      <a:pt x="242735" y="418886"/>
                      <a:pt x="232122" y="408273"/>
                      <a:pt x="232122" y="395170"/>
                    </a:cubicBezTo>
                    <a:lnTo>
                      <a:pt x="232122" y="346611"/>
                    </a:lnTo>
                    <a:cubicBezTo>
                      <a:pt x="232122" y="333508"/>
                      <a:pt x="242735" y="322895"/>
                      <a:pt x="255838" y="322895"/>
                    </a:cubicBezTo>
                    <a:cubicBezTo>
                      <a:pt x="268941" y="322895"/>
                      <a:pt x="279554" y="333508"/>
                      <a:pt x="279554" y="346611"/>
                    </a:cubicBezTo>
                    <a:lnTo>
                      <a:pt x="279554" y="395170"/>
                    </a:lnTo>
                    <a:cubicBezTo>
                      <a:pt x="279554" y="408273"/>
                      <a:pt x="268941" y="418886"/>
                      <a:pt x="255838" y="418886"/>
                    </a:cubicBezTo>
                    <a:close/>
                    <a:moveTo>
                      <a:pt x="511083" y="47432"/>
                    </a:moveTo>
                    <a:lnTo>
                      <a:pt x="311274" y="47432"/>
                    </a:lnTo>
                    <a:cubicBezTo>
                      <a:pt x="298171" y="47432"/>
                      <a:pt x="287558" y="36819"/>
                      <a:pt x="287558" y="23716"/>
                    </a:cubicBezTo>
                    <a:cubicBezTo>
                      <a:pt x="287558" y="10613"/>
                      <a:pt x="298171" y="0"/>
                      <a:pt x="311274" y="0"/>
                    </a:cubicBezTo>
                    <a:lnTo>
                      <a:pt x="511083" y="0"/>
                    </a:lnTo>
                    <a:cubicBezTo>
                      <a:pt x="524186" y="0"/>
                      <a:pt x="534799" y="10613"/>
                      <a:pt x="534799" y="23716"/>
                    </a:cubicBezTo>
                    <a:cubicBezTo>
                      <a:pt x="534799" y="36819"/>
                      <a:pt x="524186" y="47432"/>
                      <a:pt x="511083" y="474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E88A5D9-934F-3FD7-53C7-3798F139361F}"/>
                  </a:ext>
                </a:extLst>
              </p:cNvPr>
              <p:cNvSpPr/>
              <p:nvPr/>
            </p:nvSpPr>
            <p:spPr>
              <a:xfrm>
                <a:off x="4261025" y="4041484"/>
                <a:ext cx="47432" cy="255541"/>
              </a:xfrm>
              <a:custGeom>
                <a:avLst/>
                <a:gdLst>
                  <a:gd name="connsiteX0" fmla="*/ 23716 w 47432"/>
                  <a:gd name="connsiteY0" fmla="*/ 255541 h 255541"/>
                  <a:gd name="connsiteX1" fmla="*/ 0 w 47432"/>
                  <a:gd name="connsiteY1" fmla="*/ 231825 h 255541"/>
                  <a:gd name="connsiteX2" fmla="*/ 0 w 47432"/>
                  <a:gd name="connsiteY2" fmla="*/ 23716 h 255541"/>
                  <a:gd name="connsiteX3" fmla="*/ 23716 w 47432"/>
                  <a:gd name="connsiteY3" fmla="*/ 0 h 255541"/>
                  <a:gd name="connsiteX4" fmla="*/ 47432 w 47432"/>
                  <a:gd name="connsiteY4" fmla="*/ 23716 h 255541"/>
                  <a:gd name="connsiteX5" fmla="*/ 47432 w 47432"/>
                  <a:gd name="connsiteY5" fmla="*/ 231825 h 255541"/>
                  <a:gd name="connsiteX6" fmla="*/ 23716 w 47432"/>
                  <a:gd name="connsiteY6" fmla="*/ 255541 h 25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432" h="255541">
                    <a:moveTo>
                      <a:pt x="23716" y="255541"/>
                    </a:moveTo>
                    <a:cubicBezTo>
                      <a:pt x="10613" y="255541"/>
                      <a:pt x="0" y="244928"/>
                      <a:pt x="0" y="231825"/>
                    </a:cubicBezTo>
                    <a:lnTo>
                      <a:pt x="0" y="23716"/>
                    </a:lnTo>
                    <a:cubicBezTo>
                      <a:pt x="0" y="10613"/>
                      <a:pt x="10613" y="0"/>
                      <a:pt x="23716" y="0"/>
                    </a:cubicBezTo>
                    <a:cubicBezTo>
                      <a:pt x="36819" y="0"/>
                      <a:pt x="47432" y="10613"/>
                      <a:pt x="47432" y="23716"/>
                    </a:cubicBezTo>
                    <a:lnTo>
                      <a:pt x="47432" y="231825"/>
                    </a:lnTo>
                    <a:cubicBezTo>
                      <a:pt x="47432" y="244928"/>
                      <a:pt x="36819" y="255541"/>
                      <a:pt x="23716" y="2555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2CFF1AF-F56E-5C88-FE20-419A7A5F4069}"/>
                </a:ext>
              </a:extLst>
            </p:cNvPr>
            <p:cNvSpPr txBox="1"/>
            <p:nvPr/>
          </p:nvSpPr>
          <p:spPr>
            <a:xfrm>
              <a:off x="3936184" y="5047573"/>
              <a:ext cx="33663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3E735DC-8C72-8DFE-E4DB-A611A45EF7D1}"/>
              </a:ext>
            </a:extLst>
          </p:cNvPr>
          <p:cNvGrpSpPr/>
          <p:nvPr/>
        </p:nvGrpSpPr>
        <p:grpSpPr>
          <a:xfrm>
            <a:off x="5527138" y="3694291"/>
            <a:ext cx="1134320" cy="2025606"/>
            <a:chOff x="5537837" y="3694291"/>
            <a:chExt cx="1134320" cy="202560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2B85DEF-0EB4-B439-65C2-6FC39E8FA0FD}"/>
                </a:ext>
              </a:extLst>
            </p:cNvPr>
            <p:cNvSpPr txBox="1"/>
            <p:nvPr/>
          </p:nvSpPr>
          <p:spPr>
            <a:xfrm>
              <a:off x="5592036" y="5412120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例行工作</a:t>
              </a: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D7CB2A9-CFEF-7133-864F-99F931432334}"/>
                </a:ext>
              </a:extLst>
            </p:cNvPr>
            <p:cNvSpPr/>
            <p:nvPr/>
          </p:nvSpPr>
          <p:spPr>
            <a:xfrm>
              <a:off x="5537837" y="3694291"/>
              <a:ext cx="1134320" cy="11343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DB4811C-F19E-9119-14F8-676932FA3D98}"/>
                </a:ext>
              </a:extLst>
            </p:cNvPr>
            <p:cNvGrpSpPr/>
            <p:nvPr/>
          </p:nvGrpSpPr>
          <p:grpSpPr>
            <a:xfrm>
              <a:off x="5809039" y="4006002"/>
              <a:ext cx="591916" cy="510899"/>
              <a:chOff x="5813390" y="3998231"/>
              <a:chExt cx="591916" cy="510899"/>
            </a:xfr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72BF814-3CD7-E1F8-6249-7EB71A552EB3}"/>
                  </a:ext>
                </a:extLst>
              </p:cNvPr>
              <p:cNvSpPr/>
              <p:nvPr/>
            </p:nvSpPr>
            <p:spPr>
              <a:xfrm>
                <a:off x="5813390" y="4063915"/>
                <a:ext cx="591916" cy="445215"/>
              </a:xfrm>
              <a:custGeom>
                <a:avLst/>
                <a:gdLst>
                  <a:gd name="connsiteX0" fmla="*/ 510899 w 591916"/>
                  <a:gd name="connsiteY0" fmla="*/ 445215 h 445215"/>
                  <a:gd name="connsiteX1" fmla="*/ 81017 w 591916"/>
                  <a:gd name="connsiteY1" fmla="*/ 445215 h 445215"/>
                  <a:gd name="connsiteX2" fmla="*/ 0 w 591916"/>
                  <a:gd name="connsiteY2" fmla="*/ 364198 h 445215"/>
                  <a:gd name="connsiteX3" fmla="*/ 0 w 591916"/>
                  <a:gd name="connsiteY3" fmla="*/ 81017 h 445215"/>
                  <a:gd name="connsiteX4" fmla="*/ 81017 w 591916"/>
                  <a:gd name="connsiteY4" fmla="*/ 0 h 445215"/>
                  <a:gd name="connsiteX5" fmla="*/ 510899 w 591916"/>
                  <a:gd name="connsiteY5" fmla="*/ 0 h 445215"/>
                  <a:gd name="connsiteX6" fmla="*/ 591917 w 591916"/>
                  <a:gd name="connsiteY6" fmla="*/ 81017 h 445215"/>
                  <a:gd name="connsiteX7" fmla="*/ 591917 w 591916"/>
                  <a:gd name="connsiteY7" fmla="*/ 364198 h 445215"/>
                  <a:gd name="connsiteX8" fmla="*/ 510899 w 591916"/>
                  <a:gd name="connsiteY8" fmla="*/ 445215 h 445215"/>
                  <a:gd name="connsiteX9" fmla="*/ 81017 w 591916"/>
                  <a:gd name="connsiteY9" fmla="*/ 43720 h 445215"/>
                  <a:gd name="connsiteX10" fmla="*/ 43720 w 591916"/>
                  <a:gd name="connsiteY10" fmla="*/ 81017 h 445215"/>
                  <a:gd name="connsiteX11" fmla="*/ 43720 w 591916"/>
                  <a:gd name="connsiteY11" fmla="*/ 364198 h 445215"/>
                  <a:gd name="connsiteX12" fmla="*/ 81017 w 591916"/>
                  <a:gd name="connsiteY12" fmla="*/ 401495 h 445215"/>
                  <a:gd name="connsiteX13" fmla="*/ 510899 w 591916"/>
                  <a:gd name="connsiteY13" fmla="*/ 401495 h 445215"/>
                  <a:gd name="connsiteX14" fmla="*/ 548196 w 591916"/>
                  <a:gd name="connsiteY14" fmla="*/ 364198 h 445215"/>
                  <a:gd name="connsiteX15" fmla="*/ 548196 w 591916"/>
                  <a:gd name="connsiteY15" fmla="*/ 81017 h 445215"/>
                  <a:gd name="connsiteX16" fmla="*/ 510899 w 591916"/>
                  <a:gd name="connsiteY16" fmla="*/ 43720 h 445215"/>
                  <a:gd name="connsiteX17" fmla="*/ 81017 w 591916"/>
                  <a:gd name="connsiteY17" fmla="*/ 43720 h 445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1916" h="445215">
                    <a:moveTo>
                      <a:pt x="510899" y="445215"/>
                    </a:moveTo>
                    <a:lnTo>
                      <a:pt x="81017" y="445215"/>
                    </a:lnTo>
                    <a:cubicBezTo>
                      <a:pt x="36330" y="445215"/>
                      <a:pt x="0" y="408885"/>
                      <a:pt x="0" y="364198"/>
                    </a:cubicBezTo>
                    <a:lnTo>
                      <a:pt x="0" y="81017"/>
                    </a:lnTo>
                    <a:cubicBezTo>
                      <a:pt x="0" y="36330"/>
                      <a:pt x="36330" y="0"/>
                      <a:pt x="81017" y="0"/>
                    </a:cubicBezTo>
                    <a:lnTo>
                      <a:pt x="510899" y="0"/>
                    </a:lnTo>
                    <a:cubicBezTo>
                      <a:pt x="555587" y="0"/>
                      <a:pt x="591917" y="36330"/>
                      <a:pt x="591917" y="81017"/>
                    </a:cubicBezTo>
                    <a:lnTo>
                      <a:pt x="591917" y="364198"/>
                    </a:lnTo>
                    <a:cubicBezTo>
                      <a:pt x="591917" y="408885"/>
                      <a:pt x="555587" y="445215"/>
                      <a:pt x="510899" y="445215"/>
                    </a:cubicBezTo>
                    <a:close/>
                    <a:moveTo>
                      <a:pt x="81017" y="43720"/>
                    </a:moveTo>
                    <a:cubicBezTo>
                      <a:pt x="60435" y="43720"/>
                      <a:pt x="43720" y="60435"/>
                      <a:pt x="43720" y="81017"/>
                    </a:cubicBezTo>
                    <a:lnTo>
                      <a:pt x="43720" y="364198"/>
                    </a:lnTo>
                    <a:cubicBezTo>
                      <a:pt x="43720" y="384780"/>
                      <a:pt x="60435" y="401495"/>
                      <a:pt x="81017" y="401495"/>
                    </a:cubicBezTo>
                    <a:lnTo>
                      <a:pt x="510899" y="401495"/>
                    </a:lnTo>
                    <a:cubicBezTo>
                      <a:pt x="531482" y="401495"/>
                      <a:pt x="548196" y="384780"/>
                      <a:pt x="548196" y="364198"/>
                    </a:cubicBezTo>
                    <a:lnTo>
                      <a:pt x="548196" y="81017"/>
                    </a:lnTo>
                    <a:cubicBezTo>
                      <a:pt x="548196" y="60435"/>
                      <a:pt x="531482" y="43720"/>
                      <a:pt x="510899" y="43720"/>
                    </a:cubicBezTo>
                    <a:lnTo>
                      <a:pt x="81017" y="4372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F1E2732-931C-5142-932B-CDAD5F5267BD}"/>
                  </a:ext>
                </a:extLst>
              </p:cNvPr>
              <p:cNvSpPr/>
              <p:nvPr/>
            </p:nvSpPr>
            <p:spPr>
              <a:xfrm>
                <a:off x="5819744" y="3998231"/>
                <a:ext cx="576583" cy="285736"/>
              </a:xfrm>
              <a:custGeom>
                <a:avLst/>
                <a:gdLst>
                  <a:gd name="connsiteX0" fmla="*/ 401564 w 576583"/>
                  <a:gd name="connsiteY0" fmla="*/ 105537 h 285736"/>
                  <a:gd name="connsiteX1" fmla="*/ 379669 w 576583"/>
                  <a:gd name="connsiteY1" fmla="*/ 83642 h 285736"/>
                  <a:gd name="connsiteX2" fmla="*/ 379669 w 576583"/>
                  <a:gd name="connsiteY2" fmla="*/ 52768 h 285736"/>
                  <a:gd name="connsiteX3" fmla="*/ 370690 w 576583"/>
                  <a:gd name="connsiteY3" fmla="*/ 43789 h 285736"/>
                  <a:gd name="connsiteX4" fmla="*/ 208518 w 576583"/>
                  <a:gd name="connsiteY4" fmla="*/ 43789 h 285736"/>
                  <a:gd name="connsiteX5" fmla="*/ 199470 w 576583"/>
                  <a:gd name="connsiteY5" fmla="*/ 52768 h 285736"/>
                  <a:gd name="connsiteX6" fmla="*/ 199470 w 576583"/>
                  <a:gd name="connsiteY6" fmla="*/ 83642 h 285736"/>
                  <a:gd name="connsiteX7" fmla="*/ 177575 w 576583"/>
                  <a:gd name="connsiteY7" fmla="*/ 105537 h 285736"/>
                  <a:gd name="connsiteX8" fmla="*/ 155680 w 576583"/>
                  <a:gd name="connsiteY8" fmla="*/ 83642 h 285736"/>
                  <a:gd name="connsiteX9" fmla="*/ 155680 w 576583"/>
                  <a:gd name="connsiteY9" fmla="*/ 52768 h 285736"/>
                  <a:gd name="connsiteX10" fmla="*/ 208449 w 576583"/>
                  <a:gd name="connsiteY10" fmla="*/ 0 h 285736"/>
                  <a:gd name="connsiteX11" fmla="*/ 370621 w 576583"/>
                  <a:gd name="connsiteY11" fmla="*/ 0 h 285736"/>
                  <a:gd name="connsiteX12" fmla="*/ 423390 w 576583"/>
                  <a:gd name="connsiteY12" fmla="*/ 52768 h 285736"/>
                  <a:gd name="connsiteX13" fmla="*/ 423390 w 576583"/>
                  <a:gd name="connsiteY13" fmla="*/ 83642 h 285736"/>
                  <a:gd name="connsiteX14" fmla="*/ 401564 w 576583"/>
                  <a:gd name="connsiteY14" fmla="*/ 105537 h 285736"/>
                  <a:gd name="connsiteX15" fmla="*/ 215839 w 576583"/>
                  <a:gd name="connsiteY15" fmla="*/ 285736 h 285736"/>
                  <a:gd name="connsiteX16" fmla="*/ 21895 w 576583"/>
                  <a:gd name="connsiteY16" fmla="*/ 285736 h 285736"/>
                  <a:gd name="connsiteX17" fmla="*/ 0 w 576583"/>
                  <a:gd name="connsiteY17" fmla="*/ 263842 h 285736"/>
                  <a:gd name="connsiteX18" fmla="*/ 21895 w 576583"/>
                  <a:gd name="connsiteY18" fmla="*/ 241947 h 285736"/>
                  <a:gd name="connsiteX19" fmla="*/ 215839 w 576583"/>
                  <a:gd name="connsiteY19" fmla="*/ 241947 h 285736"/>
                  <a:gd name="connsiteX20" fmla="*/ 237734 w 576583"/>
                  <a:gd name="connsiteY20" fmla="*/ 263842 h 285736"/>
                  <a:gd name="connsiteX21" fmla="*/ 215839 w 576583"/>
                  <a:gd name="connsiteY21" fmla="*/ 285736 h 285736"/>
                  <a:gd name="connsiteX22" fmla="*/ 554689 w 576583"/>
                  <a:gd name="connsiteY22" fmla="*/ 285736 h 285736"/>
                  <a:gd name="connsiteX23" fmla="*/ 360745 w 576583"/>
                  <a:gd name="connsiteY23" fmla="*/ 285736 h 285736"/>
                  <a:gd name="connsiteX24" fmla="*/ 338850 w 576583"/>
                  <a:gd name="connsiteY24" fmla="*/ 263842 h 285736"/>
                  <a:gd name="connsiteX25" fmla="*/ 360745 w 576583"/>
                  <a:gd name="connsiteY25" fmla="*/ 241947 h 285736"/>
                  <a:gd name="connsiteX26" fmla="*/ 554689 w 576583"/>
                  <a:gd name="connsiteY26" fmla="*/ 241947 h 285736"/>
                  <a:gd name="connsiteX27" fmla="*/ 576584 w 576583"/>
                  <a:gd name="connsiteY27" fmla="*/ 263842 h 285736"/>
                  <a:gd name="connsiteX28" fmla="*/ 554689 w 576583"/>
                  <a:gd name="connsiteY28" fmla="*/ 285736 h 285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76583" h="285736">
                    <a:moveTo>
                      <a:pt x="401564" y="105537"/>
                    </a:moveTo>
                    <a:cubicBezTo>
                      <a:pt x="389477" y="105537"/>
                      <a:pt x="379669" y="95729"/>
                      <a:pt x="379669" y="83642"/>
                    </a:cubicBezTo>
                    <a:lnTo>
                      <a:pt x="379669" y="52768"/>
                    </a:lnTo>
                    <a:cubicBezTo>
                      <a:pt x="379669" y="47864"/>
                      <a:pt x="375525" y="43789"/>
                      <a:pt x="370690" y="43789"/>
                    </a:cubicBezTo>
                    <a:lnTo>
                      <a:pt x="208518" y="43789"/>
                    </a:lnTo>
                    <a:cubicBezTo>
                      <a:pt x="203614" y="43789"/>
                      <a:pt x="199470" y="47934"/>
                      <a:pt x="199470" y="52768"/>
                    </a:cubicBezTo>
                    <a:lnTo>
                      <a:pt x="199470" y="83642"/>
                    </a:lnTo>
                    <a:cubicBezTo>
                      <a:pt x="199470" y="95729"/>
                      <a:pt x="189662" y="105537"/>
                      <a:pt x="177575" y="105537"/>
                    </a:cubicBezTo>
                    <a:cubicBezTo>
                      <a:pt x="165488" y="105537"/>
                      <a:pt x="155680" y="95729"/>
                      <a:pt x="155680" y="83642"/>
                    </a:cubicBezTo>
                    <a:lnTo>
                      <a:pt x="155680" y="52768"/>
                    </a:lnTo>
                    <a:cubicBezTo>
                      <a:pt x="155680" y="23690"/>
                      <a:pt x="179371" y="0"/>
                      <a:pt x="208449" y="0"/>
                    </a:cubicBezTo>
                    <a:lnTo>
                      <a:pt x="370621" y="0"/>
                    </a:lnTo>
                    <a:cubicBezTo>
                      <a:pt x="399699" y="0"/>
                      <a:pt x="423390" y="23690"/>
                      <a:pt x="423390" y="52768"/>
                    </a:cubicBezTo>
                    <a:lnTo>
                      <a:pt x="423390" y="83642"/>
                    </a:lnTo>
                    <a:cubicBezTo>
                      <a:pt x="423459" y="95729"/>
                      <a:pt x="413651" y="105537"/>
                      <a:pt x="401564" y="105537"/>
                    </a:cubicBezTo>
                    <a:close/>
                    <a:moveTo>
                      <a:pt x="215839" y="285736"/>
                    </a:moveTo>
                    <a:lnTo>
                      <a:pt x="21895" y="285736"/>
                    </a:lnTo>
                    <a:cubicBezTo>
                      <a:pt x="9808" y="285736"/>
                      <a:pt x="0" y="275929"/>
                      <a:pt x="0" y="263842"/>
                    </a:cubicBezTo>
                    <a:cubicBezTo>
                      <a:pt x="0" y="251755"/>
                      <a:pt x="9808" y="241947"/>
                      <a:pt x="21895" y="241947"/>
                    </a:cubicBezTo>
                    <a:lnTo>
                      <a:pt x="215839" y="241947"/>
                    </a:lnTo>
                    <a:cubicBezTo>
                      <a:pt x="227926" y="241947"/>
                      <a:pt x="237734" y="251755"/>
                      <a:pt x="237734" y="263842"/>
                    </a:cubicBezTo>
                    <a:cubicBezTo>
                      <a:pt x="237734" y="275929"/>
                      <a:pt x="227926" y="285736"/>
                      <a:pt x="215839" y="285736"/>
                    </a:cubicBezTo>
                    <a:close/>
                    <a:moveTo>
                      <a:pt x="554689" y="285736"/>
                    </a:moveTo>
                    <a:lnTo>
                      <a:pt x="360745" y="285736"/>
                    </a:lnTo>
                    <a:cubicBezTo>
                      <a:pt x="348658" y="285736"/>
                      <a:pt x="338850" y="275929"/>
                      <a:pt x="338850" y="263842"/>
                    </a:cubicBezTo>
                    <a:cubicBezTo>
                      <a:pt x="338850" y="251755"/>
                      <a:pt x="348658" y="241947"/>
                      <a:pt x="360745" y="241947"/>
                    </a:cubicBezTo>
                    <a:lnTo>
                      <a:pt x="554689" y="241947"/>
                    </a:lnTo>
                    <a:cubicBezTo>
                      <a:pt x="566776" y="241947"/>
                      <a:pt x="576584" y="251755"/>
                      <a:pt x="576584" y="263842"/>
                    </a:cubicBezTo>
                    <a:cubicBezTo>
                      <a:pt x="576584" y="275929"/>
                      <a:pt x="566776" y="285736"/>
                      <a:pt x="554689" y="28573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B23B431-FE6C-8FF5-EBA2-0D23FD8C4F77}"/>
                  </a:ext>
                </a:extLst>
              </p:cNvPr>
              <p:cNvSpPr/>
              <p:nvPr/>
            </p:nvSpPr>
            <p:spPr>
              <a:xfrm>
                <a:off x="6021839" y="4168140"/>
                <a:ext cx="175019" cy="175019"/>
              </a:xfrm>
              <a:custGeom>
                <a:avLst/>
                <a:gdLst>
                  <a:gd name="connsiteX0" fmla="*/ 87510 w 175019"/>
                  <a:gd name="connsiteY0" fmla="*/ 175019 h 175019"/>
                  <a:gd name="connsiteX1" fmla="*/ 0 w 175019"/>
                  <a:gd name="connsiteY1" fmla="*/ 87510 h 175019"/>
                  <a:gd name="connsiteX2" fmla="*/ 87510 w 175019"/>
                  <a:gd name="connsiteY2" fmla="*/ 0 h 175019"/>
                  <a:gd name="connsiteX3" fmla="*/ 175019 w 175019"/>
                  <a:gd name="connsiteY3" fmla="*/ 87510 h 175019"/>
                  <a:gd name="connsiteX4" fmla="*/ 87510 w 175019"/>
                  <a:gd name="connsiteY4" fmla="*/ 175019 h 175019"/>
                  <a:gd name="connsiteX5" fmla="*/ 87510 w 175019"/>
                  <a:gd name="connsiteY5" fmla="*/ 43720 h 175019"/>
                  <a:gd name="connsiteX6" fmla="*/ 43720 w 175019"/>
                  <a:gd name="connsiteY6" fmla="*/ 87510 h 175019"/>
                  <a:gd name="connsiteX7" fmla="*/ 87510 w 175019"/>
                  <a:gd name="connsiteY7" fmla="*/ 131299 h 175019"/>
                  <a:gd name="connsiteX8" fmla="*/ 131299 w 175019"/>
                  <a:gd name="connsiteY8" fmla="*/ 87510 h 175019"/>
                  <a:gd name="connsiteX9" fmla="*/ 87510 w 175019"/>
                  <a:gd name="connsiteY9" fmla="*/ 43720 h 17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5019" h="175019">
                    <a:moveTo>
                      <a:pt x="87510" y="175019"/>
                    </a:moveTo>
                    <a:cubicBezTo>
                      <a:pt x="39231" y="175019"/>
                      <a:pt x="0" y="135789"/>
                      <a:pt x="0" y="87510"/>
                    </a:cubicBezTo>
                    <a:cubicBezTo>
                      <a:pt x="0" y="39231"/>
                      <a:pt x="39231" y="0"/>
                      <a:pt x="87510" y="0"/>
                    </a:cubicBezTo>
                    <a:cubicBezTo>
                      <a:pt x="135789" y="0"/>
                      <a:pt x="175019" y="39231"/>
                      <a:pt x="175019" y="87510"/>
                    </a:cubicBezTo>
                    <a:cubicBezTo>
                      <a:pt x="175019" y="135720"/>
                      <a:pt x="135789" y="175019"/>
                      <a:pt x="87510" y="175019"/>
                    </a:cubicBezTo>
                    <a:close/>
                    <a:moveTo>
                      <a:pt x="87510" y="43720"/>
                    </a:moveTo>
                    <a:cubicBezTo>
                      <a:pt x="63405" y="43720"/>
                      <a:pt x="43720" y="63336"/>
                      <a:pt x="43720" y="87510"/>
                    </a:cubicBezTo>
                    <a:cubicBezTo>
                      <a:pt x="43720" y="111684"/>
                      <a:pt x="63336" y="131299"/>
                      <a:pt x="87510" y="131299"/>
                    </a:cubicBezTo>
                    <a:cubicBezTo>
                      <a:pt x="111615" y="131299"/>
                      <a:pt x="131299" y="111684"/>
                      <a:pt x="131299" y="87510"/>
                    </a:cubicBezTo>
                    <a:cubicBezTo>
                      <a:pt x="131299" y="63336"/>
                      <a:pt x="111615" y="43720"/>
                      <a:pt x="87510" y="4372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C1813C8-3F80-C6CC-92A6-C85208E72ECF}"/>
                </a:ext>
              </a:extLst>
            </p:cNvPr>
            <p:cNvSpPr txBox="1"/>
            <p:nvPr/>
          </p:nvSpPr>
          <p:spPr>
            <a:xfrm>
              <a:off x="5936682" y="5047573"/>
              <a:ext cx="33663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8F7BC57-6CE8-CADE-DE70-47945A846832}"/>
              </a:ext>
            </a:extLst>
          </p:cNvPr>
          <p:cNvGrpSpPr/>
          <p:nvPr/>
        </p:nvGrpSpPr>
        <p:grpSpPr>
          <a:xfrm>
            <a:off x="7540822" y="3694291"/>
            <a:ext cx="1134320" cy="2025606"/>
            <a:chOff x="7538335" y="3694291"/>
            <a:chExt cx="1134320" cy="202560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822976-B147-3A6C-89F6-6AE70C30299A}"/>
                </a:ext>
              </a:extLst>
            </p:cNvPr>
            <p:cNvSpPr txBox="1"/>
            <p:nvPr/>
          </p:nvSpPr>
          <p:spPr>
            <a:xfrm>
              <a:off x="7592534" y="5412120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数据分析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549E805-7861-B16D-F6D5-29648F0100B9}"/>
                </a:ext>
              </a:extLst>
            </p:cNvPr>
            <p:cNvSpPr/>
            <p:nvPr/>
          </p:nvSpPr>
          <p:spPr>
            <a:xfrm>
              <a:off x="7538335" y="3694291"/>
              <a:ext cx="1134320" cy="11343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D068C71-E139-1D29-21A3-9F65A8CE0751}"/>
                </a:ext>
              </a:extLst>
            </p:cNvPr>
            <p:cNvGrpSpPr/>
            <p:nvPr/>
          </p:nvGrpSpPr>
          <p:grpSpPr>
            <a:xfrm>
              <a:off x="7850627" y="4009903"/>
              <a:ext cx="509736" cy="503095"/>
              <a:chOff x="7850626" y="4009903"/>
              <a:chExt cx="509736" cy="503095"/>
            </a:xfr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</a:gradFill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5A464E45-EB80-5E3C-4B1D-A821C452DD71}"/>
                  </a:ext>
                </a:extLst>
              </p:cNvPr>
              <p:cNvSpPr/>
              <p:nvPr/>
            </p:nvSpPr>
            <p:spPr>
              <a:xfrm>
                <a:off x="7942014" y="4009903"/>
                <a:ext cx="259508" cy="246587"/>
              </a:xfrm>
              <a:custGeom>
                <a:avLst/>
                <a:gdLst>
                  <a:gd name="connsiteX0" fmla="*/ 10616 w 259508"/>
                  <a:gd name="connsiteY0" fmla="*/ 246588 h 246587"/>
                  <a:gd name="connsiteX1" fmla="*/ 21240 w 259508"/>
                  <a:gd name="connsiteY1" fmla="*/ 235971 h 246587"/>
                  <a:gd name="connsiteX2" fmla="*/ 21240 w 259508"/>
                  <a:gd name="connsiteY2" fmla="*/ 10624 h 246587"/>
                  <a:gd name="connsiteX3" fmla="*/ 10616 w 259508"/>
                  <a:gd name="connsiteY3" fmla="*/ 0 h 246587"/>
                  <a:gd name="connsiteX4" fmla="*/ 0 w 259508"/>
                  <a:gd name="connsiteY4" fmla="*/ 10624 h 246587"/>
                  <a:gd name="connsiteX5" fmla="*/ 0 w 259508"/>
                  <a:gd name="connsiteY5" fmla="*/ 235971 h 246587"/>
                  <a:gd name="connsiteX6" fmla="*/ 10616 w 259508"/>
                  <a:gd name="connsiteY6" fmla="*/ 246588 h 246587"/>
                  <a:gd name="connsiteX7" fmla="*/ 90044 w 259508"/>
                  <a:gd name="connsiteY7" fmla="*/ 154979 h 246587"/>
                  <a:gd name="connsiteX8" fmla="*/ 100668 w 259508"/>
                  <a:gd name="connsiteY8" fmla="*/ 144341 h 246587"/>
                  <a:gd name="connsiteX9" fmla="*/ 100668 w 259508"/>
                  <a:gd name="connsiteY9" fmla="*/ 10624 h 246587"/>
                  <a:gd name="connsiteX10" fmla="*/ 90044 w 259508"/>
                  <a:gd name="connsiteY10" fmla="*/ 0 h 246587"/>
                  <a:gd name="connsiteX11" fmla="*/ 79420 w 259508"/>
                  <a:gd name="connsiteY11" fmla="*/ 10624 h 246587"/>
                  <a:gd name="connsiteX12" fmla="*/ 79420 w 259508"/>
                  <a:gd name="connsiteY12" fmla="*/ 144341 h 246587"/>
                  <a:gd name="connsiteX13" fmla="*/ 90044 w 259508"/>
                  <a:gd name="connsiteY13" fmla="*/ 154979 h 246587"/>
                  <a:gd name="connsiteX14" fmla="*/ 169464 w 259508"/>
                  <a:gd name="connsiteY14" fmla="*/ 200062 h 246587"/>
                  <a:gd name="connsiteX15" fmla="*/ 180087 w 259508"/>
                  <a:gd name="connsiteY15" fmla="*/ 189438 h 246587"/>
                  <a:gd name="connsiteX16" fmla="*/ 180087 w 259508"/>
                  <a:gd name="connsiteY16" fmla="*/ 10624 h 246587"/>
                  <a:gd name="connsiteX17" fmla="*/ 169464 w 259508"/>
                  <a:gd name="connsiteY17" fmla="*/ 0 h 246587"/>
                  <a:gd name="connsiteX18" fmla="*/ 158833 w 259508"/>
                  <a:gd name="connsiteY18" fmla="*/ 10624 h 246587"/>
                  <a:gd name="connsiteX19" fmla="*/ 158833 w 259508"/>
                  <a:gd name="connsiteY19" fmla="*/ 189438 h 246587"/>
                  <a:gd name="connsiteX20" fmla="*/ 169464 w 259508"/>
                  <a:gd name="connsiteY20" fmla="*/ 200062 h 246587"/>
                  <a:gd name="connsiteX21" fmla="*/ 248892 w 259508"/>
                  <a:gd name="connsiteY21" fmla="*/ 103554 h 246587"/>
                  <a:gd name="connsiteX22" fmla="*/ 259508 w 259508"/>
                  <a:gd name="connsiteY22" fmla="*/ 92931 h 246587"/>
                  <a:gd name="connsiteX23" fmla="*/ 259508 w 259508"/>
                  <a:gd name="connsiteY23" fmla="*/ 10624 h 246587"/>
                  <a:gd name="connsiteX24" fmla="*/ 248892 w 259508"/>
                  <a:gd name="connsiteY24" fmla="*/ 0 h 246587"/>
                  <a:gd name="connsiteX25" fmla="*/ 238269 w 259508"/>
                  <a:gd name="connsiteY25" fmla="*/ 10624 h 246587"/>
                  <a:gd name="connsiteX26" fmla="*/ 238269 w 259508"/>
                  <a:gd name="connsiteY26" fmla="*/ 92931 h 246587"/>
                  <a:gd name="connsiteX27" fmla="*/ 248892 w 259508"/>
                  <a:gd name="connsiteY27" fmla="*/ 103554 h 24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59508" h="246587">
                    <a:moveTo>
                      <a:pt x="10616" y="246588"/>
                    </a:moveTo>
                    <a:cubicBezTo>
                      <a:pt x="16483" y="246588"/>
                      <a:pt x="21240" y="241823"/>
                      <a:pt x="21240" y="235971"/>
                    </a:cubicBezTo>
                    <a:lnTo>
                      <a:pt x="21240" y="10624"/>
                    </a:lnTo>
                    <a:cubicBezTo>
                      <a:pt x="21240" y="4757"/>
                      <a:pt x="16483" y="0"/>
                      <a:pt x="10616" y="0"/>
                    </a:cubicBezTo>
                    <a:cubicBezTo>
                      <a:pt x="4750" y="0"/>
                      <a:pt x="0" y="4757"/>
                      <a:pt x="0" y="10624"/>
                    </a:cubicBezTo>
                    <a:lnTo>
                      <a:pt x="0" y="235971"/>
                    </a:lnTo>
                    <a:cubicBezTo>
                      <a:pt x="1" y="241823"/>
                      <a:pt x="4750" y="246588"/>
                      <a:pt x="10616" y="246588"/>
                    </a:cubicBezTo>
                    <a:close/>
                    <a:moveTo>
                      <a:pt x="90044" y="154979"/>
                    </a:moveTo>
                    <a:cubicBezTo>
                      <a:pt x="95910" y="154979"/>
                      <a:pt x="100668" y="150223"/>
                      <a:pt x="100668" y="144341"/>
                    </a:cubicBezTo>
                    <a:lnTo>
                      <a:pt x="100668" y="10624"/>
                    </a:lnTo>
                    <a:cubicBezTo>
                      <a:pt x="100668" y="4757"/>
                      <a:pt x="95910" y="0"/>
                      <a:pt x="90044" y="0"/>
                    </a:cubicBezTo>
                    <a:cubicBezTo>
                      <a:pt x="84177" y="0"/>
                      <a:pt x="79420" y="4757"/>
                      <a:pt x="79420" y="10624"/>
                    </a:cubicBezTo>
                    <a:lnTo>
                      <a:pt x="79420" y="144341"/>
                    </a:lnTo>
                    <a:cubicBezTo>
                      <a:pt x="79420" y="150223"/>
                      <a:pt x="84177" y="154979"/>
                      <a:pt x="90044" y="154979"/>
                    </a:cubicBezTo>
                    <a:close/>
                    <a:moveTo>
                      <a:pt x="169464" y="200062"/>
                    </a:moveTo>
                    <a:cubicBezTo>
                      <a:pt x="175323" y="200062"/>
                      <a:pt x="180087" y="195305"/>
                      <a:pt x="180087" y="189438"/>
                    </a:cubicBezTo>
                    <a:lnTo>
                      <a:pt x="180087" y="10624"/>
                    </a:lnTo>
                    <a:cubicBezTo>
                      <a:pt x="180087" y="4757"/>
                      <a:pt x="175323" y="0"/>
                      <a:pt x="169464" y="0"/>
                    </a:cubicBezTo>
                    <a:cubicBezTo>
                      <a:pt x="163598" y="0"/>
                      <a:pt x="158833" y="4757"/>
                      <a:pt x="158833" y="10624"/>
                    </a:cubicBezTo>
                    <a:lnTo>
                      <a:pt x="158833" y="189438"/>
                    </a:lnTo>
                    <a:cubicBezTo>
                      <a:pt x="158833" y="195305"/>
                      <a:pt x="163598" y="200062"/>
                      <a:pt x="169464" y="200062"/>
                    </a:cubicBezTo>
                    <a:close/>
                    <a:moveTo>
                      <a:pt x="248892" y="103554"/>
                    </a:moveTo>
                    <a:cubicBezTo>
                      <a:pt x="254758" y="103554"/>
                      <a:pt x="259508" y="98797"/>
                      <a:pt x="259508" y="92931"/>
                    </a:cubicBezTo>
                    <a:lnTo>
                      <a:pt x="259508" y="10624"/>
                    </a:lnTo>
                    <a:cubicBezTo>
                      <a:pt x="259508" y="4757"/>
                      <a:pt x="254758" y="0"/>
                      <a:pt x="248892" y="0"/>
                    </a:cubicBezTo>
                    <a:cubicBezTo>
                      <a:pt x="243026" y="0"/>
                      <a:pt x="238269" y="4757"/>
                      <a:pt x="238269" y="10624"/>
                    </a:cubicBezTo>
                    <a:lnTo>
                      <a:pt x="238269" y="92931"/>
                    </a:lnTo>
                    <a:cubicBezTo>
                      <a:pt x="238269" y="98797"/>
                      <a:pt x="243026" y="103554"/>
                      <a:pt x="248892" y="103554"/>
                    </a:cubicBezTo>
                    <a:close/>
                  </a:path>
                </a:pathLst>
              </a:custGeom>
              <a:grpFill/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A3F143A-FD0C-EEA7-739F-ACCA6B913D2D}"/>
                  </a:ext>
                </a:extLst>
              </p:cNvPr>
              <p:cNvSpPr/>
              <p:nvPr/>
            </p:nvSpPr>
            <p:spPr>
              <a:xfrm>
                <a:off x="7850626" y="4011382"/>
                <a:ext cx="509736" cy="501616"/>
              </a:xfrm>
              <a:custGeom>
                <a:avLst/>
                <a:gdLst>
                  <a:gd name="connsiteX0" fmla="*/ 499114 w 509736"/>
                  <a:gd name="connsiteY0" fmla="*/ 145445 h 501616"/>
                  <a:gd name="connsiteX1" fmla="*/ 488497 w 509736"/>
                  <a:gd name="connsiteY1" fmla="*/ 156075 h 501616"/>
                  <a:gd name="connsiteX2" fmla="*/ 488497 w 509736"/>
                  <a:gd name="connsiteY2" fmla="*/ 469760 h 501616"/>
                  <a:gd name="connsiteX3" fmla="*/ 430316 w 509736"/>
                  <a:gd name="connsiteY3" fmla="*/ 469760 h 501616"/>
                  <a:gd name="connsiteX4" fmla="*/ 430316 w 509736"/>
                  <a:gd name="connsiteY4" fmla="*/ 227489 h 501616"/>
                  <a:gd name="connsiteX5" fmla="*/ 419700 w 509736"/>
                  <a:gd name="connsiteY5" fmla="*/ 216866 h 501616"/>
                  <a:gd name="connsiteX6" fmla="*/ 409077 w 509736"/>
                  <a:gd name="connsiteY6" fmla="*/ 227489 h 501616"/>
                  <a:gd name="connsiteX7" fmla="*/ 409077 w 509736"/>
                  <a:gd name="connsiteY7" fmla="*/ 469760 h 501616"/>
                  <a:gd name="connsiteX8" fmla="*/ 350896 w 509736"/>
                  <a:gd name="connsiteY8" fmla="*/ 469760 h 501616"/>
                  <a:gd name="connsiteX9" fmla="*/ 350896 w 509736"/>
                  <a:gd name="connsiteY9" fmla="*/ 339882 h 501616"/>
                  <a:gd name="connsiteX10" fmla="*/ 340280 w 509736"/>
                  <a:gd name="connsiteY10" fmla="*/ 329258 h 501616"/>
                  <a:gd name="connsiteX11" fmla="*/ 329656 w 509736"/>
                  <a:gd name="connsiteY11" fmla="*/ 339882 h 501616"/>
                  <a:gd name="connsiteX12" fmla="*/ 329656 w 509736"/>
                  <a:gd name="connsiteY12" fmla="*/ 469760 h 501616"/>
                  <a:gd name="connsiteX13" fmla="*/ 271476 w 509736"/>
                  <a:gd name="connsiteY13" fmla="*/ 469760 h 501616"/>
                  <a:gd name="connsiteX14" fmla="*/ 271476 w 509736"/>
                  <a:gd name="connsiteY14" fmla="*/ 391598 h 501616"/>
                  <a:gd name="connsiteX15" fmla="*/ 260852 w 509736"/>
                  <a:gd name="connsiteY15" fmla="*/ 380974 h 501616"/>
                  <a:gd name="connsiteX16" fmla="*/ 250229 w 509736"/>
                  <a:gd name="connsiteY16" fmla="*/ 391598 h 501616"/>
                  <a:gd name="connsiteX17" fmla="*/ 250229 w 509736"/>
                  <a:gd name="connsiteY17" fmla="*/ 469760 h 501616"/>
                  <a:gd name="connsiteX18" fmla="*/ 192055 w 509736"/>
                  <a:gd name="connsiteY18" fmla="*/ 469760 h 501616"/>
                  <a:gd name="connsiteX19" fmla="*/ 192055 w 509736"/>
                  <a:gd name="connsiteY19" fmla="*/ 373267 h 501616"/>
                  <a:gd name="connsiteX20" fmla="*/ 181431 w 509736"/>
                  <a:gd name="connsiteY20" fmla="*/ 362643 h 501616"/>
                  <a:gd name="connsiteX21" fmla="*/ 170808 w 509736"/>
                  <a:gd name="connsiteY21" fmla="*/ 373267 h 501616"/>
                  <a:gd name="connsiteX22" fmla="*/ 170808 w 509736"/>
                  <a:gd name="connsiteY22" fmla="*/ 469760 h 501616"/>
                  <a:gd name="connsiteX23" fmla="*/ 112628 w 509736"/>
                  <a:gd name="connsiteY23" fmla="*/ 469760 h 501616"/>
                  <a:gd name="connsiteX24" fmla="*/ 112628 w 509736"/>
                  <a:gd name="connsiteY24" fmla="*/ 459500 h 501616"/>
                  <a:gd name="connsiteX25" fmla="*/ 102004 w 509736"/>
                  <a:gd name="connsiteY25" fmla="*/ 448883 h 501616"/>
                  <a:gd name="connsiteX26" fmla="*/ 91388 w 509736"/>
                  <a:gd name="connsiteY26" fmla="*/ 459500 h 501616"/>
                  <a:gd name="connsiteX27" fmla="*/ 91388 w 509736"/>
                  <a:gd name="connsiteY27" fmla="*/ 469760 h 501616"/>
                  <a:gd name="connsiteX28" fmla="*/ 46106 w 509736"/>
                  <a:gd name="connsiteY28" fmla="*/ 469760 h 501616"/>
                  <a:gd name="connsiteX29" fmla="*/ 187689 w 509736"/>
                  <a:gd name="connsiteY29" fmla="*/ 262481 h 501616"/>
                  <a:gd name="connsiteX30" fmla="*/ 269932 w 509736"/>
                  <a:gd name="connsiteY30" fmla="*/ 313835 h 501616"/>
                  <a:gd name="connsiteX31" fmla="*/ 291428 w 509736"/>
                  <a:gd name="connsiteY31" fmla="*/ 309448 h 501616"/>
                  <a:gd name="connsiteX32" fmla="*/ 468928 w 509736"/>
                  <a:gd name="connsiteY32" fmla="*/ 55514 h 501616"/>
                  <a:gd name="connsiteX33" fmla="*/ 476074 w 509736"/>
                  <a:gd name="connsiteY33" fmla="*/ 92924 h 501616"/>
                  <a:gd name="connsiteX34" fmla="*/ 491711 w 509736"/>
                  <a:gd name="connsiteY34" fmla="*/ 105872 h 501616"/>
                  <a:gd name="connsiteX35" fmla="*/ 494712 w 509736"/>
                  <a:gd name="connsiteY35" fmla="*/ 105574 h 501616"/>
                  <a:gd name="connsiteX36" fmla="*/ 507370 w 509736"/>
                  <a:gd name="connsiteY36" fmla="*/ 86944 h 501616"/>
                  <a:gd name="connsiteX37" fmla="*/ 493382 w 509736"/>
                  <a:gd name="connsiteY37" fmla="*/ 13681 h 501616"/>
                  <a:gd name="connsiteX38" fmla="*/ 486684 w 509736"/>
                  <a:gd name="connsiteY38" fmla="*/ 3492 h 501616"/>
                  <a:gd name="connsiteX39" fmla="*/ 474737 w 509736"/>
                  <a:gd name="connsiteY39" fmla="*/ 1025 h 501616"/>
                  <a:gd name="connsiteX40" fmla="*/ 401489 w 509736"/>
                  <a:gd name="connsiteY40" fmla="*/ 15041 h 501616"/>
                  <a:gd name="connsiteX41" fmla="*/ 388832 w 509736"/>
                  <a:gd name="connsiteY41" fmla="*/ 33678 h 501616"/>
                  <a:gd name="connsiteX42" fmla="*/ 407469 w 509736"/>
                  <a:gd name="connsiteY42" fmla="*/ 46335 h 501616"/>
                  <a:gd name="connsiteX43" fmla="*/ 440946 w 509736"/>
                  <a:gd name="connsiteY43" fmla="*/ 39928 h 501616"/>
                  <a:gd name="connsiteX44" fmla="*/ 273986 w 509736"/>
                  <a:gd name="connsiteY44" fmla="*/ 278793 h 501616"/>
                  <a:gd name="connsiteX45" fmla="*/ 191593 w 509736"/>
                  <a:gd name="connsiteY45" fmla="*/ 227360 h 501616"/>
                  <a:gd name="connsiteX46" fmla="*/ 170004 w 509736"/>
                  <a:gd name="connsiteY46" fmla="*/ 231882 h 501616"/>
                  <a:gd name="connsiteX47" fmla="*/ 31864 w 509736"/>
                  <a:gd name="connsiteY47" fmla="*/ 434120 h 501616"/>
                  <a:gd name="connsiteX48" fmla="*/ 31864 w 509736"/>
                  <a:gd name="connsiteY48" fmla="*/ 15928 h 501616"/>
                  <a:gd name="connsiteX49" fmla="*/ 15928 w 509736"/>
                  <a:gd name="connsiteY49" fmla="*/ 0 h 501616"/>
                  <a:gd name="connsiteX50" fmla="*/ 0 w 509736"/>
                  <a:gd name="connsiteY50" fmla="*/ 15928 h 501616"/>
                  <a:gd name="connsiteX51" fmla="*/ 0 w 509736"/>
                  <a:gd name="connsiteY51" fmla="*/ 485688 h 501616"/>
                  <a:gd name="connsiteX52" fmla="*/ 50 w 509736"/>
                  <a:gd name="connsiteY52" fmla="*/ 486278 h 501616"/>
                  <a:gd name="connsiteX53" fmla="*/ 306 w 509736"/>
                  <a:gd name="connsiteY53" fmla="*/ 488767 h 501616"/>
                  <a:gd name="connsiteX54" fmla="*/ 704 w 509736"/>
                  <a:gd name="connsiteY54" fmla="*/ 490154 h 501616"/>
                  <a:gd name="connsiteX55" fmla="*/ 1195 w 509736"/>
                  <a:gd name="connsiteY55" fmla="*/ 491725 h 501616"/>
                  <a:gd name="connsiteX56" fmla="*/ 1877 w 509736"/>
                  <a:gd name="connsiteY56" fmla="*/ 493062 h 501616"/>
                  <a:gd name="connsiteX57" fmla="*/ 2638 w 509736"/>
                  <a:gd name="connsiteY57" fmla="*/ 494463 h 501616"/>
                  <a:gd name="connsiteX58" fmla="*/ 3591 w 509736"/>
                  <a:gd name="connsiteY58" fmla="*/ 495657 h 501616"/>
                  <a:gd name="connsiteX59" fmla="*/ 4593 w 509736"/>
                  <a:gd name="connsiteY59" fmla="*/ 496868 h 501616"/>
                  <a:gd name="connsiteX60" fmla="*/ 6272 w 509736"/>
                  <a:gd name="connsiteY60" fmla="*/ 498291 h 501616"/>
                  <a:gd name="connsiteX61" fmla="*/ 6940 w 509736"/>
                  <a:gd name="connsiteY61" fmla="*/ 498851 h 501616"/>
                  <a:gd name="connsiteX62" fmla="*/ 6990 w 509736"/>
                  <a:gd name="connsiteY62" fmla="*/ 498871 h 501616"/>
                  <a:gd name="connsiteX63" fmla="*/ 7267 w 509736"/>
                  <a:gd name="connsiteY63" fmla="*/ 499033 h 501616"/>
                  <a:gd name="connsiteX64" fmla="*/ 9465 w 509736"/>
                  <a:gd name="connsiteY64" fmla="*/ 500229 h 501616"/>
                  <a:gd name="connsiteX65" fmla="*/ 10254 w 509736"/>
                  <a:gd name="connsiteY65" fmla="*/ 500526 h 501616"/>
                  <a:gd name="connsiteX66" fmla="*/ 12230 w 509736"/>
                  <a:gd name="connsiteY66" fmla="*/ 501152 h 501616"/>
                  <a:gd name="connsiteX67" fmla="*/ 13055 w 509736"/>
                  <a:gd name="connsiteY67" fmla="*/ 501334 h 501616"/>
                  <a:gd name="connsiteX68" fmla="*/ 15914 w 509736"/>
                  <a:gd name="connsiteY68" fmla="*/ 501616 h 501616"/>
                  <a:gd name="connsiteX69" fmla="*/ 492465 w 509736"/>
                  <a:gd name="connsiteY69" fmla="*/ 501616 h 501616"/>
                  <a:gd name="connsiteX70" fmla="*/ 506275 w 509736"/>
                  <a:gd name="connsiteY70" fmla="*/ 493482 h 501616"/>
                  <a:gd name="connsiteX71" fmla="*/ 509737 w 509736"/>
                  <a:gd name="connsiteY71" fmla="*/ 485688 h 501616"/>
                  <a:gd name="connsiteX72" fmla="*/ 509737 w 509736"/>
                  <a:gd name="connsiteY72" fmla="*/ 156074 h 501616"/>
                  <a:gd name="connsiteX73" fmla="*/ 499114 w 509736"/>
                  <a:gd name="connsiteY73" fmla="*/ 145445 h 50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509736" h="501616">
                    <a:moveTo>
                      <a:pt x="499114" y="145445"/>
                    </a:moveTo>
                    <a:cubicBezTo>
                      <a:pt x="493247" y="145445"/>
                      <a:pt x="488497" y="150209"/>
                      <a:pt x="488497" y="156075"/>
                    </a:cubicBezTo>
                    <a:lnTo>
                      <a:pt x="488497" y="469760"/>
                    </a:lnTo>
                    <a:lnTo>
                      <a:pt x="430316" y="469760"/>
                    </a:lnTo>
                    <a:lnTo>
                      <a:pt x="430316" y="227489"/>
                    </a:lnTo>
                    <a:cubicBezTo>
                      <a:pt x="430316" y="221623"/>
                      <a:pt x="425566" y="216866"/>
                      <a:pt x="419700" y="216866"/>
                    </a:cubicBezTo>
                    <a:cubicBezTo>
                      <a:pt x="413826" y="216866"/>
                      <a:pt x="409077" y="221623"/>
                      <a:pt x="409077" y="227489"/>
                    </a:cubicBezTo>
                    <a:lnTo>
                      <a:pt x="409077" y="469760"/>
                    </a:lnTo>
                    <a:lnTo>
                      <a:pt x="350896" y="469760"/>
                    </a:lnTo>
                    <a:lnTo>
                      <a:pt x="350896" y="339882"/>
                    </a:lnTo>
                    <a:cubicBezTo>
                      <a:pt x="350896" y="334015"/>
                      <a:pt x="346146" y="329258"/>
                      <a:pt x="340280" y="329258"/>
                    </a:cubicBezTo>
                    <a:cubicBezTo>
                      <a:pt x="334414" y="329258"/>
                      <a:pt x="329656" y="334015"/>
                      <a:pt x="329656" y="339882"/>
                    </a:cubicBezTo>
                    <a:lnTo>
                      <a:pt x="329656" y="469760"/>
                    </a:lnTo>
                    <a:lnTo>
                      <a:pt x="271476" y="469760"/>
                    </a:lnTo>
                    <a:lnTo>
                      <a:pt x="271476" y="391598"/>
                    </a:lnTo>
                    <a:cubicBezTo>
                      <a:pt x="271476" y="385732"/>
                      <a:pt x="266711" y="380974"/>
                      <a:pt x="260852" y="380974"/>
                    </a:cubicBezTo>
                    <a:cubicBezTo>
                      <a:pt x="254987" y="380974"/>
                      <a:pt x="250229" y="385732"/>
                      <a:pt x="250229" y="391598"/>
                    </a:cubicBezTo>
                    <a:lnTo>
                      <a:pt x="250229" y="469760"/>
                    </a:lnTo>
                    <a:lnTo>
                      <a:pt x="192055" y="469760"/>
                    </a:lnTo>
                    <a:lnTo>
                      <a:pt x="192055" y="373267"/>
                    </a:lnTo>
                    <a:cubicBezTo>
                      <a:pt x="192055" y="367400"/>
                      <a:pt x="187298" y="362643"/>
                      <a:pt x="181431" y="362643"/>
                    </a:cubicBezTo>
                    <a:cubicBezTo>
                      <a:pt x="175565" y="362643"/>
                      <a:pt x="170808" y="367400"/>
                      <a:pt x="170808" y="373267"/>
                    </a:cubicBezTo>
                    <a:lnTo>
                      <a:pt x="170808" y="469760"/>
                    </a:lnTo>
                    <a:lnTo>
                      <a:pt x="112628" y="469760"/>
                    </a:lnTo>
                    <a:lnTo>
                      <a:pt x="112628" y="459500"/>
                    </a:lnTo>
                    <a:cubicBezTo>
                      <a:pt x="112628" y="453633"/>
                      <a:pt x="107871" y="448883"/>
                      <a:pt x="102004" y="448883"/>
                    </a:cubicBezTo>
                    <a:cubicBezTo>
                      <a:pt x="96138" y="448883"/>
                      <a:pt x="91388" y="453633"/>
                      <a:pt x="91388" y="459500"/>
                    </a:cubicBezTo>
                    <a:lnTo>
                      <a:pt x="91388" y="469760"/>
                    </a:lnTo>
                    <a:lnTo>
                      <a:pt x="46106" y="469760"/>
                    </a:lnTo>
                    <a:lnTo>
                      <a:pt x="187689" y="262481"/>
                    </a:lnTo>
                    <a:lnTo>
                      <a:pt x="269932" y="313835"/>
                    </a:lnTo>
                    <a:cubicBezTo>
                      <a:pt x="277122" y="318307"/>
                      <a:pt x="286578" y="316395"/>
                      <a:pt x="291428" y="309448"/>
                    </a:cubicBezTo>
                    <a:lnTo>
                      <a:pt x="468928" y="55514"/>
                    </a:lnTo>
                    <a:lnTo>
                      <a:pt x="476074" y="92924"/>
                    </a:lnTo>
                    <a:cubicBezTo>
                      <a:pt x="477532" y="100554"/>
                      <a:pt x="484209" y="105872"/>
                      <a:pt x="491711" y="105872"/>
                    </a:cubicBezTo>
                    <a:cubicBezTo>
                      <a:pt x="492699" y="105872"/>
                      <a:pt x="493709" y="105780"/>
                      <a:pt x="494712" y="105574"/>
                    </a:cubicBezTo>
                    <a:cubicBezTo>
                      <a:pt x="503353" y="103924"/>
                      <a:pt x="509025" y="95590"/>
                      <a:pt x="507370" y="86944"/>
                    </a:cubicBezTo>
                    <a:lnTo>
                      <a:pt x="493382" y="13681"/>
                    </a:lnTo>
                    <a:cubicBezTo>
                      <a:pt x="492585" y="9529"/>
                      <a:pt x="490174" y="5853"/>
                      <a:pt x="486684" y="3492"/>
                    </a:cubicBezTo>
                    <a:cubicBezTo>
                      <a:pt x="483191" y="1108"/>
                      <a:pt x="478889" y="219"/>
                      <a:pt x="474737" y="1025"/>
                    </a:cubicBezTo>
                    <a:lnTo>
                      <a:pt x="401489" y="15041"/>
                    </a:lnTo>
                    <a:cubicBezTo>
                      <a:pt x="392842" y="16690"/>
                      <a:pt x="387182" y="25045"/>
                      <a:pt x="388832" y="33678"/>
                    </a:cubicBezTo>
                    <a:cubicBezTo>
                      <a:pt x="390489" y="42324"/>
                      <a:pt x="398808" y="48006"/>
                      <a:pt x="407469" y="46335"/>
                    </a:cubicBezTo>
                    <a:lnTo>
                      <a:pt x="440946" y="39928"/>
                    </a:lnTo>
                    <a:lnTo>
                      <a:pt x="273986" y="278793"/>
                    </a:lnTo>
                    <a:lnTo>
                      <a:pt x="191593" y="227360"/>
                    </a:lnTo>
                    <a:cubicBezTo>
                      <a:pt x="184347" y="222831"/>
                      <a:pt x="174826" y="224829"/>
                      <a:pt x="170004" y="231882"/>
                    </a:cubicBezTo>
                    <a:lnTo>
                      <a:pt x="31864" y="434120"/>
                    </a:lnTo>
                    <a:lnTo>
                      <a:pt x="31864" y="15928"/>
                    </a:lnTo>
                    <a:cubicBezTo>
                      <a:pt x="31864" y="7132"/>
                      <a:pt x="24724" y="0"/>
                      <a:pt x="15928" y="0"/>
                    </a:cubicBezTo>
                    <a:cubicBezTo>
                      <a:pt x="7132" y="0"/>
                      <a:pt x="0" y="7132"/>
                      <a:pt x="0" y="15928"/>
                    </a:cubicBezTo>
                    <a:lnTo>
                      <a:pt x="0" y="485688"/>
                    </a:lnTo>
                    <a:cubicBezTo>
                      <a:pt x="0" y="485894"/>
                      <a:pt x="50" y="486079"/>
                      <a:pt x="50" y="486278"/>
                    </a:cubicBezTo>
                    <a:cubicBezTo>
                      <a:pt x="92" y="487125"/>
                      <a:pt x="143" y="487949"/>
                      <a:pt x="306" y="488767"/>
                    </a:cubicBezTo>
                    <a:cubicBezTo>
                      <a:pt x="399" y="489243"/>
                      <a:pt x="569" y="489684"/>
                      <a:pt x="704" y="490154"/>
                    </a:cubicBezTo>
                    <a:cubicBezTo>
                      <a:pt x="860" y="490680"/>
                      <a:pt x="981" y="491214"/>
                      <a:pt x="1195" y="491725"/>
                    </a:cubicBezTo>
                    <a:cubicBezTo>
                      <a:pt x="1387" y="492194"/>
                      <a:pt x="1642" y="492614"/>
                      <a:pt x="1877" y="493062"/>
                    </a:cubicBezTo>
                    <a:cubicBezTo>
                      <a:pt x="2126" y="493531"/>
                      <a:pt x="2346" y="494015"/>
                      <a:pt x="2638" y="494463"/>
                    </a:cubicBezTo>
                    <a:cubicBezTo>
                      <a:pt x="2929" y="494890"/>
                      <a:pt x="3271" y="495259"/>
                      <a:pt x="3591" y="495657"/>
                    </a:cubicBezTo>
                    <a:cubicBezTo>
                      <a:pt x="3918" y="496063"/>
                      <a:pt x="4217" y="496499"/>
                      <a:pt x="4593" y="496868"/>
                    </a:cubicBezTo>
                    <a:cubicBezTo>
                      <a:pt x="5105" y="497392"/>
                      <a:pt x="5689" y="497831"/>
                      <a:pt x="6272" y="498291"/>
                    </a:cubicBezTo>
                    <a:cubicBezTo>
                      <a:pt x="6506" y="498467"/>
                      <a:pt x="6691" y="498679"/>
                      <a:pt x="6940" y="498851"/>
                    </a:cubicBezTo>
                    <a:cubicBezTo>
                      <a:pt x="6954" y="498856"/>
                      <a:pt x="6975" y="498866"/>
                      <a:pt x="6990" y="498871"/>
                    </a:cubicBezTo>
                    <a:cubicBezTo>
                      <a:pt x="7075" y="498937"/>
                      <a:pt x="7175" y="498972"/>
                      <a:pt x="7267" y="499033"/>
                    </a:cubicBezTo>
                    <a:cubicBezTo>
                      <a:pt x="7967" y="499492"/>
                      <a:pt x="8702" y="499890"/>
                      <a:pt x="9465" y="500229"/>
                    </a:cubicBezTo>
                    <a:cubicBezTo>
                      <a:pt x="9720" y="500345"/>
                      <a:pt x="9991" y="500435"/>
                      <a:pt x="10254" y="500526"/>
                    </a:cubicBezTo>
                    <a:cubicBezTo>
                      <a:pt x="10908" y="500779"/>
                      <a:pt x="11562" y="500991"/>
                      <a:pt x="12230" y="501152"/>
                    </a:cubicBezTo>
                    <a:cubicBezTo>
                      <a:pt x="12500" y="501218"/>
                      <a:pt x="12778" y="501273"/>
                      <a:pt x="13055" y="501334"/>
                    </a:cubicBezTo>
                    <a:cubicBezTo>
                      <a:pt x="14008" y="501500"/>
                      <a:pt x="14954" y="501616"/>
                      <a:pt x="15914" y="501616"/>
                    </a:cubicBezTo>
                    <a:lnTo>
                      <a:pt x="492465" y="501616"/>
                    </a:lnTo>
                    <a:cubicBezTo>
                      <a:pt x="498424" y="501616"/>
                      <a:pt x="503550" y="498326"/>
                      <a:pt x="506275" y="493482"/>
                    </a:cubicBezTo>
                    <a:cubicBezTo>
                      <a:pt x="508394" y="491540"/>
                      <a:pt x="509737" y="488788"/>
                      <a:pt x="509737" y="485688"/>
                    </a:cubicBezTo>
                    <a:lnTo>
                      <a:pt x="509737" y="156074"/>
                    </a:lnTo>
                    <a:cubicBezTo>
                      <a:pt x="509737" y="150209"/>
                      <a:pt x="504978" y="145445"/>
                      <a:pt x="499114" y="145445"/>
                    </a:cubicBezTo>
                    <a:close/>
                  </a:path>
                </a:pathLst>
              </a:custGeom>
              <a:grpFill/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3AEF43-B241-CDAB-36F3-6B02E6560A83}"/>
                </a:ext>
              </a:extLst>
            </p:cNvPr>
            <p:cNvSpPr txBox="1"/>
            <p:nvPr/>
          </p:nvSpPr>
          <p:spPr>
            <a:xfrm>
              <a:off x="7937180" y="5047573"/>
              <a:ext cx="33663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04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631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F43B166-253A-DCC9-075E-F2E7D33838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5000"/>
                  <a:lumOff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468FF7E-FCF2-9497-F454-0C7311C69492}"/>
              </a:ext>
            </a:extLst>
          </p:cNvPr>
          <p:cNvSpPr/>
          <p:nvPr/>
        </p:nvSpPr>
        <p:spPr>
          <a:xfrm>
            <a:off x="5529540" y="4110689"/>
            <a:ext cx="4800600" cy="230771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15000">
                <a:schemeClr val="accent2">
                  <a:lumMod val="20000"/>
                  <a:lumOff val="80000"/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8AFEC9E-EBDC-4AF0-A33D-8017FF1A5FA2}"/>
              </a:ext>
            </a:extLst>
          </p:cNvPr>
          <p:cNvSpPr/>
          <p:nvPr/>
        </p:nvSpPr>
        <p:spPr>
          <a:xfrm>
            <a:off x="66916" y="296782"/>
            <a:ext cx="6264436" cy="6264436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26F46A-AC4B-52D1-6712-DD73B701ACDA}"/>
              </a:ext>
            </a:extLst>
          </p:cNvPr>
          <p:cNvSpPr txBox="1"/>
          <p:nvPr/>
        </p:nvSpPr>
        <p:spPr>
          <a:xfrm>
            <a:off x="8073112" y="3429000"/>
            <a:ext cx="2257028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400" dirty="0">
                <a:latin typeface="+mj-ea"/>
                <a:ea typeface="+mj-ea"/>
              </a:rPr>
              <a:t>运营指标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622693-2EB7-604B-06DB-36BCA35D6490}"/>
              </a:ext>
            </a:extLst>
          </p:cNvPr>
          <p:cNvSpPr txBox="1"/>
          <p:nvPr/>
        </p:nvSpPr>
        <p:spPr>
          <a:xfrm>
            <a:off x="8008992" y="2043901"/>
            <a:ext cx="2321148" cy="1231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ONE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8BD8F13-60C0-AAB6-EAD2-3F2A091958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90" t="10" r="25966" b="10"/>
          <a:stretch/>
        </p:blipFill>
        <p:spPr>
          <a:xfrm>
            <a:off x="302268" y="532134"/>
            <a:ext cx="5793732" cy="5793732"/>
          </a:xfrm>
          <a:custGeom>
            <a:avLst/>
            <a:gdLst>
              <a:gd name="connsiteX0" fmla="*/ 1900800 w 3801600"/>
              <a:gd name="connsiteY0" fmla="*/ 0 h 3801600"/>
              <a:gd name="connsiteX1" fmla="*/ 3801600 w 3801600"/>
              <a:gd name="connsiteY1" fmla="*/ 1900800 h 3801600"/>
              <a:gd name="connsiteX2" fmla="*/ 1900800 w 3801600"/>
              <a:gd name="connsiteY2" fmla="*/ 3801600 h 3801600"/>
              <a:gd name="connsiteX3" fmla="*/ 0 w 3801600"/>
              <a:gd name="connsiteY3" fmla="*/ 1900800 h 3801600"/>
              <a:gd name="connsiteX4" fmla="*/ 1900800 w 3801600"/>
              <a:gd name="connsiteY4" fmla="*/ 0 h 38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1600" h="3801600">
                <a:moveTo>
                  <a:pt x="1900800" y="0"/>
                </a:moveTo>
                <a:cubicBezTo>
                  <a:pt x="2950583" y="0"/>
                  <a:pt x="3801600" y="851017"/>
                  <a:pt x="3801600" y="1900800"/>
                </a:cubicBezTo>
                <a:cubicBezTo>
                  <a:pt x="3801600" y="2950583"/>
                  <a:pt x="2950583" y="3801600"/>
                  <a:pt x="1900800" y="3801600"/>
                </a:cubicBezTo>
                <a:cubicBezTo>
                  <a:pt x="851017" y="3801600"/>
                  <a:pt x="0" y="2950583"/>
                  <a:pt x="0" y="1900800"/>
                </a:cubicBezTo>
                <a:cubicBezTo>
                  <a:pt x="0" y="851017"/>
                  <a:pt x="851017" y="0"/>
                  <a:pt x="1900800" y="0"/>
                </a:cubicBez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E4CAF75-45A6-A76F-2AF9-0BEDC6AA6D99}"/>
              </a:ext>
            </a:extLst>
          </p:cNvPr>
          <p:cNvSpPr txBox="1"/>
          <p:nvPr/>
        </p:nvSpPr>
        <p:spPr>
          <a:xfrm>
            <a:off x="5529540" y="5351184"/>
            <a:ext cx="6096000" cy="886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51PPT模板网，幻灯片演示模板及素材免费下载！</a:t>
            </a: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574464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1833988D-972B-89BD-C22D-37B9DFDD5E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5000"/>
                  <a:lumOff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E044CA-4530-0767-D5A7-591B7F10FCB3}"/>
              </a:ext>
            </a:extLst>
          </p:cNvPr>
          <p:cNvSpPr txBox="1"/>
          <p:nvPr/>
        </p:nvSpPr>
        <p:spPr>
          <a:xfrm>
            <a:off x="6686472" y="4669682"/>
            <a:ext cx="1154162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可用性</a:t>
            </a:r>
            <a:endParaRPr lang="en-US" altLang="zh-CN" dirty="0">
              <a:latin typeface="+mj-ea"/>
              <a:ea typeface="+mj-ea"/>
            </a:endParaRPr>
          </a:p>
          <a:p>
            <a:pPr algn="ctr"/>
            <a:r>
              <a:rPr lang="zh-CN" altLang="en-US" dirty="0">
                <a:latin typeface="+mj-ea"/>
                <a:ea typeface="+mj-ea"/>
              </a:rPr>
              <a:t>指标完成率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6DB08D-52C1-44F9-26E6-92D7626BAB58}"/>
              </a:ext>
            </a:extLst>
          </p:cNvPr>
          <p:cNvSpPr txBox="1"/>
          <p:nvPr/>
        </p:nvSpPr>
        <p:spPr>
          <a:xfrm>
            <a:off x="4186543" y="4669682"/>
            <a:ext cx="1154162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连续性</a:t>
            </a:r>
            <a:endParaRPr lang="en-US" altLang="zh-CN" dirty="0">
              <a:latin typeface="+mj-ea"/>
              <a:ea typeface="+mj-ea"/>
            </a:endParaRPr>
          </a:p>
          <a:p>
            <a:pPr algn="ctr"/>
            <a:r>
              <a:rPr lang="zh-CN" altLang="en-US" dirty="0">
                <a:latin typeface="+mj-ea"/>
                <a:ea typeface="+mj-ea"/>
              </a:rPr>
              <a:t>指标完成率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2F6029-5A00-F152-776C-43B3CDFEA795}"/>
              </a:ext>
            </a:extLst>
          </p:cNvPr>
          <p:cNvSpPr txBox="1"/>
          <p:nvPr/>
        </p:nvSpPr>
        <p:spPr>
          <a:xfrm>
            <a:off x="1765580" y="4669682"/>
            <a:ext cx="1154162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可靠性</a:t>
            </a:r>
            <a:endParaRPr lang="en-US" altLang="zh-CN" dirty="0">
              <a:latin typeface="+mj-ea"/>
              <a:ea typeface="+mj-ea"/>
            </a:endParaRPr>
          </a:p>
          <a:p>
            <a:pPr algn="ctr"/>
            <a:r>
              <a:rPr lang="zh-CN" altLang="en-US" dirty="0">
                <a:latin typeface="+mj-ea"/>
                <a:ea typeface="+mj-ea"/>
              </a:rPr>
              <a:t>指标完成率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4CC504-D73C-3E06-B050-26265DAF704C}"/>
              </a:ext>
            </a:extLst>
          </p:cNvPr>
          <p:cNvSpPr txBox="1"/>
          <p:nvPr/>
        </p:nvSpPr>
        <p:spPr>
          <a:xfrm>
            <a:off x="9172782" y="4669682"/>
            <a:ext cx="1154162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响应</a:t>
            </a:r>
            <a:endParaRPr lang="en-US" altLang="zh-CN" dirty="0">
              <a:latin typeface="+mj-ea"/>
              <a:ea typeface="+mj-ea"/>
            </a:endParaRPr>
          </a:p>
          <a:p>
            <a:pPr algn="ctr"/>
            <a:r>
              <a:rPr lang="zh-CN" altLang="en-US" dirty="0">
                <a:latin typeface="+mj-ea"/>
                <a:ea typeface="+mj-ea"/>
              </a:rPr>
              <a:t>指标完成率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96730B7-2365-B893-C7A5-966382154668}"/>
              </a:ext>
            </a:extLst>
          </p:cNvPr>
          <p:cNvSpPr/>
          <p:nvPr/>
        </p:nvSpPr>
        <p:spPr>
          <a:xfrm>
            <a:off x="1442661" y="2280213"/>
            <a:ext cx="1800000" cy="18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6620580-AE28-E6F7-D479-0F0B0542C35E}"/>
              </a:ext>
            </a:extLst>
          </p:cNvPr>
          <p:cNvSpPr/>
          <p:nvPr/>
        </p:nvSpPr>
        <p:spPr>
          <a:xfrm>
            <a:off x="3863624" y="2280213"/>
            <a:ext cx="1800000" cy="18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CE47D8E-F192-7643-D41C-19157D36D34D}"/>
              </a:ext>
            </a:extLst>
          </p:cNvPr>
          <p:cNvSpPr/>
          <p:nvPr/>
        </p:nvSpPr>
        <p:spPr>
          <a:xfrm>
            <a:off x="6363553" y="2280213"/>
            <a:ext cx="1800000" cy="18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B09A1F7-519E-72BA-1E38-E3226E660897}"/>
              </a:ext>
            </a:extLst>
          </p:cNvPr>
          <p:cNvSpPr/>
          <p:nvPr/>
        </p:nvSpPr>
        <p:spPr>
          <a:xfrm>
            <a:off x="8849863" y="2280213"/>
            <a:ext cx="1800000" cy="180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E684D81-8D9D-1FB4-1006-4132C1CE15D8}"/>
              </a:ext>
            </a:extLst>
          </p:cNvPr>
          <p:cNvSpPr txBox="1"/>
          <p:nvPr/>
        </p:nvSpPr>
        <p:spPr>
          <a:xfrm>
            <a:off x="1865768" y="2872437"/>
            <a:ext cx="953786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90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C4925F-1BB5-664D-330F-01F9471BDDBE}"/>
              </a:ext>
            </a:extLst>
          </p:cNvPr>
          <p:cNvSpPr txBox="1"/>
          <p:nvPr/>
        </p:nvSpPr>
        <p:spPr>
          <a:xfrm>
            <a:off x="4286731" y="2872437"/>
            <a:ext cx="953786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80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3AFA048-73DF-57D6-22FC-263344F2F8E0}"/>
              </a:ext>
            </a:extLst>
          </p:cNvPr>
          <p:cNvSpPr txBox="1"/>
          <p:nvPr/>
        </p:nvSpPr>
        <p:spPr>
          <a:xfrm>
            <a:off x="6786660" y="2872437"/>
            <a:ext cx="953787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60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5F6F0B7-8FC9-2EDC-86A2-759F34614D3B}"/>
              </a:ext>
            </a:extLst>
          </p:cNvPr>
          <p:cNvSpPr txBox="1"/>
          <p:nvPr/>
        </p:nvSpPr>
        <p:spPr>
          <a:xfrm>
            <a:off x="9272970" y="2872437"/>
            <a:ext cx="953786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70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40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15F25953-BCCD-F9B7-73C1-14006841DF02}"/>
              </a:ext>
            </a:extLst>
          </p:cNvPr>
          <p:cNvSpPr/>
          <p:nvPr/>
        </p:nvSpPr>
        <p:spPr>
          <a:xfrm>
            <a:off x="1442661" y="2280213"/>
            <a:ext cx="1800000" cy="1800000"/>
          </a:xfrm>
          <a:prstGeom prst="arc">
            <a:avLst>
              <a:gd name="adj1" fmla="val 16200000"/>
              <a:gd name="adj2" fmla="val 13291358"/>
            </a:avLst>
          </a:prstGeom>
          <a:ln w="254000" cap="rnd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329E4F84-10CB-2D92-6D01-89DA26F6BC2C}"/>
              </a:ext>
            </a:extLst>
          </p:cNvPr>
          <p:cNvSpPr/>
          <p:nvPr/>
        </p:nvSpPr>
        <p:spPr>
          <a:xfrm>
            <a:off x="3863624" y="2280213"/>
            <a:ext cx="1800000" cy="1800000"/>
          </a:xfrm>
          <a:prstGeom prst="arc">
            <a:avLst>
              <a:gd name="adj1" fmla="val 16200000"/>
              <a:gd name="adj2" fmla="val 11113140"/>
            </a:avLst>
          </a:prstGeom>
          <a:ln w="254000" cap="rnd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18E29CD8-EF09-1D13-A118-607F04EAA7CA}"/>
              </a:ext>
            </a:extLst>
          </p:cNvPr>
          <p:cNvSpPr/>
          <p:nvPr/>
        </p:nvSpPr>
        <p:spPr>
          <a:xfrm>
            <a:off x="6363553" y="2280213"/>
            <a:ext cx="1800000" cy="1800000"/>
          </a:xfrm>
          <a:prstGeom prst="arc">
            <a:avLst>
              <a:gd name="adj1" fmla="val 16200000"/>
              <a:gd name="adj2" fmla="val 6863180"/>
            </a:avLst>
          </a:prstGeom>
          <a:ln w="254000" cap="rnd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D9B83FB0-EF06-6478-43F6-590B61DF99A0}"/>
              </a:ext>
            </a:extLst>
          </p:cNvPr>
          <p:cNvSpPr/>
          <p:nvPr/>
        </p:nvSpPr>
        <p:spPr>
          <a:xfrm>
            <a:off x="8849863" y="2280213"/>
            <a:ext cx="1800000" cy="1800000"/>
          </a:xfrm>
          <a:prstGeom prst="arc">
            <a:avLst>
              <a:gd name="adj1" fmla="val 16200000"/>
              <a:gd name="adj2" fmla="val 8588175"/>
            </a:avLst>
          </a:prstGeom>
          <a:ln w="254000" cap="rnd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093CC7F-856E-53A5-14B4-CD652C3FB0BC}"/>
              </a:ext>
            </a:extLst>
          </p:cNvPr>
          <p:cNvSpPr/>
          <p:nvPr/>
        </p:nvSpPr>
        <p:spPr>
          <a:xfrm>
            <a:off x="660400" y="899529"/>
            <a:ext cx="4800600" cy="23077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5000">
                <a:schemeClr val="accent2">
                  <a:lumMod val="20000"/>
                  <a:lumOff val="80000"/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8264B2E-F884-2B64-1DCF-3908181D4F48}"/>
              </a:ext>
            </a:extLst>
          </p:cNvPr>
          <p:cNvSpPr txBox="1"/>
          <p:nvPr/>
        </p:nvSpPr>
        <p:spPr>
          <a:xfrm>
            <a:off x="660400" y="536257"/>
            <a:ext cx="212852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运营指标</a:t>
            </a:r>
          </a:p>
        </p:txBody>
      </p:sp>
    </p:spTree>
    <p:extLst>
      <p:ext uri="{BB962C8B-B14F-4D97-AF65-F5344CB8AC3E}">
        <p14:creationId xmlns:p14="http://schemas.microsoft.com/office/powerpoint/2010/main" val="3391193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68EF476F-9D0D-5D1B-3DC4-BE0796AD8A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5000"/>
                  <a:lumOff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2E0CC87-656D-E302-F911-C000CD9828D3}"/>
              </a:ext>
            </a:extLst>
          </p:cNvPr>
          <p:cNvSpPr/>
          <p:nvPr/>
        </p:nvSpPr>
        <p:spPr>
          <a:xfrm>
            <a:off x="6731002" y="0"/>
            <a:ext cx="5460998" cy="6858000"/>
          </a:xfrm>
          <a:custGeom>
            <a:avLst/>
            <a:gdLst>
              <a:gd name="connsiteX0" fmla="*/ 2608890 w 5460998"/>
              <a:gd name="connsiteY0" fmla="*/ 0 h 6858000"/>
              <a:gd name="connsiteX1" fmla="*/ 5329766 w 5460998"/>
              <a:gd name="connsiteY1" fmla="*/ 0 h 6858000"/>
              <a:gd name="connsiteX2" fmla="*/ 5334116 w 5460998"/>
              <a:gd name="connsiteY2" fmla="*/ 1472 h 6858000"/>
              <a:gd name="connsiteX3" fmla="*/ 5460998 w 5460998"/>
              <a:gd name="connsiteY3" fmla="*/ 51500 h 6858000"/>
              <a:gd name="connsiteX4" fmla="*/ 5460998 w 5460998"/>
              <a:gd name="connsiteY4" fmla="*/ 6858000 h 6858000"/>
              <a:gd name="connsiteX5" fmla="*/ 1531567 w 5460998"/>
              <a:gd name="connsiteY5" fmla="*/ 6858000 h 6858000"/>
              <a:gd name="connsiteX6" fmla="*/ 1444467 w 5460998"/>
              <a:gd name="connsiteY6" fmla="*/ 6792869 h 6858000"/>
              <a:gd name="connsiteX7" fmla="*/ 0 w 5460998"/>
              <a:gd name="connsiteY7" fmla="*/ 3729942 h 6858000"/>
              <a:gd name="connsiteX8" fmla="*/ 2604540 w 5460998"/>
              <a:gd name="connsiteY8" fmla="*/ 14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0998" h="6858000">
                <a:moveTo>
                  <a:pt x="2608890" y="0"/>
                </a:moveTo>
                <a:lnTo>
                  <a:pt x="5329766" y="0"/>
                </a:lnTo>
                <a:lnTo>
                  <a:pt x="5334116" y="1472"/>
                </a:lnTo>
                <a:lnTo>
                  <a:pt x="5460998" y="51500"/>
                </a:lnTo>
                <a:lnTo>
                  <a:pt x="5460998" y="6858000"/>
                </a:lnTo>
                <a:lnTo>
                  <a:pt x="1531567" y="6858000"/>
                </a:lnTo>
                <a:lnTo>
                  <a:pt x="1444467" y="6792869"/>
                </a:lnTo>
                <a:cubicBezTo>
                  <a:pt x="562295" y="6064835"/>
                  <a:pt x="0" y="4963054"/>
                  <a:pt x="0" y="3729942"/>
                </a:cubicBezTo>
                <a:cubicBezTo>
                  <a:pt x="0" y="2017287"/>
                  <a:pt x="1084674" y="557970"/>
                  <a:pt x="2604540" y="147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161ED18-C01C-4151-B59E-FD9E123E4F3A}"/>
              </a:ext>
            </a:extLst>
          </p:cNvPr>
          <p:cNvSpPr/>
          <p:nvPr/>
        </p:nvSpPr>
        <p:spPr>
          <a:xfrm>
            <a:off x="660400" y="1586614"/>
            <a:ext cx="7378995" cy="4547486"/>
          </a:xfrm>
          <a:prstGeom prst="roundRect">
            <a:avLst>
              <a:gd name="adj" fmla="val 26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D395C7E-AD4D-20F3-2080-7B71EC65FD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792533"/>
              </p:ext>
            </p:extLst>
          </p:nvPr>
        </p:nvGraphicFramePr>
        <p:xfrm>
          <a:off x="925976" y="1769067"/>
          <a:ext cx="6847842" cy="404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0778">
                  <a:extLst>
                    <a:ext uri="{9D8B030D-6E8A-4147-A177-3AD203B41FA5}">
                      <a16:colId xmlns:a16="http://schemas.microsoft.com/office/drawing/2014/main" val="46348339"/>
                    </a:ext>
                  </a:extLst>
                </a:gridCol>
                <a:gridCol w="1111170">
                  <a:extLst>
                    <a:ext uri="{9D8B030D-6E8A-4147-A177-3AD203B41FA5}">
                      <a16:colId xmlns:a16="http://schemas.microsoft.com/office/drawing/2014/main" val="2778773249"/>
                    </a:ext>
                  </a:extLst>
                </a:gridCol>
                <a:gridCol w="1365813">
                  <a:extLst>
                    <a:ext uri="{9D8B030D-6E8A-4147-A177-3AD203B41FA5}">
                      <a16:colId xmlns:a16="http://schemas.microsoft.com/office/drawing/2014/main" val="1446369736"/>
                    </a:ext>
                  </a:extLst>
                </a:gridCol>
                <a:gridCol w="1284790">
                  <a:extLst>
                    <a:ext uri="{9D8B030D-6E8A-4147-A177-3AD203B41FA5}">
                      <a16:colId xmlns:a16="http://schemas.microsoft.com/office/drawing/2014/main" val="2454556292"/>
                    </a:ext>
                  </a:extLst>
                </a:gridCol>
                <a:gridCol w="1203984">
                  <a:extLst>
                    <a:ext uri="{9D8B030D-6E8A-4147-A177-3AD203B41FA5}">
                      <a16:colId xmlns:a16="http://schemas.microsoft.com/office/drawing/2014/main" val="4047065486"/>
                    </a:ext>
                  </a:extLst>
                </a:gridCol>
                <a:gridCol w="1141307">
                  <a:extLst>
                    <a:ext uri="{9D8B030D-6E8A-4147-A177-3AD203B41FA5}">
                      <a16:colId xmlns:a16="http://schemas.microsoft.com/office/drawing/2014/main" val="1611346473"/>
                    </a:ext>
                  </a:extLst>
                </a:gridCol>
              </a:tblGrid>
              <a:tr h="5054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序号</a:t>
                      </a:r>
                      <a:endParaRPr lang="zh-CN" altLang="en-US" sz="1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12700" marR="12700" marT="12700" anchor="b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姓名</a:t>
                      </a:r>
                      <a:endParaRPr lang="zh-CN" altLang="en-US" sz="1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变动</a:t>
                      </a:r>
                      <a:r>
                        <a:rPr lang="zh-CN" altLang="en-US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方式</a:t>
                      </a: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日期</a:t>
                      </a:r>
                      <a:endParaRPr lang="zh-CN" altLang="en-US" sz="1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变动原因</a:t>
                      </a:r>
                      <a:endParaRPr lang="zh-CN" altLang="en-US" sz="1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所在</a:t>
                      </a:r>
                      <a:r>
                        <a:rPr lang="zh-CN" altLang="en-US" sz="18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部分</a:t>
                      </a: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noFill/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080479"/>
                  </a:ext>
                </a:extLst>
              </a:tr>
              <a:tr h="5054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张三</a:t>
                      </a: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入职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20XX/X/X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人员替补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科技部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5501472"/>
                  </a:ext>
                </a:extLst>
              </a:tr>
              <a:tr h="5054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李四</a:t>
                      </a: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入职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20XX/X/X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人员替补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研发部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4021127"/>
                  </a:ext>
                </a:extLst>
              </a:tr>
              <a:tr h="5054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王五</a:t>
                      </a: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入职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20XX/X/X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人员替补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研发部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5803252"/>
                  </a:ext>
                </a:extLst>
              </a:tr>
              <a:tr h="5054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赵六</a:t>
                      </a: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离职</a:t>
                      </a: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20XX/X/X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人员替补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研发部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737590"/>
                  </a:ext>
                </a:extLst>
              </a:tr>
              <a:tr h="5054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张四</a:t>
                      </a: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离职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20XX/X/X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个人原因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市场部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+mn-cs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2421890"/>
                  </a:ext>
                </a:extLst>
              </a:tr>
              <a:tr h="5054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王三</a:t>
                      </a: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离职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20XX/X/X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个人原因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市场部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+mn-cs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945526"/>
                  </a:ext>
                </a:extLst>
              </a:tr>
              <a:tr h="5054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1270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赵二</a:t>
                      </a: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离职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20XX/X/X</a:t>
                      </a:r>
                      <a:endParaRPr lang="en-US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400" b="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个人原因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OPPOSans R"/>
                          <a:ea typeface="OPPOSans R"/>
                          <a:cs typeface="+mn-cs"/>
                        </a:rPr>
                        <a:t>市场部</a:t>
                      </a:r>
                      <a:endParaRPr kumimoji="0" lang="en-US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OPPOSans R"/>
                        <a:ea typeface="OPPOSans R"/>
                        <a:cs typeface="+mn-cs"/>
                      </a:endParaRPr>
                    </a:p>
                  </a:txBody>
                  <a:tcPr marL="12700" marR="12700" marT="12700" anchor="b">
                    <a:lnL w="6350" cap="flat" cmpd="sng">
                      <a:noFill/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noFill/>
                      <a:prstDash val="solid"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981201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32F7BCAC-934B-C0FD-C515-D037AE88D4A9}"/>
              </a:ext>
            </a:extLst>
          </p:cNvPr>
          <p:cNvSpPr txBox="1"/>
          <p:nvPr/>
        </p:nvSpPr>
        <p:spPr>
          <a:xfrm>
            <a:off x="8693843" y="2850862"/>
            <a:ext cx="2818779" cy="6487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FFFF">
                    <a:alpha val="80000"/>
                  </a:srgbClr>
                </a:solidFill>
              </a:rPr>
              <a:t>此处添加自己的内容，解释表格内容或是总结性语言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A50277-5135-1198-7D71-227E195AD55A}"/>
              </a:ext>
            </a:extLst>
          </p:cNvPr>
          <p:cNvSpPr txBox="1"/>
          <p:nvPr/>
        </p:nvSpPr>
        <p:spPr>
          <a:xfrm>
            <a:off x="8693842" y="3852647"/>
            <a:ext cx="2818779" cy="6487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FFFF">
                    <a:alpha val="80000"/>
                  </a:srgbClr>
                </a:solidFill>
              </a:rPr>
              <a:t>此处添加自己的内容，解释表格内容或是总结性语言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0D064D-51A6-57FF-B5F4-E0A986F41097}"/>
              </a:ext>
            </a:extLst>
          </p:cNvPr>
          <p:cNvSpPr txBox="1"/>
          <p:nvPr/>
        </p:nvSpPr>
        <p:spPr>
          <a:xfrm>
            <a:off x="8693842" y="4854431"/>
            <a:ext cx="2818779" cy="6487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FFFF">
                    <a:alpha val="80000"/>
                  </a:srgbClr>
                </a:solidFill>
              </a:rPr>
              <a:t>此处添加自己的内容，解释表格内容或是总结性语言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A2CC88-E9C4-4137-AC43-47D7C387172C}"/>
              </a:ext>
            </a:extLst>
          </p:cNvPr>
          <p:cNvSpPr/>
          <p:nvPr/>
        </p:nvSpPr>
        <p:spPr>
          <a:xfrm>
            <a:off x="660400" y="899529"/>
            <a:ext cx="4800600" cy="23077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5000">
                <a:schemeClr val="accent2">
                  <a:lumMod val="20000"/>
                  <a:lumOff val="80000"/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D3C694-CB99-F19F-3F68-9227D6ABA7C7}"/>
              </a:ext>
            </a:extLst>
          </p:cNvPr>
          <p:cNvSpPr txBox="1"/>
          <p:nvPr/>
        </p:nvSpPr>
        <p:spPr>
          <a:xfrm>
            <a:off x="8693844" y="1921599"/>
            <a:ext cx="123110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j-ea"/>
                <a:ea typeface="+mj-ea"/>
              </a:rPr>
              <a:t>原因分析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ABB561C-4DC7-B6F4-62FB-084898FCC04C}"/>
              </a:ext>
            </a:extLst>
          </p:cNvPr>
          <p:cNvSpPr txBox="1"/>
          <p:nvPr/>
        </p:nvSpPr>
        <p:spPr>
          <a:xfrm>
            <a:off x="660400" y="536257"/>
            <a:ext cx="212852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人员情况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C9A7043-5CE1-F6DD-0021-76D272BD0BB2}"/>
              </a:ext>
            </a:extLst>
          </p:cNvPr>
          <p:cNvCxnSpPr>
            <a:cxnSpLocks/>
          </p:cNvCxnSpPr>
          <p:nvPr/>
        </p:nvCxnSpPr>
        <p:spPr>
          <a:xfrm>
            <a:off x="8693844" y="2550777"/>
            <a:ext cx="2818779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983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F02AE8B-B996-27E3-7F7F-C1DEE8C23E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5000"/>
                  <a:lumOff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9DAC57-73F6-F8BE-DAE2-7CA6220F4967}"/>
              </a:ext>
            </a:extLst>
          </p:cNvPr>
          <p:cNvSpPr txBox="1"/>
          <p:nvPr/>
        </p:nvSpPr>
        <p:spPr>
          <a:xfrm>
            <a:off x="3240418" y="1887885"/>
            <a:ext cx="1014828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2400" dirty="0">
                <a:latin typeface="+mj-ea"/>
                <a:ea typeface="+mj-ea"/>
              </a:rPr>
              <a:t>配电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E8320D6-6AEE-D12C-8A17-377CBE756E01}"/>
              </a:ext>
            </a:extLst>
          </p:cNvPr>
          <p:cNvSpPr/>
          <p:nvPr/>
        </p:nvSpPr>
        <p:spPr>
          <a:xfrm>
            <a:off x="4534083" y="2257217"/>
            <a:ext cx="3123834" cy="3123834"/>
          </a:xfrm>
          <a:prstGeom prst="ellipse">
            <a:avLst/>
          </a:prstGeom>
          <a:gradFill>
            <a:gsLst>
              <a:gs pos="50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AC030A7-9EBC-C338-6ACE-C44B3FFB3A72}"/>
              </a:ext>
            </a:extLst>
          </p:cNvPr>
          <p:cNvSpPr/>
          <p:nvPr/>
        </p:nvSpPr>
        <p:spPr>
          <a:xfrm>
            <a:off x="5259859" y="2982993"/>
            <a:ext cx="1672282" cy="16722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29E0A0-9700-7702-19F2-1B7AF1FED289}"/>
              </a:ext>
            </a:extLst>
          </p:cNvPr>
          <p:cNvSpPr txBox="1"/>
          <p:nvPr/>
        </p:nvSpPr>
        <p:spPr>
          <a:xfrm>
            <a:off x="5634335" y="3388247"/>
            <a:ext cx="923330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FFFF">
                    <a:alpha val="90000"/>
                  </a:srgbClr>
                </a:solidFill>
                <a:latin typeface="+mj-ea"/>
                <a:ea typeface="+mj-ea"/>
              </a:rPr>
              <a:t>故障</a:t>
            </a:r>
            <a:endParaRPr lang="en-US" altLang="zh-CN" sz="2800" dirty="0">
              <a:solidFill>
                <a:srgbClr val="FFFFFF">
                  <a:alpha val="90000"/>
                </a:srgb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dirty="0">
                <a:solidFill>
                  <a:srgbClr val="FFFFFF">
                    <a:alpha val="90000"/>
                  </a:srgbClr>
                </a:solidFill>
                <a:latin typeface="+mj-ea"/>
                <a:ea typeface="+mj-ea"/>
              </a:rPr>
              <a:t>分析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6630FB-1F8B-35F9-5EB3-48D5192004EE}"/>
              </a:ext>
            </a:extLst>
          </p:cNvPr>
          <p:cNvSpPr txBox="1"/>
          <p:nvPr/>
        </p:nvSpPr>
        <p:spPr>
          <a:xfrm>
            <a:off x="1754659" y="2319810"/>
            <a:ext cx="2500587" cy="8720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/>
              <a:t>此处添加故障数量、故障原因、故障数据。故障设备等，并作出故障分析描述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2D4A54-003A-BE5A-7195-8978C30F2DFB}"/>
              </a:ext>
            </a:extLst>
          </p:cNvPr>
          <p:cNvSpPr txBox="1"/>
          <p:nvPr/>
        </p:nvSpPr>
        <p:spPr>
          <a:xfrm>
            <a:off x="3240418" y="4177145"/>
            <a:ext cx="1014828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2400" dirty="0">
                <a:latin typeface="+mj-ea"/>
                <a:ea typeface="+mj-ea"/>
              </a:rPr>
              <a:t>弱电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CDDB63C-D27F-EC99-B34B-5D6BFA5C27EF}"/>
              </a:ext>
            </a:extLst>
          </p:cNvPr>
          <p:cNvSpPr txBox="1"/>
          <p:nvPr/>
        </p:nvSpPr>
        <p:spPr>
          <a:xfrm>
            <a:off x="7936754" y="1900265"/>
            <a:ext cx="1014828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暖通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DD31F67-C3D1-0EDA-E1E9-CA8D05F26654}"/>
              </a:ext>
            </a:extLst>
          </p:cNvPr>
          <p:cNvSpPr txBox="1"/>
          <p:nvPr/>
        </p:nvSpPr>
        <p:spPr>
          <a:xfrm>
            <a:off x="7936754" y="4177145"/>
            <a:ext cx="1528522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消防安全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46B83ED-C977-108B-54B3-60ACB883479C}"/>
              </a:ext>
            </a:extLst>
          </p:cNvPr>
          <p:cNvSpPr/>
          <p:nvPr/>
        </p:nvSpPr>
        <p:spPr>
          <a:xfrm>
            <a:off x="660400" y="899529"/>
            <a:ext cx="4800600" cy="23077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5000">
                <a:schemeClr val="accent2">
                  <a:lumMod val="20000"/>
                  <a:lumOff val="80000"/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F0C813-208E-E8F9-0307-736C82503DBB}"/>
              </a:ext>
            </a:extLst>
          </p:cNvPr>
          <p:cNvSpPr txBox="1"/>
          <p:nvPr/>
        </p:nvSpPr>
        <p:spPr>
          <a:xfrm>
            <a:off x="660400" y="536257"/>
            <a:ext cx="212852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例行工作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6444D1C-0BFA-8F8C-F5AC-D5EAC96F7484}"/>
              </a:ext>
            </a:extLst>
          </p:cNvPr>
          <p:cNvSpPr txBox="1"/>
          <p:nvPr/>
        </p:nvSpPr>
        <p:spPr>
          <a:xfrm>
            <a:off x="1754659" y="4573805"/>
            <a:ext cx="2500587" cy="8720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/>
              <a:t>此处添加故障数量、故障原因、故障数据。故障设备等，并作出故障分析描述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EA9F286-9557-B33F-630A-DE3D9A1B003F}"/>
              </a:ext>
            </a:extLst>
          </p:cNvPr>
          <p:cNvSpPr txBox="1"/>
          <p:nvPr/>
        </p:nvSpPr>
        <p:spPr>
          <a:xfrm>
            <a:off x="7936754" y="2319810"/>
            <a:ext cx="2500587" cy="8720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此处添加故障数量、故障原因、故障数据。故障设备等，并作出故障分析描述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3C792C5-2458-A9B8-5A5B-C3452173C9FF}"/>
              </a:ext>
            </a:extLst>
          </p:cNvPr>
          <p:cNvSpPr txBox="1"/>
          <p:nvPr/>
        </p:nvSpPr>
        <p:spPr>
          <a:xfrm>
            <a:off x="7936754" y="4573805"/>
            <a:ext cx="2500587" cy="11675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/>
              <a:t>51PPT</a:t>
            </a:r>
            <a:r>
              <a:rPr lang="zh-CN" altLang="en-US" sz="1600" dirty="0"/>
              <a:t>模板网，幻灯片演示模板及素材免费下载！</a:t>
            </a:r>
          </a:p>
          <a:p>
            <a:pPr>
              <a:lnSpc>
                <a:spcPct val="120000"/>
              </a:lnSpc>
            </a:pPr>
            <a:r>
              <a:rPr lang="en-US" altLang="zh-CN" sz="1600" dirty="0"/>
              <a:t>51PPT</a:t>
            </a:r>
            <a:r>
              <a:rPr lang="zh-CN" altLang="en-US" sz="1600" dirty="0"/>
              <a:t>模板网 官网唯一网址：</a:t>
            </a:r>
            <a:r>
              <a:rPr lang="en-US" altLang="zh-CN" sz="1600" dirty="0"/>
              <a:t>www.51pptmoban.com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12531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33C59C61-05FA-04C1-6A31-239B6EAC5C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5000"/>
                  <a:lumOff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2BF623B-C0EE-76E9-FA9A-652A0EED4F6B}"/>
              </a:ext>
            </a:extLst>
          </p:cNvPr>
          <p:cNvSpPr/>
          <p:nvPr/>
        </p:nvSpPr>
        <p:spPr>
          <a:xfrm>
            <a:off x="660400" y="899529"/>
            <a:ext cx="4800600" cy="23077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5000">
                <a:schemeClr val="accent2">
                  <a:lumMod val="20000"/>
                  <a:lumOff val="80000"/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3C79178-9897-AB2E-08B5-FDEFDA79B47B}"/>
              </a:ext>
            </a:extLst>
          </p:cNvPr>
          <p:cNvGrpSpPr/>
          <p:nvPr/>
        </p:nvGrpSpPr>
        <p:grpSpPr>
          <a:xfrm>
            <a:off x="7853979" y="1867083"/>
            <a:ext cx="3123834" cy="3123834"/>
            <a:chOff x="7911130" y="1867083"/>
            <a:chExt cx="3123834" cy="312383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60B82E9-0335-0E32-25E9-AD7C06E6B238}"/>
                </a:ext>
              </a:extLst>
            </p:cNvPr>
            <p:cNvSpPr/>
            <p:nvPr/>
          </p:nvSpPr>
          <p:spPr>
            <a:xfrm>
              <a:off x="7911130" y="1867083"/>
              <a:ext cx="3123834" cy="3123834"/>
            </a:xfrm>
            <a:prstGeom prst="ellipse">
              <a:avLst/>
            </a:prstGeom>
            <a:gradFill flip="none" rotWithShape="1">
              <a:gsLst>
                <a:gs pos="25000">
                  <a:srgbClr val="FFFFFF">
                    <a:alpha val="0"/>
                  </a:srgbClr>
                </a:gs>
                <a:gs pos="81000">
                  <a:schemeClr val="accent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46000">
                    <a:schemeClr val="accent1">
                      <a:lumMod val="5000"/>
                      <a:lumOff val="95000"/>
                      <a:alpha val="22000"/>
                    </a:schemeClr>
                  </a:gs>
                  <a:gs pos="89000">
                    <a:srgbClr val="FFFFF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2B16C03-EA67-6BEB-F81D-737B1408569E}"/>
                </a:ext>
              </a:extLst>
            </p:cNvPr>
            <p:cNvSpPr txBox="1"/>
            <p:nvPr/>
          </p:nvSpPr>
          <p:spPr>
            <a:xfrm>
              <a:off x="8897589" y="2760018"/>
              <a:ext cx="1378583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年度计划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2D727E6-26BF-F0F0-6AB4-0302FC1CB80A}"/>
                </a:ext>
              </a:extLst>
            </p:cNvPr>
            <p:cNvSpPr txBox="1"/>
            <p:nvPr/>
          </p:nvSpPr>
          <p:spPr>
            <a:xfrm>
              <a:off x="8897589" y="3254752"/>
              <a:ext cx="1378583" cy="8720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此处添加内容，详细描述具体年度计划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442A511-C74B-FAEA-5BD3-9449D38174CA}"/>
              </a:ext>
            </a:extLst>
          </p:cNvPr>
          <p:cNvGrpSpPr/>
          <p:nvPr/>
        </p:nvGrpSpPr>
        <p:grpSpPr>
          <a:xfrm>
            <a:off x="5640715" y="1867083"/>
            <a:ext cx="3123834" cy="3123834"/>
            <a:chOff x="5697866" y="1867083"/>
            <a:chExt cx="3123834" cy="312383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27BA4E42-83A6-11AD-156A-4B26DBBC2D96}"/>
                </a:ext>
              </a:extLst>
            </p:cNvPr>
            <p:cNvSpPr/>
            <p:nvPr/>
          </p:nvSpPr>
          <p:spPr>
            <a:xfrm>
              <a:off x="5697866" y="1867083"/>
              <a:ext cx="3123834" cy="3123834"/>
            </a:xfrm>
            <a:prstGeom prst="ellipse">
              <a:avLst/>
            </a:prstGeom>
            <a:gradFill flip="none" rotWithShape="1">
              <a:gsLst>
                <a:gs pos="25000">
                  <a:srgbClr val="FFFFFF">
                    <a:alpha val="0"/>
                  </a:srgbClr>
                </a:gs>
                <a:gs pos="81000">
                  <a:schemeClr val="accent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46000">
                    <a:schemeClr val="accent1">
                      <a:lumMod val="5000"/>
                      <a:lumOff val="95000"/>
                      <a:alpha val="22000"/>
                    </a:schemeClr>
                  </a:gs>
                  <a:gs pos="89000">
                    <a:srgbClr val="FFFFF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81AA57E-5AB5-9A15-D20B-0D3969C3D74C}"/>
                </a:ext>
              </a:extLst>
            </p:cNvPr>
            <p:cNvSpPr txBox="1"/>
            <p:nvPr/>
          </p:nvSpPr>
          <p:spPr>
            <a:xfrm>
              <a:off x="6684325" y="2760018"/>
              <a:ext cx="1378583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年度计划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FA84C51-C4A9-E61A-3FE6-52D873F25841}"/>
                </a:ext>
              </a:extLst>
            </p:cNvPr>
            <p:cNvSpPr txBox="1"/>
            <p:nvPr/>
          </p:nvSpPr>
          <p:spPr>
            <a:xfrm>
              <a:off x="6684325" y="3254752"/>
              <a:ext cx="1378583" cy="8720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此处添加内容，详细描述具体年度计划</a:t>
              </a:r>
            </a:p>
          </p:txBody>
        </p:sp>
        <p:sp>
          <p:nvSpPr>
            <p:cNvPr id="18" name="箭头: V 形 17">
              <a:extLst>
                <a:ext uri="{FF2B5EF4-FFF2-40B4-BE49-F238E27FC236}">
                  <a16:creationId xmlns:a16="http://schemas.microsoft.com/office/drawing/2014/main" id="{0523A50F-8F17-5D62-73E4-F9CAF3BF62A9}"/>
                </a:ext>
              </a:extLst>
            </p:cNvPr>
            <p:cNvSpPr/>
            <p:nvPr/>
          </p:nvSpPr>
          <p:spPr>
            <a:xfrm>
              <a:off x="8284488" y="3270824"/>
              <a:ext cx="316351" cy="316351"/>
            </a:xfrm>
            <a:prstGeom prst="chevron">
              <a:avLst/>
            </a:prstGeom>
            <a:gradFill flip="none" rotWithShape="1">
              <a:gsLst>
                <a:gs pos="0">
                  <a:srgbClr val="FFFFFF">
                    <a:alpha val="2000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8FC70C93-FC5E-479C-C601-DEBB7099140A}"/>
              </a:ext>
            </a:extLst>
          </p:cNvPr>
          <p:cNvSpPr txBox="1"/>
          <p:nvPr/>
        </p:nvSpPr>
        <p:spPr>
          <a:xfrm>
            <a:off x="660400" y="536257"/>
            <a:ext cx="212852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例行工作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A80982C-55CF-AAC0-BE6C-9A6F03A50AE6}"/>
              </a:ext>
            </a:extLst>
          </p:cNvPr>
          <p:cNvGrpSpPr/>
          <p:nvPr/>
        </p:nvGrpSpPr>
        <p:grpSpPr>
          <a:xfrm>
            <a:off x="3427451" y="1867083"/>
            <a:ext cx="3123834" cy="3123834"/>
            <a:chOff x="3484602" y="1867083"/>
            <a:chExt cx="3123834" cy="312383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E5D503C-73A9-3749-6EFF-128C46610035}"/>
                </a:ext>
              </a:extLst>
            </p:cNvPr>
            <p:cNvSpPr/>
            <p:nvPr/>
          </p:nvSpPr>
          <p:spPr>
            <a:xfrm>
              <a:off x="3484602" y="1867083"/>
              <a:ext cx="3123834" cy="3123834"/>
            </a:xfrm>
            <a:prstGeom prst="ellipse">
              <a:avLst/>
            </a:prstGeom>
            <a:gradFill flip="none" rotWithShape="1">
              <a:gsLst>
                <a:gs pos="25000">
                  <a:srgbClr val="FFFFFF">
                    <a:alpha val="0"/>
                  </a:srgbClr>
                </a:gs>
                <a:gs pos="81000">
                  <a:schemeClr val="accent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46000">
                    <a:schemeClr val="accent1">
                      <a:lumMod val="5000"/>
                      <a:lumOff val="95000"/>
                      <a:alpha val="22000"/>
                    </a:schemeClr>
                  </a:gs>
                  <a:gs pos="89000">
                    <a:srgbClr val="FFFFF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CE56580-4799-A928-B1D9-3A1375C56578}"/>
                </a:ext>
              </a:extLst>
            </p:cNvPr>
            <p:cNvSpPr txBox="1"/>
            <p:nvPr/>
          </p:nvSpPr>
          <p:spPr>
            <a:xfrm>
              <a:off x="4471061" y="2760018"/>
              <a:ext cx="1378583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年度计划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8CB7DBE-7561-7928-013E-971760A128ED}"/>
                </a:ext>
              </a:extLst>
            </p:cNvPr>
            <p:cNvSpPr txBox="1"/>
            <p:nvPr/>
          </p:nvSpPr>
          <p:spPr>
            <a:xfrm>
              <a:off x="4471061" y="3254752"/>
              <a:ext cx="1378583" cy="8720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此处添加内容，详细描述具体年度计划</a:t>
              </a:r>
            </a:p>
          </p:txBody>
        </p:sp>
        <p:sp>
          <p:nvSpPr>
            <p:cNvPr id="17" name="箭头: V 形 16">
              <a:extLst>
                <a:ext uri="{FF2B5EF4-FFF2-40B4-BE49-F238E27FC236}">
                  <a16:creationId xmlns:a16="http://schemas.microsoft.com/office/drawing/2014/main" id="{E0F14327-EF6B-8AED-5381-005EC398E71F}"/>
                </a:ext>
              </a:extLst>
            </p:cNvPr>
            <p:cNvSpPr/>
            <p:nvPr/>
          </p:nvSpPr>
          <p:spPr>
            <a:xfrm>
              <a:off x="6032920" y="3270824"/>
              <a:ext cx="316351" cy="316351"/>
            </a:xfrm>
            <a:prstGeom prst="chevron">
              <a:avLst/>
            </a:prstGeom>
            <a:gradFill flip="none" rotWithShape="1">
              <a:gsLst>
                <a:gs pos="0">
                  <a:srgbClr val="FFFFFF">
                    <a:alpha val="2000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3FD688E-2F48-403E-87F6-D5AB81B308E5}"/>
              </a:ext>
            </a:extLst>
          </p:cNvPr>
          <p:cNvGrpSpPr/>
          <p:nvPr/>
        </p:nvGrpSpPr>
        <p:grpSpPr>
          <a:xfrm>
            <a:off x="1214187" y="1867083"/>
            <a:ext cx="3123834" cy="3123834"/>
            <a:chOff x="1271338" y="1867083"/>
            <a:chExt cx="3123834" cy="312383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AE066528-2D0D-4CDF-C009-2A94B8C8852F}"/>
                </a:ext>
              </a:extLst>
            </p:cNvPr>
            <p:cNvSpPr/>
            <p:nvPr/>
          </p:nvSpPr>
          <p:spPr>
            <a:xfrm>
              <a:off x="1271338" y="1867083"/>
              <a:ext cx="3123834" cy="3123834"/>
            </a:xfrm>
            <a:prstGeom prst="ellipse">
              <a:avLst/>
            </a:prstGeom>
            <a:gradFill flip="none" rotWithShape="1">
              <a:gsLst>
                <a:gs pos="25000">
                  <a:srgbClr val="FFFFFF">
                    <a:alpha val="0"/>
                  </a:srgbClr>
                </a:gs>
                <a:gs pos="81000">
                  <a:schemeClr val="accent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46000">
                    <a:schemeClr val="accent1">
                      <a:lumMod val="5000"/>
                      <a:lumOff val="95000"/>
                      <a:alpha val="22000"/>
                    </a:schemeClr>
                  </a:gs>
                  <a:gs pos="89000">
                    <a:srgbClr val="FFFFF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67FF3C7-02AE-28CA-C8F3-63535C51B9B5}"/>
                </a:ext>
              </a:extLst>
            </p:cNvPr>
            <p:cNvSpPr txBox="1"/>
            <p:nvPr/>
          </p:nvSpPr>
          <p:spPr>
            <a:xfrm>
              <a:off x="2076456" y="2760018"/>
              <a:ext cx="1378583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年度计划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9FB9EDB-9519-7393-246D-CC212AC8894B}"/>
                </a:ext>
              </a:extLst>
            </p:cNvPr>
            <p:cNvSpPr txBox="1"/>
            <p:nvPr/>
          </p:nvSpPr>
          <p:spPr>
            <a:xfrm>
              <a:off x="2068290" y="3254752"/>
              <a:ext cx="1378583" cy="8720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此处添加内容，详细描述具体年度计划</a:t>
              </a:r>
            </a:p>
          </p:txBody>
        </p:sp>
        <p:sp>
          <p:nvSpPr>
            <p:cNvPr id="16" name="箭头: V 形 15">
              <a:extLst>
                <a:ext uri="{FF2B5EF4-FFF2-40B4-BE49-F238E27FC236}">
                  <a16:creationId xmlns:a16="http://schemas.microsoft.com/office/drawing/2014/main" id="{FE16678D-C25B-1628-5937-FA859FD1FFD8}"/>
                </a:ext>
              </a:extLst>
            </p:cNvPr>
            <p:cNvSpPr/>
            <p:nvPr/>
          </p:nvSpPr>
          <p:spPr>
            <a:xfrm>
              <a:off x="3781712" y="3270824"/>
              <a:ext cx="316351" cy="316351"/>
            </a:xfrm>
            <a:prstGeom prst="chevron">
              <a:avLst/>
            </a:prstGeom>
            <a:gradFill flip="none" rotWithShape="1">
              <a:gsLst>
                <a:gs pos="0">
                  <a:srgbClr val="FFFFFF">
                    <a:alpha val="2000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1107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2AB37E7C-10AA-6245-3158-28B959A61E0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5000"/>
                  <a:lumOff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53C5C2-956C-2CA9-F7E2-85E7F7F17FE2}"/>
              </a:ext>
            </a:extLst>
          </p:cNvPr>
          <p:cNvSpPr txBox="1"/>
          <p:nvPr/>
        </p:nvSpPr>
        <p:spPr>
          <a:xfrm>
            <a:off x="1112636" y="2267453"/>
            <a:ext cx="1300411" cy="432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此处输入年度工作亮点内容</a:t>
            </a:r>
            <a:endParaRPr lang="en-US" altLang="zh-CN" sz="1200" dirty="0"/>
          </a:p>
        </p:txBody>
      </p:sp>
      <p:sp>
        <p:nvSpPr>
          <p:cNvPr id="3" name="箭头: 燕尾形 2">
            <a:extLst>
              <a:ext uri="{FF2B5EF4-FFF2-40B4-BE49-F238E27FC236}">
                <a16:creationId xmlns:a16="http://schemas.microsoft.com/office/drawing/2014/main" id="{057A7F33-1BD5-F141-C8B6-5F55DE6A5ADF}"/>
              </a:ext>
            </a:extLst>
          </p:cNvPr>
          <p:cNvSpPr/>
          <p:nvPr/>
        </p:nvSpPr>
        <p:spPr>
          <a:xfrm>
            <a:off x="660400" y="3230261"/>
            <a:ext cx="10858499" cy="425623"/>
          </a:xfrm>
          <a:prstGeom prst="notchedRightArrow">
            <a:avLst>
              <a:gd name="adj1" fmla="val 37621"/>
              <a:gd name="adj2" fmla="val 95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E8497D6-07CF-2EA6-E2DE-577B37F82DCB}"/>
              </a:ext>
            </a:extLst>
          </p:cNvPr>
          <p:cNvSpPr/>
          <p:nvPr/>
        </p:nvSpPr>
        <p:spPr>
          <a:xfrm>
            <a:off x="1112637" y="3073740"/>
            <a:ext cx="738664" cy="738664"/>
          </a:xfrm>
          <a:prstGeom prst="ellipse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41A1569-A831-6F7A-2370-05C5114AA810}"/>
              </a:ext>
            </a:extLst>
          </p:cNvPr>
          <p:cNvSpPr/>
          <p:nvPr/>
        </p:nvSpPr>
        <p:spPr>
          <a:xfrm>
            <a:off x="2413048" y="3073740"/>
            <a:ext cx="738664" cy="738664"/>
          </a:xfrm>
          <a:prstGeom prst="ellipse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D0E67B8-1A93-9E5C-2644-B91C6DC7FAEC}"/>
              </a:ext>
            </a:extLst>
          </p:cNvPr>
          <p:cNvSpPr/>
          <p:nvPr/>
        </p:nvSpPr>
        <p:spPr>
          <a:xfrm>
            <a:off x="3713459" y="3073740"/>
            <a:ext cx="738664" cy="738664"/>
          </a:xfrm>
          <a:prstGeom prst="ellipse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D79A53C-CA27-82F3-104B-E4B740490561}"/>
              </a:ext>
            </a:extLst>
          </p:cNvPr>
          <p:cNvSpPr/>
          <p:nvPr/>
        </p:nvSpPr>
        <p:spPr>
          <a:xfrm>
            <a:off x="5013870" y="3073740"/>
            <a:ext cx="738664" cy="738664"/>
          </a:xfrm>
          <a:prstGeom prst="ellipse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F948D68-9FFF-BB35-6786-EA5171AFA80C}"/>
              </a:ext>
            </a:extLst>
          </p:cNvPr>
          <p:cNvSpPr/>
          <p:nvPr/>
        </p:nvSpPr>
        <p:spPr>
          <a:xfrm>
            <a:off x="6314281" y="3073740"/>
            <a:ext cx="738664" cy="738664"/>
          </a:xfrm>
          <a:prstGeom prst="ellipse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ABF97F3-7D6F-4BE7-5272-4DD91207ADC8}"/>
              </a:ext>
            </a:extLst>
          </p:cNvPr>
          <p:cNvSpPr/>
          <p:nvPr/>
        </p:nvSpPr>
        <p:spPr>
          <a:xfrm>
            <a:off x="7614692" y="3073740"/>
            <a:ext cx="738664" cy="738664"/>
          </a:xfrm>
          <a:prstGeom prst="ellipse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73978E5-0CEF-F435-2EB1-70017E49DB64}"/>
              </a:ext>
            </a:extLst>
          </p:cNvPr>
          <p:cNvSpPr/>
          <p:nvPr/>
        </p:nvSpPr>
        <p:spPr>
          <a:xfrm>
            <a:off x="10215517" y="3073740"/>
            <a:ext cx="738664" cy="738664"/>
          </a:xfrm>
          <a:prstGeom prst="ellipse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02EA944-AFDF-E4A4-011F-34C64C07171E}"/>
              </a:ext>
            </a:extLst>
          </p:cNvPr>
          <p:cNvSpPr txBox="1"/>
          <p:nvPr/>
        </p:nvSpPr>
        <p:spPr>
          <a:xfrm>
            <a:off x="1112636" y="1932262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</a:t>
            </a:r>
            <a:r>
              <a:rPr lang="zh-CN" altLang="en-US" dirty="0">
                <a:latin typeface="+mj-ea"/>
                <a:ea typeface="+mj-ea"/>
              </a:rPr>
              <a:t>日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72A5493-2D10-9A75-60A8-6A14FF5CF498}"/>
              </a:ext>
            </a:extLst>
          </p:cNvPr>
          <p:cNvSpPr/>
          <p:nvPr/>
        </p:nvSpPr>
        <p:spPr>
          <a:xfrm>
            <a:off x="660400" y="899529"/>
            <a:ext cx="4800600" cy="23077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5000">
                <a:schemeClr val="accent2">
                  <a:lumMod val="20000"/>
                  <a:lumOff val="80000"/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BB5EEEB-696D-492B-F56B-E05E9EAFF78D}"/>
              </a:ext>
            </a:extLst>
          </p:cNvPr>
          <p:cNvSpPr/>
          <p:nvPr/>
        </p:nvSpPr>
        <p:spPr>
          <a:xfrm>
            <a:off x="8915103" y="3073740"/>
            <a:ext cx="738664" cy="738664"/>
          </a:xfrm>
          <a:prstGeom prst="ellipse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9319948-7DFD-11A9-3C3B-D767FA8809DD}"/>
              </a:ext>
            </a:extLst>
          </p:cNvPr>
          <p:cNvSpPr txBox="1"/>
          <p:nvPr/>
        </p:nvSpPr>
        <p:spPr>
          <a:xfrm>
            <a:off x="3713459" y="2267453"/>
            <a:ext cx="1300411" cy="432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此处输入年度工作亮点内容</a:t>
            </a:r>
            <a:endParaRPr lang="en-US" altLang="zh-CN" sz="12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4BE20E5-9137-8451-A47F-E2C427259BAA}"/>
              </a:ext>
            </a:extLst>
          </p:cNvPr>
          <p:cNvSpPr txBox="1"/>
          <p:nvPr/>
        </p:nvSpPr>
        <p:spPr>
          <a:xfrm>
            <a:off x="3713459" y="1932262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</a:t>
            </a:r>
            <a:r>
              <a:rPr lang="zh-CN" altLang="en-US" dirty="0">
                <a:latin typeface="+mj-ea"/>
                <a:ea typeface="+mj-ea"/>
              </a:rPr>
              <a:t>日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EA0B755-7979-D874-B9FC-665EC67E8512}"/>
              </a:ext>
            </a:extLst>
          </p:cNvPr>
          <p:cNvSpPr txBox="1"/>
          <p:nvPr/>
        </p:nvSpPr>
        <p:spPr>
          <a:xfrm>
            <a:off x="6314282" y="2267453"/>
            <a:ext cx="1300411" cy="432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此处输入年度工作亮点内容</a:t>
            </a:r>
            <a:endParaRPr lang="en-US" altLang="zh-CN" sz="12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267F969-637F-DEF3-BFA5-57CCBF7C828C}"/>
              </a:ext>
            </a:extLst>
          </p:cNvPr>
          <p:cNvSpPr txBox="1"/>
          <p:nvPr/>
        </p:nvSpPr>
        <p:spPr>
          <a:xfrm>
            <a:off x="6314282" y="1932262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</a:t>
            </a:r>
            <a:r>
              <a:rPr lang="zh-CN" altLang="en-US" dirty="0">
                <a:latin typeface="+mj-ea"/>
                <a:ea typeface="+mj-ea"/>
              </a:rPr>
              <a:t>日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6AB8862-2712-D51C-2095-CC959265730D}"/>
              </a:ext>
            </a:extLst>
          </p:cNvPr>
          <p:cNvSpPr txBox="1"/>
          <p:nvPr/>
        </p:nvSpPr>
        <p:spPr>
          <a:xfrm>
            <a:off x="8915105" y="2267453"/>
            <a:ext cx="1300411" cy="432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此处输入年度工作亮点内容</a:t>
            </a:r>
            <a:endParaRPr lang="en-US" altLang="zh-CN" sz="12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3E5C761-8955-FB49-6AE5-679B00CB23A6}"/>
              </a:ext>
            </a:extLst>
          </p:cNvPr>
          <p:cNvSpPr txBox="1"/>
          <p:nvPr/>
        </p:nvSpPr>
        <p:spPr>
          <a:xfrm>
            <a:off x="8915105" y="1932262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</a:t>
            </a:r>
            <a:r>
              <a:rPr lang="zh-CN" altLang="en-US" dirty="0">
                <a:latin typeface="+mj-ea"/>
                <a:ea typeface="+mj-ea"/>
              </a:rPr>
              <a:t>日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B0E6762-BA11-F992-8C81-688545D844B1}"/>
              </a:ext>
            </a:extLst>
          </p:cNvPr>
          <p:cNvSpPr txBox="1"/>
          <p:nvPr/>
        </p:nvSpPr>
        <p:spPr>
          <a:xfrm>
            <a:off x="2416020" y="4450351"/>
            <a:ext cx="1300411" cy="432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此处输入年度工作亮点内容</a:t>
            </a:r>
            <a:endParaRPr lang="en-US" altLang="zh-CN" sz="12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8DB2865-ADCC-A7F3-9ABC-D508FA1709C6}"/>
              </a:ext>
            </a:extLst>
          </p:cNvPr>
          <p:cNvSpPr txBox="1"/>
          <p:nvPr/>
        </p:nvSpPr>
        <p:spPr>
          <a:xfrm>
            <a:off x="2416020" y="4115160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</a:t>
            </a:r>
            <a:r>
              <a:rPr lang="zh-CN" altLang="en-US" dirty="0">
                <a:latin typeface="+mj-ea"/>
                <a:ea typeface="+mj-ea"/>
              </a:rPr>
              <a:t>日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7E5233C-A3B1-F23E-50CF-7DEF29A50647}"/>
              </a:ext>
            </a:extLst>
          </p:cNvPr>
          <p:cNvSpPr txBox="1"/>
          <p:nvPr/>
        </p:nvSpPr>
        <p:spPr>
          <a:xfrm>
            <a:off x="5016843" y="4450351"/>
            <a:ext cx="1300411" cy="432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此处输入年度工作亮点内容</a:t>
            </a:r>
            <a:endParaRPr lang="en-US" altLang="zh-CN" sz="12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A700005-5CD0-24BE-F286-9F2121CB6D8E}"/>
              </a:ext>
            </a:extLst>
          </p:cNvPr>
          <p:cNvSpPr txBox="1"/>
          <p:nvPr/>
        </p:nvSpPr>
        <p:spPr>
          <a:xfrm>
            <a:off x="5016843" y="4115160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</a:t>
            </a:r>
            <a:r>
              <a:rPr lang="zh-CN" altLang="en-US" dirty="0">
                <a:latin typeface="+mj-ea"/>
                <a:ea typeface="+mj-ea"/>
              </a:rPr>
              <a:t>日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5551E6-3E85-89D4-848A-BB9B033DA613}"/>
              </a:ext>
            </a:extLst>
          </p:cNvPr>
          <p:cNvSpPr txBox="1"/>
          <p:nvPr/>
        </p:nvSpPr>
        <p:spPr>
          <a:xfrm>
            <a:off x="7617666" y="4450351"/>
            <a:ext cx="1300411" cy="432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此处输入年度工作亮点内容</a:t>
            </a:r>
            <a:endParaRPr lang="en-US" altLang="zh-CN" sz="12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0BAC4B0-E95A-6A62-7997-07801D507639}"/>
              </a:ext>
            </a:extLst>
          </p:cNvPr>
          <p:cNvSpPr txBox="1"/>
          <p:nvPr/>
        </p:nvSpPr>
        <p:spPr>
          <a:xfrm>
            <a:off x="7617666" y="4115160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</a:t>
            </a:r>
            <a:r>
              <a:rPr lang="zh-CN" altLang="en-US" dirty="0">
                <a:latin typeface="+mj-ea"/>
                <a:ea typeface="+mj-ea"/>
              </a:rPr>
              <a:t>日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5250605-CB03-28AB-6EAC-600BC8A97C7F}"/>
              </a:ext>
            </a:extLst>
          </p:cNvPr>
          <p:cNvSpPr txBox="1"/>
          <p:nvPr/>
        </p:nvSpPr>
        <p:spPr>
          <a:xfrm>
            <a:off x="10218489" y="4450351"/>
            <a:ext cx="1300411" cy="4324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此处输入年度工作亮点内容</a:t>
            </a:r>
            <a:endParaRPr lang="en-US" altLang="zh-CN" sz="12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8FE056E-CA66-ECDC-4B07-726558BB8EC7}"/>
              </a:ext>
            </a:extLst>
          </p:cNvPr>
          <p:cNvSpPr txBox="1"/>
          <p:nvPr/>
        </p:nvSpPr>
        <p:spPr>
          <a:xfrm>
            <a:off x="10218489" y="4115160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</a:t>
            </a:r>
            <a:r>
              <a:rPr lang="zh-CN" altLang="en-US" dirty="0">
                <a:latin typeface="+mj-ea"/>
                <a:ea typeface="+mj-ea"/>
              </a:rPr>
              <a:t>日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EC79426-DF7F-76D8-0CF2-274D27166EEE}"/>
              </a:ext>
            </a:extLst>
          </p:cNvPr>
          <p:cNvSpPr txBox="1"/>
          <p:nvPr/>
        </p:nvSpPr>
        <p:spPr>
          <a:xfrm>
            <a:off x="1307242" y="3258406"/>
            <a:ext cx="34945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D6543BC-5E43-0707-1AED-B1C89E4DEB43}"/>
              </a:ext>
            </a:extLst>
          </p:cNvPr>
          <p:cNvSpPr txBox="1"/>
          <p:nvPr/>
        </p:nvSpPr>
        <p:spPr>
          <a:xfrm>
            <a:off x="2580402" y="3258406"/>
            <a:ext cx="4039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899F13C-4C92-060E-7CEF-AA4FFB55EB6F}"/>
              </a:ext>
            </a:extLst>
          </p:cNvPr>
          <p:cNvSpPr txBox="1"/>
          <p:nvPr/>
        </p:nvSpPr>
        <p:spPr>
          <a:xfrm>
            <a:off x="3880813" y="3258406"/>
            <a:ext cx="4039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6B12239-A776-C301-B480-080E3FCD4772}"/>
              </a:ext>
            </a:extLst>
          </p:cNvPr>
          <p:cNvSpPr txBox="1"/>
          <p:nvPr/>
        </p:nvSpPr>
        <p:spPr>
          <a:xfrm>
            <a:off x="5181224" y="3258406"/>
            <a:ext cx="4039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04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A5C2E68-8234-3E33-9760-F05BBC8FD6E7}"/>
              </a:ext>
            </a:extLst>
          </p:cNvPr>
          <p:cNvSpPr txBox="1"/>
          <p:nvPr/>
        </p:nvSpPr>
        <p:spPr>
          <a:xfrm>
            <a:off x="6481635" y="3258406"/>
            <a:ext cx="4039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05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76BDCDB-4035-5737-F3F7-46BD963D40C7}"/>
              </a:ext>
            </a:extLst>
          </p:cNvPr>
          <p:cNvSpPr txBox="1"/>
          <p:nvPr/>
        </p:nvSpPr>
        <p:spPr>
          <a:xfrm>
            <a:off x="7782046" y="3258406"/>
            <a:ext cx="4039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06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8925AFC-976B-4202-3D29-643377F322F6}"/>
              </a:ext>
            </a:extLst>
          </p:cNvPr>
          <p:cNvSpPr txBox="1"/>
          <p:nvPr/>
        </p:nvSpPr>
        <p:spPr>
          <a:xfrm>
            <a:off x="9082457" y="3258406"/>
            <a:ext cx="4039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07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58D8A15-B6E2-672B-D76E-18A73EEFDB9E}"/>
              </a:ext>
            </a:extLst>
          </p:cNvPr>
          <p:cNvSpPr txBox="1"/>
          <p:nvPr/>
        </p:nvSpPr>
        <p:spPr>
          <a:xfrm>
            <a:off x="10382871" y="3258406"/>
            <a:ext cx="4039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08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CCAD2F5-B91F-C3FD-E813-73014B5684E8}"/>
              </a:ext>
            </a:extLst>
          </p:cNvPr>
          <p:cNvSpPr txBox="1"/>
          <p:nvPr/>
        </p:nvSpPr>
        <p:spPr>
          <a:xfrm>
            <a:off x="660400" y="659368"/>
            <a:ext cx="129277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工作亮点</a:t>
            </a:r>
          </a:p>
        </p:txBody>
      </p:sp>
    </p:spTree>
    <p:extLst>
      <p:ext uri="{BB962C8B-B14F-4D97-AF65-F5344CB8AC3E}">
        <p14:creationId xmlns:p14="http://schemas.microsoft.com/office/powerpoint/2010/main" val="1009096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>
            <a:extLst>
              <a:ext uri="{FF2B5EF4-FFF2-40B4-BE49-F238E27FC236}">
                <a16:creationId xmlns:a16="http://schemas.microsoft.com/office/drawing/2014/main" id="{CE75E5B7-623B-26A1-FE59-0126B567F3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5000"/>
                  <a:lumOff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782FFA86-246B-BE5E-36E1-FE21FF2D9630}"/>
              </a:ext>
            </a:extLst>
          </p:cNvPr>
          <p:cNvSpPr/>
          <p:nvPr/>
        </p:nvSpPr>
        <p:spPr>
          <a:xfrm>
            <a:off x="3948545" y="3986646"/>
            <a:ext cx="4294910" cy="2871355"/>
          </a:xfrm>
          <a:custGeom>
            <a:avLst/>
            <a:gdLst>
              <a:gd name="connsiteX0" fmla="*/ 2147455 w 4294910"/>
              <a:gd name="connsiteY0" fmla="*/ 0 h 2871355"/>
              <a:gd name="connsiteX1" fmla="*/ 4294910 w 4294910"/>
              <a:gd name="connsiteY1" fmla="*/ 2147455 h 2871355"/>
              <a:gd name="connsiteX2" fmla="*/ 4198365 w 4294910"/>
              <a:gd name="connsiteY2" fmla="*/ 2786043 h 2871355"/>
              <a:gd name="connsiteX3" fmla="*/ 4167140 w 4294910"/>
              <a:gd name="connsiteY3" fmla="*/ 2871355 h 2871355"/>
              <a:gd name="connsiteX4" fmla="*/ 127770 w 4294910"/>
              <a:gd name="connsiteY4" fmla="*/ 2871355 h 2871355"/>
              <a:gd name="connsiteX5" fmla="*/ 96546 w 4294910"/>
              <a:gd name="connsiteY5" fmla="*/ 2786043 h 2871355"/>
              <a:gd name="connsiteX6" fmla="*/ 0 w 4294910"/>
              <a:gd name="connsiteY6" fmla="*/ 2147455 h 2871355"/>
              <a:gd name="connsiteX7" fmla="*/ 2147455 w 4294910"/>
              <a:gd name="connsiteY7" fmla="*/ 0 h 287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4910" h="2871355">
                <a:moveTo>
                  <a:pt x="2147455" y="0"/>
                </a:moveTo>
                <a:cubicBezTo>
                  <a:pt x="3333462" y="0"/>
                  <a:pt x="4294910" y="961448"/>
                  <a:pt x="4294910" y="2147455"/>
                </a:cubicBezTo>
                <a:cubicBezTo>
                  <a:pt x="4294910" y="2369832"/>
                  <a:pt x="4261109" y="2584313"/>
                  <a:pt x="4198365" y="2786043"/>
                </a:cubicBezTo>
                <a:lnTo>
                  <a:pt x="4167140" y="2871355"/>
                </a:lnTo>
                <a:lnTo>
                  <a:pt x="127770" y="2871355"/>
                </a:lnTo>
                <a:lnTo>
                  <a:pt x="96546" y="2786043"/>
                </a:lnTo>
                <a:cubicBezTo>
                  <a:pt x="33801" y="2584313"/>
                  <a:pt x="0" y="2369832"/>
                  <a:pt x="0" y="2147455"/>
                </a:cubicBezTo>
                <a:cubicBezTo>
                  <a:pt x="0" y="961448"/>
                  <a:pt x="961448" y="0"/>
                  <a:pt x="214745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D5BFCF9-5077-E793-D8CD-07671AD59208}"/>
              </a:ext>
            </a:extLst>
          </p:cNvPr>
          <p:cNvSpPr/>
          <p:nvPr/>
        </p:nvSpPr>
        <p:spPr>
          <a:xfrm>
            <a:off x="3134497" y="3172598"/>
            <a:ext cx="5923006" cy="3685403"/>
          </a:xfrm>
          <a:custGeom>
            <a:avLst/>
            <a:gdLst>
              <a:gd name="connsiteX0" fmla="*/ 2961503 w 5923006"/>
              <a:gd name="connsiteY0" fmla="*/ 0 h 3685403"/>
              <a:gd name="connsiteX1" fmla="*/ 5923006 w 5923006"/>
              <a:gd name="connsiteY1" fmla="*/ 2961503 h 3685403"/>
              <a:gd name="connsiteX2" fmla="*/ 5862839 w 5923006"/>
              <a:gd name="connsiteY2" fmla="*/ 3558349 h 3685403"/>
              <a:gd name="connsiteX3" fmla="*/ 5830170 w 5923006"/>
              <a:gd name="connsiteY3" fmla="*/ 3685403 h 3685403"/>
              <a:gd name="connsiteX4" fmla="*/ 92836 w 5923006"/>
              <a:gd name="connsiteY4" fmla="*/ 3685403 h 3685403"/>
              <a:gd name="connsiteX5" fmla="*/ 60168 w 5923006"/>
              <a:gd name="connsiteY5" fmla="*/ 3558349 h 3685403"/>
              <a:gd name="connsiteX6" fmla="*/ 0 w 5923006"/>
              <a:gd name="connsiteY6" fmla="*/ 2961503 h 3685403"/>
              <a:gd name="connsiteX7" fmla="*/ 2961503 w 5923006"/>
              <a:gd name="connsiteY7" fmla="*/ 0 h 3685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23006" h="3685403">
                <a:moveTo>
                  <a:pt x="2961503" y="0"/>
                </a:moveTo>
                <a:cubicBezTo>
                  <a:pt x="4597096" y="0"/>
                  <a:pt x="5923006" y="1325910"/>
                  <a:pt x="5923006" y="2961503"/>
                </a:cubicBezTo>
                <a:cubicBezTo>
                  <a:pt x="5923006" y="3165952"/>
                  <a:pt x="5902289" y="3365563"/>
                  <a:pt x="5862839" y="3558349"/>
                </a:cubicBezTo>
                <a:lnTo>
                  <a:pt x="5830170" y="3685403"/>
                </a:lnTo>
                <a:lnTo>
                  <a:pt x="92836" y="3685403"/>
                </a:lnTo>
                <a:lnTo>
                  <a:pt x="60168" y="3558349"/>
                </a:lnTo>
                <a:cubicBezTo>
                  <a:pt x="20718" y="3365563"/>
                  <a:pt x="0" y="3165952"/>
                  <a:pt x="0" y="2961503"/>
                </a:cubicBezTo>
                <a:cubicBezTo>
                  <a:pt x="0" y="1325910"/>
                  <a:pt x="1325910" y="0"/>
                  <a:pt x="2961503" y="0"/>
                </a:cubicBezTo>
                <a:close/>
              </a:path>
            </a:pathLst>
          </a:custGeom>
          <a:noFill/>
          <a:ln>
            <a:solidFill>
              <a:schemeClr val="accent1">
                <a:shade val="50000"/>
                <a:alpha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8A1A3E4-FE0B-D1E0-0156-E0292A212486}"/>
              </a:ext>
            </a:extLst>
          </p:cNvPr>
          <p:cNvSpPr/>
          <p:nvPr/>
        </p:nvSpPr>
        <p:spPr>
          <a:xfrm>
            <a:off x="660400" y="899529"/>
            <a:ext cx="4800600" cy="23077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5000">
                <a:schemeClr val="accent2">
                  <a:lumMod val="20000"/>
                  <a:lumOff val="80000"/>
                  <a:alpha val="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6911C8-20FA-9E2A-D606-530C4610EA19}"/>
              </a:ext>
            </a:extLst>
          </p:cNvPr>
          <p:cNvSpPr txBox="1"/>
          <p:nvPr/>
        </p:nvSpPr>
        <p:spPr>
          <a:xfrm>
            <a:off x="4878790" y="4956614"/>
            <a:ext cx="2434421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FFFF">
                    <a:alpha val="90000"/>
                  </a:srgbClr>
                </a:solidFill>
                <a:latin typeface="+mj-ea"/>
                <a:ea typeface="+mj-ea"/>
              </a:rPr>
              <a:t>本年度工作</a:t>
            </a:r>
            <a:endParaRPr lang="en-US" altLang="zh-CN" sz="2800" dirty="0">
              <a:solidFill>
                <a:srgbClr val="FFFFFF">
                  <a:alpha val="90000"/>
                </a:srgb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dirty="0">
                <a:solidFill>
                  <a:srgbClr val="FFFFFF">
                    <a:alpha val="90000"/>
                  </a:srgbClr>
                </a:solidFill>
                <a:latin typeface="+mj-ea"/>
                <a:ea typeface="+mj-ea"/>
              </a:rPr>
              <a:t>内容成果展示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638E2D-5677-F5CB-338C-F1CE8BD91881}"/>
              </a:ext>
            </a:extLst>
          </p:cNvPr>
          <p:cNvSpPr txBox="1"/>
          <p:nvPr/>
        </p:nvSpPr>
        <p:spPr>
          <a:xfrm>
            <a:off x="660400" y="659368"/>
            <a:ext cx="129277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成果展示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E494440-3540-7158-BB80-10503A60A842}"/>
              </a:ext>
            </a:extLst>
          </p:cNvPr>
          <p:cNvSpPr txBox="1"/>
          <p:nvPr/>
        </p:nvSpPr>
        <p:spPr>
          <a:xfrm>
            <a:off x="9871363" y="5192226"/>
            <a:ext cx="1647537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此处输入年度工作所取得的成果内容</a:t>
            </a:r>
            <a:endParaRPr lang="en-US" altLang="zh-CN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3B25C6C-3FF8-D212-754C-CE5A8814A559}"/>
              </a:ext>
            </a:extLst>
          </p:cNvPr>
          <p:cNvSpPr txBox="1"/>
          <p:nvPr/>
        </p:nvSpPr>
        <p:spPr>
          <a:xfrm>
            <a:off x="9871363" y="4857035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成果</a:t>
            </a:r>
            <a:r>
              <a:rPr lang="en-US" altLang="zh-CN" dirty="0">
                <a:latin typeface="+mj-ea"/>
                <a:ea typeface="+mj-ea"/>
              </a:rPr>
              <a:t>5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577D992-99EC-955B-B38E-9E0633973377}"/>
              </a:ext>
            </a:extLst>
          </p:cNvPr>
          <p:cNvSpPr txBox="1"/>
          <p:nvPr/>
        </p:nvSpPr>
        <p:spPr>
          <a:xfrm>
            <a:off x="8885286" y="3643502"/>
            <a:ext cx="1647537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此处输入年度工作所取得的成果内容</a:t>
            </a:r>
            <a:endParaRPr lang="en-US" altLang="zh-CN" sz="160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AA8867C-D70B-689C-F45A-EA86A070EE9A}"/>
              </a:ext>
            </a:extLst>
          </p:cNvPr>
          <p:cNvSpPr txBox="1"/>
          <p:nvPr/>
        </p:nvSpPr>
        <p:spPr>
          <a:xfrm>
            <a:off x="8885286" y="3308311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成果</a:t>
            </a:r>
            <a:r>
              <a:rPr lang="en-US" altLang="zh-CN" dirty="0">
                <a:latin typeface="+mj-ea"/>
                <a:ea typeface="+mj-ea"/>
              </a:rPr>
              <a:t>4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E6D0DA0-EABB-B203-90B4-A8A6613ED578}"/>
              </a:ext>
            </a:extLst>
          </p:cNvPr>
          <p:cNvSpPr txBox="1"/>
          <p:nvPr/>
        </p:nvSpPr>
        <p:spPr>
          <a:xfrm>
            <a:off x="2656112" y="1807702"/>
            <a:ext cx="6879774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/>
              <a:t>51PPT</a:t>
            </a:r>
            <a:r>
              <a:rPr lang="zh-CN" altLang="en-US" sz="1600" dirty="0"/>
              <a:t>模板网，幻灯片演示模板及素材免费下载！</a:t>
            </a:r>
          </a:p>
          <a:p>
            <a:pPr algn="ctr">
              <a:lnSpc>
                <a:spcPct val="120000"/>
              </a:lnSpc>
            </a:pPr>
            <a:r>
              <a:rPr lang="en-US" altLang="zh-CN" sz="1600" dirty="0"/>
              <a:t>51PPT</a:t>
            </a:r>
            <a:r>
              <a:rPr lang="zh-CN" altLang="en-US" sz="1600" dirty="0"/>
              <a:t>模板网 官网唯一网址：</a:t>
            </a:r>
            <a:r>
              <a:rPr lang="en-US" altLang="zh-CN" sz="1600" dirty="0"/>
              <a:t>www.51pptmoban.com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E52E50-B640-B34F-2A99-2980AC097B8E}"/>
              </a:ext>
            </a:extLst>
          </p:cNvPr>
          <p:cNvSpPr txBox="1"/>
          <p:nvPr/>
        </p:nvSpPr>
        <p:spPr>
          <a:xfrm>
            <a:off x="5545280" y="1443687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成果</a:t>
            </a:r>
            <a:r>
              <a:rPr lang="en-US" altLang="zh-CN" dirty="0">
                <a:latin typeface="+mj-ea"/>
                <a:ea typeface="+mj-ea"/>
              </a:rPr>
              <a:t>3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55D55E6-BEE3-F24B-15DE-D98B201C804E}"/>
              </a:ext>
            </a:extLst>
          </p:cNvPr>
          <p:cNvSpPr txBox="1"/>
          <p:nvPr/>
        </p:nvSpPr>
        <p:spPr>
          <a:xfrm>
            <a:off x="1659177" y="3643502"/>
            <a:ext cx="1647537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/>
              <a:t>此处输入年度工作所取得的成果内容</a:t>
            </a:r>
            <a:endParaRPr lang="en-US" altLang="zh-CN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11AB65A-B46E-7F30-32E8-B7D21B535020}"/>
              </a:ext>
            </a:extLst>
          </p:cNvPr>
          <p:cNvSpPr txBox="1"/>
          <p:nvPr/>
        </p:nvSpPr>
        <p:spPr>
          <a:xfrm>
            <a:off x="2205278" y="3308311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dirty="0">
                <a:latin typeface="+mj-ea"/>
                <a:ea typeface="+mj-ea"/>
              </a:rPr>
              <a:t>成果</a:t>
            </a:r>
            <a:r>
              <a:rPr lang="en-US" altLang="zh-CN" dirty="0">
                <a:latin typeface="+mj-ea"/>
                <a:ea typeface="+mj-ea"/>
              </a:rPr>
              <a:t>2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2FB62B2-1DE5-F92A-4905-EC25C90E6124}"/>
              </a:ext>
            </a:extLst>
          </p:cNvPr>
          <p:cNvSpPr txBox="1"/>
          <p:nvPr/>
        </p:nvSpPr>
        <p:spPr>
          <a:xfrm>
            <a:off x="673100" y="5188083"/>
            <a:ext cx="1647537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/>
              <a:t>此处输入年度工作所取得的成果内容</a:t>
            </a:r>
            <a:endParaRPr lang="en-US" altLang="zh-CN" sz="16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E77CF56-5529-ADA6-20DD-DF4B4621CA30}"/>
              </a:ext>
            </a:extLst>
          </p:cNvPr>
          <p:cNvSpPr txBox="1"/>
          <p:nvPr/>
        </p:nvSpPr>
        <p:spPr>
          <a:xfrm>
            <a:off x="1219201" y="4852892"/>
            <a:ext cx="11014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dirty="0">
                <a:latin typeface="+mj-ea"/>
                <a:ea typeface="+mj-ea"/>
              </a:rPr>
              <a:t>成果</a:t>
            </a:r>
            <a:r>
              <a:rPr lang="en-US" altLang="zh-CN" dirty="0">
                <a:latin typeface="+mj-ea"/>
                <a:ea typeface="+mj-ea"/>
              </a:rPr>
              <a:t>1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CD75E53-6C22-1897-C4C7-2F616D03B0FB}"/>
              </a:ext>
            </a:extLst>
          </p:cNvPr>
          <p:cNvGrpSpPr/>
          <p:nvPr/>
        </p:nvGrpSpPr>
        <p:grpSpPr>
          <a:xfrm>
            <a:off x="2768769" y="4997118"/>
            <a:ext cx="821270" cy="821270"/>
            <a:chOff x="2723956" y="4997118"/>
            <a:chExt cx="821270" cy="82127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E3B528F2-D2F5-E73C-EEB1-41F0FE9E1105}"/>
                </a:ext>
              </a:extLst>
            </p:cNvPr>
            <p:cNvSpPr/>
            <p:nvPr/>
          </p:nvSpPr>
          <p:spPr>
            <a:xfrm>
              <a:off x="2723956" y="4997118"/>
              <a:ext cx="821270" cy="82127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ACEBDDF-57A0-89D5-2C4B-F76F1C7C0ACE}"/>
                </a:ext>
              </a:extLst>
            </p:cNvPr>
            <p:cNvGrpSpPr/>
            <p:nvPr/>
          </p:nvGrpSpPr>
          <p:grpSpPr>
            <a:xfrm>
              <a:off x="2901830" y="5188083"/>
              <a:ext cx="465522" cy="439340"/>
              <a:chOff x="2830775" y="5121153"/>
              <a:chExt cx="607750" cy="573568"/>
            </a:xfr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CEE91FF-9A85-76FE-6F6B-A27EEAB4C8D0}"/>
                  </a:ext>
                </a:extLst>
              </p:cNvPr>
              <p:cNvSpPr/>
              <p:nvPr/>
            </p:nvSpPr>
            <p:spPr>
              <a:xfrm>
                <a:off x="2830775" y="5121153"/>
                <a:ext cx="607750" cy="573568"/>
              </a:xfrm>
              <a:custGeom>
                <a:avLst/>
                <a:gdLst>
                  <a:gd name="connsiteX0" fmla="*/ 101987 w 607750"/>
                  <a:gd name="connsiteY0" fmla="*/ 647 h 573568"/>
                  <a:gd name="connsiteX1" fmla="*/ 116684 w 607750"/>
                  <a:gd name="connsiteY1" fmla="*/ 30 h 573568"/>
                  <a:gd name="connsiteX2" fmla="*/ 500339 w 607750"/>
                  <a:gd name="connsiteY2" fmla="*/ 23 h 573568"/>
                  <a:gd name="connsiteX3" fmla="*/ 528655 w 607750"/>
                  <a:gd name="connsiteY3" fmla="*/ 11920 h 573568"/>
                  <a:gd name="connsiteX4" fmla="*/ 542028 w 607750"/>
                  <a:gd name="connsiteY4" fmla="*/ 40769 h 573568"/>
                  <a:gd name="connsiteX5" fmla="*/ 541629 w 607750"/>
                  <a:gd name="connsiteY5" fmla="*/ 51392 h 573568"/>
                  <a:gd name="connsiteX6" fmla="*/ 535697 w 607750"/>
                  <a:gd name="connsiteY6" fmla="*/ 113364 h 573568"/>
                  <a:gd name="connsiteX7" fmla="*/ 581488 w 607750"/>
                  <a:gd name="connsiteY7" fmla="*/ 113357 h 573568"/>
                  <a:gd name="connsiteX8" fmla="*/ 603716 w 607750"/>
                  <a:gd name="connsiteY8" fmla="*/ 126070 h 573568"/>
                  <a:gd name="connsiteX9" fmla="*/ 607744 w 607750"/>
                  <a:gd name="connsiteY9" fmla="*/ 144967 h 573568"/>
                  <a:gd name="connsiteX10" fmla="*/ 579623 w 607750"/>
                  <a:gd name="connsiteY10" fmla="*/ 230600 h 573568"/>
                  <a:gd name="connsiteX11" fmla="*/ 526307 w 607750"/>
                  <a:gd name="connsiteY11" fmla="*/ 270377 h 573568"/>
                  <a:gd name="connsiteX12" fmla="*/ 492664 w 607750"/>
                  <a:gd name="connsiteY12" fmla="*/ 277052 h 573568"/>
                  <a:gd name="connsiteX13" fmla="*/ 439730 w 607750"/>
                  <a:gd name="connsiteY13" fmla="*/ 370428 h 573568"/>
                  <a:gd name="connsiteX14" fmla="*/ 385579 w 607750"/>
                  <a:gd name="connsiteY14" fmla="*/ 422533 h 573568"/>
                  <a:gd name="connsiteX15" fmla="*/ 320907 w 607750"/>
                  <a:gd name="connsiteY15" fmla="*/ 448059 h 573568"/>
                  <a:gd name="connsiteX16" fmla="*/ 320914 w 607750"/>
                  <a:gd name="connsiteY16" fmla="*/ 539550 h 573568"/>
                  <a:gd name="connsiteX17" fmla="*/ 381329 w 607750"/>
                  <a:gd name="connsiteY17" fmla="*/ 539550 h 573568"/>
                  <a:gd name="connsiteX18" fmla="*/ 391963 w 607750"/>
                  <a:gd name="connsiteY18" fmla="*/ 543180 h 573568"/>
                  <a:gd name="connsiteX19" fmla="*/ 394716 w 607750"/>
                  <a:gd name="connsiteY19" fmla="*/ 566972 h 573568"/>
                  <a:gd name="connsiteX20" fmla="*/ 382473 w 607750"/>
                  <a:gd name="connsiteY20" fmla="*/ 573568 h 573568"/>
                  <a:gd name="connsiteX21" fmla="*/ 225691 w 607750"/>
                  <a:gd name="connsiteY21" fmla="*/ 573568 h 573568"/>
                  <a:gd name="connsiteX22" fmla="*/ 212318 w 607750"/>
                  <a:gd name="connsiteY22" fmla="*/ 565733 h 573568"/>
                  <a:gd name="connsiteX23" fmla="*/ 210110 w 607750"/>
                  <a:gd name="connsiteY23" fmla="*/ 552409 h 573568"/>
                  <a:gd name="connsiteX24" fmla="*/ 220618 w 607750"/>
                  <a:gd name="connsiteY24" fmla="*/ 540559 h 573568"/>
                  <a:gd name="connsiteX25" fmla="*/ 230380 w 607750"/>
                  <a:gd name="connsiteY25" fmla="*/ 539550 h 573568"/>
                  <a:gd name="connsiteX26" fmla="*/ 286978 w 607750"/>
                  <a:gd name="connsiteY26" fmla="*/ 539550 h 573568"/>
                  <a:gd name="connsiteX27" fmla="*/ 286985 w 607750"/>
                  <a:gd name="connsiteY27" fmla="*/ 448019 h 573568"/>
                  <a:gd name="connsiteX28" fmla="*/ 261615 w 607750"/>
                  <a:gd name="connsiteY28" fmla="*/ 442100 h 573568"/>
                  <a:gd name="connsiteX29" fmla="*/ 202848 w 607750"/>
                  <a:gd name="connsiteY29" fmla="*/ 407260 h 573568"/>
                  <a:gd name="connsiteX30" fmla="*/ 155154 w 607750"/>
                  <a:gd name="connsiteY30" fmla="*/ 351976 h 573568"/>
                  <a:gd name="connsiteX31" fmla="*/ 115420 w 607750"/>
                  <a:gd name="connsiteY31" fmla="*/ 276966 h 573568"/>
                  <a:gd name="connsiteX32" fmla="*/ 60850 w 607750"/>
                  <a:gd name="connsiteY32" fmla="*/ 260338 h 573568"/>
                  <a:gd name="connsiteX33" fmla="*/ 17578 w 607750"/>
                  <a:gd name="connsiteY33" fmla="*/ 214616 h 573568"/>
                  <a:gd name="connsiteX34" fmla="*/ 95 w 607750"/>
                  <a:gd name="connsiteY34" fmla="*/ 140979 h 573568"/>
                  <a:gd name="connsiteX35" fmla="*/ 2868 w 607750"/>
                  <a:gd name="connsiteY35" fmla="*/ 128280 h 573568"/>
                  <a:gd name="connsiteX36" fmla="*/ 25491 w 607750"/>
                  <a:gd name="connsiteY36" fmla="*/ 113371 h 573568"/>
                  <a:gd name="connsiteX37" fmla="*/ 72507 w 607750"/>
                  <a:gd name="connsiteY37" fmla="*/ 113357 h 573568"/>
                  <a:gd name="connsiteX38" fmla="*/ 66256 w 607750"/>
                  <a:gd name="connsiteY38" fmla="*/ 45414 h 573568"/>
                  <a:gd name="connsiteX39" fmla="*/ 73365 w 607750"/>
                  <a:gd name="connsiteY39" fmla="*/ 19457 h 573568"/>
                  <a:gd name="connsiteX40" fmla="*/ 101987 w 607750"/>
                  <a:gd name="connsiteY40" fmla="*/ 647 h 573568"/>
                  <a:gd name="connsiteX41" fmla="*/ 92830 w 607750"/>
                  <a:gd name="connsiteY41" fmla="*/ 43377 h 573568"/>
                  <a:gd name="connsiteX42" fmla="*/ 96866 w 607750"/>
                  <a:gd name="connsiteY42" fmla="*/ 93810 h 573568"/>
                  <a:gd name="connsiteX43" fmla="*/ 137326 w 607750"/>
                  <a:gd name="connsiteY43" fmla="*/ 260365 h 573568"/>
                  <a:gd name="connsiteX44" fmla="*/ 177040 w 607750"/>
                  <a:gd name="connsiteY44" fmla="*/ 336901 h 573568"/>
                  <a:gd name="connsiteX45" fmla="*/ 227560 w 607750"/>
                  <a:gd name="connsiteY45" fmla="*/ 393279 h 573568"/>
                  <a:gd name="connsiteX46" fmla="*/ 285536 w 607750"/>
                  <a:gd name="connsiteY46" fmla="*/ 420894 h 573568"/>
                  <a:gd name="connsiteX47" fmla="*/ 331959 w 607750"/>
                  <a:gd name="connsiteY47" fmla="*/ 418771 h 573568"/>
                  <a:gd name="connsiteX48" fmla="*/ 369166 w 607750"/>
                  <a:gd name="connsiteY48" fmla="*/ 401547 h 573568"/>
                  <a:gd name="connsiteX49" fmla="*/ 418769 w 607750"/>
                  <a:gd name="connsiteY49" fmla="*/ 354119 h 573568"/>
                  <a:gd name="connsiteX50" fmla="*/ 457679 w 607750"/>
                  <a:gd name="connsiteY50" fmla="*/ 290256 h 573568"/>
                  <a:gd name="connsiteX51" fmla="*/ 484392 w 607750"/>
                  <a:gd name="connsiteY51" fmla="*/ 222624 h 573568"/>
                  <a:gd name="connsiteX52" fmla="*/ 515474 w 607750"/>
                  <a:gd name="connsiteY52" fmla="*/ 42780 h 573568"/>
                  <a:gd name="connsiteX53" fmla="*/ 499687 w 607750"/>
                  <a:gd name="connsiteY53" fmla="*/ 26563 h 573568"/>
                  <a:gd name="connsiteX54" fmla="*/ 200388 w 607750"/>
                  <a:gd name="connsiteY54" fmla="*/ 26577 h 573568"/>
                  <a:gd name="connsiteX55" fmla="*/ 200381 w 607750"/>
                  <a:gd name="connsiteY55" fmla="*/ 122129 h 573568"/>
                  <a:gd name="connsiteX56" fmla="*/ 161326 w 607750"/>
                  <a:gd name="connsiteY56" fmla="*/ 89643 h 573568"/>
                  <a:gd name="connsiteX57" fmla="*/ 122429 w 607750"/>
                  <a:gd name="connsiteY57" fmla="*/ 121996 h 573568"/>
                  <a:gd name="connsiteX58" fmla="*/ 122376 w 607750"/>
                  <a:gd name="connsiteY58" fmla="*/ 26550 h 573568"/>
                  <a:gd name="connsiteX59" fmla="*/ 108085 w 607750"/>
                  <a:gd name="connsiteY59" fmla="*/ 26603 h 573568"/>
                  <a:gd name="connsiteX60" fmla="*/ 92830 w 607750"/>
                  <a:gd name="connsiteY60" fmla="*/ 43377 h 573568"/>
                  <a:gd name="connsiteX61" fmla="*/ 149063 w 607750"/>
                  <a:gd name="connsiteY61" fmla="*/ 26948 h 573568"/>
                  <a:gd name="connsiteX62" fmla="*/ 149023 w 607750"/>
                  <a:gd name="connsiteY62" fmla="*/ 65292 h 573568"/>
                  <a:gd name="connsiteX63" fmla="*/ 161332 w 607750"/>
                  <a:gd name="connsiteY63" fmla="*/ 55074 h 573568"/>
                  <a:gd name="connsiteX64" fmla="*/ 173781 w 607750"/>
                  <a:gd name="connsiteY64" fmla="*/ 65425 h 573568"/>
                  <a:gd name="connsiteX65" fmla="*/ 173781 w 607750"/>
                  <a:gd name="connsiteY65" fmla="*/ 26968 h 573568"/>
                  <a:gd name="connsiteX66" fmla="*/ 149063 w 607750"/>
                  <a:gd name="connsiteY66" fmla="*/ 26948 h 573568"/>
                  <a:gd name="connsiteX67" fmla="*/ 27061 w 607750"/>
                  <a:gd name="connsiteY67" fmla="*/ 139897 h 573568"/>
                  <a:gd name="connsiteX68" fmla="*/ 27526 w 607750"/>
                  <a:gd name="connsiteY68" fmla="*/ 160832 h 573568"/>
                  <a:gd name="connsiteX69" fmla="*/ 55204 w 607750"/>
                  <a:gd name="connsiteY69" fmla="*/ 221529 h 573568"/>
                  <a:gd name="connsiteX70" fmla="*/ 104747 w 607750"/>
                  <a:gd name="connsiteY70" fmla="*/ 249225 h 573568"/>
                  <a:gd name="connsiteX71" fmla="*/ 76577 w 607750"/>
                  <a:gd name="connsiteY71" fmla="*/ 139904 h 573568"/>
                  <a:gd name="connsiteX72" fmla="*/ 27061 w 607750"/>
                  <a:gd name="connsiteY72" fmla="*/ 139897 h 573568"/>
                  <a:gd name="connsiteX73" fmla="*/ 531674 w 607750"/>
                  <a:gd name="connsiteY73" fmla="*/ 139885 h 573568"/>
                  <a:gd name="connsiteX74" fmla="*/ 503511 w 607750"/>
                  <a:gd name="connsiteY74" fmla="*/ 249131 h 573568"/>
                  <a:gd name="connsiteX75" fmla="*/ 555055 w 607750"/>
                  <a:gd name="connsiteY75" fmla="*/ 218709 h 573568"/>
                  <a:gd name="connsiteX76" fmla="*/ 580724 w 607750"/>
                  <a:gd name="connsiteY76" fmla="*/ 155603 h 573568"/>
                  <a:gd name="connsiteX77" fmla="*/ 580679 w 607750"/>
                  <a:gd name="connsiteY77" fmla="*/ 139897 h 573568"/>
                  <a:gd name="connsiteX78" fmla="*/ 531674 w 607750"/>
                  <a:gd name="connsiteY78" fmla="*/ 139885 h 573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7750" h="573568">
                    <a:moveTo>
                      <a:pt x="101987" y="647"/>
                    </a:moveTo>
                    <a:cubicBezTo>
                      <a:pt x="106835" y="-289"/>
                      <a:pt x="111782" y="83"/>
                      <a:pt x="116684" y="30"/>
                    </a:cubicBezTo>
                    <a:cubicBezTo>
                      <a:pt x="244571" y="23"/>
                      <a:pt x="372458" y="43"/>
                      <a:pt x="500339" y="23"/>
                    </a:cubicBezTo>
                    <a:cubicBezTo>
                      <a:pt x="510819" y="341"/>
                      <a:pt x="521094" y="4687"/>
                      <a:pt x="528655" y="11920"/>
                    </a:cubicBezTo>
                    <a:cubicBezTo>
                      <a:pt x="536562" y="19384"/>
                      <a:pt x="541470" y="29914"/>
                      <a:pt x="542028" y="40769"/>
                    </a:cubicBezTo>
                    <a:cubicBezTo>
                      <a:pt x="542267" y="44312"/>
                      <a:pt x="541808" y="47849"/>
                      <a:pt x="541629" y="51392"/>
                    </a:cubicBezTo>
                    <a:cubicBezTo>
                      <a:pt x="540445" y="72113"/>
                      <a:pt x="538490" y="92795"/>
                      <a:pt x="535697" y="113364"/>
                    </a:cubicBezTo>
                    <a:cubicBezTo>
                      <a:pt x="550966" y="113351"/>
                      <a:pt x="566225" y="113364"/>
                      <a:pt x="581488" y="113357"/>
                    </a:cubicBezTo>
                    <a:cubicBezTo>
                      <a:pt x="590459" y="113284"/>
                      <a:pt x="599239" y="118320"/>
                      <a:pt x="603716" y="126070"/>
                    </a:cubicBezTo>
                    <a:cubicBezTo>
                      <a:pt x="607154" y="131717"/>
                      <a:pt x="607643" y="138524"/>
                      <a:pt x="607744" y="144967"/>
                    </a:cubicBezTo>
                    <a:cubicBezTo>
                      <a:pt x="608031" y="175528"/>
                      <a:pt x="598374" y="206322"/>
                      <a:pt x="579623" y="230600"/>
                    </a:cubicBezTo>
                    <a:cubicBezTo>
                      <a:pt x="566017" y="248442"/>
                      <a:pt x="547454" y="262654"/>
                      <a:pt x="526307" y="270377"/>
                    </a:cubicBezTo>
                    <a:cubicBezTo>
                      <a:pt x="515527" y="274358"/>
                      <a:pt x="504116" y="276402"/>
                      <a:pt x="492664" y="277052"/>
                    </a:cubicBezTo>
                    <a:cubicBezTo>
                      <a:pt x="478966" y="310175"/>
                      <a:pt x="461688" y="342003"/>
                      <a:pt x="439730" y="370428"/>
                    </a:cubicBezTo>
                    <a:cubicBezTo>
                      <a:pt x="424315" y="390247"/>
                      <a:pt x="406447" y="408407"/>
                      <a:pt x="385579" y="422533"/>
                    </a:cubicBezTo>
                    <a:cubicBezTo>
                      <a:pt x="366294" y="435684"/>
                      <a:pt x="344156" y="445020"/>
                      <a:pt x="320907" y="448059"/>
                    </a:cubicBezTo>
                    <a:cubicBezTo>
                      <a:pt x="320907" y="478554"/>
                      <a:pt x="320900" y="509055"/>
                      <a:pt x="320914" y="539550"/>
                    </a:cubicBezTo>
                    <a:lnTo>
                      <a:pt x="381329" y="539550"/>
                    </a:lnTo>
                    <a:cubicBezTo>
                      <a:pt x="385146" y="539511"/>
                      <a:pt x="388990" y="540764"/>
                      <a:pt x="391963" y="543180"/>
                    </a:cubicBezTo>
                    <a:cubicBezTo>
                      <a:pt x="399125" y="548647"/>
                      <a:pt x="400289" y="559993"/>
                      <a:pt x="394716" y="566972"/>
                    </a:cubicBezTo>
                    <a:cubicBezTo>
                      <a:pt x="391823" y="570850"/>
                      <a:pt x="387161" y="572890"/>
                      <a:pt x="382473" y="573568"/>
                    </a:cubicBezTo>
                    <a:lnTo>
                      <a:pt x="225691" y="573568"/>
                    </a:lnTo>
                    <a:cubicBezTo>
                      <a:pt x="220391" y="572980"/>
                      <a:pt x="215164" y="570363"/>
                      <a:pt x="212318" y="565733"/>
                    </a:cubicBezTo>
                    <a:cubicBezTo>
                      <a:pt x="209758" y="561843"/>
                      <a:pt x="209153" y="556901"/>
                      <a:pt x="210110" y="552409"/>
                    </a:cubicBezTo>
                    <a:cubicBezTo>
                      <a:pt x="211314" y="547022"/>
                      <a:pt x="215417" y="542417"/>
                      <a:pt x="220618" y="540559"/>
                    </a:cubicBezTo>
                    <a:cubicBezTo>
                      <a:pt x="223716" y="539345"/>
                      <a:pt x="227114" y="539544"/>
                      <a:pt x="230380" y="539550"/>
                    </a:cubicBezTo>
                    <a:cubicBezTo>
                      <a:pt x="249246" y="539550"/>
                      <a:pt x="268112" y="539557"/>
                      <a:pt x="286978" y="539550"/>
                    </a:cubicBezTo>
                    <a:cubicBezTo>
                      <a:pt x="286998" y="509035"/>
                      <a:pt x="286992" y="478527"/>
                      <a:pt x="286985" y="448019"/>
                    </a:cubicBezTo>
                    <a:cubicBezTo>
                      <a:pt x="278380" y="446785"/>
                      <a:pt x="269854" y="444901"/>
                      <a:pt x="261615" y="442100"/>
                    </a:cubicBezTo>
                    <a:cubicBezTo>
                      <a:pt x="239829" y="434802"/>
                      <a:pt x="220079" y="422301"/>
                      <a:pt x="202848" y="407260"/>
                    </a:cubicBezTo>
                    <a:cubicBezTo>
                      <a:pt x="184474" y="391150"/>
                      <a:pt x="168760" y="372206"/>
                      <a:pt x="155154" y="351976"/>
                    </a:cubicBezTo>
                    <a:cubicBezTo>
                      <a:pt x="139347" y="328435"/>
                      <a:pt x="126366" y="303088"/>
                      <a:pt x="115420" y="276966"/>
                    </a:cubicBezTo>
                    <a:cubicBezTo>
                      <a:pt x="96182" y="276335"/>
                      <a:pt x="77156" y="270536"/>
                      <a:pt x="60850" y="260338"/>
                    </a:cubicBezTo>
                    <a:cubicBezTo>
                      <a:pt x="42728" y="249231"/>
                      <a:pt x="27925" y="233088"/>
                      <a:pt x="17578" y="214616"/>
                    </a:cubicBezTo>
                    <a:cubicBezTo>
                      <a:pt x="5089" y="192302"/>
                      <a:pt x="-836" y="166485"/>
                      <a:pt x="95" y="140979"/>
                    </a:cubicBezTo>
                    <a:cubicBezTo>
                      <a:pt x="521" y="136666"/>
                      <a:pt x="900" y="132221"/>
                      <a:pt x="2868" y="128280"/>
                    </a:cubicBezTo>
                    <a:cubicBezTo>
                      <a:pt x="6798" y="119588"/>
                      <a:pt x="15922" y="113550"/>
                      <a:pt x="25491" y="113371"/>
                    </a:cubicBezTo>
                    <a:cubicBezTo>
                      <a:pt x="41159" y="113337"/>
                      <a:pt x="56833" y="113371"/>
                      <a:pt x="72507" y="113357"/>
                    </a:cubicBezTo>
                    <a:cubicBezTo>
                      <a:pt x="69455" y="90811"/>
                      <a:pt x="67394" y="68132"/>
                      <a:pt x="66256" y="45414"/>
                    </a:cubicBezTo>
                    <a:cubicBezTo>
                      <a:pt x="65844" y="36304"/>
                      <a:pt x="68298" y="27068"/>
                      <a:pt x="73365" y="19457"/>
                    </a:cubicBezTo>
                    <a:cubicBezTo>
                      <a:pt x="79803" y="9637"/>
                      <a:pt x="90389" y="2637"/>
                      <a:pt x="101987" y="647"/>
                    </a:cubicBezTo>
                    <a:moveTo>
                      <a:pt x="92830" y="43377"/>
                    </a:moveTo>
                    <a:cubicBezTo>
                      <a:pt x="93555" y="60230"/>
                      <a:pt x="94998" y="77043"/>
                      <a:pt x="96866" y="93810"/>
                    </a:cubicBezTo>
                    <a:cubicBezTo>
                      <a:pt x="103403" y="150686"/>
                      <a:pt x="116045" y="207105"/>
                      <a:pt x="137326" y="260365"/>
                    </a:cubicBezTo>
                    <a:cubicBezTo>
                      <a:pt x="148079" y="287051"/>
                      <a:pt x="161046" y="312935"/>
                      <a:pt x="177040" y="336901"/>
                    </a:cubicBezTo>
                    <a:cubicBezTo>
                      <a:pt x="191131" y="357894"/>
                      <a:pt x="207630" y="377548"/>
                      <a:pt x="227560" y="393279"/>
                    </a:cubicBezTo>
                    <a:cubicBezTo>
                      <a:pt x="244471" y="406629"/>
                      <a:pt x="264169" y="417027"/>
                      <a:pt x="285536" y="420894"/>
                    </a:cubicBezTo>
                    <a:cubicBezTo>
                      <a:pt x="300910" y="423728"/>
                      <a:pt x="316897" y="422912"/>
                      <a:pt x="331959" y="418771"/>
                    </a:cubicBezTo>
                    <a:cubicBezTo>
                      <a:pt x="345206" y="415122"/>
                      <a:pt x="357722" y="409097"/>
                      <a:pt x="369166" y="401547"/>
                    </a:cubicBezTo>
                    <a:cubicBezTo>
                      <a:pt x="388392" y="388867"/>
                      <a:pt x="404704" y="372233"/>
                      <a:pt x="418769" y="354119"/>
                    </a:cubicBezTo>
                    <a:cubicBezTo>
                      <a:pt x="434051" y="334346"/>
                      <a:pt x="446799" y="312716"/>
                      <a:pt x="457679" y="290256"/>
                    </a:cubicBezTo>
                    <a:cubicBezTo>
                      <a:pt x="468252" y="268413"/>
                      <a:pt x="477024" y="245728"/>
                      <a:pt x="484392" y="222624"/>
                    </a:cubicBezTo>
                    <a:cubicBezTo>
                      <a:pt x="502826" y="164428"/>
                      <a:pt x="512428" y="103663"/>
                      <a:pt x="515474" y="42780"/>
                    </a:cubicBezTo>
                    <a:cubicBezTo>
                      <a:pt x="515467" y="34366"/>
                      <a:pt x="508112" y="26829"/>
                      <a:pt x="499687" y="26563"/>
                    </a:cubicBezTo>
                    <a:cubicBezTo>
                      <a:pt x="399923" y="26577"/>
                      <a:pt x="300152" y="26557"/>
                      <a:pt x="200388" y="26577"/>
                    </a:cubicBezTo>
                    <a:cubicBezTo>
                      <a:pt x="200375" y="58425"/>
                      <a:pt x="200395" y="90280"/>
                      <a:pt x="200381" y="122129"/>
                    </a:cubicBezTo>
                    <a:cubicBezTo>
                      <a:pt x="187354" y="111307"/>
                      <a:pt x="174353" y="100459"/>
                      <a:pt x="161326" y="89643"/>
                    </a:cubicBezTo>
                    <a:cubicBezTo>
                      <a:pt x="148351" y="100412"/>
                      <a:pt x="135404" y="111221"/>
                      <a:pt x="122429" y="121996"/>
                    </a:cubicBezTo>
                    <a:cubicBezTo>
                      <a:pt x="122383" y="90181"/>
                      <a:pt x="122483" y="58365"/>
                      <a:pt x="122376" y="26550"/>
                    </a:cubicBezTo>
                    <a:cubicBezTo>
                      <a:pt x="117614" y="26650"/>
                      <a:pt x="112847" y="26470"/>
                      <a:pt x="108085" y="26603"/>
                    </a:cubicBezTo>
                    <a:cubicBezTo>
                      <a:pt x="99646" y="27161"/>
                      <a:pt x="92584" y="34950"/>
                      <a:pt x="92830" y="43377"/>
                    </a:cubicBezTo>
                    <a:moveTo>
                      <a:pt x="149063" y="26948"/>
                    </a:moveTo>
                    <a:cubicBezTo>
                      <a:pt x="148970" y="39727"/>
                      <a:pt x="149043" y="52513"/>
                      <a:pt x="149023" y="65292"/>
                    </a:cubicBezTo>
                    <a:cubicBezTo>
                      <a:pt x="153139" y="61909"/>
                      <a:pt x="157216" y="58465"/>
                      <a:pt x="161332" y="55074"/>
                    </a:cubicBezTo>
                    <a:cubicBezTo>
                      <a:pt x="165482" y="58524"/>
                      <a:pt x="169618" y="61988"/>
                      <a:pt x="173781" y="65425"/>
                    </a:cubicBezTo>
                    <a:cubicBezTo>
                      <a:pt x="173781" y="52606"/>
                      <a:pt x="173788" y="39787"/>
                      <a:pt x="173781" y="26968"/>
                    </a:cubicBezTo>
                    <a:cubicBezTo>
                      <a:pt x="165542" y="26955"/>
                      <a:pt x="157303" y="26995"/>
                      <a:pt x="149063" y="26948"/>
                    </a:cubicBezTo>
                    <a:moveTo>
                      <a:pt x="27061" y="139897"/>
                    </a:moveTo>
                    <a:cubicBezTo>
                      <a:pt x="27154" y="146878"/>
                      <a:pt x="26529" y="153898"/>
                      <a:pt x="27526" y="160832"/>
                    </a:cubicBezTo>
                    <a:cubicBezTo>
                      <a:pt x="30313" y="183218"/>
                      <a:pt x="39802" y="204915"/>
                      <a:pt x="55204" y="221529"/>
                    </a:cubicBezTo>
                    <a:cubicBezTo>
                      <a:pt x="68191" y="235689"/>
                      <a:pt x="85688" y="245966"/>
                      <a:pt x="104747" y="249225"/>
                    </a:cubicBezTo>
                    <a:cubicBezTo>
                      <a:pt x="92132" y="213707"/>
                      <a:pt x="83001" y="177014"/>
                      <a:pt x="76577" y="139904"/>
                    </a:cubicBezTo>
                    <a:cubicBezTo>
                      <a:pt x="60072" y="139891"/>
                      <a:pt x="43566" y="139897"/>
                      <a:pt x="27061" y="139897"/>
                    </a:cubicBezTo>
                    <a:moveTo>
                      <a:pt x="531674" y="139885"/>
                    </a:moveTo>
                    <a:cubicBezTo>
                      <a:pt x="525170" y="176955"/>
                      <a:pt x="516086" y="213627"/>
                      <a:pt x="503511" y="249131"/>
                    </a:cubicBezTo>
                    <a:cubicBezTo>
                      <a:pt x="523634" y="245562"/>
                      <a:pt x="541908" y="234163"/>
                      <a:pt x="555055" y="218709"/>
                    </a:cubicBezTo>
                    <a:cubicBezTo>
                      <a:pt x="570124" y="201146"/>
                      <a:pt x="578971" y="178594"/>
                      <a:pt x="580724" y="155603"/>
                    </a:cubicBezTo>
                    <a:cubicBezTo>
                      <a:pt x="580814" y="150368"/>
                      <a:pt x="580690" y="145133"/>
                      <a:pt x="580679" y="139897"/>
                    </a:cubicBezTo>
                    <a:cubicBezTo>
                      <a:pt x="564343" y="139891"/>
                      <a:pt x="548007" y="139918"/>
                      <a:pt x="531674" y="139885"/>
                    </a:cubicBezTo>
                    <a:close/>
                  </a:path>
                </a:pathLst>
              </a:custGeom>
              <a:grpFill/>
              <a:ln w="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A299673-4969-F86C-95FC-6F07E8A42F50}"/>
                  </a:ext>
                </a:extLst>
              </p:cNvPr>
              <p:cNvSpPr/>
              <p:nvPr/>
            </p:nvSpPr>
            <p:spPr>
              <a:xfrm>
                <a:off x="3020388" y="5194075"/>
                <a:ext cx="229199" cy="219023"/>
              </a:xfrm>
              <a:custGeom>
                <a:avLst/>
                <a:gdLst>
                  <a:gd name="connsiteX0" fmla="*/ 103204 w 229199"/>
                  <a:gd name="connsiteY0" fmla="*/ 4911 h 219023"/>
                  <a:gd name="connsiteX1" fmla="*/ 117229 w 229199"/>
                  <a:gd name="connsiteY1" fmla="*/ 239 h 219023"/>
                  <a:gd name="connsiteX2" fmla="*/ 128634 w 229199"/>
                  <a:gd name="connsiteY2" fmla="*/ 8919 h 219023"/>
                  <a:gd name="connsiteX3" fmla="*/ 155454 w 229199"/>
                  <a:gd name="connsiteY3" fmla="*/ 63161 h 219023"/>
                  <a:gd name="connsiteX4" fmla="*/ 210489 w 229199"/>
                  <a:gd name="connsiteY4" fmla="*/ 71149 h 219023"/>
                  <a:gd name="connsiteX5" fmla="*/ 222420 w 229199"/>
                  <a:gd name="connsiteY5" fmla="*/ 74519 h 219023"/>
                  <a:gd name="connsiteX6" fmla="*/ 228584 w 229199"/>
                  <a:gd name="connsiteY6" fmla="*/ 91638 h 219023"/>
                  <a:gd name="connsiteX7" fmla="*/ 223390 w 229199"/>
                  <a:gd name="connsiteY7" fmla="*/ 99580 h 219023"/>
                  <a:gd name="connsiteX8" fmla="*/ 180937 w 229199"/>
                  <a:gd name="connsiteY8" fmla="*/ 140917 h 219023"/>
                  <a:gd name="connsiteX9" fmla="*/ 190193 w 229199"/>
                  <a:gd name="connsiteY9" fmla="*/ 194708 h 219023"/>
                  <a:gd name="connsiteX10" fmla="*/ 191457 w 229199"/>
                  <a:gd name="connsiteY10" fmla="*/ 203420 h 219023"/>
                  <a:gd name="connsiteX11" fmla="*/ 183058 w 229199"/>
                  <a:gd name="connsiteY11" fmla="*/ 217274 h 219023"/>
                  <a:gd name="connsiteX12" fmla="*/ 168647 w 229199"/>
                  <a:gd name="connsiteY12" fmla="*/ 217254 h 219023"/>
                  <a:gd name="connsiteX13" fmla="*/ 114595 w 229199"/>
                  <a:gd name="connsiteY13" fmla="*/ 188909 h 219023"/>
                  <a:gd name="connsiteX14" fmla="*/ 60544 w 229199"/>
                  <a:gd name="connsiteY14" fmla="*/ 217234 h 219023"/>
                  <a:gd name="connsiteX15" fmla="*/ 46712 w 229199"/>
                  <a:gd name="connsiteY15" fmla="*/ 217440 h 219023"/>
                  <a:gd name="connsiteX16" fmla="*/ 38040 w 229199"/>
                  <a:gd name="connsiteY16" fmla="*/ 200740 h 219023"/>
                  <a:gd name="connsiteX17" fmla="*/ 48328 w 229199"/>
                  <a:gd name="connsiteY17" fmla="*/ 140857 h 219023"/>
                  <a:gd name="connsiteX18" fmla="*/ 4530 w 229199"/>
                  <a:gd name="connsiteY18" fmla="*/ 98247 h 219023"/>
                  <a:gd name="connsiteX19" fmla="*/ 15 w 229199"/>
                  <a:gd name="connsiteY19" fmla="*/ 86629 h 219023"/>
                  <a:gd name="connsiteX20" fmla="*/ 12870 w 229199"/>
                  <a:gd name="connsiteY20" fmla="*/ 71952 h 219023"/>
                  <a:gd name="connsiteX21" fmla="*/ 73671 w 229199"/>
                  <a:gd name="connsiteY21" fmla="*/ 63107 h 219023"/>
                  <a:gd name="connsiteX22" fmla="*/ 99440 w 229199"/>
                  <a:gd name="connsiteY22" fmla="*/ 11002 h 219023"/>
                  <a:gd name="connsiteX23" fmla="*/ 103204 w 229199"/>
                  <a:gd name="connsiteY23" fmla="*/ 4911 h 219023"/>
                  <a:gd name="connsiteX24" fmla="*/ 91321 w 229199"/>
                  <a:gd name="connsiteY24" fmla="*/ 87385 h 219023"/>
                  <a:gd name="connsiteX25" fmla="*/ 39277 w 229199"/>
                  <a:gd name="connsiteY25" fmla="*/ 94923 h 219023"/>
                  <a:gd name="connsiteX26" fmla="*/ 76897 w 229199"/>
                  <a:gd name="connsiteY26" fmla="*/ 131548 h 219023"/>
                  <a:gd name="connsiteX27" fmla="*/ 68151 w 229199"/>
                  <a:gd name="connsiteY27" fmla="*/ 183329 h 219023"/>
                  <a:gd name="connsiteX28" fmla="*/ 114595 w 229199"/>
                  <a:gd name="connsiteY28" fmla="*/ 158925 h 219023"/>
                  <a:gd name="connsiteX29" fmla="*/ 161259 w 229199"/>
                  <a:gd name="connsiteY29" fmla="*/ 183402 h 219023"/>
                  <a:gd name="connsiteX30" fmla="*/ 152361 w 229199"/>
                  <a:gd name="connsiteY30" fmla="*/ 131628 h 219023"/>
                  <a:gd name="connsiteX31" fmla="*/ 189854 w 229199"/>
                  <a:gd name="connsiteY31" fmla="*/ 94982 h 219023"/>
                  <a:gd name="connsiteX32" fmla="*/ 137811 w 229199"/>
                  <a:gd name="connsiteY32" fmla="*/ 87425 h 219023"/>
                  <a:gd name="connsiteX33" fmla="*/ 114569 w 229199"/>
                  <a:gd name="connsiteY33" fmla="*/ 40574 h 219023"/>
                  <a:gd name="connsiteX34" fmla="*/ 91321 w 229199"/>
                  <a:gd name="connsiteY34" fmla="*/ 87385 h 21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29199" h="219023">
                    <a:moveTo>
                      <a:pt x="103204" y="4911"/>
                    </a:moveTo>
                    <a:cubicBezTo>
                      <a:pt x="106695" y="1129"/>
                      <a:pt x="112155" y="-689"/>
                      <a:pt x="117229" y="239"/>
                    </a:cubicBezTo>
                    <a:cubicBezTo>
                      <a:pt x="122157" y="1036"/>
                      <a:pt x="126533" y="4407"/>
                      <a:pt x="128634" y="8919"/>
                    </a:cubicBezTo>
                    <a:cubicBezTo>
                      <a:pt x="137571" y="26999"/>
                      <a:pt x="146536" y="45066"/>
                      <a:pt x="155454" y="63161"/>
                    </a:cubicBezTo>
                    <a:cubicBezTo>
                      <a:pt x="173794" y="65854"/>
                      <a:pt x="192142" y="68475"/>
                      <a:pt x="210489" y="71149"/>
                    </a:cubicBezTo>
                    <a:cubicBezTo>
                      <a:pt x="214566" y="71760"/>
                      <a:pt x="218975" y="71972"/>
                      <a:pt x="222420" y="74519"/>
                    </a:cubicBezTo>
                    <a:cubicBezTo>
                      <a:pt x="227872" y="78136"/>
                      <a:pt x="230480" y="85388"/>
                      <a:pt x="228584" y="91638"/>
                    </a:cubicBezTo>
                    <a:cubicBezTo>
                      <a:pt x="227733" y="94757"/>
                      <a:pt x="225771" y="97437"/>
                      <a:pt x="223390" y="99580"/>
                    </a:cubicBezTo>
                    <a:cubicBezTo>
                      <a:pt x="209239" y="113362"/>
                      <a:pt x="195034" y="127083"/>
                      <a:pt x="180937" y="140917"/>
                    </a:cubicBezTo>
                    <a:cubicBezTo>
                      <a:pt x="184062" y="158839"/>
                      <a:pt x="187101" y="176780"/>
                      <a:pt x="190193" y="194708"/>
                    </a:cubicBezTo>
                    <a:cubicBezTo>
                      <a:pt x="190619" y="197608"/>
                      <a:pt x="191384" y="200474"/>
                      <a:pt x="191457" y="203420"/>
                    </a:cubicBezTo>
                    <a:cubicBezTo>
                      <a:pt x="191563" y="209133"/>
                      <a:pt x="188145" y="214693"/>
                      <a:pt x="183058" y="217274"/>
                    </a:cubicBezTo>
                    <a:cubicBezTo>
                      <a:pt x="178629" y="219623"/>
                      <a:pt x="173069" y="219597"/>
                      <a:pt x="168647" y="217254"/>
                    </a:cubicBezTo>
                    <a:cubicBezTo>
                      <a:pt x="150619" y="207833"/>
                      <a:pt x="132617" y="198344"/>
                      <a:pt x="114595" y="188909"/>
                    </a:cubicBezTo>
                    <a:cubicBezTo>
                      <a:pt x="96574" y="198337"/>
                      <a:pt x="78579" y="207819"/>
                      <a:pt x="60544" y="217234"/>
                    </a:cubicBezTo>
                    <a:cubicBezTo>
                      <a:pt x="56288" y="219457"/>
                      <a:pt x="51041" y="219504"/>
                      <a:pt x="46712" y="217440"/>
                    </a:cubicBezTo>
                    <a:cubicBezTo>
                      <a:pt x="40527" y="214607"/>
                      <a:pt x="36777" y="207421"/>
                      <a:pt x="38040" y="200740"/>
                    </a:cubicBezTo>
                    <a:cubicBezTo>
                      <a:pt x="41458" y="180775"/>
                      <a:pt x="44863" y="160810"/>
                      <a:pt x="48328" y="140857"/>
                    </a:cubicBezTo>
                    <a:cubicBezTo>
                      <a:pt x="33784" y="126599"/>
                      <a:pt x="19094" y="112486"/>
                      <a:pt x="4530" y="98247"/>
                    </a:cubicBezTo>
                    <a:cubicBezTo>
                      <a:pt x="1485" y="95228"/>
                      <a:pt x="-178" y="90909"/>
                      <a:pt x="15" y="86629"/>
                    </a:cubicBezTo>
                    <a:cubicBezTo>
                      <a:pt x="194" y="79529"/>
                      <a:pt x="5827" y="73067"/>
                      <a:pt x="12870" y="71952"/>
                    </a:cubicBezTo>
                    <a:cubicBezTo>
                      <a:pt x="33126" y="68946"/>
                      <a:pt x="53408" y="66093"/>
                      <a:pt x="73671" y="63107"/>
                    </a:cubicBezTo>
                    <a:cubicBezTo>
                      <a:pt x="82249" y="45737"/>
                      <a:pt x="90855" y="28372"/>
                      <a:pt x="99440" y="11002"/>
                    </a:cubicBezTo>
                    <a:cubicBezTo>
                      <a:pt x="100478" y="8852"/>
                      <a:pt x="101515" y="6642"/>
                      <a:pt x="103204" y="4911"/>
                    </a:cubicBezTo>
                    <a:moveTo>
                      <a:pt x="91321" y="87385"/>
                    </a:moveTo>
                    <a:cubicBezTo>
                      <a:pt x="73970" y="89906"/>
                      <a:pt x="56620" y="92401"/>
                      <a:pt x="39277" y="94923"/>
                    </a:cubicBezTo>
                    <a:cubicBezTo>
                      <a:pt x="51753" y="107191"/>
                      <a:pt x="64401" y="119300"/>
                      <a:pt x="76897" y="131548"/>
                    </a:cubicBezTo>
                    <a:cubicBezTo>
                      <a:pt x="74010" y="148813"/>
                      <a:pt x="70785" y="166038"/>
                      <a:pt x="68151" y="183329"/>
                    </a:cubicBezTo>
                    <a:cubicBezTo>
                      <a:pt x="83593" y="175115"/>
                      <a:pt x="99121" y="167066"/>
                      <a:pt x="114595" y="158925"/>
                    </a:cubicBezTo>
                    <a:cubicBezTo>
                      <a:pt x="130156" y="167066"/>
                      <a:pt x="145698" y="175254"/>
                      <a:pt x="161259" y="183402"/>
                    </a:cubicBezTo>
                    <a:cubicBezTo>
                      <a:pt x="158299" y="166144"/>
                      <a:pt x="155347" y="148880"/>
                      <a:pt x="152361" y="131628"/>
                    </a:cubicBezTo>
                    <a:cubicBezTo>
                      <a:pt x="164797" y="119353"/>
                      <a:pt x="177512" y="107350"/>
                      <a:pt x="189854" y="94982"/>
                    </a:cubicBezTo>
                    <a:cubicBezTo>
                      <a:pt x="172511" y="92448"/>
                      <a:pt x="155154" y="89973"/>
                      <a:pt x="137811" y="87425"/>
                    </a:cubicBezTo>
                    <a:cubicBezTo>
                      <a:pt x="130044" y="71819"/>
                      <a:pt x="122409" y="56141"/>
                      <a:pt x="114569" y="40574"/>
                    </a:cubicBezTo>
                    <a:cubicBezTo>
                      <a:pt x="106669" y="56094"/>
                      <a:pt x="99107" y="71799"/>
                      <a:pt x="91321" y="87385"/>
                    </a:cubicBezTo>
                    <a:close/>
                  </a:path>
                </a:pathLst>
              </a:custGeom>
              <a:grpFill/>
              <a:ln w="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718E219-CCF4-7FB3-3B23-2A0796DEFF3B}"/>
              </a:ext>
            </a:extLst>
          </p:cNvPr>
          <p:cNvGrpSpPr/>
          <p:nvPr/>
        </p:nvGrpSpPr>
        <p:grpSpPr>
          <a:xfrm>
            <a:off x="8601962" y="4997118"/>
            <a:ext cx="821270" cy="821270"/>
            <a:chOff x="2723956" y="4997118"/>
            <a:chExt cx="821270" cy="821270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00E3143-452A-62A1-941C-BD5E76E6F7A7}"/>
                </a:ext>
              </a:extLst>
            </p:cNvPr>
            <p:cNvSpPr/>
            <p:nvPr/>
          </p:nvSpPr>
          <p:spPr>
            <a:xfrm>
              <a:off x="2723956" y="4997118"/>
              <a:ext cx="821270" cy="82127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946C93F-243C-1049-77E2-F17900DBDA24}"/>
                </a:ext>
              </a:extLst>
            </p:cNvPr>
            <p:cNvGrpSpPr/>
            <p:nvPr/>
          </p:nvGrpSpPr>
          <p:grpSpPr>
            <a:xfrm>
              <a:off x="2901830" y="5188083"/>
              <a:ext cx="465522" cy="439340"/>
              <a:chOff x="2830775" y="5121153"/>
              <a:chExt cx="607750" cy="573568"/>
            </a:xfr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72AF4EC-268E-82D6-EAEA-0A36E63DF38E}"/>
                  </a:ext>
                </a:extLst>
              </p:cNvPr>
              <p:cNvSpPr/>
              <p:nvPr/>
            </p:nvSpPr>
            <p:spPr>
              <a:xfrm>
                <a:off x="2830775" y="5121153"/>
                <a:ext cx="607750" cy="573568"/>
              </a:xfrm>
              <a:custGeom>
                <a:avLst/>
                <a:gdLst>
                  <a:gd name="connsiteX0" fmla="*/ 101987 w 607750"/>
                  <a:gd name="connsiteY0" fmla="*/ 647 h 573568"/>
                  <a:gd name="connsiteX1" fmla="*/ 116684 w 607750"/>
                  <a:gd name="connsiteY1" fmla="*/ 30 h 573568"/>
                  <a:gd name="connsiteX2" fmla="*/ 500339 w 607750"/>
                  <a:gd name="connsiteY2" fmla="*/ 23 h 573568"/>
                  <a:gd name="connsiteX3" fmla="*/ 528655 w 607750"/>
                  <a:gd name="connsiteY3" fmla="*/ 11920 h 573568"/>
                  <a:gd name="connsiteX4" fmla="*/ 542028 w 607750"/>
                  <a:gd name="connsiteY4" fmla="*/ 40769 h 573568"/>
                  <a:gd name="connsiteX5" fmla="*/ 541629 w 607750"/>
                  <a:gd name="connsiteY5" fmla="*/ 51392 h 573568"/>
                  <a:gd name="connsiteX6" fmla="*/ 535697 w 607750"/>
                  <a:gd name="connsiteY6" fmla="*/ 113364 h 573568"/>
                  <a:gd name="connsiteX7" fmla="*/ 581488 w 607750"/>
                  <a:gd name="connsiteY7" fmla="*/ 113357 h 573568"/>
                  <a:gd name="connsiteX8" fmla="*/ 603716 w 607750"/>
                  <a:gd name="connsiteY8" fmla="*/ 126070 h 573568"/>
                  <a:gd name="connsiteX9" fmla="*/ 607744 w 607750"/>
                  <a:gd name="connsiteY9" fmla="*/ 144967 h 573568"/>
                  <a:gd name="connsiteX10" fmla="*/ 579623 w 607750"/>
                  <a:gd name="connsiteY10" fmla="*/ 230600 h 573568"/>
                  <a:gd name="connsiteX11" fmla="*/ 526307 w 607750"/>
                  <a:gd name="connsiteY11" fmla="*/ 270377 h 573568"/>
                  <a:gd name="connsiteX12" fmla="*/ 492664 w 607750"/>
                  <a:gd name="connsiteY12" fmla="*/ 277052 h 573568"/>
                  <a:gd name="connsiteX13" fmla="*/ 439730 w 607750"/>
                  <a:gd name="connsiteY13" fmla="*/ 370428 h 573568"/>
                  <a:gd name="connsiteX14" fmla="*/ 385579 w 607750"/>
                  <a:gd name="connsiteY14" fmla="*/ 422533 h 573568"/>
                  <a:gd name="connsiteX15" fmla="*/ 320907 w 607750"/>
                  <a:gd name="connsiteY15" fmla="*/ 448059 h 573568"/>
                  <a:gd name="connsiteX16" fmla="*/ 320914 w 607750"/>
                  <a:gd name="connsiteY16" fmla="*/ 539550 h 573568"/>
                  <a:gd name="connsiteX17" fmla="*/ 381329 w 607750"/>
                  <a:gd name="connsiteY17" fmla="*/ 539550 h 573568"/>
                  <a:gd name="connsiteX18" fmla="*/ 391963 w 607750"/>
                  <a:gd name="connsiteY18" fmla="*/ 543180 h 573568"/>
                  <a:gd name="connsiteX19" fmla="*/ 394716 w 607750"/>
                  <a:gd name="connsiteY19" fmla="*/ 566972 h 573568"/>
                  <a:gd name="connsiteX20" fmla="*/ 382473 w 607750"/>
                  <a:gd name="connsiteY20" fmla="*/ 573568 h 573568"/>
                  <a:gd name="connsiteX21" fmla="*/ 225691 w 607750"/>
                  <a:gd name="connsiteY21" fmla="*/ 573568 h 573568"/>
                  <a:gd name="connsiteX22" fmla="*/ 212318 w 607750"/>
                  <a:gd name="connsiteY22" fmla="*/ 565733 h 573568"/>
                  <a:gd name="connsiteX23" fmla="*/ 210110 w 607750"/>
                  <a:gd name="connsiteY23" fmla="*/ 552409 h 573568"/>
                  <a:gd name="connsiteX24" fmla="*/ 220618 w 607750"/>
                  <a:gd name="connsiteY24" fmla="*/ 540559 h 573568"/>
                  <a:gd name="connsiteX25" fmla="*/ 230380 w 607750"/>
                  <a:gd name="connsiteY25" fmla="*/ 539550 h 573568"/>
                  <a:gd name="connsiteX26" fmla="*/ 286978 w 607750"/>
                  <a:gd name="connsiteY26" fmla="*/ 539550 h 573568"/>
                  <a:gd name="connsiteX27" fmla="*/ 286985 w 607750"/>
                  <a:gd name="connsiteY27" fmla="*/ 448019 h 573568"/>
                  <a:gd name="connsiteX28" fmla="*/ 261615 w 607750"/>
                  <a:gd name="connsiteY28" fmla="*/ 442100 h 573568"/>
                  <a:gd name="connsiteX29" fmla="*/ 202848 w 607750"/>
                  <a:gd name="connsiteY29" fmla="*/ 407260 h 573568"/>
                  <a:gd name="connsiteX30" fmla="*/ 155154 w 607750"/>
                  <a:gd name="connsiteY30" fmla="*/ 351976 h 573568"/>
                  <a:gd name="connsiteX31" fmla="*/ 115420 w 607750"/>
                  <a:gd name="connsiteY31" fmla="*/ 276966 h 573568"/>
                  <a:gd name="connsiteX32" fmla="*/ 60850 w 607750"/>
                  <a:gd name="connsiteY32" fmla="*/ 260338 h 573568"/>
                  <a:gd name="connsiteX33" fmla="*/ 17578 w 607750"/>
                  <a:gd name="connsiteY33" fmla="*/ 214616 h 573568"/>
                  <a:gd name="connsiteX34" fmla="*/ 95 w 607750"/>
                  <a:gd name="connsiteY34" fmla="*/ 140979 h 573568"/>
                  <a:gd name="connsiteX35" fmla="*/ 2868 w 607750"/>
                  <a:gd name="connsiteY35" fmla="*/ 128280 h 573568"/>
                  <a:gd name="connsiteX36" fmla="*/ 25491 w 607750"/>
                  <a:gd name="connsiteY36" fmla="*/ 113371 h 573568"/>
                  <a:gd name="connsiteX37" fmla="*/ 72507 w 607750"/>
                  <a:gd name="connsiteY37" fmla="*/ 113357 h 573568"/>
                  <a:gd name="connsiteX38" fmla="*/ 66256 w 607750"/>
                  <a:gd name="connsiteY38" fmla="*/ 45414 h 573568"/>
                  <a:gd name="connsiteX39" fmla="*/ 73365 w 607750"/>
                  <a:gd name="connsiteY39" fmla="*/ 19457 h 573568"/>
                  <a:gd name="connsiteX40" fmla="*/ 101987 w 607750"/>
                  <a:gd name="connsiteY40" fmla="*/ 647 h 573568"/>
                  <a:gd name="connsiteX41" fmla="*/ 92830 w 607750"/>
                  <a:gd name="connsiteY41" fmla="*/ 43377 h 573568"/>
                  <a:gd name="connsiteX42" fmla="*/ 96866 w 607750"/>
                  <a:gd name="connsiteY42" fmla="*/ 93810 h 573568"/>
                  <a:gd name="connsiteX43" fmla="*/ 137326 w 607750"/>
                  <a:gd name="connsiteY43" fmla="*/ 260365 h 573568"/>
                  <a:gd name="connsiteX44" fmla="*/ 177040 w 607750"/>
                  <a:gd name="connsiteY44" fmla="*/ 336901 h 573568"/>
                  <a:gd name="connsiteX45" fmla="*/ 227560 w 607750"/>
                  <a:gd name="connsiteY45" fmla="*/ 393279 h 573568"/>
                  <a:gd name="connsiteX46" fmla="*/ 285536 w 607750"/>
                  <a:gd name="connsiteY46" fmla="*/ 420894 h 573568"/>
                  <a:gd name="connsiteX47" fmla="*/ 331959 w 607750"/>
                  <a:gd name="connsiteY47" fmla="*/ 418771 h 573568"/>
                  <a:gd name="connsiteX48" fmla="*/ 369166 w 607750"/>
                  <a:gd name="connsiteY48" fmla="*/ 401547 h 573568"/>
                  <a:gd name="connsiteX49" fmla="*/ 418769 w 607750"/>
                  <a:gd name="connsiteY49" fmla="*/ 354119 h 573568"/>
                  <a:gd name="connsiteX50" fmla="*/ 457679 w 607750"/>
                  <a:gd name="connsiteY50" fmla="*/ 290256 h 573568"/>
                  <a:gd name="connsiteX51" fmla="*/ 484392 w 607750"/>
                  <a:gd name="connsiteY51" fmla="*/ 222624 h 573568"/>
                  <a:gd name="connsiteX52" fmla="*/ 515474 w 607750"/>
                  <a:gd name="connsiteY52" fmla="*/ 42780 h 573568"/>
                  <a:gd name="connsiteX53" fmla="*/ 499687 w 607750"/>
                  <a:gd name="connsiteY53" fmla="*/ 26563 h 573568"/>
                  <a:gd name="connsiteX54" fmla="*/ 200388 w 607750"/>
                  <a:gd name="connsiteY54" fmla="*/ 26577 h 573568"/>
                  <a:gd name="connsiteX55" fmla="*/ 200381 w 607750"/>
                  <a:gd name="connsiteY55" fmla="*/ 122129 h 573568"/>
                  <a:gd name="connsiteX56" fmla="*/ 161326 w 607750"/>
                  <a:gd name="connsiteY56" fmla="*/ 89643 h 573568"/>
                  <a:gd name="connsiteX57" fmla="*/ 122429 w 607750"/>
                  <a:gd name="connsiteY57" fmla="*/ 121996 h 573568"/>
                  <a:gd name="connsiteX58" fmla="*/ 122376 w 607750"/>
                  <a:gd name="connsiteY58" fmla="*/ 26550 h 573568"/>
                  <a:gd name="connsiteX59" fmla="*/ 108085 w 607750"/>
                  <a:gd name="connsiteY59" fmla="*/ 26603 h 573568"/>
                  <a:gd name="connsiteX60" fmla="*/ 92830 w 607750"/>
                  <a:gd name="connsiteY60" fmla="*/ 43377 h 573568"/>
                  <a:gd name="connsiteX61" fmla="*/ 149063 w 607750"/>
                  <a:gd name="connsiteY61" fmla="*/ 26948 h 573568"/>
                  <a:gd name="connsiteX62" fmla="*/ 149023 w 607750"/>
                  <a:gd name="connsiteY62" fmla="*/ 65292 h 573568"/>
                  <a:gd name="connsiteX63" fmla="*/ 161332 w 607750"/>
                  <a:gd name="connsiteY63" fmla="*/ 55074 h 573568"/>
                  <a:gd name="connsiteX64" fmla="*/ 173781 w 607750"/>
                  <a:gd name="connsiteY64" fmla="*/ 65425 h 573568"/>
                  <a:gd name="connsiteX65" fmla="*/ 173781 w 607750"/>
                  <a:gd name="connsiteY65" fmla="*/ 26968 h 573568"/>
                  <a:gd name="connsiteX66" fmla="*/ 149063 w 607750"/>
                  <a:gd name="connsiteY66" fmla="*/ 26948 h 573568"/>
                  <a:gd name="connsiteX67" fmla="*/ 27061 w 607750"/>
                  <a:gd name="connsiteY67" fmla="*/ 139897 h 573568"/>
                  <a:gd name="connsiteX68" fmla="*/ 27526 w 607750"/>
                  <a:gd name="connsiteY68" fmla="*/ 160832 h 573568"/>
                  <a:gd name="connsiteX69" fmla="*/ 55204 w 607750"/>
                  <a:gd name="connsiteY69" fmla="*/ 221529 h 573568"/>
                  <a:gd name="connsiteX70" fmla="*/ 104747 w 607750"/>
                  <a:gd name="connsiteY70" fmla="*/ 249225 h 573568"/>
                  <a:gd name="connsiteX71" fmla="*/ 76577 w 607750"/>
                  <a:gd name="connsiteY71" fmla="*/ 139904 h 573568"/>
                  <a:gd name="connsiteX72" fmla="*/ 27061 w 607750"/>
                  <a:gd name="connsiteY72" fmla="*/ 139897 h 573568"/>
                  <a:gd name="connsiteX73" fmla="*/ 531674 w 607750"/>
                  <a:gd name="connsiteY73" fmla="*/ 139885 h 573568"/>
                  <a:gd name="connsiteX74" fmla="*/ 503511 w 607750"/>
                  <a:gd name="connsiteY74" fmla="*/ 249131 h 573568"/>
                  <a:gd name="connsiteX75" fmla="*/ 555055 w 607750"/>
                  <a:gd name="connsiteY75" fmla="*/ 218709 h 573568"/>
                  <a:gd name="connsiteX76" fmla="*/ 580724 w 607750"/>
                  <a:gd name="connsiteY76" fmla="*/ 155603 h 573568"/>
                  <a:gd name="connsiteX77" fmla="*/ 580679 w 607750"/>
                  <a:gd name="connsiteY77" fmla="*/ 139897 h 573568"/>
                  <a:gd name="connsiteX78" fmla="*/ 531674 w 607750"/>
                  <a:gd name="connsiteY78" fmla="*/ 139885 h 573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7750" h="573568">
                    <a:moveTo>
                      <a:pt x="101987" y="647"/>
                    </a:moveTo>
                    <a:cubicBezTo>
                      <a:pt x="106835" y="-289"/>
                      <a:pt x="111782" y="83"/>
                      <a:pt x="116684" y="30"/>
                    </a:cubicBezTo>
                    <a:cubicBezTo>
                      <a:pt x="244571" y="23"/>
                      <a:pt x="372458" y="43"/>
                      <a:pt x="500339" y="23"/>
                    </a:cubicBezTo>
                    <a:cubicBezTo>
                      <a:pt x="510819" y="341"/>
                      <a:pt x="521094" y="4687"/>
                      <a:pt x="528655" y="11920"/>
                    </a:cubicBezTo>
                    <a:cubicBezTo>
                      <a:pt x="536562" y="19384"/>
                      <a:pt x="541470" y="29914"/>
                      <a:pt x="542028" y="40769"/>
                    </a:cubicBezTo>
                    <a:cubicBezTo>
                      <a:pt x="542267" y="44312"/>
                      <a:pt x="541808" y="47849"/>
                      <a:pt x="541629" y="51392"/>
                    </a:cubicBezTo>
                    <a:cubicBezTo>
                      <a:pt x="540445" y="72113"/>
                      <a:pt x="538490" y="92795"/>
                      <a:pt x="535697" y="113364"/>
                    </a:cubicBezTo>
                    <a:cubicBezTo>
                      <a:pt x="550966" y="113351"/>
                      <a:pt x="566225" y="113364"/>
                      <a:pt x="581488" y="113357"/>
                    </a:cubicBezTo>
                    <a:cubicBezTo>
                      <a:pt x="590459" y="113284"/>
                      <a:pt x="599239" y="118320"/>
                      <a:pt x="603716" y="126070"/>
                    </a:cubicBezTo>
                    <a:cubicBezTo>
                      <a:pt x="607154" y="131717"/>
                      <a:pt x="607643" y="138524"/>
                      <a:pt x="607744" y="144967"/>
                    </a:cubicBezTo>
                    <a:cubicBezTo>
                      <a:pt x="608031" y="175528"/>
                      <a:pt x="598374" y="206322"/>
                      <a:pt x="579623" y="230600"/>
                    </a:cubicBezTo>
                    <a:cubicBezTo>
                      <a:pt x="566017" y="248442"/>
                      <a:pt x="547454" y="262654"/>
                      <a:pt x="526307" y="270377"/>
                    </a:cubicBezTo>
                    <a:cubicBezTo>
                      <a:pt x="515527" y="274358"/>
                      <a:pt x="504116" y="276402"/>
                      <a:pt x="492664" y="277052"/>
                    </a:cubicBezTo>
                    <a:cubicBezTo>
                      <a:pt x="478966" y="310175"/>
                      <a:pt x="461688" y="342003"/>
                      <a:pt x="439730" y="370428"/>
                    </a:cubicBezTo>
                    <a:cubicBezTo>
                      <a:pt x="424315" y="390247"/>
                      <a:pt x="406447" y="408407"/>
                      <a:pt x="385579" y="422533"/>
                    </a:cubicBezTo>
                    <a:cubicBezTo>
                      <a:pt x="366294" y="435684"/>
                      <a:pt x="344156" y="445020"/>
                      <a:pt x="320907" y="448059"/>
                    </a:cubicBezTo>
                    <a:cubicBezTo>
                      <a:pt x="320907" y="478554"/>
                      <a:pt x="320900" y="509055"/>
                      <a:pt x="320914" y="539550"/>
                    </a:cubicBezTo>
                    <a:lnTo>
                      <a:pt x="381329" y="539550"/>
                    </a:lnTo>
                    <a:cubicBezTo>
                      <a:pt x="385146" y="539511"/>
                      <a:pt x="388990" y="540764"/>
                      <a:pt x="391963" y="543180"/>
                    </a:cubicBezTo>
                    <a:cubicBezTo>
                      <a:pt x="399125" y="548647"/>
                      <a:pt x="400289" y="559993"/>
                      <a:pt x="394716" y="566972"/>
                    </a:cubicBezTo>
                    <a:cubicBezTo>
                      <a:pt x="391823" y="570850"/>
                      <a:pt x="387161" y="572890"/>
                      <a:pt x="382473" y="573568"/>
                    </a:cubicBezTo>
                    <a:lnTo>
                      <a:pt x="225691" y="573568"/>
                    </a:lnTo>
                    <a:cubicBezTo>
                      <a:pt x="220391" y="572980"/>
                      <a:pt x="215164" y="570363"/>
                      <a:pt x="212318" y="565733"/>
                    </a:cubicBezTo>
                    <a:cubicBezTo>
                      <a:pt x="209758" y="561843"/>
                      <a:pt x="209153" y="556901"/>
                      <a:pt x="210110" y="552409"/>
                    </a:cubicBezTo>
                    <a:cubicBezTo>
                      <a:pt x="211314" y="547022"/>
                      <a:pt x="215417" y="542417"/>
                      <a:pt x="220618" y="540559"/>
                    </a:cubicBezTo>
                    <a:cubicBezTo>
                      <a:pt x="223716" y="539345"/>
                      <a:pt x="227114" y="539544"/>
                      <a:pt x="230380" y="539550"/>
                    </a:cubicBezTo>
                    <a:cubicBezTo>
                      <a:pt x="249246" y="539550"/>
                      <a:pt x="268112" y="539557"/>
                      <a:pt x="286978" y="539550"/>
                    </a:cubicBezTo>
                    <a:cubicBezTo>
                      <a:pt x="286998" y="509035"/>
                      <a:pt x="286992" y="478527"/>
                      <a:pt x="286985" y="448019"/>
                    </a:cubicBezTo>
                    <a:cubicBezTo>
                      <a:pt x="278380" y="446785"/>
                      <a:pt x="269854" y="444901"/>
                      <a:pt x="261615" y="442100"/>
                    </a:cubicBezTo>
                    <a:cubicBezTo>
                      <a:pt x="239829" y="434802"/>
                      <a:pt x="220079" y="422301"/>
                      <a:pt x="202848" y="407260"/>
                    </a:cubicBezTo>
                    <a:cubicBezTo>
                      <a:pt x="184474" y="391150"/>
                      <a:pt x="168760" y="372206"/>
                      <a:pt x="155154" y="351976"/>
                    </a:cubicBezTo>
                    <a:cubicBezTo>
                      <a:pt x="139347" y="328435"/>
                      <a:pt x="126366" y="303088"/>
                      <a:pt x="115420" y="276966"/>
                    </a:cubicBezTo>
                    <a:cubicBezTo>
                      <a:pt x="96182" y="276335"/>
                      <a:pt x="77156" y="270536"/>
                      <a:pt x="60850" y="260338"/>
                    </a:cubicBezTo>
                    <a:cubicBezTo>
                      <a:pt x="42728" y="249231"/>
                      <a:pt x="27925" y="233088"/>
                      <a:pt x="17578" y="214616"/>
                    </a:cubicBezTo>
                    <a:cubicBezTo>
                      <a:pt x="5089" y="192302"/>
                      <a:pt x="-836" y="166485"/>
                      <a:pt x="95" y="140979"/>
                    </a:cubicBezTo>
                    <a:cubicBezTo>
                      <a:pt x="521" y="136666"/>
                      <a:pt x="900" y="132221"/>
                      <a:pt x="2868" y="128280"/>
                    </a:cubicBezTo>
                    <a:cubicBezTo>
                      <a:pt x="6798" y="119588"/>
                      <a:pt x="15922" y="113550"/>
                      <a:pt x="25491" y="113371"/>
                    </a:cubicBezTo>
                    <a:cubicBezTo>
                      <a:pt x="41159" y="113337"/>
                      <a:pt x="56833" y="113371"/>
                      <a:pt x="72507" y="113357"/>
                    </a:cubicBezTo>
                    <a:cubicBezTo>
                      <a:pt x="69455" y="90811"/>
                      <a:pt x="67394" y="68132"/>
                      <a:pt x="66256" y="45414"/>
                    </a:cubicBezTo>
                    <a:cubicBezTo>
                      <a:pt x="65844" y="36304"/>
                      <a:pt x="68298" y="27068"/>
                      <a:pt x="73365" y="19457"/>
                    </a:cubicBezTo>
                    <a:cubicBezTo>
                      <a:pt x="79803" y="9637"/>
                      <a:pt x="90389" y="2637"/>
                      <a:pt x="101987" y="647"/>
                    </a:cubicBezTo>
                    <a:moveTo>
                      <a:pt x="92830" y="43377"/>
                    </a:moveTo>
                    <a:cubicBezTo>
                      <a:pt x="93555" y="60230"/>
                      <a:pt x="94998" y="77043"/>
                      <a:pt x="96866" y="93810"/>
                    </a:cubicBezTo>
                    <a:cubicBezTo>
                      <a:pt x="103403" y="150686"/>
                      <a:pt x="116045" y="207105"/>
                      <a:pt x="137326" y="260365"/>
                    </a:cubicBezTo>
                    <a:cubicBezTo>
                      <a:pt x="148079" y="287051"/>
                      <a:pt x="161046" y="312935"/>
                      <a:pt x="177040" y="336901"/>
                    </a:cubicBezTo>
                    <a:cubicBezTo>
                      <a:pt x="191131" y="357894"/>
                      <a:pt x="207630" y="377548"/>
                      <a:pt x="227560" y="393279"/>
                    </a:cubicBezTo>
                    <a:cubicBezTo>
                      <a:pt x="244471" y="406629"/>
                      <a:pt x="264169" y="417027"/>
                      <a:pt x="285536" y="420894"/>
                    </a:cubicBezTo>
                    <a:cubicBezTo>
                      <a:pt x="300910" y="423728"/>
                      <a:pt x="316897" y="422912"/>
                      <a:pt x="331959" y="418771"/>
                    </a:cubicBezTo>
                    <a:cubicBezTo>
                      <a:pt x="345206" y="415122"/>
                      <a:pt x="357722" y="409097"/>
                      <a:pt x="369166" y="401547"/>
                    </a:cubicBezTo>
                    <a:cubicBezTo>
                      <a:pt x="388392" y="388867"/>
                      <a:pt x="404704" y="372233"/>
                      <a:pt x="418769" y="354119"/>
                    </a:cubicBezTo>
                    <a:cubicBezTo>
                      <a:pt x="434051" y="334346"/>
                      <a:pt x="446799" y="312716"/>
                      <a:pt x="457679" y="290256"/>
                    </a:cubicBezTo>
                    <a:cubicBezTo>
                      <a:pt x="468252" y="268413"/>
                      <a:pt x="477024" y="245728"/>
                      <a:pt x="484392" y="222624"/>
                    </a:cubicBezTo>
                    <a:cubicBezTo>
                      <a:pt x="502826" y="164428"/>
                      <a:pt x="512428" y="103663"/>
                      <a:pt x="515474" y="42780"/>
                    </a:cubicBezTo>
                    <a:cubicBezTo>
                      <a:pt x="515467" y="34366"/>
                      <a:pt x="508112" y="26829"/>
                      <a:pt x="499687" y="26563"/>
                    </a:cubicBezTo>
                    <a:cubicBezTo>
                      <a:pt x="399923" y="26577"/>
                      <a:pt x="300152" y="26557"/>
                      <a:pt x="200388" y="26577"/>
                    </a:cubicBezTo>
                    <a:cubicBezTo>
                      <a:pt x="200375" y="58425"/>
                      <a:pt x="200395" y="90280"/>
                      <a:pt x="200381" y="122129"/>
                    </a:cubicBezTo>
                    <a:cubicBezTo>
                      <a:pt x="187354" y="111307"/>
                      <a:pt x="174353" y="100459"/>
                      <a:pt x="161326" y="89643"/>
                    </a:cubicBezTo>
                    <a:cubicBezTo>
                      <a:pt x="148351" y="100412"/>
                      <a:pt x="135404" y="111221"/>
                      <a:pt x="122429" y="121996"/>
                    </a:cubicBezTo>
                    <a:cubicBezTo>
                      <a:pt x="122383" y="90181"/>
                      <a:pt x="122483" y="58365"/>
                      <a:pt x="122376" y="26550"/>
                    </a:cubicBezTo>
                    <a:cubicBezTo>
                      <a:pt x="117614" y="26650"/>
                      <a:pt x="112847" y="26470"/>
                      <a:pt x="108085" y="26603"/>
                    </a:cubicBezTo>
                    <a:cubicBezTo>
                      <a:pt x="99646" y="27161"/>
                      <a:pt x="92584" y="34950"/>
                      <a:pt x="92830" y="43377"/>
                    </a:cubicBezTo>
                    <a:moveTo>
                      <a:pt x="149063" y="26948"/>
                    </a:moveTo>
                    <a:cubicBezTo>
                      <a:pt x="148970" y="39727"/>
                      <a:pt x="149043" y="52513"/>
                      <a:pt x="149023" y="65292"/>
                    </a:cubicBezTo>
                    <a:cubicBezTo>
                      <a:pt x="153139" y="61909"/>
                      <a:pt x="157216" y="58465"/>
                      <a:pt x="161332" y="55074"/>
                    </a:cubicBezTo>
                    <a:cubicBezTo>
                      <a:pt x="165482" y="58524"/>
                      <a:pt x="169618" y="61988"/>
                      <a:pt x="173781" y="65425"/>
                    </a:cubicBezTo>
                    <a:cubicBezTo>
                      <a:pt x="173781" y="52606"/>
                      <a:pt x="173788" y="39787"/>
                      <a:pt x="173781" y="26968"/>
                    </a:cubicBezTo>
                    <a:cubicBezTo>
                      <a:pt x="165542" y="26955"/>
                      <a:pt x="157303" y="26995"/>
                      <a:pt x="149063" y="26948"/>
                    </a:cubicBezTo>
                    <a:moveTo>
                      <a:pt x="27061" y="139897"/>
                    </a:moveTo>
                    <a:cubicBezTo>
                      <a:pt x="27154" y="146878"/>
                      <a:pt x="26529" y="153898"/>
                      <a:pt x="27526" y="160832"/>
                    </a:cubicBezTo>
                    <a:cubicBezTo>
                      <a:pt x="30313" y="183218"/>
                      <a:pt x="39802" y="204915"/>
                      <a:pt x="55204" y="221529"/>
                    </a:cubicBezTo>
                    <a:cubicBezTo>
                      <a:pt x="68191" y="235689"/>
                      <a:pt x="85688" y="245966"/>
                      <a:pt x="104747" y="249225"/>
                    </a:cubicBezTo>
                    <a:cubicBezTo>
                      <a:pt x="92132" y="213707"/>
                      <a:pt x="83001" y="177014"/>
                      <a:pt x="76577" y="139904"/>
                    </a:cubicBezTo>
                    <a:cubicBezTo>
                      <a:pt x="60072" y="139891"/>
                      <a:pt x="43566" y="139897"/>
                      <a:pt x="27061" y="139897"/>
                    </a:cubicBezTo>
                    <a:moveTo>
                      <a:pt x="531674" y="139885"/>
                    </a:moveTo>
                    <a:cubicBezTo>
                      <a:pt x="525170" y="176955"/>
                      <a:pt x="516086" y="213627"/>
                      <a:pt x="503511" y="249131"/>
                    </a:cubicBezTo>
                    <a:cubicBezTo>
                      <a:pt x="523634" y="245562"/>
                      <a:pt x="541908" y="234163"/>
                      <a:pt x="555055" y="218709"/>
                    </a:cubicBezTo>
                    <a:cubicBezTo>
                      <a:pt x="570124" y="201146"/>
                      <a:pt x="578971" y="178594"/>
                      <a:pt x="580724" y="155603"/>
                    </a:cubicBezTo>
                    <a:cubicBezTo>
                      <a:pt x="580814" y="150368"/>
                      <a:pt x="580690" y="145133"/>
                      <a:pt x="580679" y="139897"/>
                    </a:cubicBezTo>
                    <a:cubicBezTo>
                      <a:pt x="564343" y="139891"/>
                      <a:pt x="548007" y="139918"/>
                      <a:pt x="531674" y="139885"/>
                    </a:cubicBezTo>
                    <a:close/>
                  </a:path>
                </a:pathLst>
              </a:custGeom>
              <a:grpFill/>
              <a:ln w="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3D82791-98D7-4C40-D626-1A17C5DC338C}"/>
                  </a:ext>
                </a:extLst>
              </p:cNvPr>
              <p:cNvSpPr/>
              <p:nvPr/>
            </p:nvSpPr>
            <p:spPr>
              <a:xfrm>
                <a:off x="3020388" y="5194075"/>
                <a:ext cx="229199" cy="219023"/>
              </a:xfrm>
              <a:custGeom>
                <a:avLst/>
                <a:gdLst>
                  <a:gd name="connsiteX0" fmla="*/ 103204 w 229199"/>
                  <a:gd name="connsiteY0" fmla="*/ 4911 h 219023"/>
                  <a:gd name="connsiteX1" fmla="*/ 117229 w 229199"/>
                  <a:gd name="connsiteY1" fmla="*/ 239 h 219023"/>
                  <a:gd name="connsiteX2" fmla="*/ 128634 w 229199"/>
                  <a:gd name="connsiteY2" fmla="*/ 8919 h 219023"/>
                  <a:gd name="connsiteX3" fmla="*/ 155454 w 229199"/>
                  <a:gd name="connsiteY3" fmla="*/ 63161 h 219023"/>
                  <a:gd name="connsiteX4" fmla="*/ 210489 w 229199"/>
                  <a:gd name="connsiteY4" fmla="*/ 71149 h 219023"/>
                  <a:gd name="connsiteX5" fmla="*/ 222420 w 229199"/>
                  <a:gd name="connsiteY5" fmla="*/ 74519 h 219023"/>
                  <a:gd name="connsiteX6" fmla="*/ 228584 w 229199"/>
                  <a:gd name="connsiteY6" fmla="*/ 91638 h 219023"/>
                  <a:gd name="connsiteX7" fmla="*/ 223390 w 229199"/>
                  <a:gd name="connsiteY7" fmla="*/ 99580 h 219023"/>
                  <a:gd name="connsiteX8" fmla="*/ 180937 w 229199"/>
                  <a:gd name="connsiteY8" fmla="*/ 140917 h 219023"/>
                  <a:gd name="connsiteX9" fmla="*/ 190193 w 229199"/>
                  <a:gd name="connsiteY9" fmla="*/ 194708 h 219023"/>
                  <a:gd name="connsiteX10" fmla="*/ 191457 w 229199"/>
                  <a:gd name="connsiteY10" fmla="*/ 203420 h 219023"/>
                  <a:gd name="connsiteX11" fmla="*/ 183058 w 229199"/>
                  <a:gd name="connsiteY11" fmla="*/ 217274 h 219023"/>
                  <a:gd name="connsiteX12" fmla="*/ 168647 w 229199"/>
                  <a:gd name="connsiteY12" fmla="*/ 217254 h 219023"/>
                  <a:gd name="connsiteX13" fmla="*/ 114595 w 229199"/>
                  <a:gd name="connsiteY13" fmla="*/ 188909 h 219023"/>
                  <a:gd name="connsiteX14" fmla="*/ 60544 w 229199"/>
                  <a:gd name="connsiteY14" fmla="*/ 217234 h 219023"/>
                  <a:gd name="connsiteX15" fmla="*/ 46712 w 229199"/>
                  <a:gd name="connsiteY15" fmla="*/ 217440 h 219023"/>
                  <a:gd name="connsiteX16" fmla="*/ 38040 w 229199"/>
                  <a:gd name="connsiteY16" fmla="*/ 200740 h 219023"/>
                  <a:gd name="connsiteX17" fmla="*/ 48328 w 229199"/>
                  <a:gd name="connsiteY17" fmla="*/ 140857 h 219023"/>
                  <a:gd name="connsiteX18" fmla="*/ 4530 w 229199"/>
                  <a:gd name="connsiteY18" fmla="*/ 98247 h 219023"/>
                  <a:gd name="connsiteX19" fmla="*/ 15 w 229199"/>
                  <a:gd name="connsiteY19" fmla="*/ 86629 h 219023"/>
                  <a:gd name="connsiteX20" fmla="*/ 12870 w 229199"/>
                  <a:gd name="connsiteY20" fmla="*/ 71952 h 219023"/>
                  <a:gd name="connsiteX21" fmla="*/ 73671 w 229199"/>
                  <a:gd name="connsiteY21" fmla="*/ 63107 h 219023"/>
                  <a:gd name="connsiteX22" fmla="*/ 99440 w 229199"/>
                  <a:gd name="connsiteY22" fmla="*/ 11002 h 219023"/>
                  <a:gd name="connsiteX23" fmla="*/ 103204 w 229199"/>
                  <a:gd name="connsiteY23" fmla="*/ 4911 h 219023"/>
                  <a:gd name="connsiteX24" fmla="*/ 91321 w 229199"/>
                  <a:gd name="connsiteY24" fmla="*/ 87385 h 219023"/>
                  <a:gd name="connsiteX25" fmla="*/ 39277 w 229199"/>
                  <a:gd name="connsiteY25" fmla="*/ 94923 h 219023"/>
                  <a:gd name="connsiteX26" fmla="*/ 76897 w 229199"/>
                  <a:gd name="connsiteY26" fmla="*/ 131548 h 219023"/>
                  <a:gd name="connsiteX27" fmla="*/ 68151 w 229199"/>
                  <a:gd name="connsiteY27" fmla="*/ 183329 h 219023"/>
                  <a:gd name="connsiteX28" fmla="*/ 114595 w 229199"/>
                  <a:gd name="connsiteY28" fmla="*/ 158925 h 219023"/>
                  <a:gd name="connsiteX29" fmla="*/ 161259 w 229199"/>
                  <a:gd name="connsiteY29" fmla="*/ 183402 h 219023"/>
                  <a:gd name="connsiteX30" fmla="*/ 152361 w 229199"/>
                  <a:gd name="connsiteY30" fmla="*/ 131628 h 219023"/>
                  <a:gd name="connsiteX31" fmla="*/ 189854 w 229199"/>
                  <a:gd name="connsiteY31" fmla="*/ 94982 h 219023"/>
                  <a:gd name="connsiteX32" fmla="*/ 137811 w 229199"/>
                  <a:gd name="connsiteY32" fmla="*/ 87425 h 219023"/>
                  <a:gd name="connsiteX33" fmla="*/ 114569 w 229199"/>
                  <a:gd name="connsiteY33" fmla="*/ 40574 h 219023"/>
                  <a:gd name="connsiteX34" fmla="*/ 91321 w 229199"/>
                  <a:gd name="connsiteY34" fmla="*/ 87385 h 21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29199" h="219023">
                    <a:moveTo>
                      <a:pt x="103204" y="4911"/>
                    </a:moveTo>
                    <a:cubicBezTo>
                      <a:pt x="106695" y="1129"/>
                      <a:pt x="112155" y="-689"/>
                      <a:pt x="117229" y="239"/>
                    </a:cubicBezTo>
                    <a:cubicBezTo>
                      <a:pt x="122157" y="1036"/>
                      <a:pt x="126533" y="4407"/>
                      <a:pt x="128634" y="8919"/>
                    </a:cubicBezTo>
                    <a:cubicBezTo>
                      <a:pt x="137571" y="26999"/>
                      <a:pt x="146536" y="45066"/>
                      <a:pt x="155454" y="63161"/>
                    </a:cubicBezTo>
                    <a:cubicBezTo>
                      <a:pt x="173794" y="65854"/>
                      <a:pt x="192142" y="68475"/>
                      <a:pt x="210489" y="71149"/>
                    </a:cubicBezTo>
                    <a:cubicBezTo>
                      <a:pt x="214566" y="71760"/>
                      <a:pt x="218975" y="71972"/>
                      <a:pt x="222420" y="74519"/>
                    </a:cubicBezTo>
                    <a:cubicBezTo>
                      <a:pt x="227872" y="78136"/>
                      <a:pt x="230480" y="85388"/>
                      <a:pt x="228584" y="91638"/>
                    </a:cubicBezTo>
                    <a:cubicBezTo>
                      <a:pt x="227733" y="94757"/>
                      <a:pt x="225771" y="97437"/>
                      <a:pt x="223390" y="99580"/>
                    </a:cubicBezTo>
                    <a:cubicBezTo>
                      <a:pt x="209239" y="113362"/>
                      <a:pt x="195034" y="127083"/>
                      <a:pt x="180937" y="140917"/>
                    </a:cubicBezTo>
                    <a:cubicBezTo>
                      <a:pt x="184062" y="158839"/>
                      <a:pt x="187101" y="176780"/>
                      <a:pt x="190193" y="194708"/>
                    </a:cubicBezTo>
                    <a:cubicBezTo>
                      <a:pt x="190619" y="197608"/>
                      <a:pt x="191384" y="200474"/>
                      <a:pt x="191457" y="203420"/>
                    </a:cubicBezTo>
                    <a:cubicBezTo>
                      <a:pt x="191563" y="209133"/>
                      <a:pt x="188145" y="214693"/>
                      <a:pt x="183058" y="217274"/>
                    </a:cubicBezTo>
                    <a:cubicBezTo>
                      <a:pt x="178629" y="219623"/>
                      <a:pt x="173069" y="219597"/>
                      <a:pt x="168647" y="217254"/>
                    </a:cubicBezTo>
                    <a:cubicBezTo>
                      <a:pt x="150619" y="207833"/>
                      <a:pt x="132617" y="198344"/>
                      <a:pt x="114595" y="188909"/>
                    </a:cubicBezTo>
                    <a:cubicBezTo>
                      <a:pt x="96574" y="198337"/>
                      <a:pt x="78579" y="207819"/>
                      <a:pt x="60544" y="217234"/>
                    </a:cubicBezTo>
                    <a:cubicBezTo>
                      <a:pt x="56288" y="219457"/>
                      <a:pt x="51041" y="219504"/>
                      <a:pt x="46712" y="217440"/>
                    </a:cubicBezTo>
                    <a:cubicBezTo>
                      <a:pt x="40527" y="214607"/>
                      <a:pt x="36777" y="207421"/>
                      <a:pt x="38040" y="200740"/>
                    </a:cubicBezTo>
                    <a:cubicBezTo>
                      <a:pt x="41458" y="180775"/>
                      <a:pt x="44863" y="160810"/>
                      <a:pt x="48328" y="140857"/>
                    </a:cubicBezTo>
                    <a:cubicBezTo>
                      <a:pt x="33784" y="126599"/>
                      <a:pt x="19094" y="112486"/>
                      <a:pt x="4530" y="98247"/>
                    </a:cubicBezTo>
                    <a:cubicBezTo>
                      <a:pt x="1485" y="95228"/>
                      <a:pt x="-178" y="90909"/>
                      <a:pt x="15" y="86629"/>
                    </a:cubicBezTo>
                    <a:cubicBezTo>
                      <a:pt x="194" y="79529"/>
                      <a:pt x="5827" y="73067"/>
                      <a:pt x="12870" y="71952"/>
                    </a:cubicBezTo>
                    <a:cubicBezTo>
                      <a:pt x="33126" y="68946"/>
                      <a:pt x="53408" y="66093"/>
                      <a:pt x="73671" y="63107"/>
                    </a:cubicBezTo>
                    <a:cubicBezTo>
                      <a:pt x="82249" y="45737"/>
                      <a:pt x="90855" y="28372"/>
                      <a:pt x="99440" y="11002"/>
                    </a:cubicBezTo>
                    <a:cubicBezTo>
                      <a:pt x="100478" y="8852"/>
                      <a:pt x="101515" y="6642"/>
                      <a:pt x="103204" y="4911"/>
                    </a:cubicBezTo>
                    <a:moveTo>
                      <a:pt x="91321" y="87385"/>
                    </a:moveTo>
                    <a:cubicBezTo>
                      <a:pt x="73970" y="89906"/>
                      <a:pt x="56620" y="92401"/>
                      <a:pt x="39277" y="94923"/>
                    </a:cubicBezTo>
                    <a:cubicBezTo>
                      <a:pt x="51753" y="107191"/>
                      <a:pt x="64401" y="119300"/>
                      <a:pt x="76897" y="131548"/>
                    </a:cubicBezTo>
                    <a:cubicBezTo>
                      <a:pt x="74010" y="148813"/>
                      <a:pt x="70785" y="166038"/>
                      <a:pt x="68151" y="183329"/>
                    </a:cubicBezTo>
                    <a:cubicBezTo>
                      <a:pt x="83593" y="175115"/>
                      <a:pt x="99121" y="167066"/>
                      <a:pt x="114595" y="158925"/>
                    </a:cubicBezTo>
                    <a:cubicBezTo>
                      <a:pt x="130156" y="167066"/>
                      <a:pt x="145698" y="175254"/>
                      <a:pt x="161259" y="183402"/>
                    </a:cubicBezTo>
                    <a:cubicBezTo>
                      <a:pt x="158299" y="166144"/>
                      <a:pt x="155347" y="148880"/>
                      <a:pt x="152361" y="131628"/>
                    </a:cubicBezTo>
                    <a:cubicBezTo>
                      <a:pt x="164797" y="119353"/>
                      <a:pt x="177512" y="107350"/>
                      <a:pt x="189854" y="94982"/>
                    </a:cubicBezTo>
                    <a:cubicBezTo>
                      <a:pt x="172511" y="92448"/>
                      <a:pt x="155154" y="89973"/>
                      <a:pt x="137811" y="87425"/>
                    </a:cubicBezTo>
                    <a:cubicBezTo>
                      <a:pt x="130044" y="71819"/>
                      <a:pt x="122409" y="56141"/>
                      <a:pt x="114569" y="40574"/>
                    </a:cubicBezTo>
                    <a:cubicBezTo>
                      <a:pt x="106669" y="56094"/>
                      <a:pt x="99107" y="71799"/>
                      <a:pt x="91321" y="87385"/>
                    </a:cubicBezTo>
                    <a:close/>
                  </a:path>
                </a:pathLst>
              </a:custGeom>
              <a:grpFill/>
              <a:ln w="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3EA4AC6-45F1-6E8C-D98A-5E0ACF4B12BB}"/>
              </a:ext>
            </a:extLst>
          </p:cNvPr>
          <p:cNvGrpSpPr/>
          <p:nvPr/>
        </p:nvGrpSpPr>
        <p:grpSpPr>
          <a:xfrm>
            <a:off x="5685365" y="2719868"/>
            <a:ext cx="821270" cy="821270"/>
            <a:chOff x="2723956" y="4997118"/>
            <a:chExt cx="821270" cy="82127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7ADEFF1-9B47-AA10-792C-55F10181CBC7}"/>
                </a:ext>
              </a:extLst>
            </p:cNvPr>
            <p:cNvSpPr/>
            <p:nvPr/>
          </p:nvSpPr>
          <p:spPr>
            <a:xfrm>
              <a:off x="2723956" y="4997118"/>
              <a:ext cx="821270" cy="82127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CCA8C15-C4B6-88D6-4CA6-B5D3A43F6F61}"/>
                </a:ext>
              </a:extLst>
            </p:cNvPr>
            <p:cNvGrpSpPr/>
            <p:nvPr/>
          </p:nvGrpSpPr>
          <p:grpSpPr>
            <a:xfrm>
              <a:off x="2901830" y="5188083"/>
              <a:ext cx="465522" cy="439340"/>
              <a:chOff x="2830775" y="5121153"/>
              <a:chExt cx="607750" cy="573568"/>
            </a:xfr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A31BFF4-BD8F-09C8-3431-23FD1B348C17}"/>
                  </a:ext>
                </a:extLst>
              </p:cNvPr>
              <p:cNvSpPr/>
              <p:nvPr/>
            </p:nvSpPr>
            <p:spPr>
              <a:xfrm>
                <a:off x="2830775" y="5121153"/>
                <a:ext cx="607750" cy="573568"/>
              </a:xfrm>
              <a:custGeom>
                <a:avLst/>
                <a:gdLst>
                  <a:gd name="connsiteX0" fmla="*/ 101987 w 607750"/>
                  <a:gd name="connsiteY0" fmla="*/ 647 h 573568"/>
                  <a:gd name="connsiteX1" fmla="*/ 116684 w 607750"/>
                  <a:gd name="connsiteY1" fmla="*/ 30 h 573568"/>
                  <a:gd name="connsiteX2" fmla="*/ 500339 w 607750"/>
                  <a:gd name="connsiteY2" fmla="*/ 23 h 573568"/>
                  <a:gd name="connsiteX3" fmla="*/ 528655 w 607750"/>
                  <a:gd name="connsiteY3" fmla="*/ 11920 h 573568"/>
                  <a:gd name="connsiteX4" fmla="*/ 542028 w 607750"/>
                  <a:gd name="connsiteY4" fmla="*/ 40769 h 573568"/>
                  <a:gd name="connsiteX5" fmla="*/ 541629 w 607750"/>
                  <a:gd name="connsiteY5" fmla="*/ 51392 h 573568"/>
                  <a:gd name="connsiteX6" fmla="*/ 535697 w 607750"/>
                  <a:gd name="connsiteY6" fmla="*/ 113364 h 573568"/>
                  <a:gd name="connsiteX7" fmla="*/ 581488 w 607750"/>
                  <a:gd name="connsiteY7" fmla="*/ 113357 h 573568"/>
                  <a:gd name="connsiteX8" fmla="*/ 603716 w 607750"/>
                  <a:gd name="connsiteY8" fmla="*/ 126070 h 573568"/>
                  <a:gd name="connsiteX9" fmla="*/ 607744 w 607750"/>
                  <a:gd name="connsiteY9" fmla="*/ 144967 h 573568"/>
                  <a:gd name="connsiteX10" fmla="*/ 579623 w 607750"/>
                  <a:gd name="connsiteY10" fmla="*/ 230600 h 573568"/>
                  <a:gd name="connsiteX11" fmla="*/ 526307 w 607750"/>
                  <a:gd name="connsiteY11" fmla="*/ 270377 h 573568"/>
                  <a:gd name="connsiteX12" fmla="*/ 492664 w 607750"/>
                  <a:gd name="connsiteY12" fmla="*/ 277052 h 573568"/>
                  <a:gd name="connsiteX13" fmla="*/ 439730 w 607750"/>
                  <a:gd name="connsiteY13" fmla="*/ 370428 h 573568"/>
                  <a:gd name="connsiteX14" fmla="*/ 385579 w 607750"/>
                  <a:gd name="connsiteY14" fmla="*/ 422533 h 573568"/>
                  <a:gd name="connsiteX15" fmla="*/ 320907 w 607750"/>
                  <a:gd name="connsiteY15" fmla="*/ 448059 h 573568"/>
                  <a:gd name="connsiteX16" fmla="*/ 320914 w 607750"/>
                  <a:gd name="connsiteY16" fmla="*/ 539550 h 573568"/>
                  <a:gd name="connsiteX17" fmla="*/ 381329 w 607750"/>
                  <a:gd name="connsiteY17" fmla="*/ 539550 h 573568"/>
                  <a:gd name="connsiteX18" fmla="*/ 391963 w 607750"/>
                  <a:gd name="connsiteY18" fmla="*/ 543180 h 573568"/>
                  <a:gd name="connsiteX19" fmla="*/ 394716 w 607750"/>
                  <a:gd name="connsiteY19" fmla="*/ 566972 h 573568"/>
                  <a:gd name="connsiteX20" fmla="*/ 382473 w 607750"/>
                  <a:gd name="connsiteY20" fmla="*/ 573568 h 573568"/>
                  <a:gd name="connsiteX21" fmla="*/ 225691 w 607750"/>
                  <a:gd name="connsiteY21" fmla="*/ 573568 h 573568"/>
                  <a:gd name="connsiteX22" fmla="*/ 212318 w 607750"/>
                  <a:gd name="connsiteY22" fmla="*/ 565733 h 573568"/>
                  <a:gd name="connsiteX23" fmla="*/ 210110 w 607750"/>
                  <a:gd name="connsiteY23" fmla="*/ 552409 h 573568"/>
                  <a:gd name="connsiteX24" fmla="*/ 220618 w 607750"/>
                  <a:gd name="connsiteY24" fmla="*/ 540559 h 573568"/>
                  <a:gd name="connsiteX25" fmla="*/ 230380 w 607750"/>
                  <a:gd name="connsiteY25" fmla="*/ 539550 h 573568"/>
                  <a:gd name="connsiteX26" fmla="*/ 286978 w 607750"/>
                  <a:gd name="connsiteY26" fmla="*/ 539550 h 573568"/>
                  <a:gd name="connsiteX27" fmla="*/ 286985 w 607750"/>
                  <a:gd name="connsiteY27" fmla="*/ 448019 h 573568"/>
                  <a:gd name="connsiteX28" fmla="*/ 261615 w 607750"/>
                  <a:gd name="connsiteY28" fmla="*/ 442100 h 573568"/>
                  <a:gd name="connsiteX29" fmla="*/ 202848 w 607750"/>
                  <a:gd name="connsiteY29" fmla="*/ 407260 h 573568"/>
                  <a:gd name="connsiteX30" fmla="*/ 155154 w 607750"/>
                  <a:gd name="connsiteY30" fmla="*/ 351976 h 573568"/>
                  <a:gd name="connsiteX31" fmla="*/ 115420 w 607750"/>
                  <a:gd name="connsiteY31" fmla="*/ 276966 h 573568"/>
                  <a:gd name="connsiteX32" fmla="*/ 60850 w 607750"/>
                  <a:gd name="connsiteY32" fmla="*/ 260338 h 573568"/>
                  <a:gd name="connsiteX33" fmla="*/ 17578 w 607750"/>
                  <a:gd name="connsiteY33" fmla="*/ 214616 h 573568"/>
                  <a:gd name="connsiteX34" fmla="*/ 95 w 607750"/>
                  <a:gd name="connsiteY34" fmla="*/ 140979 h 573568"/>
                  <a:gd name="connsiteX35" fmla="*/ 2868 w 607750"/>
                  <a:gd name="connsiteY35" fmla="*/ 128280 h 573568"/>
                  <a:gd name="connsiteX36" fmla="*/ 25491 w 607750"/>
                  <a:gd name="connsiteY36" fmla="*/ 113371 h 573568"/>
                  <a:gd name="connsiteX37" fmla="*/ 72507 w 607750"/>
                  <a:gd name="connsiteY37" fmla="*/ 113357 h 573568"/>
                  <a:gd name="connsiteX38" fmla="*/ 66256 w 607750"/>
                  <a:gd name="connsiteY38" fmla="*/ 45414 h 573568"/>
                  <a:gd name="connsiteX39" fmla="*/ 73365 w 607750"/>
                  <a:gd name="connsiteY39" fmla="*/ 19457 h 573568"/>
                  <a:gd name="connsiteX40" fmla="*/ 101987 w 607750"/>
                  <a:gd name="connsiteY40" fmla="*/ 647 h 573568"/>
                  <a:gd name="connsiteX41" fmla="*/ 92830 w 607750"/>
                  <a:gd name="connsiteY41" fmla="*/ 43377 h 573568"/>
                  <a:gd name="connsiteX42" fmla="*/ 96866 w 607750"/>
                  <a:gd name="connsiteY42" fmla="*/ 93810 h 573568"/>
                  <a:gd name="connsiteX43" fmla="*/ 137326 w 607750"/>
                  <a:gd name="connsiteY43" fmla="*/ 260365 h 573568"/>
                  <a:gd name="connsiteX44" fmla="*/ 177040 w 607750"/>
                  <a:gd name="connsiteY44" fmla="*/ 336901 h 573568"/>
                  <a:gd name="connsiteX45" fmla="*/ 227560 w 607750"/>
                  <a:gd name="connsiteY45" fmla="*/ 393279 h 573568"/>
                  <a:gd name="connsiteX46" fmla="*/ 285536 w 607750"/>
                  <a:gd name="connsiteY46" fmla="*/ 420894 h 573568"/>
                  <a:gd name="connsiteX47" fmla="*/ 331959 w 607750"/>
                  <a:gd name="connsiteY47" fmla="*/ 418771 h 573568"/>
                  <a:gd name="connsiteX48" fmla="*/ 369166 w 607750"/>
                  <a:gd name="connsiteY48" fmla="*/ 401547 h 573568"/>
                  <a:gd name="connsiteX49" fmla="*/ 418769 w 607750"/>
                  <a:gd name="connsiteY49" fmla="*/ 354119 h 573568"/>
                  <a:gd name="connsiteX50" fmla="*/ 457679 w 607750"/>
                  <a:gd name="connsiteY50" fmla="*/ 290256 h 573568"/>
                  <a:gd name="connsiteX51" fmla="*/ 484392 w 607750"/>
                  <a:gd name="connsiteY51" fmla="*/ 222624 h 573568"/>
                  <a:gd name="connsiteX52" fmla="*/ 515474 w 607750"/>
                  <a:gd name="connsiteY52" fmla="*/ 42780 h 573568"/>
                  <a:gd name="connsiteX53" fmla="*/ 499687 w 607750"/>
                  <a:gd name="connsiteY53" fmla="*/ 26563 h 573568"/>
                  <a:gd name="connsiteX54" fmla="*/ 200388 w 607750"/>
                  <a:gd name="connsiteY54" fmla="*/ 26577 h 573568"/>
                  <a:gd name="connsiteX55" fmla="*/ 200381 w 607750"/>
                  <a:gd name="connsiteY55" fmla="*/ 122129 h 573568"/>
                  <a:gd name="connsiteX56" fmla="*/ 161326 w 607750"/>
                  <a:gd name="connsiteY56" fmla="*/ 89643 h 573568"/>
                  <a:gd name="connsiteX57" fmla="*/ 122429 w 607750"/>
                  <a:gd name="connsiteY57" fmla="*/ 121996 h 573568"/>
                  <a:gd name="connsiteX58" fmla="*/ 122376 w 607750"/>
                  <a:gd name="connsiteY58" fmla="*/ 26550 h 573568"/>
                  <a:gd name="connsiteX59" fmla="*/ 108085 w 607750"/>
                  <a:gd name="connsiteY59" fmla="*/ 26603 h 573568"/>
                  <a:gd name="connsiteX60" fmla="*/ 92830 w 607750"/>
                  <a:gd name="connsiteY60" fmla="*/ 43377 h 573568"/>
                  <a:gd name="connsiteX61" fmla="*/ 149063 w 607750"/>
                  <a:gd name="connsiteY61" fmla="*/ 26948 h 573568"/>
                  <a:gd name="connsiteX62" fmla="*/ 149023 w 607750"/>
                  <a:gd name="connsiteY62" fmla="*/ 65292 h 573568"/>
                  <a:gd name="connsiteX63" fmla="*/ 161332 w 607750"/>
                  <a:gd name="connsiteY63" fmla="*/ 55074 h 573568"/>
                  <a:gd name="connsiteX64" fmla="*/ 173781 w 607750"/>
                  <a:gd name="connsiteY64" fmla="*/ 65425 h 573568"/>
                  <a:gd name="connsiteX65" fmla="*/ 173781 w 607750"/>
                  <a:gd name="connsiteY65" fmla="*/ 26968 h 573568"/>
                  <a:gd name="connsiteX66" fmla="*/ 149063 w 607750"/>
                  <a:gd name="connsiteY66" fmla="*/ 26948 h 573568"/>
                  <a:gd name="connsiteX67" fmla="*/ 27061 w 607750"/>
                  <a:gd name="connsiteY67" fmla="*/ 139897 h 573568"/>
                  <a:gd name="connsiteX68" fmla="*/ 27526 w 607750"/>
                  <a:gd name="connsiteY68" fmla="*/ 160832 h 573568"/>
                  <a:gd name="connsiteX69" fmla="*/ 55204 w 607750"/>
                  <a:gd name="connsiteY69" fmla="*/ 221529 h 573568"/>
                  <a:gd name="connsiteX70" fmla="*/ 104747 w 607750"/>
                  <a:gd name="connsiteY70" fmla="*/ 249225 h 573568"/>
                  <a:gd name="connsiteX71" fmla="*/ 76577 w 607750"/>
                  <a:gd name="connsiteY71" fmla="*/ 139904 h 573568"/>
                  <a:gd name="connsiteX72" fmla="*/ 27061 w 607750"/>
                  <a:gd name="connsiteY72" fmla="*/ 139897 h 573568"/>
                  <a:gd name="connsiteX73" fmla="*/ 531674 w 607750"/>
                  <a:gd name="connsiteY73" fmla="*/ 139885 h 573568"/>
                  <a:gd name="connsiteX74" fmla="*/ 503511 w 607750"/>
                  <a:gd name="connsiteY74" fmla="*/ 249131 h 573568"/>
                  <a:gd name="connsiteX75" fmla="*/ 555055 w 607750"/>
                  <a:gd name="connsiteY75" fmla="*/ 218709 h 573568"/>
                  <a:gd name="connsiteX76" fmla="*/ 580724 w 607750"/>
                  <a:gd name="connsiteY76" fmla="*/ 155603 h 573568"/>
                  <a:gd name="connsiteX77" fmla="*/ 580679 w 607750"/>
                  <a:gd name="connsiteY77" fmla="*/ 139897 h 573568"/>
                  <a:gd name="connsiteX78" fmla="*/ 531674 w 607750"/>
                  <a:gd name="connsiteY78" fmla="*/ 139885 h 573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7750" h="573568">
                    <a:moveTo>
                      <a:pt x="101987" y="647"/>
                    </a:moveTo>
                    <a:cubicBezTo>
                      <a:pt x="106835" y="-289"/>
                      <a:pt x="111782" y="83"/>
                      <a:pt x="116684" y="30"/>
                    </a:cubicBezTo>
                    <a:cubicBezTo>
                      <a:pt x="244571" y="23"/>
                      <a:pt x="372458" y="43"/>
                      <a:pt x="500339" y="23"/>
                    </a:cubicBezTo>
                    <a:cubicBezTo>
                      <a:pt x="510819" y="341"/>
                      <a:pt x="521094" y="4687"/>
                      <a:pt x="528655" y="11920"/>
                    </a:cubicBezTo>
                    <a:cubicBezTo>
                      <a:pt x="536562" y="19384"/>
                      <a:pt x="541470" y="29914"/>
                      <a:pt x="542028" y="40769"/>
                    </a:cubicBezTo>
                    <a:cubicBezTo>
                      <a:pt x="542267" y="44312"/>
                      <a:pt x="541808" y="47849"/>
                      <a:pt x="541629" y="51392"/>
                    </a:cubicBezTo>
                    <a:cubicBezTo>
                      <a:pt x="540445" y="72113"/>
                      <a:pt x="538490" y="92795"/>
                      <a:pt x="535697" y="113364"/>
                    </a:cubicBezTo>
                    <a:cubicBezTo>
                      <a:pt x="550966" y="113351"/>
                      <a:pt x="566225" y="113364"/>
                      <a:pt x="581488" y="113357"/>
                    </a:cubicBezTo>
                    <a:cubicBezTo>
                      <a:pt x="590459" y="113284"/>
                      <a:pt x="599239" y="118320"/>
                      <a:pt x="603716" y="126070"/>
                    </a:cubicBezTo>
                    <a:cubicBezTo>
                      <a:pt x="607154" y="131717"/>
                      <a:pt x="607643" y="138524"/>
                      <a:pt x="607744" y="144967"/>
                    </a:cubicBezTo>
                    <a:cubicBezTo>
                      <a:pt x="608031" y="175528"/>
                      <a:pt x="598374" y="206322"/>
                      <a:pt x="579623" y="230600"/>
                    </a:cubicBezTo>
                    <a:cubicBezTo>
                      <a:pt x="566017" y="248442"/>
                      <a:pt x="547454" y="262654"/>
                      <a:pt x="526307" y="270377"/>
                    </a:cubicBezTo>
                    <a:cubicBezTo>
                      <a:pt x="515527" y="274358"/>
                      <a:pt x="504116" y="276402"/>
                      <a:pt x="492664" y="277052"/>
                    </a:cubicBezTo>
                    <a:cubicBezTo>
                      <a:pt x="478966" y="310175"/>
                      <a:pt x="461688" y="342003"/>
                      <a:pt x="439730" y="370428"/>
                    </a:cubicBezTo>
                    <a:cubicBezTo>
                      <a:pt x="424315" y="390247"/>
                      <a:pt x="406447" y="408407"/>
                      <a:pt x="385579" y="422533"/>
                    </a:cubicBezTo>
                    <a:cubicBezTo>
                      <a:pt x="366294" y="435684"/>
                      <a:pt x="344156" y="445020"/>
                      <a:pt x="320907" y="448059"/>
                    </a:cubicBezTo>
                    <a:cubicBezTo>
                      <a:pt x="320907" y="478554"/>
                      <a:pt x="320900" y="509055"/>
                      <a:pt x="320914" y="539550"/>
                    </a:cubicBezTo>
                    <a:lnTo>
                      <a:pt x="381329" y="539550"/>
                    </a:lnTo>
                    <a:cubicBezTo>
                      <a:pt x="385146" y="539511"/>
                      <a:pt x="388990" y="540764"/>
                      <a:pt x="391963" y="543180"/>
                    </a:cubicBezTo>
                    <a:cubicBezTo>
                      <a:pt x="399125" y="548647"/>
                      <a:pt x="400289" y="559993"/>
                      <a:pt x="394716" y="566972"/>
                    </a:cubicBezTo>
                    <a:cubicBezTo>
                      <a:pt x="391823" y="570850"/>
                      <a:pt x="387161" y="572890"/>
                      <a:pt x="382473" y="573568"/>
                    </a:cubicBezTo>
                    <a:lnTo>
                      <a:pt x="225691" y="573568"/>
                    </a:lnTo>
                    <a:cubicBezTo>
                      <a:pt x="220391" y="572980"/>
                      <a:pt x="215164" y="570363"/>
                      <a:pt x="212318" y="565733"/>
                    </a:cubicBezTo>
                    <a:cubicBezTo>
                      <a:pt x="209758" y="561843"/>
                      <a:pt x="209153" y="556901"/>
                      <a:pt x="210110" y="552409"/>
                    </a:cubicBezTo>
                    <a:cubicBezTo>
                      <a:pt x="211314" y="547022"/>
                      <a:pt x="215417" y="542417"/>
                      <a:pt x="220618" y="540559"/>
                    </a:cubicBezTo>
                    <a:cubicBezTo>
                      <a:pt x="223716" y="539345"/>
                      <a:pt x="227114" y="539544"/>
                      <a:pt x="230380" y="539550"/>
                    </a:cubicBezTo>
                    <a:cubicBezTo>
                      <a:pt x="249246" y="539550"/>
                      <a:pt x="268112" y="539557"/>
                      <a:pt x="286978" y="539550"/>
                    </a:cubicBezTo>
                    <a:cubicBezTo>
                      <a:pt x="286998" y="509035"/>
                      <a:pt x="286992" y="478527"/>
                      <a:pt x="286985" y="448019"/>
                    </a:cubicBezTo>
                    <a:cubicBezTo>
                      <a:pt x="278380" y="446785"/>
                      <a:pt x="269854" y="444901"/>
                      <a:pt x="261615" y="442100"/>
                    </a:cubicBezTo>
                    <a:cubicBezTo>
                      <a:pt x="239829" y="434802"/>
                      <a:pt x="220079" y="422301"/>
                      <a:pt x="202848" y="407260"/>
                    </a:cubicBezTo>
                    <a:cubicBezTo>
                      <a:pt x="184474" y="391150"/>
                      <a:pt x="168760" y="372206"/>
                      <a:pt x="155154" y="351976"/>
                    </a:cubicBezTo>
                    <a:cubicBezTo>
                      <a:pt x="139347" y="328435"/>
                      <a:pt x="126366" y="303088"/>
                      <a:pt x="115420" y="276966"/>
                    </a:cubicBezTo>
                    <a:cubicBezTo>
                      <a:pt x="96182" y="276335"/>
                      <a:pt x="77156" y="270536"/>
                      <a:pt x="60850" y="260338"/>
                    </a:cubicBezTo>
                    <a:cubicBezTo>
                      <a:pt x="42728" y="249231"/>
                      <a:pt x="27925" y="233088"/>
                      <a:pt x="17578" y="214616"/>
                    </a:cubicBezTo>
                    <a:cubicBezTo>
                      <a:pt x="5089" y="192302"/>
                      <a:pt x="-836" y="166485"/>
                      <a:pt x="95" y="140979"/>
                    </a:cubicBezTo>
                    <a:cubicBezTo>
                      <a:pt x="521" y="136666"/>
                      <a:pt x="900" y="132221"/>
                      <a:pt x="2868" y="128280"/>
                    </a:cubicBezTo>
                    <a:cubicBezTo>
                      <a:pt x="6798" y="119588"/>
                      <a:pt x="15922" y="113550"/>
                      <a:pt x="25491" y="113371"/>
                    </a:cubicBezTo>
                    <a:cubicBezTo>
                      <a:pt x="41159" y="113337"/>
                      <a:pt x="56833" y="113371"/>
                      <a:pt x="72507" y="113357"/>
                    </a:cubicBezTo>
                    <a:cubicBezTo>
                      <a:pt x="69455" y="90811"/>
                      <a:pt x="67394" y="68132"/>
                      <a:pt x="66256" y="45414"/>
                    </a:cubicBezTo>
                    <a:cubicBezTo>
                      <a:pt x="65844" y="36304"/>
                      <a:pt x="68298" y="27068"/>
                      <a:pt x="73365" y="19457"/>
                    </a:cubicBezTo>
                    <a:cubicBezTo>
                      <a:pt x="79803" y="9637"/>
                      <a:pt x="90389" y="2637"/>
                      <a:pt x="101987" y="647"/>
                    </a:cubicBezTo>
                    <a:moveTo>
                      <a:pt x="92830" y="43377"/>
                    </a:moveTo>
                    <a:cubicBezTo>
                      <a:pt x="93555" y="60230"/>
                      <a:pt x="94998" y="77043"/>
                      <a:pt x="96866" y="93810"/>
                    </a:cubicBezTo>
                    <a:cubicBezTo>
                      <a:pt x="103403" y="150686"/>
                      <a:pt x="116045" y="207105"/>
                      <a:pt x="137326" y="260365"/>
                    </a:cubicBezTo>
                    <a:cubicBezTo>
                      <a:pt x="148079" y="287051"/>
                      <a:pt x="161046" y="312935"/>
                      <a:pt x="177040" y="336901"/>
                    </a:cubicBezTo>
                    <a:cubicBezTo>
                      <a:pt x="191131" y="357894"/>
                      <a:pt x="207630" y="377548"/>
                      <a:pt x="227560" y="393279"/>
                    </a:cubicBezTo>
                    <a:cubicBezTo>
                      <a:pt x="244471" y="406629"/>
                      <a:pt x="264169" y="417027"/>
                      <a:pt x="285536" y="420894"/>
                    </a:cubicBezTo>
                    <a:cubicBezTo>
                      <a:pt x="300910" y="423728"/>
                      <a:pt x="316897" y="422912"/>
                      <a:pt x="331959" y="418771"/>
                    </a:cubicBezTo>
                    <a:cubicBezTo>
                      <a:pt x="345206" y="415122"/>
                      <a:pt x="357722" y="409097"/>
                      <a:pt x="369166" y="401547"/>
                    </a:cubicBezTo>
                    <a:cubicBezTo>
                      <a:pt x="388392" y="388867"/>
                      <a:pt x="404704" y="372233"/>
                      <a:pt x="418769" y="354119"/>
                    </a:cubicBezTo>
                    <a:cubicBezTo>
                      <a:pt x="434051" y="334346"/>
                      <a:pt x="446799" y="312716"/>
                      <a:pt x="457679" y="290256"/>
                    </a:cubicBezTo>
                    <a:cubicBezTo>
                      <a:pt x="468252" y="268413"/>
                      <a:pt x="477024" y="245728"/>
                      <a:pt x="484392" y="222624"/>
                    </a:cubicBezTo>
                    <a:cubicBezTo>
                      <a:pt x="502826" y="164428"/>
                      <a:pt x="512428" y="103663"/>
                      <a:pt x="515474" y="42780"/>
                    </a:cubicBezTo>
                    <a:cubicBezTo>
                      <a:pt x="515467" y="34366"/>
                      <a:pt x="508112" y="26829"/>
                      <a:pt x="499687" y="26563"/>
                    </a:cubicBezTo>
                    <a:cubicBezTo>
                      <a:pt x="399923" y="26577"/>
                      <a:pt x="300152" y="26557"/>
                      <a:pt x="200388" y="26577"/>
                    </a:cubicBezTo>
                    <a:cubicBezTo>
                      <a:pt x="200375" y="58425"/>
                      <a:pt x="200395" y="90280"/>
                      <a:pt x="200381" y="122129"/>
                    </a:cubicBezTo>
                    <a:cubicBezTo>
                      <a:pt x="187354" y="111307"/>
                      <a:pt x="174353" y="100459"/>
                      <a:pt x="161326" y="89643"/>
                    </a:cubicBezTo>
                    <a:cubicBezTo>
                      <a:pt x="148351" y="100412"/>
                      <a:pt x="135404" y="111221"/>
                      <a:pt x="122429" y="121996"/>
                    </a:cubicBezTo>
                    <a:cubicBezTo>
                      <a:pt x="122383" y="90181"/>
                      <a:pt x="122483" y="58365"/>
                      <a:pt x="122376" y="26550"/>
                    </a:cubicBezTo>
                    <a:cubicBezTo>
                      <a:pt x="117614" y="26650"/>
                      <a:pt x="112847" y="26470"/>
                      <a:pt x="108085" y="26603"/>
                    </a:cubicBezTo>
                    <a:cubicBezTo>
                      <a:pt x="99646" y="27161"/>
                      <a:pt x="92584" y="34950"/>
                      <a:pt x="92830" y="43377"/>
                    </a:cubicBezTo>
                    <a:moveTo>
                      <a:pt x="149063" y="26948"/>
                    </a:moveTo>
                    <a:cubicBezTo>
                      <a:pt x="148970" y="39727"/>
                      <a:pt x="149043" y="52513"/>
                      <a:pt x="149023" y="65292"/>
                    </a:cubicBezTo>
                    <a:cubicBezTo>
                      <a:pt x="153139" y="61909"/>
                      <a:pt x="157216" y="58465"/>
                      <a:pt x="161332" y="55074"/>
                    </a:cubicBezTo>
                    <a:cubicBezTo>
                      <a:pt x="165482" y="58524"/>
                      <a:pt x="169618" y="61988"/>
                      <a:pt x="173781" y="65425"/>
                    </a:cubicBezTo>
                    <a:cubicBezTo>
                      <a:pt x="173781" y="52606"/>
                      <a:pt x="173788" y="39787"/>
                      <a:pt x="173781" y="26968"/>
                    </a:cubicBezTo>
                    <a:cubicBezTo>
                      <a:pt x="165542" y="26955"/>
                      <a:pt x="157303" y="26995"/>
                      <a:pt x="149063" y="26948"/>
                    </a:cubicBezTo>
                    <a:moveTo>
                      <a:pt x="27061" y="139897"/>
                    </a:moveTo>
                    <a:cubicBezTo>
                      <a:pt x="27154" y="146878"/>
                      <a:pt x="26529" y="153898"/>
                      <a:pt x="27526" y="160832"/>
                    </a:cubicBezTo>
                    <a:cubicBezTo>
                      <a:pt x="30313" y="183218"/>
                      <a:pt x="39802" y="204915"/>
                      <a:pt x="55204" y="221529"/>
                    </a:cubicBezTo>
                    <a:cubicBezTo>
                      <a:pt x="68191" y="235689"/>
                      <a:pt x="85688" y="245966"/>
                      <a:pt x="104747" y="249225"/>
                    </a:cubicBezTo>
                    <a:cubicBezTo>
                      <a:pt x="92132" y="213707"/>
                      <a:pt x="83001" y="177014"/>
                      <a:pt x="76577" y="139904"/>
                    </a:cubicBezTo>
                    <a:cubicBezTo>
                      <a:pt x="60072" y="139891"/>
                      <a:pt x="43566" y="139897"/>
                      <a:pt x="27061" y="139897"/>
                    </a:cubicBezTo>
                    <a:moveTo>
                      <a:pt x="531674" y="139885"/>
                    </a:moveTo>
                    <a:cubicBezTo>
                      <a:pt x="525170" y="176955"/>
                      <a:pt x="516086" y="213627"/>
                      <a:pt x="503511" y="249131"/>
                    </a:cubicBezTo>
                    <a:cubicBezTo>
                      <a:pt x="523634" y="245562"/>
                      <a:pt x="541908" y="234163"/>
                      <a:pt x="555055" y="218709"/>
                    </a:cubicBezTo>
                    <a:cubicBezTo>
                      <a:pt x="570124" y="201146"/>
                      <a:pt x="578971" y="178594"/>
                      <a:pt x="580724" y="155603"/>
                    </a:cubicBezTo>
                    <a:cubicBezTo>
                      <a:pt x="580814" y="150368"/>
                      <a:pt x="580690" y="145133"/>
                      <a:pt x="580679" y="139897"/>
                    </a:cubicBezTo>
                    <a:cubicBezTo>
                      <a:pt x="564343" y="139891"/>
                      <a:pt x="548007" y="139918"/>
                      <a:pt x="531674" y="139885"/>
                    </a:cubicBezTo>
                    <a:close/>
                  </a:path>
                </a:pathLst>
              </a:custGeom>
              <a:grpFill/>
              <a:ln w="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EE9C269-B464-3590-B9E1-AE024BD35A22}"/>
                  </a:ext>
                </a:extLst>
              </p:cNvPr>
              <p:cNvSpPr/>
              <p:nvPr/>
            </p:nvSpPr>
            <p:spPr>
              <a:xfrm>
                <a:off x="3020388" y="5194075"/>
                <a:ext cx="229199" cy="219023"/>
              </a:xfrm>
              <a:custGeom>
                <a:avLst/>
                <a:gdLst>
                  <a:gd name="connsiteX0" fmla="*/ 103204 w 229199"/>
                  <a:gd name="connsiteY0" fmla="*/ 4911 h 219023"/>
                  <a:gd name="connsiteX1" fmla="*/ 117229 w 229199"/>
                  <a:gd name="connsiteY1" fmla="*/ 239 h 219023"/>
                  <a:gd name="connsiteX2" fmla="*/ 128634 w 229199"/>
                  <a:gd name="connsiteY2" fmla="*/ 8919 h 219023"/>
                  <a:gd name="connsiteX3" fmla="*/ 155454 w 229199"/>
                  <a:gd name="connsiteY3" fmla="*/ 63161 h 219023"/>
                  <a:gd name="connsiteX4" fmla="*/ 210489 w 229199"/>
                  <a:gd name="connsiteY4" fmla="*/ 71149 h 219023"/>
                  <a:gd name="connsiteX5" fmla="*/ 222420 w 229199"/>
                  <a:gd name="connsiteY5" fmla="*/ 74519 h 219023"/>
                  <a:gd name="connsiteX6" fmla="*/ 228584 w 229199"/>
                  <a:gd name="connsiteY6" fmla="*/ 91638 h 219023"/>
                  <a:gd name="connsiteX7" fmla="*/ 223390 w 229199"/>
                  <a:gd name="connsiteY7" fmla="*/ 99580 h 219023"/>
                  <a:gd name="connsiteX8" fmla="*/ 180937 w 229199"/>
                  <a:gd name="connsiteY8" fmla="*/ 140917 h 219023"/>
                  <a:gd name="connsiteX9" fmla="*/ 190193 w 229199"/>
                  <a:gd name="connsiteY9" fmla="*/ 194708 h 219023"/>
                  <a:gd name="connsiteX10" fmla="*/ 191457 w 229199"/>
                  <a:gd name="connsiteY10" fmla="*/ 203420 h 219023"/>
                  <a:gd name="connsiteX11" fmla="*/ 183058 w 229199"/>
                  <a:gd name="connsiteY11" fmla="*/ 217274 h 219023"/>
                  <a:gd name="connsiteX12" fmla="*/ 168647 w 229199"/>
                  <a:gd name="connsiteY12" fmla="*/ 217254 h 219023"/>
                  <a:gd name="connsiteX13" fmla="*/ 114595 w 229199"/>
                  <a:gd name="connsiteY13" fmla="*/ 188909 h 219023"/>
                  <a:gd name="connsiteX14" fmla="*/ 60544 w 229199"/>
                  <a:gd name="connsiteY14" fmla="*/ 217234 h 219023"/>
                  <a:gd name="connsiteX15" fmla="*/ 46712 w 229199"/>
                  <a:gd name="connsiteY15" fmla="*/ 217440 h 219023"/>
                  <a:gd name="connsiteX16" fmla="*/ 38040 w 229199"/>
                  <a:gd name="connsiteY16" fmla="*/ 200740 h 219023"/>
                  <a:gd name="connsiteX17" fmla="*/ 48328 w 229199"/>
                  <a:gd name="connsiteY17" fmla="*/ 140857 h 219023"/>
                  <a:gd name="connsiteX18" fmla="*/ 4530 w 229199"/>
                  <a:gd name="connsiteY18" fmla="*/ 98247 h 219023"/>
                  <a:gd name="connsiteX19" fmla="*/ 15 w 229199"/>
                  <a:gd name="connsiteY19" fmla="*/ 86629 h 219023"/>
                  <a:gd name="connsiteX20" fmla="*/ 12870 w 229199"/>
                  <a:gd name="connsiteY20" fmla="*/ 71952 h 219023"/>
                  <a:gd name="connsiteX21" fmla="*/ 73671 w 229199"/>
                  <a:gd name="connsiteY21" fmla="*/ 63107 h 219023"/>
                  <a:gd name="connsiteX22" fmla="*/ 99440 w 229199"/>
                  <a:gd name="connsiteY22" fmla="*/ 11002 h 219023"/>
                  <a:gd name="connsiteX23" fmla="*/ 103204 w 229199"/>
                  <a:gd name="connsiteY23" fmla="*/ 4911 h 219023"/>
                  <a:gd name="connsiteX24" fmla="*/ 91321 w 229199"/>
                  <a:gd name="connsiteY24" fmla="*/ 87385 h 219023"/>
                  <a:gd name="connsiteX25" fmla="*/ 39277 w 229199"/>
                  <a:gd name="connsiteY25" fmla="*/ 94923 h 219023"/>
                  <a:gd name="connsiteX26" fmla="*/ 76897 w 229199"/>
                  <a:gd name="connsiteY26" fmla="*/ 131548 h 219023"/>
                  <a:gd name="connsiteX27" fmla="*/ 68151 w 229199"/>
                  <a:gd name="connsiteY27" fmla="*/ 183329 h 219023"/>
                  <a:gd name="connsiteX28" fmla="*/ 114595 w 229199"/>
                  <a:gd name="connsiteY28" fmla="*/ 158925 h 219023"/>
                  <a:gd name="connsiteX29" fmla="*/ 161259 w 229199"/>
                  <a:gd name="connsiteY29" fmla="*/ 183402 h 219023"/>
                  <a:gd name="connsiteX30" fmla="*/ 152361 w 229199"/>
                  <a:gd name="connsiteY30" fmla="*/ 131628 h 219023"/>
                  <a:gd name="connsiteX31" fmla="*/ 189854 w 229199"/>
                  <a:gd name="connsiteY31" fmla="*/ 94982 h 219023"/>
                  <a:gd name="connsiteX32" fmla="*/ 137811 w 229199"/>
                  <a:gd name="connsiteY32" fmla="*/ 87425 h 219023"/>
                  <a:gd name="connsiteX33" fmla="*/ 114569 w 229199"/>
                  <a:gd name="connsiteY33" fmla="*/ 40574 h 219023"/>
                  <a:gd name="connsiteX34" fmla="*/ 91321 w 229199"/>
                  <a:gd name="connsiteY34" fmla="*/ 87385 h 21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29199" h="219023">
                    <a:moveTo>
                      <a:pt x="103204" y="4911"/>
                    </a:moveTo>
                    <a:cubicBezTo>
                      <a:pt x="106695" y="1129"/>
                      <a:pt x="112155" y="-689"/>
                      <a:pt x="117229" y="239"/>
                    </a:cubicBezTo>
                    <a:cubicBezTo>
                      <a:pt x="122157" y="1036"/>
                      <a:pt x="126533" y="4407"/>
                      <a:pt x="128634" y="8919"/>
                    </a:cubicBezTo>
                    <a:cubicBezTo>
                      <a:pt x="137571" y="26999"/>
                      <a:pt x="146536" y="45066"/>
                      <a:pt x="155454" y="63161"/>
                    </a:cubicBezTo>
                    <a:cubicBezTo>
                      <a:pt x="173794" y="65854"/>
                      <a:pt x="192142" y="68475"/>
                      <a:pt x="210489" y="71149"/>
                    </a:cubicBezTo>
                    <a:cubicBezTo>
                      <a:pt x="214566" y="71760"/>
                      <a:pt x="218975" y="71972"/>
                      <a:pt x="222420" y="74519"/>
                    </a:cubicBezTo>
                    <a:cubicBezTo>
                      <a:pt x="227872" y="78136"/>
                      <a:pt x="230480" y="85388"/>
                      <a:pt x="228584" y="91638"/>
                    </a:cubicBezTo>
                    <a:cubicBezTo>
                      <a:pt x="227733" y="94757"/>
                      <a:pt x="225771" y="97437"/>
                      <a:pt x="223390" y="99580"/>
                    </a:cubicBezTo>
                    <a:cubicBezTo>
                      <a:pt x="209239" y="113362"/>
                      <a:pt x="195034" y="127083"/>
                      <a:pt x="180937" y="140917"/>
                    </a:cubicBezTo>
                    <a:cubicBezTo>
                      <a:pt x="184062" y="158839"/>
                      <a:pt x="187101" y="176780"/>
                      <a:pt x="190193" y="194708"/>
                    </a:cubicBezTo>
                    <a:cubicBezTo>
                      <a:pt x="190619" y="197608"/>
                      <a:pt x="191384" y="200474"/>
                      <a:pt x="191457" y="203420"/>
                    </a:cubicBezTo>
                    <a:cubicBezTo>
                      <a:pt x="191563" y="209133"/>
                      <a:pt x="188145" y="214693"/>
                      <a:pt x="183058" y="217274"/>
                    </a:cubicBezTo>
                    <a:cubicBezTo>
                      <a:pt x="178629" y="219623"/>
                      <a:pt x="173069" y="219597"/>
                      <a:pt x="168647" y="217254"/>
                    </a:cubicBezTo>
                    <a:cubicBezTo>
                      <a:pt x="150619" y="207833"/>
                      <a:pt x="132617" y="198344"/>
                      <a:pt x="114595" y="188909"/>
                    </a:cubicBezTo>
                    <a:cubicBezTo>
                      <a:pt x="96574" y="198337"/>
                      <a:pt x="78579" y="207819"/>
                      <a:pt x="60544" y="217234"/>
                    </a:cubicBezTo>
                    <a:cubicBezTo>
                      <a:pt x="56288" y="219457"/>
                      <a:pt x="51041" y="219504"/>
                      <a:pt x="46712" y="217440"/>
                    </a:cubicBezTo>
                    <a:cubicBezTo>
                      <a:pt x="40527" y="214607"/>
                      <a:pt x="36777" y="207421"/>
                      <a:pt x="38040" y="200740"/>
                    </a:cubicBezTo>
                    <a:cubicBezTo>
                      <a:pt x="41458" y="180775"/>
                      <a:pt x="44863" y="160810"/>
                      <a:pt x="48328" y="140857"/>
                    </a:cubicBezTo>
                    <a:cubicBezTo>
                      <a:pt x="33784" y="126599"/>
                      <a:pt x="19094" y="112486"/>
                      <a:pt x="4530" y="98247"/>
                    </a:cubicBezTo>
                    <a:cubicBezTo>
                      <a:pt x="1485" y="95228"/>
                      <a:pt x="-178" y="90909"/>
                      <a:pt x="15" y="86629"/>
                    </a:cubicBezTo>
                    <a:cubicBezTo>
                      <a:pt x="194" y="79529"/>
                      <a:pt x="5827" y="73067"/>
                      <a:pt x="12870" y="71952"/>
                    </a:cubicBezTo>
                    <a:cubicBezTo>
                      <a:pt x="33126" y="68946"/>
                      <a:pt x="53408" y="66093"/>
                      <a:pt x="73671" y="63107"/>
                    </a:cubicBezTo>
                    <a:cubicBezTo>
                      <a:pt x="82249" y="45737"/>
                      <a:pt x="90855" y="28372"/>
                      <a:pt x="99440" y="11002"/>
                    </a:cubicBezTo>
                    <a:cubicBezTo>
                      <a:pt x="100478" y="8852"/>
                      <a:pt x="101515" y="6642"/>
                      <a:pt x="103204" y="4911"/>
                    </a:cubicBezTo>
                    <a:moveTo>
                      <a:pt x="91321" y="87385"/>
                    </a:moveTo>
                    <a:cubicBezTo>
                      <a:pt x="73970" y="89906"/>
                      <a:pt x="56620" y="92401"/>
                      <a:pt x="39277" y="94923"/>
                    </a:cubicBezTo>
                    <a:cubicBezTo>
                      <a:pt x="51753" y="107191"/>
                      <a:pt x="64401" y="119300"/>
                      <a:pt x="76897" y="131548"/>
                    </a:cubicBezTo>
                    <a:cubicBezTo>
                      <a:pt x="74010" y="148813"/>
                      <a:pt x="70785" y="166038"/>
                      <a:pt x="68151" y="183329"/>
                    </a:cubicBezTo>
                    <a:cubicBezTo>
                      <a:pt x="83593" y="175115"/>
                      <a:pt x="99121" y="167066"/>
                      <a:pt x="114595" y="158925"/>
                    </a:cubicBezTo>
                    <a:cubicBezTo>
                      <a:pt x="130156" y="167066"/>
                      <a:pt x="145698" y="175254"/>
                      <a:pt x="161259" y="183402"/>
                    </a:cubicBezTo>
                    <a:cubicBezTo>
                      <a:pt x="158299" y="166144"/>
                      <a:pt x="155347" y="148880"/>
                      <a:pt x="152361" y="131628"/>
                    </a:cubicBezTo>
                    <a:cubicBezTo>
                      <a:pt x="164797" y="119353"/>
                      <a:pt x="177512" y="107350"/>
                      <a:pt x="189854" y="94982"/>
                    </a:cubicBezTo>
                    <a:cubicBezTo>
                      <a:pt x="172511" y="92448"/>
                      <a:pt x="155154" y="89973"/>
                      <a:pt x="137811" y="87425"/>
                    </a:cubicBezTo>
                    <a:cubicBezTo>
                      <a:pt x="130044" y="71819"/>
                      <a:pt x="122409" y="56141"/>
                      <a:pt x="114569" y="40574"/>
                    </a:cubicBezTo>
                    <a:cubicBezTo>
                      <a:pt x="106669" y="56094"/>
                      <a:pt x="99107" y="71799"/>
                      <a:pt x="91321" y="87385"/>
                    </a:cubicBezTo>
                    <a:close/>
                  </a:path>
                </a:pathLst>
              </a:custGeom>
              <a:grpFill/>
              <a:ln w="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2D5A25B-472A-9EFE-BFBD-DF1A7845A4FC}"/>
              </a:ext>
            </a:extLst>
          </p:cNvPr>
          <p:cNvGrpSpPr/>
          <p:nvPr/>
        </p:nvGrpSpPr>
        <p:grpSpPr>
          <a:xfrm>
            <a:off x="7562232" y="3429000"/>
            <a:ext cx="821270" cy="821270"/>
            <a:chOff x="2723956" y="4997118"/>
            <a:chExt cx="821270" cy="82127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2FE28602-4DE0-A13D-919C-287207AE84A1}"/>
                </a:ext>
              </a:extLst>
            </p:cNvPr>
            <p:cNvSpPr/>
            <p:nvPr/>
          </p:nvSpPr>
          <p:spPr>
            <a:xfrm>
              <a:off x="2723956" y="4997118"/>
              <a:ext cx="821270" cy="82127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8C1B30B8-8B57-8DA5-F9C5-2555D1B68557}"/>
                </a:ext>
              </a:extLst>
            </p:cNvPr>
            <p:cNvGrpSpPr/>
            <p:nvPr/>
          </p:nvGrpSpPr>
          <p:grpSpPr>
            <a:xfrm>
              <a:off x="2901830" y="5188083"/>
              <a:ext cx="465522" cy="439340"/>
              <a:chOff x="2830775" y="5121153"/>
              <a:chExt cx="607750" cy="573568"/>
            </a:xfr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771A80E-29F6-CA07-A2E3-977CB92F605C}"/>
                  </a:ext>
                </a:extLst>
              </p:cNvPr>
              <p:cNvSpPr/>
              <p:nvPr/>
            </p:nvSpPr>
            <p:spPr>
              <a:xfrm>
                <a:off x="2830775" y="5121153"/>
                <a:ext cx="607750" cy="573568"/>
              </a:xfrm>
              <a:custGeom>
                <a:avLst/>
                <a:gdLst>
                  <a:gd name="connsiteX0" fmla="*/ 101987 w 607750"/>
                  <a:gd name="connsiteY0" fmla="*/ 647 h 573568"/>
                  <a:gd name="connsiteX1" fmla="*/ 116684 w 607750"/>
                  <a:gd name="connsiteY1" fmla="*/ 30 h 573568"/>
                  <a:gd name="connsiteX2" fmla="*/ 500339 w 607750"/>
                  <a:gd name="connsiteY2" fmla="*/ 23 h 573568"/>
                  <a:gd name="connsiteX3" fmla="*/ 528655 w 607750"/>
                  <a:gd name="connsiteY3" fmla="*/ 11920 h 573568"/>
                  <a:gd name="connsiteX4" fmla="*/ 542028 w 607750"/>
                  <a:gd name="connsiteY4" fmla="*/ 40769 h 573568"/>
                  <a:gd name="connsiteX5" fmla="*/ 541629 w 607750"/>
                  <a:gd name="connsiteY5" fmla="*/ 51392 h 573568"/>
                  <a:gd name="connsiteX6" fmla="*/ 535697 w 607750"/>
                  <a:gd name="connsiteY6" fmla="*/ 113364 h 573568"/>
                  <a:gd name="connsiteX7" fmla="*/ 581488 w 607750"/>
                  <a:gd name="connsiteY7" fmla="*/ 113357 h 573568"/>
                  <a:gd name="connsiteX8" fmla="*/ 603716 w 607750"/>
                  <a:gd name="connsiteY8" fmla="*/ 126070 h 573568"/>
                  <a:gd name="connsiteX9" fmla="*/ 607744 w 607750"/>
                  <a:gd name="connsiteY9" fmla="*/ 144967 h 573568"/>
                  <a:gd name="connsiteX10" fmla="*/ 579623 w 607750"/>
                  <a:gd name="connsiteY10" fmla="*/ 230600 h 573568"/>
                  <a:gd name="connsiteX11" fmla="*/ 526307 w 607750"/>
                  <a:gd name="connsiteY11" fmla="*/ 270377 h 573568"/>
                  <a:gd name="connsiteX12" fmla="*/ 492664 w 607750"/>
                  <a:gd name="connsiteY12" fmla="*/ 277052 h 573568"/>
                  <a:gd name="connsiteX13" fmla="*/ 439730 w 607750"/>
                  <a:gd name="connsiteY13" fmla="*/ 370428 h 573568"/>
                  <a:gd name="connsiteX14" fmla="*/ 385579 w 607750"/>
                  <a:gd name="connsiteY14" fmla="*/ 422533 h 573568"/>
                  <a:gd name="connsiteX15" fmla="*/ 320907 w 607750"/>
                  <a:gd name="connsiteY15" fmla="*/ 448059 h 573568"/>
                  <a:gd name="connsiteX16" fmla="*/ 320914 w 607750"/>
                  <a:gd name="connsiteY16" fmla="*/ 539550 h 573568"/>
                  <a:gd name="connsiteX17" fmla="*/ 381329 w 607750"/>
                  <a:gd name="connsiteY17" fmla="*/ 539550 h 573568"/>
                  <a:gd name="connsiteX18" fmla="*/ 391963 w 607750"/>
                  <a:gd name="connsiteY18" fmla="*/ 543180 h 573568"/>
                  <a:gd name="connsiteX19" fmla="*/ 394716 w 607750"/>
                  <a:gd name="connsiteY19" fmla="*/ 566972 h 573568"/>
                  <a:gd name="connsiteX20" fmla="*/ 382473 w 607750"/>
                  <a:gd name="connsiteY20" fmla="*/ 573568 h 573568"/>
                  <a:gd name="connsiteX21" fmla="*/ 225691 w 607750"/>
                  <a:gd name="connsiteY21" fmla="*/ 573568 h 573568"/>
                  <a:gd name="connsiteX22" fmla="*/ 212318 w 607750"/>
                  <a:gd name="connsiteY22" fmla="*/ 565733 h 573568"/>
                  <a:gd name="connsiteX23" fmla="*/ 210110 w 607750"/>
                  <a:gd name="connsiteY23" fmla="*/ 552409 h 573568"/>
                  <a:gd name="connsiteX24" fmla="*/ 220618 w 607750"/>
                  <a:gd name="connsiteY24" fmla="*/ 540559 h 573568"/>
                  <a:gd name="connsiteX25" fmla="*/ 230380 w 607750"/>
                  <a:gd name="connsiteY25" fmla="*/ 539550 h 573568"/>
                  <a:gd name="connsiteX26" fmla="*/ 286978 w 607750"/>
                  <a:gd name="connsiteY26" fmla="*/ 539550 h 573568"/>
                  <a:gd name="connsiteX27" fmla="*/ 286985 w 607750"/>
                  <a:gd name="connsiteY27" fmla="*/ 448019 h 573568"/>
                  <a:gd name="connsiteX28" fmla="*/ 261615 w 607750"/>
                  <a:gd name="connsiteY28" fmla="*/ 442100 h 573568"/>
                  <a:gd name="connsiteX29" fmla="*/ 202848 w 607750"/>
                  <a:gd name="connsiteY29" fmla="*/ 407260 h 573568"/>
                  <a:gd name="connsiteX30" fmla="*/ 155154 w 607750"/>
                  <a:gd name="connsiteY30" fmla="*/ 351976 h 573568"/>
                  <a:gd name="connsiteX31" fmla="*/ 115420 w 607750"/>
                  <a:gd name="connsiteY31" fmla="*/ 276966 h 573568"/>
                  <a:gd name="connsiteX32" fmla="*/ 60850 w 607750"/>
                  <a:gd name="connsiteY32" fmla="*/ 260338 h 573568"/>
                  <a:gd name="connsiteX33" fmla="*/ 17578 w 607750"/>
                  <a:gd name="connsiteY33" fmla="*/ 214616 h 573568"/>
                  <a:gd name="connsiteX34" fmla="*/ 95 w 607750"/>
                  <a:gd name="connsiteY34" fmla="*/ 140979 h 573568"/>
                  <a:gd name="connsiteX35" fmla="*/ 2868 w 607750"/>
                  <a:gd name="connsiteY35" fmla="*/ 128280 h 573568"/>
                  <a:gd name="connsiteX36" fmla="*/ 25491 w 607750"/>
                  <a:gd name="connsiteY36" fmla="*/ 113371 h 573568"/>
                  <a:gd name="connsiteX37" fmla="*/ 72507 w 607750"/>
                  <a:gd name="connsiteY37" fmla="*/ 113357 h 573568"/>
                  <a:gd name="connsiteX38" fmla="*/ 66256 w 607750"/>
                  <a:gd name="connsiteY38" fmla="*/ 45414 h 573568"/>
                  <a:gd name="connsiteX39" fmla="*/ 73365 w 607750"/>
                  <a:gd name="connsiteY39" fmla="*/ 19457 h 573568"/>
                  <a:gd name="connsiteX40" fmla="*/ 101987 w 607750"/>
                  <a:gd name="connsiteY40" fmla="*/ 647 h 573568"/>
                  <a:gd name="connsiteX41" fmla="*/ 92830 w 607750"/>
                  <a:gd name="connsiteY41" fmla="*/ 43377 h 573568"/>
                  <a:gd name="connsiteX42" fmla="*/ 96866 w 607750"/>
                  <a:gd name="connsiteY42" fmla="*/ 93810 h 573568"/>
                  <a:gd name="connsiteX43" fmla="*/ 137326 w 607750"/>
                  <a:gd name="connsiteY43" fmla="*/ 260365 h 573568"/>
                  <a:gd name="connsiteX44" fmla="*/ 177040 w 607750"/>
                  <a:gd name="connsiteY44" fmla="*/ 336901 h 573568"/>
                  <a:gd name="connsiteX45" fmla="*/ 227560 w 607750"/>
                  <a:gd name="connsiteY45" fmla="*/ 393279 h 573568"/>
                  <a:gd name="connsiteX46" fmla="*/ 285536 w 607750"/>
                  <a:gd name="connsiteY46" fmla="*/ 420894 h 573568"/>
                  <a:gd name="connsiteX47" fmla="*/ 331959 w 607750"/>
                  <a:gd name="connsiteY47" fmla="*/ 418771 h 573568"/>
                  <a:gd name="connsiteX48" fmla="*/ 369166 w 607750"/>
                  <a:gd name="connsiteY48" fmla="*/ 401547 h 573568"/>
                  <a:gd name="connsiteX49" fmla="*/ 418769 w 607750"/>
                  <a:gd name="connsiteY49" fmla="*/ 354119 h 573568"/>
                  <a:gd name="connsiteX50" fmla="*/ 457679 w 607750"/>
                  <a:gd name="connsiteY50" fmla="*/ 290256 h 573568"/>
                  <a:gd name="connsiteX51" fmla="*/ 484392 w 607750"/>
                  <a:gd name="connsiteY51" fmla="*/ 222624 h 573568"/>
                  <a:gd name="connsiteX52" fmla="*/ 515474 w 607750"/>
                  <a:gd name="connsiteY52" fmla="*/ 42780 h 573568"/>
                  <a:gd name="connsiteX53" fmla="*/ 499687 w 607750"/>
                  <a:gd name="connsiteY53" fmla="*/ 26563 h 573568"/>
                  <a:gd name="connsiteX54" fmla="*/ 200388 w 607750"/>
                  <a:gd name="connsiteY54" fmla="*/ 26577 h 573568"/>
                  <a:gd name="connsiteX55" fmla="*/ 200381 w 607750"/>
                  <a:gd name="connsiteY55" fmla="*/ 122129 h 573568"/>
                  <a:gd name="connsiteX56" fmla="*/ 161326 w 607750"/>
                  <a:gd name="connsiteY56" fmla="*/ 89643 h 573568"/>
                  <a:gd name="connsiteX57" fmla="*/ 122429 w 607750"/>
                  <a:gd name="connsiteY57" fmla="*/ 121996 h 573568"/>
                  <a:gd name="connsiteX58" fmla="*/ 122376 w 607750"/>
                  <a:gd name="connsiteY58" fmla="*/ 26550 h 573568"/>
                  <a:gd name="connsiteX59" fmla="*/ 108085 w 607750"/>
                  <a:gd name="connsiteY59" fmla="*/ 26603 h 573568"/>
                  <a:gd name="connsiteX60" fmla="*/ 92830 w 607750"/>
                  <a:gd name="connsiteY60" fmla="*/ 43377 h 573568"/>
                  <a:gd name="connsiteX61" fmla="*/ 149063 w 607750"/>
                  <a:gd name="connsiteY61" fmla="*/ 26948 h 573568"/>
                  <a:gd name="connsiteX62" fmla="*/ 149023 w 607750"/>
                  <a:gd name="connsiteY62" fmla="*/ 65292 h 573568"/>
                  <a:gd name="connsiteX63" fmla="*/ 161332 w 607750"/>
                  <a:gd name="connsiteY63" fmla="*/ 55074 h 573568"/>
                  <a:gd name="connsiteX64" fmla="*/ 173781 w 607750"/>
                  <a:gd name="connsiteY64" fmla="*/ 65425 h 573568"/>
                  <a:gd name="connsiteX65" fmla="*/ 173781 w 607750"/>
                  <a:gd name="connsiteY65" fmla="*/ 26968 h 573568"/>
                  <a:gd name="connsiteX66" fmla="*/ 149063 w 607750"/>
                  <a:gd name="connsiteY66" fmla="*/ 26948 h 573568"/>
                  <a:gd name="connsiteX67" fmla="*/ 27061 w 607750"/>
                  <a:gd name="connsiteY67" fmla="*/ 139897 h 573568"/>
                  <a:gd name="connsiteX68" fmla="*/ 27526 w 607750"/>
                  <a:gd name="connsiteY68" fmla="*/ 160832 h 573568"/>
                  <a:gd name="connsiteX69" fmla="*/ 55204 w 607750"/>
                  <a:gd name="connsiteY69" fmla="*/ 221529 h 573568"/>
                  <a:gd name="connsiteX70" fmla="*/ 104747 w 607750"/>
                  <a:gd name="connsiteY70" fmla="*/ 249225 h 573568"/>
                  <a:gd name="connsiteX71" fmla="*/ 76577 w 607750"/>
                  <a:gd name="connsiteY71" fmla="*/ 139904 h 573568"/>
                  <a:gd name="connsiteX72" fmla="*/ 27061 w 607750"/>
                  <a:gd name="connsiteY72" fmla="*/ 139897 h 573568"/>
                  <a:gd name="connsiteX73" fmla="*/ 531674 w 607750"/>
                  <a:gd name="connsiteY73" fmla="*/ 139885 h 573568"/>
                  <a:gd name="connsiteX74" fmla="*/ 503511 w 607750"/>
                  <a:gd name="connsiteY74" fmla="*/ 249131 h 573568"/>
                  <a:gd name="connsiteX75" fmla="*/ 555055 w 607750"/>
                  <a:gd name="connsiteY75" fmla="*/ 218709 h 573568"/>
                  <a:gd name="connsiteX76" fmla="*/ 580724 w 607750"/>
                  <a:gd name="connsiteY76" fmla="*/ 155603 h 573568"/>
                  <a:gd name="connsiteX77" fmla="*/ 580679 w 607750"/>
                  <a:gd name="connsiteY77" fmla="*/ 139897 h 573568"/>
                  <a:gd name="connsiteX78" fmla="*/ 531674 w 607750"/>
                  <a:gd name="connsiteY78" fmla="*/ 139885 h 573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7750" h="573568">
                    <a:moveTo>
                      <a:pt x="101987" y="647"/>
                    </a:moveTo>
                    <a:cubicBezTo>
                      <a:pt x="106835" y="-289"/>
                      <a:pt x="111782" y="83"/>
                      <a:pt x="116684" y="30"/>
                    </a:cubicBezTo>
                    <a:cubicBezTo>
                      <a:pt x="244571" y="23"/>
                      <a:pt x="372458" y="43"/>
                      <a:pt x="500339" y="23"/>
                    </a:cubicBezTo>
                    <a:cubicBezTo>
                      <a:pt x="510819" y="341"/>
                      <a:pt x="521094" y="4687"/>
                      <a:pt x="528655" y="11920"/>
                    </a:cubicBezTo>
                    <a:cubicBezTo>
                      <a:pt x="536562" y="19384"/>
                      <a:pt x="541470" y="29914"/>
                      <a:pt x="542028" y="40769"/>
                    </a:cubicBezTo>
                    <a:cubicBezTo>
                      <a:pt x="542267" y="44312"/>
                      <a:pt x="541808" y="47849"/>
                      <a:pt x="541629" y="51392"/>
                    </a:cubicBezTo>
                    <a:cubicBezTo>
                      <a:pt x="540445" y="72113"/>
                      <a:pt x="538490" y="92795"/>
                      <a:pt x="535697" y="113364"/>
                    </a:cubicBezTo>
                    <a:cubicBezTo>
                      <a:pt x="550966" y="113351"/>
                      <a:pt x="566225" y="113364"/>
                      <a:pt x="581488" y="113357"/>
                    </a:cubicBezTo>
                    <a:cubicBezTo>
                      <a:pt x="590459" y="113284"/>
                      <a:pt x="599239" y="118320"/>
                      <a:pt x="603716" y="126070"/>
                    </a:cubicBezTo>
                    <a:cubicBezTo>
                      <a:pt x="607154" y="131717"/>
                      <a:pt x="607643" y="138524"/>
                      <a:pt x="607744" y="144967"/>
                    </a:cubicBezTo>
                    <a:cubicBezTo>
                      <a:pt x="608031" y="175528"/>
                      <a:pt x="598374" y="206322"/>
                      <a:pt x="579623" y="230600"/>
                    </a:cubicBezTo>
                    <a:cubicBezTo>
                      <a:pt x="566017" y="248442"/>
                      <a:pt x="547454" y="262654"/>
                      <a:pt x="526307" y="270377"/>
                    </a:cubicBezTo>
                    <a:cubicBezTo>
                      <a:pt x="515527" y="274358"/>
                      <a:pt x="504116" y="276402"/>
                      <a:pt x="492664" y="277052"/>
                    </a:cubicBezTo>
                    <a:cubicBezTo>
                      <a:pt x="478966" y="310175"/>
                      <a:pt x="461688" y="342003"/>
                      <a:pt x="439730" y="370428"/>
                    </a:cubicBezTo>
                    <a:cubicBezTo>
                      <a:pt x="424315" y="390247"/>
                      <a:pt x="406447" y="408407"/>
                      <a:pt x="385579" y="422533"/>
                    </a:cubicBezTo>
                    <a:cubicBezTo>
                      <a:pt x="366294" y="435684"/>
                      <a:pt x="344156" y="445020"/>
                      <a:pt x="320907" y="448059"/>
                    </a:cubicBezTo>
                    <a:cubicBezTo>
                      <a:pt x="320907" y="478554"/>
                      <a:pt x="320900" y="509055"/>
                      <a:pt x="320914" y="539550"/>
                    </a:cubicBezTo>
                    <a:lnTo>
                      <a:pt x="381329" y="539550"/>
                    </a:lnTo>
                    <a:cubicBezTo>
                      <a:pt x="385146" y="539511"/>
                      <a:pt x="388990" y="540764"/>
                      <a:pt x="391963" y="543180"/>
                    </a:cubicBezTo>
                    <a:cubicBezTo>
                      <a:pt x="399125" y="548647"/>
                      <a:pt x="400289" y="559993"/>
                      <a:pt x="394716" y="566972"/>
                    </a:cubicBezTo>
                    <a:cubicBezTo>
                      <a:pt x="391823" y="570850"/>
                      <a:pt x="387161" y="572890"/>
                      <a:pt x="382473" y="573568"/>
                    </a:cubicBezTo>
                    <a:lnTo>
                      <a:pt x="225691" y="573568"/>
                    </a:lnTo>
                    <a:cubicBezTo>
                      <a:pt x="220391" y="572980"/>
                      <a:pt x="215164" y="570363"/>
                      <a:pt x="212318" y="565733"/>
                    </a:cubicBezTo>
                    <a:cubicBezTo>
                      <a:pt x="209758" y="561843"/>
                      <a:pt x="209153" y="556901"/>
                      <a:pt x="210110" y="552409"/>
                    </a:cubicBezTo>
                    <a:cubicBezTo>
                      <a:pt x="211314" y="547022"/>
                      <a:pt x="215417" y="542417"/>
                      <a:pt x="220618" y="540559"/>
                    </a:cubicBezTo>
                    <a:cubicBezTo>
                      <a:pt x="223716" y="539345"/>
                      <a:pt x="227114" y="539544"/>
                      <a:pt x="230380" y="539550"/>
                    </a:cubicBezTo>
                    <a:cubicBezTo>
                      <a:pt x="249246" y="539550"/>
                      <a:pt x="268112" y="539557"/>
                      <a:pt x="286978" y="539550"/>
                    </a:cubicBezTo>
                    <a:cubicBezTo>
                      <a:pt x="286998" y="509035"/>
                      <a:pt x="286992" y="478527"/>
                      <a:pt x="286985" y="448019"/>
                    </a:cubicBezTo>
                    <a:cubicBezTo>
                      <a:pt x="278380" y="446785"/>
                      <a:pt x="269854" y="444901"/>
                      <a:pt x="261615" y="442100"/>
                    </a:cubicBezTo>
                    <a:cubicBezTo>
                      <a:pt x="239829" y="434802"/>
                      <a:pt x="220079" y="422301"/>
                      <a:pt x="202848" y="407260"/>
                    </a:cubicBezTo>
                    <a:cubicBezTo>
                      <a:pt x="184474" y="391150"/>
                      <a:pt x="168760" y="372206"/>
                      <a:pt x="155154" y="351976"/>
                    </a:cubicBezTo>
                    <a:cubicBezTo>
                      <a:pt x="139347" y="328435"/>
                      <a:pt x="126366" y="303088"/>
                      <a:pt x="115420" y="276966"/>
                    </a:cubicBezTo>
                    <a:cubicBezTo>
                      <a:pt x="96182" y="276335"/>
                      <a:pt x="77156" y="270536"/>
                      <a:pt x="60850" y="260338"/>
                    </a:cubicBezTo>
                    <a:cubicBezTo>
                      <a:pt x="42728" y="249231"/>
                      <a:pt x="27925" y="233088"/>
                      <a:pt x="17578" y="214616"/>
                    </a:cubicBezTo>
                    <a:cubicBezTo>
                      <a:pt x="5089" y="192302"/>
                      <a:pt x="-836" y="166485"/>
                      <a:pt x="95" y="140979"/>
                    </a:cubicBezTo>
                    <a:cubicBezTo>
                      <a:pt x="521" y="136666"/>
                      <a:pt x="900" y="132221"/>
                      <a:pt x="2868" y="128280"/>
                    </a:cubicBezTo>
                    <a:cubicBezTo>
                      <a:pt x="6798" y="119588"/>
                      <a:pt x="15922" y="113550"/>
                      <a:pt x="25491" y="113371"/>
                    </a:cubicBezTo>
                    <a:cubicBezTo>
                      <a:pt x="41159" y="113337"/>
                      <a:pt x="56833" y="113371"/>
                      <a:pt x="72507" y="113357"/>
                    </a:cubicBezTo>
                    <a:cubicBezTo>
                      <a:pt x="69455" y="90811"/>
                      <a:pt x="67394" y="68132"/>
                      <a:pt x="66256" y="45414"/>
                    </a:cubicBezTo>
                    <a:cubicBezTo>
                      <a:pt x="65844" y="36304"/>
                      <a:pt x="68298" y="27068"/>
                      <a:pt x="73365" y="19457"/>
                    </a:cubicBezTo>
                    <a:cubicBezTo>
                      <a:pt x="79803" y="9637"/>
                      <a:pt x="90389" y="2637"/>
                      <a:pt x="101987" y="647"/>
                    </a:cubicBezTo>
                    <a:moveTo>
                      <a:pt x="92830" y="43377"/>
                    </a:moveTo>
                    <a:cubicBezTo>
                      <a:pt x="93555" y="60230"/>
                      <a:pt x="94998" y="77043"/>
                      <a:pt x="96866" y="93810"/>
                    </a:cubicBezTo>
                    <a:cubicBezTo>
                      <a:pt x="103403" y="150686"/>
                      <a:pt x="116045" y="207105"/>
                      <a:pt x="137326" y="260365"/>
                    </a:cubicBezTo>
                    <a:cubicBezTo>
                      <a:pt x="148079" y="287051"/>
                      <a:pt x="161046" y="312935"/>
                      <a:pt x="177040" y="336901"/>
                    </a:cubicBezTo>
                    <a:cubicBezTo>
                      <a:pt x="191131" y="357894"/>
                      <a:pt x="207630" y="377548"/>
                      <a:pt x="227560" y="393279"/>
                    </a:cubicBezTo>
                    <a:cubicBezTo>
                      <a:pt x="244471" y="406629"/>
                      <a:pt x="264169" y="417027"/>
                      <a:pt x="285536" y="420894"/>
                    </a:cubicBezTo>
                    <a:cubicBezTo>
                      <a:pt x="300910" y="423728"/>
                      <a:pt x="316897" y="422912"/>
                      <a:pt x="331959" y="418771"/>
                    </a:cubicBezTo>
                    <a:cubicBezTo>
                      <a:pt x="345206" y="415122"/>
                      <a:pt x="357722" y="409097"/>
                      <a:pt x="369166" y="401547"/>
                    </a:cubicBezTo>
                    <a:cubicBezTo>
                      <a:pt x="388392" y="388867"/>
                      <a:pt x="404704" y="372233"/>
                      <a:pt x="418769" y="354119"/>
                    </a:cubicBezTo>
                    <a:cubicBezTo>
                      <a:pt x="434051" y="334346"/>
                      <a:pt x="446799" y="312716"/>
                      <a:pt x="457679" y="290256"/>
                    </a:cubicBezTo>
                    <a:cubicBezTo>
                      <a:pt x="468252" y="268413"/>
                      <a:pt x="477024" y="245728"/>
                      <a:pt x="484392" y="222624"/>
                    </a:cubicBezTo>
                    <a:cubicBezTo>
                      <a:pt x="502826" y="164428"/>
                      <a:pt x="512428" y="103663"/>
                      <a:pt x="515474" y="42780"/>
                    </a:cubicBezTo>
                    <a:cubicBezTo>
                      <a:pt x="515467" y="34366"/>
                      <a:pt x="508112" y="26829"/>
                      <a:pt x="499687" y="26563"/>
                    </a:cubicBezTo>
                    <a:cubicBezTo>
                      <a:pt x="399923" y="26577"/>
                      <a:pt x="300152" y="26557"/>
                      <a:pt x="200388" y="26577"/>
                    </a:cubicBezTo>
                    <a:cubicBezTo>
                      <a:pt x="200375" y="58425"/>
                      <a:pt x="200395" y="90280"/>
                      <a:pt x="200381" y="122129"/>
                    </a:cubicBezTo>
                    <a:cubicBezTo>
                      <a:pt x="187354" y="111307"/>
                      <a:pt x="174353" y="100459"/>
                      <a:pt x="161326" y="89643"/>
                    </a:cubicBezTo>
                    <a:cubicBezTo>
                      <a:pt x="148351" y="100412"/>
                      <a:pt x="135404" y="111221"/>
                      <a:pt x="122429" y="121996"/>
                    </a:cubicBezTo>
                    <a:cubicBezTo>
                      <a:pt x="122383" y="90181"/>
                      <a:pt x="122483" y="58365"/>
                      <a:pt x="122376" y="26550"/>
                    </a:cubicBezTo>
                    <a:cubicBezTo>
                      <a:pt x="117614" y="26650"/>
                      <a:pt x="112847" y="26470"/>
                      <a:pt x="108085" y="26603"/>
                    </a:cubicBezTo>
                    <a:cubicBezTo>
                      <a:pt x="99646" y="27161"/>
                      <a:pt x="92584" y="34950"/>
                      <a:pt x="92830" y="43377"/>
                    </a:cubicBezTo>
                    <a:moveTo>
                      <a:pt x="149063" y="26948"/>
                    </a:moveTo>
                    <a:cubicBezTo>
                      <a:pt x="148970" y="39727"/>
                      <a:pt x="149043" y="52513"/>
                      <a:pt x="149023" y="65292"/>
                    </a:cubicBezTo>
                    <a:cubicBezTo>
                      <a:pt x="153139" y="61909"/>
                      <a:pt x="157216" y="58465"/>
                      <a:pt x="161332" y="55074"/>
                    </a:cubicBezTo>
                    <a:cubicBezTo>
                      <a:pt x="165482" y="58524"/>
                      <a:pt x="169618" y="61988"/>
                      <a:pt x="173781" y="65425"/>
                    </a:cubicBezTo>
                    <a:cubicBezTo>
                      <a:pt x="173781" y="52606"/>
                      <a:pt x="173788" y="39787"/>
                      <a:pt x="173781" y="26968"/>
                    </a:cubicBezTo>
                    <a:cubicBezTo>
                      <a:pt x="165542" y="26955"/>
                      <a:pt x="157303" y="26995"/>
                      <a:pt x="149063" y="26948"/>
                    </a:cubicBezTo>
                    <a:moveTo>
                      <a:pt x="27061" y="139897"/>
                    </a:moveTo>
                    <a:cubicBezTo>
                      <a:pt x="27154" y="146878"/>
                      <a:pt x="26529" y="153898"/>
                      <a:pt x="27526" y="160832"/>
                    </a:cubicBezTo>
                    <a:cubicBezTo>
                      <a:pt x="30313" y="183218"/>
                      <a:pt x="39802" y="204915"/>
                      <a:pt x="55204" y="221529"/>
                    </a:cubicBezTo>
                    <a:cubicBezTo>
                      <a:pt x="68191" y="235689"/>
                      <a:pt x="85688" y="245966"/>
                      <a:pt x="104747" y="249225"/>
                    </a:cubicBezTo>
                    <a:cubicBezTo>
                      <a:pt x="92132" y="213707"/>
                      <a:pt x="83001" y="177014"/>
                      <a:pt x="76577" y="139904"/>
                    </a:cubicBezTo>
                    <a:cubicBezTo>
                      <a:pt x="60072" y="139891"/>
                      <a:pt x="43566" y="139897"/>
                      <a:pt x="27061" y="139897"/>
                    </a:cubicBezTo>
                    <a:moveTo>
                      <a:pt x="531674" y="139885"/>
                    </a:moveTo>
                    <a:cubicBezTo>
                      <a:pt x="525170" y="176955"/>
                      <a:pt x="516086" y="213627"/>
                      <a:pt x="503511" y="249131"/>
                    </a:cubicBezTo>
                    <a:cubicBezTo>
                      <a:pt x="523634" y="245562"/>
                      <a:pt x="541908" y="234163"/>
                      <a:pt x="555055" y="218709"/>
                    </a:cubicBezTo>
                    <a:cubicBezTo>
                      <a:pt x="570124" y="201146"/>
                      <a:pt x="578971" y="178594"/>
                      <a:pt x="580724" y="155603"/>
                    </a:cubicBezTo>
                    <a:cubicBezTo>
                      <a:pt x="580814" y="150368"/>
                      <a:pt x="580690" y="145133"/>
                      <a:pt x="580679" y="139897"/>
                    </a:cubicBezTo>
                    <a:cubicBezTo>
                      <a:pt x="564343" y="139891"/>
                      <a:pt x="548007" y="139918"/>
                      <a:pt x="531674" y="139885"/>
                    </a:cubicBezTo>
                    <a:close/>
                  </a:path>
                </a:pathLst>
              </a:custGeom>
              <a:grpFill/>
              <a:ln w="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93898D1F-45D3-497B-FCA8-F35EB929952A}"/>
                  </a:ext>
                </a:extLst>
              </p:cNvPr>
              <p:cNvSpPr/>
              <p:nvPr/>
            </p:nvSpPr>
            <p:spPr>
              <a:xfrm>
                <a:off x="3020388" y="5194075"/>
                <a:ext cx="229199" cy="219023"/>
              </a:xfrm>
              <a:custGeom>
                <a:avLst/>
                <a:gdLst>
                  <a:gd name="connsiteX0" fmla="*/ 103204 w 229199"/>
                  <a:gd name="connsiteY0" fmla="*/ 4911 h 219023"/>
                  <a:gd name="connsiteX1" fmla="*/ 117229 w 229199"/>
                  <a:gd name="connsiteY1" fmla="*/ 239 h 219023"/>
                  <a:gd name="connsiteX2" fmla="*/ 128634 w 229199"/>
                  <a:gd name="connsiteY2" fmla="*/ 8919 h 219023"/>
                  <a:gd name="connsiteX3" fmla="*/ 155454 w 229199"/>
                  <a:gd name="connsiteY3" fmla="*/ 63161 h 219023"/>
                  <a:gd name="connsiteX4" fmla="*/ 210489 w 229199"/>
                  <a:gd name="connsiteY4" fmla="*/ 71149 h 219023"/>
                  <a:gd name="connsiteX5" fmla="*/ 222420 w 229199"/>
                  <a:gd name="connsiteY5" fmla="*/ 74519 h 219023"/>
                  <a:gd name="connsiteX6" fmla="*/ 228584 w 229199"/>
                  <a:gd name="connsiteY6" fmla="*/ 91638 h 219023"/>
                  <a:gd name="connsiteX7" fmla="*/ 223390 w 229199"/>
                  <a:gd name="connsiteY7" fmla="*/ 99580 h 219023"/>
                  <a:gd name="connsiteX8" fmla="*/ 180937 w 229199"/>
                  <a:gd name="connsiteY8" fmla="*/ 140917 h 219023"/>
                  <a:gd name="connsiteX9" fmla="*/ 190193 w 229199"/>
                  <a:gd name="connsiteY9" fmla="*/ 194708 h 219023"/>
                  <a:gd name="connsiteX10" fmla="*/ 191457 w 229199"/>
                  <a:gd name="connsiteY10" fmla="*/ 203420 h 219023"/>
                  <a:gd name="connsiteX11" fmla="*/ 183058 w 229199"/>
                  <a:gd name="connsiteY11" fmla="*/ 217274 h 219023"/>
                  <a:gd name="connsiteX12" fmla="*/ 168647 w 229199"/>
                  <a:gd name="connsiteY12" fmla="*/ 217254 h 219023"/>
                  <a:gd name="connsiteX13" fmla="*/ 114595 w 229199"/>
                  <a:gd name="connsiteY13" fmla="*/ 188909 h 219023"/>
                  <a:gd name="connsiteX14" fmla="*/ 60544 w 229199"/>
                  <a:gd name="connsiteY14" fmla="*/ 217234 h 219023"/>
                  <a:gd name="connsiteX15" fmla="*/ 46712 w 229199"/>
                  <a:gd name="connsiteY15" fmla="*/ 217440 h 219023"/>
                  <a:gd name="connsiteX16" fmla="*/ 38040 w 229199"/>
                  <a:gd name="connsiteY16" fmla="*/ 200740 h 219023"/>
                  <a:gd name="connsiteX17" fmla="*/ 48328 w 229199"/>
                  <a:gd name="connsiteY17" fmla="*/ 140857 h 219023"/>
                  <a:gd name="connsiteX18" fmla="*/ 4530 w 229199"/>
                  <a:gd name="connsiteY18" fmla="*/ 98247 h 219023"/>
                  <a:gd name="connsiteX19" fmla="*/ 15 w 229199"/>
                  <a:gd name="connsiteY19" fmla="*/ 86629 h 219023"/>
                  <a:gd name="connsiteX20" fmla="*/ 12870 w 229199"/>
                  <a:gd name="connsiteY20" fmla="*/ 71952 h 219023"/>
                  <a:gd name="connsiteX21" fmla="*/ 73671 w 229199"/>
                  <a:gd name="connsiteY21" fmla="*/ 63107 h 219023"/>
                  <a:gd name="connsiteX22" fmla="*/ 99440 w 229199"/>
                  <a:gd name="connsiteY22" fmla="*/ 11002 h 219023"/>
                  <a:gd name="connsiteX23" fmla="*/ 103204 w 229199"/>
                  <a:gd name="connsiteY23" fmla="*/ 4911 h 219023"/>
                  <a:gd name="connsiteX24" fmla="*/ 91321 w 229199"/>
                  <a:gd name="connsiteY24" fmla="*/ 87385 h 219023"/>
                  <a:gd name="connsiteX25" fmla="*/ 39277 w 229199"/>
                  <a:gd name="connsiteY25" fmla="*/ 94923 h 219023"/>
                  <a:gd name="connsiteX26" fmla="*/ 76897 w 229199"/>
                  <a:gd name="connsiteY26" fmla="*/ 131548 h 219023"/>
                  <a:gd name="connsiteX27" fmla="*/ 68151 w 229199"/>
                  <a:gd name="connsiteY27" fmla="*/ 183329 h 219023"/>
                  <a:gd name="connsiteX28" fmla="*/ 114595 w 229199"/>
                  <a:gd name="connsiteY28" fmla="*/ 158925 h 219023"/>
                  <a:gd name="connsiteX29" fmla="*/ 161259 w 229199"/>
                  <a:gd name="connsiteY29" fmla="*/ 183402 h 219023"/>
                  <a:gd name="connsiteX30" fmla="*/ 152361 w 229199"/>
                  <a:gd name="connsiteY30" fmla="*/ 131628 h 219023"/>
                  <a:gd name="connsiteX31" fmla="*/ 189854 w 229199"/>
                  <a:gd name="connsiteY31" fmla="*/ 94982 h 219023"/>
                  <a:gd name="connsiteX32" fmla="*/ 137811 w 229199"/>
                  <a:gd name="connsiteY32" fmla="*/ 87425 h 219023"/>
                  <a:gd name="connsiteX33" fmla="*/ 114569 w 229199"/>
                  <a:gd name="connsiteY33" fmla="*/ 40574 h 219023"/>
                  <a:gd name="connsiteX34" fmla="*/ 91321 w 229199"/>
                  <a:gd name="connsiteY34" fmla="*/ 87385 h 21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29199" h="219023">
                    <a:moveTo>
                      <a:pt x="103204" y="4911"/>
                    </a:moveTo>
                    <a:cubicBezTo>
                      <a:pt x="106695" y="1129"/>
                      <a:pt x="112155" y="-689"/>
                      <a:pt x="117229" y="239"/>
                    </a:cubicBezTo>
                    <a:cubicBezTo>
                      <a:pt x="122157" y="1036"/>
                      <a:pt x="126533" y="4407"/>
                      <a:pt x="128634" y="8919"/>
                    </a:cubicBezTo>
                    <a:cubicBezTo>
                      <a:pt x="137571" y="26999"/>
                      <a:pt x="146536" y="45066"/>
                      <a:pt x="155454" y="63161"/>
                    </a:cubicBezTo>
                    <a:cubicBezTo>
                      <a:pt x="173794" y="65854"/>
                      <a:pt x="192142" y="68475"/>
                      <a:pt x="210489" y="71149"/>
                    </a:cubicBezTo>
                    <a:cubicBezTo>
                      <a:pt x="214566" y="71760"/>
                      <a:pt x="218975" y="71972"/>
                      <a:pt x="222420" y="74519"/>
                    </a:cubicBezTo>
                    <a:cubicBezTo>
                      <a:pt x="227872" y="78136"/>
                      <a:pt x="230480" y="85388"/>
                      <a:pt x="228584" y="91638"/>
                    </a:cubicBezTo>
                    <a:cubicBezTo>
                      <a:pt x="227733" y="94757"/>
                      <a:pt x="225771" y="97437"/>
                      <a:pt x="223390" y="99580"/>
                    </a:cubicBezTo>
                    <a:cubicBezTo>
                      <a:pt x="209239" y="113362"/>
                      <a:pt x="195034" y="127083"/>
                      <a:pt x="180937" y="140917"/>
                    </a:cubicBezTo>
                    <a:cubicBezTo>
                      <a:pt x="184062" y="158839"/>
                      <a:pt x="187101" y="176780"/>
                      <a:pt x="190193" y="194708"/>
                    </a:cubicBezTo>
                    <a:cubicBezTo>
                      <a:pt x="190619" y="197608"/>
                      <a:pt x="191384" y="200474"/>
                      <a:pt x="191457" y="203420"/>
                    </a:cubicBezTo>
                    <a:cubicBezTo>
                      <a:pt x="191563" y="209133"/>
                      <a:pt x="188145" y="214693"/>
                      <a:pt x="183058" y="217274"/>
                    </a:cubicBezTo>
                    <a:cubicBezTo>
                      <a:pt x="178629" y="219623"/>
                      <a:pt x="173069" y="219597"/>
                      <a:pt x="168647" y="217254"/>
                    </a:cubicBezTo>
                    <a:cubicBezTo>
                      <a:pt x="150619" y="207833"/>
                      <a:pt x="132617" y="198344"/>
                      <a:pt x="114595" y="188909"/>
                    </a:cubicBezTo>
                    <a:cubicBezTo>
                      <a:pt x="96574" y="198337"/>
                      <a:pt x="78579" y="207819"/>
                      <a:pt x="60544" y="217234"/>
                    </a:cubicBezTo>
                    <a:cubicBezTo>
                      <a:pt x="56288" y="219457"/>
                      <a:pt x="51041" y="219504"/>
                      <a:pt x="46712" y="217440"/>
                    </a:cubicBezTo>
                    <a:cubicBezTo>
                      <a:pt x="40527" y="214607"/>
                      <a:pt x="36777" y="207421"/>
                      <a:pt x="38040" y="200740"/>
                    </a:cubicBezTo>
                    <a:cubicBezTo>
                      <a:pt x="41458" y="180775"/>
                      <a:pt x="44863" y="160810"/>
                      <a:pt x="48328" y="140857"/>
                    </a:cubicBezTo>
                    <a:cubicBezTo>
                      <a:pt x="33784" y="126599"/>
                      <a:pt x="19094" y="112486"/>
                      <a:pt x="4530" y="98247"/>
                    </a:cubicBezTo>
                    <a:cubicBezTo>
                      <a:pt x="1485" y="95228"/>
                      <a:pt x="-178" y="90909"/>
                      <a:pt x="15" y="86629"/>
                    </a:cubicBezTo>
                    <a:cubicBezTo>
                      <a:pt x="194" y="79529"/>
                      <a:pt x="5827" y="73067"/>
                      <a:pt x="12870" y="71952"/>
                    </a:cubicBezTo>
                    <a:cubicBezTo>
                      <a:pt x="33126" y="68946"/>
                      <a:pt x="53408" y="66093"/>
                      <a:pt x="73671" y="63107"/>
                    </a:cubicBezTo>
                    <a:cubicBezTo>
                      <a:pt x="82249" y="45737"/>
                      <a:pt x="90855" y="28372"/>
                      <a:pt x="99440" y="11002"/>
                    </a:cubicBezTo>
                    <a:cubicBezTo>
                      <a:pt x="100478" y="8852"/>
                      <a:pt x="101515" y="6642"/>
                      <a:pt x="103204" y="4911"/>
                    </a:cubicBezTo>
                    <a:moveTo>
                      <a:pt x="91321" y="87385"/>
                    </a:moveTo>
                    <a:cubicBezTo>
                      <a:pt x="73970" y="89906"/>
                      <a:pt x="56620" y="92401"/>
                      <a:pt x="39277" y="94923"/>
                    </a:cubicBezTo>
                    <a:cubicBezTo>
                      <a:pt x="51753" y="107191"/>
                      <a:pt x="64401" y="119300"/>
                      <a:pt x="76897" y="131548"/>
                    </a:cubicBezTo>
                    <a:cubicBezTo>
                      <a:pt x="74010" y="148813"/>
                      <a:pt x="70785" y="166038"/>
                      <a:pt x="68151" y="183329"/>
                    </a:cubicBezTo>
                    <a:cubicBezTo>
                      <a:pt x="83593" y="175115"/>
                      <a:pt x="99121" y="167066"/>
                      <a:pt x="114595" y="158925"/>
                    </a:cubicBezTo>
                    <a:cubicBezTo>
                      <a:pt x="130156" y="167066"/>
                      <a:pt x="145698" y="175254"/>
                      <a:pt x="161259" y="183402"/>
                    </a:cubicBezTo>
                    <a:cubicBezTo>
                      <a:pt x="158299" y="166144"/>
                      <a:pt x="155347" y="148880"/>
                      <a:pt x="152361" y="131628"/>
                    </a:cubicBezTo>
                    <a:cubicBezTo>
                      <a:pt x="164797" y="119353"/>
                      <a:pt x="177512" y="107350"/>
                      <a:pt x="189854" y="94982"/>
                    </a:cubicBezTo>
                    <a:cubicBezTo>
                      <a:pt x="172511" y="92448"/>
                      <a:pt x="155154" y="89973"/>
                      <a:pt x="137811" y="87425"/>
                    </a:cubicBezTo>
                    <a:cubicBezTo>
                      <a:pt x="130044" y="71819"/>
                      <a:pt x="122409" y="56141"/>
                      <a:pt x="114569" y="40574"/>
                    </a:cubicBezTo>
                    <a:cubicBezTo>
                      <a:pt x="106669" y="56094"/>
                      <a:pt x="99107" y="71799"/>
                      <a:pt x="91321" y="87385"/>
                    </a:cubicBezTo>
                    <a:close/>
                  </a:path>
                </a:pathLst>
              </a:custGeom>
              <a:grpFill/>
              <a:ln w="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958F2EA-435B-67A3-6587-99B23DBF95ED}"/>
              </a:ext>
            </a:extLst>
          </p:cNvPr>
          <p:cNvGrpSpPr/>
          <p:nvPr/>
        </p:nvGrpSpPr>
        <p:grpSpPr>
          <a:xfrm>
            <a:off x="3808498" y="3429000"/>
            <a:ext cx="821270" cy="821270"/>
            <a:chOff x="2723956" y="4997118"/>
            <a:chExt cx="821270" cy="821270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87DCB9B5-3D30-2C19-1892-2FAAC11098B6}"/>
                </a:ext>
              </a:extLst>
            </p:cNvPr>
            <p:cNvSpPr/>
            <p:nvPr/>
          </p:nvSpPr>
          <p:spPr>
            <a:xfrm>
              <a:off x="2723956" y="4997118"/>
              <a:ext cx="821270" cy="82127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E7CC4B3-5B06-3133-F553-204C27FD6879}"/>
                </a:ext>
              </a:extLst>
            </p:cNvPr>
            <p:cNvGrpSpPr/>
            <p:nvPr/>
          </p:nvGrpSpPr>
          <p:grpSpPr>
            <a:xfrm>
              <a:off x="2901830" y="5188083"/>
              <a:ext cx="465522" cy="439340"/>
              <a:chOff x="2830775" y="5121153"/>
              <a:chExt cx="607750" cy="573568"/>
            </a:xfr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1EB2A208-5C17-710E-1394-08528B4F2E39}"/>
                  </a:ext>
                </a:extLst>
              </p:cNvPr>
              <p:cNvSpPr/>
              <p:nvPr/>
            </p:nvSpPr>
            <p:spPr>
              <a:xfrm>
                <a:off x="2830775" y="5121153"/>
                <a:ext cx="607750" cy="573568"/>
              </a:xfrm>
              <a:custGeom>
                <a:avLst/>
                <a:gdLst>
                  <a:gd name="connsiteX0" fmla="*/ 101987 w 607750"/>
                  <a:gd name="connsiteY0" fmla="*/ 647 h 573568"/>
                  <a:gd name="connsiteX1" fmla="*/ 116684 w 607750"/>
                  <a:gd name="connsiteY1" fmla="*/ 30 h 573568"/>
                  <a:gd name="connsiteX2" fmla="*/ 500339 w 607750"/>
                  <a:gd name="connsiteY2" fmla="*/ 23 h 573568"/>
                  <a:gd name="connsiteX3" fmla="*/ 528655 w 607750"/>
                  <a:gd name="connsiteY3" fmla="*/ 11920 h 573568"/>
                  <a:gd name="connsiteX4" fmla="*/ 542028 w 607750"/>
                  <a:gd name="connsiteY4" fmla="*/ 40769 h 573568"/>
                  <a:gd name="connsiteX5" fmla="*/ 541629 w 607750"/>
                  <a:gd name="connsiteY5" fmla="*/ 51392 h 573568"/>
                  <a:gd name="connsiteX6" fmla="*/ 535697 w 607750"/>
                  <a:gd name="connsiteY6" fmla="*/ 113364 h 573568"/>
                  <a:gd name="connsiteX7" fmla="*/ 581488 w 607750"/>
                  <a:gd name="connsiteY7" fmla="*/ 113357 h 573568"/>
                  <a:gd name="connsiteX8" fmla="*/ 603716 w 607750"/>
                  <a:gd name="connsiteY8" fmla="*/ 126070 h 573568"/>
                  <a:gd name="connsiteX9" fmla="*/ 607744 w 607750"/>
                  <a:gd name="connsiteY9" fmla="*/ 144967 h 573568"/>
                  <a:gd name="connsiteX10" fmla="*/ 579623 w 607750"/>
                  <a:gd name="connsiteY10" fmla="*/ 230600 h 573568"/>
                  <a:gd name="connsiteX11" fmla="*/ 526307 w 607750"/>
                  <a:gd name="connsiteY11" fmla="*/ 270377 h 573568"/>
                  <a:gd name="connsiteX12" fmla="*/ 492664 w 607750"/>
                  <a:gd name="connsiteY12" fmla="*/ 277052 h 573568"/>
                  <a:gd name="connsiteX13" fmla="*/ 439730 w 607750"/>
                  <a:gd name="connsiteY13" fmla="*/ 370428 h 573568"/>
                  <a:gd name="connsiteX14" fmla="*/ 385579 w 607750"/>
                  <a:gd name="connsiteY14" fmla="*/ 422533 h 573568"/>
                  <a:gd name="connsiteX15" fmla="*/ 320907 w 607750"/>
                  <a:gd name="connsiteY15" fmla="*/ 448059 h 573568"/>
                  <a:gd name="connsiteX16" fmla="*/ 320914 w 607750"/>
                  <a:gd name="connsiteY16" fmla="*/ 539550 h 573568"/>
                  <a:gd name="connsiteX17" fmla="*/ 381329 w 607750"/>
                  <a:gd name="connsiteY17" fmla="*/ 539550 h 573568"/>
                  <a:gd name="connsiteX18" fmla="*/ 391963 w 607750"/>
                  <a:gd name="connsiteY18" fmla="*/ 543180 h 573568"/>
                  <a:gd name="connsiteX19" fmla="*/ 394716 w 607750"/>
                  <a:gd name="connsiteY19" fmla="*/ 566972 h 573568"/>
                  <a:gd name="connsiteX20" fmla="*/ 382473 w 607750"/>
                  <a:gd name="connsiteY20" fmla="*/ 573568 h 573568"/>
                  <a:gd name="connsiteX21" fmla="*/ 225691 w 607750"/>
                  <a:gd name="connsiteY21" fmla="*/ 573568 h 573568"/>
                  <a:gd name="connsiteX22" fmla="*/ 212318 w 607750"/>
                  <a:gd name="connsiteY22" fmla="*/ 565733 h 573568"/>
                  <a:gd name="connsiteX23" fmla="*/ 210110 w 607750"/>
                  <a:gd name="connsiteY23" fmla="*/ 552409 h 573568"/>
                  <a:gd name="connsiteX24" fmla="*/ 220618 w 607750"/>
                  <a:gd name="connsiteY24" fmla="*/ 540559 h 573568"/>
                  <a:gd name="connsiteX25" fmla="*/ 230380 w 607750"/>
                  <a:gd name="connsiteY25" fmla="*/ 539550 h 573568"/>
                  <a:gd name="connsiteX26" fmla="*/ 286978 w 607750"/>
                  <a:gd name="connsiteY26" fmla="*/ 539550 h 573568"/>
                  <a:gd name="connsiteX27" fmla="*/ 286985 w 607750"/>
                  <a:gd name="connsiteY27" fmla="*/ 448019 h 573568"/>
                  <a:gd name="connsiteX28" fmla="*/ 261615 w 607750"/>
                  <a:gd name="connsiteY28" fmla="*/ 442100 h 573568"/>
                  <a:gd name="connsiteX29" fmla="*/ 202848 w 607750"/>
                  <a:gd name="connsiteY29" fmla="*/ 407260 h 573568"/>
                  <a:gd name="connsiteX30" fmla="*/ 155154 w 607750"/>
                  <a:gd name="connsiteY30" fmla="*/ 351976 h 573568"/>
                  <a:gd name="connsiteX31" fmla="*/ 115420 w 607750"/>
                  <a:gd name="connsiteY31" fmla="*/ 276966 h 573568"/>
                  <a:gd name="connsiteX32" fmla="*/ 60850 w 607750"/>
                  <a:gd name="connsiteY32" fmla="*/ 260338 h 573568"/>
                  <a:gd name="connsiteX33" fmla="*/ 17578 w 607750"/>
                  <a:gd name="connsiteY33" fmla="*/ 214616 h 573568"/>
                  <a:gd name="connsiteX34" fmla="*/ 95 w 607750"/>
                  <a:gd name="connsiteY34" fmla="*/ 140979 h 573568"/>
                  <a:gd name="connsiteX35" fmla="*/ 2868 w 607750"/>
                  <a:gd name="connsiteY35" fmla="*/ 128280 h 573568"/>
                  <a:gd name="connsiteX36" fmla="*/ 25491 w 607750"/>
                  <a:gd name="connsiteY36" fmla="*/ 113371 h 573568"/>
                  <a:gd name="connsiteX37" fmla="*/ 72507 w 607750"/>
                  <a:gd name="connsiteY37" fmla="*/ 113357 h 573568"/>
                  <a:gd name="connsiteX38" fmla="*/ 66256 w 607750"/>
                  <a:gd name="connsiteY38" fmla="*/ 45414 h 573568"/>
                  <a:gd name="connsiteX39" fmla="*/ 73365 w 607750"/>
                  <a:gd name="connsiteY39" fmla="*/ 19457 h 573568"/>
                  <a:gd name="connsiteX40" fmla="*/ 101987 w 607750"/>
                  <a:gd name="connsiteY40" fmla="*/ 647 h 573568"/>
                  <a:gd name="connsiteX41" fmla="*/ 92830 w 607750"/>
                  <a:gd name="connsiteY41" fmla="*/ 43377 h 573568"/>
                  <a:gd name="connsiteX42" fmla="*/ 96866 w 607750"/>
                  <a:gd name="connsiteY42" fmla="*/ 93810 h 573568"/>
                  <a:gd name="connsiteX43" fmla="*/ 137326 w 607750"/>
                  <a:gd name="connsiteY43" fmla="*/ 260365 h 573568"/>
                  <a:gd name="connsiteX44" fmla="*/ 177040 w 607750"/>
                  <a:gd name="connsiteY44" fmla="*/ 336901 h 573568"/>
                  <a:gd name="connsiteX45" fmla="*/ 227560 w 607750"/>
                  <a:gd name="connsiteY45" fmla="*/ 393279 h 573568"/>
                  <a:gd name="connsiteX46" fmla="*/ 285536 w 607750"/>
                  <a:gd name="connsiteY46" fmla="*/ 420894 h 573568"/>
                  <a:gd name="connsiteX47" fmla="*/ 331959 w 607750"/>
                  <a:gd name="connsiteY47" fmla="*/ 418771 h 573568"/>
                  <a:gd name="connsiteX48" fmla="*/ 369166 w 607750"/>
                  <a:gd name="connsiteY48" fmla="*/ 401547 h 573568"/>
                  <a:gd name="connsiteX49" fmla="*/ 418769 w 607750"/>
                  <a:gd name="connsiteY49" fmla="*/ 354119 h 573568"/>
                  <a:gd name="connsiteX50" fmla="*/ 457679 w 607750"/>
                  <a:gd name="connsiteY50" fmla="*/ 290256 h 573568"/>
                  <a:gd name="connsiteX51" fmla="*/ 484392 w 607750"/>
                  <a:gd name="connsiteY51" fmla="*/ 222624 h 573568"/>
                  <a:gd name="connsiteX52" fmla="*/ 515474 w 607750"/>
                  <a:gd name="connsiteY52" fmla="*/ 42780 h 573568"/>
                  <a:gd name="connsiteX53" fmla="*/ 499687 w 607750"/>
                  <a:gd name="connsiteY53" fmla="*/ 26563 h 573568"/>
                  <a:gd name="connsiteX54" fmla="*/ 200388 w 607750"/>
                  <a:gd name="connsiteY54" fmla="*/ 26577 h 573568"/>
                  <a:gd name="connsiteX55" fmla="*/ 200381 w 607750"/>
                  <a:gd name="connsiteY55" fmla="*/ 122129 h 573568"/>
                  <a:gd name="connsiteX56" fmla="*/ 161326 w 607750"/>
                  <a:gd name="connsiteY56" fmla="*/ 89643 h 573568"/>
                  <a:gd name="connsiteX57" fmla="*/ 122429 w 607750"/>
                  <a:gd name="connsiteY57" fmla="*/ 121996 h 573568"/>
                  <a:gd name="connsiteX58" fmla="*/ 122376 w 607750"/>
                  <a:gd name="connsiteY58" fmla="*/ 26550 h 573568"/>
                  <a:gd name="connsiteX59" fmla="*/ 108085 w 607750"/>
                  <a:gd name="connsiteY59" fmla="*/ 26603 h 573568"/>
                  <a:gd name="connsiteX60" fmla="*/ 92830 w 607750"/>
                  <a:gd name="connsiteY60" fmla="*/ 43377 h 573568"/>
                  <a:gd name="connsiteX61" fmla="*/ 149063 w 607750"/>
                  <a:gd name="connsiteY61" fmla="*/ 26948 h 573568"/>
                  <a:gd name="connsiteX62" fmla="*/ 149023 w 607750"/>
                  <a:gd name="connsiteY62" fmla="*/ 65292 h 573568"/>
                  <a:gd name="connsiteX63" fmla="*/ 161332 w 607750"/>
                  <a:gd name="connsiteY63" fmla="*/ 55074 h 573568"/>
                  <a:gd name="connsiteX64" fmla="*/ 173781 w 607750"/>
                  <a:gd name="connsiteY64" fmla="*/ 65425 h 573568"/>
                  <a:gd name="connsiteX65" fmla="*/ 173781 w 607750"/>
                  <a:gd name="connsiteY65" fmla="*/ 26968 h 573568"/>
                  <a:gd name="connsiteX66" fmla="*/ 149063 w 607750"/>
                  <a:gd name="connsiteY66" fmla="*/ 26948 h 573568"/>
                  <a:gd name="connsiteX67" fmla="*/ 27061 w 607750"/>
                  <a:gd name="connsiteY67" fmla="*/ 139897 h 573568"/>
                  <a:gd name="connsiteX68" fmla="*/ 27526 w 607750"/>
                  <a:gd name="connsiteY68" fmla="*/ 160832 h 573568"/>
                  <a:gd name="connsiteX69" fmla="*/ 55204 w 607750"/>
                  <a:gd name="connsiteY69" fmla="*/ 221529 h 573568"/>
                  <a:gd name="connsiteX70" fmla="*/ 104747 w 607750"/>
                  <a:gd name="connsiteY70" fmla="*/ 249225 h 573568"/>
                  <a:gd name="connsiteX71" fmla="*/ 76577 w 607750"/>
                  <a:gd name="connsiteY71" fmla="*/ 139904 h 573568"/>
                  <a:gd name="connsiteX72" fmla="*/ 27061 w 607750"/>
                  <a:gd name="connsiteY72" fmla="*/ 139897 h 573568"/>
                  <a:gd name="connsiteX73" fmla="*/ 531674 w 607750"/>
                  <a:gd name="connsiteY73" fmla="*/ 139885 h 573568"/>
                  <a:gd name="connsiteX74" fmla="*/ 503511 w 607750"/>
                  <a:gd name="connsiteY74" fmla="*/ 249131 h 573568"/>
                  <a:gd name="connsiteX75" fmla="*/ 555055 w 607750"/>
                  <a:gd name="connsiteY75" fmla="*/ 218709 h 573568"/>
                  <a:gd name="connsiteX76" fmla="*/ 580724 w 607750"/>
                  <a:gd name="connsiteY76" fmla="*/ 155603 h 573568"/>
                  <a:gd name="connsiteX77" fmla="*/ 580679 w 607750"/>
                  <a:gd name="connsiteY77" fmla="*/ 139897 h 573568"/>
                  <a:gd name="connsiteX78" fmla="*/ 531674 w 607750"/>
                  <a:gd name="connsiteY78" fmla="*/ 139885 h 573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7750" h="573568">
                    <a:moveTo>
                      <a:pt x="101987" y="647"/>
                    </a:moveTo>
                    <a:cubicBezTo>
                      <a:pt x="106835" y="-289"/>
                      <a:pt x="111782" y="83"/>
                      <a:pt x="116684" y="30"/>
                    </a:cubicBezTo>
                    <a:cubicBezTo>
                      <a:pt x="244571" y="23"/>
                      <a:pt x="372458" y="43"/>
                      <a:pt x="500339" y="23"/>
                    </a:cubicBezTo>
                    <a:cubicBezTo>
                      <a:pt x="510819" y="341"/>
                      <a:pt x="521094" y="4687"/>
                      <a:pt x="528655" y="11920"/>
                    </a:cubicBezTo>
                    <a:cubicBezTo>
                      <a:pt x="536562" y="19384"/>
                      <a:pt x="541470" y="29914"/>
                      <a:pt x="542028" y="40769"/>
                    </a:cubicBezTo>
                    <a:cubicBezTo>
                      <a:pt x="542267" y="44312"/>
                      <a:pt x="541808" y="47849"/>
                      <a:pt x="541629" y="51392"/>
                    </a:cubicBezTo>
                    <a:cubicBezTo>
                      <a:pt x="540445" y="72113"/>
                      <a:pt x="538490" y="92795"/>
                      <a:pt x="535697" y="113364"/>
                    </a:cubicBezTo>
                    <a:cubicBezTo>
                      <a:pt x="550966" y="113351"/>
                      <a:pt x="566225" y="113364"/>
                      <a:pt x="581488" y="113357"/>
                    </a:cubicBezTo>
                    <a:cubicBezTo>
                      <a:pt x="590459" y="113284"/>
                      <a:pt x="599239" y="118320"/>
                      <a:pt x="603716" y="126070"/>
                    </a:cubicBezTo>
                    <a:cubicBezTo>
                      <a:pt x="607154" y="131717"/>
                      <a:pt x="607643" y="138524"/>
                      <a:pt x="607744" y="144967"/>
                    </a:cubicBezTo>
                    <a:cubicBezTo>
                      <a:pt x="608031" y="175528"/>
                      <a:pt x="598374" y="206322"/>
                      <a:pt x="579623" y="230600"/>
                    </a:cubicBezTo>
                    <a:cubicBezTo>
                      <a:pt x="566017" y="248442"/>
                      <a:pt x="547454" y="262654"/>
                      <a:pt x="526307" y="270377"/>
                    </a:cubicBezTo>
                    <a:cubicBezTo>
                      <a:pt x="515527" y="274358"/>
                      <a:pt x="504116" y="276402"/>
                      <a:pt x="492664" y="277052"/>
                    </a:cubicBezTo>
                    <a:cubicBezTo>
                      <a:pt x="478966" y="310175"/>
                      <a:pt x="461688" y="342003"/>
                      <a:pt x="439730" y="370428"/>
                    </a:cubicBezTo>
                    <a:cubicBezTo>
                      <a:pt x="424315" y="390247"/>
                      <a:pt x="406447" y="408407"/>
                      <a:pt x="385579" y="422533"/>
                    </a:cubicBezTo>
                    <a:cubicBezTo>
                      <a:pt x="366294" y="435684"/>
                      <a:pt x="344156" y="445020"/>
                      <a:pt x="320907" y="448059"/>
                    </a:cubicBezTo>
                    <a:cubicBezTo>
                      <a:pt x="320907" y="478554"/>
                      <a:pt x="320900" y="509055"/>
                      <a:pt x="320914" y="539550"/>
                    </a:cubicBezTo>
                    <a:lnTo>
                      <a:pt x="381329" y="539550"/>
                    </a:lnTo>
                    <a:cubicBezTo>
                      <a:pt x="385146" y="539511"/>
                      <a:pt x="388990" y="540764"/>
                      <a:pt x="391963" y="543180"/>
                    </a:cubicBezTo>
                    <a:cubicBezTo>
                      <a:pt x="399125" y="548647"/>
                      <a:pt x="400289" y="559993"/>
                      <a:pt x="394716" y="566972"/>
                    </a:cubicBezTo>
                    <a:cubicBezTo>
                      <a:pt x="391823" y="570850"/>
                      <a:pt x="387161" y="572890"/>
                      <a:pt x="382473" y="573568"/>
                    </a:cubicBezTo>
                    <a:lnTo>
                      <a:pt x="225691" y="573568"/>
                    </a:lnTo>
                    <a:cubicBezTo>
                      <a:pt x="220391" y="572980"/>
                      <a:pt x="215164" y="570363"/>
                      <a:pt x="212318" y="565733"/>
                    </a:cubicBezTo>
                    <a:cubicBezTo>
                      <a:pt x="209758" y="561843"/>
                      <a:pt x="209153" y="556901"/>
                      <a:pt x="210110" y="552409"/>
                    </a:cubicBezTo>
                    <a:cubicBezTo>
                      <a:pt x="211314" y="547022"/>
                      <a:pt x="215417" y="542417"/>
                      <a:pt x="220618" y="540559"/>
                    </a:cubicBezTo>
                    <a:cubicBezTo>
                      <a:pt x="223716" y="539345"/>
                      <a:pt x="227114" y="539544"/>
                      <a:pt x="230380" y="539550"/>
                    </a:cubicBezTo>
                    <a:cubicBezTo>
                      <a:pt x="249246" y="539550"/>
                      <a:pt x="268112" y="539557"/>
                      <a:pt x="286978" y="539550"/>
                    </a:cubicBezTo>
                    <a:cubicBezTo>
                      <a:pt x="286998" y="509035"/>
                      <a:pt x="286992" y="478527"/>
                      <a:pt x="286985" y="448019"/>
                    </a:cubicBezTo>
                    <a:cubicBezTo>
                      <a:pt x="278380" y="446785"/>
                      <a:pt x="269854" y="444901"/>
                      <a:pt x="261615" y="442100"/>
                    </a:cubicBezTo>
                    <a:cubicBezTo>
                      <a:pt x="239829" y="434802"/>
                      <a:pt x="220079" y="422301"/>
                      <a:pt x="202848" y="407260"/>
                    </a:cubicBezTo>
                    <a:cubicBezTo>
                      <a:pt x="184474" y="391150"/>
                      <a:pt x="168760" y="372206"/>
                      <a:pt x="155154" y="351976"/>
                    </a:cubicBezTo>
                    <a:cubicBezTo>
                      <a:pt x="139347" y="328435"/>
                      <a:pt x="126366" y="303088"/>
                      <a:pt x="115420" y="276966"/>
                    </a:cubicBezTo>
                    <a:cubicBezTo>
                      <a:pt x="96182" y="276335"/>
                      <a:pt x="77156" y="270536"/>
                      <a:pt x="60850" y="260338"/>
                    </a:cubicBezTo>
                    <a:cubicBezTo>
                      <a:pt x="42728" y="249231"/>
                      <a:pt x="27925" y="233088"/>
                      <a:pt x="17578" y="214616"/>
                    </a:cubicBezTo>
                    <a:cubicBezTo>
                      <a:pt x="5089" y="192302"/>
                      <a:pt x="-836" y="166485"/>
                      <a:pt x="95" y="140979"/>
                    </a:cubicBezTo>
                    <a:cubicBezTo>
                      <a:pt x="521" y="136666"/>
                      <a:pt x="900" y="132221"/>
                      <a:pt x="2868" y="128280"/>
                    </a:cubicBezTo>
                    <a:cubicBezTo>
                      <a:pt x="6798" y="119588"/>
                      <a:pt x="15922" y="113550"/>
                      <a:pt x="25491" y="113371"/>
                    </a:cubicBezTo>
                    <a:cubicBezTo>
                      <a:pt x="41159" y="113337"/>
                      <a:pt x="56833" y="113371"/>
                      <a:pt x="72507" y="113357"/>
                    </a:cubicBezTo>
                    <a:cubicBezTo>
                      <a:pt x="69455" y="90811"/>
                      <a:pt x="67394" y="68132"/>
                      <a:pt x="66256" y="45414"/>
                    </a:cubicBezTo>
                    <a:cubicBezTo>
                      <a:pt x="65844" y="36304"/>
                      <a:pt x="68298" y="27068"/>
                      <a:pt x="73365" y="19457"/>
                    </a:cubicBezTo>
                    <a:cubicBezTo>
                      <a:pt x="79803" y="9637"/>
                      <a:pt x="90389" y="2637"/>
                      <a:pt x="101987" y="647"/>
                    </a:cubicBezTo>
                    <a:moveTo>
                      <a:pt x="92830" y="43377"/>
                    </a:moveTo>
                    <a:cubicBezTo>
                      <a:pt x="93555" y="60230"/>
                      <a:pt x="94998" y="77043"/>
                      <a:pt x="96866" y="93810"/>
                    </a:cubicBezTo>
                    <a:cubicBezTo>
                      <a:pt x="103403" y="150686"/>
                      <a:pt x="116045" y="207105"/>
                      <a:pt x="137326" y="260365"/>
                    </a:cubicBezTo>
                    <a:cubicBezTo>
                      <a:pt x="148079" y="287051"/>
                      <a:pt x="161046" y="312935"/>
                      <a:pt x="177040" y="336901"/>
                    </a:cubicBezTo>
                    <a:cubicBezTo>
                      <a:pt x="191131" y="357894"/>
                      <a:pt x="207630" y="377548"/>
                      <a:pt x="227560" y="393279"/>
                    </a:cubicBezTo>
                    <a:cubicBezTo>
                      <a:pt x="244471" y="406629"/>
                      <a:pt x="264169" y="417027"/>
                      <a:pt x="285536" y="420894"/>
                    </a:cubicBezTo>
                    <a:cubicBezTo>
                      <a:pt x="300910" y="423728"/>
                      <a:pt x="316897" y="422912"/>
                      <a:pt x="331959" y="418771"/>
                    </a:cubicBezTo>
                    <a:cubicBezTo>
                      <a:pt x="345206" y="415122"/>
                      <a:pt x="357722" y="409097"/>
                      <a:pt x="369166" y="401547"/>
                    </a:cubicBezTo>
                    <a:cubicBezTo>
                      <a:pt x="388392" y="388867"/>
                      <a:pt x="404704" y="372233"/>
                      <a:pt x="418769" y="354119"/>
                    </a:cubicBezTo>
                    <a:cubicBezTo>
                      <a:pt x="434051" y="334346"/>
                      <a:pt x="446799" y="312716"/>
                      <a:pt x="457679" y="290256"/>
                    </a:cubicBezTo>
                    <a:cubicBezTo>
                      <a:pt x="468252" y="268413"/>
                      <a:pt x="477024" y="245728"/>
                      <a:pt x="484392" y="222624"/>
                    </a:cubicBezTo>
                    <a:cubicBezTo>
                      <a:pt x="502826" y="164428"/>
                      <a:pt x="512428" y="103663"/>
                      <a:pt x="515474" y="42780"/>
                    </a:cubicBezTo>
                    <a:cubicBezTo>
                      <a:pt x="515467" y="34366"/>
                      <a:pt x="508112" y="26829"/>
                      <a:pt x="499687" y="26563"/>
                    </a:cubicBezTo>
                    <a:cubicBezTo>
                      <a:pt x="399923" y="26577"/>
                      <a:pt x="300152" y="26557"/>
                      <a:pt x="200388" y="26577"/>
                    </a:cubicBezTo>
                    <a:cubicBezTo>
                      <a:pt x="200375" y="58425"/>
                      <a:pt x="200395" y="90280"/>
                      <a:pt x="200381" y="122129"/>
                    </a:cubicBezTo>
                    <a:cubicBezTo>
                      <a:pt x="187354" y="111307"/>
                      <a:pt x="174353" y="100459"/>
                      <a:pt x="161326" y="89643"/>
                    </a:cubicBezTo>
                    <a:cubicBezTo>
                      <a:pt x="148351" y="100412"/>
                      <a:pt x="135404" y="111221"/>
                      <a:pt x="122429" y="121996"/>
                    </a:cubicBezTo>
                    <a:cubicBezTo>
                      <a:pt x="122383" y="90181"/>
                      <a:pt x="122483" y="58365"/>
                      <a:pt x="122376" y="26550"/>
                    </a:cubicBezTo>
                    <a:cubicBezTo>
                      <a:pt x="117614" y="26650"/>
                      <a:pt x="112847" y="26470"/>
                      <a:pt x="108085" y="26603"/>
                    </a:cubicBezTo>
                    <a:cubicBezTo>
                      <a:pt x="99646" y="27161"/>
                      <a:pt x="92584" y="34950"/>
                      <a:pt x="92830" y="43377"/>
                    </a:cubicBezTo>
                    <a:moveTo>
                      <a:pt x="149063" y="26948"/>
                    </a:moveTo>
                    <a:cubicBezTo>
                      <a:pt x="148970" y="39727"/>
                      <a:pt x="149043" y="52513"/>
                      <a:pt x="149023" y="65292"/>
                    </a:cubicBezTo>
                    <a:cubicBezTo>
                      <a:pt x="153139" y="61909"/>
                      <a:pt x="157216" y="58465"/>
                      <a:pt x="161332" y="55074"/>
                    </a:cubicBezTo>
                    <a:cubicBezTo>
                      <a:pt x="165482" y="58524"/>
                      <a:pt x="169618" y="61988"/>
                      <a:pt x="173781" y="65425"/>
                    </a:cubicBezTo>
                    <a:cubicBezTo>
                      <a:pt x="173781" y="52606"/>
                      <a:pt x="173788" y="39787"/>
                      <a:pt x="173781" y="26968"/>
                    </a:cubicBezTo>
                    <a:cubicBezTo>
                      <a:pt x="165542" y="26955"/>
                      <a:pt x="157303" y="26995"/>
                      <a:pt x="149063" y="26948"/>
                    </a:cubicBezTo>
                    <a:moveTo>
                      <a:pt x="27061" y="139897"/>
                    </a:moveTo>
                    <a:cubicBezTo>
                      <a:pt x="27154" y="146878"/>
                      <a:pt x="26529" y="153898"/>
                      <a:pt x="27526" y="160832"/>
                    </a:cubicBezTo>
                    <a:cubicBezTo>
                      <a:pt x="30313" y="183218"/>
                      <a:pt x="39802" y="204915"/>
                      <a:pt x="55204" y="221529"/>
                    </a:cubicBezTo>
                    <a:cubicBezTo>
                      <a:pt x="68191" y="235689"/>
                      <a:pt x="85688" y="245966"/>
                      <a:pt x="104747" y="249225"/>
                    </a:cubicBezTo>
                    <a:cubicBezTo>
                      <a:pt x="92132" y="213707"/>
                      <a:pt x="83001" y="177014"/>
                      <a:pt x="76577" y="139904"/>
                    </a:cubicBezTo>
                    <a:cubicBezTo>
                      <a:pt x="60072" y="139891"/>
                      <a:pt x="43566" y="139897"/>
                      <a:pt x="27061" y="139897"/>
                    </a:cubicBezTo>
                    <a:moveTo>
                      <a:pt x="531674" y="139885"/>
                    </a:moveTo>
                    <a:cubicBezTo>
                      <a:pt x="525170" y="176955"/>
                      <a:pt x="516086" y="213627"/>
                      <a:pt x="503511" y="249131"/>
                    </a:cubicBezTo>
                    <a:cubicBezTo>
                      <a:pt x="523634" y="245562"/>
                      <a:pt x="541908" y="234163"/>
                      <a:pt x="555055" y="218709"/>
                    </a:cubicBezTo>
                    <a:cubicBezTo>
                      <a:pt x="570124" y="201146"/>
                      <a:pt x="578971" y="178594"/>
                      <a:pt x="580724" y="155603"/>
                    </a:cubicBezTo>
                    <a:cubicBezTo>
                      <a:pt x="580814" y="150368"/>
                      <a:pt x="580690" y="145133"/>
                      <a:pt x="580679" y="139897"/>
                    </a:cubicBezTo>
                    <a:cubicBezTo>
                      <a:pt x="564343" y="139891"/>
                      <a:pt x="548007" y="139918"/>
                      <a:pt x="531674" y="139885"/>
                    </a:cubicBezTo>
                    <a:close/>
                  </a:path>
                </a:pathLst>
              </a:custGeom>
              <a:grpFill/>
              <a:ln w="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B6B5C2FD-1F70-4D88-1168-7457FF993779}"/>
                  </a:ext>
                </a:extLst>
              </p:cNvPr>
              <p:cNvSpPr/>
              <p:nvPr/>
            </p:nvSpPr>
            <p:spPr>
              <a:xfrm>
                <a:off x="3020388" y="5194075"/>
                <a:ext cx="229199" cy="219023"/>
              </a:xfrm>
              <a:custGeom>
                <a:avLst/>
                <a:gdLst>
                  <a:gd name="connsiteX0" fmla="*/ 103204 w 229199"/>
                  <a:gd name="connsiteY0" fmla="*/ 4911 h 219023"/>
                  <a:gd name="connsiteX1" fmla="*/ 117229 w 229199"/>
                  <a:gd name="connsiteY1" fmla="*/ 239 h 219023"/>
                  <a:gd name="connsiteX2" fmla="*/ 128634 w 229199"/>
                  <a:gd name="connsiteY2" fmla="*/ 8919 h 219023"/>
                  <a:gd name="connsiteX3" fmla="*/ 155454 w 229199"/>
                  <a:gd name="connsiteY3" fmla="*/ 63161 h 219023"/>
                  <a:gd name="connsiteX4" fmla="*/ 210489 w 229199"/>
                  <a:gd name="connsiteY4" fmla="*/ 71149 h 219023"/>
                  <a:gd name="connsiteX5" fmla="*/ 222420 w 229199"/>
                  <a:gd name="connsiteY5" fmla="*/ 74519 h 219023"/>
                  <a:gd name="connsiteX6" fmla="*/ 228584 w 229199"/>
                  <a:gd name="connsiteY6" fmla="*/ 91638 h 219023"/>
                  <a:gd name="connsiteX7" fmla="*/ 223390 w 229199"/>
                  <a:gd name="connsiteY7" fmla="*/ 99580 h 219023"/>
                  <a:gd name="connsiteX8" fmla="*/ 180937 w 229199"/>
                  <a:gd name="connsiteY8" fmla="*/ 140917 h 219023"/>
                  <a:gd name="connsiteX9" fmla="*/ 190193 w 229199"/>
                  <a:gd name="connsiteY9" fmla="*/ 194708 h 219023"/>
                  <a:gd name="connsiteX10" fmla="*/ 191457 w 229199"/>
                  <a:gd name="connsiteY10" fmla="*/ 203420 h 219023"/>
                  <a:gd name="connsiteX11" fmla="*/ 183058 w 229199"/>
                  <a:gd name="connsiteY11" fmla="*/ 217274 h 219023"/>
                  <a:gd name="connsiteX12" fmla="*/ 168647 w 229199"/>
                  <a:gd name="connsiteY12" fmla="*/ 217254 h 219023"/>
                  <a:gd name="connsiteX13" fmla="*/ 114595 w 229199"/>
                  <a:gd name="connsiteY13" fmla="*/ 188909 h 219023"/>
                  <a:gd name="connsiteX14" fmla="*/ 60544 w 229199"/>
                  <a:gd name="connsiteY14" fmla="*/ 217234 h 219023"/>
                  <a:gd name="connsiteX15" fmla="*/ 46712 w 229199"/>
                  <a:gd name="connsiteY15" fmla="*/ 217440 h 219023"/>
                  <a:gd name="connsiteX16" fmla="*/ 38040 w 229199"/>
                  <a:gd name="connsiteY16" fmla="*/ 200740 h 219023"/>
                  <a:gd name="connsiteX17" fmla="*/ 48328 w 229199"/>
                  <a:gd name="connsiteY17" fmla="*/ 140857 h 219023"/>
                  <a:gd name="connsiteX18" fmla="*/ 4530 w 229199"/>
                  <a:gd name="connsiteY18" fmla="*/ 98247 h 219023"/>
                  <a:gd name="connsiteX19" fmla="*/ 15 w 229199"/>
                  <a:gd name="connsiteY19" fmla="*/ 86629 h 219023"/>
                  <a:gd name="connsiteX20" fmla="*/ 12870 w 229199"/>
                  <a:gd name="connsiteY20" fmla="*/ 71952 h 219023"/>
                  <a:gd name="connsiteX21" fmla="*/ 73671 w 229199"/>
                  <a:gd name="connsiteY21" fmla="*/ 63107 h 219023"/>
                  <a:gd name="connsiteX22" fmla="*/ 99440 w 229199"/>
                  <a:gd name="connsiteY22" fmla="*/ 11002 h 219023"/>
                  <a:gd name="connsiteX23" fmla="*/ 103204 w 229199"/>
                  <a:gd name="connsiteY23" fmla="*/ 4911 h 219023"/>
                  <a:gd name="connsiteX24" fmla="*/ 91321 w 229199"/>
                  <a:gd name="connsiteY24" fmla="*/ 87385 h 219023"/>
                  <a:gd name="connsiteX25" fmla="*/ 39277 w 229199"/>
                  <a:gd name="connsiteY25" fmla="*/ 94923 h 219023"/>
                  <a:gd name="connsiteX26" fmla="*/ 76897 w 229199"/>
                  <a:gd name="connsiteY26" fmla="*/ 131548 h 219023"/>
                  <a:gd name="connsiteX27" fmla="*/ 68151 w 229199"/>
                  <a:gd name="connsiteY27" fmla="*/ 183329 h 219023"/>
                  <a:gd name="connsiteX28" fmla="*/ 114595 w 229199"/>
                  <a:gd name="connsiteY28" fmla="*/ 158925 h 219023"/>
                  <a:gd name="connsiteX29" fmla="*/ 161259 w 229199"/>
                  <a:gd name="connsiteY29" fmla="*/ 183402 h 219023"/>
                  <a:gd name="connsiteX30" fmla="*/ 152361 w 229199"/>
                  <a:gd name="connsiteY30" fmla="*/ 131628 h 219023"/>
                  <a:gd name="connsiteX31" fmla="*/ 189854 w 229199"/>
                  <a:gd name="connsiteY31" fmla="*/ 94982 h 219023"/>
                  <a:gd name="connsiteX32" fmla="*/ 137811 w 229199"/>
                  <a:gd name="connsiteY32" fmla="*/ 87425 h 219023"/>
                  <a:gd name="connsiteX33" fmla="*/ 114569 w 229199"/>
                  <a:gd name="connsiteY33" fmla="*/ 40574 h 219023"/>
                  <a:gd name="connsiteX34" fmla="*/ 91321 w 229199"/>
                  <a:gd name="connsiteY34" fmla="*/ 87385 h 219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29199" h="219023">
                    <a:moveTo>
                      <a:pt x="103204" y="4911"/>
                    </a:moveTo>
                    <a:cubicBezTo>
                      <a:pt x="106695" y="1129"/>
                      <a:pt x="112155" y="-689"/>
                      <a:pt x="117229" y="239"/>
                    </a:cubicBezTo>
                    <a:cubicBezTo>
                      <a:pt x="122157" y="1036"/>
                      <a:pt x="126533" y="4407"/>
                      <a:pt x="128634" y="8919"/>
                    </a:cubicBezTo>
                    <a:cubicBezTo>
                      <a:pt x="137571" y="26999"/>
                      <a:pt x="146536" y="45066"/>
                      <a:pt x="155454" y="63161"/>
                    </a:cubicBezTo>
                    <a:cubicBezTo>
                      <a:pt x="173794" y="65854"/>
                      <a:pt x="192142" y="68475"/>
                      <a:pt x="210489" y="71149"/>
                    </a:cubicBezTo>
                    <a:cubicBezTo>
                      <a:pt x="214566" y="71760"/>
                      <a:pt x="218975" y="71972"/>
                      <a:pt x="222420" y="74519"/>
                    </a:cubicBezTo>
                    <a:cubicBezTo>
                      <a:pt x="227872" y="78136"/>
                      <a:pt x="230480" y="85388"/>
                      <a:pt x="228584" y="91638"/>
                    </a:cubicBezTo>
                    <a:cubicBezTo>
                      <a:pt x="227733" y="94757"/>
                      <a:pt x="225771" y="97437"/>
                      <a:pt x="223390" y="99580"/>
                    </a:cubicBezTo>
                    <a:cubicBezTo>
                      <a:pt x="209239" y="113362"/>
                      <a:pt x="195034" y="127083"/>
                      <a:pt x="180937" y="140917"/>
                    </a:cubicBezTo>
                    <a:cubicBezTo>
                      <a:pt x="184062" y="158839"/>
                      <a:pt x="187101" y="176780"/>
                      <a:pt x="190193" y="194708"/>
                    </a:cubicBezTo>
                    <a:cubicBezTo>
                      <a:pt x="190619" y="197608"/>
                      <a:pt x="191384" y="200474"/>
                      <a:pt x="191457" y="203420"/>
                    </a:cubicBezTo>
                    <a:cubicBezTo>
                      <a:pt x="191563" y="209133"/>
                      <a:pt x="188145" y="214693"/>
                      <a:pt x="183058" y="217274"/>
                    </a:cubicBezTo>
                    <a:cubicBezTo>
                      <a:pt x="178629" y="219623"/>
                      <a:pt x="173069" y="219597"/>
                      <a:pt x="168647" y="217254"/>
                    </a:cubicBezTo>
                    <a:cubicBezTo>
                      <a:pt x="150619" y="207833"/>
                      <a:pt x="132617" y="198344"/>
                      <a:pt x="114595" y="188909"/>
                    </a:cubicBezTo>
                    <a:cubicBezTo>
                      <a:pt x="96574" y="198337"/>
                      <a:pt x="78579" y="207819"/>
                      <a:pt x="60544" y="217234"/>
                    </a:cubicBezTo>
                    <a:cubicBezTo>
                      <a:pt x="56288" y="219457"/>
                      <a:pt x="51041" y="219504"/>
                      <a:pt x="46712" y="217440"/>
                    </a:cubicBezTo>
                    <a:cubicBezTo>
                      <a:pt x="40527" y="214607"/>
                      <a:pt x="36777" y="207421"/>
                      <a:pt x="38040" y="200740"/>
                    </a:cubicBezTo>
                    <a:cubicBezTo>
                      <a:pt x="41458" y="180775"/>
                      <a:pt x="44863" y="160810"/>
                      <a:pt x="48328" y="140857"/>
                    </a:cubicBezTo>
                    <a:cubicBezTo>
                      <a:pt x="33784" y="126599"/>
                      <a:pt x="19094" y="112486"/>
                      <a:pt x="4530" y="98247"/>
                    </a:cubicBezTo>
                    <a:cubicBezTo>
                      <a:pt x="1485" y="95228"/>
                      <a:pt x="-178" y="90909"/>
                      <a:pt x="15" y="86629"/>
                    </a:cubicBezTo>
                    <a:cubicBezTo>
                      <a:pt x="194" y="79529"/>
                      <a:pt x="5827" y="73067"/>
                      <a:pt x="12870" y="71952"/>
                    </a:cubicBezTo>
                    <a:cubicBezTo>
                      <a:pt x="33126" y="68946"/>
                      <a:pt x="53408" y="66093"/>
                      <a:pt x="73671" y="63107"/>
                    </a:cubicBezTo>
                    <a:cubicBezTo>
                      <a:pt x="82249" y="45737"/>
                      <a:pt x="90855" y="28372"/>
                      <a:pt x="99440" y="11002"/>
                    </a:cubicBezTo>
                    <a:cubicBezTo>
                      <a:pt x="100478" y="8852"/>
                      <a:pt x="101515" y="6642"/>
                      <a:pt x="103204" y="4911"/>
                    </a:cubicBezTo>
                    <a:moveTo>
                      <a:pt x="91321" y="87385"/>
                    </a:moveTo>
                    <a:cubicBezTo>
                      <a:pt x="73970" y="89906"/>
                      <a:pt x="56620" y="92401"/>
                      <a:pt x="39277" y="94923"/>
                    </a:cubicBezTo>
                    <a:cubicBezTo>
                      <a:pt x="51753" y="107191"/>
                      <a:pt x="64401" y="119300"/>
                      <a:pt x="76897" y="131548"/>
                    </a:cubicBezTo>
                    <a:cubicBezTo>
                      <a:pt x="74010" y="148813"/>
                      <a:pt x="70785" y="166038"/>
                      <a:pt x="68151" y="183329"/>
                    </a:cubicBezTo>
                    <a:cubicBezTo>
                      <a:pt x="83593" y="175115"/>
                      <a:pt x="99121" y="167066"/>
                      <a:pt x="114595" y="158925"/>
                    </a:cubicBezTo>
                    <a:cubicBezTo>
                      <a:pt x="130156" y="167066"/>
                      <a:pt x="145698" y="175254"/>
                      <a:pt x="161259" y="183402"/>
                    </a:cubicBezTo>
                    <a:cubicBezTo>
                      <a:pt x="158299" y="166144"/>
                      <a:pt x="155347" y="148880"/>
                      <a:pt x="152361" y="131628"/>
                    </a:cubicBezTo>
                    <a:cubicBezTo>
                      <a:pt x="164797" y="119353"/>
                      <a:pt x="177512" y="107350"/>
                      <a:pt x="189854" y="94982"/>
                    </a:cubicBezTo>
                    <a:cubicBezTo>
                      <a:pt x="172511" y="92448"/>
                      <a:pt x="155154" y="89973"/>
                      <a:pt x="137811" y="87425"/>
                    </a:cubicBezTo>
                    <a:cubicBezTo>
                      <a:pt x="130044" y="71819"/>
                      <a:pt x="122409" y="56141"/>
                      <a:pt x="114569" y="40574"/>
                    </a:cubicBezTo>
                    <a:cubicBezTo>
                      <a:pt x="106669" y="56094"/>
                      <a:pt x="99107" y="71799"/>
                      <a:pt x="91321" y="87385"/>
                    </a:cubicBezTo>
                    <a:close/>
                  </a:path>
                </a:pathLst>
              </a:custGeom>
              <a:grpFill/>
              <a:ln w="5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0725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0FF"/>
      </a:accent1>
      <a:accent2>
        <a:srgbClr val="01FFCF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模板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675</Words>
  <Application>Microsoft Office PowerPoint</Application>
  <PresentationFormat>宽屏</PresentationFormat>
  <Paragraphs>165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MiSans Heavy</vt:lpstr>
      <vt:lpstr>OPPOSans B</vt:lpstr>
      <vt:lpstr>OPPOSans H</vt:lpstr>
      <vt:lpstr>OPPOSans R</vt:lpstr>
      <vt:lpstr>阿里巴巴普惠体 2.0 115 Black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简约几何风工作汇报年终总结通用ppt模板</dc:title>
  <dc:creator>daaa白</dc:creator>
  <cp:keywords>P界达人</cp:keywords>
  <dc:description>51PPT模板网 官方唯一网址：www.51pptmoban.com</dc:description>
  <cp:lastModifiedBy>Power user</cp:lastModifiedBy>
  <cp:revision>51</cp:revision>
  <dcterms:created xsi:type="dcterms:W3CDTF">2022-11-24T07:56:31Z</dcterms:created>
  <dcterms:modified xsi:type="dcterms:W3CDTF">2023-03-13T23:31:36Z</dcterms:modified>
</cp:coreProperties>
</file>