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61" r:id="rId5"/>
    <p:sldId id="268" r:id="rId6"/>
    <p:sldId id="263" r:id="rId7"/>
    <p:sldId id="262" r:id="rId8"/>
    <p:sldId id="266" r:id="rId9"/>
    <p:sldId id="265" r:id="rId10"/>
    <p:sldId id="257" r:id="rId11"/>
    <p:sldId id="267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6FB"/>
    <a:srgbClr val="F1F3FE"/>
    <a:srgbClr val="F0F0F0"/>
    <a:srgbClr val="4B70F5"/>
    <a:srgbClr val="274AEC"/>
    <a:srgbClr val="E5E7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85" autoAdjust="0"/>
    <p:restoredTop sz="95178" autoAdjust="0"/>
  </p:normalViewPr>
  <p:slideViewPr>
    <p:cSldViewPr snapToGrid="0" showGuides="1">
      <p:cViewPr>
        <p:scale>
          <a:sx n="33" d="100"/>
          <a:sy n="33" d="100"/>
        </p:scale>
        <p:origin x="1808" y="1204"/>
      </p:cViewPr>
      <p:guideLst>
        <p:guide pos="438"/>
        <p:guide pos="7242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第一阶段</c:v>
                </c:pt>
                <c:pt idx="1">
                  <c:v>第二阶段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92-42FF-BDA9-A7D4F76368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第一阶段</c:v>
                </c:pt>
                <c:pt idx="1">
                  <c:v>第二阶段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92-42FF-BDA9-A7D4F76368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第一阶段</c:v>
                </c:pt>
                <c:pt idx="1">
                  <c:v>第二阶段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B92-42FF-BDA9-A7D4F76368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40865136"/>
        <c:axId val="1940868048"/>
      </c:barChart>
      <c:catAx>
        <c:axId val="1940865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0868048"/>
        <c:crosses val="autoZero"/>
        <c:auto val="1"/>
        <c:lblAlgn val="ctr"/>
        <c:lblOffset val="100"/>
        <c:noMultiLvlLbl val="0"/>
      </c:catAx>
      <c:valAx>
        <c:axId val="1940868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4086513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项目3</c:v>
                </c:pt>
                <c:pt idx="1">
                  <c:v>项目2</c:v>
                </c:pt>
                <c:pt idx="2">
                  <c:v>项目1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71-49CC-B2E4-DBD1CD037F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项目3</c:v>
                </c:pt>
                <c:pt idx="1">
                  <c:v>项目2</c:v>
                </c:pt>
                <c:pt idx="2">
                  <c:v>项目1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71-49CC-B2E4-DBD1CD037F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798445312"/>
        <c:axId val="1798447392"/>
      </c:barChart>
      <c:catAx>
        <c:axId val="1798445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98447392"/>
        <c:crosses val="autoZero"/>
        <c:auto val="1"/>
        <c:lblAlgn val="ctr"/>
        <c:lblOffset val="100"/>
        <c:noMultiLvlLbl val="0"/>
      </c:catAx>
      <c:valAx>
        <c:axId val="1798447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98445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Supporting text here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0E0-4C8D-B77F-FDB8595DC84E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E0-4C8D-B77F-FDB8595DC84E}"/>
              </c:ext>
            </c:extLst>
          </c:dPt>
          <c:cat>
            <c:strRef>
              <c:f>Sheet1!$A$2:$A$3</c:f>
              <c:strCache>
                <c:ptCount val="2"/>
                <c:pt idx="0">
                  <c:v>text 1</c:v>
                </c:pt>
                <c:pt idx="1">
                  <c:v>text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E0-4C8D-B77F-FDB8595DC8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Supporting text here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0E0-4C8D-B77F-FDB8595DC84E}"/>
              </c:ext>
            </c:extLst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E0-4C8D-B77F-FDB8595DC84E}"/>
              </c:ext>
            </c:extLst>
          </c:dPt>
          <c:cat>
            <c:strRef>
              <c:f>Sheet1!$A$2:$A$3</c:f>
              <c:strCache>
                <c:ptCount val="2"/>
                <c:pt idx="0">
                  <c:v>text 1</c:v>
                </c:pt>
                <c:pt idx="1">
                  <c:v>text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E0-4C8D-B77F-FDB8595DC8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Supporting text here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0E0-4C8D-B77F-FDB8595DC84E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0E0-4C8D-B77F-FDB8595DC84E}"/>
              </c:ext>
            </c:extLst>
          </c:dPt>
          <c:cat>
            <c:strRef>
              <c:f>Sheet1!$A$2:$A$3</c:f>
              <c:strCache>
                <c:ptCount val="2"/>
                <c:pt idx="0">
                  <c:v>text 1</c:v>
                </c:pt>
                <c:pt idx="1">
                  <c:v>text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E0-4C8D-B77F-FDB8595DC8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FB90C-7E57-45DA-8D4D-30D7789F713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4BB9F-1FA8-4FF9-9763-B2E12A4274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62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 官方唯一网址：</a:t>
            </a:r>
            <a:r>
              <a:rPr lang="en-US" altLang="zh-CN" dirty="0"/>
              <a:t>www 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24BB9F-1FA8-4FF9-9763-B2E12A4274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13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6C718B-2E0D-5519-B060-626438A632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FB36D41-F9CB-F085-471E-2BDF9E9DF3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FF7FF1-9F26-A4F3-04C4-D9AD9C8D5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7ACBF4-49AD-8306-FA48-61BDB79BE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761021-D48C-1971-8D57-7D7EF7392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0886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EC9E4D-3103-68F7-2A06-76BE6E25C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7FE19D-3F88-9FC1-3E6A-FC274AFEFF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D11879-90D7-1485-3C5D-E020B8B26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2FAE15-A693-F153-BCA7-84FE807EA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B8292C-37CF-4F56-4888-97E0FBA5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22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233C14D-C702-2B1E-B4A7-0F11C8B2CD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A42B011-CF7D-32F6-9A20-2CB44BC1C6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1B05C8-2532-5E17-EF16-B0D88EEEF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4F3B27-DF37-C8C8-16C7-C26E4D5B6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B4CDDD-E27C-8F46-65EA-FFC521E72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027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A4B07E-09C7-16E9-5609-5EDB60E4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EAA1C5C-509E-EEAE-25EC-831E1C553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AEC0AA-3B7B-FD60-F416-A3B0BC6E3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8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2F6B1D-408C-0FA7-A8AE-E629AE6D4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EA9EB5-1B05-5586-737C-C02978AAC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5DF6CB-828C-1AE1-DB2B-039BA7A9D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5A6BB4-E5A2-4536-329D-6ABE54D3F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0B862A-6B55-6596-2F82-BDB7CEAA0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35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006D55-61EB-7654-2815-42332692D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29BA50-02DF-C205-BDD2-5C8EA40E4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2C4BBC-6A93-C195-F64C-97099ADE2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EDD56E-1C47-89EC-E802-2B2A9E515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F10E40-BF0D-5555-D4B2-7F2377999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76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6D222C-1FF7-A9D8-715E-7C2B0FC32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8F0E0B-0167-7CA1-9FA8-9F52D919A3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00C1885-2ADC-B571-AACA-EE9967B7F9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6EF08F-7040-776F-1405-DA10E9959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88FB9E-E558-A7D7-6A1C-DCFBDDFA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0DE43F-34C0-97DD-AAB6-DFE0E7160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30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65505B-11D5-EF6A-504F-D0F4E787D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6482C6-7174-F77B-4D03-8BE58C5A9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A6D9B7-8F96-CADA-D063-AD5BC50D2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4409D12-5871-0999-8673-0CAE1EE479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1E338BE-64A9-6123-2E0A-F4001EB14B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B435738-494D-D8D2-72AA-6F7FA1B0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831ACF4-5A3C-4B70-1D86-52D023511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5EA9B2C-E915-D108-43C3-8D941F893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25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F480B0-04BD-5EF8-8259-CEA306190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56A5462-194F-F2C7-0E39-A0A6F0F7A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1AF80C3-51AE-D398-CE05-0E9C67115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9247CD0-FEE0-A704-AB54-19C98FF0E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775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3E53ED3-AD33-F59A-DE94-B83BBF987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E77F63B-2427-815C-3C73-6AD109BD6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D5C902-AE77-07E2-D5E1-AC11E7DC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601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8C00D4-C82F-650E-91FC-1CEF088BF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6AE413-7589-AE38-7A19-2FA6284F9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3DBCF0-4B5D-5A57-5C71-3038BCDDAA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E0157E6-2745-0523-6574-F3FFD5BF0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877C7D-0C65-683F-99B9-2BCFA6A0D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625D8A-F6E5-783F-A4DA-A857941BB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718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AD8B8F-7EFD-5992-59DE-774D650AE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7C7F5A7-E672-072C-F6B1-8A019D1DB8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5CC6145-D1D0-EBCB-0A2F-C6C51ECF3F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2E98AD-CA5B-33A3-215E-739E4E713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D2AB32F-7AEC-255A-486F-B8A5349E7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C8216A-A30A-D7D4-3D75-074D149EB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02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AFDD444-4AD3-7699-52C1-C8241825D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0C3F15-0013-E920-9FCF-89D210936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E7D1F6-A634-A7E5-1123-A019CCD0C7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8FDCB-75AC-418F-9CE4-C8FD2B978D82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9B3D59-2175-C231-F895-C0AB56325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F67DDC-5D6F-A285-8671-23FC753C5B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E5629-E917-40A7-85AD-6A88F91697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64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图片 341" descr="背景图案&#10;&#10;描述已自动生成">
            <a:extLst>
              <a:ext uri="{FF2B5EF4-FFF2-40B4-BE49-F238E27FC236}">
                <a16:creationId xmlns:a16="http://schemas.microsoft.com/office/drawing/2014/main" id="{06E4D479-AB89-7668-F617-C3A84ACE8D8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08" name="弧形 307">
            <a:extLst>
              <a:ext uri="{FF2B5EF4-FFF2-40B4-BE49-F238E27FC236}">
                <a16:creationId xmlns:a16="http://schemas.microsoft.com/office/drawing/2014/main" id="{66C5D8C9-378A-2FDD-FF73-099B84BD5070}"/>
              </a:ext>
            </a:extLst>
          </p:cNvPr>
          <p:cNvSpPr/>
          <p:nvPr/>
        </p:nvSpPr>
        <p:spPr>
          <a:xfrm rot="5400000" flipV="1">
            <a:off x="6425730" y="-1605307"/>
            <a:ext cx="9720000" cy="9720000"/>
          </a:xfrm>
          <a:prstGeom prst="arc">
            <a:avLst>
              <a:gd name="adj1" fmla="val 15924671"/>
              <a:gd name="adj2" fmla="val 19259443"/>
            </a:avLst>
          </a:prstGeom>
          <a:ln w="508000" cap="rnd">
            <a:solidFill>
              <a:srgbClr val="274AE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任意多边形: 形状 336">
            <a:extLst>
              <a:ext uri="{FF2B5EF4-FFF2-40B4-BE49-F238E27FC236}">
                <a16:creationId xmlns:a16="http://schemas.microsoft.com/office/drawing/2014/main" id="{E249ECA5-E461-D2D1-D83C-4920DD598728}"/>
              </a:ext>
            </a:extLst>
          </p:cNvPr>
          <p:cNvSpPr/>
          <p:nvPr/>
        </p:nvSpPr>
        <p:spPr>
          <a:xfrm>
            <a:off x="6654496" y="0"/>
            <a:ext cx="5537504" cy="6858000"/>
          </a:xfrm>
          <a:custGeom>
            <a:avLst/>
            <a:gdLst>
              <a:gd name="connsiteX0" fmla="*/ 1114855 w 5537504"/>
              <a:gd name="connsiteY0" fmla="*/ 0 h 6858000"/>
              <a:gd name="connsiteX1" fmla="*/ 5537504 w 5537504"/>
              <a:gd name="connsiteY1" fmla="*/ 0 h 6858000"/>
              <a:gd name="connsiteX2" fmla="*/ 5537504 w 5537504"/>
              <a:gd name="connsiteY2" fmla="*/ 6858000 h 6858000"/>
              <a:gd name="connsiteX3" fmla="*/ 1688720 w 5537504"/>
              <a:gd name="connsiteY3" fmla="*/ 6858000 h 6858000"/>
              <a:gd name="connsiteX4" fmla="*/ 1625037 w 5537504"/>
              <a:gd name="connsiteY4" fmla="*/ 6802836 h 6858000"/>
              <a:gd name="connsiteX5" fmla="*/ 0 w 5537504"/>
              <a:gd name="connsiteY5" fmla="*/ 3131289 h 6858000"/>
              <a:gd name="connsiteX6" fmla="*/ 847105 w 5537504"/>
              <a:gd name="connsiteY6" fmla="*/ 35805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37504" h="6858000">
                <a:moveTo>
                  <a:pt x="1114855" y="0"/>
                </a:moveTo>
                <a:lnTo>
                  <a:pt x="5537504" y="0"/>
                </a:lnTo>
                <a:lnTo>
                  <a:pt x="5537504" y="6858000"/>
                </a:lnTo>
                <a:lnTo>
                  <a:pt x="1688720" y="6858000"/>
                </a:lnTo>
                <a:lnTo>
                  <a:pt x="1625037" y="6802836"/>
                </a:lnTo>
                <a:cubicBezTo>
                  <a:pt x="626743" y="5895498"/>
                  <a:pt x="0" y="4586585"/>
                  <a:pt x="0" y="3131289"/>
                </a:cubicBezTo>
                <a:cubicBezTo>
                  <a:pt x="0" y="2104021"/>
                  <a:pt x="312287" y="1149692"/>
                  <a:pt x="847105" y="358057"/>
                </a:cubicBezTo>
                <a:close/>
              </a:path>
            </a:pathLst>
          </a:custGeom>
          <a:solidFill>
            <a:srgbClr val="E5E7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5" name="任意多边形: 形状 334">
            <a:extLst>
              <a:ext uri="{FF2B5EF4-FFF2-40B4-BE49-F238E27FC236}">
                <a16:creationId xmlns:a16="http://schemas.microsoft.com/office/drawing/2014/main" id="{17F6ACFB-961B-3B95-905F-6FD70600DBB5}"/>
              </a:ext>
            </a:extLst>
          </p:cNvPr>
          <p:cNvSpPr/>
          <p:nvPr/>
        </p:nvSpPr>
        <p:spPr>
          <a:xfrm>
            <a:off x="7305780" y="0"/>
            <a:ext cx="4886220" cy="6858000"/>
          </a:xfrm>
          <a:custGeom>
            <a:avLst/>
            <a:gdLst>
              <a:gd name="connsiteX0" fmla="*/ 2220461 w 4886220"/>
              <a:gd name="connsiteY0" fmla="*/ 0 h 6858000"/>
              <a:gd name="connsiteX1" fmla="*/ 4886220 w 4886220"/>
              <a:gd name="connsiteY1" fmla="*/ 0 h 6858000"/>
              <a:gd name="connsiteX2" fmla="*/ 4886220 w 4886220"/>
              <a:gd name="connsiteY2" fmla="*/ 6858000 h 6858000"/>
              <a:gd name="connsiteX3" fmla="*/ 2220460 w 4886220"/>
              <a:gd name="connsiteY3" fmla="*/ 6858000 h 6858000"/>
              <a:gd name="connsiteX4" fmla="*/ 2128856 w 4886220"/>
              <a:gd name="connsiteY4" fmla="*/ 6816587 h 6858000"/>
              <a:gd name="connsiteX5" fmla="*/ 0 w 4886220"/>
              <a:gd name="connsiteY5" fmla="*/ 3429000 h 6858000"/>
              <a:gd name="connsiteX6" fmla="*/ 2128856 w 4886220"/>
              <a:gd name="connsiteY6" fmla="*/ 414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86220" h="6858000">
                <a:moveTo>
                  <a:pt x="2220461" y="0"/>
                </a:moveTo>
                <a:lnTo>
                  <a:pt x="4886220" y="0"/>
                </a:lnTo>
                <a:lnTo>
                  <a:pt x="4886220" y="6858000"/>
                </a:lnTo>
                <a:lnTo>
                  <a:pt x="2220460" y="6858000"/>
                </a:lnTo>
                <a:lnTo>
                  <a:pt x="2128856" y="6816587"/>
                </a:lnTo>
                <a:cubicBezTo>
                  <a:pt x="869232" y="6209638"/>
                  <a:pt x="0" y="4920829"/>
                  <a:pt x="0" y="3429000"/>
                </a:cubicBezTo>
                <a:cubicBezTo>
                  <a:pt x="0" y="1937171"/>
                  <a:pt x="869232" y="648363"/>
                  <a:pt x="2128856" y="41414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07" name="弧形 306">
            <a:extLst>
              <a:ext uri="{FF2B5EF4-FFF2-40B4-BE49-F238E27FC236}">
                <a16:creationId xmlns:a16="http://schemas.microsoft.com/office/drawing/2014/main" id="{5AB70EE5-E2EA-BECD-5ADF-183950F89EDF}"/>
              </a:ext>
            </a:extLst>
          </p:cNvPr>
          <p:cNvSpPr/>
          <p:nvPr/>
        </p:nvSpPr>
        <p:spPr>
          <a:xfrm rot="5400000" flipV="1">
            <a:off x="7405995" y="-329400"/>
            <a:ext cx="7516800" cy="7516800"/>
          </a:xfrm>
          <a:prstGeom prst="arc">
            <a:avLst>
              <a:gd name="adj1" fmla="val 15144616"/>
              <a:gd name="adj2" fmla="val 20403942"/>
            </a:avLst>
          </a:prstGeom>
          <a:ln w="762000" cap="rnd">
            <a:solidFill>
              <a:srgbClr val="4B70F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弧形 311">
            <a:extLst>
              <a:ext uri="{FF2B5EF4-FFF2-40B4-BE49-F238E27FC236}">
                <a16:creationId xmlns:a16="http://schemas.microsoft.com/office/drawing/2014/main" id="{66637215-C24F-F72B-D729-D38E9811CE1C}"/>
              </a:ext>
            </a:extLst>
          </p:cNvPr>
          <p:cNvSpPr/>
          <p:nvPr/>
        </p:nvSpPr>
        <p:spPr>
          <a:xfrm rot="5400000" flipV="1">
            <a:off x="7545990" y="-329400"/>
            <a:ext cx="7516800" cy="7516800"/>
          </a:xfrm>
          <a:prstGeom prst="arc">
            <a:avLst>
              <a:gd name="adj1" fmla="val 11933729"/>
              <a:gd name="adj2" fmla="val 0"/>
            </a:avLst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弧形 312">
            <a:extLst>
              <a:ext uri="{FF2B5EF4-FFF2-40B4-BE49-F238E27FC236}">
                <a16:creationId xmlns:a16="http://schemas.microsoft.com/office/drawing/2014/main" id="{B716A9F7-B67F-08E7-B553-4B42976B889C}"/>
              </a:ext>
            </a:extLst>
          </p:cNvPr>
          <p:cNvSpPr/>
          <p:nvPr/>
        </p:nvSpPr>
        <p:spPr>
          <a:xfrm rot="5400000" flipV="1">
            <a:off x="6392475" y="-1663756"/>
            <a:ext cx="9720000" cy="9720000"/>
          </a:xfrm>
          <a:prstGeom prst="arc">
            <a:avLst>
              <a:gd name="adj1" fmla="val 13442116"/>
              <a:gd name="adj2" fmla="val 0"/>
            </a:avLst>
          </a:prstGeom>
          <a:ln w="25400" cap="rnd">
            <a:solidFill>
              <a:schemeClr val="accent3">
                <a:lumMod val="20000"/>
                <a:lumOff val="8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矩形: 圆角 324">
            <a:extLst>
              <a:ext uri="{FF2B5EF4-FFF2-40B4-BE49-F238E27FC236}">
                <a16:creationId xmlns:a16="http://schemas.microsoft.com/office/drawing/2014/main" id="{FF038E08-88AE-2212-0795-A7E4996D3716}"/>
              </a:ext>
            </a:extLst>
          </p:cNvPr>
          <p:cNvSpPr/>
          <p:nvPr/>
        </p:nvSpPr>
        <p:spPr>
          <a:xfrm>
            <a:off x="861384" y="4885879"/>
            <a:ext cx="1908000" cy="475200"/>
          </a:xfrm>
          <a:prstGeom prst="roundRect">
            <a:avLst>
              <a:gd name="adj" fmla="val 11798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38100" dir="2700000" algn="tl" rotWithShape="0">
              <a:schemeClr val="accent1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6" name="矩形: 圆角 325">
            <a:extLst>
              <a:ext uri="{FF2B5EF4-FFF2-40B4-BE49-F238E27FC236}">
                <a16:creationId xmlns:a16="http://schemas.microsoft.com/office/drawing/2014/main" id="{D3D59809-0189-EA0B-6DC2-540440746FC2}"/>
              </a:ext>
            </a:extLst>
          </p:cNvPr>
          <p:cNvSpPr/>
          <p:nvPr/>
        </p:nvSpPr>
        <p:spPr>
          <a:xfrm>
            <a:off x="861384" y="5498330"/>
            <a:ext cx="2088789" cy="475219"/>
          </a:xfrm>
          <a:prstGeom prst="roundRect">
            <a:avLst>
              <a:gd name="adj" fmla="val 20545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38100" dir="2700000" algn="tl" rotWithShape="0">
              <a:schemeClr val="accent1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id="{C5910730-81FA-7389-F375-F35B7C501CB2}"/>
              </a:ext>
            </a:extLst>
          </p:cNvPr>
          <p:cNvSpPr txBox="1"/>
          <p:nvPr/>
        </p:nvSpPr>
        <p:spPr>
          <a:xfrm>
            <a:off x="880573" y="4954202"/>
            <a:ext cx="1869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</a:rPr>
              <a:t>halo</a:t>
            </a:r>
            <a:r>
              <a:rPr lang="zh-CN" altLang="en-US" sz="1600" dirty="0">
                <a:solidFill>
                  <a:schemeClr val="bg1"/>
                </a:solidFill>
              </a:rPr>
              <a:t>小辰</a:t>
            </a: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B4F39CB7-C17A-9EFC-F685-DA2B4D16743A}"/>
              </a:ext>
            </a:extLst>
          </p:cNvPr>
          <p:cNvSpPr txBox="1"/>
          <p:nvPr/>
        </p:nvSpPr>
        <p:spPr>
          <a:xfrm>
            <a:off x="894601" y="5566662"/>
            <a:ext cx="2022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汇报时间：</a:t>
            </a:r>
            <a:r>
              <a:rPr lang="en-US" altLang="zh-CN" sz="1600" dirty="0">
                <a:solidFill>
                  <a:schemeClr val="bg1"/>
                </a:solidFill>
              </a:rPr>
              <a:t>20XX.XX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91424A94-55F5-71E1-1499-3DFD03B59547}"/>
              </a:ext>
            </a:extLst>
          </p:cNvPr>
          <p:cNvSpPr txBox="1"/>
          <p:nvPr/>
        </p:nvSpPr>
        <p:spPr>
          <a:xfrm>
            <a:off x="760360" y="3467759"/>
            <a:ext cx="517548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accent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SUMMARY REPORT OF SIMPLE BUSINESS WORK</a:t>
            </a:r>
            <a:endParaRPr lang="zh-CN" altLang="en-US" sz="12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68C69D3A-AD1B-5034-42A1-E59BA3044BF0}"/>
              </a:ext>
            </a:extLst>
          </p:cNvPr>
          <p:cNvSpPr txBox="1"/>
          <p:nvPr/>
        </p:nvSpPr>
        <p:spPr>
          <a:xfrm>
            <a:off x="754587" y="1506974"/>
            <a:ext cx="533992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400" b="1" spc="3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简约商务</a:t>
            </a:r>
            <a:endParaRPr lang="en-US" altLang="zh-CN" sz="6400" b="1" spc="300" dirty="0">
              <a:solidFill>
                <a:schemeClr val="accent2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6400" b="1" spc="3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工作总结汇报</a:t>
            </a: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E79A2D07-B86F-815D-AD3F-B34B5D8A779F}"/>
              </a:ext>
            </a:extLst>
          </p:cNvPr>
          <p:cNvSpPr txBox="1"/>
          <p:nvPr/>
        </p:nvSpPr>
        <p:spPr>
          <a:xfrm>
            <a:off x="779337" y="700827"/>
            <a:ext cx="9337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accent2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LOGO</a:t>
            </a:r>
            <a:endParaRPr lang="zh-CN" altLang="en-US" sz="1600" dirty="0">
              <a:solidFill>
                <a:schemeClr val="accent2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38" name="椭圆 337">
            <a:extLst>
              <a:ext uri="{FF2B5EF4-FFF2-40B4-BE49-F238E27FC236}">
                <a16:creationId xmlns:a16="http://schemas.microsoft.com/office/drawing/2014/main" id="{D1B91B12-BFEC-6C70-3BE0-8C8E9937564A}"/>
              </a:ext>
            </a:extLst>
          </p:cNvPr>
          <p:cNvSpPr/>
          <p:nvPr/>
        </p:nvSpPr>
        <p:spPr>
          <a:xfrm>
            <a:off x="4297680" y="1447800"/>
            <a:ext cx="243840" cy="24384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2425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图片 341" descr="背景图案&#10;&#10;描述已自动生成">
            <a:extLst>
              <a:ext uri="{FF2B5EF4-FFF2-40B4-BE49-F238E27FC236}">
                <a16:creationId xmlns:a16="http://schemas.microsoft.com/office/drawing/2014/main" id="{06E4D479-AB89-7668-F617-C3A84ACE8D8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960FC27-D14A-D4C1-EB92-550718FB1A8F}"/>
              </a:ext>
            </a:extLst>
          </p:cNvPr>
          <p:cNvGrpSpPr/>
          <p:nvPr/>
        </p:nvGrpSpPr>
        <p:grpSpPr>
          <a:xfrm flipH="1">
            <a:off x="-3962400" y="-1663756"/>
            <a:ext cx="9753255" cy="9778449"/>
            <a:chOff x="6392475" y="-1663756"/>
            <a:chExt cx="9753255" cy="9778449"/>
          </a:xfrm>
        </p:grpSpPr>
        <p:sp>
          <p:nvSpPr>
            <p:cNvPr id="308" name="弧形 307">
              <a:extLst>
                <a:ext uri="{FF2B5EF4-FFF2-40B4-BE49-F238E27FC236}">
                  <a16:creationId xmlns:a16="http://schemas.microsoft.com/office/drawing/2014/main" id="{66C5D8C9-378A-2FDD-FF73-099B84BD5070}"/>
                </a:ext>
              </a:extLst>
            </p:cNvPr>
            <p:cNvSpPr/>
            <p:nvPr/>
          </p:nvSpPr>
          <p:spPr>
            <a:xfrm rot="5400000" flipV="1">
              <a:off x="6425730" y="-1605307"/>
              <a:ext cx="9720000" cy="9720000"/>
            </a:xfrm>
            <a:prstGeom prst="arc">
              <a:avLst>
                <a:gd name="adj1" fmla="val 15924671"/>
                <a:gd name="adj2" fmla="val 19259443"/>
              </a:avLst>
            </a:prstGeom>
            <a:ln w="508000" cap="rnd">
              <a:solidFill>
                <a:srgbClr val="274AE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E249ECA5-E461-D2D1-D83C-4920DD598728}"/>
                </a:ext>
              </a:extLst>
            </p:cNvPr>
            <p:cNvSpPr/>
            <p:nvPr/>
          </p:nvSpPr>
          <p:spPr>
            <a:xfrm>
              <a:off x="6654496" y="0"/>
              <a:ext cx="5537504" cy="6858000"/>
            </a:xfrm>
            <a:custGeom>
              <a:avLst/>
              <a:gdLst>
                <a:gd name="connsiteX0" fmla="*/ 1114855 w 5537504"/>
                <a:gd name="connsiteY0" fmla="*/ 0 h 6858000"/>
                <a:gd name="connsiteX1" fmla="*/ 5537504 w 5537504"/>
                <a:gd name="connsiteY1" fmla="*/ 0 h 6858000"/>
                <a:gd name="connsiteX2" fmla="*/ 5537504 w 5537504"/>
                <a:gd name="connsiteY2" fmla="*/ 6858000 h 6858000"/>
                <a:gd name="connsiteX3" fmla="*/ 1688720 w 5537504"/>
                <a:gd name="connsiteY3" fmla="*/ 6858000 h 6858000"/>
                <a:gd name="connsiteX4" fmla="*/ 1625037 w 5537504"/>
                <a:gd name="connsiteY4" fmla="*/ 6802836 h 6858000"/>
                <a:gd name="connsiteX5" fmla="*/ 0 w 5537504"/>
                <a:gd name="connsiteY5" fmla="*/ 3131289 h 6858000"/>
                <a:gd name="connsiteX6" fmla="*/ 847105 w 5537504"/>
                <a:gd name="connsiteY6" fmla="*/ 35805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37504" h="6858000">
                  <a:moveTo>
                    <a:pt x="1114855" y="0"/>
                  </a:moveTo>
                  <a:lnTo>
                    <a:pt x="5537504" y="0"/>
                  </a:lnTo>
                  <a:lnTo>
                    <a:pt x="5537504" y="6858000"/>
                  </a:lnTo>
                  <a:lnTo>
                    <a:pt x="1688720" y="6858000"/>
                  </a:lnTo>
                  <a:lnTo>
                    <a:pt x="1625037" y="6802836"/>
                  </a:lnTo>
                  <a:cubicBezTo>
                    <a:pt x="626743" y="5895498"/>
                    <a:pt x="0" y="4586585"/>
                    <a:pt x="0" y="3131289"/>
                  </a:cubicBezTo>
                  <a:cubicBezTo>
                    <a:pt x="0" y="2104021"/>
                    <a:pt x="312287" y="1149692"/>
                    <a:pt x="847105" y="358057"/>
                  </a:cubicBezTo>
                  <a:close/>
                </a:path>
              </a:pathLst>
            </a:custGeom>
            <a:solidFill>
              <a:srgbClr val="E5E7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17F6ACFB-961B-3B95-905F-6FD70600DBB5}"/>
                </a:ext>
              </a:extLst>
            </p:cNvPr>
            <p:cNvSpPr/>
            <p:nvPr/>
          </p:nvSpPr>
          <p:spPr>
            <a:xfrm>
              <a:off x="7305780" y="0"/>
              <a:ext cx="4886220" cy="6858000"/>
            </a:xfrm>
            <a:custGeom>
              <a:avLst/>
              <a:gdLst>
                <a:gd name="connsiteX0" fmla="*/ 2220461 w 4886220"/>
                <a:gd name="connsiteY0" fmla="*/ 0 h 6858000"/>
                <a:gd name="connsiteX1" fmla="*/ 4886220 w 4886220"/>
                <a:gd name="connsiteY1" fmla="*/ 0 h 6858000"/>
                <a:gd name="connsiteX2" fmla="*/ 4886220 w 4886220"/>
                <a:gd name="connsiteY2" fmla="*/ 6858000 h 6858000"/>
                <a:gd name="connsiteX3" fmla="*/ 2220460 w 4886220"/>
                <a:gd name="connsiteY3" fmla="*/ 6858000 h 6858000"/>
                <a:gd name="connsiteX4" fmla="*/ 2128856 w 4886220"/>
                <a:gd name="connsiteY4" fmla="*/ 6816587 h 6858000"/>
                <a:gd name="connsiteX5" fmla="*/ 0 w 4886220"/>
                <a:gd name="connsiteY5" fmla="*/ 3429000 h 6858000"/>
                <a:gd name="connsiteX6" fmla="*/ 2128856 w 4886220"/>
                <a:gd name="connsiteY6" fmla="*/ 4141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6220" h="6858000">
                  <a:moveTo>
                    <a:pt x="2220461" y="0"/>
                  </a:moveTo>
                  <a:lnTo>
                    <a:pt x="4886220" y="0"/>
                  </a:lnTo>
                  <a:lnTo>
                    <a:pt x="4886220" y="6858000"/>
                  </a:lnTo>
                  <a:lnTo>
                    <a:pt x="2220460" y="6858000"/>
                  </a:lnTo>
                  <a:lnTo>
                    <a:pt x="2128856" y="6816587"/>
                  </a:lnTo>
                  <a:cubicBezTo>
                    <a:pt x="869232" y="6209638"/>
                    <a:pt x="0" y="4920829"/>
                    <a:pt x="0" y="3429000"/>
                  </a:cubicBezTo>
                  <a:cubicBezTo>
                    <a:pt x="0" y="1937171"/>
                    <a:pt x="869232" y="648363"/>
                    <a:pt x="2128856" y="41414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07" name="弧形 306">
              <a:extLst>
                <a:ext uri="{FF2B5EF4-FFF2-40B4-BE49-F238E27FC236}">
                  <a16:creationId xmlns:a16="http://schemas.microsoft.com/office/drawing/2014/main" id="{5AB70EE5-E2EA-BECD-5ADF-183950F89EDF}"/>
                </a:ext>
              </a:extLst>
            </p:cNvPr>
            <p:cNvSpPr/>
            <p:nvPr/>
          </p:nvSpPr>
          <p:spPr>
            <a:xfrm rot="5400000" flipV="1">
              <a:off x="7405995" y="-329400"/>
              <a:ext cx="7516800" cy="7516800"/>
            </a:xfrm>
            <a:prstGeom prst="arc">
              <a:avLst>
                <a:gd name="adj1" fmla="val 15144616"/>
                <a:gd name="adj2" fmla="val 20403942"/>
              </a:avLst>
            </a:prstGeom>
            <a:ln w="762000" cap="rnd">
              <a:solidFill>
                <a:srgbClr val="4B70F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2" name="弧形 311">
              <a:extLst>
                <a:ext uri="{FF2B5EF4-FFF2-40B4-BE49-F238E27FC236}">
                  <a16:creationId xmlns:a16="http://schemas.microsoft.com/office/drawing/2014/main" id="{66637215-C24F-F72B-D729-D38E9811CE1C}"/>
                </a:ext>
              </a:extLst>
            </p:cNvPr>
            <p:cNvSpPr/>
            <p:nvPr/>
          </p:nvSpPr>
          <p:spPr>
            <a:xfrm rot="5400000" flipV="1">
              <a:off x="7545990" y="-329400"/>
              <a:ext cx="7516800" cy="7516800"/>
            </a:xfrm>
            <a:prstGeom prst="arc">
              <a:avLst>
                <a:gd name="adj1" fmla="val 11933729"/>
                <a:gd name="adj2" fmla="val 0"/>
              </a:avLst>
            </a:prstGeom>
            <a:ln w="2540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  <p:sp>
          <p:nvSpPr>
            <p:cNvPr id="313" name="弧形 312">
              <a:extLst>
                <a:ext uri="{FF2B5EF4-FFF2-40B4-BE49-F238E27FC236}">
                  <a16:creationId xmlns:a16="http://schemas.microsoft.com/office/drawing/2014/main" id="{B716A9F7-B67F-08E7-B553-4B42976B889C}"/>
                </a:ext>
              </a:extLst>
            </p:cNvPr>
            <p:cNvSpPr/>
            <p:nvPr/>
          </p:nvSpPr>
          <p:spPr>
            <a:xfrm rot="5400000" flipV="1">
              <a:off x="6392475" y="-1663756"/>
              <a:ext cx="9720000" cy="9720000"/>
            </a:xfrm>
            <a:prstGeom prst="arc">
              <a:avLst>
                <a:gd name="adj1" fmla="val 13442116"/>
                <a:gd name="adj2" fmla="val 0"/>
              </a:avLst>
            </a:prstGeom>
            <a:ln w="25400" cap="rnd">
              <a:solidFill>
                <a:schemeClr val="accent3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sp>
        <p:nvSpPr>
          <p:cNvPr id="325" name="矩形: 圆角 324">
            <a:extLst>
              <a:ext uri="{FF2B5EF4-FFF2-40B4-BE49-F238E27FC236}">
                <a16:creationId xmlns:a16="http://schemas.microsoft.com/office/drawing/2014/main" id="{FF038E08-88AE-2212-0795-A7E4996D3716}"/>
              </a:ext>
            </a:extLst>
          </p:cNvPr>
          <p:cNvSpPr/>
          <p:nvPr/>
        </p:nvSpPr>
        <p:spPr>
          <a:xfrm>
            <a:off x="9749110" y="4901119"/>
            <a:ext cx="1908000" cy="475200"/>
          </a:xfrm>
          <a:prstGeom prst="roundRect">
            <a:avLst>
              <a:gd name="adj" fmla="val 11798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38100" dir="2700000" algn="tl" rotWithShape="0">
              <a:schemeClr val="accent1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26" name="矩形: 圆角 325">
            <a:extLst>
              <a:ext uri="{FF2B5EF4-FFF2-40B4-BE49-F238E27FC236}">
                <a16:creationId xmlns:a16="http://schemas.microsoft.com/office/drawing/2014/main" id="{D3D59809-0189-EA0B-6DC2-540440746FC2}"/>
              </a:ext>
            </a:extLst>
          </p:cNvPr>
          <p:cNvSpPr/>
          <p:nvPr/>
        </p:nvSpPr>
        <p:spPr>
          <a:xfrm>
            <a:off x="9568321" y="5513570"/>
            <a:ext cx="2088789" cy="475219"/>
          </a:xfrm>
          <a:prstGeom prst="roundRect">
            <a:avLst>
              <a:gd name="adj" fmla="val 20545"/>
            </a:avLst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27000" dist="38100" dir="2700000" algn="tl" rotWithShape="0">
              <a:schemeClr val="accent1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id="{C5910730-81FA-7389-F375-F35B7C501CB2}"/>
              </a:ext>
            </a:extLst>
          </p:cNvPr>
          <p:cNvSpPr txBox="1"/>
          <p:nvPr/>
        </p:nvSpPr>
        <p:spPr>
          <a:xfrm>
            <a:off x="9787488" y="4969442"/>
            <a:ext cx="1869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汇报人：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halo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小辰</a:t>
            </a: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id="{B4F39CB7-C17A-9EFC-F685-DA2B4D16743A}"/>
              </a:ext>
            </a:extLst>
          </p:cNvPr>
          <p:cNvSpPr txBox="1"/>
          <p:nvPr/>
        </p:nvSpPr>
        <p:spPr>
          <a:xfrm>
            <a:off x="9634755" y="5581902"/>
            <a:ext cx="2022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汇报时间：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20XX.XX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91424A94-55F5-71E1-1499-3DFD03B59547}"/>
              </a:ext>
            </a:extLst>
          </p:cNvPr>
          <p:cNvSpPr txBox="1"/>
          <p:nvPr/>
        </p:nvSpPr>
        <p:spPr>
          <a:xfrm>
            <a:off x="6481621" y="3467759"/>
            <a:ext cx="51754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4B70F5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感谢观看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B70F5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68C69D3A-AD1B-5034-42A1-E59BA3044BF0}"/>
              </a:ext>
            </a:extLst>
          </p:cNvPr>
          <p:cNvSpPr txBox="1"/>
          <p:nvPr/>
        </p:nvSpPr>
        <p:spPr>
          <a:xfrm>
            <a:off x="5303520" y="1506974"/>
            <a:ext cx="63535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400" b="1" i="0" u="none" strike="noStrike" kern="1200" cap="none" spc="300" normalizeH="0" baseline="0" noProof="0" dirty="0">
                <a:ln>
                  <a:noFill/>
                </a:ln>
                <a:solidFill>
                  <a:srgbClr val="4B70F5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THANKS FOR LISTENING</a:t>
            </a:r>
            <a:endParaRPr kumimoji="0" lang="zh-CN" altLang="en-US" sz="6400" b="1" i="0" u="none" strike="noStrike" kern="1200" cap="none" spc="300" normalizeH="0" baseline="0" noProof="0" dirty="0">
              <a:ln>
                <a:noFill/>
              </a:ln>
              <a:solidFill>
                <a:srgbClr val="4B70F5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E79A2D07-B86F-815D-AD3F-B34B5D8A779F}"/>
              </a:ext>
            </a:extLst>
          </p:cNvPr>
          <p:cNvSpPr txBox="1"/>
          <p:nvPr/>
        </p:nvSpPr>
        <p:spPr>
          <a:xfrm>
            <a:off x="10723345" y="700827"/>
            <a:ext cx="93376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B70F5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LOGO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B70F5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38" name="椭圆 337">
            <a:extLst>
              <a:ext uri="{FF2B5EF4-FFF2-40B4-BE49-F238E27FC236}">
                <a16:creationId xmlns:a16="http://schemas.microsoft.com/office/drawing/2014/main" id="{D1B91B12-BFEC-6C70-3BE0-8C8E9937564A}"/>
              </a:ext>
            </a:extLst>
          </p:cNvPr>
          <p:cNvSpPr/>
          <p:nvPr/>
        </p:nvSpPr>
        <p:spPr>
          <a:xfrm>
            <a:off x="4206240" y="624840"/>
            <a:ext cx="243840" cy="243840"/>
          </a:xfrm>
          <a:prstGeom prst="ellipse">
            <a:avLst/>
          </a:prstGeo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457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84A4E8EC-04AF-9236-0B3A-9ECD51F46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82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C3BEF9D-0175-43E9-8D68-63C036332227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halo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511EC8-2B3D-0B9A-0101-BF688056B7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497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背景图案&#10;&#10;描述已自动生成">
            <a:extLst>
              <a:ext uri="{FF2B5EF4-FFF2-40B4-BE49-F238E27FC236}">
                <a16:creationId xmlns:a16="http://schemas.microsoft.com/office/drawing/2014/main" id="{FA53BC4F-88DA-1E61-7336-C4B0F136006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634F4C9-7C4B-F5D3-68E9-F21835AAB2C8}"/>
              </a:ext>
            </a:extLst>
          </p:cNvPr>
          <p:cNvSpPr/>
          <p:nvPr/>
        </p:nvSpPr>
        <p:spPr>
          <a:xfrm>
            <a:off x="1" y="0"/>
            <a:ext cx="5609275" cy="6858000"/>
          </a:xfrm>
          <a:custGeom>
            <a:avLst/>
            <a:gdLst>
              <a:gd name="connsiteX0" fmla="*/ 0 w 5609275"/>
              <a:gd name="connsiteY0" fmla="*/ 0 h 6858000"/>
              <a:gd name="connsiteX1" fmla="*/ 3849437 w 5609275"/>
              <a:gd name="connsiteY1" fmla="*/ 0 h 6858000"/>
              <a:gd name="connsiteX2" fmla="*/ 3906190 w 5609275"/>
              <a:gd name="connsiteY2" fmla="*/ 44599 h 6858000"/>
              <a:gd name="connsiteX3" fmla="*/ 5609275 w 5609275"/>
              <a:gd name="connsiteY3" fmla="*/ 3655915 h 6858000"/>
              <a:gd name="connsiteX4" fmla="*/ 4393496 w 5609275"/>
              <a:gd name="connsiteY4" fmla="*/ 6802642 h 6858000"/>
              <a:gd name="connsiteX5" fmla="*/ 4340717 w 5609275"/>
              <a:gd name="connsiteY5" fmla="*/ 6858000 h 6858000"/>
              <a:gd name="connsiteX6" fmla="*/ 0 w 560927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75" h="6858000">
                <a:moveTo>
                  <a:pt x="0" y="0"/>
                </a:moveTo>
                <a:lnTo>
                  <a:pt x="3849437" y="0"/>
                </a:lnTo>
                <a:lnTo>
                  <a:pt x="3906190" y="44599"/>
                </a:lnTo>
                <a:cubicBezTo>
                  <a:pt x="4946307" y="902980"/>
                  <a:pt x="5609275" y="2202025"/>
                  <a:pt x="5609275" y="3655915"/>
                </a:cubicBezTo>
                <a:cubicBezTo>
                  <a:pt x="5609275" y="4867490"/>
                  <a:pt x="5148881" y="5971534"/>
                  <a:pt x="4393496" y="6802642"/>
                </a:cubicBezTo>
                <a:lnTo>
                  <a:pt x="4340717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C1B0E4EC-4694-04A9-EC86-212A3607DE16}"/>
              </a:ext>
            </a:extLst>
          </p:cNvPr>
          <p:cNvSpPr/>
          <p:nvPr/>
        </p:nvSpPr>
        <p:spPr>
          <a:xfrm>
            <a:off x="-3750725" y="-1024085"/>
            <a:ext cx="9360000" cy="9360000"/>
          </a:xfrm>
          <a:prstGeom prst="arc">
            <a:avLst>
              <a:gd name="adj1" fmla="val 21060340"/>
              <a:gd name="adj2" fmla="val 2957763"/>
            </a:avLst>
          </a:prstGeom>
          <a:ln w="7620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804490CF-C6BB-AC51-B985-EF46386502B4}"/>
              </a:ext>
            </a:extLst>
          </p:cNvPr>
          <p:cNvSpPr/>
          <p:nvPr/>
        </p:nvSpPr>
        <p:spPr>
          <a:xfrm>
            <a:off x="-3580958" y="-854318"/>
            <a:ext cx="9020466" cy="9020466"/>
          </a:xfrm>
          <a:prstGeom prst="arc">
            <a:avLst>
              <a:gd name="adj1" fmla="val 17424240"/>
              <a:gd name="adj2" fmla="val 2990188"/>
            </a:avLst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FF8EFBE-126C-4D12-6DCB-5EBC86082E58}"/>
              </a:ext>
            </a:extLst>
          </p:cNvPr>
          <p:cNvSpPr/>
          <p:nvPr/>
        </p:nvSpPr>
        <p:spPr>
          <a:xfrm>
            <a:off x="6618563" y="1576934"/>
            <a:ext cx="4326784" cy="959223"/>
          </a:xfrm>
          <a:prstGeom prst="roundRect">
            <a:avLst>
              <a:gd name="adj" fmla="val 8519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i$ḻîḑé">
            <a:extLst>
              <a:ext uri="{FF2B5EF4-FFF2-40B4-BE49-F238E27FC236}">
                <a16:creationId xmlns:a16="http://schemas.microsoft.com/office/drawing/2014/main" id="{70791991-5409-450F-C853-B178FCFCD541}"/>
              </a:ext>
            </a:extLst>
          </p:cNvPr>
          <p:cNvSpPr txBox="1"/>
          <p:nvPr/>
        </p:nvSpPr>
        <p:spPr>
          <a:xfrm>
            <a:off x="6744368" y="1641047"/>
            <a:ext cx="886781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en-US" altLang="zh-CN" sz="4800" dirty="0">
                <a:ln w="3175">
                  <a:noFill/>
                </a:ln>
                <a:gradFill>
                  <a:gsLst>
                    <a:gs pos="95000">
                      <a:schemeClr val="accent3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01</a:t>
            </a:r>
            <a:endParaRPr kumimoji="1" lang="zh-CN" altLang="en-US" sz="4800" dirty="0">
              <a:ln w="3175">
                <a:noFill/>
              </a:ln>
              <a:gradFill>
                <a:gsLst>
                  <a:gs pos="95000">
                    <a:schemeClr val="accent3"/>
                  </a:gs>
                  <a:gs pos="0">
                    <a:schemeClr val="accent2"/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DC5EA81-0B8E-F4D7-2832-CE04099771EC}"/>
              </a:ext>
            </a:extLst>
          </p:cNvPr>
          <p:cNvSpPr txBox="1"/>
          <p:nvPr/>
        </p:nvSpPr>
        <p:spPr>
          <a:xfrm>
            <a:off x="7598105" y="2168448"/>
            <a:ext cx="2808942" cy="312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chemeClr val="accent2"/>
                </a:solidFill>
                <a:latin typeface="+mn-ea"/>
              </a:rPr>
              <a:t>OVERVIEW OF THE WORK</a:t>
            </a:r>
            <a:endParaRPr lang="zh-CN" altLang="en-US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CC5C2862-B8B2-C47A-3384-B6544BD4CE0B}"/>
              </a:ext>
            </a:extLst>
          </p:cNvPr>
          <p:cNvSpPr/>
          <p:nvPr/>
        </p:nvSpPr>
        <p:spPr>
          <a:xfrm>
            <a:off x="7676003" y="2000048"/>
            <a:ext cx="1606550" cy="15240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ïṥļiḍe">
            <a:extLst>
              <a:ext uri="{FF2B5EF4-FFF2-40B4-BE49-F238E27FC236}">
                <a16:creationId xmlns:a16="http://schemas.microsoft.com/office/drawing/2014/main" id="{72B2D601-7F39-9001-E442-EF7AAB4443F8}"/>
              </a:ext>
            </a:extLst>
          </p:cNvPr>
          <p:cNvSpPr/>
          <p:nvPr/>
        </p:nvSpPr>
        <p:spPr>
          <a:xfrm>
            <a:off x="7548249" y="1631736"/>
            <a:ext cx="182614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3200" b="1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工作概述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F38F77FE-1598-F85C-8054-8C693667BD06}"/>
              </a:ext>
            </a:extLst>
          </p:cNvPr>
          <p:cNvSpPr/>
          <p:nvPr/>
        </p:nvSpPr>
        <p:spPr>
          <a:xfrm>
            <a:off x="6618563" y="2815486"/>
            <a:ext cx="4326784" cy="959223"/>
          </a:xfrm>
          <a:prstGeom prst="roundRect">
            <a:avLst>
              <a:gd name="adj" fmla="val 8519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$ḻîḑé">
            <a:extLst>
              <a:ext uri="{FF2B5EF4-FFF2-40B4-BE49-F238E27FC236}">
                <a16:creationId xmlns:a16="http://schemas.microsoft.com/office/drawing/2014/main" id="{AD0D0760-8FC3-1E2F-76AF-AFD5D716FC3B}"/>
              </a:ext>
            </a:extLst>
          </p:cNvPr>
          <p:cNvSpPr txBox="1"/>
          <p:nvPr/>
        </p:nvSpPr>
        <p:spPr>
          <a:xfrm>
            <a:off x="6744368" y="2879599"/>
            <a:ext cx="886781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en-US" altLang="zh-CN" sz="4800" dirty="0">
                <a:ln w="3175">
                  <a:noFill/>
                </a:ln>
                <a:gradFill>
                  <a:gsLst>
                    <a:gs pos="95000">
                      <a:schemeClr val="accent3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02</a:t>
            </a:r>
            <a:endParaRPr kumimoji="1" lang="zh-CN" altLang="en-US" sz="4800" dirty="0">
              <a:ln w="3175">
                <a:noFill/>
              </a:ln>
              <a:gradFill>
                <a:gsLst>
                  <a:gs pos="95000">
                    <a:schemeClr val="accent3"/>
                  </a:gs>
                  <a:gs pos="0">
                    <a:schemeClr val="accent2"/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4C1FB82-91C0-13C6-94F1-CAEFBEAF8886}"/>
              </a:ext>
            </a:extLst>
          </p:cNvPr>
          <p:cNvSpPr txBox="1"/>
          <p:nvPr/>
        </p:nvSpPr>
        <p:spPr>
          <a:xfrm>
            <a:off x="7598105" y="3407000"/>
            <a:ext cx="2808942" cy="312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chemeClr val="accent2"/>
                </a:solidFill>
                <a:latin typeface="+mn-ea"/>
              </a:rPr>
              <a:t>PROJECT STATUS</a:t>
            </a:r>
            <a:endParaRPr lang="zh-CN" altLang="en-US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EC147A41-6588-EE39-9008-C922C26864FA}"/>
              </a:ext>
            </a:extLst>
          </p:cNvPr>
          <p:cNvSpPr/>
          <p:nvPr/>
        </p:nvSpPr>
        <p:spPr>
          <a:xfrm>
            <a:off x="7676003" y="3238600"/>
            <a:ext cx="1606550" cy="15240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ïṥļiḍe">
            <a:extLst>
              <a:ext uri="{FF2B5EF4-FFF2-40B4-BE49-F238E27FC236}">
                <a16:creationId xmlns:a16="http://schemas.microsoft.com/office/drawing/2014/main" id="{D799F6F4-5DF8-8CFD-0B53-979885C97F99}"/>
              </a:ext>
            </a:extLst>
          </p:cNvPr>
          <p:cNvSpPr/>
          <p:nvPr/>
        </p:nvSpPr>
        <p:spPr>
          <a:xfrm>
            <a:off x="7548249" y="2870288"/>
            <a:ext cx="182614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3200" b="1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项目情况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E0B5051-2E02-FBF8-E610-341E8DAA7E9D}"/>
              </a:ext>
            </a:extLst>
          </p:cNvPr>
          <p:cNvSpPr/>
          <p:nvPr/>
        </p:nvSpPr>
        <p:spPr>
          <a:xfrm>
            <a:off x="6618563" y="4054038"/>
            <a:ext cx="4326784" cy="959223"/>
          </a:xfrm>
          <a:prstGeom prst="roundRect">
            <a:avLst>
              <a:gd name="adj" fmla="val 8519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$ḻîḑé">
            <a:extLst>
              <a:ext uri="{FF2B5EF4-FFF2-40B4-BE49-F238E27FC236}">
                <a16:creationId xmlns:a16="http://schemas.microsoft.com/office/drawing/2014/main" id="{B1E7D82B-DE47-47C8-BD13-B7FE8B4E3484}"/>
              </a:ext>
            </a:extLst>
          </p:cNvPr>
          <p:cNvSpPr txBox="1"/>
          <p:nvPr/>
        </p:nvSpPr>
        <p:spPr>
          <a:xfrm>
            <a:off x="6744368" y="4118151"/>
            <a:ext cx="886781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en-US" altLang="zh-CN" sz="4800" dirty="0">
                <a:ln w="3175">
                  <a:noFill/>
                </a:ln>
                <a:gradFill>
                  <a:gsLst>
                    <a:gs pos="95000">
                      <a:schemeClr val="accent3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03</a:t>
            </a:r>
            <a:endParaRPr kumimoji="1" lang="zh-CN" altLang="en-US" sz="4800" dirty="0">
              <a:ln w="3175">
                <a:noFill/>
              </a:ln>
              <a:gradFill>
                <a:gsLst>
                  <a:gs pos="95000">
                    <a:schemeClr val="accent3"/>
                  </a:gs>
                  <a:gs pos="0">
                    <a:schemeClr val="accent2"/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338EF45-9A04-61AD-B2BA-4650B3EF75BE}"/>
              </a:ext>
            </a:extLst>
          </p:cNvPr>
          <p:cNvSpPr txBox="1"/>
          <p:nvPr/>
        </p:nvSpPr>
        <p:spPr>
          <a:xfrm>
            <a:off x="7598105" y="4645552"/>
            <a:ext cx="28089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200" b="1" dirty="0">
                <a:solidFill>
                  <a:schemeClr val="accent2"/>
                </a:solidFill>
                <a:latin typeface="+mn-ea"/>
              </a:rPr>
              <a:t>THERE ARE DEFICIENCIES</a:t>
            </a:r>
            <a:endParaRPr kumimoji="1" lang="zh-CN" altLang="en-US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6DBE53F-ACC5-56CA-4F2C-7B71FDA2A701}"/>
              </a:ext>
            </a:extLst>
          </p:cNvPr>
          <p:cNvSpPr/>
          <p:nvPr/>
        </p:nvSpPr>
        <p:spPr>
          <a:xfrm>
            <a:off x="7676003" y="4477152"/>
            <a:ext cx="1606550" cy="15240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ïṥļiḍe">
            <a:extLst>
              <a:ext uri="{FF2B5EF4-FFF2-40B4-BE49-F238E27FC236}">
                <a16:creationId xmlns:a16="http://schemas.microsoft.com/office/drawing/2014/main" id="{3E9E075A-5FCA-1706-02D7-50DA482E0802}"/>
              </a:ext>
            </a:extLst>
          </p:cNvPr>
          <p:cNvSpPr/>
          <p:nvPr/>
        </p:nvSpPr>
        <p:spPr>
          <a:xfrm>
            <a:off x="7548249" y="4108840"/>
            <a:ext cx="182614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3200" b="1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存在不足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819C032-5E8F-C631-CDEB-EA35A0EEC075}"/>
              </a:ext>
            </a:extLst>
          </p:cNvPr>
          <p:cNvSpPr/>
          <p:nvPr/>
        </p:nvSpPr>
        <p:spPr>
          <a:xfrm>
            <a:off x="6618563" y="5292591"/>
            <a:ext cx="4326784" cy="959223"/>
          </a:xfrm>
          <a:prstGeom prst="roundRect">
            <a:avLst>
              <a:gd name="adj" fmla="val 8519"/>
            </a:avLst>
          </a:prstGeom>
          <a:solidFill>
            <a:schemeClr val="bg1"/>
          </a:soli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i$ḻîḑé">
            <a:extLst>
              <a:ext uri="{FF2B5EF4-FFF2-40B4-BE49-F238E27FC236}">
                <a16:creationId xmlns:a16="http://schemas.microsoft.com/office/drawing/2014/main" id="{A0A486A0-B45B-A9E2-0FD7-3CC09E4260A4}"/>
              </a:ext>
            </a:extLst>
          </p:cNvPr>
          <p:cNvSpPr txBox="1"/>
          <p:nvPr/>
        </p:nvSpPr>
        <p:spPr>
          <a:xfrm>
            <a:off x="6744368" y="5356704"/>
            <a:ext cx="886781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en-US" altLang="zh-CN" sz="4800" dirty="0">
                <a:ln w="3175">
                  <a:noFill/>
                </a:ln>
                <a:gradFill>
                  <a:gsLst>
                    <a:gs pos="95000">
                      <a:schemeClr val="accent3"/>
                    </a:gs>
                    <a:gs pos="0">
                      <a:schemeClr val="accent2"/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04</a:t>
            </a:r>
            <a:endParaRPr kumimoji="1" lang="zh-CN" altLang="en-US" sz="4800" dirty="0">
              <a:ln w="3175">
                <a:noFill/>
              </a:ln>
              <a:gradFill>
                <a:gsLst>
                  <a:gs pos="95000">
                    <a:schemeClr val="accent3"/>
                  </a:gs>
                  <a:gs pos="0">
                    <a:schemeClr val="accent2"/>
                  </a:gs>
                </a:gsLst>
                <a:lin ang="5400000" scaled="1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5E7EC08-ED33-5A4B-2E2F-9B6A3ADF1F4E}"/>
              </a:ext>
            </a:extLst>
          </p:cNvPr>
          <p:cNvSpPr txBox="1"/>
          <p:nvPr/>
        </p:nvSpPr>
        <p:spPr>
          <a:xfrm>
            <a:off x="7598105" y="5884105"/>
            <a:ext cx="2808942" cy="3129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chemeClr val="accent2"/>
                </a:solidFill>
                <a:latin typeface="+mn-ea"/>
              </a:rPr>
              <a:t>PLAN FOR THE COMING YEAR</a:t>
            </a:r>
            <a:endParaRPr lang="zh-CN" altLang="en-US" sz="12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6AE7630-2A7A-B1EB-53D1-327240587ECC}"/>
              </a:ext>
            </a:extLst>
          </p:cNvPr>
          <p:cNvSpPr/>
          <p:nvPr/>
        </p:nvSpPr>
        <p:spPr>
          <a:xfrm>
            <a:off x="7676003" y="5715705"/>
            <a:ext cx="1606550" cy="152400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ïṥļiḍe">
            <a:extLst>
              <a:ext uri="{FF2B5EF4-FFF2-40B4-BE49-F238E27FC236}">
                <a16:creationId xmlns:a16="http://schemas.microsoft.com/office/drawing/2014/main" id="{E3F9F3D1-C0B7-1A06-F71C-75EB3207265E}"/>
              </a:ext>
            </a:extLst>
          </p:cNvPr>
          <p:cNvSpPr/>
          <p:nvPr/>
        </p:nvSpPr>
        <p:spPr>
          <a:xfrm>
            <a:off x="7548249" y="5347393"/>
            <a:ext cx="1826141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kumimoji="1" lang="zh-CN" altLang="en-US" sz="3200" b="1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来年计划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D04A8F8-7080-E0C8-537B-02669134632F}"/>
              </a:ext>
            </a:extLst>
          </p:cNvPr>
          <p:cNvSpPr txBox="1"/>
          <p:nvPr/>
        </p:nvSpPr>
        <p:spPr>
          <a:xfrm>
            <a:off x="6465772" y="467000"/>
            <a:ext cx="16466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  <p:sp>
        <p:nvSpPr>
          <p:cNvPr id="47" name="文本框 47">
            <a:extLst>
              <a:ext uri="{FF2B5EF4-FFF2-40B4-BE49-F238E27FC236}">
                <a16:creationId xmlns:a16="http://schemas.microsoft.com/office/drawing/2014/main" id="{A7BA1D22-3558-AC0D-65EE-1A4854D1978C}"/>
              </a:ext>
            </a:extLst>
          </p:cNvPr>
          <p:cNvSpPr txBox="1"/>
          <p:nvPr/>
        </p:nvSpPr>
        <p:spPr>
          <a:xfrm>
            <a:off x="8011477" y="929193"/>
            <a:ext cx="1759952" cy="3890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b="1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26AAFA7B-F7CF-5CF8-7838-1F567EDA27AD}"/>
              </a:ext>
            </a:extLst>
          </p:cNvPr>
          <p:cNvSpPr/>
          <p:nvPr/>
        </p:nvSpPr>
        <p:spPr>
          <a:xfrm>
            <a:off x="10563225" y="2152650"/>
            <a:ext cx="382122" cy="383507"/>
          </a:xfrm>
          <a:custGeom>
            <a:avLst/>
            <a:gdLst>
              <a:gd name="connsiteX0" fmla="*/ 328613 w 382122"/>
              <a:gd name="connsiteY0" fmla="*/ 0 h 383507"/>
              <a:gd name="connsiteX1" fmla="*/ 382122 w 382122"/>
              <a:gd name="connsiteY1" fmla="*/ 5394 h 383507"/>
              <a:gd name="connsiteX2" fmla="*/ 382122 w 382122"/>
              <a:gd name="connsiteY2" fmla="*/ 214853 h 383507"/>
              <a:gd name="connsiteX3" fmla="*/ 377878 w 382122"/>
              <a:gd name="connsiteY3" fmla="*/ 211991 h 383507"/>
              <a:gd name="connsiteX4" fmla="*/ 328612 w 382122"/>
              <a:gd name="connsiteY4" fmla="*/ 202045 h 383507"/>
              <a:gd name="connsiteX5" fmla="*/ 202044 w 382122"/>
              <a:gd name="connsiteY5" fmla="*/ 328613 h 383507"/>
              <a:gd name="connsiteX6" fmla="*/ 211990 w 382122"/>
              <a:gd name="connsiteY6" fmla="*/ 377879 h 383507"/>
              <a:gd name="connsiteX7" fmla="*/ 215785 w 382122"/>
              <a:gd name="connsiteY7" fmla="*/ 383507 h 383507"/>
              <a:gd name="connsiteX8" fmla="*/ 11083 w 382122"/>
              <a:gd name="connsiteY8" fmla="*/ 383507 h 383507"/>
              <a:gd name="connsiteX9" fmla="*/ 0 w 382122"/>
              <a:gd name="connsiteY9" fmla="*/ 328613 h 383507"/>
              <a:gd name="connsiteX10" fmla="*/ 328613 w 382122"/>
              <a:gd name="connsiteY10" fmla="*/ 0 h 38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2122" h="383507">
                <a:moveTo>
                  <a:pt x="328613" y="0"/>
                </a:moveTo>
                <a:lnTo>
                  <a:pt x="382122" y="5394"/>
                </a:lnTo>
                <a:lnTo>
                  <a:pt x="382122" y="214853"/>
                </a:lnTo>
                <a:lnTo>
                  <a:pt x="377878" y="211991"/>
                </a:lnTo>
                <a:cubicBezTo>
                  <a:pt x="362736" y="205587"/>
                  <a:pt x="346088" y="202045"/>
                  <a:pt x="328612" y="202045"/>
                </a:cubicBezTo>
                <a:cubicBezTo>
                  <a:pt x="258710" y="202045"/>
                  <a:pt x="202044" y="258711"/>
                  <a:pt x="202044" y="328613"/>
                </a:cubicBezTo>
                <a:cubicBezTo>
                  <a:pt x="202044" y="346089"/>
                  <a:pt x="205586" y="362737"/>
                  <a:pt x="211990" y="377879"/>
                </a:cubicBezTo>
                <a:lnTo>
                  <a:pt x="215785" y="383507"/>
                </a:lnTo>
                <a:lnTo>
                  <a:pt x="11083" y="383507"/>
                </a:lnTo>
                <a:lnTo>
                  <a:pt x="0" y="328613"/>
                </a:lnTo>
                <a:cubicBezTo>
                  <a:pt x="0" y="147125"/>
                  <a:pt x="147125" y="0"/>
                  <a:pt x="328613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274915D-0DBD-6634-4B33-A1D13A94262B}"/>
              </a:ext>
            </a:extLst>
          </p:cNvPr>
          <p:cNvSpPr/>
          <p:nvPr/>
        </p:nvSpPr>
        <p:spPr>
          <a:xfrm>
            <a:off x="10563225" y="3391202"/>
            <a:ext cx="382122" cy="383507"/>
          </a:xfrm>
          <a:custGeom>
            <a:avLst/>
            <a:gdLst>
              <a:gd name="connsiteX0" fmla="*/ 328613 w 382122"/>
              <a:gd name="connsiteY0" fmla="*/ 0 h 383507"/>
              <a:gd name="connsiteX1" fmla="*/ 382122 w 382122"/>
              <a:gd name="connsiteY1" fmla="*/ 5394 h 383507"/>
              <a:gd name="connsiteX2" fmla="*/ 382122 w 382122"/>
              <a:gd name="connsiteY2" fmla="*/ 214853 h 383507"/>
              <a:gd name="connsiteX3" fmla="*/ 377878 w 382122"/>
              <a:gd name="connsiteY3" fmla="*/ 211991 h 383507"/>
              <a:gd name="connsiteX4" fmla="*/ 328612 w 382122"/>
              <a:gd name="connsiteY4" fmla="*/ 202045 h 383507"/>
              <a:gd name="connsiteX5" fmla="*/ 202044 w 382122"/>
              <a:gd name="connsiteY5" fmla="*/ 328613 h 383507"/>
              <a:gd name="connsiteX6" fmla="*/ 211990 w 382122"/>
              <a:gd name="connsiteY6" fmla="*/ 377879 h 383507"/>
              <a:gd name="connsiteX7" fmla="*/ 215785 w 382122"/>
              <a:gd name="connsiteY7" fmla="*/ 383507 h 383507"/>
              <a:gd name="connsiteX8" fmla="*/ 11083 w 382122"/>
              <a:gd name="connsiteY8" fmla="*/ 383507 h 383507"/>
              <a:gd name="connsiteX9" fmla="*/ 0 w 382122"/>
              <a:gd name="connsiteY9" fmla="*/ 328613 h 383507"/>
              <a:gd name="connsiteX10" fmla="*/ 328613 w 382122"/>
              <a:gd name="connsiteY10" fmla="*/ 0 h 38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2122" h="383507">
                <a:moveTo>
                  <a:pt x="328613" y="0"/>
                </a:moveTo>
                <a:lnTo>
                  <a:pt x="382122" y="5394"/>
                </a:lnTo>
                <a:lnTo>
                  <a:pt x="382122" y="214853"/>
                </a:lnTo>
                <a:lnTo>
                  <a:pt x="377878" y="211991"/>
                </a:lnTo>
                <a:cubicBezTo>
                  <a:pt x="362736" y="205587"/>
                  <a:pt x="346088" y="202045"/>
                  <a:pt x="328612" y="202045"/>
                </a:cubicBezTo>
                <a:cubicBezTo>
                  <a:pt x="258710" y="202045"/>
                  <a:pt x="202044" y="258711"/>
                  <a:pt x="202044" y="328613"/>
                </a:cubicBezTo>
                <a:cubicBezTo>
                  <a:pt x="202044" y="346089"/>
                  <a:pt x="205586" y="362737"/>
                  <a:pt x="211990" y="377879"/>
                </a:cubicBezTo>
                <a:lnTo>
                  <a:pt x="215785" y="383507"/>
                </a:lnTo>
                <a:lnTo>
                  <a:pt x="11083" y="383507"/>
                </a:lnTo>
                <a:lnTo>
                  <a:pt x="0" y="328613"/>
                </a:lnTo>
                <a:cubicBezTo>
                  <a:pt x="0" y="147125"/>
                  <a:pt x="147125" y="0"/>
                  <a:pt x="328613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2C48537-F87D-6F7E-8330-9831E96B4927}"/>
              </a:ext>
            </a:extLst>
          </p:cNvPr>
          <p:cNvSpPr/>
          <p:nvPr/>
        </p:nvSpPr>
        <p:spPr>
          <a:xfrm>
            <a:off x="10563225" y="4629754"/>
            <a:ext cx="382122" cy="383507"/>
          </a:xfrm>
          <a:custGeom>
            <a:avLst/>
            <a:gdLst>
              <a:gd name="connsiteX0" fmla="*/ 328613 w 382122"/>
              <a:gd name="connsiteY0" fmla="*/ 0 h 383507"/>
              <a:gd name="connsiteX1" fmla="*/ 382122 w 382122"/>
              <a:gd name="connsiteY1" fmla="*/ 5394 h 383507"/>
              <a:gd name="connsiteX2" fmla="*/ 382122 w 382122"/>
              <a:gd name="connsiteY2" fmla="*/ 214853 h 383507"/>
              <a:gd name="connsiteX3" fmla="*/ 377878 w 382122"/>
              <a:gd name="connsiteY3" fmla="*/ 211991 h 383507"/>
              <a:gd name="connsiteX4" fmla="*/ 328612 w 382122"/>
              <a:gd name="connsiteY4" fmla="*/ 202045 h 383507"/>
              <a:gd name="connsiteX5" fmla="*/ 202044 w 382122"/>
              <a:gd name="connsiteY5" fmla="*/ 328613 h 383507"/>
              <a:gd name="connsiteX6" fmla="*/ 211990 w 382122"/>
              <a:gd name="connsiteY6" fmla="*/ 377879 h 383507"/>
              <a:gd name="connsiteX7" fmla="*/ 215785 w 382122"/>
              <a:gd name="connsiteY7" fmla="*/ 383507 h 383507"/>
              <a:gd name="connsiteX8" fmla="*/ 11083 w 382122"/>
              <a:gd name="connsiteY8" fmla="*/ 383507 h 383507"/>
              <a:gd name="connsiteX9" fmla="*/ 0 w 382122"/>
              <a:gd name="connsiteY9" fmla="*/ 328613 h 383507"/>
              <a:gd name="connsiteX10" fmla="*/ 328613 w 382122"/>
              <a:gd name="connsiteY10" fmla="*/ 0 h 38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2122" h="383507">
                <a:moveTo>
                  <a:pt x="328613" y="0"/>
                </a:moveTo>
                <a:lnTo>
                  <a:pt x="382122" y="5394"/>
                </a:lnTo>
                <a:lnTo>
                  <a:pt x="382122" y="214853"/>
                </a:lnTo>
                <a:lnTo>
                  <a:pt x="377878" y="211991"/>
                </a:lnTo>
                <a:cubicBezTo>
                  <a:pt x="362736" y="205587"/>
                  <a:pt x="346088" y="202045"/>
                  <a:pt x="328612" y="202045"/>
                </a:cubicBezTo>
                <a:cubicBezTo>
                  <a:pt x="258710" y="202045"/>
                  <a:pt x="202044" y="258711"/>
                  <a:pt x="202044" y="328613"/>
                </a:cubicBezTo>
                <a:cubicBezTo>
                  <a:pt x="202044" y="346089"/>
                  <a:pt x="205586" y="362737"/>
                  <a:pt x="211990" y="377879"/>
                </a:cubicBezTo>
                <a:lnTo>
                  <a:pt x="215785" y="383507"/>
                </a:lnTo>
                <a:lnTo>
                  <a:pt x="11083" y="383507"/>
                </a:lnTo>
                <a:lnTo>
                  <a:pt x="0" y="328613"/>
                </a:lnTo>
                <a:cubicBezTo>
                  <a:pt x="0" y="147125"/>
                  <a:pt x="147125" y="0"/>
                  <a:pt x="328613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266F4B4-F519-BD3D-3387-5EC0075E7F85}"/>
              </a:ext>
            </a:extLst>
          </p:cNvPr>
          <p:cNvSpPr/>
          <p:nvPr/>
        </p:nvSpPr>
        <p:spPr>
          <a:xfrm>
            <a:off x="10563225" y="5868307"/>
            <a:ext cx="382122" cy="383507"/>
          </a:xfrm>
          <a:custGeom>
            <a:avLst/>
            <a:gdLst>
              <a:gd name="connsiteX0" fmla="*/ 328613 w 382122"/>
              <a:gd name="connsiteY0" fmla="*/ 0 h 383507"/>
              <a:gd name="connsiteX1" fmla="*/ 382122 w 382122"/>
              <a:gd name="connsiteY1" fmla="*/ 5394 h 383507"/>
              <a:gd name="connsiteX2" fmla="*/ 382122 w 382122"/>
              <a:gd name="connsiteY2" fmla="*/ 214853 h 383507"/>
              <a:gd name="connsiteX3" fmla="*/ 377878 w 382122"/>
              <a:gd name="connsiteY3" fmla="*/ 211991 h 383507"/>
              <a:gd name="connsiteX4" fmla="*/ 328612 w 382122"/>
              <a:gd name="connsiteY4" fmla="*/ 202045 h 383507"/>
              <a:gd name="connsiteX5" fmla="*/ 202044 w 382122"/>
              <a:gd name="connsiteY5" fmla="*/ 328613 h 383507"/>
              <a:gd name="connsiteX6" fmla="*/ 211990 w 382122"/>
              <a:gd name="connsiteY6" fmla="*/ 377879 h 383507"/>
              <a:gd name="connsiteX7" fmla="*/ 215785 w 382122"/>
              <a:gd name="connsiteY7" fmla="*/ 383507 h 383507"/>
              <a:gd name="connsiteX8" fmla="*/ 11083 w 382122"/>
              <a:gd name="connsiteY8" fmla="*/ 383507 h 383507"/>
              <a:gd name="connsiteX9" fmla="*/ 0 w 382122"/>
              <a:gd name="connsiteY9" fmla="*/ 328613 h 383507"/>
              <a:gd name="connsiteX10" fmla="*/ 328613 w 382122"/>
              <a:gd name="connsiteY10" fmla="*/ 0 h 38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2122" h="383507">
                <a:moveTo>
                  <a:pt x="328613" y="0"/>
                </a:moveTo>
                <a:lnTo>
                  <a:pt x="382122" y="5394"/>
                </a:lnTo>
                <a:lnTo>
                  <a:pt x="382122" y="214853"/>
                </a:lnTo>
                <a:lnTo>
                  <a:pt x="377878" y="211991"/>
                </a:lnTo>
                <a:cubicBezTo>
                  <a:pt x="362736" y="205587"/>
                  <a:pt x="346088" y="202045"/>
                  <a:pt x="328612" y="202045"/>
                </a:cubicBezTo>
                <a:cubicBezTo>
                  <a:pt x="258710" y="202045"/>
                  <a:pt x="202044" y="258711"/>
                  <a:pt x="202044" y="328613"/>
                </a:cubicBezTo>
                <a:cubicBezTo>
                  <a:pt x="202044" y="346089"/>
                  <a:pt x="205586" y="362737"/>
                  <a:pt x="211990" y="377879"/>
                </a:cubicBezTo>
                <a:lnTo>
                  <a:pt x="215785" y="383507"/>
                </a:lnTo>
                <a:lnTo>
                  <a:pt x="11083" y="383507"/>
                </a:lnTo>
                <a:lnTo>
                  <a:pt x="0" y="328613"/>
                </a:lnTo>
                <a:cubicBezTo>
                  <a:pt x="0" y="147125"/>
                  <a:pt x="147125" y="0"/>
                  <a:pt x="328613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98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CD3F2AEB-EE01-84CF-152A-03EBF3752FF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861C7DA-DD85-5F20-4F17-F7E86B394C3B}"/>
              </a:ext>
            </a:extLst>
          </p:cNvPr>
          <p:cNvSpPr/>
          <p:nvPr/>
        </p:nvSpPr>
        <p:spPr>
          <a:xfrm>
            <a:off x="6461760" y="0"/>
            <a:ext cx="5730240" cy="6858000"/>
          </a:xfrm>
          <a:custGeom>
            <a:avLst/>
            <a:gdLst>
              <a:gd name="connsiteX0" fmla="*/ 1404058 w 5730240"/>
              <a:gd name="connsiteY0" fmla="*/ 0 h 6858000"/>
              <a:gd name="connsiteX1" fmla="*/ 5730240 w 5730240"/>
              <a:gd name="connsiteY1" fmla="*/ 0 h 6858000"/>
              <a:gd name="connsiteX2" fmla="*/ 5730240 w 5730240"/>
              <a:gd name="connsiteY2" fmla="*/ 6858000 h 6858000"/>
              <a:gd name="connsiteX3" fmla="*/ 1404058 w 5730240"/>
              <a:gd name="connsiteY3" fmla="*/ 6858000 h 6858000"/>
              <a:gd name="connsiteX4" fmla="*/ 1270864 w 5730240"/>
              <a:gd name="connsiteY4" fmla="*/ 6718297 h 6858000"/>
              <a:gd name="connsiteX5" fmla="*/ 0 w 5730240"/>
              <a:gd name="connsiteY5" fmla="*/ 3429000 h 6858000"/>
              <a:gd name="connsiteX6" fmla="*/ 1270864 w 5730240"/>
              <a:gd name="connsiteY6" fmla="*/ 13970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0240" h="6858000">
                <a:moveTo>
                  <a:pt x="1404058" y="0"/>
                </a:moveTo>
                <a:lnTo>
                  <a:pt x="5730240" y="0"/>
                </a:lnTo>
                <a:lnTo>
                  <a:pt x="5730240" y="6858000"/>
                </a:lnTo>
                <a:lnTo>
                  <a:pt x="1404058" y="6858000"/>
                </a:lnTo>
                <a:lnTo>
                  <a:pt x="1270864" y="6718297"/>
                </a:lnTo>
                <a:cubicBezTo>
                  <a:pt x="481255" y="5849534"/>
                  <a:pt x="0" y="4695469"/>
                  <a:pt x="0" y="3429000"/>
                </a:cubicBezTo>
                <a:cubicBezTo>
                  <a:pt x="0" y="2162532"/>
                  <a:pt x="481255" y="1008466"/>
                  <a:pt x="1270864" y="13970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D6B27F4-9478-A3C6-D4C2-090518F923C6}"/>
              </a:ext>
            </a:extLst>
          </p:cNvPr>
          <p:cNvSpPr/>
          <p:nvPr/>
        </p:nvSpPr>
        <p:spPr>
          <a:xfrm flipH="1">
            <a:off x="0" y="5156200"/>
            <a:ext cx="1701800" cy="170180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306867-927F-94B1-6FEE-2DB020BD31E8}"/>
              </a:ext>
            </a:extLst>
          </p:cNvPr>
          <p:cNvSpPr txBox="1"/>
          <p:nvPr/>
        </p:nvSpPr>
        <p:spPr>
          <a:xfrm>
            <a:off x="915209" y="840950"/>
            <a:ext cx="1381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Regular"/>
                <a:ea typeface="思源黑体 CN Regular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2F36C5"/>
              </a:solidFill>
              <a:effectLst/>
              <a:uLnTx/>
              <a:uFillTx/>
              <a:latin typeface="思源黑体 CN Regular"/>
              <a:ea typeface="思源黑体 CN Regular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369497-1260-3F53-2A36-3B39A29A26C1}"/>
              </a:ext>
            </a:extLst>
          </p:cNvPr>
          <p:cNvSpPr txBox="1"/>
          <p:nvPr/>
        </p:nvSpPr>
        <p:spPr>
          <a:xfrm>
            <a:off x="915209" y="3205566"/>
            <a:ext cx="45838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Regular"/>
                <a:ea typeface="思源黑体 CN Regular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OVERVIEW OF THE WORK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ECCB88-8CB6-425E-D6C9-AFDC118AC44D}"/>
              </a:ext>
            </a:extLst>
          </p:cNvPr>
          <p:cNvSpPr txBox="1"/>
          <p:nvPr/>
        </p:nvSpPr>
        <p:spPr>
          <a:xfrm>
            <a:off x="915209" y="1638057"/>
            <a:ext cx="50156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PART 01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CF309C-3DFF-8F46-5BF5-5345B8AC3B64}"/>
              </a:ext>
            </a:extLst>
          </p:cNvPr>
          <p:cNvSpPr txBox="1"/>
          <p:nvPr/>
        </p:nvSpPr>
        <p:spPr>
          <a:xfrm>
            <a:off x="915208" y="3828906"/>
            <a:ext cx="4735315" cy="1026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51PPT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模板网，幻灯片演示模板及素材免费下载！</a:t>
            </a:r>
          </a:p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51PPT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模板网 官网唯一网址：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F36C5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www.51pptmoban.com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918B393-A155-969E-D569-A378F62F97FA}"/>
              </a:ext>
            </a:extLst>
          </p:cNvPr>
          <p:cNvSpPr/>
          <p:nvPr/>
        </p:nvSpPr>
        <p:spPr>
          <a:xfrm>
            <a:off x="915209" y="2921000"/>
            <a:ext cx="2983691" cy="24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6A6BB0-A80D-FF9D-F034-397A493A3E02}"/>
              </a:ext>
            </a:extLst>
          </p:cNvPr>
          <p:cNvSpPr txBox="1"/>
          <p:nvPr/>
        </p:nvSpPr>
        <p:spPr>
          <a:xfrm>
            <a:off x="915209" y="2332787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工作概述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CBE11AA-05B9-A85D-0CA1-07AC4FB4C62D}"/>
              </a:ext>
            </a:extLst>
          </p:cNvPr>
          <p:cNvSpPr/>
          <p:nvPr/>
        </p:nvSpPr>
        <p:spPr>
          <a:xfrm flipH="1">
            <a:off x="6635921" y="0"/>
            <a:ext cx="5609275" cy="6858000"/>
          </a:xfrm>
          <a:custGeom>
            <a:avLst/>
            <a:gdLst>
              <a:gd name="connsiteX0" fmla="*/ 0 w 5609275"/>
              <a:gd name="connsiteY0" fmla="*/ 0 h 6858000"/>
              <a:gd name="connsiteX1" fmla="*/ 3849437 w 5609275"/>
              <a:gd name="connsiteY1" fmla="*/ 0 h 6858000"/>
              <a:gd name="connsiteX2" fmla="*/ 3906190 w 5609275"/>
              <a:gd name="connsiteY2" fmla="*/ 44599 h 6858000"/>
              <a:gd name="connsiteX3" fmla="*/ 5609275 w 5609275"/>
              <a:gd name="connsiteY3" fmla="*/ 3655915 h 6858000"/>
              <a:gd name="connsiteX4" fmla="*/ 4393496 w 5609275"/>
              <a:gd name="connsiteY4" fmla="*/ 6802642 h 6858000"/>
              <a:gd name="connsiteX5" fmla="*/ 4340717 w 5609275"/>
              <a:gd name="connsiteY5" fmla="*/ 6858000 h 6858000"/>
              <a:gd name="connsiteX6" fmla="*/ 0 w 560927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75" h="6858000">
                <a:moveTo>
                  <a:pt x="0" y="0"/>
                </a:moveTo>
                <a:lnTo>
                  <a:pt x="3849437" y="0"/>
                </a:lnTo>
                <a:lnTo>
                  <a:pt x="3906190" y="44599"/>
                </a:lnTo>
                <a:cubicBezTo>
                  <a:pt x="4946307" y="902980"/>
                  <a:pt x="5609275" y="2202025"/>
                  <a:pt x="5609275" y="3655915"/>
                </a:cubicBezTo>
                <a:cubicBezTo>
                  <a:pt x="5609275" y="4867490"/>
                  <a:pt x="5148881" y="5971534"/>
                  <a:pt x="4393496" y="6802642"/>
                </a:cubicBezTo>
                <a:lnTo>
                  <a:pt x="4340717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70FAC403-2CE6-DA66-F996-B451EBE4BB4D}"/>
              </a:ext>
            </a:extLst>
          </p:cNvPr>
          <p:cNvSpPr/>
          <p:nvPr/>
        </p:nvSpPr>
        <p:spPr>
          <a:xfrm flipH="1">
            <a:off x="6635922" y="-1024085"/>
            <a:ext cx="9360000" cy="9360000"/>
          </a:xfrm>
          <a:prstGeom prst="arc">
            <a:avLst>
              <a:gd name="adj1" fmla="val 20445035"/>
              <a:gd name="adj2" fmla="val 2765567"/>
            </a:avLst>
          </a:prstGeom>
          <a:ln w="762000" cap="rnd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CBCB1262-2618-F701-CCEB-B2A78A42B490}"/>
              </a:ext>
            </a:extLst>
          </p:cNvPr>
          <p:cNvSpPr/>
          <p:nvPr/>
        </p:nvSpPr>
        <p:spPr>
          <a:xfrm flipH="1">
            <a:off x="6805689" y="-854318"/>
            <a:ext cx="9020466" cy="9020466"/>
          </a:xfrm>
          <a:prstGeom prst="arc">
            <a:avLst>
              <a:gd name="adj1" fmla="val 17424240"/>
              <a:gd name="adj2" fmla="val 2990188"/>
            </a:avLst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30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背景图案&#10;&#10;描述已自动生成">
            <a:extLst>
              <a:ext uri="{FF2B5EF4-FFF2-40B4-BE49-F238E27FC236}">
                <a16:creationId xmlns:a16="http://schemas.microsoft.com/office/drawing/2014/main" id="{692F463C-FB36-974A-E9D3-EDFC6F2D0BB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D9868E62-09D6-2CF8-09EA-DD3BE648E065}"/>
              </a:ext>
            </a:extLst>
          </p:cNvPr>
          <p:cNvSpPr/>
          <p:nvPr/>
        </p:nvSpPr>
        <p:spPr>
          <a:xfrm>
            <a:off x="0" y="4998720"/>
            <a:ext cx="12192000" cy="1859280"/>
          </a:xfrm>
          <a:prstGeom prst="round2SameRect">
            <a:avLst>
              <a:gd name="adj1" fmla="val 1502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7FD17FD-3540-4639-48FE-5D2AE9752698}"/>
              </a:ext>
            </a:extLst>
          </p:cNvPr>
          <p:cNvSpPr/>
          <p:nvPr/>
        </p:nvSpPr>
        <p:spPr>
          <a:xfrm flipH="1" flipV="1">
            <a:off x="0" y="0"/>
            <a:ext cx="899160" cy="89916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24120A0D-9DE8-8C94-146D-774E470E3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39" y="399120"/>
            <a:ext cx="177997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工作概述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F8B79408-48C6-B1C1-6A09-D9C0176A1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699" y="598429"/>
            <a:ext cx="2638351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OVERVIEW OF THE WORK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2BD8BA-9A25-4B69-FFB6-BD9BC0B854F1}"/>
              </a:ext>
            </a:extLst>
          </p:cNvPr>
          <p:cNvSpPr/>
          <p:nvPr/>
        </p:nvSpPr>
        <p:spPr>
          <a:xfrm>
            <a:off x="876300" y="1325880"/>
            <a:ext cx="3215640" cy="4754880"/>
          </a:xfrm>
          <a:prstGeom prst="roundRect">
            <a:avLst>
              <a:gd name="adj" fmla="val 5667"/>
            </a:avLst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64F69F0-5F15-7EE4-13FD-D53E5E257D32}"/>
              </a:ext>
            </a:extLst>
          </p:cNvPr>
          <p:cNvSpPr/>
          <p:nvPr/>
        </p:nvSpPr>
        <p:spPr>
          <a:xfrm>
            <a:off x="4488180" y="1325880"/>
            <a:ext cx="3215640" cy="4754880"/>
          </a:xfrm>
          <a:prstGeom prst="roundRect">
            <a:avLst>
              <a:gd name="adj" fmla="val 5667"/>
            </a:avLst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F1BAC577-FE60-B7F6-7239-B79C623B33DF}"/>
              </a:ext>
            </a:extLst>
          </p:cNvPr>
          <p:cNvSpPr/>
          <p:nvPr/>
        </p:nvSpPr>
        <p:spPr>
          <a:xfrm>
            <a:off x="8100060" y="1325880"/>
            <a:ext cx="3215640" cy="4754880"/>
          </a:xfrm>
          <a:prstGeom prst="roundRect">
            <a:avLst>
              <a:gd name="adj" fmla="val 5667"/>
            </a:avLst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E157B0A-C4A9-DD82-6BAE-21BAE0E03312}"/>
              </a:ext>
            </a:extLst>
          </p:cNvPr>
          <p:cNvSpPr txBox="1"/>
          <p:nvPr/>
        </p:nvSpPr>
        <p:spPr>
          <a:xfrm>
            <a:off x="1082613" y="1627261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989B8D-BD9A-60EB-8286-F6D3EA2772B2}"/>
              </a:ext>
            </a:extLst>
          </p:cNvPr>
          <p:cNvSpPr txBox="1"/>
          <p:nvPr/>
        </p:nvSpPr>
        <p:spPr>
          <a:xfrm>
            <a:off x="1097567" y="2088926"/>
            <a:ext cx="2773107" cy="3664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3765">
              <a:lnSpc>
                <a:spcPct val="130000"/>
              </a:lnSpc>
              <a:buSzPct val="25000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文本或者复制适合内容粘贴到此处，单击此处添加文本或者复制适合内容粘贴到此处，单击此处添加文本或者复制适合内容粘贴到此处，单击此处添加文本或者复制适合内容粘贴到此处，单击此处添加文本或者复制适合内容粘贴到此处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776CEBA-F87D-2860-6F02-AA50434B6385}"/>
              </a:ext>
            </a:extLst>
          </p:cNvPr>
          <p:cNvSpPr txBox="1"/>
          <p:nvPr/>
        </p:nvSpPr>
        <p:spPr>
          <a:xfrm>
            <a:off x="4694493" y="1627261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0DBA3C-C388-EA46-E1EA-DD3C45D3F7F3}"/>
              </a:ext>
            </a:extLst>
          </p:cNvPr>
          <p:cNvSpPr txBox="1"/>
          <p:nvPr/>
        </p:nvSpPr>
        <p:spPr>
          <a:xfrm>
            <a:off x="4709447" y="2088926"/>
            <a:ext cx="2994373" cy="33039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3765">
              <a:lnSpc>
                <a:spcPct val="130000"/>
              </a:lnSpc>
              <a:buSzPct val="25000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单击此处添加文本或者复制适合内容粘贴到此处，单击此处添加文本或者复制适合内容粘贴到此处，单击此处添加文本或者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51PPT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模板网，幻灯片演示模板及素材免费下载！</a:t>
            </a:r>
          </a:p>
          <a:p>
            <a:pPr algn="just" defTabSz="913765">
              <a:lnSpc>
                <a:spcPct val="130000"/>
              </a:lnSpc>
              <a:buSzPct val="25000"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51PPT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模板网 官网唯一网址：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www.51pptmoban.com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91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0CD3A0C8-826D-8E70-722A-4DB143DCC6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DE4C97A-E452-78C7-FA11-28CC8339E69A}"/>
              </a:ext>
            </a:extLst>
          </p:cNvPr>
          <p:cNvSpPr/>
          <p:nvPr/>
        </p:nvSpPr>
        <p:spPr>
          <a:xfrm flipH="1" flipV="1">
            <a:off x="0" y="0"/>
            <a:ext cx="899160" cy="89916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A014CA4-57BD-B0BF-7177-8FE7E0F85EA2}"/>
              </a:ext>
            </a:extLst>
          </p:cNvPr>
          <p:cNvSpPr/>
          <p:nvPr/>
        </p:nvSpPr>
        <p:spPr>
          <a:xfrm>
            <a:off x="0" y="2697479"/>
            <a:ext cx="3794760" cy="3833949"/>
          </a:xfrm>
          <a:custGeom>
            <a:avLst/>
            <a:gdLst>
              <a:gd name="connsiteX0" fmla="*/ 0 w 3383280"/>
              <a:gd name="connsiteY0" fmla="*/ 0 h 3535680"/>
              <a:gd name="connsiteX1" fmla="*/ 3235948 w 3383280"/>
              <a:gd name="connsiteY1" fmla="*/ 0 h 3535680"/>
              <a:gd name="connsiteX2" fmla="*/ 3383280 w 3383280"/>
              <a:gd name="connsiteY2" fmla="*/ 147332 h 3535680"/>
              <a:gd name="connsiteX3" fmla="*/ 3383280 w 3383280"/>
              <a:gd name="connsiteY3" fmla="*/ 3388348 h 3535680"/>
              <a:gd name="connsiteX4" fmla="*/ 3235948 w 3383280"/>
              <a:gd name="connsiteY4" fmla="*/ 3535680 h 3535680"/>
              <a:gd name="connsiteX5" fmla="*/ 0 w 3383280"/>
              <a:gd name="connsiteY5" fmla="*/ 3535680 h 35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3280" h="3535680">
                <a:moveTo>
                  <a:pt x="0" y="0"/>
                </a:moveTo>
                <a:lnTo>
                  <a:pt x="3235948" y="0"/>
                </a:lnTo>
                <a:cubicBezTo>
                  <a:pt x="3317317" y="0"/>
                  <a:pt x="3383280" y="65963"/>
                  <a:pt x="3383280" y="147332"/>
                </a:cubicBezTo>
                <a:lnTo>
                  <a:pt x="3383280" y="3388348"/>
                </a:lnTo>
                <a:cubicBezTo>
                  <a:pt x="3383280" y="3469717"/>
                  <a:pt x="3317317" y="3535680"/>
                  <a:pt x="3235948" y="3535680"/>
                </a:cubicBezTo>
                <a:lnTo>
                  <a:pt x="0" y="353568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31D1A24-C580-AD7D-33E6-F97FD3B20581}"/>
              </a:ext>
            </a:extLst>
          </p:cNvPr>
          <p:cNvSpPr/>
          <p:nvPr/>
        </p:nvSpPr>
        <p:spPr>
          <a:xfrm>
            <a:off x="727234" y="1173480"/>
            <a:ext cx="3772853" cy="5064034"/>
          </a:xfrm>
          <a:prstGeom prst="roundRect">
            <a:avLst>
              <a:gd name="adj" fmla="val 2859"/>
            </a:avLst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5468103-88D9-F6C3-8940-40C375C8F94E}"/>
              </a:ext>
            </a:extLst>
          </p:cNvPr>
          <p:cNvSpPr/>
          <p:nvPr/>
        </p:nvSpPr>
        <p:spPr>
          <a:xfrm>
            <a:off x="5220386" y="1189406"/>
            <a:ext cx="6244381" cy="1553794"/>
          </a:xfrm>
          <a:prstGeom prst="roundRect">
            <a:avLst/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F05412A-0EE8-BF1C-D6E2-D35E47DB97B2}"/>
              </a:ext>
            </a:extLst>
          </p:cNvPr>
          <p:cNvSpPr txBox="1"/>
          <p:nvPr/>
        </p:nvSpPr>
        <p:spPr>
          <a:xfrm>
            <a:off x="5421770" y="1343857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B6CC96-4CCE-A148-76F0-67961C2A3BF9}"/>
              </a:ext>
            </a:extLst>
          </p:cNvPr>
          <p:cNvSpPr txBox="1"/>
          <p:nvPr/>
        </p:nvSpPr>
        <p:spPr>
          <a:xfrm>
            <a:off x="5436724" y="1805522"/>
            <a:ext cx="5744198" cy="783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  <a:buSzPct val="25000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单击此处添加文本或者复制适合内容粘贴到此处，单击此处添加文本，单击此处添加文本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69BAF0E-C1C1-29AB-7092-CEA02E400FCE}"/>
              </a:ext>
            </a:extLst>
          </p:cNvPr>
          <p:cNvSpPr/>
          <p:nvPr/>
        </p:nvSpPr>
        <p:spPr>
          <a:xfrm>
            <a:off x="5220386" y="2934386"/>
            <a:ext cx="6244381" cy="1553794"/>
          </a:xfrm>
          <a:prstGeom prst="roundRect">
            <a:avLst/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91CC73-5DAC-54FA-07A3-AB7AEB6022DF}"/>
              </a:ext>
            </a:extLst>
          </p:cNvPr>
          <p:cNvSpPr txBox="1"/>
          <p:nvPr/>
        </p:nvSpPr>
        <p:spPr>
          <a:xfrm>
            <a:off x="5421770" y="3088837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8E9CDB6-C6A1-4ED1-9673-D955003AA0E2}"/>
              </a:ext>
            </a:extLst>
          </p:cNvPr>
          <p:cNvSpPr txBox="1"/>
          <p:nvPr/>
        </p:nvSpPr>
        <p:spPr>
          <a:xfrm>
            <a:off x="5436724" y="3550502"/>
            <a:ext cx="5744198" cy="783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  <a:buSzPct val="25000"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51PPT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模板网，幻灯片演示模板及素材免费下载！</a:t>
            </a:r>
          </a:p>
          <a:p>
            <a:pPr defTabSz="913765">
              <a:lnSpc>
                <a:spcPct val="130000"/>
              </a:lnSpc>
              <a:buSzPct val="25000"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51PPT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模板网 官网唯一网址：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www.51pptmoban.com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EC3EA08-BC45-7666-2B7F-F67E0A7C15BC}"/>
              </a:ext>
            </a:extLst>
          </p:cNvPr>
          <p:cNvSpPr/>
          <p:nvPr/>
        </p:nvSpPr>
        <p:spPr>
          <a:xfrm>
            <a:off x="5220386" y="4679366"/>
            <a:ext cx="6244381" cy="1553794"/>
          </a:xfrm>
          <a:prstGeom prst="roundRect">
            <a:avLst/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2E3F3FA-BFF1-64CB-A07A-6361BCA9FC48}"/>
              </a:ext>
            </a:extLst>
          </p:cNvPr>
          <p:cNvSpPr txBox="1"/>
          <p:nvPr/>
        </p:nvSpPr>
        <p:spPr>
          <a:xfrm>
            <a:off x="5421770" y="4833817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D1376E7-6BCA-A2A0-A5CB-23EC588C36D0}"/>
              </a:ext>
            </a:extLst>
          </p:cNvPr>
          <p:cNvSpPr txBox="1"/>
          <p:nvPr/>
        </p:nvSpPr>
        <p:spPr>
          <a:xfrm>
            <a:off x="5436724" y="5295482"/>
            <a:ext cx="5744198" cy="783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  <a:buSzPct val="25000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单击此处添加文本或者复制适合内容粘贴到此处，单击此处添加文本，单击此处添加文本</a:t>
            </a:r>
          </a:p>
        </p:txBody>
      </p:sp>
      <p:sp>
        <p:nvSpPr>
          <p:cNvPr id="2" name="Text Box 7">
            <a:extLst>
              <a:ext uri="{FF2B5EF4-FFF2-40B4-BE49-F238E27FC236}">
                <a16:creationId xmlns:a16="http://schemas.microsoft.com/office/drawing/2014/main" id="{376414F8-1766-AD04-F5DD-22895880A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39" y="399120"/>
            <a:ext cx="177997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发展情况</a:t>
            </a:r>
          </a:p>
        </p:txBody>
      </p:sp>
      <p:sp>
        <p:nvSpPr>
          <p:cNvPr id="3" name="Text Box 7">
            <a:extLst>
              <a:ext uri="{FF2B5EF4-FFF2-40B4-BE49-F238E27FC236}">
                <a16:creationId xmlns:a16="http://schemas.microsoft.com/office/drawing/2014/main" id="{992842C3-5A48-218A-B13C-309E74358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699" y="598429"/>
            <a:ext cx="176336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en-US" altLang="zh-CN" sz="1600" b="1" dirty="0">
                <a:solidFill>
                  <a:schemeClr val="accent3"/>
                </a:solidFill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DEVELOPMENTS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6DBF17F-0D8E-8F84-B1EA-C9C1EC1B4108}"/>
              </a:ext>
            </a:extLst>
          </p:cNvPr>
          <p:cNvCxnSpPr>
            <a:cxnSpLocks/>
          </p:cNvCxnSpPr>
          <p:nvPr/>
        </p:nvCxnSpPr>
        <p:spPr>
          <a:xfrm>
            <a:off x="4495733" y="1297577"/>
            <a:ext cx="0" cy="4815840"/>
          </a:xfrm>
          <a:prstGeom prst="line">
            <a:avLst/>
          </a:prstGeom>
          <a:ln w="25400" cap="rnd">
            <a:solidFill>
              <a:schemeClr val="accent2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AF5D2A21-0BF0-F62D-182A-263A23AE8BFE}"/>
              </a:ext>
            </a:extLst>
          </p:cNvPr>
          <p:cNvSpPr/>
          <p:nvPr/>
        </p:nvSpPr>
        <p:spPr>
          <a:xfrm>
            <a:off x="4071693" y="1542263"/>
            <a:ext cx="848080" cy="84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B4C0CFA-BA9D-4AD6-5A40-1E79CB5E8DB7}"/>
              </a:ext>
            </a:extLst>
          </p:cNvPr>
          <p:cNvSpPr txBox="1"/>
          <p:nvPr/>
        </p:nvSpPr>
        <p:spPr>
          <a:xfrm>
            <a:off x="4212705" y="1735471"/>
            <a:ext cx="56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2ED0682-3CA0-F985-8A34-BAA49E2A7451}"/>
              </a:ext>
            </a:extLst>
          </p:cNvPr>
          <p:cNvSpPr/>
          <p:nvPr/>
        </p:nvSpPr>
        <p:spPr>
          <a:xfrm>
            <a:off x="4071693" y="3287243"/>
            <a:ext cx="848080" cy="84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97004D0-B13B-6005-8E03-B097B4F8D5BB}"/>
              </a:ext>
            </a:extLst>
          </p:cNvPr>
          <p:cNvSpPr txBox="1"/>
          <p:nvPr/>
        </p:nvSpPr>
        <p:spPr>
          <a:xfrm>
            <a:off x="4212705" y="3480451"/>
            <a:ext cx="56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3A0AB07-EAEA-745E-1FBE-E5B9CE4F7E3A}"/>
              </a:ext>
            </a:extLst>
          </p:cNvPr>
          <p:cNvSpPr/>
          <p:nvPr/>
        </p:nvSpPr>
        <p:spPr>
          <a:xfrm>
            <a:off x="4071693" y="5032223"/>
            <a:ext cx="848080" cy="84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6CEF049-6641-E7A5-A01A-287C281FA2EC}"/>
              </a:ext>
            </a:extLst>
          </p:cNvPr>
          <p:cNvSpPr txBox="1"/>
          <p:nvPr/>
        </p:nvSpPr>
        <p:spPr>
          <a:xfrm>
            <a:off x="4212705" y="5225431"/>
            <a:ext cx="566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362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0CD3A0C8-826D-8E70-722A-4DB143DCC6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DE4C97A-E452-78C7-FA11-28CC8339E69A}"/>
              </a:ext>
            </a:extLst>
          </p:cNvPr>
          <p:cNvSpPr/>
          <p:nvPr/>
        </p:nvSpPr>
        <p:spPr>
          <a:xfrm flipH="1" flipV="1">
            <a:off x="0" y="0"/>
            <a:ext cx="899160" cy="89916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6F90F9E-F843-B501-2E89-A26307E99E1F}"/>
              </a:ext>
            </a:extLst>
          </p:cNvPr>
          <p:cNvSpPr/>
          <p:nvPr/>
        </p:nvSpPr>
        <p:spPr>
          <a:xfrm>
            <a:off x="695325" y="3291840"/>
            <a:ext cx="5568315" cy="2727960"/>
          </a:xfrm>
          <a:prstGeom prst="roundRect">
            <a:avLst>
              <a:gd name="adj" fmla="val 5667"/>
            </a:avLst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1640A7B-C56A-9D05-5B84-9D69F6072BF9}"/>
              </a:ext>
            </a:extLst>
          </p:cNvPr>
          <p:cNvSpPr/>
          <p:nvPr/>
        </p:nvSpPr>
        <p:spPr>
          <a:xfrm>
            <a:off x="876300" y="1341120"/>
            <a:ext cx="4823460" cy="2225040"/>
          </a:xfrm>
          <a:prstGeom prst="roundRect">
            <a:avLst>
              <a:gd name="adj" fmla="val 5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1B1F413-9E09-A43B-7BCA-8E4E6F252D3F}"/>
              </a:ext>
            </a:extLst>
          </p:cNvPr>
          <p:cNvGrpSpPr/>
          <p:nvPr/>
        </p:nvGrpSpPr>
        <p:grpSpPr>
          <a:xfrm>
            <a:off x="1055657" y="1471095"/>
            <a:ext cx="4464747" cy="1965090"/>
            <a:chOff x="1082613" y="1476571"/>
            <a:chExt cx="4464747" cy="196509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363F960-FF9A-4816-A89B-719FBDC194DA}"/>
                </a:ext>
              </a:extLst>
            </p:cNvPr>
            <p:cNvSpPr txBox="1"/>
            <p:nvPr/>
          </p:nvSpPr>
          <p:spPr>
            <a:xfrm>
              <a:off x="1082613" y="1476571"/>
              <a:ext cx="2079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请输入标题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21D098-F705-7023-B2B7-DA21ED249C97}"/>
                </a:ext>
              </a:extLst>
            </p:cNvPr>
            <p:cNvSpPr txBox="1"/>
            <p:nvPr/>
          </p:nvSpPr>
          <p:spPr>
            <a:xfrm>
              <a:off x="1095173" y="1938236"/>
              <a:ext cx="4452187" cy="1503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单击此处添加文本或者复制适合内容粘贴到此处，单击此处添加文本或者复制适合内容粘贴到此处，单击此处添加文本或者复制适合内容粘贴到此处，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961A1B9-DEBE-37E0-B1DC-4CF15736B6E1}"/>
              </a:ext>
            </a:extLst>
          </p:cNvPr>
          <p:cNvSpPr/>
          <p:nvPr/>
        </p:nvSpPr>
        <p:spPr>
          <a:xfrm>
            <a:off x="6438900" y="1372286"/>
            <a:ext cx="4808220" cy="1844040"/>
          </a:xfrm>
          <a:prstGeom prst="roundRect">
            <a:avLst>
              <a:gd name="adj" fmla="val 5667"/>
            </a:avLst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7AB468-A659-FB68-541F-A895C0CCAD6F}"/>
              </a:ext>
            </a:extLst>
          </p:cNvPr>
          <p:cNvGrpSpPr/>
          <p:nvPr/>
        </p:nvGrpSpPr>
        <p:grpSpPr>
          <a:xfrm>
            <a:off x="6645213" y="1491811"/>
            <a:ext cx="4647627" cy="1604991"/>
            <a:chOff x="1082613" y="1627261"/>
            <a:chExt cx="5958267" cy="160499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80B2A41-5262-B099-8BB1-578DF86699E9}"/>
                </a:ext>
              </a:extLst>
            </p:cNvPr>
            <p:cNvSpPr txBox="1"/>
            <p:nvPr/>
          </p:nvSpPr>
          <p:spPr>
            <a:xfrm>
              <a:off x="1082613" y="1627261"/>
              <a:ext cx="247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请输入标题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388B7A4-5B39-8517-514E-A7890217F45F}"/>
                </a:ext>
              </a:extLst>
            </p:cNvPr>
            <p:cNvSpPr txBox="1"/>
            <p:nvPr/>
          </p:nvSpPr>
          <p:spPr>
            <a:xfrm>
              <a:off x="1097567" y="2088926"/>
              <a:ext cx="5943313" cy="1143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单击此处添加文本或者复制适合内容粘贴到此处，单击此处添加文本或者复制适合内容粘贴到此处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30DDE96-500E-3006-565A-DB419BBEB370}"/>
              </a:ext>
            </a:extLst>
          </p:cNvPr>
          <p:cNvSpPr/>
          <p:nvPr/>
        </p:nvSpPr>
        <p:spPr>
          <a:xfrm>
            <a:off x="6438900" y="3399206"/>
            <a:ext cx="4808220" cy="2681554"/>
          </a:xfrm>
          <a:prstGeom prst="roundRect">
            <a:avLst>
              <a:gd name="adj" fmla="val 5667"/>
            </a:avLst>
          </a:prstGeom>
          <a:solidFill>
            <a:srgbClr val="F1F3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342F83E-82FB-F96A-2F7A-C27F4F3A6DD4}"/>
              </a:ext>
            </a:extLst>
          </p:cNvPr>
          <p:cNvGrpSpPr/>
          <p:nvPr/>
        </p:nvGrpSpPr>
        <p:grpSpPr>
          <a:xfrm>
            <a:off x="6645213" y="3518731"/>
            <a:ext cx="4647627" cy="2325188"/>
            <a:chOff x="1082613" y="1627261"/>
            <a:chExt cx="5958267" cy="232518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E3D30C6-73B7-293B-962D-E2128020567B}"/>
                </a:ext>
              </a:extLst>
            </p:cNvPr>
            <p:cNvSpPr txBox="1"/>
            <p:nvPr/>
          </p:nvSpPr>
          <p:spPr>
            <a:xfrm>
              <a:off x="1082613" y="1627261"/>
              <a:ext cx="247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请输入标题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C161BD1-2BB4-17C2-54F5-4A0756260B54}"/>
                </a:ext>
              </a:extLst>
            </p:cNvPr>
            <p:cNvSpPr txBox="1"/>
            <p:nvPr/>
          </p:nvSpPr>
          <p:spPr>
            <a:xfrm>
              <a:off x="1097568" y="2088926"/>
              <a:ext cx="5943312" cy="1863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单击此处添加文本或者复制适合内容粘贴到此处，单击此处添加文本或者复制适合内容粘贴到此处，单击此处添加文本或者复制适合内容粘贴到此处，单击此处添加文本或者复制适合内容粘贴到此处</a:t>
              </a:r>
            </a:p>
          </p:txBody>
        </p:sp>
      </p:grpSp>
      <p:sp>
        <p:nvSpPr>
          <p:cNvPr id="3" name="Text Box 7">
            <a:extLst>
              <a:ext uri="{FF2B5EF4-FFF2-40B4-BE49-F238E27FC236}">
                <a16:creationId xmlns:a16="http://schemas.microsoft.com/office/drawing/2014/main" id="{367BE826-1C37-A0B0-7A82-FE11C645F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39" y="399120"/>
            <a:ext cx="177997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工作安排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52645141-8597-9A20-AE6A-B14370F45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699" y="598429"/>
            <a:ext cx="2672719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en-US" altLang="zh-CN" sz="1600" b="1" dirty="0">
                <a:solidFill>
                  <a:schemeClr val="accent3"/>
                </a:solidFill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ORGANIZATION OF WORK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1042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0CD3A0C8-826D-8E70-722A-4DB143DCC6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DE4C97A-E452-78C7-FA11-28CC8339E69A}"/>
              </a:ext>
            </a:extLst>
          </p:cNvPr>
          <p:cNvSpPr/>
          <p:nvPr/>
        </p:nvSpPr>
        <p:spPr>
          <a:xfrm flipH="1" flipV="1">
            <a:off x="0" y="0"/>
            <a:ext cx="899160" cy="89916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9D92D9E5-D329-CA8C-C4AB-F14D92F77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39" y="399120"/>
            <a:ext cx="177997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项目成果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481A3DC7-2DA2-C14A-5F05-786DE57BE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699" y="598429"/>
            <a:ext cx="2258119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en-US" altLang="zh-CN" sz="1600" b="1" dirty="0">
                <a:solidFill>
                  <a:schemeClr val="accent3"/>
                </a:solidFill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PROJECT OUTCOMES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AA8EB94-8B5C-EDC9-B91E-9ACD7ACAAB63}"/>
              </a:ext>
            </a:extLst>
          </p:cNvPr>
          <p:cNvSpPr/>
          <p:nvPr/>
        </p:nvSpPr>
        <p:spPr>
          <a:xfrm>
            <a:off x="8732520" y="3322320"/>
            <a:ext cx="3459480" cy="3535680"/>
          </a:xfrm>
          <a:custGeom>
            <a:avLst/>
            <a:gdLst>
              <a:gd name="connsiteX0" fmla="*/ 441962 w 3459480"/>
              <a:gd name="connsiteY0" fmla="*/ 0 h 3535680"/>
              <a:gd name="connsiteX1" fmla="*/ 3459480 w 3459480"/>
              <a:gd name="connsiteY1" fmla="*/ 0 h 3535680"/>
              <a:gd name="connsiteX2" fmla="*/ 3459480 w 3459480"/>
              <a:gd name="connsiteY2" fmla="*/ 3535680 h 3535680"/>
              <a:gd name="connsiteX3" fmla="*/ 0 w 3459480"/>
              <a:gd name="connsiteY3" fmla="*/ 3535680 h 3535680"/>
              <a:gd name="connsiteX4" fmla="*/ 0 w 3459480"/>
              <a:gd name="connsiteY4" fmla="*/ 441962 h 3535680"/>
              <a:gd name="connsiteX5" fmla="*/ 441962 w 3459480"/>
              <a:gd name="connsiteY5" fmla="*/ 0 h 35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59480" h="3535680">
                <a:moveTo>
                  <a:pt x="441962" y="0"/>
                </a:moveTo>
                <a:lnTo>
                  <a:pt x="3459480" y="0"/>
                </a:lnTo>
                <a:lnTo>
                  <a:pt x="3459480" y="3535680"/>
                </a:lnTo>
                <a:lnTo>
                  <a:pt x="0" y="3535680"/>
                </a:lnTo>
                <a:lnTo>
                  <a:pt x="0" y="441962"/>
                </a:lnTo>
                <a:cubicBezTo>
                  <a:pt x="0" y="197873"/>
                  <a:pt x="197873" y="0"/>
                  <a:pt x="4419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2F4648B-BF4D-D13A-B58E-B6EC55C50B5E}"/>
              </a:ext>
            </a:extLst>
          </p:cNvPr>
          <p:cNvSpPr/>
          <p:nvPr/>
        </p:nvSpPr>
        <p:spPr>
          <a:xfrm>
            <a:off x="5632704" y="1325880"/>
            <a:ext cx="5682996" cy="4754880"/>
          </a:xfrm>
          <a:prstGeom prst="roundRect">
            <a:avLst>
              <a:gd name="adj" fmla="val 4385"/>
            </a:avLst>
          </a:prstGeom>
          <a:solidFill>
            <a:srgbClr val="F5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2843EDF-669F-9F8D-F5B7-BA87FBDCBB08}"/>
              </a:ext>
            </a:extLst>
          </p:cNvPr>
          <p:cNvSpPr/>
          <p:nvPr/>
        </p:nvSpPr>
        <p:spPr>
          <a:xfrm>
            <a:off x="876300" y="1357046"/>
            <a:ext cx="4482084" cy="1844040"/>
          </a:xfrm>
          <a:prstGeom prst="roundRect">
            <a:avLst>
              <a:gd name="adj" fmla="val 5667"/>
            </a:avLst>
          </a:prstGeom>
          <a:solidFill>
            <a:srgbClr val="F5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E8DD35-D3A0-6F87-5501-EBBAE52CEE15}"/>
              </a:ext>
            </a:extLst>
          </p:cNvPr>
          <p:cNvSpPr txBox="1"/>
          <p:nvPr/>
        </p:nvSpPr>
        <p:spPr>
          <a:xfrm>
            <a:off x="1082613" y="1476571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E891BD7-DBEB-B892-E9C7-9D6F582786EA}"/>
              </a:ext>
            </a:extLst>
          </p:cNvPr>
          <p:cNvSpPr txBox="1"/>
          <p:nvPr/>
        </p:nvSpPr>
        <p:spPr>
          <a:xfrm>
            <a:off x="1097567" y="1938236"/>
            <a:ext cx="4176651" cy="1143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defTabSz="913765">
              <a:lnSpc>
                <a:spcPct val="130000"/>
              </a:lnSpc>
              <a:buSzPct val="25000"/>
              <a:defRPr kumimoji="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</a:defRPr>
            </a:lvl1pPr>
          </a:lstStyle>
          <a:p>
            <a:r>
              <a:rPr lang="zh-CN" altLang="en-US" dirty="0"/>
              <a:t>单击此处添加文本或者复制适合内容粘贴到此处，单击此处添加文本或者复制适合内容粘贴到此处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9D96396-41DD-8BE3-BFF9-B25925D93821}"/>
              </a:ext>
            </a:extLst>
          </p:cNvPr>
          <p:cNvSpPr/>
          <p:nvPr/>
        </p:nvSpPr>
        <p:spPr>
          <a:xfrm>
            <a:off x="876300" y="3383966"/>
            <a:ext cx="4482084" cy="2742514"/>
          </a:xfrm>
          <a:prstGeom prst="roundRect">
            <a:avLst>
              <a:gd name="adj" fmla="val 5667"/>
            </a:avLst>
          </a:prstGeom>
          <a:solidFill>
            <a:srgbClr val="F5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77EA88C-334A-9646-9843-9E252002F765}"/>
              </a:ext>
            </a:extLst>
          </p:cNvPr>
          <p:cNvSpPr txBox="1"/>
          <p:nvPr/>
        </p:nvSpPr>
        <p:spPr>
          <a:xfrm>
            <a:off x="1082613" y="3592629"/>
            <a:ext cx="2475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3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41A4EE9-5DED-8B70-FC92-8A354405D030}"/>
              </a:ext>
            </a:extLst>
          </p:cNvPr>
          <p:cNvSpPr txBox="1"/>
          <p:nvPr/>
        </p:nvSpPr>
        <p:spPr>
          <a:xfrm>
            <a:off x="1097567" y="4054294"/>
            <a:ext cx="4176651" cy="186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defTabSz="913765">
              <a:lnSpc>
                <a:spcPct val="130000"/>
              </a:lnSpc>
              <a:buSzPct val="25000"/>
              <a:defRPr kumimoji="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</a:defRPr>
            </a:lvl1pPr>
          </a:lstStyle>
          <a:p>
            <a:r>
              <a:rPr lang="zh-CN" altLang="en-US" dirty="0"/>
              <a:t>单击此处添加文本或者复制适合内容粘贴到此处，</a:t>
            </a:r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官网唯一网址：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8142CB2-A754-8274-88F5-6F0AD80FB9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116326"/>
              </p:ext>
            </p:extLst>
          </p:nvPr>
        </p:nvGraphicFramePr>
        <p:xfrm>
          <a:off x="5963666" y="1399032"/>
          <a:ext cx="5021072" cy="4608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00563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0CD3A0C8-826D-8E70-722A-4DB143DCC6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D3A6129-D21B-413B-64C8-4D451A235FD4}"/>
              </a:ext>
            </a:extLst>
          </p:cNvPr>
          <p:cNvSpPr/>
          <p:nvPr/>
        </p:nvSpPr>
        <p:spPr>
          <a:xfrm flipH="1">
            <a:off x="0" y="3322320"/>
            <a:ext cx="3459480" cy="3535680"/>
          </a:xfrm>
          <a:custGeom>
            <a:avLst/>
            <a:gdLst>
              <a:gd name="connsiteX0" fmla="*/ 441962 w 3459480"/>
              <a:gd name="connsiteY0" fmla="*/ 0 h 3535680"/>
              <a:gd name="connsiteX1" fmla="*/ 3459480 w 3459480"/>
              <a:gd name="connsiteY1" fmla="*/ 0 h 3535680"/>
              <a:gd name="connsiteX2" fmla="*/ 3459480 w 3459480"/>
              <a:gd name="connsiteY2" fmla="*/ 3535680 h 3535680"/>
              <a:gd name="connsiteX3" fmla="*/ 0 w 3459480"/>
              <a:gd name="connsiteY3" fmla="*/ 3535680 h 3535680"/>
              <a:gd name="connsiteX4" fmla="*/ 0 w 3459480"/>
              <a:gd name="connsiteY4" fmla="*/ 441962 h 3535680"/>
              <a:gd name="connsiteX5" fmla="*/ 441962 w 3459480"/>
              <a:gd name="connsiteY5" fmla="*/ 0 h 353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59480" h="3535680">
                <a:moveTo>
                  <a:pt x="441962" y="0"/>
                </a:moveTo>
                <a:lnTo>
                  <a:pt x="3459480" y="0"/>
                </a:lnTo>
                <a:lnTo>
                  <a:pt x="3459480" y="3535680"/>
                </a:lnTo>
                <a:lnTo>
                  <a:pt x="0" y="3535680"/>
                </a:lnTo>
                <a:lnTo>
                  <a:pt x="0" y="441962"/>
                </a:lnTo>
                <a:cubicBezTo>
                  <a:pt x="0" y="197873"/>
                  <a:pt x="197873" y="0"/>
                  <a:pt x="4419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A8ED227-6CE0-1073-D66F-F670AA2501A2}"/>
              </a:ext>
            </a:extLst>
          </p:cNvPr>
          <p:cNvSpPr/>
          <p:nvPr/>
        </p:nvSpPr>
        <p:spPr>
          <a:xfrm>
            <a:off x="695325" y="1325880"/>
            <a:ext cx="5324475" cy="4754880"/>
          </a:xfrm>
          <a:prstGeom prst="roundRect">
            <a:avLst>
              <a:gd name="adj" fmla="val 4385"/>
            </a:avLst>
          </a:prstGeom>
          <a:solidFill>
            <a:srgbClr val="F5F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DE4C97A-E452-78C7-FA11-28CC8339E69A}"/>
              </a:ext>
            </a:extLst>
          </p:cNvPr>
          <p:cNvSpPr/>
          <p:nvPr/>
        </p:nvSpPr>
        <p:spPr>
          <a:xfrm flipH="1" flipV="1">
            <a:off x="0" y="0"/>
            <a:ext cx="899160" cy="89916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9D92D9E5-D329-CA8C-C4AB-F14D92F77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39" y="399120"/>
            <a:ext cx="177997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3200" b="1" dirty="0">
                <a:solidFill>
                  <a:schemeClr val="accent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工作计划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481A3DC7-2DA2-C14A-5F05-786DE57BE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699" y="598429"/>
            <a:ext cx="134158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en-US" altLang="zh-CN" sz="1600" b="1" dirty="0">
                <a:solidFill>
                  <a:schemeClr val="accent3"/>
                </a:solidFill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WORK PLAN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5D022136-942B-3EF4-FE58-5AF2E04B7FF0}"/>
              </a:ext>
            </a:extLst>
          </p:cNvPr>
          <p:cNvSpPr/>
          <p:nvPr/>
        </p:nvSpPr>
        <p:spPr>
          <a:xfrm rot="5400000" flipH="1" flipV="1">
            <a:off x="7214507" y="1880503"/>
            <a:ext cx="6858001" cy="3096988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3D66867-C625-FF82-7DF6-79CFA27502C1}"/>
              </a:ext>
            </a:extLst>
          </p:cNvPr>
          <p:cNvSpPr/>
          <p:nvPr/>
        </p:nvSpPr>
        <p:spPr>
          <a:xfrm flipH="1" flipV="1">
            <a:off x="6324599" y="1325879"/>
            <a:ext cx="5299487" cy="1411337"/>
          </a:xfrm>
          <a:prstGeom prst="roundRect">
            <a:avLst>
              <a:gd name="adj" fmla="val 4648"/>
            </a:avLst>
          </a:prstGeom>
          <a:solidFill>
            <a:schemeClr val="bg1"/>
          </a:solidFill>
          <a:ln>
            <a:noFill/>
          </a:ln>
          <a:effectLst>
            <a:outerShdw blurRad="152400" dir="1800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5651718-DB9E-00F6-D863-2AEBDEE1C7B4}"/>
              </a:ext>
            </a:extLst>
          </p:cNvPr>
          <p:cNvGrpSpPr/>
          <p:nvPr/>
        </p:nvGrpSpPr>
        <p:grpSpPr>
          <a:xfrm>
            <a:off x="6501765" y="1589151"/>
            <a:ext cx="5043811" cy="884794"/>
            <a:chOff x="1082613" y="1627261"/>
            <a:chExt cx="6466176" cy="88479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08EBBC0-97AD-18DA-9CA4-AE5FF465FA6E}"/>
                </a:ext>
              </a:extLst>
            </p:cNvPr>
            <p:cNvSpPr txBox="1"/>
            <p:nvPr/>
          </p:nvSpPr>
          <p:spPr>
            <a:xfrm>
              <a:off x="1082613" y="1627261"/>
              <a:ext cx="28959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项目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1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情况说明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2622797-BAF4-2CD6-E103-B09B0A21A7B8}"/>
                </a:ext>
              </a:extLst>
            </p:cNvPr>
            <p:cNvSpPr txBox="1"/>
            <p:nvPr/>
          </p:nvSpPr>
          <p:spPr>
            <a:xfrm>
              <a:off x="1097566" y="2088926"/>
              <a:ext cx="6451223" cy="4231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</a:t>
              </a: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53693F8-FFE3-1EF8-0A74-7CC0BBBEA315}"/>
              </a:ext>
            </a:extLst>
          </p:cNvPr>
          <p:cNvSpPr/>
          <p:nvPr/>
        </p:nvSpPr>
        <p:spPr>
          <a:xfrm flipH="1" flipV="1">
            <a:off x="6324599" y="2997651"/>
            <a:ext cx="5299487" cy="1411337"/>
          </a:xfrm>
          <a:prstGeom prst="roundRect">
            <a:avLst>
              <a:gd name="adj" fmla="val 4648"/>
            </a:avLst>
          </a:prstGeom>
          <a:solidFill>
            <a:schemeClr val="bg1"/>
          </a:solidFill>
          <a:ln>
            <a:noFill/>
          </a:ln>
          <a:effectLst>
            <a:outerShdw blurRad="152400" dir="1800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7DA15F6-A6B2-B02C-8272-C46F3636168B}"/>
              </a:ext>
            </a:extLst>
          </p:cNvPr>
          <p:cNvGrpSpPr/>
          <p:nvPr/>
        </p:nvGrpSpPr>
        <p:grpSpPr>
          <a:xfrm>
            <a:off x="6501765" y="3260923"/>
            <a:ext cx="5043811" cy="884794"/>
            <a:chOff x="1082613" y="1627261"/>
            <a:chExt cx="6466176" cy="88479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A29CED8-BFE0-9BFE-B0CF-3E5BBC99AF78}"/>
                </a:ext>
              </a:extLst>
            </p:cNvPr>
            <p:cNvSpPr txBox="1"/>
            <p:nvPr/>
          </p:nvSpPr>
          <p:spPr>
            <a:xfrm>
              <a:off x="1082613" y="1627261"/>
              <a:ext cx="28959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项目</a:t>
              </a:r>
              <a:r>
                <a:rPr lang="en-US" altLang="zh-CN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2</a:t>
              </a: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情况说明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D34FA3-3397-F2A5-CF12-DCE09BE92C1A}"/>
                </a:ext>
              </a:extLst>
            </p:cNvPr>
            <p:cNvSpPr txBox="1"/>
            <p:nvPr/>
          </p:nvSpPr>
          <p:spPr>
            <a:xfrm>
              <a:off x="1097566" y="2088926"/>
              <a:ext cx="6451223" cy="4231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</a:t>
              </a: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77B7606-9186-0DDF-5AEB-E032150ACE55}"/>
              </a:ext>
            </a:extLst>
          </p:cNvPr>
          <p:cNvSpPr/>
          <p:nvPr/>
        </p:nvSpPr>
        <p:spPr>
          <a:xfrm flipH="1" flipV="1">
            <a:off x="6324599" y="4669422"/>
            <a:ext cx="5299487" cy="1411337"/>
          </a:xfrm>
          <a:prstGeom prst="roundRect">
            <a:avLst>
              <a:gd name="adj" fmla="val 4648"/>
            </a:avLst>
          </a:prstGeom>
          <a:solidFill>
            <a:schemeClr val="bg1"/>
          </a:solidFill>
          <a:ln>
            <a:noFill/>
          </a:ln>
          <a:effectLst>
            <a:outerShdw blurRad="152400" dir="1800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8BA1037-A542-F5FA-8F42-F2EEF8A7E841}"/>
              </a:ext>
            </a:extLst>
          </p:cNvPr>
          <p:cNvGrpSpPr/>
          <p:nvPr/>
        </p:nvGrpSpPr>
        <p:grpSpPr>
          <a:xfrm>
            <a:off x="6501765" y="4932694"/>
            <a:ext cx="5043811" cy="884794"/>
            <a:chOff x="1082613" y="1627261"/>
            <a:chExt cx="6466176" cy="88479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CEE2E16-DB6D-5269-D69D-355185FE8E59}"/>
                </a:ext>
              </a:extLst>
            </p:cNvPr>
            <p:cNvSpPr txBox="1"/>
            <p:nvPr/>
          </p:nvSpPr>
          <p:spPr>
            <a:xfrm>
              <a:off x="1082613" y="1627261"/>
              <a:ext cx="28959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项目</a:t>
              </a:r>
              <a:r>
                <a:rPr lang="en-US" altLang="zh-CN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3</a:t>
              </a: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情况说明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0D5A86-63B3-1122-1180-8ACBF589DA73}"/>
                </a:ext>
              </a:extLst>
            </p:cNvPr>
            <p:cNvSpPr txBox="1"/>
            <p:nvPr/>
          </p:nvSpPr>
          <p:spPr>
            <a:xfrm>
              <a:off x="1097566" y="2088926"/>
              <a:ext cx="6451223" cy="4231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</a:t>
              </a:r>
            </a:p>
          </p:txBody>
        </p:sp>
      </p:grp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C26176A6-5430-4A4F-0264-E6F16A27F2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4271833"/>
              </p:ext>
            </p:extLst>
          </p:nvPr>
        </p:nvGraphicFramePr>
        <p:xfrm>
          <a:off x="920306" y="1592580"/>
          <a:ext cx="5233035" cy="422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4027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0CD3A0C8-826D-8E70-722A-4DB143DCC6D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380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DE4C97A-E452-78C7-FA11-28CC8339E69A}"/>
              </a:ext>
            </a:extLst>
          </p:cNvPr>
          <p:cNvSpPr/>
          <p:nvPr/>
        </p:nvSpPr>
        <p:spPr>
          <a:xfrm flipH="1" flipV="1">
            <a:off x="0" y="0"/>
            <a:ext cx="899160" cy="899160"/>
          </a:xfrm>
          <a:custGeom>
            <a:avLst/>
            <a:gdLst>
              <a:gd name="connsiteX0" fmla="*/ 2270760 w 2270760"/>
              <a:gd name="connsiteY0" fmla="*/ 0 h 2270760"/>
              <a:gd name="connsiteX1" fmla="*/ 2270760 w 2270760"/>
              <a:gd name="connsiteY1" fmla="*/ 1535624 h 2270760"/>
              <a:gd name="connsiteX2" fmla="*/ 1535624 w 2270760"/>
              <a:gd name="connsiteY2" fmla="*/ 2270760 h 2270760"/>
              <a:gd name="connsiteX3" fmla="*/ 0 w 2270760"/>
              <a:gd name="connsiteY3" fmla="*/ 2270760 h 2270760"/>
              <a:gd name="connsiteX4" fmla="*/ 2270760 w 2270760"/>
              <a:gd name="connsiteY4" fmla="*/ 0 h 227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0760" h="2270760">
                <a:moveTo>
                  <a:pt x="2270760" y="0"/>
                </a:moveTo>
                <a:lnTo>
                  <a:pt x="2270760" y="1535624"/>
                </a:lnTo>
                <a:cubicBezTo>
                  <a:pt x="1864756" y="1535624"/>
                  <a:pt x="1535624" y="1864756"/>
                  <a:pt x="1535624" y="2270760"/>
                </a:cubicBezTo>
                <a:lnTo>
                  <a:pt x="0" y="2270760"/>
                </a:lnTo>
                <a:cubicBezTo>
                  <a:pt x="0" y="1016654"/>
                  <a:pt x="1016654" y="0"/>
                  <a:pt x="2270760" y="0"/>
                </a:cubicBezTo>
                <a:close/>
              </a:path>
            </a:pathLst>
          </a:custGeom>
          <a:gradFill>
            <a:gsLst>
              <a:gs pos="95000">
                <a:schemeClr val="accent3"/>
              </a:gs>
              <a:gs pos="14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9D92D9E5-D329-CA8C-C4AB-F14D92F77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139" y="399120"/>
            <a:ext cx="177997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项目进度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481A3DC7-2DA2-C14A-5F05-786DE57BE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6699" y="598429"/>
            <a:ext cx="2202975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defRPr/>
            </a:pPr>
            <a:r>
              <a:rPr lang="en-US" altLang="zh-CN" sz="1600" b="1" dirty="0">
                <a:solidFill>
                  <a:schemeClr val="accent3"/>
                </a:solidFill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PROJECT PROGRESS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063C512-EE3C-0C6F-BF45-06E38EEA106D}"/>
              </a:ext>
            </a:extLst>
          </p:cNvPr>
          <p:cNvSpPr/>
          <p:nvPr/>
        </p:nvSpPr>
        <p:spPr>
          <a:xfrm>
            <a:off x="695325" y="1374317"/>
            <a:ext cx="5607050" cy="1440198"/>
          </a:xfrm>
          <a:prstGeom prst="roundRect">
            <a:avLst>
              <a:gd name="adj" fmla="val 1051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2">
                <a:lumMod val="7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7C9BC3-7451-DEBD-D321-C8D8349265CA}"/>
              </a:ext>
            </a:extLst>
          </p:cNvPr>
          <p:cNvSpPr/>
          <p:nvPr/>
        </p:nvSpPr>
        <p:spPr>
          <a:xfrm>
            <a:off x="8065442" y="3154680"/>
            <a:ext cx="4126557" cy="3703320"/>
          </a:xfrm>
          <a:custGeom>
            <a:avLst/>
            <a:gdLst>
              <a:gd name="connsiteX0" fmla="*/ 3352800 w 5349240"/>
              <a:gd name="connsiteY0" fmla="*/ 0 h 4800600"/>
              <a:gd name="connsiteX1" fmla="*/ 5227382 w 5349240"/>
              <a:gd name="connsiteY1" fmla="*/ 572606 h 4800600"/>
              <a:gd name="connsiteX2" fmla="*/ 5349240 w 5349240"/>
              <a:gd name="connsiteY2" fmla="*/ 663729 h 4800600"/>
              <a:gd name="connsiteX3" fmla="*/ 5349240 w 5349240"/>
              <a:gd name="connsiteY3" fmla="*/ 4800600 h 4800600"/>
              <a:gd name="connsiteX4" fmla="*/ 332241 w 5349240"/>
              <a:gd name="connsiteY4" fmla="*/ 4800600 h 4800600"/>
              <a:gd name="connsiteX5" fmla="*/ 263480 w 5349240"/>
              <a:gd name="connsiteY5" fmla="*/ 4657861 h 4800600"/>
              <a:gd name="connsiteX6" fmla="*/ 0 w 5349240"/>
              <a:gd name="connsiteY6" fmla="*/ 3352800 h 4800600"/>
              <a:gd name="connsiteX7" fmla="*/ 3352800 w 5349240"/>
              <a:gd name="connsiteY7" fmla="*/ 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49240" h="4800600">
                <a:moveTo>
                  <a:pt x="3352800" y="0"/>
                </a:moveTo>
                <a:cubicBezTo>
                  <a:pt x="4047188" y="0"/>
                  <a:pt x="4692272" y="211092"/>
                  <a:pt x="5227382" y="572606"/>
                </a:cubicBezTo>
                <a:lnTo>
                  <a:pt x="5349240" y="663729"/>
                </a:lnTo>
                <a:lnTo>
                  <a:pt x="5349240" y="4800600"/>
                </a:lnTo>
                <a:lnTo>
                  <a:pt x="332241" y="4800600"/>
                </a:lnTo>
                <a:lnTo>
                  <a:pt x="263480" y="4657861"/>
                </a:lnTo>
                <a:cubicBezTo>
                  <a:pt x="93819" y="4256738"/>
                  <a:pt x="0" y="3815725"/>
                  <a:pt x="0" y="3352800"/>
                </a:cubicBezTo>
                <a:cubicBezTo>
                  <a:pt x="0" y="1501100"/>
                  <a:pt x="1501100" y="0"/>
                  <a:pt x="3352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4" name="内容占位符 7">
            <a:extLst>
              <a:ext uri="{FF2B5EF4-FFF2-40B4-BE49-F238E27FC236}">
                <a16:creationId xmlns:a16="http://schemas.microsoft.com/office/drawing/2014/main" id="{3B6CC082-FB3C-242C-FCD4-F20725634B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535207"/>
              </p:ext>
            </p:extLst>
          </p:nvPr>
        </p:nvGraphicFramePr>
        <p:xfrm>
          <a:off x="825069" y="1482416"/>
          <a:ext cx="1280205" cy="12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矩形: 圆角 8">
            <a:extLst>
              <a:ext uri="{FF2B5EF4-FFF2-40B4-BE49-F238E27FC236}">
                <a16:creationId xmlns:a16="http://schemas.microsoft.com/office/drawing/2014/main" id="{0C204D88-39F9-6D18-EAC1-A094167F2C1A}"/>
              </a:ext>
            </a:extLst>
          </p:cNvPr>
          <p:cNvSpPr/>
          <p:nvPr/>
        </p:nvSpPr>
        <p:spPr>
          <a:xfrm>
            <a:off x="695325" y="3081197"/>
            <a:ext cx="5607050" cy="1440198"/>
          </a:xfrm>
          <a:prstGeom prst="roundRect">
            <a:avLst>
              <a:gd name="adj" fmla="val 1051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2">
                <a:lumMod val="7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aphicFrame>
        <p:nvGraphicFramePr>
          <p:cNvPr id="10" name="内容占位符 7">
            <a:extLst>
              <a:ext uri="{FF2B5EF4-FFF2-40B4-BE49-F238E27FC236}">
                <a16:creationId xmlns:a16="http://schemas.microsoft.com/office/drawing/2014/main" id="{DADAA7ED-C418-69F0-F98D-E66619503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117141"/>
              </p:ext>
            </p:extLst>
          </p:nvPr>
        </p:nvGraphicFramePr>
        <p:xfrm>
          <a:off x="825069" y="3189296"/>
          <a:ext cx="1280205" cy="12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AB53BDC-E136-550C-DCA2-5E1451E06CF7}"/>
              </a:ext>
            </a:extLst>
          </p:cNvPr>
          <p:cNvSpPr/>
          <p:nvPr/>
        </p:nvSpPr>
        <p:spPr>
          <a:xfrm>
            <a:off x="695325" y="4788077"/>
            <a:ext cx="5607050" cy="1440198"/>
          </a:xfrm>
          <a:prstGeom prst="roundRect">
            <a:avLst>
              <a:gd name="adj" fmla="val 10510"/>
            </a:avLst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chemeClr val="accent2">
                <a:lumMod val="75000"/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aphicFrame>
        <p:nvGraphicFramePr>
          <p:cNvPr id="12" name="内容占位符 7">
            <a:extLst>
              <a:ext uri="{FF2B5EF4-FFF2-40B4-BE49-F238E27FC236}">
                <a16:creationId xmlns:a16="http://schemas.microsoft.com/office/drawing/2014/main" id="{7E27BE87-C6EB-9F17-0CCA-6560662EB7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671883"/>
              </p:ext>
            </p:extLst>
          </p:nvPr>
        </p:nvGraphicFramePr>
        <p:xfrm>
          <a:off x="825069" y="4896176"/>
          <a:ext cx="1280205" cy="122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CA0C446D-3977-724B-E319-10549B8D8A6C}"/>
              </a:ext>
            </a:extLst>
          </p:cNvPr>
          <p:cNvGrpSpPr/>
          <p:nvPr/>
        </p:nvGrpSpPr>
        <p:grpSpPr>
          <a:xfrm>
            <a:off x="2036445" y="1471970"/>
            <a:ext cx="4166235" cy="1244893"/>
            <a:chOff x="1082613" y="1627261"/>
            <a:chExt cx="5341122" cy="124489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B22EED7-ADDF-DCAF-29E6-CE0A3BDCBA67}"/>
                </a:ext>
              </a:extLst>
            </p:cNvPr>
            <p:cNvSpPr txBox="1"/>
            <p:nvPr/>
          </p:nvSpPr>
          <p:spPr>
            <a:xfrm>
              <a:off x="1082613" y="1627261"/>
              <a:ext cx="247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请输入标题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EC7F45E-7279-7787-7829-4E8063A11D34}"/>
                </a:ext>
              </a:extLst>
            </p:cNvPr>
            <p:cNvSpPr txBox="1"/>
            <p:nvPr/>
          </p:nvSpPr>
          <p:spPr>
            <a:xfrm>
              <a:off x="1097568" y="2088926"/>
              <a:ext cx="5326167" cy="7832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单击此处添加文本或者复制适合内容粘贴到此处，单击此处添加文本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81E328F-D386-E0F9-B660-1ADC3C12C2C6}"/>
              </a:ext>
            </a:extLst>
          </p:cNvPr>
          <p:cNvGrpSpPr/>
          <p:nvPr/>
        </p:nvGrpSpPr>
        <p:grpSpPr>
          <a:xfrm>
            <a:off x="2036445" y="3178850"/>
            <a:ext cx="4166235" cy="1244893"/>
            <a:chOff x="1082613" y="1627261"/>
            <a:chExt cx="5341122" cy="124489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FB24FD1-72FC-0958-B494-CC414BD9CC54}"/>
                </a:ext>
              </a:extLst>
            </p:cNvPr>
            <p:cNvSpPr txBox="1"/>
            <p:nvPr/>
          </p:nvSpPr>
          <p:spPr>
            <a:xfrm>
              <a:off x="1082613" y="1627261"/>
              <a:ext cx="247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请输入标题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C2F4F9E-42E0-8825-C1EA-3024A6AEFEDC}"/>
                </a:ext>
              </a:extLst>
            </p:cNvPr>
            <p:cNvSpPr txBox="1"/>
            <p:nvPr/>
          </p:nvSpPr>
          <p:spPr>
            <a:xfrm>
              <a:off x="1097568" y="2088926"/>
              <a:ext cx="5326167" cy="7832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51PPT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模板网 官网唯一网址：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www.51pptmoban.com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7B8D189-6D53-7C72-1C47-16EAF8315D20}"/>
              </a:ext>
            </a:extLst>
          </p:cNvPr>
          <p:cNvGrpSpPr/>
          <p:nvPr/>
        </p:nvGrpSpPr>
        <p:grpSpPr>
          <a:xfrm>
            <a:off x="2036445" y="4885730"/>
            <a:ext cx="4166235" cy="1244893"/>
            <a:chOff x="1082613" y="1627261"/>
            <a:chExt cx="5341122" cy="124489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BA51CD8-FD59-B4A9-3345-5A285B97F261}"/>
                </a:ext>
              </a:extLst>
            </p:cNvPr>
            <p:cNvSpPr txBox="1"/>
            <p:nvPr/>
          </p:nvSpPr>
          <p:spPr>
            <a:xfrm>
              <a:off x="1082613" y="1627261"/>
              <a:ext cx="24759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accent3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rPr>
                <a:t>请输入标题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158387A-E41D-14E6-897B-ECB3102DA2AF}"/>
                </a:ext>
              </a:extLst>
            </p:cNvPr>
            <p:cNvSpPr txBox="1"/>
            <p:nvPr/>
          </p:nvSpPr>
          <p:spPr>
            <a:xfrm>
              <a:off x="1097568" y="2088926"/>
              <a:ext cx="5326167" cy="7832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3765">
                <a:lnSpc>
                  <a:spcPct val="130000"/>
                </a:lnSpc>
                <a:buSzPct val="25000"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51PPT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rPr>
                <a:t>模板网，幻灯片演示模板及素材免费下载！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49CBA19-5104-92E9-6F11-4B9897FAC208}"/>
              </a:ext>
            </a:extLst>
          </p:cNvPr>
          <p:cNvSpPr/>
          <p:nvPr/>
        </p:nvSpPr>
        <p:spPr>
          <a:xfrm>
            <a:off x="6736080" y="1374316"/>
            <a:ext cx="4472940" cy="4797883"/>
          </a:xfrm>
          <a:prstGeom prst="roundRect">
            <a:avLst>
              <a:gd name="adj" fmla="val 4076"/>
            </a:avLst>
          </a:prstGeom>
          <a:blipFill dpi="0" rotWithShape="1">
            <a:blip r:embed="rId6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93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5E7F8"/>
      </a:accent1>
      <a:accent2>
        <a:srgbClr val="4B70F5"/>
      </a:accent2>
      <a:accent3>
        <a:srgbClr val="274AEC"/>
      </a:accent3>
      <a:accent4>
        <a:srgbClr val="DFF3F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系列">
      <a:majorFont>
        <a:latin typeface="思源黑体 CN Medium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1F3F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633</Words>
  <Application>Microsoft Office PowerPoint</Application>
  <PresentationFormat>宽屏</PresentationFormat>
  <Paragraphs>86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MiSans Heavy</vt:lpstr>
      <vt:lpstr>OPPOSans H</vt:lpstr>
      <vt:lpstr>阿里巴巴普惠体 2.0 115 Black</vt:lpstr>
      <vt:lpstr>等线</vt:lpstr>
      <vt:lpstr>汉仪雅酷黑 45W</vt:lpstr>
      <vt:lpstr>思源黑体 CN Heavy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P界达人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蓝色几何风简约商务工作总结汇报ppt模板</dc:title>
  <dc:creator>halo小辰</dc:creator>
  <cp:keywords>P界达人</cp:keywords>
  <dc:description>51PPT模板网 官方唯一网址：www.51pptmoban.com</dc:description>
  <cp:lastModifiedBy>Power user</cp:lastModifiedBy>
  <cp:revision>29</cp:revision>
  <dcterms:created xsi:type="dcterms:W3CDTF">2022-12-01T00:52:09Z</dcterms:created>
  <dcterms:modified xsi:type="dcterms:W3CDTF">2023-03-14T14:51:24Z</dcterms:modified>
</cp:coreProperties>
</file>