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63" r:id="rId3"/>
    <p:sldId id="265" r:id="rId4"/>
    <p:sldId id="258" r:id="rId5"/>
    <p:sldId id="264" r:id="rId6"/>
    <p:sldId id="269" r:id="rId7"/>
    <p:sldId id="259" r:id="rId8"/>
    <p:sldId id="266" r:id="rId9"/>
    <p:sldId id="273" r:id="rId10"/>
    <p:sldId id="271" r:id="rId11"/>
    <p:sldId id="270" r:id="rId12"/>
    <p:sldId id="268" r:id="rId13"/>
    <p:sldId id="272" r:id="rId14"/>
    <p:sldId id="274" r:id="rId15"/>
    <p:sldId id="27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640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00AB39"/>
    <a:srgbClr val="FFDF00"/>
    <a:srgbClr val="404040"/>
    <a:srgbClr val="FFAB04"/>
    <a:srgbClr val="80BC6C"/>
    <a:srgbClr val="E9E969"/>
    <a:srgbClr val="4BAD55"/>
    <a:srgbClr val="7BBA66"/>
    <a:srgbClr val="C7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824" autoAdjust="0"/>
  </p:normalViewPr>
  <p:slideViewPr>
    <p:cSldViewPr snapToGrid="0" showGuides="1">
      <p:cViewPr>
        <p:scale>
          <a:sx n="50" d="100"/>
          <a:sy n="50" d="100"/>
        </p:scale>
        <p:origin x="1112" y="672"/>
      </p:cViewPr>
      <p:guideLst>
        <p:guide orient="horz" pos="640"/>
        <p:guide orient="horz" pos="712"/>
        <p:guide orient="horz" pos="3929"/>
        <p:guide orient="horz" pos="3861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350" y="9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值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74000">
                    <a:schemeClr val="accent3"/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64A-46E2-860E-50660565BF52}"/>
              </c:ext>
            </c:extLst>
          </c:dPt>
          <c:dPt>
            <c:idx val="1"/>
            <c:bubble3D val="0"/>
            <c:spPr>
              <a:gradFill>
                <a:gsLst>
                  <a:gs pos="70000">
                    <a:schemeClr val="accent2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64A-46E2-860E-50660565BF52}"/>
              </c:ext>
            </c:extLst>
          </c:dPt>
          <c:dPt>
            <c:idx val="2"/>
            <c:bubble3D val="0"/>
            <c:spPr>
              <a:gradFill>
                <a:gsLst>
                  <a:gs pos="67000">
                    <a:schemeClr val="accent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64A-46E2-860E-50660565BF52}"/>
              </c:ext>
            </c:extLst>
          </c:dPt>
          <c:dPt>
            <c:idx val="3"/>
            <c:bubble3D val="0"/>
            <c:spPr>
              <a:gradFill>
                <a:gsLst>
                  <a:gs pos="68000">
                    <a:schemeClr val="accent4"/>
                  </a:gs>
                  <a:gs pos="100000">
                    <a:schemeClr val="accent4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64A-46E2-860E-50660565BF52}"/>
              </c:ext>
            </c:extLst>
          </c:dPt>
          <c:dLbls>
            <c:dLbl>
              <c:idx val="0"/>
              <c:layout>
                <c:manualLayout>
                  <c:x val="0.1671249993009043"/>
                  <c:y val="-0.1017602656343564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64A-46E2-860E-50660565BF52}"/>
                </c:ext>
              </c:extLst>
            </c:dLbl>
            <c:dLbl>
              <c:idx val="1"/>
              <c:layout>
                <c:manualLayout>
                  <c:x val="0.21742964419087654"/>
                  <c:y val="8.8192376750776319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64A-46E2-860E-50660565BF52}"/>
                </c:ext>
              </c:extLst>
            </c:dLbl>
            <c:dLbl>
              <c:idx val="2"/>
              <c:layout>
                <c:manualLayout>
                  <c:x val="-0.21234382612946726"/>
                  <c:y val="9.4976247925399368E-2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64A-46E2-860E-50660565BF52}"/>
                </c:ext>
              </c:extLst>
            </c:dLbl>
            <c:dLbl>
              <c:idx val="3"/>
              <c:layout>
                <c:manualLayout>
                  <c:x val="-0.22561874905622081"/>
                  <c:y val="-0.12211231876122769"/>
                </c:manualLayout>
              </c:layout>
              <c:showLegendKey val="1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64A-46E2-860E-50660565BF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1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0.00%</c:formatCode>
                <c:ptCount val="4"/>
                <c:pt idx="0">
                  <c:v>0.38</c:v>
                </c:pt>
                <c:pt idx="1">
                  <c:v>0.21</c:v>
                </c:pt>
                <c:pt idx="2">
                  <c:v>0.25</c:v>
                </c:pt>
                <c:pt idx="3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64A-46E2-860E-50660565BF5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265332656681902E-2"/>
          <c:y val="5.2608752025126299E-2"/>
          <c:w val="0.90985866781176905"/>
          <c:h val="0.66098920195008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0">
                    <a:schemeClr val="accent1"/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AF1-432A-B8CC-CEC813B489F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ea typeface="+mn-ea"/>
                    <a:cs typeface="阿里巴巴普惠体 B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项目甲</c:v>
                </c:pt>
                <c:pt idx="1">
                  <c:v>项目乙</c:v>
                </c:pt>
                <c:pt idx="2">
                  <c:v>项目丙</c:v>
                </c:pt>
                <c:pt idx="3">
                  <c:v>项目丁</c:v>
                </c:pt>
                <c:pt idx="4">
                  <c:v>项目戊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7.2999999999999995E-2</c:v>
                </c:pt>
                <c:pt idx="1">
                  <c:v>0.125</c:v>
                </c:pt>
                <c:pt idx="2">
                  <c:v>0.156</c:v>
                </c:pt>
                <c:pt idx="3">
                  <c:v>0.218</c:v>
                </c:pt>
                <c:pt idx="4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F1-432A-B8CC-CEC813B489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overlap val="-27"/>
        <c:axId val="7682064"/>
        <c:axId val="7687056"/>
      </c:barChart>
      <c:catAx>
        <c:axId val="7682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R" panose="00020600040101010101" pitchFamily="18" charset="-122"/>
              </a:defRPr>
            </a:pPr>
            <a:endParaRPr lang="zh-CN"/>
          </a:p>
        </c:txPr>
        <c:crossAx val="7687056"/>
        <c:crosses val="autoZero"/>
        <c:auto val="1"/>
        <c:lblAlgn val="ctr"/>
        <c:lblOffset val="100"/>
        <c:noMultiLvlLbl val="0"/>
      </c:catAx>
      <c:valAx>
        <c:axId val="7687056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7682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3206285-5394-A1E5-6D61-7BE99025F6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61A582-DA17-8B57-98B9-F86B9CF89A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3F8B73-ACAE-4F3F-91F3-D67D911929C8}" type="datetimeFigureOut">
              <a:rPr lang="zh-CN" altLang="en-US" smtClean="0">
                <a:latin typeface="OPPOSans M" panose="00020600040101010101" pitchFamily="18" charset="-122"/>
                <a:ea typeface="OPPOSans M" panose="00020600040101010101" pitchFamily="18" charset="-122"/>
              </a:rPr>
              <a:t>2023/3/14</a:t>
            </a:fld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8681B1-5E77-1061-E8CF-DE3FC645FE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94F619B-2B47-8A2B-8625-EDE392A394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81D117-B20F-4019-9F7E-3E7CD1EA638E}" type="slidenum">
              <a:rPr lang="zh-CN" altLang="en-US" smtClean="0">
                <a:latin typeface="OPPOSans M" panose="00020600040101010101" pitchFamily="18" charset="-122"/>
                <a:ea typeface="OPPOSans M" panose="00020600040101010101" pitchFamily="18" charset="-122"/>
              </a:rPr>
              <a:t>‹#›</a:t>
            </a:fld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5040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660C6-431E-4842-ACCE-F6C1F163A180}" type="datetimeFigureOut">
              <a:rPr lang="zh-CN" altLang="en-US" smtClean="0"/>
              <a:t>2023/3/14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2F4225-E0CF-406C-B758-70A6731FBE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6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 PPT</a:t>
            </a:r>
            <a:r>
              <a:rPr lang="zh-CN" altLang="en-US" dirty="0"/>
              <a:t>模板网 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2F4225-E0CF-406C-B758-70A6731FBE7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950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338DEDC-E742-2606-5EA9-846CB2F9C257}"/>
              </a:ext>
            </a:extLst>
          </p:cNvPr>
          <p:cNvSpPr/>
          <p:nvPr userDrawn="1"/>
        </p:nvSpPr>
        <p:spPr>
          <a:xfrm>
            <a:off x="0" y="2052638"/>
            <a:ext cx="12192000" cy="2752724"/>
          </a:xfrm>
          <a:custGeom>
            <a:avLst/>
            <a:gdLst>
              <a:gd name="connsiteX0" fmla="*/ 4641707 w 12192000"/>
              <a:gd name="connsiteY0" fmla="*/ 0 h 2752724"/>
              <a:gd name="connsiteX1" fmla="*/ 12192000 w 12192000"/>
              <a:gd name="connsiteY1" fmla="*/ 0 h 2752724"/>
              <a:gd name="connsiteX2" fmla="*/ 12192000 w 12192000"/>
              <a:gd name="connsiteY2" fmla="*/ 2752724 h 2752724"/>
              <a:gd name="connsiteX3" fmla="*/ 4641707 w 12192000"/>
              <a:gd name="connsiteY3" fmla="*/ 2752724 h 2752724"/>
              <a:gd name="connsiteX4" fmla="*/ 4670165 w 12192000"/>
              <a:gd name="connsiteY4" fmla="*/ 2721413 h 2752724"/>
              <a:gd name="connsiteX5" fmla="*/ 5153025 w 12192000"/>
              <a:gd name="connsiteY5" fmla="*/ 1376362 h 2752724"/>
              <a:gd name="connsiteX6" fmla="*/ 4670165 w 12192000"/>
              <a:gd name="connsiteY6" fmla="*/ 31312 h 2752724"/>
              <a:gd name="connsiteX7" fmla="*/ 0 w 12192000"/>
              <a:gd name="connsiteY7" fmla="*/ 0 h 2752724"/>
              <a:gd name="connsiteX8" fmla="*/ 1435244 w 12192000"/>
              <a:gd name="connsiteY8" fmla="*/ 0 h 2752724"/>
              <a:gd name="connsiteX9" fmla="*/ 1406786 w 12192000"/>
              <a:gd name="connsiteY9" fmla="*/ 31312 h 2752724"/>
              <a:gd name="connsiteX10" fmla="*/ 923925 w 12192000"/>
              <a:gd name="connsiteY10" fmla="*/ 1376362 h 2752724"/>
              <a:gd name="connsiteX11" fmla="*/ 1406786 w 12192000"/>
              <a:gd name="connsiteY11" fmla="*/ 2721413 h 2752724"/>
              <a:gd name="connsiteX12" fmla="*/ 1435244 w 12192000"/>
              <a:gd name="connsiteY12" fmla="*/ 2752724 h 2752724"/>
              <a:gd name="connsiteX13" fmla="*/ 0 w 12192000"/>
              <a:gd name="connsiteY13" fmla="*/ 2752724 h 2752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752724">
                <a:moveTo>
                  <a:pt x="4641707" y="0"/>
                </a:moveTo>
                <a:lnTo>
                  <a:pt x="12192000" y="0"/>
                </a:lnTo>
                <a:lnTo>
                  <a:pt x="12192000" y="2752724"/>
                </a:lnTo>
                <a:lnTo>
                  <a:pt x="4641707" y="2752724"/>
                </a:lnTo>
                <a:lnTo>
                  <a:pt x="4670165" y="2721413"/>
                </a:lnTo>
                <a:cubicBezTo>
                  <a:pt x="4971818" y="2355894"/>
                  <a:pt x="5153025" y="1887289"/>
                  <a:pt x="5153025" y="1376362"/>
                </a:cubicBezTo>
                <a:cubicBezTo>
                  <a:pt x="5153025" y="865435"/>
                  <a:pt x="4971818" y="396831"/>
                  <a:pt x="4670165" y="31312"/>
                </a:cubicBezTo>
                <a:close/>
                <a:moveTo>
                  <a:pt x="0" y="0"/>
                </a:moveTo>
                <a:lnTo>
                  <a:pt x="1435244" y="0"/>
                </a:lnTo>
                <a:lnTo>
                  <a:pt x="1406786" y="31312"/>
                </a:lnTo>
                <a:cubicBezTo>
                  <a:pt x="1105133" y="396831"/>
                  <a:pt x="923925" y="865435"/>
                  <a:pt x="923925" y="1376362"/>
                </a:cubicBezTo>
                <a:cubicBezTo>
                  <a:pt x="923925" y="1887289"/>
                  <a:pt x="1105133" y="2355894"/>
                  <a:pt x="1406786" y="2721413"/>
                </a:cubicBezTo>
                <a:lnTo>
                  <a:pt x="1435244" y="2752724"/>
                </a:lnTo>
                <a:lnTo>
                  <a:pt x="0" y="27527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600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9739ECF6-0F41-B579-5969-3113EAF5770E}"/>
              </a:ext>
            </a:extLst>
          </p:cNvPr>
          <p:cNvCxnSpPr>
            <a:cxnSpLocks/>
          </p:cNvCxnSpPr>
          <p:nvPr userDrawn="1"/>
        </p:nvCxnSpPr>
        <p:spPr>
          <a:xfrm flipH="1">
            <a:off x="8412480" y="2761572"/>
            <a:ext cx="316677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1A5BC362-1E2C-713B-FFAA-2AD3815BB0D3}"/>
              </a:ext>
            </a:extLst>
          </p:cNvPr>
          <p:cNvSpPr/>
          <p:nvPr/>
        </p:nvSpPr>
        <p:spPr>
          <a:xfrm>
            <a:off x="6768386" y="4121459"/>
            <a:ext cx="121317" cy="121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2B70A95-AFBA-0D78-046E-2B9E5FD2E11C}"/>
              </a:ext>
            </a:extLst>
          </p:cNvPr>
          <p:cNvCxnSpPr/>
          <p:nvPr userDrawn="1"/>
        </p:nvCxnSpPr>
        <p:spPr>
          <a:xfrm flipH="1">
            <a:off x="5567347" y="3889764"/>
            <a:ext cx="601190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CCA6EAC-E35B-A45F-321C-3D41FE6E81BF}"/>
              </a:ext>
            </a:extLst>
          </p:cNvPr>
          <p:cNvCxnSpPr>
            <a:cxnSpLocks/>
          </p:cNvCxnSpPr>
          <p:nvPr userDrawn="1"/>
        </p:nvCxnSpPr>
        <p:spPr>
          <a:xfrm>
            <a:off x="0" y="1865757"/>
            <a:ext cx="1452880" cy="0"/>
          </a:xfrm>
          <a:prstGeom prst="line">
            <a:avLst/>
          </a:prstGeom>
          <a:ln w="127000" cap="rnd"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EF172A7-1598-6E78-0AEC-FDF4EBF657B8}"/>
              </a:ext>
            </a:extLst>
          </p:cNvPr>
          <p:cNvCxnSpPr>
            <a:cxnSpLocks/>
          </p:cNvCxnSpPr>
          <p:nvPr userDrawn="1"/>
        </p:nvCxnSpPr>
        <p:spPr>
          <a:xfrm>
            <a:off x="4521200" y="4992243"/>
            <a:ext cx="7670800" cy="0"/>
          </a:xfrm>
          <a:prstGeom prst="line">
            <a:avLst/>
          </a:prstGeom>
          <a:ln w="127000" cap="rnd"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>
            <a:extLst>
              <a:ext uri="{FF2B5EF4-FFF2-40B4-BE49-F238E27FC236}">
                <a16:creationId xmlns:a16="http://schemas.microsoft.com/office/drawing/2014/main" id="{3562900F-2EEE-E9C5-D62F-333FA762A1D7}"/>
              </a:ext>
            </a:extLst>
          </p:cNvPr>
          <p:cNvSpPr/>
          <p:nvPr userDrawn="1"/>
        </p:nvSpPr>
        <p:spPr>
          <a:xfrm>
            <a:off x="1104900" y="1485900"/>
            <a:ext cx="3886200" cy="3886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6000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566477" y="2653850"/>
            <a:ext cx="2713038" cy="21544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lang="zh-CN" altLang="en-US" sz="1400" dirty="0">
                <a:solidFill>
                  <a:srgbClr val="FDFDFD"/>
                </a:solidFill>
                <a:latin typeface="+mn-ea"/>
                <a:ea typeface="+mn-ea"/>
                <a:cs typeface="+mj-cs"/>
              </a:defRPr>
            </a:lvl1pPr>
          </a:lstStyle>
          <a:p>
            <a:pPr marL="228600" lvl="0" indent="-228600" algn="dist">
              <a:spcBef>
                <a:spcPct val="0"/>
              </a:spcBef>
            </a:pPr>
            <a:r>
              <a:rPr lang="zh-CN" altLang="en-US" dirty="0"/>
              <a:t>单击此处添加副标题或英文标题</a:t>
            </a:r>
          </a:p>
        </p:txBody>
      </p:sp>
      <p:sp>
        <p:nvSpPr>
          <p:cNvPr id="23" name="标题 22">
            <a:extLst>
              <a:ext uri="{FF2B5EF4-FFF2-40B4-BE49-F238E27FC236}">
                <a16:creationId xmlns:a16="http://schemas.microsoft.com/office/drawing/2014/main" id="{3DC349AA-D1B0-09B0-2699-52366E201A7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566477" y="2982899"/>
            <a:ext cx="6011909" cy="73866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dist">
              <a:lnSpc>
                <a:spcPct val="100000"/>
              </a:lnSpc>
              <a:defRPr sz="4800">
                <a:solidFill>
                  <a:srgbClr val="FDFDFD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C1A9BBED-34D6-4687-FF09-3179EDBDEC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69227" y="4074395"/>
            <a:ext cx="1609598" cy="215444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DFDFD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汇报人：牙牙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4BCF8C1-FA27-1905-2E7F-F4D2C782CB12}"/>
              </a:ext>
            </a:extLst>
          </p:cNvPr>
          <p:cNvSpPr/>
          <p:nvPr userDrawn="1"/>
        </p:nvSpPr>
        <p:spPr>
          <a:xfrm>
            <a:off x="8938562" y="4121459"/>
            <a:ext cx="121317" cy="1213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27" name="文本占位符 24">
            <a:extLst>
              <a:ext uri="{FF2B5EF4-FFF2-40B4-BE49-F238E27FC236}">
                <a16:creationId xmlns:a16="http://schemas.microsoft.com/office/drawing/2014/main" id="{7D923EC3-01A4-B49E-C566-FEF9D3C35A1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403" y="4074395"/>
            <a:ext cx="1609598" cy="215444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DFDFD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7163876-7153-7865-298D-254F82D086AD}"/>
              </a:ext>
            </a:extLst>
          </p:cNvPr>
          <p:cNvSpPr/>
          <p:nvPr userDrawn="1"/>
        </p:nvSpPr>
        <p:spPr>
          <a:xfrm>
            <a:off x="2235199" y="0"/>
            <a:ext cx="7714827" cy="437523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>
            <a:extLst>
              <a:ext uri="{FF2B5EF4-FFF2-40B4-BE49-F238E27FC236}">
                <a16:creationId xmlns:a16="http://schemas.microsoft.com/office/drawing/2014/main" id="{263610B0-9F37-6AF3-6E9B-9B4AE0B9AE1E}"/>
              </a:ext>
            </a:extLst>
          </p:cNvPr>
          <p:cNvSpPr/>
          <p:nvPr userDrawn="1"/>
        </p:nvSpPr>
        <p:spPr>
          <a:xfrm>
            <a:off x="0" y="4375230"/>
            <a:ext cx="12192000" cy="2482771"/>
          </a:xfrm>
          <a:prstGeom prst="trapezoid">
            <a:avLst>
              <a:gd name="adj" fmla="val 90580"/>
            </a:avLst>
          </a:prstGeom>
          <a:gradFill>
            <a:gsLst>
              <a:gs pos="15000">
                <a:schemeClr val="accent1"/>
              </a:gs>
              <a:gs pos="0">
                <a:schemeClr val="accent1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A435CF4-C59A-BB28-F3C3-8123A700B062}"/>
              </a:ext>
            </a:extLst>
          </p:cNvPr>
          <p:cNvSpPr/>
          <p:nvPr userDrawn="1"/>
        </p:nvSpPr>
        <p:spPr>
          <a:xfrm>
            <a:off x="3406894" y="933825"/>
            <a:ext cx="1872000" cy="922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A8C4954-BF62-7D3D-057F-A1B326D846C0}"/>
              </a:ext>
            </a:extLst>
          </p:cNvPr>
          <p:cNvSpPr/>
          <p:nvPr userDrawn="1"/>
        </p:nvSpPr>
        <p:spPr>
          <a:xfrm flipH="1">
            <a:off x="6920352" y="933825"/>
            <a:ext cx="1872000" cy="9221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1">
            <a:extLst>
              <a:ext uri="{FF2B5EF4-FFF2-40B4-BE49-F238E27FC236}">
                <a16:creationId xmlns:a16="http://schemas.microsoft.com/office/drawing/2014/main" id="{E7D00CAF-2094-2DA5-A81F-68044F76BCE9}"/>
              </a:ext>
            </a:extLst>
          </p:cNvPr>
          <p:cNvSpPr txBox="1"/>
          <p:nvPr userDrawn="1"/>
        </p:nvSpPr>
        <p:spPr>
          <a:xfrm>
            <a:off x="5256343" y="518267"/>
            <a:ext cx="168656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id="{FC13AA46-B395-F162-2D0E-4E0835F092D1}"/>
              </a:ext>
            </a:extLst>
          </p:cNvPr>
          <p:cNvSpPr txBox="1"/>
          <p:nvPr userDrawn="1"/>
        </p:nvSpPr>
        <p:spPr>
          <a:xfrm>
            <a:off x="1404393" y="5051642"/>
            <a:ext cx="9383212" cy="1769715"/>
          </a:xfrm>
          <a:prstGeom prst="rect">
            <a:avLst/>
          </a:prstGeom>
          <a:noFill/>
          <a:scene3d>
            <a:camera prst="perspectiveRelaxedModerately">
              <a:rot lat="17040000" lon="0" rev="0"/>
            </a:camera>
            <a:lightRig rig="threePt" dir="t"/>
          </a:scene3d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流程图: 手动输入 34">
            <a:extLst>
              <a:ext uri="{FF2B5EF4-FFF2-40B4-BE49-F238E27FC236}">
                <a16:creationId xmlns:a16="http://schemas.microsoft.com/office/drawing/2014/main" id="{2FDC4F3E-C3BA-0D05-7418-0717FAF52B4D}"/>
              </a:ext>
            </a:extLst>
          </p:cNvPr>
          <p:cNvSpPr/>
          <p:nvPr userDrawn="1"/>
        </p:nvSpPr>
        <p:spPr>
          <a:xfrm rot="5400000">
            <a:off x="-580477" y="723899"/>
            <a:ext cx="6858002" cy="5410203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C3452B60-EA4A-A21D-DDE2-F894653A72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-2"/>
            <a:ext cx="5410203" cy="6858002"/>
          </a:xfrm>
          <a:custGeom>
            <a:avLst/>
            <a:gdLst>
              <a:gd name="connsiteX0" fmla="*/ 0 w 5410203"/>
              <a:gd name="connsiteY0" fmla="*/ 0 h 6858002"/>
              <a:gd name="connsiteX1" fmla="*/ 4328162 w 5410203"/>
              <a:gd name="connsiteY1" fmla="*/ 0 h 6858002"/>
              <a:gd name="connsiteX2" fmla="*/ 5410203 w 5410203"/>
              <a:gd name="connsiteY2" fmla="*/ 6858002 h 6858002"/>
              <a:gd name="connsiteX3" fmla="*/ 0 w 5410203"/>
              <a:gd name="connsiteY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0203" h="6858002">
                <a:moveTo>
                  <a:pt x="0" y="0"/>
                </a:moveTo>
                <a:lnTo>
                  <a:pt x="4328162" y="0"/>
                </a:lnTo>
                <a:lnTo>
                  <a:pt x="5410203" y="6858002"/>
                </a:lnTo>
                <a:lnTo>
                  <a:pt x="0" y="6858002"/>
                </a:lnTo>
                <a:close/>
              </a:path>
            </a:pathLst>
          </a:cu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9CDDB434-2F78-E469-51DC-CBBD07659F34}"/>
              </a:ext>
            </a:extLst>
          </p:cNvPr>
          <p:cNvSpPr/>
          <p:nvPr userDrawn="1"/>
        </p:nvSpPr>
        <p:spPr>
          <a:xfrm>
            <a:off x="3943507" y="2540004"/>
            <a:ext cx="1777988" cy="1777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84327D78-E5CF-B761-FF8E-8F3274801A53}"/>
              </a:ext>
            </a:extLst>
          </p:cNvPr>
          <p:cNvSpPr/>
          <p:nvPr userDrawn="1"/>
        </p:nvSpPr>
        <p:spPr>
          <a:xfrm>
            <a:off x="4041926" y="2638423"/>
            <a:ext cx="1581150" cy="1581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5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直角三角形 11">
            <a:extLst>
              <a:ext uri="{FF2B5EF4-FFF2-40B4-BE49-F238E27FC236}">
                <a16:creationId xmlns:a16="http://schemas.microsoft.com/office/drawing/2014/main" id="{BFEE5773-4FA7-B344-91D3-576A925B6D73}"/>
              </a:ext>
            </a:extLst>
          </p:cNvPr>
          <p:cNvSpPr/>
          <p:nvPr userDrawn="1"/>
        </p:nvSpPr>
        <p:spPr>
          <a:xfrm rot="10800000">
            <a:off x="11877672" y="-2"/>
            <a:ext cx="314328" cy="16383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标题 25">
            <a:extLst>
              <a:ext uri="{FF2B5EF4-FFF2-40B4-BE49-F238E27FC236}">
                <a16:creationId xmlns:a16="http://schemas.microsoft.com/office/drawing/2014/main" id="{C4B9B86A-0572-BA01-547D-57E6B57D38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80684" y="2701713"/>
            <a:ext cx="4616648" cy="1107996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dist">
              <a:lnSpc>
                <a:spcPct val="100000"/>
              </a:lnSpc>
              <a:defRPr sz="7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过渡页标题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227D7D69-1723-0406-5BC6-23216FE6A2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684" y="3821445"/>
            <a:ext cx="4616648" cy="369332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>
              <a:lnSpc>
                <a:spcPct val="100000"/>
              </a:lnSpc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algn="dist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Transition Page Title</a:t>
            </a:r>
            <a:endParaRPr kumimoji="1" lang="zh-CN" altLang="en-US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2772151A-68DE-20EA-E248-5A8F91FBFE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54798" y="3013500"/>
            <a:ext cx="1155406" cy="830997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lnSpc>
                <a:spcPct val="100000"/>
              </a:lnSpc>
              <a:buNone/>
              <a:defRPr sz="5400">
                <a:solidFill>
                  <a:srgbClr val="FDFDFD"/>
                </a:solidFill>
                <a:latin typeface="+mj-ea"/>
                <a:ea typeface="+mj-ea"/>
              </a:defRPr>
            </a:lvl1pPr>
            <a:lvl2pPr marL="457200" indent="0">
              <a:buNone/>
              <a:defRPr>
                <a:solidFill>
                  <a:srgbClr val="FDFDFD"/>
                </a:solidFill>
                <a:latin typeface="+mj-ea"/>
                <a:ea typeface="+mj-ea"/>
              </a:defRPr>
            </a:lvl2pPr>
            <a:lvl3pPr marL="914400" indent="0">
              <a:buNone/>
              <a:defRPr>
                <a:solidFill>
                  <a:srgbClr val="FDFDFD"/>
                </a:solidFill>
                <a:latin typeface="+mj-ea"/>
                <a:ea typeface="+mj-ea"/>
              </a:defRPr>
            </a:lvl3pPr>
            <a:lvl4pPr marL="1371600" indent="0">
              <a:buNone/>
              <a:defRPr>
                <a:solidFill>
                  <a:srgbClr val="FDFDFD"/>
                </a:solidFill>
                <a:latin typeface="+mj-ea"/>
                <a:ea typeface="+mj-ea"/>
              </a:defRPr>
            </a:lvl4pPr>
            <a:lvl5pPr marL="1828800" indent="0">
              <a:buNone/>
              <a:defRPr>
                <a:solidFill>
                  <a:srgbClr val="FDFDFD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6532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23DF38-538C-60F2-0901-648C0C0A9F6A}"/>
              </a:ext>
            </a:extLst>
          </p:cNvPr>
          <p:cNvSpPr/>
          <p:nvPr userDrawn="1"/>
        </p:nvSpPr>
        <p:spPr>
          <a:xfrm>
            <a:off x="2311400" y="798200"/>
            <a:ext cx="1597179" cy="230500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E63495F6-7350-E621-1094-D12B0B7BA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7173" y="392124"/>
            <a:ext cx="3059007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100000"/>
              </a:lnSpc>
              <a:defRPr sz="4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dirty="0"/>
              <a:t>在此填写标题</a:t>
            </a:r>
          </a:p>
        </p:txBody>
      </p:sp>
    </p:spTree>
    <p:extLst>
      <p:ext uri="{BB962C8B-B14F-4D97-AF65-F5344CB8AC3E}">
        <p14:creationId xmlns:p14="http://schemas.microsoft.com/office/powerpoint/2010/main" val="22238185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582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2"/>
            <a:extLst>
              <a:ext uri="{FF2B5EF4-FFF2-40B4-BE49-F238E27FC236}">
                <a16:creationId xmlns:a16="http://schemas.microsoft.com/office/drawing/2014/main" id="{F84F9BCF-FA31-4C8B-8C25-2249B33346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4499" y="-142363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9D9BB45-5870-1159-E00B-3A7804B8F3B6}"/>
              </a:ext>
            </a:extLst>
          </p:cNvPr>
          <p:cNvGrpSpPr/>
          <p:nvPr userDrawn="1"/>
        </p:nvGrpSpPr>
        <p:grpSpPr>
          <a:xfrm>
            <a:off x="1716819" y="7027288"/>
            <a:ext cx="8760682" cy="1254347"/>
            <a:chOff x="2319" y="7301378"/>
            <a:chExt cx="8760682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9F2C1E7-ADBF-3B2A-C931-5882678EA291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2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2"/>
                <a:extLst>
                  <a:ext uri="{FF2B5EF4-FFF2-40B4-BE49-F238E27FC236}">
                    <a16:creationId xmlns:a16="http://schemas.microsoft.com/office/drawing/2014/main" id="{2DACE380-DDF3-36C9-EA12-9FD8BCBDC195}"/>
                  </a:ext>
                </a:extLst>
              </p:cNvPr>
              <p:cNvSpPr txBox="1"/>
              <p:nvPr userDrawn="1"/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5EDCE862-A42E-6219-B2D5-81552DBFC90A}"/>
                  </a:ext>
                </a:extLst>
              </p:cNvPr>
              <p:cNvSpPr txBox="1"/>
              <p:nvPr userDrawn="1"/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AEBBFF7A-9299-381E-8265-BC87DB14D2BF}"/>
                  </a:ext>
                </a:extLst>
              </p:cNvPr>
              <p:cNvSpPr txBox="1"/>
              <p:nvPr userDrawn="1"/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DADC4994-5D3E-3DEE-5389-E82F6747100F}"/>
                  </a:ext>
                </a:extLst>
              </p:cNvPr>
              <p:cNvSpPr txBox="1"/>
              <p:nvPr userDrawn="1"/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77B87326-9D70-584C-0F55-2D92850592F7}"/>
                </a:ext>
              </a:extLst>
            </p:cNvPr>
            <p:cNvSpPr txBox="1"/>
            <p:nvPr userDrawn="1"/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565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8" r:id="rId3"/>
    <p:sldLayoutId id="2147483657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6F9D5B98-6F10-E010-952E-F9B07B352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6832" y="1696162"/>
            <a:ext cx="3462337" cy="3465677"/>
          </a:xfrm>
          <a:custGeom>
            <a:avLst/>
            <a:gdLst>
              <a:gd name="connsiteX0" fmla="*/ 2271453 w 4547293"/>
              <a:gd name="connsiteY0" fmla="*/ 0 h 4551680"/>
              <a:gd name="connsiteX1" fmla="*/ 4547293 w 4547293"/>
              <a:gd name="connsiteY1" fmla="*/ 2275840 h 4551680"/>
              <a:gd name="connsiteX2" fmla="*/ 2271453 w 4547293"/>
              <a:gd name="connsiteY2" fmla="*/ 4551680 h 4551680"/>
              <a:gd name="connsiteX3" fmla="*/ 7363 w 4547293"/>
              <a:gd name="connsiteY3" fmla="*/ 2508532 h 4551680"/>
              <a:gd name="connsiteX4" fmla="*/ 0 w 4547293"/>
              <a:gd name="connsiteY4" fmla="*/ 2362719 h 4551680"/>
              <a:gd name="connsiteX5" fmla="*/ 0 w 4547293"/>
              <a:gd name="connsiteY5" fmla="*/ 2188961 h 4551680"/>
              <a:gd name="connsiteX6" fmla="*/ 7363 w 4547293"/>
              <a:gd name="connsiteY6" fmla="*/ 2043149 h 4551680"/>
              <a:gd name="connsiteX7" fmla="*/ 2271453 w 4547293"/>
              <a:gd name="connsiteY7" fmla="*/ 0 h 45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7293" h="4551680">
                <a:moveTo>
                  <a:pt x="2271453" y="0"/>
                </a:moveTo>
                <a:cubicBezTo>
                  <a:pt x="3528365" y="0"/>
                  <a:pt x="4547293" y="1018928"/>
                  <a:pt x="4547293" y="2275840"/>
                </a:cubicBezTo>
                <a:cubicBezTo>
                  <a:pt x="4547293" y="3532752"/>
                  <a:pt x="3528365" y="4551680"/>
                  <a:pt x="2271453" y="4551680"/>
                </a:cubicBezTo>
                <a:cubicBezTo>
                  <a:pt x="1093098" y="4551680"/>
                  <a:pt x="123909" y="3656138"/>
                  <a:pt x="7363" y="2508532"/>
                </a:cubicBezTo>
                <a:lnTo>
                  <a:pt x="0" y="2362719"/>
                </a:lnTo>
                <a:lnTo>
                  <a:pt x="0" y="2188961"/>
                </a:lnTo>
                <a:lnTo>
                  <a:pt x="7363" y="2043149"/>
                </a:lnTo>
                <a:cubicBezTo>
                  <a:pt x="123909" y="895542"/>
                  <a:pt x="1093098" y="0"/>
                  <a:pt x="2271453" y="0"/>
                </a:cubicBezTo>
                <a:close/>
              </a:path>
            </a:pathLst>
          </a:custGeom>
        </p:spPr>
      </p:pic>
      <p:sp>
        <p:nvSpPr>
          <p:cNvPr id="33" name="副标题 32">
            <a:extLst>
              <a:ext uri="{FF2B5EF4-FFF2-40B4-BE49-F238E27FC236}">
                <a16:creationId xmlns:a16="http://schemas.microsoft.com/office/drawing/2014/main" id="{B7359BA0-6653-ED57-44AF-D4CD416501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dist"/>
            <a:r>
              <a:rPr lang="zh-CN" altLang="en-US" dirty="0"/>
              <a:t>在此填写副标题或者英文标题</a:t>
            </a:r>
            <a:endParaRPr lang="en-US" altLang="zh-CN" dirty="0"/>
          </a:p>
        </p:txBody>
      </p:sp>
      <p:sp>
        <p:nvSpPr>
          <p:cNvPr id="32" name="标题 31">
            <a:extLst>
              <a:ext uri="{FF2B5EF4-FFF2-40B4-BE49-F238E27FC236}">
                <a16:creationId xmlns:a16="http://schemas.microsoft.com/office/drawing/2014/main" id="{F6DEE805-604D-0B8D-C9EA-BB6B297B3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绿色渐变小清新模板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id="{F95733BB-678E-8CB1-A40A-B533CF3FB4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35" name="文本占位符 34">
            <a:extLst>
              <a:ext uri="{FF2B5EF4-FFF2-40B4-BE49-F238E27FC236}">
                <a16:creationId xmlns:a16="http://schemas.microsoft.com/office/drawing/2014/main" id="{5BFF68E3-B08F-B3F1-16B7-7864BB1FFF0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992520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6843A4-09D8-1CE6-337B-F23FB3B01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98CC4D57-BE15-7014-FDBD-6C3B09B4FB0F}"/>
              </a:ext>
            </a:extLst>
          </p:cNvPr>
          <p:cNvGrpSpPr/>
          <p:nvPr/>
        </p:nvGrpSpPr>
        <p:grpSpPr>
          <a:xfrm>
            <a:off x="739903" y="2973546"/>
            <a:ext cx="10712194" cy="1404000"/>
            <a:chOff x="739903" y="2805906"/>
            <a:chExt cx="10712194" cy="1404000"/>
          </a:xfrm>
        </p:grpSpPr>
        <p:sp>
          <p:nvSpPr>
            <p:cNvPr id="169" name="矩形: 圆角 168">
              <a:extLst>
                <a:ext uri="{FF2B5EF4-FFF2-40B4-BE49-F238E27FC236}">
                  <a16:creationId xmlns:a16="http://schemas.microsoft.com/office/drawing/2014/main" id="{85D4F6C1-F77D-5586-9410-008DE4813105}"/>
                </a:ext>
              </a:extLst>
            </p:cNvPr>
            <p:cNvSpPr/>
            <p:nvPr/>
          </p:nvSpPr>
          <p:spPr>
            <a:xfrm>
              <a:off x="739903" y="2805906"/>
              <a:ext cx="10712194" cy="14040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ABF2E4FE-8B1D-8C8B-079D-BC7010E40686}"/>
                </a:ext>
              </a:extLst>
            </p:cNvPr>
            <p:cNvGrpSpPr/>
            <p:nvPr/>
          </p:nvGrpSpPr>
          <p:grpSpPr>
            <a:xfrm>
              <a:off x="838200" y="2883795"/>
              <a:ext cx="10515600" cy="1248222"/>
              <a:chOff x="519113" y="2765244"/>
              <a:chExt cx="11153775" cy="1323975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A315704F-007C-76F0-C124-14A4A9B0C343}"/>
                  </a:ext>
                </a:extLst>
              </p:cNvPr>
              <p:cNvSpPr/>
              <p:nvPr/>
            </p:nvSpPr>
            <p:spPr>
              <a:xfrm>
                <a:off x="519113" y="2765244"/>
                <a:ext cx="11153775" cy="132397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endParaRPr lang="zh-CN" altLang="en-US" sz="1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06A88B59-A65A-AE3E-F738-08C436768C10}"/>
                  </a:ext>
                </a:extLst>
              </p:cNvPr>
              <p:cNvGrpSpPr/>
              <p:nvPr/>
            </p:nvGrpSpPr>
            <p:grpSpPr>
              <a:xfrm>
                <a:off x="944231" y="2947441"/>
                <a:ext cx="10303539" cy="998208"/>
                <a:chOff x="601980" y="3017520"/>
                <a:chExt cx="11074290" cy="1066800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EB24CD41-3F93-C348-D6AD-3D856BDF8B5F}"/>
                    </a:ext>
                  </a:extLst>
                </p:cNvPr>
                <p:cNvCxnSpPr/>
                <p:nvPr/>
              </p:nvCxnSpPr>
              <p:spPr>
                <a:xfrm>
                  <a:off x="60198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42ADA033-79E9-CDBB-8F48-85AA74CAB117}"/>
                    </a:ext>
                  </a:extLst>
                </p:cNvPr>
                <p:cNvCxnSpPr/>
                <p:nvPr/>
              </p:nvCxnSpPr>
              <p:spPr>
                <a:xfrm>
                  <a:off x="82311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49B70CE5-5139-7A8C-73E5-4CBC85B2A3AC}"/>
                    </a:ext>
                  </a:extLst>
                </p:cNvPr>
                <p:cNvCxnSpPr/>
                <p:nvPr/>
              </p:nvCxnSpPr>
              <p:spPr>
                <a:xfrm>
                  <a:off x="104425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FC44C943-B316-1A5C-77F2-02F104AFB1B9}"/>
                    </a:ext>
                  </a:extLst>
                </p:cNvPr>
                <p:cNvCxnSpPr/>
                <p:nvPr/>
              </p:nvCxnSpPr>
              <p:spPr>
                <a:xfrm>
                  <a:off x="126538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E1FDD244-747C-4240-10F5-C28C53866FC1}"/>
                    </a:ext>
                  </a:extLst>
                </p:cNvPr>
                <p:cNvCxnSpPr/>
                <p:nvPr/>
              </p:nvCxnSpPr>
              <p:spPr>
                <a:xfrm>
                  <a:off x="148652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46CD0E8F-D68C-5B57-07A8-C956D38AEA4B}"/>
                    </a:ext>
                  </a:extLst>
                </p:cNvPr>
                <p:cNvCxnSpPr/>
                <p:nvPr/>
              </p:nvCxnSpPr>
              <p:spPr>
                <a:xfrm>
                  <a:off x="170766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20DDAC3C-F3E6-24B7-AB3F-23160881568B}"/>
                    </a:ext>
                  </a:extLst>
                </p:cNvPr>
                <p:cNvCxnSpPr/>
                <p:nvPr/>
              </p:nvCxnSpPr>
              <p:spPr>
                <a:xfrm>
                  <a:off x="192879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:a16="http://schemas.microsoft.com/office/drawing/2014/main" id="{563260AE-2FE4-2D2C-C2E8-7CA316009F34}"/>
                    </a:ext>
                  </a:extLst>
                </p:cNvPr>
                <p:cNvCxnSpPr/>
                <p:nvPr/>
              </p:nvCxnSpPr>
              <p:spPr>
                <a:xfrm>
                  <a:off x="214993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:a16="http://schemas.microsoft.com/office/drawing/2014/main" id="{4AB39614-241F-CA2C-4E5F-8E758D75237E}"/>
                    </a:ext>
                  </a:extLst>
                </p:cNvPr>
                <p:cNvCxnSpPr/>
                <p:nvPr/>
              </p:nvCxnSpPr>
              <p:spPr>
                <a:xfrm>
                  <a:off x="237106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CB794927-D7E0-9DCA-13B4-ED6D0A093477}"/>
                    </a:ext>
                  </a:extLst>
                </p:cNvPr>
                <p:cNvCxnSpPr/>
                <p:nvPr/>
              </p:nvCxnSpPr>
              <p:spPr>
                <a:xfrm>
                  <a:off x="259220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:a16="http://schemas.microsoft.com/office/drawing/2014/main" id="{0E81874E-1476-B4FC-C6BB-9CD2F48F1ABE}"/>
                    </a:ext>
                  </a:extLst>
                </p:cNvPr>
                <p:cNvCxnSpPr/>
                <p:nvPr/>
              </p:nvCxnSpPr>
              <p:spPr>
                <a:xfrm>
                  <a:off x="281334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>
                  <a:extLst>
                    <a:ext uri="{FF2B5EF4-FFF2-40B4-BE49-F238E27FC236}">
                      <a16:creationId xmlns:a16="http://schemas.microsoft.com/office/drawing/2014/main" id="{53CC74D8-7A9D-5B35-3CA5-506A2AD0C116}"/>
                    </a:ext>
                  </a:extLst>
                </p:cNvPr>
                <p:cNvCxnSpPr/>
                <p:nvPr/>
              </p:nvCxnSpPr>
              <p:spPr>
                <a:xfrm>
                  <a:off x="303447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5D0D6BA1-8D0D-5C90-40CF-4BC56C076C5C}"/>
                    </a:ext>
                  </a:extLst>
                </p:cNvPr>
                <p:cNvCxnSpPr/>
                <p:nvPr/>
              </p:nvCxnSpPr>
              <p:spPr>
                <a:xfrm>
                  <a:off x="325561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>
                  <a:extLst>
                    <a:ext uri="{FF2B5EF4-FFF2-40B4-BE49-F238E27FC236}">
                      <a16:creationId xmlns:a16="http://schemas.microsoft.com/office/drawing/2014/main" id="{73043E56-F98B-DB14-4CF8-93A5445BCD8C}"/>
                    </a:ext>
                  </a:extLst>
                </p:cNvPr>
                <p:cNvCxnSpPr/>
                <p:nvPr/>
              </p:nvCxnSpPr>
              <p:spPr>
                <a:xfrm>
                  <a:off x="347674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1F47B0F3-F0D1-E833-A086-FF5745AB8F7A}"/>
                    </a:ext>
                  </a:extLst>
                </p:cNvPr>
                <p:cNvCxnSpPr/>
                <p:nvPr/>
              </p:nvCxnSpPr>
              <p:spPr>
                <a:xfrm>
                  <a:off x="369788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936385A9-5189-4DE8-91BB-ECFF34BF20DF}"/>
                    </a:ext>
                  </a:extLst>
                </p:cNvPr>
                <p:cNvCxnSpPr/>
                <p:nvPr/>
              </p:nvCxnSpPr>
              <p:spPr>
                <a:xfrm>
                  <a:off x="391902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:a16="http://schemas.microsoft.com/office/drawing/2014/main" id="{39675884-FBD5-E526-C4FE-61DBB914D2EC}"/>
                    </a:ext>
                  </a:extLst>
                </p:cNvPr>
                <p:cNvCxnSpPr/>
                <p:nvPr/>
              </p:nvCxnSpPr>
              <p:spPr>
                <a:xfrm>
                  <a:off x="414015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:a16="http://schemas.microsoft.com/office/drawing/2014/main" id="{27A139A7-DDD4-83A7-1762-3A9B1A55EDF9}"/>
                    </a:ext>
                  </a:extLst>
                </p:cNvPr>
                <p:cNvCxnSpPr/>
                <p:nvPr/>
              </p:nvCxnSpPr>
              <p:spPr>
                <a:xfrm>
                  <a:off x="436129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:a16="http://schemas.microsoft.com/office/drawing/2014/main" id="{0A6369DC-37F2-03E4-A9BE-3968C26C80E4}"/>
                    </a:ext>
                  </a:extLst>
                </p:cNvPr>
                <p:cNvCxnSpPr/>
                <p:nvPr/>
              </p:nvCxnSpPr>
              <p:spPr>
                <a:xfrm>
                  <a:off x="458242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>
                  <a:extLst>
                    <a:ext uri="{FF2B5EF4-FFF2-40B4-BE49-F238E27FC236}">
                      <a16:creationId xmlns:a16="http://schemas.microsoft.com/office/drawing/2014/main" id="{462DBF5A-CE61-E5F4-B537-75878C833401}"/>
                    </a:ext>
                  </a:extLst>
                </p:cNvPr>
                <p:cNvCxnSpPr/>
                <p:nvPr/>
              </p:nvCxnSpPr>
              <p:spPr>
                <a:xfrm>
                  <a:off x="480356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>
                  <a:extLst>
                    <a:ext uri="{FF2B5EF4-FFF2-40B4-BE49-F238E27FC236}">
                      <a16:creationId xmlns:a16="http://schemas.microsoft.com/office/drawing/2014/main" id="{555BA113-86D8-4CD6-8A70-696A36E7B3A5}"/>
                    </a:ext>
                  </a:extLst>
                </p:cNvPr>
                <p:cNvCxnSpPr/>
                <p:nvPr/>
              </p:nvCxnSpPr>
              <p:spPr>
                <a:xfrm>
                  <a:off x="502470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:a16="http://schemas.microsoft.com/office/drawing/2014/main" id="{E2EE9F7D-0187-B9A4-D9B8-84048EF18FBD}"/>
                    </a:ext>
                  </a:extLst>
                </p:cNvPr>
                <p:cNvCxnSpPr/>
                <p:nvPr/>
              </p:nvCxnSpPr>
              <p:spPr>
                <a:xfrm>
                  <a:off x="524583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:a16="http://schemas.microsoft.com/office/drawing/2014/main" id="{AA55292E-6050-E2A5-08B5-E234FFB53B74}"/>
                    </a:ext>
                  </a:extLst>
                </p:cNvPr>
                <p:cNvCxnSpPr/>
                <p:nvPr/>
              </p:nvCxnSpPr>
              <p:spPr>
                <a:xfrm>
                  <a:off x="546697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:a16="http://schemas.microsoft.com/office/drawing/2014/main" id="{A1879EE9-6BB8-0D09-FF23-AC644BE66CF6}"/>
                    </a:ext>
                  </a:extLst>
                </p:cNvPr>
                <p:cNvCxnSpPr/>
                <p:nvPr/>
              </p:nvCxnSpPr>
              <p:spPr>
                <a:xfrm>
                  <a:off x="568810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:a16="http://schemas.microsoft.com/office/drawing/2014/main" id="{C90C6D17-F484-092B-D4CB-0D0C8A148CC7}"/>
                    </a:ext>
                  </a:extLst>
                </p:cNvPr>
                <p:cNvCxnSpPr/>
                <p:nvPr/>
              </p:nvCxnSpPr>
              <p:spPr>
                <a:xfrm>
                  <a:off x="590924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>
                  <a:extLst>
                    <a:ext uri="{FF2B5EF4-FFF2-40B4-BE49-F238E27FC236}">
                      <a16:creationId xmlns:a16="http://schemas.microsoft.com/office/drawing/2014/main" id="{3B6428DA-991D-B28B-CC6A-E183F7A92570}"/>
                    </a:ext>
                  </a:extLst>
                </p:cNvPr>
                <p:cNvCxnSpPr/>
                <p:nvPr/>
              </p:nvCxnSpPr>
              <p:spPr>
                <a:xfrm>
                  <a:off x="613038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>
                  <a:extLst>
                    <a:ext uri="{FF2B5EF4-FFF2-40B4-BE49-F238E27FC236}">
                      <a16:creationId xmlns:a16="http://schemas.microsoft.com/office/drawing/2014/main" id="{75BFBF37-7ED0-D699-839C-946802266633}"/>
                    </a:ext>
                  </a:extLst>
                </p:cNvPr>
                <p:cNvCxnSpPr/>
                <p:nvPr/>
              </p:nvCxnSpPr>
              <p:spPr>
                <a:xfrm>
                  <a:off x="635151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>
                  <a:extLst>
                    <a:ext uri="{FF2B5EF4-FFF2-40B4-BE49-F238E27FC236}">
                      <a16:creationId xmlns:a16="http://schemas.microsoft.com/office/drawing/2014/main" id="{BFC584B8-4905-895B-FFE2-09499E842D00}"/>
                    </a:ext>
                  </a:extLst>
                </p:cNvPr>
                <p:cNvCxnSpPr/>
                <p:nvPr/>
              </p:nvCxnSpPr>
              <p:spPr>
                <a:xfrm>
                  <a:off x="657265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53B389B6-95B8-6D85-C52B-7A693D525D6B}"/>
                    </a:ext>
                  </a:extLst>
                </p:cNvPr>
                <p:cNvCxnSpPr/>
                <p:nvPr/>
              </p:nvCxnSpPr>
              <p:spPr>
                <a:xfrm>
                  <a:off x="679378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5E6AD7BB-1B54-DD3C-9B06-9914FAB1B09A}"/>
                    </a:ext>
                  </a:extLst>
                </p:cNvPr>
                <p:cNvCxnSpPr/>
                <p:nvPr/>
              </p:nvCxnSpPr>
              <p:spPr>
                <a:xfrm>
                  <a:off x="701492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DDC3A3F6-7D21-EC38-A102-5B9A1463A8CB}"/>
                    </a:ext>
                  </a:extLst>
                </p:cNvPr>
                <p:cNvCxnSpPr/>
                <p:nvPr/>
              </p:nvCxnSpPr>
              <p:spPr>
                <a:xfrm>
                  <a:off x="723606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F68DBEC1-9497-2835-E866-2B59C04C4A6E}"/>
                    </a:ext>
                  </a:extLst>
                </p:cNvPr>
                <p:cNvCxnSpPr/>
                <p:nvPr/>
              </p:nvCxnSpPr>
              <p:spPr>
                <a:xfrm>
                  <a:off x="745719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>
                  <a:extLst>
                    <a:ext uri="{FF2B5EF4-FFF2-40B4-BE49-F238E27FC236}">
                      <a16:creationId xmlns:a16="http://schemas.microsoft.com/office/drawing/2014/main" id="{3D886F5F-84C7-EF8C-2DFF-95968AFDDA1B}"/>
                    </a:ext>
                  </a:extLst>
                </p:cNvPr>
                <p:cNvCxnSpPr/>
                <p:nvPr/>
              </p:nvCxnSpPr>
              <p:spPr>
                <a:xfrm>
                  <a:off x="767833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>
                  <a:extLst>
                    <a:ext uri="{FF2B5EF4-FFF2-40B4-BE49-F238E27FC236}">
                      <a16:creationId xmlns:a16="http://schemas.microsoft.com/office/drawing/2014/main" id="{9C0202DB-9BD7-C727-3BE8-DED20504C783}"/>
                    </a:ext>
                  </a:extLst>
                </p:cNvPr>
                <p:cNvCxnSpPr/>
                <p:nvPr/>
              </p:nvCxnSpPr>
              <p:spPr>
                <a:xfrm>
                  <a:off x="789946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>
                  <a:extLst>
                    <a:ext uri="{FF2B5EF4-FFF2-40B4-BE49-F238E27FC236}">
                      <a16:creationId xmlns:a16="http://schemas.microsoft.com/office/drawing/2014/main" id="{DC96FA46-5BDA-DAF0-481F-CB7A207658E4}"/>
                    </a:ext>
                  </a:extLst>
                </p:cNvPr>
                <p:cNvCxnSpPr/>
                <p:nvPr/>
              </p:nvCxnSpPr>
              <p:spPr>
                <a:xfrm>
                  <a:off x="812060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>
                  <a:extLst>
                    <a:ext uri="{FF2B5EF4-FFF2-40B4-BE49-F238E27FC236}">
                      <a16:creationId xmlns:a16="http://schemas.microsoft.com/office/drawing/2014/main" id="{CAB73A8C-E74B-56A6-C4A4-77EBDBA94479}"/>
                    </a:ext>
                  </a:extLst>
                </p:cNvPr>
                <p:cNvCxnSpPr/>
                <p:nvPr/>
              </p:nvCxnSpPr>
              <p:spPr>
                <a:xfrm>
                  <a:off x="834174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:a16="http://schemas.microsoft.com/office/drawing/2014/main" id="{4512F9D5-43CA-5618-C855-6ACAC0118F94}"/>
                    </a:ext>
                  </a:extLst>
                </p:cNvPr>
                <p:cNvCxnSpPr/>
                <p:nvPr/>
              </p:nvCxnSpPr>
              <p:spPr>
                <a:xfrm>
                  <a:off x="856287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:a16="http://schemas.microsoft.com/office/drawing/2014/main" id="{2CB25D3F-C86B-707C-5661-67FB648AD596}"/>
                    </a:ext>
                  </a:extLst>
                </p:cNvPr>
                <p:cNvCxnSpPr/>
                <p:nvPr/>
              </p:nvCxnSpPr>
              <p:spPr>
                <a:xfrm>
                  <a:off x="878401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F93654CD-A1DB-BC08-BF9A-C7F3809B7F81}"/>
                    </a:ext>
                  </a:extLst>
                </p:cNvPr>
                <p:cNvCxnSpPr/>
                <p:nvPr/>
              </p:nvCxnSpPr>
              <p:spPr>
                <a:xfrm>
                  <a:off x="900514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BFAD175E-860F-C41F-3712-0751D4BA6B7A}"/>
                    </a:ext>
                  </a:extLst>
                </p:cNvPr>
                <p:cNvCxnSpPr/>
                <p:nvPr/>
              </p:nvCxnSpPr>
              <p:spPr>
                <a:xfrm>
                  <a:off x="922628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:a16="http://schemas.microsoft.com/office/drawing/2014/main" id="{BB0EADDE-AB90-0B33-9E06-B873F5E15710}"/>
                    </a:ext>
                  </a:extLst>
                </p:cNvPr>
                <p:cNvCxnSpPr/>
                <p:nvPr/>
              </p:nvCxnSpPr>
              <p:spPr>
                <a:xfrm>
                  <a:off x="944742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:a16="http://schemas.microsoft.com/office/drawing/2014/main" id="{ED89C0D9-FA0E-504A-7708-A240FCC158D9}"/>
                    </a:ext>
                  </a:extLst>
                </p:cNvPr>
                <p:cNvCxnSpPr/>
                <p:nvPr/>
              </p:nvCxnSpPr>
              <p:spPr>
                <a:xfrm>
                  <a:off x="966855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EFFFB153-D164-1CE9-8CFF-38798770CD6D}"/>
                    </a:ext>
                  </a:extLst>
                </p:cNvPr>
                <p:cNvCxnSpPr/>
                <p:nvPr/>
              </p:nvCxnSpPr>
              <p:spPr>
                <a:xfrm>
                  <a:off x="988969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直接连接符 91">
                  <a:extLst>
                    <a:ext uri="{FF2B5EF4-FFF2-40B4-BE49-F238E27FC236}">
                      <a16:creationId xmlns:a16="http://schemas.microsoft.com/office/drawing/2014/main" id="{F0D517F3-5C2E-2C7E-25DD-80260644DCD5}"/>
                    </a:ext>
                  </a:extLst>
                </p:cNvPr>
                <p:cNvCxnSpPr/>
                <p:nvPr/>
              </p:nvCxnSpPr>
              <p:spPr>
                <a:xfrm>
                  <a:off x="1011082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>
                  <a:extLst>
                    <a:ext uri="{FF2B5EF4-FFF2-40B4-BE49-F238E27FC236}">
                      <a16:creationId xmlns:a16="http://schemas.microsoft.com/office/drawing/2014/main" id="{357E7631-1460-73B9-318E-788FF7961E96}"/>
                    </a:ext>
                  </a:extLst>
                </p:cNvPr>
                <p:cNvCxnSpPr/>
                <p:nvPr/>
              </p:nvCxnSpPr>
              <p:spPr>
                <a:xfrm>
                  <a:off x="10331964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>
                  <a:extLst>
                    <a:ext uri="{FF2B5EF4-FFF2-40B4-BE49-F238E27FC236}">
                      <a16:creationId xmlns:a16="http://schemas.microsoft.com/office/drawing/2014/main" id="{33D65DD6-1438-B86C-1416-E375DC8AEAC6}"/>
                    </a:ext>
                  </a:extLst>
                </p:cNvPr>
                <p:cNvCxnSpPr/>
                <p:nvPr/>
              </p:nvCxnSpPr>
              <p:spPr>
                <a:xfrm>
                  <a:off x="1055310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直接连接符 94">
                  <a:extLst>
                    <a:ext uri="{FF2B5EF4-FFF2-40B4-BE49-F238E27FC236}">
                      <a16:creationId xmlns:a16="http://schemas.microsoft.com/office/drawing/2014/main" id="{6E6AA7BD-ACE6-A7EB-ABB4-B97CB5E05D94}"/>
                    </a:ext>
                  </a:extLst>
                </p:cNvPr>
                <p:cNvCxnSpPr/>
                <p:nvPr/>
              </p:nvCxnSpPr>
              <p:spPr>
                <a:xfrm>
                  <a:off x="10774236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>
                  <a:extLst>
                    <a:ext uri="{FF2B5EF4-FFF2-40B4-BE49-F238E27FC236}">
                      <a16:creationId xmlns:a16="http://schemas.microsoft.com/office/drawing/2014/main" id="{98C9F351-26FB-87AF-970E-AA3C508E5F65}"/>
                    </a:ext>
                  </a:extLst>
                </p:cNvPr>
                <p:cNvCxnSpPr/>
                <p:nvPr/>
              </p:nvCxnSpPr>
              <p:spPr>
                <a:xfrm>
                  <a:off x="10995372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>
                  <a:extLst>
                    <a:ext uri="{FF2B5EF4-FFF2-40B4-BE49-F238E27FC236}">
                      <a16:creationId xmlns:a16="http://schemas.microsoft.com/office/drawing/2014/main" id="{8AC0F488-9693-2B94-3743-D233428D193D}"/>
                    </a:ext>
                  </a:extLst>
                </p:cNvPr>
                <p:cNvCxnSpPr/>
                <p:nvPr/>
              </p:nvCxnSpPr>
              <p:spPr>
                <a:xfrm>
                  <a:off x="11216508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>
                  <a:extLst>
                    <a:ext uri="{FF2B5EF4-FFF2-40B4-BE49-F238E27FC236}">
                      <a16:creationId xmlns:a16="http://schemas.microsoft.com/office/drawing/2014/main" id="{A5D9B593-8DDA-05B8-0EF6-F99C47112AFD}"/>
                    </a:ext>
                  </a:extLst>
                </p:cNvPr>
                <p:cNvCxnSpPr/>
                <p:nvPr/>
              </p:nvCxnSpPr>
              <p:spPr>
                <a:xfrm>
                  <a:off x="11437620" y="3557016"/>
                  <a:ext cx="0" cy="527304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83B1A20B-0B40-046B-3DCE-063D96C83547}"/>
                    </a:ext>
                  </a:extLst>
                </p:cNvPr>
                <p:cNvCxnSpPr/>
                <p:nvPr/>
              </p:nvCxnSpPr>
              <p:spPr>
                <a:xfrm>
                  <a:off x="11676270" y="3017520"/>
                  <a:ext cx="0" cy="106680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5670D4C1-6FB0-4425-43D6-4C9A5152EA3B}"/>
              </a:ext>
            </a:extLst>
          </p:cNvPr>
          <p:cNvCxnSpPr/>
          <p:nvPr/>
        </p:nvCxnSpPr>
        <p:spPr>
          <a:xfrm>
            <a:off x="1224916" y="4524861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B2BCA744-4D9E-310B-1B2C-68F59E3218EB}"/>
              </a:ext>
            </a:extLst>
          </p:cNvPr>
          <p:cNvGrpSpPr/>
          <p:nvPr/>
        </p:nvGrpSpPr>
        <p:grpSpPr>
          <a:xfrm>
            <a:off x="1415964" y="4524861"/>
            <a:ext cx="2150710" cy="978526"/>
            <a:chOff x="1111164" y="4357221"/>
            <a:chExt cx="2150710" cy="978526"/>
          </a:xfrm>
        </p:grpSpPr>
        <p:sp>
          <p:nvSpPr>
            <p:cNvPr id="35" name="文本框 91">
              <a:extLst>
                <a:ext uri="{FF2B5EF4-FFF2-40B4-BE49-F238E27FC236}">
                  <a16:creationId xmlns:a16="http://schemas.microsoft.com/office/drawing/2014/main" id="{98E1A506-633D-8C5B-7514-A923AE9594D4}"/>
                </a:ext>
              </a:extLst>
            </p:cNvPr>
            <p:cNvSpPr txBox="1"/>
            <p:nvPr/>
          </p:nvSpPr>
          <p:spPr>
            <a:xfrm>
              <a:off x="1111164" y="4357221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92">
              <a:extLst>
                <a:ext uri="{FF2B5EF4-FFF2-40B4-BE49-F238E27FC236}">
                  <a16:creationId xmlns:a16="http://schemas.microsoft.com/office/drawing/2014/main" id="{346ADB4C-C718-107A-2795-0FDB33358C65}"/>
                </a:ext>
              </a:extLst>
            </p:cNvPr>
            <p:cNvSpPr txBox="1"/>
            <p:nvPr/>
          </p:nvSpPr>
          <p:spPr>
            <a:xfrm>
              <a:off x="1111164" y="4689416"/>
              <a:ext cx="215071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4F424E1-E292-5207-5BE2-0EB05894A02E}"/>
              </a:ext>
            </a:extLst>
          </p:cNvPr>
          <p:cNvCxnSpPr/>
          <p:nvPr/>
        </p:nvCxnSpPr>
        <p:spPr>
          <a:xfrm>
            <a:off x="3178728" y="1791186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FAE8449C-9A92-24CC-6FC7-2E9A1F239829}"/>
              </a:ext>
            </a:extLst>
          </p:cNvPr>
          <p:cNvGrpSpPr/>
          <p:nvPr/>
        </p:nvGrpSpPr>
        <p:grpSpPr>
          <a:xfrm>
            <a:off x="3362156" y="1765797"/>
            <a:ext cx="2223302" cy="978526"/>
            <a:chOff x="1111164" y="4357221"/>
            <a:chExt cx="2223302" cy="978526"/>
          </a:xfrm>
        </p:grpSpPr>
        <p:sp>
          <p:nvSpPr>
            <p:cNvPr id="180" name="文本框 91">
              <a:extLst>
                <a:ext uri="{FF2B5EF4-FFF2-40B4-BE49-F238E27FC236}">
                  <a16:creationId xmlns:a16="http://schemas.microsoft.com/office/drawing/2014/main" id="{A63D3A92-BAC0-649B-5EDE-2A29139FE305}"/>
                </a:ext>
              </a:extLst>
            </p:cNvPr>
            <p:cNvSpPr txBox="1"/>
            <p:nvPr/>
          </p:nvSpPr>
          <p:spPr>
            <a:xfrm>
              <a:off x="1111164" y="4357221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81" name="文本框 92">
              <a:extLst>
                <a:ext uri="{FF2B5EF4-FFF2-40B4-BE49-F238E27FC236}">
                  <a16:creationId xmlns:a16="http://schemas.microsoft.com/office/drawing/2014/main" id="{1FC249C0-A34C-5496-DE7D-C0CAC8111E86}"/>
                </a:ext>
              </a:extLst>
            </p:cNvPr>
            <p:cNvSpPr txBox="1"/>
            <p:nvPr/>
          </p:nvSpPr>
          <p:spPr>
            <a:xfrm>
              <a:off x="1111164" y="4689416"/>
              <a:ext cx="2223302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</p:grpSp>
      <p:cxnSp>
        <p:nvCxnSpPr>
          <p:cNvPr id="182" name="直接连接符 181">
            <a:extLst>
              <a:ext uri="{FF2B5EF4-FFF2-40B4-BE49-F238E27FC236}">
                <a16:creationId xmlns:a16="http://schemas.microsoft.com/office/drawing/2014/main" id="{D011609C-0DC9-820F-9F73-21EC18B6CA54}"/>
              </a:ext>
            </a:extLst>
          </p:cNvPr>
          <p:cNvCxnSpPr/>
          <p:nvPr/>
        </p:nvCxnSpPr>
        <p:spPr>
          <a:xfrm>
            <a:off x="7068741" y="1791186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EA945ED8-5297-0B7E-25A4-2B4D9C2A0B6C}"/>
              </a:ext>
            </a:extLst>
          </p:cNvPr>
          <p:cNvGrpSpPr/>
          <p:nvPr/>
        </p:nvGrpSpPr>
        <p:grpSpPr>
          <a:xfrm>
            <a:off x="7252169" y="1765797"/>
            <a:ext cx="2133706" cy="978526"/>
            <a:chOff x="1111164" y="4357221"/>
            <a:chExt cx="2133706" cy="978526"/>
          </a:xfrm>
        </p:grpSpPr>
        <p:sp>
          <p:nvSpPr>
            <p:cNvPr id="184" name="文本框 91">
              <a:extLst>
                <a:ext uri="{FF2B5EF4-FFF2-40B4-BE49-F238E27FC236}">
                  <a16:creationId xmlns:a16="http://schemas.microsoft.com/office/drawing/2014/main" id="{95CCBD59-44BC-40C9-BAE9-186368121828}"/>
                </a:ext>
              </a:extLst>
            </p:cNvPr>
            <p:cNvSpPr txBox="1"/>
            <p:nvPr/>
          </p:nvSpPr>
          <p:spPr>
            <a:xfrm>
              <a:off x="1111164" y="4357221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85" name="文本框 92">
              <a:extLst>
                <a:ext uri="{FF2B5EF4-FFF2-40B4-BE49-F238E27FC236}">
                  <a16:creationId xmlns:a16="http://schemas.microsoft.com/office/drawing/2014/main" id="{223CDE01-C092-815B-50A2-2948544A9C82}"/>
                </a:ext>
              </a:extLst>
            </p:cNvPr>
            <p:cNvSpPr txBox="1"/>
            <p:nvPr/>
          </p:nvSpPr>
          <p:spPr>
            <a:xfrm>
              <a:off x="1111164" y="4689416"/>
              <a:ext cx="2133706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</p:grpSp>
      <p:cxnSp>
        <p:nvCxnSpPr>
          <p:cNvPr id="186" name="直接连接符 185">
            <a:extLst>
              <a:ext uri="{FF2B5EF4-FFF2-40B4-BE49-F238E27FC236}">
                <a16:creationId xmlns:a16="http://schemas.microsoft.com/office/drawing/2014/main" id="{76AB9AB9-8F02-2432-61D0-BAD8994AB969}"/>
              </a:ext>
            </a:extLst>
          </p:cNvPr>
          <p:cNvCxnSpPr/>
          <p:nvPr/>
        </p:nvCxnSpPr>
        <p:spPr>
          <a:xfrm>
            <a:off x="5121387" y="4524861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322FE0F6-B9C4-3F87-46E6-F59267FFF8B1}"/>
              </a:ext>
            </a:extLst>
          </p:cNvPr>
          <p:cNvGrpSpPr/>
          <p:nvPr/>
        </p:nvGrpSpPr>
        <p:grpSpPr>
          <a:xfrm>
            <a:off x="5312435" y="4524861"/>
            <a:ext cx="2780361" cy="1193969"/>
            <a:chOff x="1111164" y="4357221"/>
            <a:chExt cx="2780361" cy="1193969"/>
          </a:xfrm>
        </p:grpSpPr>
        <p:sp>
          <p:nvSpPr>
            <p:cNvPr id="188" name="文本框 91">
              <a:extLst>
                <a:ext uri="{FF2B5EF4-FFF2-40B4-BE49-F238E27FC236}">
                  <a16:creationId xmlns:a16="http://schemas.microsoft.com/office/drawing/2014/main" id="{DA7EAA9D-B344-AA00-DD68-880BF8EB337A}"/>
                </a:ext>
              </a:extLst>
            </p:cNvPr>
            <p:cNvSpPr txBox="1"/>
            <p:nvPr/>
          </p:nvSpPr>
          <p:spPr>
            <a:xfrm>
              <a:off x="1111164" y="4357221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89" name="文本框 92">
              <a:extLst>
                <a:ext uri="{FF2B5EF4-FFF2-40B4-BE49-F238E27FC236}">
                  <a16:creationId xmlns:a16="http://schemas.microsoft.com/office/drawing/2014/main" id="{63578546-90F5-AF73-EC1C-A40E928CC5C0}"/>
                </a:ext>
              </a:extLst>
            </p:cNvPr>
            <p:cNvSpPr txBox="1"/>
            <p:nvPr/>
          </p:nvSpPr>
          <p:spPr>
            <a:xfrm>
              <a:off x="1111164" y="4689416"/>
              <a:ext cx="2780361" cy="861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模板网，幻灯片演示模板及素材免费下载！</a:t>
              </a:r>
            </a:p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模板网 官网唯一网址：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www.51pptmoban.com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90" name="直接连接符 189">
            <a:extLst>
              <a:ext uri="{FF2B5EF4-FFF2-40B4-BE49-F238E27FC236}">
                <a16:creationId xmlns:a16="http://schemas.microsoft.com/office/drawing/2014/main" id="{A60BD4A7-88AC-B194-08CA-33D6F78212BF}"/>
              </a:ext>
            </a:extLst>
          </p:cNvPr>
          <p:cNvCxnSpPr/>
          <p:nvPr/>
        </p:nvCxnSpPr>
        <p:spPr>
          <a:xfrm>
            <a:off x="9024431" y="4524861"/>
            <a:ext cx="0" cy="1044874"/>
          </a:xfrm>
          <a:prstGeom prst="line">
            <a:avLst/>
          </a:prstGeom>
          <a:ln w="2857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61264C14-2241-A204-8973-BA5362CAEAB3}"/>
              </a:ext>
            </a:extLst>
          </p:cNvPr>
          <p:cNvGrpSpPr/>
          <p:nvPr/>
        </p:nvGrpSpPr>
        <p:grpSpPr>
          <a:xfrm>
            <a:off x="9215479" y="4524861"/>
            <a:ext cx="2150710" cy="978526"/>
            <a:chOff x="1111164" y="4357221"/>
            <a:chExt cx="2150710" cy="978526"/>
          </a:xfrm>
        </p:grpSpPr>
        <p:sp>
          <p:nvSpPr>
            <p:cNvPr id="192" name="文本框 91">
              <a:extLst>
                <a:ext uri="{FF2B5EF4-FFF2-40B4-BE49-F238E27FC236}">
                  <a16:creationId xmlns:a16="http://schemas.microsoft.com/office/drawing/2014/main" id="{BF78F822-6ADF-EF82-C2B2-24BE3CA96D25}"/>
                </a:ext>
              </a:extLst>
            </p:cNvPr>
            <p:cNvSpPr txBox="1"/>
            <p:nvPr/>
          </p:nvSpPr>
          <p:spPr>
            <a:xfrm>
              <a:off x="1111164" y="4357221"/>
              <a:ext cx="740587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20XX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93" name="文本框 92">
              <a:extLst>
                <a:ext uri="{FF2B5EF4-FFF2-40B4-BE49-F238E27FC236}">
                  <a16:creationId xmlns:a16="http://schemas.microsoft.com/office/drawing/2014/main" id="{2AC11A3C-6CD4-4523-51CE-16C43AC904A6}"/>
                </a:ext>
              </a:extLst>
            </p:cNvPr>
            <p:cNvSpPr txBox="1"/>
            <p:nvPr/>
          </p:nvSpPr>
          <p:spPr>
            <a:xfrm>
              <a:off x="1111164" y="4689416"/>
              <a:ext cx="2150710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在此输入正文，阐述与标题相关内容，若字数较多，请精简文字，或者调整字号。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0880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标题 79">
            <a:extLst>
              <a:ext uri="{FF2B5EF4-FFF2-40B4-BE49-F238E27FC236}">
                <a16:creationId xmlns:a16="http://schemas.microsoft.com/office/drawing/2014/main" id="{F10ECC0B-6BFB-1542-B3A9-238DE71C8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E9BAC1AF-69FF-0B0B-DFEA-F5C2986E13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8" b="9110"/>
          <a:stretch/>
        </p:blipFill>
        <p:spPr>
          <a:xfrm>
            <a:off x="4503542" y="1552053"/>
            <a:ext cx="3197557" cy="2668736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B214D11F-F11D-C503-9F12-1E46861098D5}"/>
              </a:ext>
            </a:extLst>
          </p:cNvPr>
          <p:cNvGrpSpPr/>
          <p:nvPr/>
        </p:nvGrpSpPr>
        <p:grpSpPr>
          <a:xfrm>
            <a:off x="670560" y="1481381"/>
            <a:ext cx="2945931" cy="4500000"/>
            <a:chOff x="660400" y="1450416"/>
            <a:chExt cx="3454399" cy="4500000"/>
          </a:xfrm>
        </p:grpSpPr>
        <p:sp>
          <p:nvSpPr>
            <p:cNvPr id="25" name="Rounded Rectangle 10+">
              <a:extLst>
                <a:ext uri="{FF2B5EF4-FFF2-40B4-BE49-F238E27FC236}">
                  <a16:creationId xmlns:a16="http://schemas.microsoft.com/office/drawing/2014/main" id="{81E11920-0DC4-250B-300A-442DA16454D2}"/>
                </a:ext>
              </a:extLst>
            </p:cNvPr>
            <p:cNvSpPr/>
            <p:nvPr/>
          </p:nvSpPr>
          <p:spPr>
            <a:xfrm>
              <a:off x="660400" y="1450416"/>
              <a:ext cx="3454399" cy="4500000"/>
            </a:xfrm>
            <a:prstGeom prst="roundRect">
              <a:avLst>
                <a:gd name="adj" fmla="val 115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12B83EE8-8F53-50E1-7B0F-B13CEF98E347}"/>
                </a:ext>
              </a:extLst>
            </p:cNvPr>
            <p:cNvSpPr/>
            <p:nvPr/>
          </p:nvSpPr>
          <p:spPr>
            <a:xfrm>
              <a:off x="775000" y="1557291"/>
              <a:ext cx="3225198" cy="4286250"/>
            </a:xfrm>
            <a:prstGeom prst="roundRect">
              <a:avLst>
                <a:gd name="adj" fmla="val 115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文本框 40">
              <a:extLst>
                <a:ext uri="{FF2B5EF4-FFF2-40B4-BE49-F238E27FC236}">
                  <a16:creationId xmlns:a16="http://schemas.microsoft.com/office/drawing/2014/main" id="{49F2263F-E980-6B9E-E101-2D9777EC6EBE}"/>
                </a:ext>
              </a:extLst>
            </p:cNvPr>
            <p:cNvSpPr txBox="1"/>
            <p:nvPr/>
          </p:nvSpPr>
          <p:spPr>
            <a:xfrm>
              <a:off x="1253600" y="2178216"/>
              <a:ext cx="2267999" cy="36933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+mj-ea"/>
                  <a:ea typeface="+mj-ea"/>
                </a:rPr>
                <a:t>关键词标题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282F7C41-FB58-9A88-899C-8CCC9C9A258D}"/>
                </a:ext>
              </a:extLst>
            </p:cNvPr>
            <p:cNvCxnSpPr>
              <a:cxnSpLocks/>
            </p:cNvCxnSpPr>
            <p:nvPr/>
          </p:nvCxnSpPr>
          <p:spPr>
            <a:xfrm>
              <a:off x="1253598" y="2840931"/>
              <a:ext cx="2268000" cy="0"/>
            </a:xfrm>
            <a:prstGeom prst="line">
              <a:avLst/>
            </a:prstGeom>
            <a:ln>
              <a:solidFill>
                <a:srgbClr val="FFD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0">
              <a:extLst>
                <a:ext uri="{FF2B5EF4-FFF2-40B4-BE49-F238E27FC236}">
                  <a16:creationId xmlns:a16="http://schemas.microsoft.com/office/drawing/2014/main" id="{D271FF99-CFE4-3681-2E26-E34D26D9AC51}"/>
                </a:ext>
              </a:extLst>
            </p:cNvPr>
            <p:cNvSpPr txBox="1"/>
            <p:nvPr/>
          </p:nvSpPr>
          <p:spPr>
            <a:xfrm>
              <a:off x="1219822" y="3209965"/>
              <a:ext cx="2335556" cy="179715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2FC71D4-E503-AFCF-373F-03B111B8B970}"/>
              </a:ext>
            </a:extLst>
          </p:cNvPr>
          <p:cNvGrpSpPr/>
          <p:nvPr/>
        </p:nvGrpSpPr>
        <p:grpSpPr>
          <a:xfrm rot="5400000">
            <a:off x="3333408" y="2498732"/>
            <a:ext cx="1717404" cy="775378"/>
            <a:chOff x="7001334" y="-3420651"/>
            <a:chExt cx="1717404" cy="775378"/>
          </a:xfrm>
        </p:grpSpPr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id="{AE0146C1-D8F2-84D1-C468-AEC3E45417E3}"/>
                </a:ext>
              </a:extLst>
            </p:cNvPr>
            <p:cNvSpPr/>
            <p:nvPr/>
          </p:nvSpPr>
          <p:spPr>
            <a:xfrm rot="10800000">
              <a:off x="7001334" y="-3244436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69FA392C-963E-9DC0-1E83-D0DD1F3EFF24}"/>
                </a:ext>
              </a:extLst>
            </p:cNvPr>
            <p:cNvSpPr/>
            <p:nvPr/>
          </p:nvSpPr>
          <p:spPr>
            <a:xfrm rot="10800000">
              <a:off x="7001334" y="-3420651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40CEAAB-5718-0063-9126-6488B7ECC264}"/>
              </a:ext>
            </a:extLst>
          </p:cNvPr>
          <p:cNvGrpSpPr/>
          <p:nvPr/>
        </p:nvGrpSpPr>
        <p:grpSpPr>
          <a:xfrm>
            <a:off x="3867830" y="4585339"/>
            <a:ext cx="1295400" cy="1295400"/>
            <a:chOff x="5052317" y="4668043"/>
            <a:chExt cx="1295400" cy="1295400"/>
          </a:xfrm>
        </p:grpSpPr>
        <p:sp>
          <p:nvSpPr>
            <p:cNvPr id="65" name="圆角矩形 63+++">
              <a:extLst>
                <a:ext uri="{FF2B5EF4-FFF2-40B4-BE49-F238E27FC236}">
                  <a16:creationId xmlns:a16="http://schemas.microsoft.com/office/drawing/2014/main" id="{3281FB0C-A972-3854-C44A-089F1CD0D682}"/>
                </a:ext>
              </a:extLst>
            </p:cNvPr>
            <p:cNvSpPr/>
            <p:nvPr/>
          </p:nvSpPr>
          <p:spPr>
            <a:xfrm>
              <a:off x="5052317" y="4668043"/>
              <a:ext cx="1295400" cy="1295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66" name="圆角矩形 63+++">
              <a:extLst>
                <a:ext uri="{FF2B5EF4-FFF2-40B4-BE49-F238E27FC236}">
                  <a16:creationId xmlns:a16="http://schemas.microsoft.com/office/drawing/2014/main" id="{736751FF-BDA9-B189-666F-C0AFD56EDCEC}"/>
                </a:ext>
              </a:extLst>
            </p:cNvPr>
            <p:cNvSpPr/>
            <p:nvPr/>
          </p:nvSpPr>
          <p:spPr>
            <a:xfrm>
              <a:off x="5137049" y="4752775"/>
              <a:ext cx="1125937" cy="11259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/>
                <a:t>关键词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CC576B1-44E7-261F-1ECF-83E5E498053F}"/>
              </a:ext>
            </a:extLst>
          </p:cNvPr>
          <p:cNvGrpSpPr/>
          <p:nvPr/>
        </p:nvGrpSpPr>
        <p:grpSpPr>
          <a:xfrm>
            <a:off x="5464091" y="4585339"/>
            <a:ext cx="1295400" cy="1295400"/>
            <a:chOff x="5052317" y="4668043"/>
            <a:chExt cx="1295400" cy="1295400"/>
          </a:xfrm>
        </p:grpSpPr>
        <p:sp>
          <p:nvSpPr>
            <p:cNvPr id="69" name="圆角矩形 63+++">
              <a:extLst>
                <a:ext uri="{FF2B5EF4-FFF2-40B4-BE49-F238E27FC236}">
                  <a16:creationId xmlns:a16="http://schemas.microsoft.com/office/drawing/2014/main" id="{83A8418E-93CF-9E5D-661B-1F081A3A0CC3}"/>
                </a:ext>
              </a:extLst>
            </p:cNvPr>
            <p:cNvSpPr/>
            <p:nvPr/>
          </p:nvSpPr>
          <p:spPr>
            <a:xfrm>
              <a:off x="5052317" y="4668043"/>
              <a:ext cx="1295400" cy="1295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70" name="圆角矩形 63+++">
              <a:extLst>
                <a:ext uri="{FF2B5EF4-FFF2-40B4-BE49-F238E27FC236}">
                  <a16:creationId xmlns:a16="http://schemas.microsoft.com/office/drawing/2014/main" id="{C2DC6C8E-8FF3-D437-3D7B-357AA79E0AEF}"/>
                </a:ext>
              </a:extLst>
            </p:cNvPr>
            <p:cNvSpPr/>
            <p:nvPr/>
          </p:nvSpPr>
          <p:spPr>
            <a:xfrm>
              <a:off x="5137049" y="4752775"/>
              <a:ext cx="1125937" cy="11259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/>
                <a:t>关键词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B8832B2-5B75-57B9-8CA1-95D9A6737BF4}"/>
              </a:ext>
            </a:extLst>
          </p:cNvPr>
          <p:cNvGrpSpPr/>
          <p:nvPr/>
        </p:nvGrpSpPr>
        <p:grpSpPr>
          <a:xfrm>
            <a:off x="7060353" y="4585339"/>
            <a:ext cx="1295400" cy="1295400"/>
            <a:chOff x="5052317" y="4668043"/>
            <a:chExt cx="1295400" cy="1295400"/>
          </a:xfrm>
        </p:grpSpPr>
        <p:sp>
          <p:nvSpPr>
            <p:cNvPr id="72" name="圆角矩形 63+++">
              <a:extLst>
                <a:ext uri="{FF2B5EF4-FFF2-40B4-BE49-F238E27FC236}">
                  <a16:creationId xmlns:a16="http://schemas.microsoft.com/office/drawing/2014/main" id="{8D85949D-2640-8F4B-71E8-1880176B6AFC}"/>
                </a:ext>
              </a:extLst>
            </p:cNvPr>
            <p:cNvSpPr/>
            <p:nvPr/>
          </p:nvSpPr>
          <p:spPr>
            <a:xfrm>
              <a:off x="5052317" y="4668043"/>
              <a:ext cx="1295400" cy="1295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 dirty="0"/>
            </a:p>
          </p:txBody>
        </p:sp>
        <p:sp>
          <p:nvSpPr>
            <p:cNvPr id="73" name="圆角矩形 63+++">
              <a:extLst>
                <a:ext uri="{FF2B5EF4-FFF2-40B4-BE49-F238E27FC236}">
                  <a16:creationId xmlns:a16="http://schemas.microsoft.com/office/drawing/2014/main" id="{26FEFE9E-784A-28BE-D711-E8C3CFD5B058}"/>
                </a:ext>
              </a:extLst>
            </p:cNvPr>
            <p:cNvSpPr/>
            <p:nvPr/>
          </p:nvSpPr>
          <p:spPr>
            <a:xfrm>
              <a:off x="5137049" y="4752775"/>
              <a:ext cx="1125937" cy="11259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dirty="0"/>
                <a:t>关键词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410B1FB-12CB-84AB-6DE8-0DF2B4D9D880}"/>
              </a:ext>
            </a:extLst>
          </p:cNvPr>
          <p:cNvGrpSpPr/>
          <p:nvPr/>
        </p:nvGrpSpPr>
        <p:grpSpPr>
          <a:xfrm>
            <a:off x="8573816" y="1481381"/>
            <a:ext cx="2945931" cy="4500000"/>
            <a:chOff x="660400" y="1450416"/>
            <a:chExt cx="3454399" cy="4500000"/>
          </a:xfrm>
        </p:grpSpPr>
        <p:sp>
          <p:nvSpPr>
            <p:cNvPr id="75" name="Rounded Rectangle 10+">
              <a:extLst>
                <a:ext uri="{FF2B5EF4-FFF2-40B4-BE49-F238E27FC236}">
                  <a16:creationId xmlns:a16="http://schemas.microsoft.com/office/drawing/2014/main" id="{365DEC5C-ED07-CBDD-CB45-7F96AB658C6F}"/>
                </a:ext>
              </a:extLst>
            </p:cNvPr>
            <p:cNvSpPr/>
            <p:nvPr/>
          </p:nvSpPr>
          <p:spPr>
            <a:xfrm>
              <a:off x="660400" y="1450416"/>
              <a:ext cx="3454399" cy="4500000"/>
            </a:xfrm>
            <a:prstGeom prst="roundRect">
              <a:avLst>
                <a:gd name="adj" fmla="val 115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0ADA483C-F080-3E10-8B24-B763F32F7019}"/>
                </a:ext>
              </a:extLst>
            </p:cNvPr>
            <p:cNvSpPr/>
            <p:nvPr/>
          </p:nvSpPr>
          <p:spPr>
            <a:xfrm>
              <a:off x="775000" y="1557291"/>
              <a:ext cx="3225198" cy="4286250"/>
            </a:xfrm>
            <a:prstGeom prst="roundRect">
              <a:avLst>
                <a:gd name="adj" fmla="val 115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文本框 40">
              <a:extLst>
                <a:ext uri="{FF2B5EF4-FFF2-40B4-BE49-F238E27FC236}">
                  <a16:creationId xmlns:a16="http://schemas.microsoft.com/office/drawing/2014/main" id="{BFC854D2-1B04-D897-1CB4-90CCCC41FF9B}"/>
                </a:ext>
              </a:extLst>
            </p:cNvPr>
            <p:cNvSpPr txBox="1"/>
            <p:nvPr/>
          </p:nvSpPr>
          <p:spPr>
            <a:xfrm>
              <a:off x="1253600" y="2178216"/>
              <a:ext cx="2267999" cy="36933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kern="0" dirty="0">
                  <a:solidFill>
                    <a:prstClr val="white"/>
                  </a:solidFill>
                  <a:latin typeface="+mj-ea"/>
                  <a:ea typeface="+mj-ea"/>
                </a:rPr>
                <a:t>关键词标题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2E8F4F51-10FA-D68F-B4D4-029D01E19D39}"/>
                </a:ext>
              </a:extLst>
            </p:cNvPr>
            <p:cNvCxnSpPr>
              <a:cxnSpLocks/>
            </p:cNvCxnSpPr>
            <p:nvPr/>
          </p:nvCxnSpPr>
          <p:spPr>
            <a:xfrm>
              <a:off x="1253598" y="2879031"/>
              <a:ext cx="2268000" cy="0"/>
            </a:xfrm>
            <a:prstGeom prst="line">
              <a:avLst/>
            </a:prstGeom>
            <a:ln>
              <a:solidFill>
                <a:srgbClr val="FFD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40">
              <a:extLst>
                <a:ext uri="{FF2B5EF4-FFF2-40B4-BE49-F238E27FC236}">
                  <a16:creationId xmlns:a16="http://schemas.microsoft.com/office/drawing/2014/main" id="{524F491B-80D3-D312-13CF-6F9958B1C5FB}"/>
                </a:ext>
              </a:extLst>
            </p:cNvPr>
            <p:cNvSpPr txBox="1"/>
            <p:nvPr/>
          </p:nvSpPr>
          <p:spPr>
            <a:xfrm>
              <a:off x="1219822" y="3179210"/>
              <a:ext cx="2601008" cy="102156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模板网，幻灯片演示模板及素材免费下载！</a:t>
              </a:r>
            </a:p>
            <a:p>
              <a:pPr>
                <a:lnSpc>
                  <a:spcPct val="120000"/>
                </a:lnSpc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模板网 官网唯一网址：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www.51pptmoban.com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endParaRPr>
            </a:p>
          </p:txBody>
        </p:sp>
        <p:sp>
          <p:nvSpPr>
            <p:cNvPr id="2" name="文本框 40">
              <a:extLst>
                <a:ext uri="{FF2B5EF4-FFF2-40B4-BE49-F238E27FC236}">
                  <a16:creationId xmlns:a16="http://schemas.microsoft.com/office/drawing/2014/main" id="{CEE1D5D5-490D-2E72-37B3-24D9BA65A79C}"/>
                </a:ext>
              </a:extLst>
            </p:cNvPr>
            <p:cNvSpPr txBox="1"/>
            <p:nvPr/>
          </p:nvSpPr>
          <p:spPr>
            <a:xfrm>
              <a:off x="1219822" y="4343762"/>
              <a:ext cx="2601008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C484C55-E390-E68F-2653-0453253E5E2C}"/>
              </a:ext>
            </a:extLst>
          </p:cNvPr>
          <p:cNvGrpSpPr/>
          <p:nvPr/>
        </p:nvGrpSpPr>
        <p:grpSpPr>
          <a:xfrm rot="16200000" flipH="1">
            <a:off x="7153829" y="2498732"/>
            <a:ext cx="1717404" cy="775378"/>
            <a:chOff x="7001334" y="-3420651"/>
            <a:chExt cx="1717404" cy="775378"/>
          </a:xfrm>
        </p:grpSpPr>
        <p:sp>
          <p:nvSpPr>
            <p:cNvPr id="84" name="等腰三角形 83">
              <a:extLst>
                <a:ext uri="{FF2B5EF4-FFF2-40B4-BE49-F238E27FC236}">
                  <a16:creationId xmlns:a16="http://schemas.microsoft.com/office/drawing/2014/main" id="{A4C083E9-D9F8-3818-BB8A-F37A2E9E99EE}"/>
                </a:ext>
              </a:extLst>
            </p:cNvPr>
            <p:cNvSpPr/>
            <p:nvPr/>
          </p:nvSpPr>
          <p:spPr>
            <a:xfrm rot="10800000">
              <a:off x="7001334" y="-3244436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等腰三角形 84">
              <a:extLst>
                <a:ext uri="{FF2B5EF4-FFF2-40B4-BE49-F238E27FC236}">
                  <a16:creationId xmlns:a16="http://schemas.microsoft.com/office/drawing/2014/main" id="{77C74DF5-6443-08CD-025B-0058F9905526}"/>
                </a:ext>
              </a:extLst>
            </p:cNvPr>
            <p:cNvSpPr/>
            <p:nvPr/>
          </p:nvSpPr>
          <p:spPr>
            <a:xfrm rot="10800000">
              <a:off x="7001334" y="-3420651"/>
              <a:ext cx="1717404" cy="599163"/>
            </a:xfrm>
            <a:prstGeom prst="triangl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932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A9513B92-C896-1B91-C0D3-C7D47D3E394E}"/>
              </a:ext>
            </a:extLst>
          </p:cNvPr>
          <p:cNvGrpSpPr/>
          <p:nvPr/>
        </p:nvGrpSpPr>
        <p:grpSpPr>
          <a:xfrm>
            <a:off x="6354802" y="1204443"/>
            <a:ext cx="3486364" cy="4932844"/>
            <a:chOff x="6322150" y="1561791"/>
            <a:chExt cx="2937724" cy="4156576"/>
          </a:xfrm>
        </p:grpSpPr>
        <p:sp>
          <p:nvSpPr>
            <p:cNvPr id="171" name="任意多边形 1">
              <a:extLst>
                <a:ext uri="{FF2B5EF4-FFF2-40B4-BE49-F238E27FC236}">
                  <a16:creationId xmlns:a16="http://schemas.microsoft.com/office/drawing/2014/main" id="{26E260E5-DC7E-5C29-FE43-6AFE628594EE}"/>
                </a:ext>
              </a:extLst>
            </p:cNvPr>
            <p:cNvSpPr/>
            <p:nvPr/>
          </p:nvSpPr>
          <p:spPr>
            <a:xfrm>
              <a:off x="6322150" y="1561791"/>
              <a:ext cx="2937724" cy="4156576"/>
            </a:xfrm>
            <a:custGeom>
              <a:avLst/>
              <a:gdLst>
                <a:gd name="connsiteX0" fmla="*/ 2735768 w 3860583"/>
                <a:gd name="connsiteY0" fmla="*/ 0 h 5471537"/>
                <a:gd name="connsiteX1" fmla="*/ 2971631 w 3860583"/>
                <a:gd name="connsiteY1" fmla="*/ 259516 h 5471537"/>
                <a:gd name="connsiteX2" fmla="*/ 3860583 w 3860583"/>
                <a:gd name="connsiteY2" fmla="*/ 2735769 h 5471537"/>
                <a:gd name="connsiteX3" fmla="*/ 2971631 w 3860583"/>
                <a:gd name="connsiteY3" fmla="*/ 5212022 h 5471537"/>
                <a:gd name="connsiteX4" fmla="*/ 2735769 w 3860583"/>
                <a:gd name="connsiteY4" fmla="*/ 5471537 h 5471537"/>
                <a:gd name="connsiteX5" fmla="*/ 0 w 3860583"/>
                <a:gd name="connsiteY5" fmla="*/ 2735768 h 5471537"/>
                <a:gd name="connsiteX6" fmla="*/ 2735768 w 3860583"/>
                <a:gd name="connsiteY6" fmla="*/ 0 h 54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0583" h="5471537">
                  <a:moveTo>
                    <a:pt x="2735768" y="0"/>
                  </a:moveTo>
                  <a:lnTo>
                    <a:pt x="2971631" y="259516"/>
                  </a:lnTo>
                  <a:cubicBezTo>
                    <a:pt x="3526978" y="932441"/>
                    <a:pt x="3860583" y="1795146"/>
                    <a:pt x="3860583" y="2735769"/>
                  </a:cubicBezTo>
                  <a:cubicBezTo>
                    <a:pt x="3860583" y="3676392"/>
                    <a:pt x="3526978" y="4539097"/>
                    <a:pt x="2971631" y="5212022"/>
                  </a:cubicBezTo>
                  <a:lnTo>
                    <a:pt x="2735769" y="5471537"/>
                  </a:lnTo>
                  <a:lnTo>
                    <a:pt x="0" y="2735768"/>
                  </a:lnTo>
                  <a:lnTo>
                    <a:pt x="27357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2" name="任意多边形 44">
              <a:extLst>
                <a:ext uri="{FF2B5EF4-FFF2-40B4-BE49-F238E27FC236}">
                  <a16:creationId xmlns:a16="http://schemas.microsoft.com/office/drawing/2014/main" id="{D3986C1E-76D2-0595-6912-697B652FCAE9}"/>
                </a:ext>
              </a:extLst>
            </p:cNvPr>
            <p:cNvSpPr/>
            <p:nvPr/>
          </p:nvSpPr>
          <p:spPr>
            <a:xfrm>
              <a:off x="6322150" y="1633761"/>
              <a:ext cx="2831220" cy="4012636"/>
            </a:xfrm>
            <a:custGeom>
              <a:avLst/>
              <a:gdLst>
                <a:gd name="connsiteX0" fmla="*/ 2735768 w 3860583"/>
                <a:gd name="connsiteY0" fmla="*/ 0 h 5471537"/>
                <a:gd name="connsiteX1" fmla="*/ 2971631 w 3860583"/>
                <a:gd name="connsiteY1" fmla="*/ 259516 h 5471537"/>
                <a:gd name="connsiteX2" fmla="*/ 3860583 w 3860583"/>
                <a:gd name="connsiteY2" fmla="*/ 2735769 h 5471537"/>
                <a:gd name="connsiteX3" fmla="*/ 2971631 w 3860583"/>
                <a:gd name="connsiteY3" fmla="*/ 5212022 h 5471537"/>
                <a:gd name="connsiteX4" fmla="*/ 2735769 w 3860583"/>
                <a:gd name="connsiteY4" fmla="*/ 5471537 h 5471537"/>
                <a:gd name="connsiteX5" fmla="*/ 0 w 3860583"/>
                <a:gd name="connsiteY5" fmla="*/ 2735768 h 5471537"/>
                <a:gd name="connsiteX6" fmla="*/ 2735768 w 3860583"/>
                <a:gd name="connsiteY6" fmla="*/ 0 h 54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0583" h="5471537">
                  <a:moveTo>
                    <a:pt x="2735768" y="0"/>
                  </a:moveTo>
                  <a:lnTo>
                    <a:pt x="2971631" y="259516"/>
                  </a:lnTo>
                  <a:cubicBezTo>
                    <a:pt x="3526978" y="932441"/>
                    <a:pt x="3860583" y="1795146"/>
                    <a:pt x="3860583" y="2735769"/>
                  </a:cubicBezTo>
                  <a:cubicBezTo>
                    <a:pt x="3860583" y="3676392"/>
                    <a:pt x="3526978" y="4539097"/>
                    <a:pt x="2971631" y="5212022"/>
                  </a:cubicBezTo>
                  <a:lnTo>
                    <a:pt x="2735769" y="5471537"/>
                  </a:lnTo>
                  <a:lnTo>
                    <a:pt x="0" y="2735768"/>
                  </a:lnTo>
                  <a:lnTo>
                    <a:pt x="27357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01" name="标题 100">
            <a:extLst>
              <a:ext uri="{FF2B5EF4-FFF2-40B4-BE49-F238E27FC236}">
                <a16:creationId xmlns:a16="http://schemas.microsoft.com/office/drawing/2014/main" id="{72EA3F75-1853-36DC-A668-53620D213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1246D6E0-A346-4CEF-6BB2-409FFC4A8D7F}"/>
              </a:ext>
            </a:extLst>
          </p:cNvPr>
          <p:cNvGrpSpPr/>
          <p:nvPr/>
        </p:nvGrpSpPr>
        <p:grpSpPr>
          <a:xfrm>
            <a:off x="9705273" y="4207086"/>
            <a:ext cx="1048052" cy="338554"/>
            <a:chOff x="9596900" y="4543574"/>
            <a:chExt cx="1048052" cy="338554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372F75BE-AFD3-0CE9-0F4A-E51FF193B4D6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153" name="矩形 152">
                <a:extLst>
                  <a:ext uri="{FF2B5EF4-FFF2-40B4-BE49-F238E27FC236}">
                    <a16:creationId xmlns:a16="http://schemas.microsoft.com/office/drawing/2014/main" id="{E022FFFF-121C-3096-3A78-2AD0F091E502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54" name="文本框 34">
                <a:extLst>
                  <a:ext uri="{FF2B5EF4-FFF2-40B4-BE49-F238E27FC236}">
                    <a16:creationId xmlns:a16="http://schemas.microsoft.com/office/drawing/2014/main" id="{19EE0971-E3C2-3285-A0D6-4323A55DF249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144" name="图片 143">
              <a:extLst>
                <a:ext uri="{FF2B5EF4-FFF2-40B4-BE49-F238E27FC236}">
                  <a16:creationId xmlns:a16="http://schemas.microsoft.com/office/drawing/2014/main" id="{5A6D1CC8-DCFC-B5C1-AA38-62F2F3F6E6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E8E22051-226A-9491-8391-E20C06300169}"/>
              </a:ext>
            </a:extLst>
          </p:cNvPr>
          <p:cNvGrpSpPr/>
          <p:nvPr/>
        </p:nvGrpSpPr>
        <p:grpSpPr>
          <a:xfrm>
            <a:off x="7578771" y="2672173"/>
            <a:ext cx="1631718" cy="1734512"/>
            <a:chOff x="7578771" y="2611216"/>
            <a:chExt cx="1631718" cy="1734512"/>
          </a:xfrm>
        </p:grpSpPr>
        <p:sp>
          <p:nvSpPr>
            <p:cNvPr id="161" name="矩形: 圆角 160">
              <a:extLst>
                <a:ext uri="{FF2B5EF4-FFF2-40B4-BE49-F238E27FC236}">
                  <a16:creationId xmlns:a16="http://schemas.microsoft.com/office/drawing/2014/main" id="{619C5F66-E11A-FB77-CD94-AB47CD051E4E}"/>
                </a:ext>
              </a:extLst>
            </p:cNvPr>
            <p:cNvSpPr/>
            <p:nvPr/>
          </p:nvSpPr>
          <p:spPr>
            <a:xfrm>
              <a:off x="7857419" y="2611216"/>
              <a:ext cx="1074420" cy="388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关键词</a:t>
              </a:r>
            </a:p>
          </p:txBody>
        </p: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4238B4B0-0A26-59F3-361B-7356FE9584A9}"/>
                </a:ext>
              </a:extLst>
            </p:cNvPr>
            <p:cNvSpPr txBox="1"/>
            <p:nvPr/>
          </p:nvSpPr>
          <p:spPr>
            <a:xfrm>
              <a:off x="7578771" y="3324166"/>
              <a:ext cx="1631718" cy="102156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6E15750E-312C-157A-1C79-78BF6F740F51}"/>
              </a:ext>
            </a:extLst>
          </p:cNvPr>
          <p:cNvGrpSpPr/>
          <p:nvPr/>
        </p:nvGrpSpPr>
        <p:grpSpPr>
          <a:xfrm flipH="1">
            <a:off x="2356569" y="1204443"/>
            <a:ext cx="3486364" cy="4932844"/>
            <a:chOff x="6322150" y="1561791"/>
            <a:chExt cx="2937724" cy="4156576"/>
          </a:xfrm>
        </p:grpSpPr>
        <p:sp>
          <p:nvSpPr>
            <p:cNvPr id="166" name="任意多边形 1">
              <a:extLst>
                <a:ext uri="{FF2B5EF4-FFF2-40B4-BE49-F238E27FC236}">
                  <a16:creationId xmlns:a16="http://schemas.microsoft.com/office/drawing/2014/main" id="{8D358ED4-7DDE-9888-C0B7-429DDA70AD49}"/>
                </a:ext>
              </a:extLst>
            </p:cNvPr>
            <p:cNvSpPr/>
            <p:nvPr/>
          </p:nvSpPr>
          <p:spPr>
            <a:xfrm>
              <a:off x="6322150" y="1561791"/>
              <a:ext cx="2937724" cy="4156576"/>
            </a:xfrm>
            <a:custGeom>
              <a:avLst/>
              <a:gdLst>
                <a:gd name="connsiteX0" fmla="*/ 2735768 w 3860583"/>
                <a:gd name="connsiteY0" fmla="*/ 0 h 5471537"/>
                <a:gd name="connsiteX1" fmla="*/ 2971631 w 3860583"/>
                <a:gd name="connsiteY1" fmla="*/ 259516 h 5471537"/>
                <a:gd name="connsiteX2" fmla="*/ 3860583 w 3860583"/>
                <a:gd name="connsiteY2" fmla="*/ 2735769 h 5471537"/>
                <a:gd name="connsiteX3" fmla="*/ 2971631 w 3860583"/>
                <a:gd name="connsiteY3" fmla="*/ 5212022 h 5471537"/>
                <a:gd name="connsiteX4" fmla="*/ 2735769 w 3860583"/>
                <a:gd name="connsiteY4" fmla="*/ 5471537 h 5471537"/>
                <a:gd name="connsiteX5" fmla="*/ 0 w 3860583"/>
                <a:gd name="connsiteY5" fmla="*/ 2735768 h 5471537"/>
                <a:gd name="connsiteX6" fmla="*/ 2735768 w 3860583"/>
                <a:gd name="connsiteY6" fmla="*/ 0 h 54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0583" h="5471537">
                  <a:moveTo>
                    <a:pt x="2735768" y="0"/>
                  </a:moveTo>
                  <a:lnTo>
                    <a:pt x="2971631" y="259516"/>
                  </a:lnTo>
                  <a:cubicBezTo>
                    <a:pt x="3526978" y="932441"/>
                    <a:pt x="3860583" y="1795146"/>
                    <a:pt x="3860583" y="2735769"/>
                  </a:cubicBezTo>
                  <a:cubicBezTo>
                    <a:pt x="3860583" y="3676392"/>
                    <a:pt x="3526978" y="4539097"/>
                    <a:pt x="2971631" y="5212022"/>
                  </a:cubicBezTo>
                  <a:lnTo>
                    <a:pt x="2735769" y="5471537"/>
                  </a:lnTo>
                  <a:lnTo>
                    <a:pt x="0" y="2735768"/>
                  </a:lnTo>
                  <a:lnTo>
                    <a:pt x="273576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7" name="任意多边形 44">
              <a:extLst>
                <a:ext uri="{FF2B5EF4-FFF2-40B4-BE49-F238E27FC236}">
                  <a16:creationId xmlns:a16="http://schemas.microsoft.com/office/drawing/2014/main" id="{D87ED3C6-8139-B480-4DDC-49708CEDA5AF}"/>
                </a:ext>
              </a:extLst>
            </p:cNvPr>
            <p:cNvSpPr/>
            <p:nvPr/>
          </p:nvSpPr>
          <p:spPr>
            <a:xfrm>
              <a:off x="6322150" y="1633761"/>
              <a:ext cx="2831220" cy="4012636"/>
            </a:xfrm>
            <a:custGeom>
              <a:avLst/>
              <a:gdLst>
                <a:gd name="connsiteX0" fmla="*/ 2735768 w 3860583"/>
                <a:gd name="connsiteY0" fmla="*/ 0 h 5471537"/>
                <a:gd name="connsiteX1" fmla="*/ 2971631 w 3860583"/>
                <a:gd name="connsiteY1" fmla="*/ 259516 h 5471537"/>
                <a:gd name="connsiteX2" fmla="*/ 3860583 w 3860583"/>
                <a:gd name="connsiteY2" fmla="*/ 2735769 h 5471537"/>
                <a:gd name="connsiteX3" fmla="*/ 2971631 w 3860583"/>
                <a:gd name="connsiteY3" fmla="*/ 5212022 h 5471537"/>
                <a:gd name="connsiteX4" fmla="*/ 2735769 w 3860583"/>
                <a:gd name="connsiteY4" fmla="*/ 5471537 h 5471537"/>
                <a:gd name="connsiteX5" fmla="*/ 0 w 3860583"/>
                <a:gd name="connsiteY5" fmla="*/ 2735768 h 5471537"/>
                <a:gd name="connsiteX6" fmla="*/ 2735768 w 3860583"/>
                <a:gd name="connsiteY6" fmla="*/ 0 h 54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60583" h="5471537">
                  <a:moveTo>
                    <a:pt x="2735768" y="0"/>
                  </a:moveTo>
                  <a:lnTo>
                    <a:pt x="2971631" y="259516"/>
                  </a:lnTo>
                  <a:cubicBezTo>
                    <a:pt x="3526978" y="932441"/>
                    <a:pt x="3860583" y="1795146"/>
                    <a:pt x="3860583" y="2735769"/>
                  </a:cubicBezTo>
                  <a:cubicBezTo>
                    <a:pt x="3860583" y="3676392"/>
                    <a:pt x="3526978" y="4539097"/>
                    <a:pt x="2971631" y="5212022"/>
                  </a:cubicBezTo>
                  <a:lnTo>
                    <a:pt x="2735769" y="5471537"/>
                  </a:lnTo>
                  <a:lnTo>
                    <a:pt x="0" y="2735768"/>
                  </a:lnTo>
                  <a:lnTo>
                    <a:pt x="27357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9049AF55-ABA9-247E-0B2F-C7179D14D396}"/>
              </a:ext>
            </a:extLst>
          </p:cNvPr>
          <p:cNvGrpSpPr/>
          <p:nvPr/>
        </p:nvGrpSpPr>
        <p:grpSpPr>
          <a:xfrm>
            <a:off x="2987249" y="2672173"/>
            <a:ext cx="1631718" cy="1734512"/>
            <a:chOff x="2987249" y="2611216"/>
            <a:chExt cx="1631718" cy="1734512"/>
          </a:xfrm>
        </p:grpSpPr>
        <p:sp>
          <p:nvSpPr>
            <p:cNvPr id="168" name="矩形: 圆角 167">
              <a:extLst>
                <a:ext uri="{FF2B5EF4-FFF2-40B4-BE49-F238E27FC236}">
                  <a16:creationId xmlns:a16="http://schemas.microsoft.com/office/drawing/2014/main" id="{FE40C17C-A793-FCCD-E93D-4AA093FF926E}"/>
                </a:ext>
              </a:extLst>
            </p:cNvPr>
            <p:cNvSpPr/>
            <p:nvPr/>
          </p:nvSpPr>
          <p:spPr>
            <a:xfrm>
              <a:off x="3265897" y="2611216"/>
              <a:ext cx="1074420" cy="38862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关键词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CFF7D1DD-515D-EC95-5F09-2E757F86E7E9}"/>
                </a:ext>
              </a:extLst>
            </p:cNvPr>
            <p:cNvSpPr txBox="1"/>
            <p:nvPr/>
          </p:nvSpPr>
          <p:spPr>
            <a:xfrm>
              <a:off x="2987249" y="3324166"/>
              <a:ext cx="1631718" cy="1021562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DFDFD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:a16="http://schemas.microsoft.com/office/drawing/2014/main" id="{333D6371-8E2D-7FD7-D0A8-406E84306CF3}"/>
              </a:ext>
            </a:extLst>
          </p:cNvPr>
          <p:cNvGrpSpPr/>
          <p:nvPr/>
        </p:nvGrpSpPr>
        <p:grpSpPr>
          <a:xfrm>
            <a:off x="5040442" y="1788160"/>
            <a:ext cx="2116850" cy="3853248"/>
            <a:chOff x="5069323" y="1727203"/>
            <a:chExt cx="2116850" cy="3853248"/>
          </a:xfrm>
        </p:grpSpPr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0A856E6A-D0A0-67AF-E9AB-C85EFA0B2ADB}"/>
                </a:ext>
              </a:extLst>
            </p:cNvPr>
            <p:cNvGrpSpPr/>
            <p:nvPr/>
          </p:nvGrpSpPr>
          <p:grpSpPr>
            <a:xfrm>
              <a:off x="5069323" y="1727203"/>
              <a:ext cx="2116850" cy="3853248"/>
              <a:chOff x="4700253" y="2058673"/>
              <a:chExt cx="2955316" cy="3853248"/>
            </a:xfrm>
          </p:grpSpPr>
          <p:sp>
            <p:nvSpPr>
              <p:cNvPr id="174" name="矩形: 圆角 173">
                <a:extLst>
                  <a:ext uri="{FF2B5EF4-FFF2-40B4-BE49-F238E27FC236}">
                    <a16:creationId xmlns:a16="http://schemas.microsoft.com/office/drawing/2014/main" id="{51FD4B70-3CE2-A987-1822-1B95B3962BF5}"/>
                  </a:ext>
                </a:extLst>
              </p:cNvPr>
              <p:cNvSpPr/>
              <p:nvPr/>
            </p:nvSpPr>
            <p:spPr>
              <a:xfrm>
                <a:off x="4700253" y="2058673"/>
                <a:ext cx="2955316" cy="3853248"/>
              </a:xfrm>
              <a:prstGeom prst="roundRect">
                <a:avLst>
                  <a:gd name="adj" fmla="val 6654"/>
                </a:avLst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  <a:effectLst>
                <a:outerShdw blurRad="114300" sx="102000" sy="102000" algn="ctr" rotWithShape="0">
                  <a:schemeClr val="accent1">
                    <a:alpha val="2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5" name="组合 174">
                <a:extLst>
                  <a:ext uri="{FF2B5EF4-FFF2-40B4-BE49-F238E27FC236}">
                    <a16:creationId xmlns:a16="http://schemas.microsoft.com/office/drawing/2014/main" id="{69DA5798-092F-E067-5DAE-1241DABEEF86}"/>
                  </a:ext>
                </a:extLst>
              </p:cNvPr>
              <p:cNvGrpSpPr/>
              <p:nvPr/>
            </p:nvGrpSpPr>
            <p:grpSpPr>
              <a:xfrm>
                <a:off x="5015974" y="2573900"/>
                <a:ext cx="2323877" cy="1636793"/>
                <a:chOff x="2705073" y="1955461"/>
                <a:chExt cx="1670241" cy="1146812"/>
              </a:xfrm>
            </p:grpSpPr>
            <p:sp>
              <p:nvSpPr>
                <p:cNvPr id="176" name="文本框 175">
                  <a:extLst>
                    <a:ext uri="{FF2B5EF4-FFF2-40B4-BE49-F238E27FC236}">
                      <a16:creationId xmlns:a16="http://schemas.microsoft.com/office/drawing/2014/main" id="{2A54BF2D-708D-4C24-4767-79FA97EE05F3}"/>
                    </a:ext>
                  </a:extLst>
                </p:cNvPr>
                <p:cNvSpPr txBox="1"/>
                <p:nvPr/>
              </p:nvSpPr>
              <p:spPr>
                <a:xfrm>
                  <a:off x="2768126" y="1955461"/>
                  <a:ext cx="1544136" cy="25877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 anchor="ctr" anchorCtr="0">
                  <a:spAutoFit/>
                </a:bodyPr>
                <a:lstStyle/>
                <a:p>
                  <a:pPr algn="ctr"/>
                  <a:r>
                    <a:rPr lang="zh-CN" altLang="en-US" sz="2400" dirty="0">
                      <a:solidFill>
                        <a:schemeClr val="accent1"/>
                      </a:solidFill>
                      <a:latin typeface="+mj-ea"/>
                      <a:ea typeface="+mj-ea"/>
                    </a:rPr>
                    <a:t>关键词标题</a:t>
                  </a:r>
                </a:p>
              </p:txBody>
            </p:sp>
            <p:sp>
              <p:nvSpPr>
                <p:cNvPr id="177" name="文本框 176">
                  <a:extLst>
                    <a:ext uri="{FF2B5EF4-FFF2-40B4-BE49-F238E27FC236}">
                      <a16:creationId xmlns:a16="http://schemas.microsoft.com/office/drawing/2014/main" id="{0E31E392-00D8-208E-8FDA-E6ED84944871}"/>
                    </a:ext>
                  </a:extLst>
                </p:cNvPr>
                <p:cNvSpPr txBox="1"/>
                <p:nvPr/>
              </p:nvSpPr>
              <p:spPr>
                <a:xfrm>
                  <a:off x="2705073" y="2386520"/>
                  <a:ext cx="1670241" cy="71575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ctr" anchorCtr="0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uLnTx/>
                      <a:uFillTx/>
                      <a:latin typeface="+mn-ea"/>
                      <a:cs typeface="阿里巴巴普惠体 R" panose="00020600040101010101" pitchFamily="18" charset="-122"/>
                    </a:rPr>
                    <a:t>在此输入正文，阐述与标题相关内容，若字数较多，请精简文字，或者调整字号。</a:t>
                  </a:r>
                </a:p>
              </p:txBody>
            </p:sp>
          </p:grpSp>
        </p:grpSp>
        <p:sp>
          <p:nvSpPr>
            <p:cNvPr id="178" name="矩形 177">
              <a:extLst>
                <a:ext uri="{FF2B5EF4-FFF2-40B4-BE49-F238E27FC236}">
                  <a16:creationId xmlns:a16="http://schemas.microsoft.com/office/drawing/2014/main" id="{2E3B839C-2CB8-FA5E-2C1C-97FFC3AEC16F}"/>
                </a:ext>
              </a:extLst>
            </p:cNvPr>
            <p:cNvSpPr/>
            <p:nvPr/>
          </p:nvSpPr>
          <p:spPr>
            <a:xfrm>
              <a:off x="5951851" y="2695688"/>
              <a:ext cx="351795" cy="780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97282166-0CF1-3949-0430-A4CBA90CB644}"/>
              </a:ext>
            </a:extLst>
          </p:cNvPr>
          <p:cNvGrpSpPr/>
          <p:nvPr/>
        </p:nvGrpSpPr>
        <p:grpSpPr>
          <a:xfrm>
            <a:off x="9461438" y="2054757"/>
            <a:ext cx="1048052" cy="338554"/>
            <a:chOff x="9596900" y="4543574"/>
            <a:chExt cx="1048052" cy="338554"/>
          </a:xfrm>
        </p:grpSpPr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799A5EBA-6166-AC65-D726-650327CAB0E2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184" name="矩形 183">
                <a:extLst>
                  <a:ext uri="{FF2B5EF4-FFF2-40B4-BE49-F238E27FC236}">
                    <a16:creationId xmlns:a16="http://schemas.microsoft.com/office/drawing/2014/main" id="{1F66B2AC-7238-E179-9D58-3C29B77E97BE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85" name="文本框 34">
                <a:extLst>
                  <a:ext uri="{FF2B5EF4-FFF2-40B4-BE49-F238E27FC236}">
                    <a16:creationId xmlns:a16="http://schemas.microsoft.com/office/drawing/2014/main" id="{59DD3C71-B495-8ACC-DA3B-CAFEE37086FE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183" name="图片 182">
              <a:extLst>
                <a:ext uri="{FF2B5EF4-FFF2-40B4-BE49-F238E27FC236}">
                  <a16:creationId xmlns:a16="http://schemas.microsoft.com/office/drawing/2014/main" id="{096C8591-E30D-126A-5C68-A8B55D759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id="{EDE32374-C7F4-9976-BF46-BF9017D87BE6}"/>
              </a:ext>
            </a:extLst>
          </p:cNvPr>
          <p:cNvGrpSpPr/>
          <p:nvPr/>
        </p:nvGrpSpPr>
        <p:grpSpPr>
          <a:xfrm>
            <a:off x="9705273" y="2772200"/>
            <a:ext cx="1048052" cy="338554"/>
            <a:chOff x="9596900" y="4543574"/>
            <a:chExt cx="1048052" cy="338554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DB4B38B7-8D34-86C9-8CAD-63C2D809C59C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194" name="矩形 193">
                <a:extLst>
                  <a:ext uri="{FF2B5EF4-FFF2-40B4-BE49-F238E27FC236}">
                    <a16:creationId xmlns:a16="http://schemas.microsoft.com/office/drawing/2014/main" id="{ACEF5ABC-67E8-DC04-547D-DC5B3DBFC821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195" name="文本框 34">
                <a:extLst>
                  <a:ext uri="{FF2B5EF4-FFF2-40B4-BE49-F238E27FC236}">
                    <a16:creationId xmlns:a16="http://schemas.microsoft.com/office/drawing/2014/main" id="{EB621026-DDE0-F103-6D4D-DA0B861498AF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193" name="图片 192">
              <a:extLst>
                <a:ext uri="{FF2B5EF4-FFF2-40B4-BE49-F238E27FC236}">
                  <a16:creationId xmlns:a16="http://schemas.microsoft.com/office/drawing/2014/main" id="{16C740CE-50AA-8698-CE00-F6254AE57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64D55ED0-5D54-F131-659A-F301471F2719}"/>
              </a:ext>
            </a:extLst>
          </p:cNvPr>
          <p:cNvGrpSpPr/>
          <p:nvPr/>
        </p:nvGrpSpPr>
        <p:grpSpPr>
          <a:xfrm>
            <a:off x="9766232" y="3489643"/>
            <a:ext cx="1048052" cy="338554"/>
            <a:chOff x="9596900" y="4543574"/>
            <a:chExt cx="1048052" cy="338554"/>
          </a:xfrm>
        </p:grpSpPr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B84F0DBF-5F48-E82A-C89A-B309397FA977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199" name="矩形 198">
                <a:extLst>
                  <a:ext uri="{FF2B5EF4-FFF2-40B4-BE49-F238E27FC236}">
                    <a16:creationId xmlns:a16="http://schemas.microsoft.com/office/drawing/2014/main" id="{085AA8ED-AFA7-0E32-AC61-E9C5B908AB61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00" name="文本框 34">
                <a:extLst>
                  <a:ext uri="{FF2B5EF4-FFF2-40B4-BE49-F238E27FC236}">
                    <a16:creationId xmlns:a16="http://schemas.microsoft.com/office/drawing/2014/main" id="{25CF19DB-19B8-574A-1E00-D542F3F61ECC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198" name="图片 197">
              <a:extLst>
                <a:ext uri="{FF2B5EF4-FFF2-40B4-BE49-F238E27FC236}">
                  <a16:creationId xmlns:a16="http://schemas.microsoft.com/office/drawing/2014/main" id="{03B79B8C-AC77-F5B4-E14D-55E419BA0B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6A4C003B-0CA4-1F2B-4626-7996680994B9}"/>
              </a:ext>
            </a:extLst>
          </p:cNvPr>
          <p:cNvGrpSpPr/>
          <p:nvPr/>
        </p:nvGrpSpPr>
        <p:grpSpPr>
          <a:xfrm>
            <a:off x="9461438" y="4924527"/>
            <a:ext cx="1048052" cy="338554"/>
            <a:chOff x="9596900" y="4543574"/>
            <a:chExt cx="1048052" cy="338554"/>
          </a:xfrm>
        </p:grpSpPr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65E43C98-BD47-AB19-A50D-30B0E06E84E5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04" name="矩形 203">
                <a:extLst>
                  <a:ext uri="{FF2B5EF4-FFF2-40B4-BE49-F238E27FC236}">
                    <a16:creationId xmlns:a16="http://schemas.microsoft.com/office/drawing/2014/main" id="{6A4BC54E-FF9A-2D95-5B49-05156ABB363A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05" name="文本框 34">
                <a:extLst>
                  <a:ext uri="{FF2B5EF4-FFF2-40B4-BE49-F238E27FC236}">
                    <a16:creationId xmlns:a16="http://schemas.microsoft.com/office/drawing/2014/main" id="{1840A0B4-E472-5623-B9E6-AA59B31FA983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03" name="图片 202">
              <a:extLst>
                <a:ext uri="{FF2B5EF4-FFF2-40B4-BE49-F238E27FC236}">
                  <a16:creationId xmlns:a16="http://schemas.microsoft.com/office/drawing/2014/main" id="{C9363B21-26EA-57A1-3A8A-DFD8166B6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id="{54AB9783-81A1-87D2-B1E3-10C3DCD6FE9A}"/>
              </a:ext>
            </a:extLst>
          </p:cNvPr>
          <p:cNvGrpSpPr/>
          <p:nvPr/>
        </p:nvGrpSpPr>
        <p:grpSpPr>
          <a:xfrm flipH="1">
            <a:off x="1443137" y="4207086"/>
            <a:ext cx="1048052" cy="338554"/>
            <a:chOff x="9596900" y="4543574"/>
            <a:chExt cx="1048052" cy="338554"/>
          </a:xfrm>
        </p:grpSpPr>
        <p:grpSp>
          <p:nvGrpSpPr>
            <p:cNvPr id="207" name="组合 206">
              <a:extLst>
                <a:ext uri="{FF2B5EF4-FFF2-40B4-BE49-F238E27FC236}">
                  <a16:creationId xmlns:a16="http://schemas.microsoft.com/office/drawing/2014/main" id="{0131CC46-8D52-73D8-9482-6540AF61DDC5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09" name="矩形 208">
                <a:extLst>
                  <a:ext uri="{FF2B5EF4-FFF2-40B4-BE49-F238E27FC236}">
                    <a16:creationId xmlns:a16="http://schemas.microsoft.com/office/drawing/2014/main" id="{5BF4E108-95DF-40DB-BF37-1BE8D8EDF833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10" name="文本框 34">
                <a:extLst>
                  <a:ext uri="{FF2B5EF4-FFF2-40B4-BE49-F238E27FC236}">
                    <a16:creationId xmlns:a16="http://schemas.microsoft.com/office/drawing/2014/main" id="{012ADCF6-C96F-DF35-6165-1C05B3691DED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08" name="图片 207">
              <a:extLst>
                <a:ext uri="{FF2B5EF4-FFF2-40B4-BE49-F238E27FC236}">
                  <a16:creationId xmlns:a16="http://schemas.microsoft.com/office/drawing/2014/main" id="{2C2296CE-1F54-4D24-25D1-A19C54FBD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11" name="组合 210">
            <a:extLst>
              <a:ext uri="{FF2B5EF4-FFF2-40B4-BE49-F238E27FC236}">
                <a16:creationId xmlns:a16="http://schemas.microsoft.com/office/drawing/2014/main" id="{3C3B8EF5-3387-13EC-33C3-F82A8427ED93}"/>
              </a:ext>
            </a:extLst>
          </p:cNvPr>
          <p:cNvGrpSpPr/>
          <p:nvPr/>
        </p:nvGrpSpPr>
        <p:grpSpPr>
          <a:xfrm flipH="1">
            <a:off x="1680209" y="2054757"/>
            <a:ext cx="1048052" cy="338554"/>
            <a:chOff x="9596900" y="4543574"/>
            <a:chExt cx="1048052" cy="338554"/>
          </a:xfrm>
        </p:grpSpPr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0547AF2D-97FA-44E5-4C45-4ACB2D2EA27E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14" name="矩形 213">
                <a:extLst>
                  <a:ext uri="{FF2B5EF4-FFF2-40B4-BE49-F238E27FC236}">
                    <a16:creationId xmlns:a16="http://schemas.microsoft.com/office/drawing/2014/main" id="{79D361C7-0DF5-EAA6-4968-731A04F52FB3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15" name="文本框 34">
                <a:extLst>
                  <a:ext uri="{FF2B5EF4-FFF2-40B4-BE49-F238E27FC236}">
                    <a16:creationId xmlns:a16="http://schemas.microsoft.com/office/drawing/2014/main" id="{BEFA30B0-C6C4-7D26-06F4-A261B71C003A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13" name="图片 212">
              <a:extLst>
                <a:ext uri="{FF2B5EF4-FFF2-40B4-BE49-F238E27FC236}">
                  <a16:creationId xmlns:a16="http://schemas.microsoft.com/office/drawing/2014/main" id="{3DC30C85-7437-98F8-BB40-73CE3306F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04F7C8E1-D0AB-FC97-1495-EA24DBB2498C}"/>
              </a:ext>
            </a:extLst>
          </p:cNvPr>
          <p:cNvGrpSpPr/>
          <p:nvPr/>
        </p:nvGrpSpPr>
        <p:grpSpPr>
          <a:xfrm flipH="1">
            <a:off x="1443137" y="2772200"/>
            <a:ext cx="1048052" cy="338554"/>
            <a:chOff x="9596900" y="4543574"/>
            <a:chExt cx="1048052" cy="338554"/>
          </a:xfrm>
        </p:grpSpPr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447447BF-B47A-FA25-9279-8C1F6788D0EB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203FC705-1739-EFB8-4CA9-918CA1313F8C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25" name="文本框 34">
                <a:extLst>
                  <a:ext uri="{FF2B5EF4-FFF2-40B4-BE49-F238E27FC236}">
                    <a16:creationId xmlns:a16="http://schemas.microsoft.com/office/drawing/2014/main" id="{68DC6B32-C672-F06F-D519-07C640BBFC32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23" name="图片 222">
              <a:extLst>
                <a:ext uri="{FF2B5EF4-FFF2-40B4-BE49-F238E27FC236}">
                  <a16:creationId xmlns:a16="http://schemas.microsoft.com/office/drawing/2014/main" id="{2E39594B-0242-AFF9-F7FB-DA056E733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9A3726B1-6AC5-7B4D-9A24-5595DA3E6D49}"/>
              </a:ext>
            </a:extLst>
          </p:cNvPr>
          <p:cNvGrpSpPr/>
          <p:nvPr/>
        </p:nvGrpSpPr>
        <p:grpSpPr>
          <a:xfrm flipH="1">
            <a:off x="1361855" y="3489643"/>
            <a:ext cx="1048052" cy="338554"/>
            <a:chOff x="9596900" y="4543574"/>
            <a:chExt cx="1048052" cy="338554"/>
          </a:xfrm>
        </p:grpSpPr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619709F0-75D1-9242-C0A9-954234BE8D91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29" name="矩形 228">
                <a:extLst>
                  <a:ext uri="{FF2B5EF4-FFF2-40B4-BE49-F238E27FC236}">
                    <a16:creationId xmlns:a16="http://schemas.microsoft.com/office/drawing/2014/main" id="{A88B96A5-020C-CFCC-BF1B-D8DE77C81BAD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30" name="文本框 34">
                <a:extLst>
                  <a:ext uri="{FF2B5EF4-FFF2-40B4-BE49-F238E27FC236}">
                    <a16:creationId xmlns:a16="http://schemas.microsoft.com/office/drawing/2014/main" id="{E8610D54-8E98-0904-0893-EBC6AB4B400A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28" name="图片 227">
              <a:extLst>
                <a:ext uri="{FF2B5EF4-FFF2-40B4-BE49-F238E27FC236}">
                  <a16:creationId xmlns:a16="http://schemas.microsoft.com/office/drawing/2014/main" id="{7EDED84E-51A4-1154-A81C-08543BDD4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B26767A5-5AE7-BBF2-A5E1-EB7D46DDE9B5}"/>
              </a:ext>
            </a:extLst>
          </p:cNvPr>
          <p:cNvGrpSpPr/>
          <p:nvPr/>
        </p:nvGrpSpPr>
        <p:grpSpPr>
          <a:xfrm flipH="1">
            <a:off x="1680209" y="4924527"/>
            <a:ext cx="1048052" cy="338554"/>
            <a:chOff x="9596900" y="4543574"/>
            <a:chExt cx="1048052" cy="338554"/>
          </a:xfrm>
        </p:grpSpPr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D57D11AC-251E-DB1E-C93D-3FA0BFDFD560}"/>
                </a:ext>
              </a:extLst>
            </p:cNvPr>
            <p:cNvGrpSpPr/>
            <p:nvPr/>
          </p:nvGrpSpPr>
          <p:grpSpPr>
            <a:xfrm>
              <a:off x="9789419" y="4543574"/>
              <a:ext cx="855533" cy="338554"/>
              <a:chOff x="8156898" y="4822674"/>
              <a:chExt cx="855533" cy="338554"/>
            </a:xfrm>
          </p:grpSpPr>
          <p:sp>
            <p:nvSpPr>
              <p:cNvPr id="234" name="矩形 233">
                <a:extLst>
                  <a:ext uri="{FF2B5EF4-FFF2-40B4-BE49-F238E27FC236}">
                    <a16:creationId xmlns:a16="http://schemas.microsoft.com/office/drawing/2014/main" id="{42A90AC2-A54B-3AC2-70AD-E85CC7BB71C9}"/>
                  </a:ext>
                </a:extLst>
              </p:cNvPr>
              <p:cNvSpPr/>
              <p:nvPr/>
            </p:nvSpPr>
            <p:spPr>
              <a:xfrm>
                <a:off x="8456883" y="5001914"/>
                <a:ext cx="555548" cy="127393"/>
              </a:xfrm>
              <a:prstGeom prst="rect">
                <a:avLst/>
              </a:prstGeom>
              <a:solidFill>
                <a:srgbClr val="FFDF0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latin typeface="OPPOSans M" panose="00020600040101010101" pitchFamily="18" charset="-122"/>
                  <a:ea typeface="OPPOSans M" panose="00020600040101010101" pitchFamily="18" charset="-122"/>
                </a:endParaRPr>
              </a:p>
            </p:txBody>
          </p:sp>
          <p:sp>
            <p:nvSpPr>
              <p:cNvPr id="235" name="文本框 34">
                <a:extLst>
                  <a:ext uri="{FF2B5EF4-FFF2-40B4-BE49-F238E27FC236}">
                    <a16:creationId xmlns:a16="http://schemas.microsoft.com/office/drawing/2014/main" id="{A132A5BB-4617-9B4F-A3F5-302AC25A6FC6}"/>
                  </a:ext>
                </a:extLst>
              </p:cNvPr>
              <p:cNvSpPr txBox="1"/>
              <p:nvPr/>
            </p:nvSpPr>
            <p:spPr>
              <a:xfrm>
                <a:off x="8156898" y="4822674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 dirty="0">
                    <a:latin typeface="+mn-ea"/>
                    <a:cs typeface="阿里巴巴普惠体 R" panose="00020600040101010101" pitchFamily="18" charset="-122"/>
                  </a:rPr>
                  <a:t>关键词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233" name="图片 232">
              <a:extLst>
                <a:ext uri="{FF2B5EF4-FFF2-40B4-BE49-F238E27FC236}">
                  <a16:creationId xmlns:a16="http://schemas.microsoft.com/office/drawing/2014/main" id="{CD8D9943-DD61-37E2-4CD4-F320F11CAC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9596900" y="4689992"/>
              <a:ext cx="240026" cy="45719"/>
            </a:xfrm>
            <a:prstGeom prst="rect">
              <a:avLst/>
            </a:prstGeom>
          </p:spPr>
        </p:pic>
      </p:grpSp>
      <p:pic>
        <p:nvPicPr>
          <p:cNvPr id="238" name="图片 237">
            <a:extLst>
              <a:ext uri="{FF2B5EF4-FFF2-40B4-BE49-F238E27FC236}">
                <a16:creationId xmlns:a16="http://schemas.microsoft.com/office/drawing/2014/main" id="{F17C22EA-C9BA-CF44-6B41-ACA7702D1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8" b="9110"/>
          <a:stretch/>
        </p:blipFill>
        <p:spPr>
          <a:xfrm>
            <a:off x="5285740" y="3965149"/>
            <a:ext cx="1786480" cy="149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270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>
            <a:extLst>
              <a:ext uri="{FF2B5EF4-FFF2-40B4-BE49-F238E27FC236}">
                <a16:creationId xmlns:a16="http://schemas.microsoft.com/office/drawing/2014/main" id="{FBB1AC46-9810-8DF5-2605-8025E24DE4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dist"/>
            <a:r>
              <a:rPr lang="en-US" altLang="zh-CN" dirty="0"/>
              <a:t>Thank You Very Much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81857F0-07B5-ABF5-CAB9-DBB2CE967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6477" y="2982899"/>
            <a:ext cx="6011909" cy="738664"/>
          </a:xfrm>
        </p:spPr>
        <p:txBody>
          <a:bodyPr/>
          <a:lstStyle/>
          <a:p>
            <a:r>
              <a:rPr lang="zh-CN" altLang="en-US" dirty="0"/>
              <a:t>非常感谢您的聆听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81C8DA3-B1BA-B083-B2A1-0153B2212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汇报人：牙牙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0A78B6E-ECE0-D311-C44E-329C7A1659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9403" y="4074395"/>
            <a:ext cx="1609598" cy="215444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101A306-54BB-AC3B-0077-50C211CDDD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6832" y="1696162"/>
            <a:ext cx="3462337" cy="3465677"/>
          </a:xfrm>
          <a:custGeom>
            <a:avLst/>
            <a:gdLst>
              <a:gd name="connsiteX0" fmla="*/ 2271453 w 4547293"/>
              <a:gd name="connsiteY0" fmla="*/ 0 h 4551680"/>
              <a:gd name="connsiteX1" fmla="*/ 4547293 w 4547293"/>
              <a:gd name="connsiteY1" fmla="*/ 2275840 h 4551680"/>
              <a:gd name="connsiteX2" fmla="*/ 2271453 w 4547293"/>
              <a:gd name="connsiteY2" fmla="*/ 4551680 h 4551680"/>
              <a:gd name="connsiteX3" fmla="*/ 7363 w 4547293"/>
              <a:gd name="connsiteY3" fmla="*/ 2508532 h 4551680"/>
              <a:gd name="connsiteX4" fmla="*/ 0 w 4547293"/>
              <a:gd name="connsiteY4" fmla="*/ 2362719 h 4551680"/>
              <a:gd name="connsiteX5" fmla="*/ 0 w 4547293"/>
              <a:gd name="connsiteY5" fmla="*/ 2188961 h 4551680"/>
              <a:gd name="connsiteX6" fmla="*/ 7363 w 4547293"/>
              <a:gd name="connsiteY6" fmla="*/ 2043149 h 4551680"/>
              <a:gd name="connsiteX7" fmla="*/ 2271453 w 4547293"/>
              <a:gd name="connsiteY7" fmla="*/ 0 h 455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7293" h="4551680">
                <a:moveTo>
                  <a:pt x="2271453" y="0"/>
                </a:moveTo>
                <a:cubicBezTo>
                  <a:pt x="3528365" y="0"/>
                  <a:pt x="4547293" y="1018928"/>
                  <a:pt x="4547293" y="2275840"/>
                </a:cubicBezTo>
                <a:cubicBezTo>
                  <a:pt x="4547293" y="3532752"/>
                  <a:pt x="3528365" y="4551680"/>
                  <a:pt x="2271453" y="4551680"/>
                </a:cubicBezTo>
                <a:cubicBezTo>
                  <a:pt x="1093098" y="4551680"/>
                  <a:pt x="123909" y="3656138"/>
                  <a:pt x="7363" y="2508532"/>
                </a:cubicBezTo>
                <a:lnTo>
                  <a:pt x="0" y="2362719"/>
                </a:lnTo>
                <a:lnTo>
                  <a:pt x="0" y="2188961"/>
                </a:lnTo>
                <a:lnTo>
                  <a:pt x="7363" y="2043149"/>
                </a:lnTo>
                <a:cubicBezTo>
                  <a:pt x="123909" y="895542"/>
                  <a:pt x="1093098" y="0"/>
                  <a:pt x="227145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41366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C15826D-0377-AAD1-9F15-D669AEC198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90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9E7BB93-A653-BF94-B4C7-8A6DE60FC797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牙牙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460CD4-987B-BEB0-262B-1163155AC45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393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5765603-D833-4639-6107-A503656208D4}"/>
              </a:ext>
            </a:extLst>
          </p:cNvPr>
          <p:cNvGrpSpPr/>
          <p:nvPr/>
        </p:nvGrpSpPr>
        <p:grpSpPr>
          <a:xfrm>
            <a:off x="773868" y="2404820"/>
            <a:ext cx="2362200" cy="2650236"/>
            <a:chOff x="584199" y="3046673"/>
            <a:chExt cx="2362200" cy="265023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DC2588C-7186-9111-5CCE-002E6BF40B38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2286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22" name="文本框 19">
              <a:extLst>
                <a:ext uri="{FF2B5EF4-FFF2-40B4-BE49-F238E27FC236}">
                  <a16:creationId xmlns:a16="http://schemas.microsoft.com/office/drawing/2014/main" id="{B43D5406-46D1-62E1-A3CB-87510A954E00}"/>
                </a:ext>
              </a:extLst>
            </p:cNvPr>
            <p:cNvSpPr txBox="1"/>
            <p:nvPr/>
          </p:nvSpPr>
          <p:spPr>
            <a:xfrm>
              <a:off x="1473553" y="3508460"/>
              <a:ext cx="583493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文本框 20">
              <a:extLst>
                <a:ext uri="{FF2B5EF4-FFF2-40B4-BE49-F238E27FC236}">
                  <a16:creationId xmlns:a16="http://schemas.microsoft.com/office/drawing/2014/main" id="{FDFF45CB-81D5-57E4-C747-094E5B287EBF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24" name="文本框 33">
              <a:extLst>
                <a:ext uri="{FF2B5EF4-FFF2-40B4-BE49-F238E27FC236}">
                  <a16:creationId xmlns:a16="http://schemas.microsoft.com/office/drawing/2014/main" id="{AF46D77F-D580-C8A9-FAA9-A675F358513F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90C072D-1DA2-B05C-A555-2D539327B4E1}"/>
              </a:ext>
            </a:extLst>
          </p:cNvPr>
          <p:cNvGrpSpPr/>
          <p:nvPr/>
        </p:nvGrpSpPr>
        <p:grpSpPr>
          <a:xfrm>
            <a:off x="3534556" y="2404820"/>
            <a:ext cx="2362200" cy="2650236"/>
            <a:chOff x="584199" y="3046673"/>
            <a:chExt cx="2362200" cy="2650236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5779EBB-1E18-0BA9-1A6D-03C5039FBBCA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2286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28" name="文本框 19">
              <a:extLst>
                <a:ext uri="{FF2B5EF4-FFF2-40B4-BE49-F238E27FC236}">
                  <a16:creationId xmlns:a16="http://schemas.microsoft.com/office/drawing/2014/main" id="{262DD69B-E4F3-9F03-596F-DD9F17AEAB8F}"/>
                </a:ext>
              </a:extLst>
            </p:cNvPr>
            <p:cNvSpPr txBox="1"/>
            <p:nvPr/>
          </p:nvSpPr>
          <p:spPr>
            <a:xfrm>
              <a:off x="1417448" y="3508460"/>
              <a:ext cx="695704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0">
              <a:extLst>
                <a:ext uri="{FF2B5EF4-FFF2-40B4-BE49-F238E27FC236}">
                  <a16:creationId xmlns:a16="http://schemas.microsoft.com/office/drawing/2014/main" id="{A33272A2-4B39-B683-AD02-B0CA9CCD228C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30" name="文本框 33">
              <a:extLst>
                <a:ext uri="{FF2B5EF4-FFF2-40B4-BE49-F238E27FC236}">
                  <a16:creationId xmlns:a16="http://schemas.microsoft.com/office/drawing/2014/main" id="{139134CD-464A-8D6E-4AC6-DE6F05AEA6D8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5D4FD14-90B8-477A-1E43-84EC2EC2D1C3}"/>
              </a:ext>
            </a:extLst>
          </p:cNvPr>
          <p:cNvGrpSpPr/>
          <p:nvPr/>
        </p:nvGrpSpPr>
        <p:grpSpPr>
          <a:xfrm>
            <a:off x="6295244" y="2404820"/>
            <a:ext cx="2362200" cy="2650236"/>
            <a:chOff x="584199" y="3046673"/>
            <a:chExt cx="2362200" cy="265023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8084005F-F0A5-CD80-F942-6CDC7584EEE6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2286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33" name="文本框 19">
              <a:extLst>
                <a:ext uri="{FF2B5EF4-FFF2-40B4-BE49-F238E27FC236}">
                  <a16:creationId xmlns:a16="http://schemas.microsoft.com/office/drawing/2014/main" id="{BC8CE82C-AA85-0394-3ACB-417E058CE20B}"/>
                </a:ext>
              </a:extLst>
            </p:cNvPr>
            <p:cNvSpPr txBox="1"/>
            <p:nvPr/>
          </p:nvSpPr>
          <p:spPr>
            <a:xfrm>
              <a:off x="1417448" y="3508460"/>
              <a:ext cx="695704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文本框 20">
              <a:extLst>
                <a:ext uri="{FF2B5EF4-FFF2-40B4-BE49-F238E27FC236}">
                  <a16:creationId xmlns:a16="http://schemas.microsoft.com/office/drawing/2014/main" id="{A78A3A93-C275-70A7-9EBB-795998E35DAF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35" name="文本框 33">
              <a:extLst>
                <a:ext uri="{FF2B5EF4-FFF2-40B4-BE49-F238E27FC236}">
                  <a16:creationId xmlns:a16="http://schemas.microsoft.com/office/drawing/2014/main" id="{38061563-9881-30D3-0063-EA6BA60409E2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2413FB5B-98C0-ADA9-D34F-60FC947A298E}"/>
              </a:ext>
            </a:extLst>
          </p:cNvPr>
          <p:cNvGrpSpPr/>
          <p:nvPr/>
        </p:nvGrpSpPr>
        <p:grpSpPr>
          <a:xfrm>
            <a:off x="9055932" y="2404820"/>
            <a:ext cx="2362200" cy="2650236"/>
            <a:chOff x="584199" y="3046673"/>
            <a:chExt cx="2362200" cy="2650236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05D1BA22-B873-2072-9379-F4BF3B511DB2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2286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38" name="文本框 19">
              <a:extLst>
                <a:ext uri="{FF2B5EF4-FFF2-40B4-BE49-F238E27FC236}">
                  <a16:creationId xmlns:a16="http://schemas.microsoft.com/office/drawing/2014/main" id="{89FB51AE-A989-BAB9-8BF1-46FFCBC978B7}"/>
                </a:ext>
              </a:extLst>
            </p:cNvPr>
            <p:cNvSpPr txBox="1"/>
            <p:nvPr/>
          </p:nvSpPr>
          <p:spPr>
            <a:xfrm>
              <a:off x="1417448" y="3508460"/>
              <a:ext cx="695704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20">
              <a:extLst>
                <a:ext uri="{FF2B5EF4-FFF2-40B4-BE49-F238E27FC236}">
                  <a16:creationId xmlns:a16="http://schemas.microsoft.com/office/drawing/2014/main" id="{F9117498-C8E8-A4D0-0776-A927AFC2AEC3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40" name="文本框 33">
              <a:extLst>
                <a:ext uri="{FF2B5EF4-FFF2-40B4-BE49-F238E27FC236}">
                  <a16:creationId xmlns:a16="http://schemas.microsoft.com/office/drawing/2014/main" id="{A6C71190-046F-0E28-A4BD-5593E01832D5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3294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62B3329A-E242-639E-957A-BD3BA5633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684" y="2701713"/>
            <a:ext cx="4616648" cy="1107996"/>
          </a:xfrm>
        </p:spPr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BB01E67-537F-A14B-74CA-12C15BAA9F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0684" y="3821445"/>
            <a:ext cx="4616648" cy="369332"/>
          </a:xfrm>
        </p:spPr>
        <p:txBody>
          <a:bodyPr/>
          <a:lstStyle/>
          <a:p>
            <a:pPr algn="dist"/>
            <a:r>
              <a:rPr lang="en-US" altLang="zh-CN" dirty="0"/>
              <a:t>Transition Page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772BB93-C46A-B28C-0477-547BB12C92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AB915E-3F8B-5DDF-37C2-00E25FE755DF}"/>
              </a:ext>
            </a:extLst>
          </p:cNvPr>
          <p:cNvSpPr txBox="1"/>
          <p:nvPr/>
        </p:nvSpPr>
        <p:spPr>
          <a:xfrm>
            <a:off x="5917184" y="4310911"/>
            <a:ext cx="6096000" cy="1149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51PPT</a:t>
            </a:r>
            <a:r>
              <a:rPr lang="zh-CN" altLang="en-US" sz="18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8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51PPT</a:t>
            </a:r>
            <a:r>
              <a:rPr lang="zh-CN" altLang="en-US" sz="18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模板网 官网唯一网址：</a:t>
            </a:r>
            <a:r>
              <a:rPr lang="en-US" altLang="zh-CN" sz="18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www.51pptmoban.com</a:t>
            </a:r>
            <a:endParaRPr lang="zh-CN" altLang="en-US" sz="1800" b="1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559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3DF506B7-F0EA-60FA-B357-02DF4F0E3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57FD8EF-4473-F8CB-C758-A584B084912C}"/>
              </a:ext>
            </a:extLst>
          </p:cNvPr>
          <p:cNvGrpSpPr/>
          <p:nvPr/>
        </p:nvGrpSpPr>
        <p:grpSpPr>
          <a:xfrm>
            <a:off x="1029036" y="1986779"/>
            <a:ext cx="2142238" cy="3215011"/>
            <a:chOff x="992325" y="2004559"/>
            <a:chExt cx="2142238" cy="3215011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81B66C6C-F8B9-A31A-5D3F-2CBA0CFF26F9}"/>
                </a:ext>
              </a:extLst>
            </p:cNvPr>
            <p:cNvGrpSpPr/>
            <p:nvPr/>
          </p:nvGrpSpPr>
          <p:grpSpPr>
            <a:xfrm>
              <a:off x="996644" y="2004559"/>
              <a:ext cx="2133600" cy="2133600"/>
              <a:chOff x="996644" y="2400799"/>
              <a:chExt cx="2133600" cy="2133600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CD10169F-1942-E4B9-8037-406570A25128}"/>
                  </a:ext>
                </a:extLst>
              </p:cNvPr>
              <p:cNvSpPr/>
              <p:nvPr/>
            </p:nvSpPr>
            <p:spPr>
              <a:xfrm>
                <a:off x="1058163" y="2462318"/>
                <a:ext cx="2010562" cy="201056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A0DD8B80-7D63-27C1-C919-AE11E67D56E8}"/>
                  </a:ext>
                </a:extLst>
              </p:cNvPr>
              <p:cNvSpPr/>
              <p:nvPr/>
            </p:nvSpPr>
            <p:spPr>
              <a:xfrm rot="10800000">
                <a:off x="1163500" y="2567655"/>
                <a:ext cx="1799889" cy="17998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905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80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bg1"/>
                      </a:gs>
                    </a:gsLst>
                    <a:lin ang="16200000" scaled="0"/>
                  </a:gradFill>
                  <a:effectLst>
                    <a:outerShdw blurRad="127000" dist="38100" dir="2700000" algn="tl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cs typeface="+mn-ea"/>
                </a:endParaRPr>
              </a:p>
            </p:txBody>
          </p:sp>
          <p:sp>
            <p:nvSpPr>
              <p:cNvPr id="19" name="文本框 37">
                <a:extLst>
                  <a:ext uri="{FF2B5EF4-FFF2-40B4-BE49-F238E27FC236}">
                    <a16:creationId xmlns:a16="http://schemas.microsoft.com/office/drawing/2014/main" id="{59FA6C96-6AE0-B298-AF39-3EE069074D23}"/>
                  </a:ext>
                </a:extLst>
              </p:cNvPr>
              <p:cNvSpPr txBox="1"/>
              <p:nvPr/>
            </p:nvSpPr>
            <p:spPr>
              <a:xfrm>
                <a:off x="1601779" y="3282934"/>
                <a:ext cx="92333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id="{A268444E-EE81-1178-900A-7E9DC06A0B15}"/>
                  </a:ext>
                </a:extLst>
              </p:cNvPr>
              <p:cNvGrpSpPr/>
              <p:nvPr/>
            </p:nvGrpSpPr>
            <p:grpSpPr>
              <a:xfrm>
                <a:off x="996644" y="2400799"/>
                <a:ext cx="2133600" cy="2133600"/>
                <a:chOff x="1012538" y="2362200"/>
                <a:chExt cx="2133600" cy="2133600"/>
              </a:xfrm>
            </p:grpSpPr>
            <p:sp>
              <p:nvSpPr>
                <p:cNvPr id="37" name="空心弧 36">
                  <a:extLst>
                    <a:ext uri="{FF2B5EF4-FFF2-40B4-BE49-F238E27FC236}">
                      <a16:creationId xmlns:a16="http://schemas.microsoft.com/office/drawing/2014/main" id="{C8A10518-34D6-AA38-E6B7-3C6D96E38863}"/>
                    </a:ext>
                  </a:extLst>
                </p:cNvPr>
                <p:cNvSpPr/>
                <p:nvPr/>
              </p:nvSpPr>
              <p:spPr>
                <a:xfrm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solidFill>
                  <a:schemeClr val="accent2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8" name="空心弧 37">
                  <a:extLst>
                    <a:ext uri="{FF2B5EF4-FFF2-40B4-BE49-F238E27FC236}">
                      <a16:creationId xmlns:a16="http://schemas.microsoft.com/office/drawing/2014/main" id="{1FE1BA18-C082-BEFA-F30F-75BD5114888A}"/>
                    </a:ext>
                  </a:extLst>
                </p:cNvPr>
                <p:cNvSpPr/>
                <p:nvPr/>
              </p:nvSpPr>
              <p:spPr>
                <a:xfrm rot="10800000"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solidFill>
                  <a:schemeClr val="accent2"/>
                </a:solidFill>
                <a:ln>
                  <a:noFill/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文本框 40">
              <a:extLst>
                <a:ext uri="{FF2B5EF4-FFF2-40B4-BE49-F238E27FC236}">
                  <a16:creationId xmlns:a16="http://schemas.microsoft.com/office/drawing/2014/main" id="{4DC8843E-C159-1A3F-BBFE-A656BB6F70F0}"/>
                </a:ext>
              </a:extLst>
            </p:cNvPr>
            <p:cNvSpPr txBox="1"/>
            <p:nvPr/>
          </p:nvSpPr>
          <p:spPr>
            <a:xfrm>
              <a:off x="992325" y="4456541"/>
              <a:ext cx="2142238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102A8AD-F2CF-5A88-B366-7555A6876DFE}"/>
              </a:ext>
            </a:extLst>
          </p:cNvPr>
          <p:cNvGrpSpPr/>
          <p:nvPr/>
        </p:nvGrpSpPr>
        <p:grpSpPr>
          <a:xfrm>
            <a:off x="6451324" y="2002577"/>
            <a:ext cx="2142238" cy="3215011"/>
            <a:chOff x="6455687" y="2004559"/>
            <a:chExt cx="2142238" cy="321501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002D311-517D-8155-DFDF-E87B24808BAE}"/>
                </a:ext>
              </a:extLst>
            </p:cNvPr>
            <p:cNvGrpSpPr/>
            <p:nvPr/>
          </p:nvGrpSpPr>
          <p:grpSpPr>
            <a:xfrm>
              <a:off x="6460006" y="2004559"/>
              <a:ext cx="2133600" cy="2133600"/>
              <a:chOff x="6460006" y="2400799"/>
              <a:chExt cx="2133600" cy="2133600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5E9A096-1AEB-BE77-E71E-A0D2D7422508}"/>
                  </a:ext>
                </a:extLst>
              </p:cNvPr>
              <p:cNvSpPr/>
              <p:nvPr/>
            </p:nvSpPr>
            <p:spPr>
              <a:xfrm>
                <a:off x="6521525" y="2462318"/>
                <a:ext cx="2010562" cy="201056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3BB9C0C9-BF6D-D277-01A9-C77215D80878}"/>
                  </a:ext>
                </a:extLst>
              </p:cNvPr>
              <p:cNvSpPr/>
              <p:nvPr/>
            </p:nvSpPr>
            <p:spPr>
              <a:xfrm rot="10800000">
                <a:off x="6626862" y="2567655"/>
                <a:ext cx="1799889" cy="17998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905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80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bg1"/>
                      </a:gs>
                    </a:gsLst>
                    <a:lin ang="16200000" scaled="0"/>
                  </a:gradFill>
                  <a:effectLst>
                    <a:outerShdw blurRad="127000" dist="38100" dir="2700000" algn="tl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cs typeface="+mn-ea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8837F97C-35AE-FAD7-2530-A107DB3261D0}"/>
                  </a:ext>
                </a:extLst>
              </p:cNvPr>
              <p:cNvGrpSpPr/>
              <p:nvPr/>
            </p:nvGrpSpPr>
            <p:grpSpPr>
              <a:xfrm>
                <a:off x="6460006" y="2400799"/>
                <a:ext cx="2133600" cy="2133600"/>
                <a:chOff x="1012538" y="2362200"/>
                <a:chExt cx="2133600" cy="2133600"/>
              </a:xfrm>
            </p:grpSpPr>
            <p:sp>
              <p:nvSpPr>
                <p:cNvPr id="33" name="空心弧 32">
                  <a:extLst>
                    <a:ext uri="{FF2B5EF4-FFF2-40B4-BE49-F238E27FC236}">
                      <a16:creationId xmlns:a16="http://schemas.microsoft.com/office/drawing/2014/main" id="{5B9B3AFF-32C2-64AC-727F-F864D102EE8D}"/>
                    </a:ext>
                  </a:extLst>
                </p:cNvPr>
                <p:cNvSpPr/>
                <p:nvPr/>
              </p:nvSpPr>
              <p:spPr>
                <a:xfrm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4" name="空心弧 33">
                  <a:extLst>
                    <a:ext uri="{FF2B5EF4-FFF2-40B4-BE49-F238E27FC236}">
                      <a16:creationId xmlns:a16="http://schemas.microsoft.com/office/drawing/2014/main" id="{F99079B5-A840-2950-2930-16FFE3694AAA}"/>
                    </a:ext>
                  </a:extLst>
                </p:cNvPr>
                <p:cNvSpPr/>
                <p:nvPr/>
              </p:nvSpPr>
              <p:spPr>
                <a:xfrm rot="10800000"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文本框 37">
                <a:extLst>
                  <a:ext uri="{FF2B5EF4-FFF2-40B4-BE49-F238E27FC236}">
                    <a16:creationId xmlns:a16="http://schemas.microsoft.com/office/drawing/2014/main" id="{29C5F89B-1E72-446E-7D78-03E9CD85D020}"/>
                  </a:ext>
                </a:extLst>
              </p:cNvPr>
              <p:cNvSpPr txBox="1"/>
              <p:nvPr/>
            </p:nvSpPr>
            <p:spPr>
              <a:xfrm>
                <a:off x="7065141" y="3282934"/>
                <a:ext cx="92333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43" name="文本框 40">
              <a:extLst>
                <a:ext uri="{FF2B5EF4-FFF2-40B4-BE49-F238E27FC236}">
                  <a16:creationId xmlns:a16="http://schemas.microsoft.com/office/drawing/2014/main" id="{C22FC016-B09E-91AF-B0C4-79BA7D69141A}"/>
                </a:ext>
              </a:extLst>
            </p:cNvPr>
            <p:cNvSpPr txBox="1"/>
            <p:nvPr/>
          </p:nvSpPr>
          <p:spPr>
            <a:xfrm>
              <a:off x="6455687" y="4456541"/>
              <a:ext cx="2142238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AF74A84-D405-E2D8-AC1E-DFF1D354093A}"/>
              </a:ext>
            </a:extLst>
          </p:cNvPr>
          <p:cNvGrpSpPr/>
          <p:nvPr/>
        </p:nvGrpSpPr>
        <p:grpSpPr>
          <a:xfrm>
            <a:off x="3740180" y="1986779"/>
            <a:ext cx="2142238" cy="3085745"/>
            <a:chOff x="3646341" y="2004559"/>
            <a:chExt cx="2142238" cy="3085745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B7E4A42B-CFA3-E7F5-3A58-1C1C5B579011}"/>
                </a:ext>
              </a:extLst>
            </p:cNvPr>
            <p:cNvGrpSpPr/>
            <p:nvPr/>
          </p:nvGrpSpPr>
          <p:grpSpPr>
            <a:xfrm>
              <a:off x="3650660" y="2004559"/>
              <a:ext cx="2133600" cy="2133600"/>
              <a:chOff x="3650660" y="2400799"/>
              <a:chExt cx="2133600" cy="2133600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667BCBA-C711-D57E-4B46-8946166FA5A5}"/>
                  </a:ext>
                </a:extLst>
              </p:cNvPr>
              <p:cNvSpPr/>
              <p:nvPr/>
            </p:nvSpPr>
            <p:spPr>
              <a:xfrm rot="10800000" flipV="1">
                <a:off x="3712180" y="2462318"/>
                <a:ext cx="2010562" cy="201056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EA38351-E3E9-E47C-1A55-CC04AF70616D}"/>
                  </a:ext>
                </a:extLst>
              </p:cNvPr>
              <p:cNvSpPr/>
              <p:nvPr/>
            </p:nvSpPr>
            <p:spPr>
              <a:xfrm rot="10800000">
                <a:off x="3817516" y="2567655"/>
                <a:ext cx="1799889" cy="17998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905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80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bg1"/>
                      </a:gs>
                    </a:gsLst>
                    <a:lin ang="16200000" scaled="0"/>
                  </a:gradFill>
                  <a:effectLst>
                    <a:outerShdw blurRad="127000" dist="38100" dir="2700000" algn="tl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cs typeface="+mn-ea"/>
                </a:endParaRP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2D4A765A-BC63-92A1-D63B-ADC131D79A92}"/>
                  </a:ext>
                </a:extLst>
              </p:cNvPr>
              <p:cNvGrpSpPr/>
              <p:nvPr/>
            </p:nvGrpSpPr>
            <p:grpSpPr>
              <a:xfrm>
                <a:off x="3650660" y="2400799"/>
                <a:ext cx="2133600" cy="2133600"/>
                <a:chOff x="1012538" y="2362200"/>
                <a:chExt cx="2133600" cy="2133600"/>
              </a:xfrm>
            </p:grpSpPr>
            <p:sp>
              <p:nvSpPr>
                <p:cNvPr id="35" name="空心弧 34">
                  <a:extLst>
                    <a:ext uri="{FF2B5EF4-FFF2-40B4-BE49-F238E27FC236}">
                      <a16:creationId xmlns:a16="http://schemas.microsoft.com/office/drawing/2014/main" id="{61599CD2-C654-A03D-AC0F-8A5B25E4E0FA}"/>
                    </a:ext>
                  </a:extLst>
                </p:cNvPr>
                <p:cNvSpPr/>
                <p:nvPr/>
              </p:nvSpPr>
              <p:spPr>
                <a:xfrm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6" name="空心弧 35">
                  <a:extLst>
                    <a:ext uri="{FF2B5EF4-FFF2-40B4-BE49-F238E27FC236}">
                      <a16:creationId xmlns:a16="http://schemas.microsoft.com/office/drawing/2014/main" id="{D1195E6A-E2B1-B56F-DB5C-C15A66B71233}"/>
                    </a:ext>
                  </a:extLst>
                </p:cNvPr>
                <p:cNvSpPr/>
                <p:nvPr/>
              </p:nvSpPr>
              <p:spPr>
                <a:xfrm rot="10800000"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9" name="文本框 37">
                <a:extLst>
                  <a:ext uri="{FF2B5EF4-FFF2-40B4-BE49-F238E27FC236}">
                    <a16:creationId xmlns:a16="http://schemas.microsoft.com/office/drawing/2014/main" id="{1D90024B-58F8-61F5-5F79-B0A3832CCE87}"/>
                  </a:ext>
                </a:extLst>
              </p:cNvPr>
              <p:cNvSpPr txBox="1"/>
              <p:nvPr/>
            </p:nvSpPr>
            <p:spPr>
              <a:xfrm>
                <a:off x="4255795" y="3282934"/>
                <a:ext cx="92333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44" name="文本框 40">
              <a:extLst>
                <a:ext uri="{FF2B5EF4-FFF2-40B4-BE49-F238E27FC236}">
                  <a16:creationId xmlns:a16="http://schemas.microsoft.com/office/drawing/2014/main" id="{3BA118A8-4073-467A-32B7-34B88C9F85B2}"/>
                </a:ext>
              </a:extLst>
            </p:cNvPr>
            <p:cNvSpPr txBox="1"/>
            <p:nvPr/>
          </p:nvSpPr>
          <p:spPr>
            <a:xfrm>
              <a:off x="3646341" y="4585807"/>
              <a:ext cx="2142238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模板网，幻灯片演示模板及素材免费下载！</a:t>
              </a:r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:a16="http://schemas.microsoft.com/office/drawing/2014/main" id="{BC12C2A5-4A78-0F14-8BF0-B281D6227C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8" b="9110"/>
          <a:stretch/>
        </p:blipFill>
        <p:spPr>
          <a:xfrm>
            <a:off x="10358507" y="5012722"/>
            <a:ext cx="1864360" cy="1556027"/>
          </a:xfrm>
          <a:prstGeom prst="rect">
            <a:avLst/>
          </a:prstGeom>
        </p:spPr>
      </p:pic>
      <p:grpSp>
        <p:nvGrpSpPr>
          <p:cNvPr id="65" name="组合 64">
            <a:extLst>
              <a:ext uri="{FF2B5EF4-FFF2-40B4-BE49-F238E27FC236}">
                <a16:creationId xmlns:a16="http://schemas.microsoft.com/office/drawing/2014/main" id="{A2C527DC-C3D9-2319-F391-9F76BFE39E51}"/>
              </a:ext>
            </a:extLst>
          </p:cNvPr>
          <p:cNvGrpSpPr/>
          <p:nvPr/>
        </p:nvGrpSpPr>
        <p:grpSpPr>
          <a:xfrm>
            <a:off x="9162468" y="1986779"/>
            <a:ext cx="2356432" cy="3085745"/>
            <a:chOff x="3646341" y="2004559"/>
            <a:chExt cx="2356432" cy="308574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289D032-4F01-F0D6-C446-DEE0CFEA243B}"/>
                </a:ext>
              </a:extLst>
            </p:cNvPr>
            <p:cNvGrpSpPr/>
            <p:nvPr/>
          </p:nvGrpSpPr>
          <p:grpSpPr>
            <a:xfrm>
              <a:off x="3650660" y="2004559"/>
              <a:ext cx="2133600" cy="2133600"/>
              <a:chOff x="3650660" y="2400799"/>
              <a:chExt cx="2133600" cy="2133600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7DE809A9-AA93-F617-9D15-1739FECFE342}"/>
                  </a:ext>
                </a:extLst>
              </p:cNvPr>
              <p:cNvSpPr/>
              <p:nvPr/>
            </p:nvSpPr>
            <p:spPr>
              <a:xfrm rot="10800000" flipV="1">
                <a:off x="3712180" y="2462318"/>
                <a:ext cx="2010562" cy="2010562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2B77BD92-3EE0-18BD-ED5A-FBAF034FCD36}"/>
                  </a:ext>
                </a:extLst>
              </p:cNvPr>
              <p:cNvSpPr/>
              <p:nvPr/>
            </p:nvSpPr>
            <p:spPr>
              <a:xfrm rot="10800000">
                <a:off x="3817516" y="2567655"/>
                <a:ext cx="1799889" cy="1799890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6200000" scaled="0"/>
              </a:gradFill>
              <a:ln>
                <a:noFill/>
              </a:ln>
              <a:effectLst>
                <a:outerShdw blurRad="190500" dist="190500" dir="10800000" algn="r" rotWithShape="0">
                  <a:prstClr val="black">
                    <a:alpha val="15000"/>
                  </a:prst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380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bg1"/>
                      </a:gs>
                    </a:gsLst>
                    <a:lin ang="16200000" scaled="0"/>
                  </a:gradFill>
                  <a:effectLst>
                    <a:outerShdw blurRad="127000" dist="38100" dir="2700000" algn="tl" rotWithShape="0">
                      <a:schemeClr val="accent2">
                        <a:lumMod val="50000"/>
                        <a:alpha val="35000"/>
                      </a:schemeClr>
                    </a:outerShdw>
                  </a:effectLst>
                  <a:cs typeface="+mn-ea"/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B734254E-0C09-9F94-45B7-DDC51767EA30}"/>
                  </a:ext>
                </a:extLst>
              </p:cNvPr>
              <p:cNvGrpSpPr/>
              <p:nvPr/>
            </p:nvGrpSpPr>
            <p:grpSpPr>
              <a:xfrm>
                <a:off x="3650660" y="2400799"/>
                <a:ext cx="2133600" cy="2133600"/>
                <a:chOff x="1012538" y="2362200"/>
                <a:chExt cx="2133600" cy="2133600"/>
              </a:xfrm>
            </p:grpSpPr>
            <p:sp>
              <p:nvSpPr>
                <p:cNvPr id="72" name="空心弧 71">
                  <a:extLst>
                    <a:ext uri="{FF2B5EF4-FFF2-40B4-BE49-F238E27FC236}">
                      <a16:creationId xmlns:a16="http://schemas.microsoft.com/office/drawing/2014/main" id="{F7433B83-8A87-DF9A-3B28-20F26ECB7257}"/>
                    </a:ext>
                  </a:extLst>
                </p:cNvPr>
                <p:cNvSpPr/>
                <p:nvPr/>
              </p:nvSpPr>
              <p:spPr>
                <a:xfrm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3" name="空心弧 72">
                  <a:extLst>
                    <a:ext uri="{FF2B5EF4-FFF2-40B4-BE49-F238E27FC236}">
                      <a16:creationId xmlns:a16="http://schemas.microsoft.com/office/drawing/2014/main" id="{35CA87DE-6634-6604-BD08-4EB1A0DC6B5F}"/>
                    </a:ext>
                  </a:extLst>
                </p:cNvPr>
                <p:cNvSpPr/>
                <p:nvPr/>
              </p:nvSpPr>
              <p:spPr>
                <a:xfrm rot="10800000">
                  <a:off x="1012538" y="2362200"/>
                  <a:ext cx="2133600" cy="2133600"/>
                </a:xfrm>
                <a:prstGeom prst="blockArc">
                  <a:avLst>
                    <a:gd name="adj1" fmla="val 14962195"/>
                    <a:gd name="adj2" fmla="val 17427870"/>
                    <a:gd name="adj3" fmla="val 532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文本框 37">
                <a:extLst>
                  <a:ext uri="{FF2B5EF4-FFF2-40B4-BE49-F238E27FC236}">
                    <a16:creationId xmlns:a16="http://schemas.microsoft.com/office/drawing/2014/main" id="{E9264105-A4D1-2F76-4ADA-02D82AE81F24}"/>
                  </a:ext>
                </a:extLst>
              </p:cNvPr>
              <p:cNvSpPr txBox="1"/>
              <p:nvPr/>
            </p:nvSpPr>
            <p:spPr>
              <a:xfrm>
                <a:off x="4255795" y="3282934"/>
                <a:ext cx="92333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关键词</a:t>
                </a:r>
              </a:p>
            </p:txBody>
          </p:sp>
        </p:grpSp>
        <p:sp>
          <p:nvSpPr>
            <p:cNvPr id="67" name="文本框 40">
              <a:extLst>
                <a:ext uri="{FF2B5EF4-FFF2-40B4-BE49-F238E27FC236}">
                  <a16:creationId xmlns:a16="http://schemas.microsoft.com/office/drawing/2014/main" id="{9F3E02E3-67C2-0100-37FA-A70651C79380}"/>
                </a:ext>
              </a:extLst>
            </p:cNvPr>
            <p:cNvSpPr txBox="1"/>
            <p:nvPr/>
          </p:nvSpPr>
          <p:spPr>
            <a:xfrm>
              <a:off x="3646341" y="4585807"/>
              <a:ext cx="2356432" cy="50449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51PPT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模板网 官网唯一网址：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www.51pptmoban.com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3+">
            <a:extLst>
              <a:ext uri="{FF2B5EF4-FFF2-40B4-BE49-F238E27FC236}">
                <a16:creationId xmlns:a16="http://schemas.microsoft.com/office/drawing/2014/main" id="{E52E494E-2CD3-C7CD-1DA8-9C9D3CF69F50}"/>
              </a:ext>
            </a:extLst>
          </p:cNvPr>
          <p:cNvSpPr/>
          <p:nvPr/>
        </p:nvSpPr>
        <p:spPr>
          <a:xfrm>
            <a:off x="0" y="2442711"/>
            <a:ext cx="12192000" cy="3913350"/>
          </a:xfrm>
          <a:custGeom>
            <a:avLst/>
            <a:gdLst>
              <a:gd name="connsiteX0" fmla="*/ 12192000 w 12192000"/>
              <a:gd name="connsiteY0" fmla="*/ 0 h 3830784"/>
              <a:gd name="connsiteX1" fmla="*/ 12192000 w 12192000"/>
              <a:gd name="connsiteY1" fmla="*/ 3830783 h 3830784"/>
              <a:gd name="connsiteX2" fmla="*/ 12119787 w 12192000"/>
              <a:gd name="connsiteY2" fmla="*/ 3801669 h 3830784"/>
              <a:gd name="connsiteX3" fmla="*/ 6096000 w 12192000"/>
              <a:gd name="connsiteY3" fmla="*/ 3105355 h 3830784"/>
              <a:gd name="connsiteX4" fmla="*/ 72213 w 12192000"/>
              <a:gd name="connsiteY4" fmla="*/ 3801669 h 3830784"/>
              <a:gd name="connsiteX5" fmla="*/ 0 w 12192000"/>
              <a:gd name="connsiteY5" fmla="*/ 3830784 h 3830784"/>
              <a:gd name="connsiteX6" fmla="*/ 0 w 12192000"/>
              <a:gd name="connsiteY6" fmla="*/ 0 h 3830784"/>
              <a:gd name="connsiteX7" fmla="*/ 72213 w 12192000"/>
              <a:gd name="connsiteY7" fmla="*/ 29114 h 3830784"/>
              <a:gd name="connsiteX8" fmla="*/ 6096000 w 12192000"/>
              <a:gd name="connsiteY8" fmla="*/ 725428 h 3830784"/>
              <a:gd name="connsiteX9" fmla="*/ 12119787 w 12192000"/>
              <a:gd name="connsiteY9" fmla="*/ 29114 h 383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830784">
                <a:moveTo>
                  <a:pt x="12192000" y="0"/>
                </a:moveTo>
                <a:lnTo>
                  <a:pt x="12192000" y="3830783"/>
                </a:lnTo>
                <a:lnTo>
                  <a:pt x="12119787" y="3801669"/>
                </a:lnTo>
                <a:cubicBezTo>
                  <a:pt x="10959708" y="3386913"/>
                  <a:pt x="8697151" y="3105355"/>
                  <a:pt x="6096000" y="3105355"/>
                </a:cubicBezTo>
                <a:cubicBezTo>
                  <a:pt x="3494849" y="3105355"/>
                  <a:pt x="1232292" y="3386913"/>
                  <a:pt x="72213" y="3801669"/>
                </a:cubicBezTo>
                <a:lnTo>
                  <a:pt x="0" y="3830784"/>
                </a:lnTo>
                <a:lnTo>
                  <a:pt x="0" y="0"/>
                </a:lnTo>
                <a:lnTo>
                  <a:pt x="72213" y="29114"/>
                </a:lnTo>
                <a:cubicBezTo>
                  <a:pt x="1232292" y="443870"/>
                  <a:pt x="3494849" y="725428"/>
                  <a:pt x="6096000" y="725428"/>
                </a:cubicBezTo>
                <a:cubicBezTo>
                  <a:pt x="8697151" y="725428"/>
                  <a:pt x="10959708" y="443870"/>
                  <a:pt x="12119787" y="29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DBE5ADD-13A3-2663-DECD-16F54750D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770D448-DA79-503F-0405-EF0DBEFBF010}"/>
              </a:ext>
            </a:extLst>
          </p:cNvPr>
          <p:cNvSpPr/>
          <p:nvPr/>
        </p:nvSpPr>
        <p:spPr>
          <a:xfrm>
            <a:off x="0" y="2628435"/>
            <a:ext cx="12192000" cy="3541899"/>
          </a:xfrm>
          <a:custGeom>
            <a:avLst/>
            <a:gdLst>
              <a:gd name="connsiteX0" fmla="*/ 12192000 w 12192000"/>
              <a:gd name="connsiteY0" fmla="*/ 0 h 3830784"/>
              <a:gd name="connsiteX1" fmla="*/ 12192000 w 12192000"/>
              <a:gd name="connsiteY1" fmla="*/ 3830783 h 3830784"/>
              <a:gd name="connsiteX2" fmla="*/ 12119787 w 12192000"/>
              <a:gd name="connsiteY2" fmla="*/ 3801669 h 3830784"/>
              <a:gd name="connsiteX3" fmla="*/ 6096000 w 12192000"/>
              <a:gd name="connsiteY3" fmla="*/ 3105355 h 3830784"/>
              <a:gd name="connsiteX4" fmla="*/ 72213 w 12192000"/>
              <a:gd name="connsiteY4" fmla="*/ 3801669 h 3830784"/>
              <a:gd name="connsiteX5" fmla="*/ 0 w 12192000"/>
              <a:gd name="connsiteY5" fmla="*/ 3830784 h 3830784"/>
              <a:gd name="connsiteX6" fmla="*/ 0 w 12192000"/>
              <a:gd name="connsiteY6" fmla="*/ 0 h 3830784"/>
              <a:gd name="connsiteX7" fmla="*/ 72213 w 12192000"/>
              <a:gd name="connsiteY7" fmla="*/ 29114 h 3830784"/>
              <a:gd name="connsiteX8" fmla="*/ 6096000 w 12192000"/>
              <a:gd name="connsiteY8" fmla="*/ 725428 h 3830784"/>
              <a:gd name="connsiteX9" fmla="*/ 12119787 w 12192000"/>
              <a:gd name="connsiteY9" fmla="*/ 29114 h 3830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830784">
                <a:moveTo>
                  <a:pt x="12192000" y="0"/>
                </a:moveTo>
                <a:lnTo>
                  <a:pt x="12192000" y="3830783"/>
                </a:lnTo>
                <a:lnTo>
                  <a:pt x="12119787" y="3801669"/>
                </a:lnTo>
                <a:cubicBezTo>
                  <a:pt x="10959708" y="3386913"/>
                  <a:pt x="8697151" y="3105355"/>
                  <a:pt x="6096000" y="3105355"/>
                </a:cubicBezTo>
                <a:cubicBezTo>
                  <a:pt x="3494849" y="3105355"/>
                  <a:pt x="1232292" y="3386913"/>
                  <a:pt x="72213" y="3801669"/>
                </a:cubicBezTo>
                <a:lnTo>
                  <a:pt x="0" y="3830784"/>
                </a:lnTo>
                <a:lnTo>
                  <a:pt x="0" y="0"/>
                </a:lnTo>
                <a:lnTo>
                  <a:pt x="72213" y="29114"/>
                </a:lnTo>
                <a:cubicBezTo>
                  <a:pt x="1232292" y="443870"/>
                  <a:pt x="3494849" y="725428"/>
                  <a:pt x="6096000" y="725428"/>
                </a:cubicBezTo>
                <a:cubicBezTo>
                  <a:pt x="8697151" y="725428"/>
                  <a:pt x="10959708" y="443870"/>
                  <a:pt x="12119787" y="29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9824A61-DA2B-3082-701F-CD14CEBAC8EE}"/>
              </a:ext>
            </a:extLst>
          </p:cNvPr>
          <p:cNvGrpSpPr/>
          <p:nvPr/>
        </p:nvGrpSpPr>
        <p:grpSpPr>
          <a:xfrm>
            <a:off x="3919275" y="2830490"/>
            <a:ext cx="4359796" cy="3137790"/>
            <a:chOff x="3181497" y="4012422"/>
            <a:chExt cx="5829008" cy="4195198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358D537-633D-F751-D5F4-CF70727A5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06840" y="4168277"/>
              <a:ext cx="5578323" cy="3883489"/>
            </a:xfrm>
            <a:custGeom>
              <a:avLst/>
              <a:gdLst>
                <a:gd name="connsiteX0" fmla="*/ 83557 w 2694243"/>
                <a:gd name="connsiteY0" fmla="*/ 0 h 1717212"/>
                <a:gd name="connsiteX1" fmla="*/ 2610686 w 2694243"/>
                <a:gd name="connsiteY1" fmla="*/ 0 h 1717212"/>
                <a:gd name="connsiteX2" fmla="*/ 2627507 w 2694243"/>
                <a:gd name="connsiteY2" fmla="*/ 3396 h 1717212"/>
                <a:gd name="connsiteX3" fmla="*/ 2694243 w 2694243"/>
                <a:gd name="connsiteY3" fmla="*/ 104078 h 1717212"/>
                <a:gd name="connsiteX4" fmla="*/ 2694243 w 2694243"/>
                <a:gd name="connsiteY4" fmla="*/ 1607943 h 1717212"/>
                <a:gd name="connsiteX5" fmla="*/ 2584974 w 2694243"/>
                <a:gd name="connsiteY5" fmla="*/ 1717212 h 1717212"/>
                <a:gd name="connsiteX6" fmla="*/ 109269 w 2694243"/>
                <a:gd name="connsiteY6" fmla="*/ 1717212 h 1717212"/>
                <a:gd name="connsiteX7" fmla="*/ 0 w 2694243"/>
                <a:gd name="connsiteY7" fmla="*/ 1607943 h 1717212"/>
                <a:gd name="connsiteX8" fmla="*/ 0 w 2694243"/>
                <a:gd name="connsiteY8" fmla="*/ 104078 h 1717212"/>
                <a:gd name="connsiteX9" fmla="*/ 66737 w 2694243"/>
                <a:gd name="connsiteY9" fmla="*/ 3396 h 171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94243" h="1717212">
                  <a:moveTo>
                    <a:pt x="83557" y="0"/>
                  </a:moveTo>
                  <a:lnTo>
                    <a:pt x="2610686" y="0"/>
                  </a:lnTo>
                  <a:lnTo>
                    <a:pt x="2627507" y="3396"/>
                  </a:lnTo>
                  <a:cubicBezTo>
                    <a:pt x="2666725" y="19984"/>
                    <a:pt x="2694243" y="58817"/>
                    <a:pt x="2694243" y="104078"/>
                  </a:cubicBezTo>
                  <a:lnTo>
                    <a:pt x="2694243" y="1607943"/>
                  </a:lnTo>
                  <a:cubicBezTo>
                    <a:pt x="2694243" y="1668291"/>
                    <a:pt x="2645322" y="1717212"/>
                    <a:pt x="2584974" y="1717212"/>
                  </a:cubicBezTo>
                  <a:lnTo>
                    <a:pt x="109269" y="1717212"/>
                  </a:lnTo>
                  <a:cubicBezTo>
                    <a:pt x="48921" y="1717212"/>
                    <a:pt x="0" y="1668291"/>
                    <a:pt x="0" y="1607943"/>
                  </a:cubicBezTo>
                  <a:lnTo>
                    <a:pt x="0" y="104078"/>
                  </a:lnTo>
                  <a:cubicBezTo>
                    <a:pt x="0" y="58817"/>
                    <a:pt x="27518" y="19984"/>
                    <a:pt x="66737" y="3396"/>
                  </a:cubicBezTo>
                  <a:close/>
                </a:path>
              </a:pathLst>
            </a:custGeom>
            <a:noFill/>
            <a:ln w="9525">
              <a:noFill/>
            </a:ln>
            <a:effectLst>
              <a:outerShdw blurRad="63500" dist="12700" sx="101000" sy="101000" algn="ctr" rotWithShape="0">
                <a:schemeClr val="tx1">
                  <a:alpha val="40000"/>
                </a:schemeClr>
              </a:outerShdw>
            </a:effec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C4AD6556-5CD5-456D-53A3-90DB591B4D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1194" t="8120" r="19020" b="7315"/>
            <a:stretch/>
          </p:blipFill>
          <p:spPr>
            <a:xfrm rot="5400000">
              <a:off x="3998402" y="3195517"/>
              <a:ext cx="4195198" cy="5829008"/>
            </a:xfrm>
            <a:prstGeom prst="roundRect">
              <a:avLst>
                <a:gd name="adj" fmla="val 7873"/>
              </a:avLst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7E15E29-34D3-F4C6-9C57-E1194C2A6415}"/>
              </a:ext>
            </a:extLst>
          </p:cNvPr>
          <p:cNvGrpSpPr/>
          <p:nvPr/>
        </p:nvGrpSpPr>
        <p:grpSpPr>
          <a:xfrm>
            <a:off x="1910081" y="1597993"/>
            <a:ext cx="8371840" cy="651600"/>
            <a:chOff x="4374089" y="1530447"/>
            <a:chExt cx="3443823" cy="6516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683899F-11B4-66FB-C83E-9D578F50CF24}"/>
                </a:ext>
              </a:extLst>
            </p:cNvPr>
            <p:cNvSpPr/>
            <p:nvPr/>
          </p:nvSpPr>
          <p:spPr>
            <a:xfrm>
              <a:off x="4374089" y="1530447"/>
              <a:ext cx="3443823" cy="651600"/>
            </a:xfrm>
            <a:custGeom>
              <a:avLst/>
              <a:gdLst>
                <a:gd name="connsiteX0" fmla="*/ 248087 w 3443823"/>
                <a:gd name="connsiteY0" fmla="*/ 0 h 651600"/>
                <a:gd name="connsiteX1" fmla="*/ 1161264 w 3443823"/>
                <a:gd name="connsiteY1" fmla="*/ 0 h 651600"/>
                <a:gd name="connsiteX2" fmla="*/ 1487588 w 3443823"/>
                <a:gd name="connsiteY2" fmla="*/ 0 h 651600"/>
                <a:gd name="connsiteX3" fmla="*/ 1648297 w 3443823"/>
                <a:gd name="connsiteY3" fmla="*/ 0 h 651600"/>
                <a:gd name="connsiteX4" fmla="*/ 2708752 w 3443823"/>
                <a:gd name="connsiteY4" fmla="*/ 0 h 651600"/>
                <a:gd name="connsiteX5" fmla="*/ 3195785 w 3443823"/>
                <a:gd name="connsiteY5" fmla="*/ 0 h 651600"/>
                <a:gd name="connsiteX6" fmla="*/ 3288691 w 3443823"/>
                <a:gd name="connsiteY6" fmla="*/ 49783 h 651600"/>
                <a:gd name="connsiteX7" fmla="*/ 3429440 w 3443823"/>
                <a:gd name="connsiteY7" fmla="*/ 276018 h 651600"/>
                <a:gd name="connsiteX8" fmla="*/ 3429440 w 3443823"/>
                <a:gd name="connsiteY8" fmla="*/ 375583 h 651600"/>
                <a:gd name="connsiteX9" fmla="*/ 3288691 w 3443823"/>
                <a:gd name="connsiteY9" fmla="*/ 601818 h 651600"/>
                <a:gd name="connsiteX10" fmla="*/ 3195735 w 3443823"/>
                <a:gd name="connsiteY10" fmla="*/ 651600 h 651600"/>
                <a:gd name="connsiteX11" fmla="*/ 2708702 w 3443823"/>
                <a:gd name="connsiteY11" fmla="*/ 651600 h 651600"/>
                <a:gd name="connsiteX12" fmla="*/ 1648297 w 3443823"/>
                <a:gd name="connsiteY12" fmla="*/ 651600 h 651600"/>
                <a:gd name="connsiteX13" fmla="*/ 1487588 w 3443823"/>
                <a:gd name="connsiteY13" fmla="*/ 651600 h 651600"/>
                <a:gd name="connsiteX14" fmla="*/ 1161264 w 3443823"/>
                <a:gd name="connsiteY14" fmla="*/ 651600 h 651600"/>
                <a:gd name="connsiteX15" fmla="*/ 248087 w 3443823"/>
                <a:gd name="connsiteY15" fmla="*/ 651600 h 651600"/>
                <a:gd name="connsiteX16" fmla="*/ 155132 w 3443823"/>
                <a:gd name="connsiteY16" fmla="*/ 601818 h 651600"/>
                <a:gd name="connsiteX17" fmla="*/ 14382 w 3443823"/>
                <a:gd name="connsiteY17" fmla="*/ 375583 h 651600"/>
                <a:gd name="connsiteX18" fmla="*/ 14382 w 3443823"/>
                <a:gd name="connsiteY18" fmla="*/ 276018 h 651600"/>
                <a:gd name="connsiteX19" fmla="*/ 155132 w 3443823"/>
                <a:gd name="connsiteY19" fmla="*/ 49783 h 651600"/>
                <a:gd name="connsiteX20" fmla="*/ 248087 w 3443823"/>
                <a:gd name="connsiteY20" fmla="*/ 0 h 6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43823" h="651600">
                  <a:moveTo>
                    <a:pt x="248087" y="0"/>
                  </a:moveTo>
                  <a:lnTo>
                    <a:pt x="1161264" y="0"/>
                  </a:lnTo>
                  <a:lnTo>
                    <a:pt x="1487588" y="0"/>
                  </a:lnTo>
                  <a:lnTo>
                    <a:pt x="1648297" y="0"/>
                  </a:lnTo>
                  <a:lnTo>
                    <a:pt x="2708752" y="0"/>
                  </a:lnTo>
                  <a:lnTo>
                    <a:pt x="3195785" y="0"/>
                  </a:lnTo>
                  <a:cubicBezTo>
                    <a:pt x="3234090" y="0"/>
                    <a:pt x="3269513" y="18991"/>
                    <a:pt x="3288691" y="49783"/>
                  </a:cubicBezTo>
                  <a:lnTo>
                    <a:pt x="3429440" y="276018"/>
                  </a:lnTo>
                  <a:cubicBezTo>
                    <a:pt x="3448618" y="306809"/>
                    <a:pt x="3448618" y="344791"/>
                    <a:pt x="3429440" y="375583"/>
                  </a:cubicBezTo>
                  <a:lnTo>
                    <a:pt x="3288691" y="601818"/>
                  </a:lnTo>
                  <a:cubicBezTo>
                    <a:pt x="3269513" y="632609"/>
                    <a:pt x="3234090" y="651600"/>
                    <a:pt x="3195735" y="651600"/>
                  </a:cubicBezTo>
                  <a:lnTo>
                    <a:pt x="2708702" y="651600"/>
                  </a:lnTo>
                  <a:lnTo>
                    <a:pt x="1648297" y="651600"/>
                  </a:lnTo>
                  <a:lnTo>
                    <a:pt x="1487588" y="651600"/>
                  </a:lnTo>
                  <a:lnTo>
                    <a:pt x="1161264" y="651600"/>
                  </a:lnTo>
                  <a:lnTo>
                    <a:pt x="248087" y="651600"/>
                  </a:lnTo>
                  <a:cubicBezTo>
                    <a:pt x="209733" y="651600"/>
                    <a:pt x="174310" y="632609"/>
                    <a:pt x="155132" y="601818"/>
                  </a:cubicBezTo>
                  <a:lnTo>
                    <a:pt x="14382" y="375583"/>
                  </a:lnTo>
                  <a:cubicBezTo>
                    <a:pt x="-4795" y="344791"/>
                    <a:pt x="-4795" y="306809"/>
                    <a:pt x="14382" y="276018"/>
                  </a:cubicBezTo>
                  <a:lnTo>
                    <a:pt x="155132" y="49783"/>
                  </a:lnTo>
                  <a:cubicBezTo>
                    <a:pt x="174310" y="18991"/>
                    <a:pt x="209733" y="0"/>
                    <a:pt x="2480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76EBEE-7BE9-16D0-D5F1-FBC0912A135B}"/>
                </a:ext>
              </a:extLst>
            </p:cNvPr>
            <p:cNvSpPr/>
            <p:nvPr/>
          </p:nvSpPr>
          <p:spPr>
            <a:xfrm>
              <a:off x="4443307" y="1594904"/>
              <a:ext cx="3305386" cy="522686"/>
            </a:xfrm>
            <a:custGeom>
              <a:avLst/>
              <a:gdLst>
                <a:gd name="connsiteX0" fmla="*/ 248087 w 3443823"/>
                <a:gd name="connsiteY0" fmla="*/ 0 h 651600"/>
                <a:gd name="connsiteX1" fmla="*/ 1161264 w 3443823"/>
                <a:gd name="connsiteY1" fmla="*/ 0 h 651600"/>
                <a:gd name="connsiteX2" fmla="*/ 1487588 w 3443823"/>
                <a:gd name="connsiteY2" fmla="*/ 0 h 651600"/>
                <a:gd name="connsiteX3" fmla="*/ 1648297 w 3443823"/>
                <a:gd name="connsiteY3" fmla="*/ 0 h 651600"/>
                <a:gd name="connsiteX4" fmla="*/ 2708752 w 3443823"/>
                <a:gd name="connsiteY4" fmla="*/ 0 h 651600"/>
                <a:gd name="connsiteX5" fmla="*/ 3195785 w 3443823"/>
                <a:gd name="connsiteY5" fmla="*/ 0 h 651600"/>
                <a:gd name="connsiteX6" fmla="*/ 3288691 w 3443823"/>
                <a:gd name="connsiteY6" fmla="*/ 49783 h 651600"/>
                <a:gd name="connsiteX7" fmla="*/ 3429440 w 3443823"/>
                <a:gd name="connsiteY7" fmla="*/ 276018 h 651600"/>
                <a:gd name="connsiteX8" fmla="*/ 3429440 w 3443823"/>
                <a:gd name="connsiteY8" fmla="*/ 375583 h 651600"/>
                <a:gd name="connsiteX9" fmla="*/ 3288691 w 3443823"/>
                <a:gd name="connsiteY9" fmla="*/ 601818 h 651600"/>
                <a:gd name="connsiteX10" fmla="*/ 3195735 w 3443823"/>
                <a:gd name="connsiteY10" fmla="*/ 651600 h 651600"/>
                <a:gd name="connsiteX11" fmla="*/ 2708702 w 3443823"/>
                <a:gd name="connsiteY11" fmla="*/ 651600 h 651600"/>
                <a:gd name="connsiteX12" fmla="*/ 1648297 w 3443823"/>
                <a:gd name="connsiteY12" fmla="*/ 651600 h 651600"/>
                <a:gd name="connsiteX13" fmla="*/ 1487588 w 3443823"/>
                <a:gd name="connsiteY13" fmla="*/ 651600 h 651600"/>
                <a:gd name="connsiteX14" fmla="*/ 1161264 w 3443823"/>
                <a:gd name="connsiteY14" fmla="*/ 651600 h 651600"/>
                <a:gd name="connsiteX15" fmla="*/ 248087 w 3443823"/>
                <a:gd name="connsiteY15" fmla="*/ 651600 h 651600"/>
                <a:gd name="connsiteX16" fmla="*/ 155132 w 3443823"/>
                <a:gd name="connsiteY16" fmla="*/ 601818 h 651600"/>
                <a:gd name="connsiteX17" fmla="*/ 14382 w 3443823"/>
                <a:gd name="connsiteY17" fmla="*/ 375583 h 651600"/>
                <a:gd name="connsiteX18" fmla="*/ 14382 w 3443823"/>
                <a:gd name="connsiteY18" fmla="*/ 276018 h 651600"/>
                <a:gd name="connsiteX19" fmla="*/ 155132 w 3443823"/>
                <a:gd name="connsiteY19" fmla="*/ 49783 h 651600"/>
                <a:gd name="connsiteX20" fmla="*/ 248087 w 3443823"/>
                <a:gd name="connsiteY20" fmla="*/ 0 h 65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43823" h="651600">
                  <a:moveTo>
                    <a:pt x="248087" y="0"/>
                  </a:moveTo>
                  <a:lnTo>
                    <a:pt x="1161264" y="0"/>
                  </a:lnTo>
                  <a:lnTo>
                    <a:pt x="1487588" y="0"/>
                  </a:lnTo>
                  <a:lnTo>
                    <a:pt x="1648297" y="0"/>
                  </a:lnTo>
                  <a:lnTo>
                    <a:pt x="2708752" y="0"/>
                  </a:lnTo>
                  <a:lnTo>
                    <a:pt x="3195785" y="0"/>
                  </a:lnTo>
                  <a:cubicBezTo>
                    <a:pt x="3234090" y="0"/>
                    <a:pt x="3269513" y="18991"/>
                    <a:pt x="3288691" y="49783"/>
                  </a:cubicBezTo>
                  <a:lnTo>
                    <a:pt x="3429440" y="276018"/>
                  </a:lnTo>
                  <a:cubicBezTo>
                    <a:pt x="3448618" y="306809"/>
                    <a:pt x="3448618" y="344791"/>
                    <a:pt x="3429440" y="375583"/>
                  </a:cubicBezTo>
                  <a:lnTo>
                    <a:pt x="3288691" y="601818"/>
                  </a:lnTo>
                  <a:cubicBezTo>
                    <a:pt x="3269513" y="632609"/>
                    <a:pt x="3234090" y="651600"/>
                    <a:pt x="3195735" y="651600"/>
                  </a:cubicBezTo>
                  <a:lnTo>
                    <a:pt x="2708702" y="651600"/>
                  </a:lnTo>
                  <a:lnTo>
                    <a:pt x="1648297" y="651600"/>
                  </a:lnTo>
                  <a:lnTo>
                    <a:pt x="1487588" y="651600"/>
                  </a:lnTo>
                  <a:lnTo>
                    <a:pt x="1161264" y="651600"/>
                  </a:lnTo>
                  <a:lnTo>
                    <a:pt x="248087" y="651600"/>
                  </a:lnTo>
                  <a:cubicBezTo>
                    <a:pt x="209733" y="651600"/>
                    <a:pt x="174310" y="632609"/>
                    <a:pt x="155132" y="601818"/>
                  </a:cubicBezTo>
                  <a:lnTo>
                    <a:pt x="14382" y="375583"/>
                  </a:lnTo>
                  <a:cubicBezTo>
                    <a:pt x="-4795" y="344791"/>
                    <a:pt x="-4795" y="306809"/>
                    <a:pt x="14382" y="276018"/>
                  </a:cubicBezTo>
                  <a:lnTo>
                    <a:pt x="155132" y="49783"/>
                  </a:lnTo>
                  <a:cubicBezTo>
                    <a:pt x="174310" y="18991"/>
                    <a:pt x="209733" y="0"/>
                    <a:pt x="2480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3" name="文本框 38">
            <a:extLst>
              <a:ext uri="{FF2B5EF4-FFF2-40B4-BE49-F238E27FC236}">
                <a16:creationId xmlns:a16="http://schemas.microsoft.com/office/drawing/2014/main" id="{72E66F0E-04D4-5F63-F4ED-642AD9803602}"/>
              </a:ext>
            </a:extLst>
          </p:cNvPr>
          <p:cNvSpPr txBox="1"/>
          <p:nvPr/>
        </p:nvSpPr>
        <p:spPr>
          <a:xfrm>
            <a:off x="2864347" y="1735067"/>
            <a:ext cx="6463308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cs typeface="阿里巴巴普惠体 B" panose="00020600040101010101" pitchFamily="18" charset="-122"/>
              </a:rPr>
              <a:t>在此输入与本页展示内容相关的重要关键词句子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 B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4A3138B-F46F-D0E3-57C4-5F30E3A026B5}"/>
              </a:ext>
            </a:extLst>
          </p:cNvPr>
          <p:cNvGrpSpPr/>
          <p:nvPr/>
        </p:nvGrpSpPr>
        <p:grpSpPr>
          <a:xfrm>
            <a:off x="8784785" y="3378107"/>
            <a:ext cx="2335555" cy="2042557"/>
            <a:chOff x="8811877" y="3038103"/>
            <a:chExt cx="2335555" cy="2042557"/>
          </a:xfrm>
          <a:scene3d>
            <a:camera prst="perspectiveHeroicExtremeLeftFacing">
              <a:rot lat="0" lon="600000" rev="0"/>
            </a:camera>
            <a:lightRig rig="threePt" dir="t"/>
          </a:scene3d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945DBFC-9647-CCA2-BFA8-48164D17D8FE}"/>
                </a:ext>
              </a:extLst>
            </p:cNvPr>
            <p:cNvCxnSpPr>
              <a:cxnSpLocks/>
            </p:cNvCxnSpPr>
            <p:nvPr/>
          </p:nvCxnSpPr>
          <p:spPr>
            <a:xfrm>
              <a:off x="8811877" y="3477364"/>
              <a:ext cx="1878048" cy="0"/>
            </a:xfrm>
            <a:prstGeom prst="line">
              <a:avLst/>
            </a:prstGeom>
            <a:ln>
              <a:solidFill>
                <a:srgbClr val="FFD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40">
              <a:extLst>
                <a:ext uri="{FF2B5EF4-FFF2-40B4-BE49-F238E27FC236}">
                  <a16:creationId xmlns:a16="http://schemas.microsoft.com/office/drawing/2014/main" id="{76CC23E8-4A96-2CBD-20A7-6B2F5EA28F6C}"/>
                </a:ext>
              </a:extLst>
            </p:cNvPr>
            <p:cNvSpPr txBox="1"/>
            <p:nvPr/>
          </p:nvSpPr>
          <p:spPr>
            <a:xfrm>
              <a:off x="8811877" y="3546842"/>
              <a:ext cx="2335555" cy="153381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  <p:sp>
          <p:nvSpPr>
            <p:cNvPr id="19" name="文本框 38">
              <a:extLst>
                <a:ext uri="{FF2B5EF4-FFF2-40B4-BE49-F238E27FC236}">
                  <a16:creationId xmlns:a16="http://schemas.microsoft.com/office/drawing/2014/main" id="{78BF39AF-3936-3168-7191-60BFBE826F7C}"/>
                </a:ext>
              </a:extLst>
            </p:cNvPr>
            <p:cNvSpPr txBox="1"/>
            <p:nvPr/>
          </p:nvSpPr>
          <p:spPr>
            <a:xfrm>
              <a:off x="8811877" y="303810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关键词标题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1A04CB3-5CBE-1968-499F-1AC8ADEEC777}"/>
              </a:ext>
            </a:extLst>
          </p:cNvPr>
          <p:cNvGrpSpPr/>
          <p:nvPr/>
        </p:nvGrpSpPr>
        <p:grpSpPr>
          <a:xfrm>
            <a:off x="1078006" y="3378107"/>
            <a:ext cx="2335555" cy="2042557"/>
            <a:chOff x="1399171" y="3038103"/>
            <a:chExt cx="2335555" cy="2042557"/>
          </a:xfrm>
          <a:scene3d>
            <a:camera prst="perspectiveHeroicExtremeRightFacing">
              <a:rot lat="0" lon="21000000" rev="0"/>
            </a:camera>
            <a:lightRig rig="threePt" dir="t"/>
          </a:scene3d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07CCD02C-0F2D-4826-44C2-D1F989E4C3F3}"/>
                </a:ext>
              </a:extLst>
            </p:cNvPr>
            <p:cNvCxnSpPr>
              <a:cxnSpLocks/>
            </p:cNvCxnSpPr>
            <p:nvPr/>
          </p:nvCxnSpPr>
          <p:spPr>
            <a:xfrm>
              <a:off x="1856678" y="3477364"/>
              <a:ext cx="1878048" cy="0"/>
            </a:xfrm>
            <a:prstGeom prst="line">
              <a:avLst/>
            </a:prstGeom>
            <a:ln>
              <a:solidFill>
                <a:srgbClr val="FFD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40">
              <a:extLst>
                <a:ext uri="{FF2B5EF4-FFF2-40B4-BE49-F238E27FC236}">
                  <a16:creationId xmlns:a16="http://schemas.microsoft.com/office/drawing/2014/main" id="{D875A470-4FEE-CD51-9F93-877523B69FF9}"/>
                </a:ext>
              </a:extLst>
            </p:cNvPr>
            <p:cNvSpPr txBox="1"/>
            <p:nvPr/>
          </p:nvSpPr>
          <p:spPr>
            <a:xfrm>
              <a:off x="1399171" y="3546842"/>
              <a:ext cx="2335555" cy="153381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在此输入正文，阐述与标题相关内容，若字数较多，请精简文字，或者调整字号。在此输入正文，阐述与标题相关内容，若字数较多，请精简文字，或者调整字号。</a:t>
              </a:r>
            </a:p>
          </p:txBody>
        </p:sp>
        <p:sp>
          <p:nvSpPr>
            <p:cNvPr id="22" name="文本框 38">
              <a:extLst>
                <a:ext uri="{FF2B5EF4-FFF2-40B4-BE49-F238E27FC236}">
                  <a16:creationId xmlns:a16="http://schemas.microsoft.com/office/drawing/2014/main" id="{1AB2D1E1-FA1B-2A10-C7BF-877C897FF78A}"/>
                </a:ext>
              </a:extLst>
            </p:cNvPr>
            <p:cNvSpPr txBox="1"/>
            <p:nvPr/>
          </p:nvSpPr>
          <p:spPr>
            <a:xfrm>
              <a:off x="2195843" y="303810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阿里巴巴普惠体 B" panose="00020600040101010101" pitchFamily="18" charset="-122"/>
                </a:rPr>
                <a:t>关键词标题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8990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标题 63">
            <a:extLst>
              <a:ext uri="{FF2B5EF4-FFF2-40B4-BE49-F238E27FC236}">
                <a16:creationId xmlns:a16="http://schemas.microsoft.com/office/drawing/2014/main" id="{35784A00-2B31-CEF6-2514-19B5C258D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C86FA22-E75E-D662-C979-97D15B8D7455}"/>
              </a:ext>
            </a:extLst>
          </p:cNvPr>
          <p:cNvSpPr/>
          <p:nvPr/>
        </p:nvSpPr>
        <p:spPr>
          <a:xfrm>
            <a:off x="4540901" y="2088576"/>
            <a:ext cx="3110197" cy="3110198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530A181-4B6A-9D95-FF3D-2B00E15C769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34771" y="1872798"/>
            <a:ext cx="4472286" cy="4472284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E8E55FEE-1833-67A0-1C49-BBDC43A61B5B}"/>
              </a:ext>
            </a:extLst>
          </p:cNvPr>
          <p:cNvSpPr/>
          <p:nvPr/>
        </p:nvSpPr>
        <p:spPr>
          <a:xfrm>
            <a:off x="3855154" y="1402829"/>
            <a:ext cx="4481691" cy="4481691"/>
          </a:xfrm>
          <a:prstGeom prst="ellipse">
            <a:avLst/>
          </a:prstGeom>
          <a:noFill/>
          <a:ln>
            <a:gradFill flip="none" rotWithShape="1">
              <a:gsLst>
                <a:gs pos="65000">
                  <a:schemeClr val="accent1">
                    <a:alpha val="0"/>
                  </a:schemeClr>
                </a:gs>
                <a:gs pos="350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13428CA-6668-14EF-E396-EF7EEAC08AA5}"/>
              </a:ext>
            </a:extLst>
          </p:cNvPr>
          <p:cNvGrpSpPr/>
          <p:nvPr/>
        </p:nvGrpSpPr>
        <p:grpSpPr>
          <a:xfrm>
            <a:off x="4213424" y="1886210"/>
            <a:ext cx="450016" cy="450016"/>
            <a:chOff x="418704" y="1636990"/>
            <a:chExt cx="831087" cy="831087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E34A837A-B0EB-DC06-71DE-162AD22037BB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14B8B5D-7A05-BAC3-B549-CB91C66B06C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0" name="文本框 22">
            <a:extLst>
              <a:ext uri="{FF2B5EF4-FFF2-40B4-BE49-F238E27FC236}">
                <a16:creationId xmlns:a16="http://schemas.microsoft.com/office/drawing/2014/main" id="{C2B4CAC8-0AA3-8543-D1F5-E48D036684E9}"/>
              </a:ext>
            </a:extLst>
          </p:cNvPr>
          <p:cNvSpPr txBox="1"/>
          <p:nvPr/>
        </p:nvSpPr>
        <p:spPr>
          <a:xfrm>
            <a:off x="2258403" y="14862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1" name="文本框 23">
            <a:extLst>
              <a:ext uri="{FF2B5EF4-FFF2-40B4-BE49-F238E27FC236}">
                <a16:creationId xmlns:a16="http://schemas.microsoft.com/office/drawing/2014/main" id="{40B237FC-46B2-2811-B99D-5A84316DAA1A}"/>
              </a:ext>
            </a:extLst>
          </p:cNvPr>
          <p:cNvSpPr txBox="1"/>
          <p:nvPr/>
        </p:nvSpPr>
        <p:spPr>
          <a:xfrm>
            <a:off x="1313286" y="1859170"/>
            <a:ext cx="2484000" cy="758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8" name="文本框 25">
            <a:extLst>
              <a:ext uri="{FF2B5EF4-FFF2-40B4-BE49-F238E27FC236}">
                <a16:creationId xmlns:a16="http://schemas.microsoft.com/office/drawing/2014/main" id="{4ACEE96E-CD00-8C5A-0890-3037D17E2F6E}"/>
              </a:ext>
            </a:extLst>
          </p:cNvPr>
          <p:cNvSpPr txBox="1"/>
          <p:nvPr/>
        </p:nvSpPr>
        <p:spPr>
          <a:xfrm>
            <a:off x="1785741" y="314799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9" name="文本框 26">
            <a:extLst>
              <a:ext uri="{FF2B5EF4-FFF2-40B4-BE49-F238E27FC236}">
                <a16:creationId xmlns:a16="http://schemas.microsoft.com/office/drawing/2014/main" id="{580996DA-FC3C-50CE-2178-9FDE2B67F4F1}"/>
              </a:ext>
            </a:extLst>
          </p:cNvPr>
          <p:cNvSpPr txBox="1"/>
          <p:nvPr/>
        </p:nvSpPr>
        <p:spPr>
          <a:xfrm>
            <a:off x="840624" y="3520937"/>
            <a:ext cx="2484000" cy="758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6" name="文本框 28">
            <a:extLst>
              <a:ext uri="{FF2B5EF4-FFF2-40B4-BE49-F238E27FC236}">
                <a16:creationId xmlns:a16="http://schemas.microsoft.com/office/drawing/2014/main" id="{C80A569B-07C5-6B10-216C-BE6CE748A21B}"/>
              </a:ext>
            </a:extLst>
          </p:cNvPr>
          <p:cNvSpPr txBox="1"/>
          <p:nvPr/>
        </p:nvSpPr>
        <p:spPr>
          <a:xfrm>
            <a:off x="2258403" y="4839897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7" name="文本框 29">
            <a:extLst>
              <a:ext uri="{FF2B5EF4-FFF2-40B4-BE49-F238E27FC236}">
                <a16:creationId xmlns:a16="http://schemas.microsoft.com/office/drawing/2014/main" id="{1C332C60-7522-E1D3-7EF9-E419F83F8162}"/>
              </a:ext>
            </a:extLst>
          </p:cNvPr>
          <p:cNvSpPr txBox="1"/>
          <p:nvPr/>
        </p:nvSpPr>
        <p:spPr>
          <a:xfrm>
            <a:off x="1313286" y="5339700"/>
            <a:ext cx="2484000" cy="5044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51PPT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模板网，幻灯片演示模板及素材免费下载！</a:t>
            </a: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id="{48C6476A-E119-E520-4F1D-8CFC3C7F39AE}"/>
              </a:ext>
            </a:extLst>
          </p:cNvPr>
          <p:cNvSpPr txBox="1"/>
          <p:nvPr/>
        </p:nvSpPr>
        <p:spPr>
          <a:xfrm>
            <a:off x="8394714" y="1486229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5" name="文本框 31">
            <a:extLst>
              <a:ext uri="{FF2B5EF4-FFF2-40B4-BE49-F238E27FC236}">
                <a16:creationId xmlns:a16="http://schemas.microsoft.com/office/drawing/2014/main" id="{2FA95B17-CF53-12C5-37DA-A71A84EE1503}"/>
              </a:ext>
            </a:extLst>
          </p:cNvPr>
          <p:cNvSpPr txBox="1"/>
          <p:nvPr/>
        </p:nvSpPr>
        <p:spPr>
          <a:xfrm>
            <a:off x="8394714" y="1859170"/>
            <a:ext cx="2484000" cy="758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在此输入正文，阐述与标题相关内容，若字数较多，请精简文字，或者调整字号。</a:t>
            </a:r>
          </a:p>
        </p:txBody>
      </p:sp>
      <p:sp>
        <p:nvSpPr>
          <p:cNvPr id="12" name="文本框 32">
            <a:extLst>
              <a:ext uri="{FF2B5EF4-FFF2-40B4-BE49-F238E27FC236}">
                <a16:creationId xmlns:a16="http://schemas.microsoft.com/office/drawing/2014/main" id="{E3001371-8A41-EE01-4B0D-F833A6B34A5A}"/>
              </a:ext>
            </a:extLst>
          </p:cNvPr>
          <p:cNvSpPr txBox="1"/>
          <p:nvPr/>
        </p:nvSpPr>
        <p:spPr>
          <a:xfrm>
            <a:off x="8867376" y="3147996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3" name="文本框 33">
            <a:extLst>
              <a:ext uri="{FF2B5EF4-FFF2-40B4-BE49-F238E27FC236}">
                <a16:creationId xmlns:a16="http://schemas.microsoft.com/office/drawing/2014/main" id="{9198361B-04CD-4DB2-D01C-B60A072EED25}"/>
              </a:ext>
            </a:extLst>
          </p:cNvPr>
          <p:cNvSpPr txBox="1"/>
          <p:nvPr/>
        </p:nvSpPr>
        <p:spPr>
          <a:xfrm>
            <a:off x="8867376" y="3647799"/>
            <a:ext cx="2484000" cy="5044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51PPT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模板网 官网唯一网址：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www.51pptmoban.com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sp>
        <p:nvSpPr>
          <p:cNvPr id="10" name="文本框 34">
            <a:extLst>
              <a:ext uri="{FF2B5EF4-FFF2-40B4-BE49-F238E27FC236}">
                <a16:creationId xmlns:a16="http://schemas.microsoft.com/office/drawing/2014/main" id="{EBDC8E5C-D53B-07BE-ECF9-28A097B1AA65}"/>
              </a:ext>
            </a:extLst>
          </p:cNvPr>
          <p:cNvSpPr txBox="1"/>
          <p:nvPr/>
        </p:nvSpPr>
        <p:spPr>
          <a:xfrm>
            <a:off x="8394714" y="4839897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11" name="文本框 48">
            <a:extLst>
              <a:ext uri="{FF2B5EF4-FFF2-40B4-BE49-F238E27FC236}">
                <a16:creationId xmlns:a16="http://schemas.microsoft.com/office/drawing/2014/main" id="{30D3A988-B249-13E2-6DB7-4404BE18B7A0}"/>
              </a:ext>
            </a:extLst>
          </p:cNvPr>
          <p:cNvSpPr txBox="1"/>
          <p:nvPr/>
        </p:nvSpPr>
        <p:spPr>
          <a:xfrm>
            <a:off x="8394714" y="5212838"/>
            <a:ext cx="2484000" cy="75822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在此输入正文，阐述与标题相关内容，若字数较多，请精简文字，或者调整字号。</a:t>
            </a: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3D29591C-E018-328B-98F0-8363E87A52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44843" y="1402829"/>
            <a:ext cx="2426102" cy="3686198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id="{5F09EB4D-C867-D8AA-543F-8DC4555E2D0B}"/>
              </a:ext>
            </a:extLst>
          </p:cNvPr>
          <p:cNvGrpSpPr/>
          <p:nvPr/>
        </p:nvGrpSpPr>
        <p:grpSpPr>
          <a:xfrm>
            <a:off x="3630813" y="3383756"/>
            <a:ext cx="450016" cy="450016"/>
            <a:chOff x="418704" y="1636990"/>
            <a:chExt cx="831087" cy="831087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4423F3E2-1C27-81A8-E999-45F9628097BE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CB77EB8F-D982-48DE-24FB-9FB5473DA2D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5FAD801-4222-9397-F801-3E1B01A3643F}"/>
              </a:ext>
            </a:extLst>
          </p:cNvPr>
          <p:cNvGrpSpPr/>
          <p:nvPr/>
        </p:nvGrpSpPr>
        <p:grpSpPr>
          <a:xfrm>
            <a:off x="4213424" y="4881302"/>
            <a:ext cx="450016" cy="450016"/>
            <a:chOff x="418704" y="1636990"/>
            <a:chExt cx="831087" cy="831087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7CFCADF6-A77F-07A2-A107-EA7E72BD0A82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F363C0B2-3DE5-B3AA-A3FC-E612926E9C9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A7DBC42-4CFB-821C-5947-60C335DC9911}"/>
              </a:ext>
            </a:extLst>
          </p:cNvPr>
          <p:cNvGrpSpPr/>
          <p:nvPr/>
        </p:nvGrpSpPr>
        <p:grpSpPr>
          <a:xfrm>
            <a:off x="7455025" y="1886210"/>
            <a:ext cx="450016" cy="450016"/>
            <a:chOff x="418704" y="1636990"/>
            <a:chExt cx="831087" cy="831087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D7CCD454-455E-E599-D1BC-5025CE5F110B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E35807F-243D-A82B-ABF2-D3E5BE874B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10CD59D-C5F7-345B-228A-2786C6C815FF}"/>
              </a:ext>
            </a:extLst>
          </p:cNvPr>
          <p:cNvGrpSpPr/>
          <p:nvPr/>
        </p:nvGrpSpPr>
        <p:grpSpPr>
          <a:xfrm>
            <a:off x="8111170" y="3383756"/>
            <a:ext cx="450016" cy="450016"/>
            <a:chOff x="418704" y="1636990"/>
            <a:chExt cx="831087" cy="831087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125DAD26-3A15-A46F-A409-0A9983F28706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6428AC8-3A6D-E389-0B91-16E4B2779C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3D5A009-14F2-B46E-1513-8B385EE66AEA}"/>
              </a:ext>
            </a:extLst>
          </p:cNvPr>
          <p:cNvGrpSpPr/>
          <p:nvPr/>
        </p:nvGrpSpPr>
        <p:grpSpPr>
          <a:xfrm>
            <a:off x="7455025" y="4881302"/>
            <a:ext cx="450016" cy="450016"/>
            <a:chOff x="418704" y="1636990"/>
            <a:chExt cx="831087" cy="831087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29773F7-7B75-329D-1887-904FC547E241}"/>
                </a:ext>
              </a:extLst>
            </p:cNvPr>
            <p:cNvSpPr/>
            <p:nvPr/>
          </p:nvSpPr>
          <p:spPr>
            <a:xfrm>
              <a:off x="418704" y="1636990"/>
              <a:ext cx="831087" cy="831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4A07C841-B73D-2D1D-0AAB-676261D5980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248" y="1746534"/>
              <a:ext cx="612000" cy="61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11411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1AFE3319-B198-4A48-9242-96E93DB686ED}"/>
              </a:ext>
            </a:extLst>
          </p:cNvPr>
          <p:cNvSpPr/>
          <p:nvPr/>
        </p:nvSpPr>
        <p:spPr>
          <a:xfrm>
            <a:off x="0" y="1410747"/>
            <a:ext cx="5147663" cy="4912976"/>
          </a:xfrm>
          <a:prstGeom prst="roundRect">
            <a:avLst>
              <a:gd name="adj" fmla="val 25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8BB89D08-83C1-4B73-82B4-9C387C91D112}"/>
              </a:ext>
            </a:extLst>
          </p:cNvPr>
          <p:cNvSpPr/>
          <p:nvPr/>
        </p:nvSpPr>
        <p:spPr>
          <a:xfrm>
            <a:off x="3568768" y="1726225"/>
            <a:ext cx="7948852" cy="4266455"/>
          </a:xfrm>
          <a:prstGeom prst="roundRect">
            <a:avLst>
              <a:gd name="adj" fmla="val 5914"/>
            </a:avLst>
          </a:prstGeom>
          <a:solidFill>
            <a:schemeClr val="bg1"/>
          </a:solidFill>
          <a:ln w="3175">
            <a:solidFill>
              <a:schemeClr val="accent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BB0C099-FCBA-47C2-8B1A-6DD1D764BEB7}"/>
              </a:ext>
            </a:extLst>
          </p:cNvPr>
          <p:cNvCxnSpPr>
            <a:cxnSpLocks/>
          </p:cNvCxnSpPr>
          <p:nvPr/>
        </p:nvCxnSpPr>
        <p:spPr>
          <a:xfrm>
            <a:off x="669364" y="2471081"/>
            <a:ext cx="187804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4" name="图表 73">
            <a:extLst>
              <a:ext uri="{FF2B5EF4-FFF2-40B4-BE49-F238E27FC236}">
                <a16:creationId xmlns:a16="http://schemas.microsoft.com/office/drawing/2014/main" id="{F75A5DB7-305F-43E8-BFD0-20C0795881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886362"/>
              </p:ext>
            </p:extLst>
          </p:nvPr>
        </p:nvGraphicFramePr>
        <p:xfrm>
          <a:off x="4026276" y="3279822"/>
          <a:ext cx="3166192" cy="2081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5" name="图表 74">
            <a:extLst>
              <a:ext uri="{FF2B5EF4-FFF2-40B4-BE49-F238E27FC236}">
                <a16:creationId xmlns:a16="http://schemas.microsoft.com/office/drawing/2014/main" id="{CF1DD3BF-5BF6-45E9-9B8D-FE2872A11D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9842783"/>
              </p:ext>
            </p:extLst>
          </p:nvPr>
        </p:nvGraphicFramePr>
        <p:xfrm>
          <a:off x="8042526" y="3304206"/>
          <a:ext cx="3143327" cy="241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0" name="文本框 38">
            <a:extLst>
              <a:ext uri="{FF2B5EF4-FFF2-40B4-BE49-F238E27FC236}">
                <a16:creationId xmlns:a16="http://schemas.microsoft.com/office/drawing/2014/main" id="{7F02AFD2-0712-482C-B5C6-91BB61004923}"/>
              </a:ext>
            </a:extLst>
          </p:cNvPr>
          <p:cNvSpPr txBox="1"/>
          <p:nvPr/>
        </p:nvSpPr>
        <p:spPr>
          <a:xfrm>
            <a:off x="669364" y="1946787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阿里巴巴普惠体 B" panose="00020600040101010101" pitchFamily="18" charset="-122"/>
              </a:rPr>
              <a:t>关键词标题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阿里巴巴普惠体 B" panose="00020600040101010101" pitchFamily="18" charset="-122"/>
            </a:endParaRPr>
          </a:p>
        </p:txBody>
      </p:sp>
      <p:sp>
        <p:nvSpPr>
          <p:cNvPr id="62" name="文本框 40">
            <a:extLst>
              <a:ext uri="{FF2B5EF4-FFF2-40B4-BE49-F238E27FC236}">
                <a16:creationId xmlns:a16="http://schemas.microsoft.com/office/drawing/2014/main" id="{7F35D53C-B98E-4528-A5D5-0AFA518A1394}"/>
              </a:ext>
            </a:extLst>
          </p:cNvPr>
          <p:cNvSpPr txBox="1"/>
          <p:nvPr/>
        </p:nvSpPr>
        <p:spPr>
          <a:xfrm>
            <a:off x="669364" y="2653870"/>
            <a:ext cx="2335555" cy="153381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在此输入正文，阐述与标题相关内容，若字数较多，请精简文字，或者调整字号。在此输入正文，阐述与标题相关内容，若字数较多，请精简文字，或者调整字号。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988D7781-BBE7-4E10-BB6F-4E0802313DD0}"/>
              </a:ext>
            </a:extLst>
          </p:cNvPr>
          <p:cNvSpPr/>
          <p:nvPr/>
        </p:nvSpPr>
        <p:spPr>
          <a:xfrm>
            <a:off x="4200775" y="2519671"/>
            <a:ext cx="900000" cy="10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3D0E6818-3DC0-4542-8934-B8980921B820}"/>
              </a:ext>
            </a:extLst>
          </p:cNvPr>
          <p:cNvSpPr/>
          <p:nvPr/>
        </p:nvSpPr>
        <p:spPr>
          <a:xfrm flipH="1">
            <a:off x="6047500" y="2519671"/>
            <a:ext cx="900000" cy="10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42DCB76-91D7-48B9-B1A8-9F03EC415B48}"/>
              </a:ext>
            </a:extLst>
          </p:cNvPr>
          <p:cNvCxnSpPr>
            <a:stCxn id="69" idx="0"/>
            <a:endCxn id="69" idx="2"/>
          </p:cNvCxnSpPr>
          <p:nvPr/>
        </p:nvCxnSpPr>
        <p:spPr>
          <a:xfrm>
            <a:off x="7543194" y="1726225"/>
            <a:ext cx="0" cy="4266455"/>
          </a:xfrm>
          <a:prstGeom prst="line">
            <a:avLst/>
          </a:prstGeom>
          <a:ln>
            <a:solidFill>
              <a:schemeClr val="accent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31">
            <a:extLst>
              <a:ext uri="{FF2B5EF4-FFF2-40B4-BE49-F238E27FC236}">
                <a16:creationId xmlns:a16="http://schemas.microsoft.com/office/drawing/2014/main" id="{E024F5A5-B3A2-474A-9166-468116B5B377}"/>
              </a:ext>
            </a:extLst>
          </p:cNvPr>
          <p:cNvSpPr txBox="1"/>
          <p:nvPr/>
        </p:nvSpPr>
        <p:spPr>
          <a:xfrm>
            <a:off x="5189417" y="2419783"/>
            <a:ext cx="76944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AB39"/>
                    </a:gs>
                    <a:gs pos="100000">
                      <a:srgbClr val="007427"/>
                    </a:gs>
                  </a:gsLst>
                  <a:lin ang="5400000" scaled="1"/>
                </a:gradFill>
                <a:effectLst/>
                <a:uLnTx/>
                <a:uFillTx/>
                <a:latin typeface="汉仪菱心体简" panose="02010400000101010101" charset="-122"/>
                <a:ea typeface="汉仪菱心体简" panose="0201040000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55" name="文本框 33">
            <a:extLst>
              <a:ext uri="{FF2B5EF4-FFF2-40B4-BE49-F238E27FC236}">
                <a16:creationId xmlns:a16="http://schemas.microsoft.com/office/drawing/2014/main" id="{AE6584B5-763F-45E0-99EF-2E632966632B}"/>
              </a:ext>
            </a:extLst>
          </p:cNvPr>
          <p:cNvSpPr txBox="1"/>
          <p:nvPr/>
        </p:nvSpPr>
        <p:spPr>
          <a:xfrm>
            <a:off x="9163843" y="2419783"/>
            <a:ext cx="76944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00AB39"/>
                    </a:gs>
                    <a:gs pos="100000">
                      <a:srgbClr val="007427"/>
                    </a:gs>
                  </a:gsLst>
                  <a:lin ang="5400000" scaled="1"/>
                </a:gradFill>
                <a:effectLst/>
                <a:uLnTx/>
                <a:uFillTx/>
                <a:latin typeface="汉仪菱心体简" panose="02010400000101010101" charset="-122"/>
                <a:ea typeface="汉仪菱心体简" panose="02010400000101010101" charset="-122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 dirty="0">
                <a:solidFill>
                  <a:schemeClr val="accent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CBB404EE-63D4-4417-911A-50C5A190664F}"/>
              </a:ext>
            </a:extLst>
          </p:cNvPr>
          <p:cNvSpPr/>
          <p:nvPr/>
        </p:nvSpPr>
        <p:spPr>
          <a:xfrm>
            <a:off x="8175201" y="2519671"/>
            <a:ext cx="900000" cy="10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856008D5-086D-4171-80BC-6DAFAD5A5DA6}"/>
              </a:ext>
            </a:extLst>
          </p:cNvPr>
          <p:cNvSpPr/>
          <p:nvPr/>
        </p:nvSpPr>
        <p:spPr>
          <a:xfrm flipH="1">
            <a:off x="10021926" y="2519671"/>
            <a:ext cx="900000" cy="108000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7CD29A0-4BCB-B08D-2EED-375B94305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4651B6B-AADF-F29D-2935-8F1EA2D311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8" b="9110"/>
          <a:stretch/>
        </p:blipFill>
        <p:spPr>
          <a:xfrm>
            <a:off x="724319" y="4114800"/>
            <a:ext cx="2225643" cy="185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055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62B3329A-E242-639E-957A-BD3BA5633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过渡页标题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BB01E67-537F-A14B-74CA-12C15BAA9F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dist"/>
            <a:r>
              <a:rPr lang="en-US" altLang="zh-CN" dirty="0"/>
              <a:t>Transition Page Title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5772BB93-C46A-B28C-0477-547BB12C92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9646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3506C3-5D05-0B36-41FA-B515E99D0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在此填写标题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F2789E9-6A7D-3EE8-1914-EA74E514FA92}"/>
              </a:ext>
            </a:extLst>
          </p:cNvPr>
          <p:cNvGrpSpPr/>
          <p:nvPr/>
        </p:nvGrpSpPr>
        <p:grpSpPr>
          <a:xfrm>
            <a:off x="3591237" y="1866537"/>
            <a:ext cx="5009526" cy="5360648"/>
            <a:chOff x="3591237" y="1497352"/>
            <a:chExt cx="5009526" cy="5360648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F627DFF-52BA-1A7E-0F70-9AAEB99BD302}"/>
                </a:ext>
              </a:extLst>
            </p:cNvPr>
            <p:cNvSpPr/>
            <p:nvPr/>
          </p:nvSpPr>
          <p:spPr>
            <a:xfrm rot="10800000" flipV="1">
              <a:off x="3591237" y="1497352"/>
              <a:ext cx="5009526" cy="5360648"/>
            </a:xfrm>
            <a:custGeom>
              <a:avLst/>
              <a:gdLst>
                <a:gd name="connsiteX0" fmla="*/ 2504763 w 5009526"/>
                <a:gd name="connsiteY0" fmla="*/ 0 h 5360648"/>
                <a:gd name="connsiteX1" fmla="*/ 0 w 5009526"/>
                <a:gd name="connsiteY1" fmla="*/ 5360648 h 5360648"/>
                <a:gd name="connsiteX2" fmla="*/ 5009526 w 5009526"/>
                <a:gd name="connsiteY2" fmla="*/ 5360648 h 536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009526" h="5360648">
                  <a:moveTo>
                    <a:pt x="2504763" y="0"/>
                  </a:moveTo>
                  <a:lnTo>
                    <a:pt x="0" y="5360648"/>
                  </a:lnTo>
                  <a:lnTo>
                    <a:pt x="5009526" y="5360648"/>
                  </a:lnTo>
                  <a:close/>
                </a:path>
              </a:pathLst>
            </a:custGeom>
            <a:noFill/>
            <a:ln w="3810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04B09BA-2D7B-752E-A519-C6B2B9A65CE1}"/>
                </a:ext>
              </a:extLst>
            </p:cNvPr>
            <p:cNvSpPr/>
            <p:nvPr/>
          </p:nvSpPr>
          <p:spPr>
            <a:xfrm rot="10800000" flipV="1">
              <a:off x="3724400" y="1782345"/>
              <a:ext cx="4743200" cy="5075655"/>
            </a:xfrm>
            <a:custGeom>
              <a:avLst/>
              <a:gdLst>
                <a:gd name="connsiteX0" fmla="*/ 2371600 w 4743200"/>
                <a:gd name="connsiteY0" fmla="*/ 0 h 5075655"/>
                <a:gd name="connsiteX1" fmla="*/ 0 w 4743200"/>
                <a:gd name="connsiteY1" fmla="*/ 5075655 h 5075655"/>
                <a:gd name="connsiteX2" fmla="*/ 4743200 w 4743200"/>
                <a:gd name="connsiteY2" fmla="*/ 5075655 h 50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43200" h="5075655">
                  <a:moveTo>
                    <a:pt x="2371600" y="0"/>
                  </a:moveTo>
                  <a:lnTo>
                    <a:pt x="0" y="5075655"/>
                  </a:lnTo>
                  <a:lnTo>
                    <a:pt x="4743200" y="5075655"/>
                  </a:lnTo>
                  <a:close/>
                </a:path>
              </a:pathLst>
            </a:custGeom>
            <a:noFill/>
            <a:ln w="3810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BC55FBC3-7778-A488-47CE-17517ADF3562}"/>
              </a:ext>
            </a:extLst>
          </p:cNvPr>
          <p:cNvSpPr/>
          <p:nvPr/>
        </p:nvSpPr>
        <p:spPr>
          <a:xfrm rot="10800000" flipV="1">
            <a:off x="5263580" y="5222373"/>
            <a:ext cx="1664840" cy="1648758"/>
          </a:xfrm>
          <a:prstGeom prst="triangle">
            <a:avLst/>
          </a:prstGeom>
          <a:solidFill>
            <a:schemeClr val="accent2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Isosceles Triangle 12+">
            <a:extLst>
              <a:ext uri="{FF2B5EF4-FFF2-40B4-BE49-F238E27FC236}">
                <a16:creationId xmlns:a16="http://schemas.microsoft.com/office/drawing/2014/main" id="{D0FD422D-0ED8-7F6B-C8AF-17866A7BC246}"/>
              </a:ext>
            </a:extLst>
          </p:cNvPr>
          <p:cNvSpPr/>
          <p:nvPr/>
        </p:nvSpPr>
        <p:spPr>
          <a:xfrm rot="10800000" flipV="1">
            <a:off x="5373414" y="5324667"/>
            <a:ext cx="1445172" cy="1546464"/>
          </a:xfrm>
          <a:prstGeom prst="triangle">
            <a:avLst/>
          </a:prstGeom>
          <a:solidFill>
            <a:schemeClr val="accent1"/>
          </a:solidFill>
          <a:ln w="381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BAC70EE-7B3D-61D7-A811-182E7F06E351}"/>
              </a:ext>
            </a:extLst>
          </p:cNvPr>
          <p:cNvGrpSpPr/>
          <p:nvPr/>
        </p:nvGrpSpPr>
        <p:grpSpPr>
          <a:xfrm>
            <a:off x="905741" y="4190428"/>
            <a:ext cx="2911487" cy="1332652"/>
            <a:chOff x="1141874" y="4190428"/>
            <a:chExt cx="2911487" cy="1332652"/>
          </a:xfrm>
        </p:grpSpPr>
        <p:sp>
          <p:nvSpPr>
            <p:cNvPr id="18" name="文本框 7">
              <a:extLst>
                <a:ext uri="{FF2B5EF4-FFF2-40B4-BE49-F238E27FC236}">
                  <a16:creationId xmlns:a16="http://schemas.microsoft.com/office/drawing/2014/main" id="{12AD0078-AD1C-4DCA-DA0B-0764C5592057}"/>
                </a:ext>
              </a:extLst>
            </p:cNvPr>
            <p:cNvSpPr txBox="1"/>
            <p:nvPr/>
          </p:nvSpPr>
          <p:spPr>
            <a:xfrm flipH="1">
              <a:off x="2210679" y="424208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id="{5648147F-6FFF-065A-50EA-C20F0CD3B1EF}"/>
                </a:ext>
              </a:extLst>
            </p:cNvPr>
            <p:cNvSpPr/>
            <p:nvPr/>
          </p:nvSpPr>
          <p:spPr>
            <a:xfrm>
              <a:off x="1141874" y="4190428"/>
              <a:ext cx="2911487" cy="464807"/>
            </a:xfrm>
            <a:prstGeom prst="parallelogram">
              <a:avLst>
                <a:gd name="adj" fmla="val 45484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A36C17A-47D8-70DA-AE16-08759C2DC6C1}"/>
                </a:ext>
              </a:extLst>
            </p:cNvPr>
            <p:cNvSpPr txBox="1"/>
            <p:nvPr/>
          </p:nvSpPr>
          <p:spPr>
            <a:xfrm>
              <a:off x="1327574" y="4760051"/>
              <a:ext cx="2434681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E61AD51-0A14-5F1C-0AAB-5F2949CC16BB}"/>
              </a:ext>
            </a:extLst>
          </p:cNvPr>
          <p:cNvGrpSpPr/>
          <p:nvPr/>
        </p:nvGrpSpPr>
        <p:grpSpPr>
          <a:xfrm>
            <a:off x="1875218" y="2151530"/>
            <a:ext cx="2911487" cy="1332652"/>
            <a:chOff x="1141874" y="4190428"/>
            <a:chExt cx="2911487" cy="1332652"/>
          </a:xfrm>
        </p:grpSpPr>
        <p:sp>
          <p:nvSpPr>
            <p:cNvPr id="34" name="文本框 7">
              <a:extLst>
                <a:ext uri="{FF2B5EF4-FFF2-40B4-BE49-F238E27FC236}">
                  <a16:creationId xmlns:a16="http://schemas.microsoft.com/office/drawing/2014/main" id="{CB84676F-1ADF-A66D-CA30-4E206177B9C8}"/>
                </a:ext>
              </a:extLst>
            </p:cNvPr>
            <p:cNvSpPr txBox="1"/>
            <p:nvPr/>
          </p:nvSpPr>
          <p:spPr>
            <a:xfrm flipH="1">
              <a:off x="2210679" y="424208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ECD56BA3-4C92-60DB-20CF-5A098BA2BEC1}"/>
                </a:ext>
              </a:extLst>
            </p:cNvPr>
            <p:cNvSpPr/>
            <p:nvPr/>
          </p:nvSpPr>
          <p:spPr>
            <a:xfrm>
              <a:off x="1141874" y="4190428"/>
              <a:ext cx="2911487" cy="464807"/>
            </a:xfrm>
            <a:prstGeom prst="parallelogram">
              <a:avLst>
                <a:gd name="adj" fmla="val 47671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054D1FC-1069-9F1F-ACAD-7DF5D246EF2D}"/>
                </a:ext>
              </a:extLst>
            </p:cNvPr>
            <p:cNvSpPr txBox="1"/>
            <p:nvPr/>
          </p:nvSpPr>
          <p:spPr>
            <a:xfrm>
              <a:off x="1327574" y="4760051"/>
              <a:ext cx="2434681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61D698E-6EB0-D9A1-AFC1-318ADAE1D65A}"/>
              </a:ext>
            </a:extLst>
          </p:cNvPr>
          <p:cNvGrpSpPr/>
          <p:nvPr/>
        </p:nvGrpSpPr>
        <p:grpSpPr>
          <a:xfrm flipH="1">
            <a:off x="8360348" y="4190428"/>
            <a:ext cx="2911487" cy="1332652"/>
            <a:chOff x="1141874" y="4190428"/>
            <a:chExt cx="2911487" cy="1332652"/>
          </a:xfrm>
        </p:grpSpPr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id="{588F88FA-F8B0-18EA-BFC4-5CC3C8A43923}"/>
                </a:ext>
              </a:extLst>
            </p:cNvPr>
            <p:cNvSpPr txBox="1"/>
            <p:nvPr/>
          </p:nvSpPr>
          <p:spPr>
            <a:xfrm flipH="1">
              <a:off x="2210679" y="424208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B57A710A-B4E6-6A12-5C1B-AA5BDC9DC771}"/>
                </a:ext>
              </a:extLst>
            </p:cNvPr>
            <p:cNvSpPr/>
            <p:nvPr/>
          </p:nvSpPr>
          <p:spPr>
            <a:xfrm>
              <a:off x="1141874" y="4190428"/>
              <a:ext cx="2911487" cy="464807"/>
            </a:xfrm>
            <a:prstGeom prst="parallelogram">
              <a:avLst>
                <a:gd name="adj" fmla="val 45484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EC0DCAC-E7F1-4412-99B5-B581D0CEE7DD}"/>
                </a:ext>
              </a:extLst>
            </p:cNvPr>
            <p:cNvSpPr txBox="1"/>
            <p:nvPr/>
          </p:nvSpPr>
          <p:spPr>
            <a:xfrm>
              <a:off x="1327574" y="4760051"/>
              <a:ext cx="2434681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9B8C206-4D9C-4C69-EDB2-0E0E56E925A4}"/>
              </a:ext>
            </a:extLst>
          </p:cNvPr>
          <p:cNvGrpSpPr/>
          <p:nvPr/>
        </p:nvGrpSpPr>
        <p:grpSpPr>
          <a:xfrm flipH="1">
            <a:off x="7409086" y="2151530"/>
            <a:ext cx="2911487" cy="1332652"/>
            <a:chOff x="1141874" y="4190428"/>
            <a:chExt cx="2911487" cy="1332652"/>
          </a:xfrm>
        </p:grpSpPr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id="{C5AB4CBC-D3A3-C0E5-97EF-63CDD184B6BD}"/>
                </a:ext>
              </a:extLst>
            </p:cNvPr>
            <p:cNvSpPr txBox="1"/>
            <p:nvPr/>
          </p:nvSpPr>
          <p:spPr>
            <a:xfrm flipH="1">
              <a:off x="2210679" y="4242083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356FB08C-EFF6-6C6D-107E-2047E220DDD7}"/>
                </a:ext>
              </a:extLst>
            </p:cNvPr>
            <p:cNvSpPr/>
            <p:nvPr/>
          </p:nvSpPr>
          <p:spPr>
            <a:xfrm>
              <a:off x="1141874" y="4190428"/>
              <a:ext cx="2911487" cy="464807"/>
            </a:xfrm>
            <a:prstGeom prst="parallelogram">
              <a:avLst>
                <a:gd name="adj" fmla="val 47671"/>
              </a:avLst>
            </a:prstGeom>
            <a:noFill/>
            <a:ln w="22225">
              <a:gradFill>
                <a:gsLst>
                  <a:gs pos="1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CC06FD0-0D72-41A0-7189-1FED5A5C892C}"/>
                </a:ext>
              </a:extLst>
            </p:cNvPr>
            <p:cNvSpPr txBox="1"/>
            <p:nvPr/>
          </p:nvSpPr>
          <p:spPr>
            <a:xfrm>
              <a:off x="1327574" y="4760051"/>
              <a:ext cx="2434681" cy="763029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</a:rPr>
                <a:t>在此输入正文，阐述与标题相关内容，若字数较多，请精简文字，或者调整字号。</a:t>
              </a:r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id="{1CB4A209-C5AE-0A03-C787-F48FF151E1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48" b="9110"/>
          <a:stretch/>
        </p:blipFill>
        <p:spPr>
          <a:xfrm>
            <a:off x="4874063" y="4469090"/>
            <a:ext cx="2525684" cy="210797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:a16="http://schemas.microsoft.com/office/drawing/2014/main" id="{0660AD5D-A17F-5292-59C0-71698800FC43}"/>
              </a:ext>
            </a:extLst>
          </p:cNvPr>
          <p:cNvSpPr txBox="1"/>
          <p:nvPr/>
        </p:nvSpPr>
        <p:spPr>
          <a:xfrm>
            <a:off x="5385272" y="3944206"/>
            <a:ext cx="1433314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24258179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B39"/>
      </a:accent1>
      <a:accent2>
        <a:srgbClr val="FFDF00"/>
      </a:accent2>
      <a:accent3>
        <a:srgbClr val="00AFDA"/>
      </a:accent3>
      <a:accent4>
        <a:srgbClr val="FFAB0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OPPOSans H"/>
        <a:ea typeface="OPPOSans H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906</Words>
  <Application>Microsoft Office PowerPoint</Application>
  <PresentationFormat>宽屏</PresentationFormat>
  <Paragraphs>115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MiSans Heavy</vt:lpstr>
      <vt:lpstr>OPPOSans H</vt:lpstr>
      <vt:lpstr>OPPOSans L</vt:lpstr>
      <vt:lpstr>OPPOSans M</vt:lpstr>
      <vt:lpstr>阿里巴巴普惠体 2.0 115 Black</vt:lpstr>
      <vt:lpstr>等线</vt:lpstr>
      <vt:lpstr>汉仪雅酷黑 45W</vt:lpstr>
      <vt:lpstr>Arial</vt:lpstr>
      <vt:lpstr>Office 主题​​</vt:lpstr>
      <vt:lpstr>绿色渐变小清新模板</vt:lpstr>
      <vt:lpstr>PowerPoint 演示文稿</vt:lpstr>
      <vt:lpstr>过渡页标题</vt:lpstr>
      <vt:lpstr>在此填写标题</vt:lpstr>
      <vt:lpstr>在此填写标题</vt:lpstr>
      <vt:lpstr>在此填写标题</vt:lpstr>
      <vt:lpstr>在此填写标题</vt:lpstr>
      <vt:lpstr>过渡页标题</vt:lpstr>
      <vt:lpstr>在此填写标题</vt:lpstr>
      <vt:lpstr>在此填写标题</vt:lpstr>
      <vt:lpstr>在此填写标题</vt:lpstr>
      <vt:lpstr>在此填写标题</vt:lpstr>
      <vt:lpstr>非常感谢您的聆听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绿色渐变小清新产品推介商务通用ppt模板</dc:title>
  <dc:creator>牙牙</dc:creator>
  <cp:keywords>P界达人</cp:keywords>
  <dc:description>51PPT模板网 官方唯一网址：www.51pptmoban.com</dc:description>
  <cp:lastModifiedBy>Power user</cp:lastModifiedBy>
  <cp:revision>4</cp:revision>
  <dcterms:created xsi:type="dcterms:W3CDTF">2022-12-04T10:25:10Z</dcterms:created>
  <dcterms:modified xsi:type="dcterms:W3CDTF">2023-03-13T23:23:00Z</dcterms:modified>
</cp:coreProperties>
</file>