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58" r:id="rId3"/>
    <p:sldId id="259" r:id="rId4"/>
    <p:sldId id="260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1126" r:id="rId13"/>
    <p:sldId id="112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D7028"/>
    <a:srgbClr val="3C58FC"/>
    <a:srgbClr val="183141"/>
    <a:srgbClr val="F15009"/>
    <a:srgbClr val="1EB9FE"/>
    <a:srgbClr val="29BBFD"/>
    <a:srgbClr val="294CFD"/>
    <a:srgbClr val="5484FC"/>
    <a:srgbClr val="3C73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84" autoAdjust="0"/>
    <p:restoredTop sz="95178" autoAdjust="0"/>
  </p:normalViewPr>
  <p:slideViewPr>
    <p:cSldViewPr snapToGrid="0" showGuides="1">
      <p:cViewPr>
        <p:scale>
          <a:sx n="50" d="100"/>
          <a:sy n="50" d="100"/>
        </p:scale>
        <p:origin x="1168" y="776"/>
      </p:cViewPr>
      <p:guideLst>
        <p:guide orient="horz" pos="2160"/>
        <p:guide pos="386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E7-47A0-9FB6-84D2980985D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E7-47A0-9FB6-84D2980985D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1E7-47A0-9FB6-84D2980985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9827600"/>
        <c:axId val="159820944"/>
      </c:barChart>
      <c:catAx>
        <c:axId val="159827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9820944"/>
        <c:crosses val="autoZero"/>
        <c:auto val="1"/>
        <c:lblAlgn val="ctr"/>
        <c:lblOffset val="100"/>
        <c:noMultiLvlLbl val="0"/>
      </c:catAx>
      <c:valAx>
        <c:axId val="159820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9827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E7-47A0-9FB6-84D2980985D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E7-47A0-9FB6-84D2980985D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1E7-47A0-9FB6-84D2980985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9827600"/>
        <c:axId val="159820944"/>
      </c:barChart>
      <c:catAx>
        <c:axId val="159827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9820944"/>
        <c:crosses val="autoZero"/>
        <c:auto val="1"/>
        <c:lblAlgn val="ctr"/>
        <c:lblOffset val="100"/>
        <c:noMultiLvlLbl val="0"/>
      </c:catAx>
      <c:valAx>
        <c:axId val="159820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9827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90986-BC04-439F-81B8-15D34C22D504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B8D7A-1DE6-4B72-95DE-3A012B9BE4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2816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 </a:t>
            </a:r>
            <a:r>
              <a:rPr lang="zh-CN" altLang="en-US" dirty="0"/>
              <a:t>模板网 官方唯一 网址：</a:t>
            </a:r>
            <a:r>
              <a:rPr lang="en-US" altLang="zh-CN" dirty="0"/>
              <a:t>www.51p ptmoban.com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B8D7A-1DE6-4B72-95DE-3A012B9BE4D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245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3A8D6A-6704-46C2-96B0-3633FE85E6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1038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3F7076-6FB7-EF2F-5FE7-F2CF5C9904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AB585CB-4C08-78E4-AB80-22CDF15008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662F55-22C9-EDBA-0463-618F5DB1C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964EB-EE27-4232-9DB7-FD3131D3048E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EBEFCCF-A7D2-AC0A-ACAD-FB2B9D778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917B667-B428-F4DA-7A94-78F0A3B1D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7F22C-15AE-4961-983F-89D2C8FD59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25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891D95-6772-E2B9-1795-0EA032388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E8D6451-32F2-1084-BF30-55FEF8BC6B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BB0967B-742F-4301-563C-B7281A63E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964EB-EE27-4232-9DB7-FD3131D3048E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163FF5-0956-16F3-5A93-6475122DE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B2713D-0487-C329-1B8F-417C205D3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7F22C-15AE-4961-983F-89D2C8FD59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859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8889235-1679-B399-D18D-CC9BC4F52D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4CA3DD3-4C59-CAA6-3445-51BFE5820C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155E6C-C251-CC19-7FD5-D19328F7E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964EB-EE27-4232-9DB7-FD3131D3048E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47B7244-E8EB-6210-4E16-0099D2F2F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EEA88A-C092-84E0-5A1F-CA6E5A8BE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7F22C-15AE-4961-983F-89D2C8FD59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3144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0400" y="2802076"/>
            <a:ext cx="10858500" cy="707886"/>
          </a:xfrm>
          <a:prstGeom prst="rect">
            <a:avLst/>
          </a:prstGeom>
        </p:spPr>
        <p:txBody>
          <a:bodyPr vert="horz" lIns="91440" tIns="45720" rIns="91440" bIns="45720" rtlCol="0" anchor="b">
            <a:spAutoFit/>
          </a:bodyPr>
          <a:lstStyle>
            <a:lvl1pPr>
              <a:lnSpc>
                <a:spcPct val="100000"/>
              </a:lnSpc>
              <a:defRPr lang="zh-CN" altLang="en-US" sz="4000" b="1" dirty="0"/>
            </a:lvl1pPr>
          </a:lstStyle>
          <a:p>
            <a:pPr lvl="0" defTabSz="914354"/>
            <a:r>
              <a:rPr lang="en-US" altLang="zh-CN" dirty="0"/>
              <a:t>OfficePLUS </a:t>
            </a:r>
            <a:r>
              <a:rPr lang="zh-CN" altLang="en-US" dirty="0"/>
              <a:t>标准主题模板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DDB65F-C302-4F35-9CCB-12FB82E259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3509962"/>
            <a:ext cx="10858500" cy="360612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lang="zh-CN" altLang="en-US" sz="1600"/>
            </a:lvl1pPr>
          </a:lstStyle>
          <a:p>
            <a:r>
              <a:rPr lang="zh-CN" altLang="en-US" dirty="0"/>
              <a:t>单击此处添加文本</a:t>
            </a:r>
            <a:endParaRPr lang="en-GB" dirty="0"/>
          </a:p>
        </p:txBody>
      </p:sp>
      <p:sp>
        <p:nvSpPr>
          <p:cNvPr id="8" name="Speaker Placeholder 3">
            <a:extLst>
              <a:ext uri="{FF2B5EF4-FFF2-40B4-BE49-F238E27FC236}">
                <a16:creationId xmlns:a16="http://schemas.microsoft.com/office/drawing/2014/main" id="{44C4A721-803B-47CB-B99E-1D01E8E016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0400" y="5544222"/>
            <a:ext cx="5568950" cy="293607"/>
          </a:xfrm>
          <a:prstGeom prst="rect">
            <a:avLst/>
          </a:prstGeom>
        </p:spPr>
        <p:txBody>
          <a:bodyPr vert="horz" lIns="91440" tIns="45720" rIns="91440" bIns="45720" rtlCol="0" anchor="b">
            <a:spAutoFit/>
          </a:bodyPr>
          <a:lstStyle>
            <a:lvl1pPr marL="0" indent="0">
              <a:lnSpc>
                <a:spcPct val="120000"/>
              </a:lnSpc>
              <a:buNone/>
              <a:defRPr lang="en-US" altLang="zh-CN" sz="1200" b="0" smtClean="0"/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zh-CN" altLang="en-US" dirty="0"/>
              <a:t>汇报人 </a:t>
            </a:r>
            <a:r>
              <a:rPr lang="en-US" altLang="zh-CN" dirty="0"/>
              <a:t>/ OfficePLUS</a:t>
            </a:r>
          </a:p>
        </p:txBody>
      </p:sp>
      <p:sp>
        <p:nvSpPr>
          <p:cNvPr id="9" name="Date Placeholder 4">
            <a:extLst>
              <a:ext uri="{FF2B5EF4-FFF2-40B4-BE49-F238E27FC236}">
                <a16:creationId xmlns:a16="http://schemas.microsoft.com/office/drawing/2014/main" id="{CA939A61-406D-45DC-B757-059EFAA058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5837829"/>
            <a:ext cx="5568950" cy="293607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>
            <a:lvl1pPr marL="0" indent="0">
              <a:lnSpc>
                <a:spcPct val="120000"/>
              </a:lnSpc>
              <a:buNone/>
              <a:defRPr lang="en-US" altLang="zh-CN" sz="1200" b="0" smtClean="0"/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en-US" dirty="0"/>
              <a:t>www.officeplus.cn</a:t>
            </a:r>
          </a:p>
        </p:txBody>
      </p:sp>
      <p:sp>
        <p:nvSpPr>
          <p:cNvPr id="12" name="Logo Placeholder 5">
            <a:extLst>
              <a:ext uri="{FF2B5EF4-FFF2-40B4-BE49-F238E27FC236}">
                <a16:creationId xmlns:a16="http://schemas.microsoft.com/office/drawing/2014/main" id="{4EF3F9F2-2DBE-4016-9D2B-F5CF4BE8EBC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0400" y="742769"/>
            <a:ext cx="1099981" cy="2585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0" indent="0">
              <a:buNone/>
              <a:defRPr lang="en-US" altLang="zh-CN" sz="1200" b="0" smtClean="0"/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LGOO HERE</a:t>
            </a:r>
          </a:p>
        </p:txBody>
      </p:sp>
    </p:spTree>
    <p:extLst>
      <p:ext uri="{BB962C8B-B14F-4D97-AF65-F5344CB8AC3E}">
        <p14:creationId xmlns:p14="http://schemas.microsoft.com/office/powerpoint/2010/main" val="32778664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09">
          <p15:clr>
            <a:srgbClr val="FBAE40"/>
          </p15:clr>
        </p15:guide>
        <p15:guide id="2" orient="horz" pos="640">
          <p15:clr>
            <a:srgbClr val="FBAE40"/>
          </p15:clr>
        </p15:guide>
        <p15:guide id="3" orient="horz" pos="3861">
          <p15:clr>
            <a:srgbClr val="FBAE40"/>
          </p15:clr>
        </p15:guide>
        <p15:guide id="4" orient="horz" pos="3929">
          <p15:clr>
            <a:srgbClr val="FBAE40"/>
          </p15:clr>
        </p15:guide>
        <p15:guide id="5" pos="3840">
          <p15:clr>
            <a:srgbClr val="FBAE40"/>
          </p15:clr>
        </p15:guide>
        <p15:guide id="6" pos="415">
          <p15:clr>
            <a:srgbClr val="FBAE40"/>
          </p15:clr>
        </p15:guide>
        <p15:guide id="7" pos="7265">
          <p15:clr>
            <a:srgbClr val="FBAE40"/>
          </p15:clr>
        </p15:guide>
        <p15:guide id="8" orient="horz" pos="216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575CF26-B7F8-02A1-5C3F-669A52EE180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3217715" cy="1881980"/>
          </a:xfrm>
          <a:custGeom>
            <a:avLst/>
            <a:gdLst>
              <a:gd name="connsiteX0" fmla="*/ 0 w 3217715"/>
              <a:gd name="connsiteY0" fmla="*/ 0 h 1881980"/>
              <a:gd name="connsiteX1" fmla="*/ 3217715 w 3217715"/>
              <a:gd name="connsiteY1" fmla="*/ 0 h 1881980"/>
              <a:gd name="connsiteX2" fmla="*/ 3217715 w 3217715"/>
              <a:gd name="connsiteY2" fmla="*/ 1881980 h 1881980"/>
              <a:gd name="connsiteX3" fmla="*/ 0 w 3217715"/>
              <a:gd name="connsiteY3" fmla="*/ 1881980 h 1881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7715" h="1881980">
                <a:moveTo>
                  <a:pt x="0" y="0"/>
                </a:moveTo>
                <a:lnTo>
                  <a:pt x="3217715" y="0"/>
                </a:lnTo>
                <a:lnTo>
                  <a:pt x="3217715" y="1881980"/>
                </a:lnTo>
                <a:lnTo>
                  <a:pt x="0" y="1881980"/>
                </a:lnTo>
                <a:close/>
              </a:path>
            </a:pathLst>
          </a:cu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5E15699-7AC8-398D-66F1-2CEF3349651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97550" y="0"/>
            <a:ext cx="5794450" cy="2088990"/>
          </a:xfrm>
          <a:custGeom>
            <a:avLst/>
            <a:gdLst>
              <a:gd name="connsiteX0" fmla="*/ 0 w 5794450"/>
              <a:gd name="connsiteY0" fmla="*/ 0 h 2088990"/>
              <a:gd name="connsiteX1" fmla="*/ 5794450 w 5794450"/>
              <a:gd name="connsiteY1" fmla="*/ 0 h 2088990"/>
              <a:gd name="connsiteX2" fmla="*/ 5794450 w 5794450"/>
              <a:gd name="connsiteY2" fmla="*/ 2088990 h 2088990"/>
              <a:gd name="connsiteX3" fmla="*/ 0 w 5794450"/>
              <a:gd name="connsiteY3" fmla="*/ 2088990 h 2088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94450" h="2088990">
                <a:moveTo>
                  <a:pt x="0" y="0"/>
                </a:moveTo>
                <a:lnTo>
                  <a:pt x="5794450" y="0"/>
                </a:lnTo>
                <a:lnTo>
                  <a:pt x="5794450" y="2088990"/>
                </a:lnTo>
                <a:lnTo>
                  <a:pt x="0" y="2088990"/>
                </a:lnTo>
                <a:close/>
              </a:path>
            </a:pathLst>
          </a:custGeom>
        </p:spPr>
      </p:pic>
      <p:grpSp>
        <p:nvGrpSpPr>
          <p:cNvPr id="10" name="图形 95">
            <a:extLst>
              <a:ext uri="{FF2B5EF4-FFF2-40B4-BE49-F238E27FC236}">
                <a16:creationId xmlns:a16="http://schemas.microsoft.com/office/drawing/2014/main" id="{B9BADBEB-B6AD-81BF-8F0E-BE34CCBD787E}"/>
              </a:ext>
            </a:extLst>
          </p:cNvPr>
          <p:cNvGrpSpPr/>
          <p:nvPr/>
        </p:nvGrpSpPr>
        <p:grpSpPr>
          <a:xfrm>
            <a:off x="-1718" y="4438638"/>
            <a:ext cx="12193718" cy="2419362"/>
            <a:chOff x="-267024" y="7903290"/>
            <a:chExt cx="12724352" cy="3358773"/>
          </a:xfrm>
          <a:noFill/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EE07D68-F392-7936-1320-54E43D25D2AA}"/>
                </a:ext>
              </a:extLst>
            </p:cNvPr>
            <p:cNvSpPr/>
            <p:nvPr/>
          </p:nvSpPr>
          <p:spPr>
            <a:xfrm>
              <a:off x="-267024" y="8708889"/>
              <a:ext cx="12723675" cy="1497093"/>
            </a:xfrm>
            <a:custGeom>
              <a:avLst/>
              <a:gdLst>
                <a:gd name="connsiteX0" fmla="*/ -1122 w 12723675"/>
                <a:gd name="connsiteY0" fmla="*/ 200928 h 1497093"/>
                <a:gd name="connsiteX1" fmla="*/ 4843883 w 12723675"/>
                <a:gd name="connsiteY1" fmla="*/ 1071906 h 1497093"/>
                <a:gd name="connsiteX2" fmla="*/ 8344251 w 12723675"/>
                <a:gd name="connsiteY2" fmla="*/ 958749 h 1497093"/>
                <a:gd name="connsiteX3" fmla="*/ 12722553 w 12723675"/>
                <a:gd name="connsiteY3" fmla="*/ 783503 h 149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23675" h="1497093">
                  <a:moveTo>
                    <a:pt x="-1122" y="200928"/>
                  </a:moveTo>
                  <a:cubicBezTo>
                    <a:pt x="-1122" y="200928"/>
                    <a:pt x="1514691" y="-626451"/>
                    <a:pt x="4843883" y="1071906"/>
                  </a:cubicBezTo>
                  <a:cubicBezTo>
                    <a:pt x="6622823" y="1979528"/>
                    <a:pt x="7488372" y="956544"/>
                    <a:pt x="8344251" y="958749"/>
                  </a:cubicBezTo>
                  <a:cubicBezTo>
                    <a:pt x="9633583" y="961973"/>
                    <a:pt x="10340511" y="2276414"/>
                    <a:pt x="12722553" y="783503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rgbClr val="FFD4A0">
                      <a:alpha val="15000"/>
                    </a:srgbClr>
                  </a:gs>
                  <a:gs pos="61886">
                    <a:srgbClr val="FFD4A0">
                      <a:alpha val="27000"/>
                    </a:srgbClr>
                  </a:gs>
                  <a:gs pos="41000">
                    <a:srgbClr val="FFD4A0">
                      <a:alpha val="4000"/>
                    </a:srgbClr>
                  </a:gs>
                  <a:gs pos="100000">
                    <a:srgbClr val="FFD4A0">
                      <a:alpha val="55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阿里巴巴普惠体 2.0 35 Thin"/>
                <a:ea typeface="阿里巴巴普惠体 2.0 55 Regular"/>
                <a:cs typeface="+mn-cs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B844131-D7C9-B82D-8760-AD247EE27E83}"/>
                </a:ext>
              </a:extLst>
            </p:cNvPr>
            <p:cNvSpPr/>
            <p:nvPr/>
          </p:nvSpPr>
          <p:spPr>
            <a:xfrm>
              <a:off x="-267024" y="8732986"/>
              <a:ext cx="12723165" cy="1477226"/>
            </a:xfrm>
            <a:custGeom>
              <a:avLst/>
              <a:gdLst>
                <a:gd name="connsiteX0" fmla="*/ -1122 w 12723165"/>
                <a:gd name="connsiteY0" fmla="*/ 323068 h 1477226"/>
                <a:gd name="connsiteX1" fmla="*/ 4908011 w 12723165"/>
                <a:gd name="connsiteY1" fmla="*/ 941269 h 1477226"/>
                <a:gd name="connsiteX2" fmla="*/ 8436710 w 12723165"/>
                <a:gd name="connsiteY2" fmla="*/ 1027111 h 1477226"/>
                <a:gd name="connsiteX3" fmla="*/ 12722044 w 12723165"/>
                <a:gd name="connsiteY3" fmla="*/ 786549 h 1477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23165" h="1477226">
                  <a:moveTo>
                    <a:pt x="-1122" y="323068"/>
                  </a:moveTo>
                  <a:cubicBezTo>
                    <a:pt x="-1122" y="323068"/>
                    <a:pt x="1609015" y="-720951"/>
                    <a:pt x="4908011" y="941269"/>
                  </a:cubicBezTo>
                  <a:cubicBezTo>
                    <a:pt x="6753791" y="1862124"/>
                    <a:pt x="7542319" y="1032031"/>
                    <a:pt x="8436710" y="1027111"/>
                  </a:cubicBezTo>
                  <a:cubicBezTo>
                    <a:pt x="9738087" y="1023040"/>
                    <a:pt x="10489463" y="2186153"/>
                    <a:pt x="12722044" y="786549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rgbClr val="FFD4A0">
                      <a:alpha val="15000"/>
                    </a:srgbClr>
                  </a:gs>
                  <a:gs pos="61886">
                    <a:srgbClr val="FFD4A0">
                      <a:alpha val="27000"/>
                    </a:srgbClr>
                  </a:gs>
                  <a:gs pos="41000">
                    <a:srgbClr val="FFD4A0">
                      <a:alpha val="4000"/>
                    </a:srgbClr>
                  </a:gs>
                  <a:gs pos="100000">
                    <a:srgbClr val="FFD4A0">
                      <a:alpha val="55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阿里巴巴普惠体 2.0 35 Thin"/>
                <a:ea typeface="阿里巴巴普惠体 2.0 55 Regular"/>
                <a:cs typeface="+mn-cs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360D41C-A8C5-F39F-0638-EF1162957849}"/>
                </a:ext>
              </a:extLst>
            </p:cNvPr>
            <p:cNvSpPr/>
            <p:nvPr/>
          </p:nvSpPr>
          <p:spPr>
            <a:xfrm>
              <a:off x="-267024" y="8742906"/>
              <a:ext cx="12723675" cy="1473525"/>
            </a:xfrm>
            <a:custGeom>
              <a:avLst/>
              <a:gdLst>
                <a:gd name="connsiteX0" fmla="*/ -1122 w 12723675"/>
                <a:gd name="connsiteY0" fmla="*/ 460064 h 1473525"/>
                <a:gd name="connsiteX1" fmla="*/ 4972137 w 12723675"/>
                <a:gd name="connsiteY1" fmla="*/ 825658 h 1473525"/>
                <a:gd name="connsiteX2" fmla="*/ 8530187 w 12723675"/>
                <a:gd name="connsiteY2" fmla="*/ 1110498 h 1473525"/>
                <a:gd name="connsiteX3" fmla="*/ 12722553 w 12723675"/>
                <a:gd name="connsiteY3" fmla="*/ 805130 h 147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23675" h="1473525">
                  <a:moveTo>
                    <a:pt x="-1122" y="460064"/>
                  </a:moveTo>
                  <a:cubicBezTo>
                    <a:pt x="-1122" y="460064"/>
                    <a:pt x="1697404" y="-788553"/>
                    <a:pt x="4972137" y="825658"/>
                  </a:cubicBezTo>
                  <a:cubicBezTo>
                    <a:pt x="6881198" y="1766700"/>
                    <a:pt x="7596099" y="1120508"/>
                    <a:pt x="8530187" y="1110498"/>
                  </a:cubicBezTo>
                  <a:cubicBezTo>
                    <a:pt x="9843438" y="1096078"/>
                    <a:pt x="10638244" y="2111427"/>
                    <a:pt x="12722553" y="805130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rgbClr val="FFD4A0">
                      <a:alpha val="15000"/>
                    </a:srgbClr>
                  </a:gs>
                  <a:gs pos="61886">
                    <a:srgbClr val="FFD4A0">
                      <a:alpha val="27000"/>
                    </a:srgbClr>
                  </a:gs>
                  <a:gs pos="41000">
                    <a:srgbClr val="FFD4A0">
                      <a:alpha val="4000"/>
                    </a:srgbClr>
                  </a:gs>
                  <a:gs pos="100000">
                    <a:srgbClr val="FFD4A0">
                      <a:alpha val="55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阿里巴巴普惠体 2.0 35 Thin"/>
                <a:ea typeface="阿里巴巴普惠体 2.0 55 Regular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6EAF0CE-89E2-788B-DF47-4E7C74907E2B}"/>
                </a:ext>
              </a:extLst>
            </p:cNvPr>
            <p:cNvSpPr/>
            <p:nvPr/>
          </p:nvSpPr>
          <p:spPr>
            <a:xfrm>
              <a:off x="-267024" y="8734315"/>
              <a:ext cx="12723675" cy="1491242"/>
            </a:xfrm>
            <a:custGeom>
              <a:avLst/>
              <a:gdLst>
                <a:gd name="connsiteX0" fmla="*/ -1122 w 12723675"/>
                <a:gd name="connsiteY0" fmla="*/ 616588 h 1491242"/>
                <a:gd name="connsiteX1" fmla="*/ 5036265 w 12723675"/>
                <a:gd name="connsiteY1" fmla="*/ 729405 h 1491242"/>
                <a:gd name="connsiteX2" fmla="*/ 8623154 w 12723675"/>
                <a:gd name="connsiteY2" fmla="*/ 1213244 h 1491242"/>
                <a:gd name="connsiteX3" fmla="*/ 12722553 w 12723675"/>
                <a:gd name="connsiteY3" fmla="*/ 841883 h 1491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23675" h="1491242">
                  <a:moveTo>
                    <a:pt x="-1122" y="616588"/>
                  </a:moveTo>
                  <a:cubicBezTo>
                    <a:pt x="-1122" y="616588"/>
                    <a:pt x="1789692" y="-844428"/>
                    <a:pt x="5036265" y="729405"/>
                  </a:cubicBezTo>
                  <a:cubicBezTo>
                    <a:pt x="7010810" y="1686565"/>
                    <a:pt x="7649878" y="1229700"/>
                    <a:pt x="8623154" y="1213244"/>
                  </a:cubicBezTo>
                  <a:cubicBezTo>
                    <a:pt x="9948452" y="1190681"/>
                    <a:pt x="10787026" y="2054873"/>
                    <a:pt x="12722553" y="841883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rgbClr val="FFD4A0">
                      <a:alpha val="15000"/>
                    </a:srgbClr>
                  </a:gs>
                  <a:gs pos="61886">
                    <a:srgbClr val="FFD4A0">
                      <a:alpha val="27000"/>
                    </a:srgbClr>
                  </a:gs>
                  <a:gs pos="41000">
                    <a:srgbClr val="FFD4A0">
                      <a:alpha val="4000"/>
                    </a:srgbClr>
                  </a:gs>
                  <a:gs pos="100000">
                    <a:srgbClr val="FFD4A0">
                      <a:alpha val="55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阿里巴巴普惠体 2.0 35 Thin"/>
                <a:ea typeface="阿里巴巴普惠体 2.0 55 Regular"/>
                <a:cs typeface="+mn-cs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2328701-ED0A-04BF-0AFE-97C8788B69D7}"/>
                </a:ext>
              </a:extLst>
            </p:cNvPr>
            <p:cNvSpPr/>
            <p:nvPr/>
          </p:nvSpPr>
          <p:spPr>
            <a:xfrm>
              <a:off x="-267024" y="8710251"/>
              <a:ext cx="12723675" cy="1526384"/>
            </a:xfrm>
            <a:custGeom>
              <a:avLst/>
              <a:gdLst>
                <a:gd name="connsiteX0" fmla="*/ -1122 w 12723675"/>
                <a:gd name="connsiteY0" fmla="*/ 786890 h 1526384"/>
                <a:gd name="connsiteX1" fmla="*/ 5100393 w 12723675"/>
                <a:gd name="connsiteY1" fmla="*/ 646930 h 1526384"/>
                <a:gd name="connsiteX2" fmla="*/ 8716122 w 12723675"/>
                <a:gd name="connsiteY2" fmla="*/ 1329767 h 1526384"/>
                <a:gd name="connsiteX3" fmla="*/ 12722553 w 12723675"/>
                <a:gd name="connsiteY3" fmla="*/ 892921 h 152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23675" h="1526384">
                  <a:moveTo>
                    <a:pt x="-1122" y="786890"/>
                  </a:moveTo>
                  <a:cubicBezTo>
                    <a:pt x="-1122" y="786890"/>
                    <a:pt x="1881982" y="-887545"/>
                    <a:pt x="5100393" y="646930"/>
                  </a:cubicBezTo>
                  <a:cubicBezTo>
                    <a:pt x="7140762" y="1619866"/>
                    <a:pt x="7703656" y="1352839"/>
                    <a:pt x="8716122" y="1329767"/>
                  </a:cubicBezTo>
                  <a:cubicBezTo>
                    <a:pt x="10053294" y="1299230"/>
                    <a:pt x="10935978" y="2012604"/>
                    <a:pt x="12722553" y="892921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rgbClr val="FFD4A0">
                      <a:alpha val="15000"/>
                    </a:srgbClr>
                  </a:gs>
                  <a:gs pos="61886">
                    <a:srgbClr val="FFD4A0">
                      <a:alpha val="27000"/>
                    </a:srgbClr>
                  </a:gs>
                  <a:gs pos="41000">
                    <a:srgbClr val="FFD4A0">
                      <a:alpha val="4000"/>
                    </a:srgbClr>
                  </a:gs>
                  <a:gs pos="100000">
                    <a:srgbClr val="FFD4A0">
                      <a:alpha val="55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阿里巴巴普惠体 2.0 35 Thin"/>
                <a:ea typeface="阿里巴巴普惠体 2.0 55 Regular"/>
                <a:cs typeface="+mn-cs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99735B2-9837-AB83-5B6B-904975E9DAF7}"/>
                </a:ext>
              </a:extLst>
            </p:cNvPr>
            <p:cNvSpPr/>
            <p:nvPr/>
          </p:nvSpPr>
          <p:spPr>
            <a:xfrm>
              <a:off x="-267024" y="8675951"/>
              <a:ext cx="12723675" cy="1578057"/>
            </a:xfrm>
            <a:custGeom>
              <a:avLst/>
              <a:gdLst>
                <a:gd name="connsiteX0" fmla="*/ -1122 w 12723675"/>
                <a:gd name="connsiteY0" fmla="*/ 968107 h 1578057"/>
                <a:gd name="connsiteX1" fmla="*/ 5164521 w 12723675"/>
                <a:gd name="connsiteY1" fmla="*/ 575539 h 1578057"/>
                <a:gd name="connsiteX2" fmla="*/ 8809089 w 12723675"/>
                <a:gd name="connsiteY2" fmla="*/ 1457714 h 1578057"/>
                <a:gd name="connsiteX3" fmla="*/ 12722553 w 12723675"/>
                <a:gd name="connsiteY3" fmla="*/ 955552 h 1578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23675" h="1578057">
                  <a:moveTo>
                    <a:pt x="-1122" y="968107"/>
                  </a:moveTo>
                  <a:cubicBezTo>
                    <a:pt x="-1122" y="968107"/>
                    <a:pt x="1976476" y="-919747"/>
                    <a:pt x="5164521" y="575539"/>
                  </a:cubicBezTo>
                  <a:cubicBezTo>
                    <a:pt x="7270711" y="1563744"/>
                    <a:pt x="7757435" y="1487232"/>
                    <a:pt x="8809089" y="1457714"/>
                  </a:cubicBezTo>
                  <a:cubicBezTo>
                    <a:pt x="10158308" y="1419373"/>
                    <a:pt x="11084931" y="1981928"/>
                    <a:pt x="12722553" y="955552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rgbClr val="FFD4A0">
                      <a:alpha val="15000"/>
                    </a:srgbClr>
                  </a:gs>
                  <a:gs pos="61886">
                    <a:srgbClr val="FFD4A0">
                      <a:alpha val="27000"/>
                    </a:srgbClr>
                  </a:gs>
                  <a:gs pos="41000">
                    <a:srgbClr val="FFD4A0">
                      <a:alpha val="4000"/>
                    </a:srgbClr>
                  </a:gs>
                  <a:gs pos="100000">
                    <a:srgbClr val="FFD4A0">
                      <a:alpha val="55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阿里巴巴普惠体 2.0 35 Thin"/>
                <a:ea typeface="阿里巴巴普惠体 2.0 55 Regular"/>
                <a:cs typeface="+mn-cs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8D5D739-3150-9160-3082-67AAF97ED00F}"/>
                </a:ext>
              </a:extLst>
            </p:cNvPr>
            <p:cNvSpPr/>
            <p:nvPr/>
          </p:nvSpPr>
          <p:spPr>
            <a:xfrm>
              <a:off x="-267024" y="8632763"/>
              <a:ext cx="12723675" cy="1647564"/>
            </a:xfrm>
            <a:custGeom>
              <a:avLst/>
              <a:gdLst>
                <a:gd name="connsiteX0" fmla="*/ -1122 w 12723675"/>
                <a:gd name="connsiteY0" fmla="*/ 1159228 h 1647564"/>
                <a:gd name="connsiteX1" fmla="*/ 5228816 w 12723675"/>
                <a:gd name="connsiteY1" fmla="*/ 514562 h 1647564"/>
                <a:gd name="connsiteX2" fmla="*/ 8901887 w 12723675"/>
                <a:gd name="connsiteY2" fmla="*/ 1595396 h 1647564"/>
                <a:gd name="connsiteX3" fmla="*/ 12722553 w 12723675"/>
                <a:gd name="connsiteY3" fmla="*/ 1027750 h 1647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23675" h="1647564">
                  <a:moveTo>
                    <a:pt x="-1122" y="1159228"/>
                  </a:moveTo>
                  <a:cubicBezTo>
                    <a:pt x="-1122" y="1159228"/>
                    <a:pt x="2069783" y="-944419"/>
                    <a:pt x="5228816" y="514562"/>
                  </a:cubicBezTo>
                  <a:cubicBezTo>
                    <a:pt x="7400323" y="1517526"/>
                    <a:pt x="7811383" y="1632039"/>
                    <a:pt x="8901887" y="1595396"/>
                  </a:cubicBezTo>
                  <a:cubicBezTo>
                    <a:pt x="10263150" y="1549420"/>
                    <a:pt x="11233713" y="1960819"/>
                    <a:pt x="12722553" y="1027750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rgbClr val="FFD4A0">
                      <a:alpha val="15000"/>
                    </a:srgbClr>
                  </a:gs>
                  <a:gs pos="61886">
                    <a:srgbClr val="FFD4A0">
                      <a:alpha val="27000"/>
                    </a:srgbClr>
                  </a:gs>
                  <a:gs pos="41000">
                    <a:srgbClr val="FFD4A0">
                      <a:alpha val="4000"/>
                    </a:srgbClr>
                  </a:gs>
                  <a:gs pos="100000">
                    <a:srgbClr val="FFD4A0">
                      <a:alpha val="55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阿里巴巴普惠体 2.0 35 Thin"/>
                <a:ea typeface="阿里巴巴普惠体 2.0 55 Regular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89E26F55-EC2C-E839-DE4D-120B0FA0CEB4}"/>
                </a:ext>
              </a:extLst>
            </p:cNvPr>
            <p:cNvSpPr/>
            <p:nvPr/>
          </p:nvSpPr>
          <p:spPr>
            <a:xfrm>
              <a:off x="-267024" y="8579610"/>
              <a:ext cx="12723675" cy="1744873"/>
            </a:xfrm>
            <a:custGeom>
              <a:avLst/>
              <a:gdLst>
                <a:gd name="connsiteX0" fmla="*/ -1122 w 12723675"/>
                <a:gd name="connsiteY0" fmla="*/ 1358618 h 1744873"/>
                <a:gd name="connsiteX1" fmla="*/ 5292944 w 12723675"/>
                <a:gd name="connsiteY1" fmla="*/ 460497 h 1744873"/>
                <a:gd name="connsiteX2" fmla="*/ 8994854 w 12723675"/>
                <a:gd name="connsiteY2" fmla="*/ 1740328 h 1744873"/>
                <a:gd name="connsiteX3" fmla="*/ 12722553 w 12723675"/>
                <a:gd name="connsiteY3" fmla="*/ 1107368 h 1744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23675" h="1744873">
                  <a:moveTo>
                    <a:pt x="-1122" y="1358618"/>
                  </a:moveTo>
                  <a:cubicBezTo>
                    <a:pt x="-1122" y="1358618"/>
                    <a:pt x="2163939" y="-961161"/>
                    <a:pt x="5292944" y="460497"/>
                  </a:cubicBezTo>
                  <a:cubicBezTo>
                    <a:pt x="7532311" y="1478390"/>
                    <a:pt x="7865162" y="1783759"/>
                    <a:pt x="8994854" y="1740328"/>
                  </a:cubicBezTo>
                  <a:cubicBezTo>
                    <a:pt x="10369011" y="1687058"/>
                    <a:pt x="11382664" y="1947131"/>
                    <a:pt x="12722553" y="1107368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rgbClr val="FFD4A0">
                      <a:alpha val="15000"/>
                    </a:srgbClr>
                  </a:gs>
                  <a:gs pos="61886">
                    <a:srgbClr val="FFD4A0">
                      <a:alpha val="27000"/>
                    </a:srgbClr>
                  </a:gs>
                  <a:gs pos="41000">
                    <a:srgbClr val="FFD4A0">
                      <a:alpha val="4000"/>
                    </a:srgbClr>
                  </a:gs>
                  <a:gs pos="100000">
                    <a:srgbClr val="FFD4A0">
                      <a:alpha val="55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阿里巴巴普惠体 2.0 35 Thin"/>
                <a:ea typeface="阿里巴巴普惠体 2.0 55 Regular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97EBAFC-D244-6815-4ECB-10592B6684E2}"/>
                </a:ext>
              </a:extLst>
            </p:cNvPr>
            <p:cNvSpPr/>
            <p:nvPr/>
          </p:nvSpPr>
          <p:spPr>
            <a:xfrm>
              <a:off x="-267024" y="8520927"/>
              <a:ext cx="12723675" cy="1896428"/>
            </a:xfrm>
            <a:custGeom>
              <a:avLst/>
              <a:gdLst>
                <a:gd name="connsiteX0" fmla="*/ -1122 w 12723675"/>
                <a:gd name="connsiteY0" fmla="*/ 1564218 h 1896428"/>
                <a:gd name="connsiteX1" fmla="*/ 5357072 w 12723675"/>
                <a:gd name="connsiteY1" fmla="*/ 413489 h 1896428"/>
                <a:gd name="connsiteX2" fmla="*/ 9087823 w 12723675"/>
                <a:gd name="connsiteY2" fmla="*/ 1892318 h 1896428"/>
                <a:gd name="connsiteX3" fmla="*/ 12722553 w 12723675"/>
                <a:gd name="connsiteY3" fmla="*/ 1193874 h 1896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23675" h="1896428">
                  <a:moveTo>
                    <a:pt x="-1122" y="1564218"/>
                  </a:moveTo>
                  <a:cubicBezTo>
                    <a:pt x="-1122" y="1564218"/>
                    <a:pt x="2258432" y="-972204"/>
                    <a:pt x="5357072" y="413489"/>
                  </a:cubicBezTo>
                  <a:cubicBezTo>
                    <a:pt x="7662432" y="1444614"/>
                    <a:pt x="7918772" y="1943213"/>
                    <a:pt x="9087823" y="1892318"/>
                  </a:cubicBezTo>
                  <a:cubicBezTo>
                    <a:pt x="10473176" y="1831923"/>
                    <a:pt x="11530769" y="1940329"/>
                    <a:pt x="12722553" y="1193874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rgbClr val="FFD4A0">
                      <a:alpha val="15000"/>
                    </a:srgbClr>
                  </a:gs>
                  <a:gs pos="61886">
                    <a:srgbClr val="FFD4A0">
                      <a:alpha val="27000"/>
                    </a:srgbClr>
                  </a:gs>
                  <a:gs pos="41000">
                    <a:srgbClr val="FFD4A0">
                      <a:alpha val="4000"/>
                    </a:srgbClr>
                  </a:gs>
                  <a:gs pos="100000">
                    <a:srgbClr val="FFD4A0">
                      <a:alpha val="55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阿里巴巴普惠体 2.0 35 Thin"/>
                <a:ea typeface="阿里巴巴普惠体 2.0 55 Regular"/>
                <a:cs typeface="+mn-cs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9C8C3A8-308E-1950-5148-02F5AD95D81E}"/>
                </a:ext>
              </a:extLst>
            </p:cNvPr>
            <p:cNvSpPr/>
            <p:nvPr/>
          </p:nvSpPr>
          <p:spPr>
            <a:xfrm>
              <a:off x="-267024" y="8457475"/>
              <a:ext cx="12723675" cy="2053908"/>
            </a:xfrm>
            <a:custGeom>
              <a:avLst/>
              <a:gdLst>
                <a:gd name="connsiteX0" fmla="*/ -1122 w 12723675"/>
                <a:gd name="connsiteY0" fmla="*/ 1775603 h 2053908"/>
                <a:gd name="connsiteX1" fmla="*/ 5421200 w 12723675"/>
                <a:gd name="connsiteY1" fmla="*/ 372098 h 2053908"/>
                <a:gd name="connsiteX2" fmla="*/ 9180791 w 12723675"/>
                <a:gd name="connsiteY2" fmla="*/ 2049925 h 2053908"/>
                <a:gd name="connsiteX3" fmla="*/ 12722553 w 12723675"/>
                <a:gd name="connsiteY3" fmla="*/ 1286505 h 2053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23675" h="2053908">
                  <a:moveTo>
                    <a:pt x="-1122" y="1775603"/>
                  </a:moveTo>
                  <a:cubicBezTo>
                    <a:pt x="-1122" y="1775603"/>
                    <a:pt x="2353265" y="-978309"/>
                    <a:pt x="5421200" y="372098"/>
                  </a:cubicBezTo>
                  <a:cubicBezTo>
                    <a:pt x="7793401" y="1416457"/>
                    <a:pt x="7972719" y="2108115"/>
                    <a:pt x="9180791" y="2049925"/>
                  </a:cubicBezTo>
                  <a:cubicBezTo>
                    <a:pt x="10578019" y="1982066"/>
                    <a:pt x="11680398" y="1939315"/>
                    <a:pt x="12722553" y="1286505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rgbClr val="FFD4A0">
                      <a:alpha val="15000"/>
                    </a:srgbClr>
                  </a:gs>
                  <a:gs pos="61886">
                    <a:srgbClr val="FFD4A0">
                      <a:alpha val="27000"/>
                    </a:srgbClr>
                  </a:gs>
                  <a:gs pos="41000">
                    <a:srgbClr val="FFD4A0">
                      <a:alpha val="4000"/>
                    </a:srgbClr>
                  </a:gs>
                  <a:gs pos="100000">
                    <a:srgbClr val="FFD4A0">
                      <a:alpha val="55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阿里巴巴普惠体 2.0 35 Thin"/>
                <a:ea typeface="阿里巴巴普惠体 2.0 55 Regular"/>
                <a:cs typeface="+mn-cs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209DAB6-4282-7D97-1549-5BC450859CD7}"/>
                </a:ext>
              </a:extLst>
            </p:cNvPr>
            <p:cNvSpPr/>
            <p:nvPr/>
          </p:nvSpPr>
          <p:spPr>
            <a:xfrm>
              <a:off x="-267024" y="8387503"/>
              <a:ext cx="12723675" cy="2216361"/>
            </a:xfrm>
            <a:custGeom>
              <a:avLst/>
              <a:gdLst>
                <a:gd name="connsiteX0" fmla="*/ -1122 w 12723675"/>
                <a:gd name="connsiteY0" fmla="*/ 1991813 h 2216361"/>
                <a:gd name="connsiteX1" fmla="*/ 5485325 w 12723675"/>
                <a:gd name="connsiteY1" fmla="*/ 335530 h 2216361"/>
                <a:gd name="connsiteX2" fmla="*/ 9273758 w 12723675"/>
                <a:gd name="connsiteY2" fmla="*/ 2212356 h 2216361"/>
                <a:gd name="connsiteX3" fmla="*/ 12722553 w 12723675"/>
                <a:gd name="connsiteY3" fmla="*/ 1383112 h 2216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23675" h="2216361">
                  <a:moveTo>
                    <a:pt x="-1122" y="1991813"/>
                  </a:moveTo>
                  <a:cubicBezTo>
                    <a:pt x="-1122" y="1991813"/>
                    <a:pt x="2448438" y="-980267"/>
                    <a:pt x="5485325" y="335530"/>
                  </a:cubicBezTo>
                  <a:cubicBezTo>
                    <a:pt x="7924709" y="1392613"/>
                    <a:pt x="8026668" y="2278011"/>
                    <a:pt x="9273758" y="2212356"/>
                  </a:cubicBezTo>
                  <a:cubicBezTo>
                    <a:pt x="10683031" y="2138050"/>
                    <a:pt x="11829351" y="1942954"/>
                    <a:pt x="12722553" y="1383112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rgbClr val="FFD4A0">
                      <a:alpha val="15000"/>
                    </a:srgbClr>
                  </a:gs>
                  <a:gs pos="61886">
                    <a:srgbClr val="FFD4A0">
                      <a:alpha val="27000"/>
                    </a:srgbClr>
                  </a:gs>
                  <a:gs pos="41000">
                    <a:srgbClr val="FFD4A0">
                      <a:alpha val="4000"/>
                    </a:srgbClr>
                  </a:gs>
                  <a:gs pos="100000">
                    <a:srgbClr val="FFD4A0">
                      <a:alpha val="55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阿里巴巴普惠体 2.0 35 Thin"/>
                <a:ea typeface="阿里巴巴普惠体 2.0 55 Regular"/>
                <a:cs typeface="+mn-cs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9742ED1-607C-24A9-5031-6EC41910BB2C}"/>
                </a:ext>
              </a:extLst>
            </p:cNvPr>
            <p:cNvSpPr/>
            <p:nvPr/>
          </p:nvSpPr>
          <p:spPr>
            <a:xfrm>
              <a:off x="-267024" y="8314277"/>
              <a:ext cx="12723675" cy="2382977"/>
            </a:xfrm>
            <a:custGeom>
              <a:avLst/>
              <a:gdLst>
                <a:gd name="connsiteX0" fmla="*/ -1122 w 12723675"/>
                <a:gd name="connsiteY0" fmla="*/ 2211956 h 2382977"/>
                <a:gd name="connsiteX1" fmla="*/ 5549623 w 12723675"/>
                <a:gd name="connsiteY1" fmla="*/ 303065 h 2382977"/>
                <a:gd name="connsiteX2" fmla="*/ 9366725 w 12723675"/>
                <a:gd name="connsiteY2" fmla="*/ 2378890 h 2382977"/>
                <a:gd name="connsiteX3" fmla="*/ 12722553 w 12723675"/>
                <a:gd name="connsiteY3" fmla="*/ 1484331 h 2382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23675" h="2382977">
                  <a:moveTo>
                    <a:pt x="-1122" y="2211956"/>
                  </a:moveTo>
                  <a:cubicBezTo>
                    <a:pt x="-1122" y="2211956"/>
                    <a:pt x="2543613" y="-978632"/>
                    <a:pt x="5549623" y="303065"/>
                  </a:cubicBezTo>
                  <a:cubicBezTo>
                    <a:pt x="8056187" y="1371854"/>
                    <a:pt x="8080448" y="2452008"/>
                    <a:pt x="9366725" y="2378890"/>
                  </a:cubicBezTo>
                  <a:cubicBezTo>
                    <a:pt x="10788045" y="2297798"/>
                    <a:pt x="11978133" y="1950866"/>
                    <a:pt x="12722553" y="1484331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rgbClr val="FFD4A0">
                      <a:alpha val="15000"/>
                    </a:srgbClr>
                  </a:gs>
                  <a:gs pos="61886">
                    <a:srgbClr val="FFD4A0">
                      <a:alpha val="27000"/>
                    </a:srgbClr>
                  </a:gs>
                  <a:gs pos="41000">
                    <a:srgbClr val="FFD4A0">
                      <a:alpha val="4000"/>
                    </a:srgbClr>
                  </a:gs>
                  <a:gs pos="100000">
                    <a:srgbClr val="FFD4A0">
                      <a:alpha val="55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阿里巴巴普惠体 2.0 35 Thin"/>
                <a:ea typeface="阿里巴巴普惠体 2.0 55 Regular"/>
                <a:cs typeface="+mn-cs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88002E3-D5EB-AE0D-60AE-854EC7B3A072}"/>
                </a:ext>
              </a:extLst>
            </p:cNvPr>
            <p:cNvSpPr/>
            <p:nvPr/>
          </p:nvSpPr>
          <p:spPr>
            <a:xfrm>
              <a:off x="-267024" y="8238318"/>
              <a:ext cx="12724182" cy="2553239"/>
            </a:xfrm>
            <a:custGeom>
              <a:avLst/>
              <a:gdLst>
                <a:gd name="connsiteX0" fmla="*/ -1122 w 12724182"/>
                <a:gd name="connsiteY0" fmla="*/ 2435847 h 2553239"/>
                <a:gd name="connsiteX1" fmla="*/ 5614260 w 12724182"/>
                <a:gd name="connsiteY1" fmla="*/ 274181 h 2553239"/>
                <a:gd name="connsiteX2" fmla="*/ 9460202 w 12724182"/>
                <a:gd name="connsiteY2" fmla="*/ 2549003 h 2553239"/>
                <a:gd name="connsiteX3" fmla="*/ 12723060 w 12724182"/>
                <a:gd name="connsiteY3" fmla="*/ 1588960 h 255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24182" h="2553239">
                  <a:moveTo>
                    <a:pt x="-1122" y="2435847"/>
                  </a:moveTo>
                  <a:cubicBezTo>
                    <a:pt x="-1122" y="2435847"/>
                    <a:pt x="2639293" y="-974097"/>
                    <a:pt x="5614260" y="274181"/>
                  </a:cubicBezTo>
                  <a:cubicBezTo>
                    <a:pt x="8188514" y="1354845"/>
                    <a:pt x="8134904" y="2629926"/>
                    <a:pt x="9460202" y="2549003"/>
                  </a:cubicBezTo>
                  <a:cubicBezTo>
                    <a:pt x="10893566" y="2461295"/>
                    <a:pt x="12127593" y="1962188"/>
                    <a:pt x="12723060" y="1588960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rgbClr val="FFD4A0">
                      <a:alpha val="15000"/>
                    </a:srgbClr>
                  </a:gs>
                  <a:gs pos="61886">
                    <a:srgbClr val="FFD4A0">
                      <a:alpha val="27000"/>
                    </a:srgbClr>
                  </a:gs>
                  <a:gs pos="41000">
                    <a:srgbClr val="FFD4A0">
                      <a:alpha val="4000"/>
                    </a:srgbClr>
                  </a:gs>
                  <a:gs pos="100000">
                    <a:srgbClr val="FFD4A0">
                      <a:alpha val="55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阿里巴巴普惠体 2.0 35 Thin"/>
                <a:ea typeface="阿里巴巴普惠体 2.0 55 Regular"/>
                <a:cs typeface="+mn-cs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5D38CA8-6D81-5491-F1AE-59799C322F3C}"/>
                </a:ext>
              </a:extLst>
            </p:cNvPr>
            <p:cNvSpPr/>
            <p:nvPr/>
          </p:nvSpPr>
          <p:spPr>
            <a:xfrm>
              <a:off x="-267024" y="8157485"/>
              <a:ext cx="12723675" cy="2726923"/>
            </a:xfrm>
            <a:custGeom>
              <a:avLst/>
              <a:gdLst>
                <a:gd name="connsiteX0" fmla="*/ -1122 w 12723675"/>
                <a:gd name="connsiteY0" fmla="*/ 2662918 h 2726923"/>
                <a:gd name="connsiteX1" fmla="*/ 5677879 w 12723675"/>
                <a:gd name="connsiteY1" fmla="*/ 248644 h 2726923"/>
                <a:gd name="connsiteX2" fmla="*/ 9552660 w 12723675"/>
                <a:gd name="connsiteY2" fmla="*/ 2722295 h 2726923"/>
                <a:gd name="connsiteX3" fmla="*/ 12722553 w 12723675"/>
                <a:gd name="connsiteY3" fmla="*/ 1696937 h 2726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23675" h="2726923">
                  <a:moveTo>
                    <a:pt x="-1122" y="2662918"/>
                  </a:moveTo>
                  <a:cubicBezTo>
                    <a:pt x="-1122" y="2662918"/>
                    <a:pt x="2735145" y="-967570"/>
                    <a:pt x="5677879" y="248644"/>
                  </a:cubicBezTo>
                  <a:cubicBezTo>
                    <a:pt x="8319992" y="1339826"/>
                    <a:pt x="8188684" y="2813736"/>
                    <a:pt x="9552660" y="2722295"/>
                  </a:cubicBezTo>
                  <a:cubicBezTo>
                    <a:pt x="10998240" y="2631024"/>
                    <a:pt x="12276036" y="1976858"/>
                    <a:pt x="12722553" y="1696937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rgbClr val="FFD4A0">
                      <a:alpha val="15000"/>
                    </a:srgbClr>
                  </a:gs>
                  <a:gs pos="61886">
                    <a:srgbClr val="FFD4A0">
                      <a:alpha val="27000"/>
                    </a:srgbClr>
                  </a:gs>
                  <a:gs pos="41000">
                    <a:srgbClr val="FFD4A0">
                      <a:alpha val="4000"/>
                    </a:srgbClr>
                  </a:gs>
                  <a:gs pos="100000">
                    <a:srgbClr val="FFD4A0">
                      <a:alpha val="55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阿里巴巴普惠体 2.0 35 Thin"/>
                <a:ea typeface="阿里巴巴普惠体 2.0 55 Regular"/>
                <a:cs typeface="+mn-cs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88842E9-4A32-727F-B185-B47E0CCADB80}"/>
                </a:ext>
              </a:extLst>
            </p:cNvPr>
            <p:cNvSpPr/>
            <p:nvPr/>
          </p:nvSpPr>
          <p:spPr>
            <a:xfrm>
              <a:off x="-267024" y="8075136"/>
              <a:ext cx="12724352" cy="2902696"/>
            </a:xfrm>
            <a:custGeom>
              <a:avLst/>
              <a:gdLst>
                <a:gd name="connsiteX0" fmla="*/ -1122 w 12724352"/>
                <a:gd name="connsiteY0" fmla="*/ 2892184 h 2902696"/>
                <a:gd name="connsiteX1" fmla="*/ 5742684 w 12724352"/>
                <a:gd name="connsiteY1" fmla="*/ 225302 h 2902696"/>
                <a:gd name="connsiteX2" fmla="*/ 9646306 w 12724352"/>
                <a:gd name="connsiteY2" fmla="*/ 2897951 h 2902696"/>
                <a:gd name="connsiteX3" fmla="*/ 12723230 w 12724352"/>
                <a:gd name="connsiteY3" fmla="*/ 1807279 h 290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24352" h="2902696">
                  <a:moveTo>
                    <a:pt x="-1122" y="2892184"/>
                  </a:moveTo>
                  <a:cubicBezTo>
                    <a:pt x="-1122" y="2892184"/>
                    <a:pt x="2830998" y="-957830"/>
                    <a:pt x="5742684" y="225302"/>
                  </a:cubicBezTo>
                  <a:cubicBezTo>
                    <a:pt x="8452826" y="1326663"/>
                    <a:pt x="8242971" y="2996517"/>
                    <a:pt x="9646306" y="2897951"/>
                  </a:cubicBezTo>
                  <a:cubicBezTo>
                    <a:pt x="11103762" y="2799385"/>
                    <a:pt x="12425498" y="1993893"/>
                    <a:pt x="12723230" y="1807279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rgbClr val="FFD4A0">
                      <a:alpha val="15000"/>
                    </a:srgbClr>
                  </a:gs>
                  <a:gs pos="61886">
                    <a:srgbClr val="FFD4A0">
                      <a:alpha val="27000"/>
                    </a:srgbClr>
                  </a:gs>
                  <a:gs pos="41000">
                    <a:srgbClr val="FFD4A0">
                      <a:alpha val="4000"/>
                    </a:srgbClr>
                  </a:gs>
                  <a:gs pos="100000">
                    <a:srgbClr val="FFD4A0">
                      <a:alpha val="55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阿里巴巴普惠体 2.0 35 Thin"/>
                <a:ea typeface="阿里巴巴普惠体 2.0 55 Regular"/>
                <a:cs typeface="+mn-cs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F1E5058-1CB4-8416-0364-D6059370FDF6}"/>
                </a:ext>
              </a:extLst>
            </p:cNvPr>
            <p:cNvSpPr/>
            <p:nvPr/>
          </p:nvSpPr>
          <p:spPr>
            <a:xfrm>
              <a:off x="-267024" y="7989719"/>
              <a:ext cx="12723675" cy="3126106"/>
            </a:xfrm>
            <a:custGeom>
              <a:avLst/>
              <a:gdLst>
                <a:gd name="connsiteX0" fmla="*/ -1122 w 12723675"/>
                <a:gd name="connsiteY0" fmla="*/ 3125534 h 3126106"/>
                <a:gd name="connsiteX1" fmla="*/ 5806132 w 12723675"/>
                <a:gd name="connsiteY1" fmla="*/ 205876 h 3126106"/>
                <a:gd name="connsiteX2" fmla="*/ 9738597 w 12723675"/>
                <a:gd name="connsiteY2" fmla="*/ 3077523 h 3126106"/>
                <a:gd name="connsiteX3" fmla="*/ 12722553 w 12723675"/>
                <a:gd name="connsiteY3" fmla="*/ 1921366 h 312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23675" h="3126106">
                  <a:moveTo>
                    <a:pt x="-1122" y="3125534"/>
                  </a:moveTo>
                  <a:cubicBezTo>
                    <a:pt x="-1122" y="3125534"/>
                    <a:pt x="2928885" y="-950112"/>
                    <a:pt x="5806132" y="205876"/>
                  </a:cubicBezTo>
                  <a:cubicBezTo>
                    <a:pt x="8586510" y="1312156"/>
                    <a:pt x="8296071" y="3183384"/>
                    <a:pt x="9738597" y="3077523"/>
                  </a:cubicBezTo>
                  <a:cubicBezTo>
                    <a:pt x="11208096" y="2971662"/>
                    <a:pt x="12573771" y="2014673"/>
                    <a:pt x="12722553" y="1921366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rgbClr val="FFD4A0">
                      <a:alpha val="15000"/>
                    </a:srgbClr>
                  </a:gs>
                  <a:gs pos="61886">
                    <a:srgbClr val="FFD4A0">
                      <a:alpha val="27000"/>
                    </a:srgbClr>
                  </a:gs>
                  <a:gs pos="41000">
                    <a:srgbClr val="FFD4A0">
                      <a:alpha val="4000"/>
                    </a:srgbClr>
                  </a:gs>
                  <a:gs pos="100000">
                    <a:srgbClr val="FFD4A0">
                      <a:alpha val="55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阿里巴巴普惠体 2.0 35 Thin"/>
                <a:ea typeface="阿里巴巴普惠体 2.0 55 Regular"/>
                <a:cs typeface="+mn-cs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FEFA8FF-8C10-9EEC-DA3D-F04D60E65AB1}"/>
                </a:ext>
              </a:extLst>
            </p:cNvPr>
            <p:cNvSpPr/>
            <p:nvPr/>
          </p:nvSpPr>
          <p:spPr>
            <a:xfrm>
              <a:off x="-267024" y="7903290"/>
              <a:ext cx="12723675" cy="3358773"/>
            </a:xfrm>
            <a:custGeom>
              <a:avLst/>
              <a:gdLst>
                <a:gd name="connsiteX0" fmla="*/ -1122 w 12723675"/>
                <a:gd name="connsiteY0" fmla="*/ 3358201 h 3358773"/>
                <a:gd name="connsiteX1" fmla="*/ 5870260 w 12723675"/>
                <a:gd name="connsiteY1" fmla="*/ 185765 h 3358773"/>
                <a:gd name="connsiteX2" fmla="*/ 9831564 w 12723675"/>
                <a:gd name="connsiteY2" fmla="*/ 3256411 h 3358773"/>
                <a:gd name="connsiteX3" fmla="*/ 12722553 w 12723675"/>
                <a:gd name="connsiteY3" fmla="*/ 2034939 h 335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23675" h="3358773">
                  <a:moveTo>
                    <a:pt x="-1122" y="3358201"/>
                  </a:moveTo>
                  <a:cubicBezTo>
                    <a:pt x="-1122" y="3358201"/>
                    <a:pt x="3023209" y="-933918"/>
                    <a:pt x="5870260" y="185765"/>
                  </a:cubicBezTo>
                  <a:cubicBezTo>
                    <a:pt x="8717308" y="1305448"/>
                    <a:pt x="8349850" y="3369398"/>
                    <a:pt x="9831564" y="3256411"/>
                  </a:cubicBezTo>
                  <a:cubicBezTo>
                    <a:pt x="11313278" y="3143425"/>
                    <a:pt x="12722553" y="2034939"/>
                    <a:pt x="12722553" y="2034939"/>
                  </a:cubicBezTo>
                </a:path>
              </a:pathLst>
            </a:custGeom>
            <a:noFill/>
            <a:ln w="12700" cap="flat">
              <a:gradFill flip="none" rotWithShape="1">
                <a:gsLst>
                  <a:gs pos="0">
                    <a:srgbClr val="FFD4A0">
                      <a:alpha val="15000"/>
                    </a:srgbClr>
                  </a:gs>
                  <a:gs pos="61886">
                    <a:srgbClr val="FFD4A0">
                      <a:alpha val="27000"/>
                    </a:srgbClr>
                  </a:gs>
                  <a:gs pos="41000">
                    <a:srgbClr val="FFD4A0">
                      <a:alpha val="4000"/>
                    </a:srgbClr>
                  </a:gs>
                  <a:gs pos="100000">
                    <a:srgbClr val="FFD4A0">
                      <a:alpha val="55000"/>
                    </a:srgbClr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阿里巴巴普惠体 2.0 35 Thin"/>
                <a:ea typeface="阿里巴巴普惠体 2.0 55 Regular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06798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789321D2-88CF-684A-93C6-E9E6212AF4B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4333" y="-49302"/>
            <a:ext cx="3217715" cy="1881980"/>
          </a:xfrm>
          <a:custGeom>
            <a:avLst/>
            <a:gdLst>
              <a:gd name="connsiteX0" fmla="*/ 0 w 3217715"/>
              <a:gd name="connsiteY0" fmla="*/ 0 h 1881980"/>
              <a:gd name="connsiteX1" fmla="*/ 3217715 w 3217715"/>
              <a:gd name="connsiteY1" fmla="*/ 0 h 1881980"/>
              <a:gd name="connsiteX2" fmla="*/ 3217715 w 3217715"/>
              <a:gd name="connsiteY2" fmla="*/ 1881980 h 1881980"/>
              <a:gd name="connsiteX3" fmla="*/ 0 w 3217715"/>
              <a:gd name="connsiteY3" fmla="*/ 1881980 h 1881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7715" h="1881980">
                <a:moveTo>
                  <a:pt x="0" y="0"/>
                </a:moveTo>
                <a:lnTo>
                  <a:pt x="3217715" y="0"/>
                </a:lnTo>
                <a:lnTo>
                  <a:pt x="3217715" y="1881980"/>
                </a:lnTo>
                <a:lnTo>
                  <a:pt x="0" y="1881980"/>
                </a:lnTo>
                <a:close/>
              </a:path>
            </a:pathLst>
          </a:cu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B695CC25-0148-670C-9959-1E6AAA874A4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41882" y="19038"/>
            <a:ext cx="5794450" cy="2088990"/>
          </a:xfrm>
          <a:custGeom>
            <a:avLst/>
            <a:gdLst>
              <a:gd name="connsiteX0" fmla="*/ 0 w 5794450"/>
              <a:gd name="connsiteY0" fmla="*/ 0 h 2088990"/>
              <a:gd name="connsiteX1" fmla="*/ 5794450 w 5794450"/>
              <a:gd name="connsiteY1" fmla="*/ 0 h 2088990"/>
              <a:gd name="connsiteX2" fmla="*/ 5794450 w 5794450"/>
              <a:gd name="connsiteY2" fmla="*/ 2088990 h 2088990"/>
              <a:gd name="connsiteX3" fmla="*/ 0 w 5794450"/>
              <a:gd name="connsiteY3" fmla="*/ 2088990 h 2088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94450" h="2088990">
                <a:moveTo>
                  <a:pt x="0" y="0"/>
                </a:moveTo>
                <a:lnTo>
                  <a:pt x="5794450" y="0"/>
                </a:lnTo>
                <a:lnTo>
                  <a:pt x="5794450" y="2088990"/>
                </a:lnTo>
                <a:lnTo>
                  <a:pt x="0" y="208899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964188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EDE83-63CC-4B33-B715-3953EADE21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400" y="505480"/>
            <a:ext cx="10858500" cy="523220"/>
          </a:xfrm>
          <a:prstGeom prst="rect">
            <a:avLst/>
          </a:prstGeom>
        </p:spPr>
        <p:txBody>
          <a:bodyPr>
            <a:sp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14619F-25D0-4307-81CD-C24C74EF14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748B5987-9647-4253-899C-3B9819D6D8A0}" type="datetime1">
              <a:rPr lang="zh-CN" altLang="en-US" smtClean="0"/>
              <a:pPr/>
              <a:t>2023/3/14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02B25F-898B-4C1A-94A9-699B8B55D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endParaRPr lang="zh-CN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842F0A-76EB-4E77-8AF6-5F91F2288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7F65B630-C7FF-41C0-9923-C5E5E29EED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207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53351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peaker Placeholder 2">
            <a:extLst>
              <a:ext uri="{FF2B5EF4-FFF2-40B4-BE49-F238E27FC236}">
                <a16:creationId xmlns:a16="http://schemas.microsoft.com/office/drawing/2014/main" id="{DC428848-58C6-4501-8214-B803889F27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4951762"/>
            <a:ext cx="10858500" cy="293607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>
              <a:lnSpc>
                <a:spcPct val="120000"/>
              </a:lnSpc>
              <a:buNone/>
              <a:defRPr lang="en-US" altLang="zh-CN" sz="1200" b="0" smtClean="0"/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zh-CN" altLang="en-US" dirty="0"/>
              <a:t>汇报人 </a:t>
            </a:r>
            <a:r>
              <a:rPr lang="en-US" altLang="zh-CN" dirty="0"/>
              <a:t>/ OfficePLUS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A01EED25-4D2A-435D-A5F9-01DCC2F0748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0400" y="5245369"/>
            <a:ext cx="10858500" cy="293607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>
              <a:lnSpc>
                <a:spcPct val="120000"/>
              </a:lnSpc>
              <a:buNone/>
              <a:defRPr lang="en-US" altLang="zh-CN" sz="1200" b="0" smtClean="0"/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en-US" dirty="0"/>
              <a:t>www.officeplus.cn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BDDBF72-6B8A-C920-4D80-7E682D70387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0400" y="2802076"/>
            <a:ext cx="10858500" cy="707886"/>
          </a:xfrm>
          <a:prstGeom prst="rect">
            <a:avLst/>
          </a:prstGeom>
        </p:spPr>
        <p:txBody>
          <a:bodyPr vert="horz" lIns="91440" tIns="45720" rIns="91440" bIns="45720" rtlCol="0" anchor="b">
            <a:spAutoFit/>
          </a:bodyPr>
          <a:lstStyle>
            <a:lvl1pPr>
              <a:lnSpc>
                <a:spcPct val="100000"/>
              </a:lnSpc>
              <a:defRPr lang="zh-CN" altLang="en-US" sz="4000" b="1" dirty="0"/>
            </a:lvl1pPr>
          </a:lstStyle>
          <a:p>
            <a:pPr lvl="0" defTabSz="914354"/>
            <a:r>
              <a:rPr lang="en-US" altLang="zh-CN" dirty="0"/>
              <a:t>OfficePLUS </a:t>
            </a:r>
            <a:r>
              <a:rPr lang="zh-CN" altLang="en-US" dirty="0"/>
              <a:t>标准主题模板</a:t>
            </a:r>
          </a:p>
        </p:txBody>
      </p:sp>
    </p:spTree>
    <p:extLst>
      <p:ext uri="{BB962C8B-B14F-4D97-AF65-F5344CB8AC3E}">
        <p14:creationId xmlns:p14="http://schemas.microsoft.com/office/powerpoint/2010/main" val="36944460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hlinkClick r:id="rId2"/>
            <a:extLst>
              <a:ext uri="{FF2B5EF4-FFF2-40B4-BE49-F238E27FC236}">
                <a16:creationId xmlns:a16="http://schemas.microsoft.com/office/drawing/2014/main" id="{F84F9BCF-FA31-4C8B-8C25-2249B33346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4499" y="-1423635"/>
            <a:ext cx="3779649" cy="1016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F9D9BB45-5870-1159-E00B-3A7804B8F3B6}"/>
              </a:ext>
            </a:extLst>
          </p:cNvPr>
          <p:cNvGrpSpPr/>
          <p:nvPr userDrawn="1"/>
        </p:nvGrpSpPr>
        <p:grpSpPr>
          <a:xfrm>
            <a:off x="1716819" y="7027288"/>
            <a:ext cx="8760682" cy="1254347"/>
            <a:chOff x="2319" y="7301378"/>
            <a:chExt cx="8760682" cy="1254347"/>
          </a:xfrm>
        </p:grpSpPr>
        <p:grpSp>
          <p:nvGrpSpPr>
            <p:cNvPr id="4" name="组合 3" descr="51PPT模板网 &#10;唯一官网网址：www.51pptmoban.com">
              <a:extLst>
                <a:ext uri="{FF2B5EF4-FFF2-40B4-BE49-F238E27FC236}">
                  <a16:creationId xmlns:a16="http://schemas.microsoft.com/office/drawing/2014/main" id="{D9F2C1E7-ADBF-3B2A-C931-5882678EA291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2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6" name="TextBox 56">
                <a:hlinkClick r:id="rId2"/>
                <a:extLst>
                  <a:ext uri="{FF2B5EF4-FFF2-40B4-BE49-F238E27FC236}">
                    <a16:creationId xmlns:a16="http://schemas.microsoft.com/office/drawing/2014/main" id="{2DACE380-DDF3-36C9-EA12-9FD8BCBDC195}"/>
                  </a:ext>
                </a:extLst>
              </p:cNvPr>
              <p:cNvSpPr txBox="1"/>
              <p:nvPr userDrawn="1"/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7" name="TextBox 35">
                <a:extLst>
                  <a:ext uri="{FF2B5EF4-FFF2-40B4-BE49-F238E27FC236}">
                    <a16:creationId xmlns:a16="http://schemas.microsoft.com/office/drawing/2014/main" id="{5EDCE862-A42E-6219-B2D5-81552DBFC90A}"/>
                  </a:ext>
                </a:extLst>
              </p:cNvPr>
              <p:cNvSpPr txBox="1"/>
              <p:nvPr userDrawn="1"/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8" name="TextBox 59">
                <a:extLst>
                  <a:ext uri="{FF2B5EF4-FFF2-40B4-BE49-F238E27FC236}">
                    <a16:creationId xmlns:a16="http://schemas.microsoft.com/office/drawing/2014/main" id="{AEBBFF7A-9299-381E-8265-BC87DB14D2BF}"/>
                  </a:ext>
                </a:extLst>
              </p:cNvPr>
              <p:cNvSpPr txBox="1"/>
              <p:nvPr userDrawn="1"/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9" name="TextBox 62">
                <a:extLst>
                  <a:ext uri="{FF2B5EF4-FFF2-40B4-BE49-F238E27FC236}">
                    <a16:creationId xmlns:a16="http://schemas.microsoft.com/office/drawing/2014/main" id="{DADC4994-5D3E-3DEE-5389-E82F6747100F}"/>
                  </a:ext>
                </a:extLst>
              </p:cNvPr>
              <p:cNvSpPr txBox="1"/>
              <p:nvPr userDrawn="1"/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5" name="TextBox 2">
              <a:extLst>
                <a:ext uri="{FF2B5EF4-FFF2-40B4-BE49-F238E27FC236}">
                  <a16:creationId xmlns:a16="http://schemas.microsoft.com/office/drawing/2014/main" id="{77B87326-9D70-584C-0F55-2D92850592F7}"/>
                </a:ext>
              </a:extLst>
            </p:cNvPr>
            <p:cNvSpPr txBox="1"/>
            <p:nvPr userDrawn="1"/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9935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8839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BEA8D6-BD4C-814E-3FF7-140C5A9D7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1E1CBB8-785F-0B1B-C675-5CD2FCFED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0A646C9-4434-2701-A0E5-841CF04F7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964EB-EE27-4232-9DB7-FD3131D3048E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5FF73A-2C00-2C7B-EB7F-DFB38A90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4DEEA29-96EF-B36E-D18F-D15F20F1C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7F22C-15AE-4961-983F-89D2C8FD59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610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A25118-27AC-11C8-E85C-41B7F0E85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4C2AAD5-0DFC-5112-A06B-4D1A3FF2B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0444D2B-55B9-9A1E-4866-A23A46E79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964EB-EE27-4232-9DB7-FD3131D3048E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B54E79-4651-87C6-2BE2-73BEB1A9FF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B52EE2-F882-9636-98C6-2D7BDADA7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7F22C-15AE-4961-983F-89D2C8FD59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265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88004D-C7E9-7584-7523-AFD68E31B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F46BC3E-F175-30EB-04CE-2037906FD5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58AA312-F742-C5CB-BF4A-4C907BE74A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2B5BFD3-E4D3-B034-12D3-F88E72AB1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964EB-EE27-4232-9DB7-FD3131D3048E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D523B0D-CC28-4036-5371-CC3B992FD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1D0AE42-2FA0-C18F-5111-B78595739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7F22C-15AE-4961-983F-89D2C8FD59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020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305923-FA24-958A-737F-116386AB9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C0A88B5-524E-543C-53F7-0121BC1261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714B689-3AB2-B260-D54A-ED3941BA7D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6944A66-9710-0A59-6238-143563AF31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839F7B1-730C-73B8-9419-E2BF1018EA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E6868A2-676A-23DB-4816-C3B369E0B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964EB-EE27-4232-9DB7-FD3131D3048E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3BF8EB8-E2BC-F9B4-CD45-D69390409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E2962CB-4856-B31B-959B-C263FC8D4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7F22C-15AE-4961-983F-89D2C8FD59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349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350E00-4817-A0CB-ACC5-224E721F2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588050F-06B0-0AAC-A157-4420958C4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964EB-EE27-4232-9DB7-FD3131D3048E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3203BC5-B113-DF71-333C-90776B3AA7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2E5B176-4C0E-45F3-2AE3-9B7F53261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7F22C-15AE-4961-983F-89D2C8FD59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251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6CEE123-26E0-CB5F-97C7-4E6316D10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964EB-EE27-4232-9DB7-FD3131D3048E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1CB3823-7BA7-BF28-B460-5F8A9DE6D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67FBFD1-3102-27D2-DE75-9034BE20B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7F22C-15AE-4961-983F-89D2C8FD59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051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7E6324-9398-9D03-0C8A-E47E9C7C6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18B316-6A08-7FBA-EEDB-3A804399B0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5AE337-E4BC-3BAB-1711-A9AC724365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3B8ECAB-370B-52B9-68EB-9EA02CD9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964EB-EE27-4232-9DB7-FD3131D3048E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9BE4D4F-1CDF-F2EC-E840-025312768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5C7286E-5EDB-98CD-7FA5-E32336618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7F22C-15AE-4961-983F-89D2C8FD59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539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953B56-3D4D-7A6C-C5D2-C9C389CB7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02B8D93-5547-E605-2847-A7E197A3D5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78C5462-3F53-3D84-149A-83A53FE6A2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A4BE5A5-4C9B-BF78-62DB-902F2198D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964EB-EE27-4232-9DB7-FD3131D3048E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A1AFF0D-6CEC-B9D6-7B1C-B94F557D6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588FFB1-F7F5-4DAA-6A9F-56EF9032A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7F22C-15AE-4961-983F-89D2C8FD59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35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BEAB44F-8D54-2CFF-226B-2FB9B9035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4B93228-354B-BA10-0C5E-0DFBBFAED2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740E7F4-1859-B2DA-CBB3-D4FE2966A7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964EB-EE27-4232-9DB7-FD3131D3048E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76BE88-0870-F42D-84A1-361E943322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2527F1-347C-32C0-3289-9BD644B52F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57F22C-15AE-4961-983F-89D2C8FD59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402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5574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pos="415">
          <p15:clr>
            <a:srgbClr val="F26B43"/>
          </p15:clr>
        </p15:guide>
        <p15:guide id="4" pos="7265">
          <p15:clr>
            <a:srgbClr val="F26B43"/>
          </p15:clr>
        </p15:guide>
        <p15:guide id="5" orient="horz" pos="3929">
          <p15:clr>
            <a:srgbClr val="F26B43"/>
          </p15:clr>
        </p15:guide>
        <p15:guide id="6" orient="horz" pos="3861">
          <p15:clr>
            <a:srgbClr val="F26B43"/>
          </p15:clr>
        </p15:guide>
        <p15:guide id="7" orient="horz" pos="640">
          <p15:clr>
            <a:srgbClr val="F26B43"/>
          </p15:clr>
        </p15:guide>
        <p15:guide id="8" orient="horz" pos="70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DCB6D48E-A2C8-A4C3-14E3-7DB85CB7523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38000">
                    <a:srgbClr val="FD7028"/>
                  </a:gs>
                  <a:gs pos="100000">
                    <a:srgbClr val="D6DEDC">
                      <a:alpha val="0"/>
                    </a:srgbClr>
                  </a:gs>
                </a:gsLst>
                <a:lin ang="0" scaled="0"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7" name="圆: 空心 86">
            <a:extLst>
              <a:ext uri="{FF2B5EF4-FFF2-40B4-BE49-F238E27FC236}">
                <a16:creationId xmlns:a16="http://schemas.microsoft.com/office/drawing/2014/main" id="{67C5D984-3C7D-4875-F039-CCAE7C6D5D21}"/>
              </a:ext>
            </a:extLst>
          </p:cNvPr>
          <p:cNvSpPr/>
          <p:nvPr/>
        </p:nvSpPr>
        <p:spPr>
          <a:xfrm>
            <a:off x="6148474" y="1083851"/>
            <a:ext cx="9010547" cy="9010547"/>
          </a:xfrm>
          <a:prstGeom prst="donut">
            <a:avLst>
              <a:gd name="adj" fmla="val 12554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1" name="圆: 空心 130">
            <a:extLst>
              <a:ext uri="{FF2B5EF4-FFF2-40B4-BE49-F238E27FC236}">
                <a16:creationId xmlns:a16="http://schemas.microsoft.com/office/drawing/2014/main" id="{985ACD64-80CB-7FFA-4396-9CAD2E0DC6AD}"/>
              </a:ext>
            </a:extLst>
          </p:cNvPr>
          <p:cNvSpPr/>
          <p:nvPr/>
        </p:nvSpPr>
        <p:spPr>
          <a:xfrm>
            <a:off x="-2465387" y="-3709138"/>
            <a:ext cx="6707034" cy="6707034"/>
          </a:xfrm>
          <a:prstGeom prst="donut">
            <a:avLst>
              <a:gd name="adj" fmla="val 12554"/>
            </a:avLst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40232A22-F31D-868D-E428-A23038142FCC}"/>
              </a:ext>
            </a:extLst>
          </p:cNvPr>
          <p:cNvGrpSpPr/>
          <p:nvPr/>
        </p:nvGrpSpPr>
        <p:grpSpPr>
          <a:xfrm>
            <a:off x="10541534" y="385467"/>
            <a:ext cx="1185401" cy="1038408"/>
            <a:chOff x="1162905" y="5516880"/>
            <a:chExt cx="1185401" cy="1038408"/>
          </a:xfrm>
          <a:solidFill>
            <a:schemeClr val="accent2">
              <a:lumMod val="20000"/>
              <a:lumOff val="80000"/>
              <a:alpha val="20000"/>
            </a:schemeClr>
          </a:solidFill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0FACD57A-1ACB-9B4F-FF96-6AB654AD0427}"/>
                </a:ext>
              </a:extLst>
            </p:cNvPr>
            <p:cNvGrpSpPr/>
            <p:nvPr/>
          </p:nvGrpSpPr>
          <p:grpSpPr>
            <a:xfrm>
              <a:off x="1162905" y="5516880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2C4A2809-BAD0-AF80-7B67-21209C6E815B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126BA68A-ABC8-575C-160B-38C7ED473275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05239FC1-2282-C282-3EB2-811D9E2819F8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92CFB7E0-BD03-D764-BC3B-E551E8837C44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862DACA1-D0F8-2842-B24A-E2C1166CCA45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612437C6-FB76-CB7F-7C79-464007A0C33F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7E0982B1-3196-1CB6-BCB3-8B8B85908D29}"/>
                </a:ext>
              </a:extLst>
            </p:cNvPr>
            <p:cNvGrpSpPr/>
            <p:nvPr/>
          </p:nvGrpSpPr>
          <p:grpSpPr>
            <a:xfrm>
              <a:off x="1162905" y="5705683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7C0C4173-C9B0-B533-9A58-F26999BAF1F2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01765066-6514-61A9-E786-511344776FF2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78F76276-0068-E9F9-44E9-6BE44977B791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070418B7-5E79-D467-BC19-2D7DB75454E5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E58D9C0D-4E3F-485F-D66F-0F45BF7DF3A1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DE2E4C76-788E-56CC-06F2-BFA4CFB4FF1E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2F1B6CB6-DB73-3F0D-2E38-F537669248FC}"/>
                </a:ext>
              </a:extLst>
            </p:cNvPr>
            <p:cNvGrpSpPr/>
            <p:nvPr/>
          </p:nvGrpSpPr>
          <p:grpSpPr>
            <a:xfrm>
              <a:off x="1162905" y="5894486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588D7CC7-94B9-CF7A-89E7-8A18A2DAFCA7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80F72686-7322-4B2A-57AB-548763DCF872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B83CA240-4322-AA0F-54F3-4CF35CEBC907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641EB1F5-ED03-EA92-7C7B-CAE6C309F8ED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129CA6F2-CA1B-36DD-C4B5-A2FE42312901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034C6997-F7AB-BA81-F0CA-113B85963D33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609A649E-ED98-1360-C402-F1DDED8E7843}"/>
                </a:ext>
              </a:extLst>
            </p:cNvPr>
            <p:cNvGrpSpPr/>
            <p:nvPr/>
          </p:nvGrpSpPr>
          <p:grpSpPr>
            <a:xfrm>
              <a:off x="1162905" y="6083289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09079968-4621-3236-1AB3-885623A9922F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67533F87-DFDE-F1BA-6CED-A811EB074F40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09C4566D-98B8-B3CF-9FDA-8AD144CD48E1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96C1E505-7D85-5543-26A2-75DAC1030BA9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77ECF0B1-69C9-6798-F332-817A716A62AD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204C7CF8-BAB9-053E-2CB2-F6F032763F1C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E9BE46DF-4B80-BF57-45BF-F4B0DDB10927}"/>
                </a:ext>
              </a:extLst>
            </p:cNvPr>
            <p:cNvGrpSpPr/>
            <p:nvPr/>
          </p:nvGrpSpPr>
          <p:grpSpPr>
            <a:xfrm>
              <a:off x="1162905" y="6272092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8DADC652-4278-B365-8590-D02E85FE9518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D94F7B4A-A34E-6BAE-74C0-FF09C3EA25B7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34C0D446-69B8-6430-3F93-B7112E451B55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03B27F49-CE29-C019-7742-8F0C913AD7FF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290AC6CC-CE9C-9F94-DEA0-656A686B4FD9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678D6AF3-2B46-2544-3524-ECAE7ACB64E7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0D85C12E-9741-FCE4-B40D-4EC1B8C3D871}"/>
                </a:ext>
              </a:extLst>
            </p:cNvPr>
            <p:cNvGrpSpPr/>
            <p:nvPr/>
          </p:nvGrpSpPr>
          <p:grpSpPr>
            <a:xfrm>
              <a:off x="1162905" y="6460893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9C125DDD-B06B-6997-0582-F5E274323148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25BAF7F1-C012-BE1A-B309-9F7CE2711637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19247C88-7685-6F6E-8B37-8AF392F3765B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F6AA5051-56BF-D08F-255A-DA5091DF5725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1D5CC70C-EC0F-EED3-17C3-2254BFEB8149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647D02BF-BF85-92BE-411C-CCB7EEE92B7B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C40B58CB-B6C5-6B20-FF4F-B7BA1B107BE4}"/>
              </a:ext>
            </a:extLst>
          </p:cNvPr>
          <p:cNvGrpSpPr/>
          <p:nvPr/>
        </p:nvGrpSpPr>
        <p:grpSpPr>
          <a:xfrm>
            <a:off x="617465" y="5669280"/>
            <a:ext cx="1185401" cy="1038408"/>
            <a:chOff x="1162905" y="5516880"/>
            <a:chExt cx="1185401" cy="1038408"/>
          </a:xfrm>
          <a:solidFill>
            <a:schemeClr val="accent2">
              <a:lumMod val="20000"/>
              <a:lumOff val="80000"/>
              <a:alpha val="20000"/>
            </a:schemeClr>
          </a:solidFill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C901EE27-895C-1AFD-DBB2-6DAEC15B4AA9}"/>
                </a:ext>
              </a:extLst>
            </p:cNvPr>
            <p:cNvGrpSpPr/>
            <p:nvPr/>
          </p:nvGrpSpPr>
          <p:grpSpPr>
            <a:xfrm>
              <a:off x="1162905" y="5516880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F545EE94-36E4-10A6-B2F3-E8024A0BD163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4570F4AF-32AD-9409-3144-37A577FEB1AE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6D5CD9A7-8DB4-A6A4-F47D-D1BAD71A7BC6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56771DF7-2914-FE16-42D5-3E5FE573B66A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DCA2A023-C95D-00F9-20C1-DF7A3EDA98F1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8E0E995A-2685-FC7D-A814-459B406512E2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26F8F828-7B67-D69C-7E6D-BD148BBBC9C3}"/>
                </a:ext>
              </a:extLst>
            </p:cNvPr>
            <p:cNvGrpSpPr/>
            <p:nvPr/>
          </p:nvGrpSpPr>
          <p:grpSpPr>
            <a:xfrm>
              <a:off x="1162905" y="5705683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77702630-9F9F-078D-D678-A634A69B4785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F6B77F2F-0732-D3B0-40DE-E794FC63F2F1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7567CBAA-E52A-C8BB-F98F-FB80570FE50A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69A96819-F8C0-CA9B-3707-E5BF3E00D236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3251C3BD-6CD5-BD2E-551F-3F8E98DD0E4D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6585DADC-C8C4-4750-17F4-DE06C907D0BD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D7485959-831B-E38A-1B0C-5B1073E5FF30}"/>
                </a:ext>
              </a:extLst>
            </p:cNvPr>
            <p:cNvGrpSpPr/>
            <p:nvPr/>
          </p:nvGrpSpPr>
          <p:grpSpPr>
            <a:xfrm>
              <a:off x="1162905" y="5894486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780B4E51-9A24-F39A-8786-BBF011EE647D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820B4E7B-1A2A-4F0F-1E97-A5C6A4452CA8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7F337F45-7E0A-9122-1E3A-63256A6829D9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8D32FF88-1ACB-9FC2-14C6-8645859A290A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DF2451F9-4D07-894B-5C84-07A6A3091C16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CD0597B2-E185-7F5D-7E7C-7CEEAF96DD46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52B596CC-6881-DE63-3595-B82A54C7B875}"/>
                </a:ext>
              </a:extLst>
            </p:cNvPr>
            <p:cNvGrpSpPr/>
            <p:nvPr/>
          </p:nvGrpSpPr>
          <p:grpSpPr>
            <a:xfrm>
              <a:off x="1162905" y="6083289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AFE10714-D862-5427-5DE1-34254057AB21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79DCF2F0-5041-3B20-E274-1E56E612717A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13B964CC-4CA9-5676-C28F-BF205D0CF4C4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0CCDEE60-8CB6-8F27-0EAA-DEB7477F648A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4D68BCA1-B68E-9283-4C6C-653F0D09F203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8A46A927-782B-6A0F-2565-3D03056786A5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CD561813-762F-FD6A-849A-7BAD800A7657}"/>
                </a:ext>
              </a:extLst>
            </p:cNvPr>
            <p:cNvGrpSpPr/>
            <p:nvPr/>
          </p:nvGrpSpPr>
          <p:grpSpPr>
            <a:xfrm>
              <a:off x="1162905" y="6272092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B5A155E1-48E2-EB65-14D3-DA7292B9653E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73889A22-9FA3-8DBB-619A-185C8A66AFD5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B0AC8A49-790B-E436-22FC-DC4FA8861F2B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41CDF56A-E4AF-9DDB-B55D-F8D8B0743D1E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F44D0F42-9658-14C4-F543-D40AD1F11E76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C0486625-37C7-98D6-FF3D-2058F9DE1220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4E80B5AE-8572-3F4F-3233-5236C0706DA7}"/>
                </a:ext>
              </a:extLst>
            </p:cNvPr>
            <p:cNvGrpSpPr/>
            <p:nvPr/>
          </p:nvGrpSpPr>
          <p:grpSpPr>
            <a:xfrm>
              <a:off x="1162905" y="6460893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521266FA-87DF-C6EF-F3DF-E3B54A5C530B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A016BF99-C676-0856-CA7A-4EC74E689B50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7AB93331-21CC-C9C9-2215-66E4BFF9B67F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02C81028-2700-0971-4165-A26E750A979A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CE77FD76-B136-F920-6241-EEFCF0642419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6FDD5C55-3D41-10E3-9CE7-87708997AF6B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06DD8D9-FA76-F3DE-AC0E-DCA77608F1C0}"/>
              </a:ext>
            </a:extLst>
          </p:cNvPr>
          <p:cNvGrpSpPr/>
          <p:nvPr/>
        </p:nvGrpSpPr>
        <p:grpSpPr>
          <a:xfrm>
            <a:off x="8607241" y="640264"/>
            <a:ext cx="2256560" cy="129101"/>
            <a:chOff x="8607241" y="640264"/>
            <a:chExt cx="2256560" cy="129101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EA9F150-3192-F407-5B81-910A1FA78FC4}"/>
                </a:ext>
              </a:extLst>
            </p:cNvPr>
            <p:cNvSpPr txBox="1"/>
            <p:nvPr/>
          </p:nvSpPr>
          <p:spPr>
            <a:xfrm>
              <a:off x="8607241" y="646673"/>
              <a:ext cx="546537" cy="122692"/>
            </a:xfrm>
            <a:custGeom>
              <a:avLst/>
              <a:gdLst/>
              <a:ahLst/>
              <a:cxnLst/>
              <a:rect l="l" t="t" r="r" b="b"/>
              <a:pathLst>
                <a:path w="546537" h="122692">
                  <a:moveTo>
                    <a:pt x="351503" y="15890"/>
                  </a:moveTo>
                  <a:lnTo>
                    <a:pt x="346891" y="59007"/>
                  </a:lnTo>
                  <a:lnTo>
                    <a:pt x="389146" y="59007"/>
                  </a:lnTo>
                  <a:lnTo>
                    <a:pt x="393790" y="15890"/>
                  </a:lnTo>
                  <a:close/>
                  <a:moveTo>
                    <a:pt x="208626" y="15890"/>
                  </a:moveTo>
                  <a:lnTo>
                    <a:pt x="198971" y="106942"/>
                  </a:lnTo>
                  <a:lnTo>
                    <a:pt x="241366" y="106942"/>
                  </a:lnTo>
                  <a:lnTo>
                    <a:pt x="251055" y="15890"/>
                  </a:lnTo>
                  <a:close/>
                  <a:moveTo>
                    <a:pt x="469938" y="0"/>
                  </a:moveTo>
                  <a:lnTo>
                    <a:pt x="486407" y="0"/>
                  </a:lnTo>
                  <a:lnTo>
                    <a:pt x="480188" y="59752"/>
                  </a:lnTo>
                  <a:lnTo>
                    <a:pt x="528403" y="0"/>
                  </a:lnTo>
                  <a:lnTo>
                    <a:pt x="546537" y="0"/>
                  </a:lnTo>
                  <a:lnTo>
                    <a:pt x="498741" y="60313"/>
                  </a:lnTo>
                  <a:lnTo>
                    <a:pt x="536025" y="122692"/>
                  </a:lnTo>
                  <a:lnTo>
                    <a:pt x="517940" y="122692"/>
                  </a:lnTo>
                  <a:lnTo>
                    <a:pt x="480116" y="60446"/>
                  </a:lnTo>
                  <a:lnTo>
                    <a:pt x="473637" y="122692"/>
                  </a:lnTo>
                  <a:lnTo>
                    <a:pt x="457200" y="122692"/>
                  </a:lnTo>
                  <a:close/>
                  <a:moveTo>
                    <a:pt x="336590" y="0"/>
                  </a:moveTo>
                  <a:lnTo>
                    <a:pt x="411785" y="0"/>
                  </a:lnTo>
                  <a:lnTo>
                    <a:pt x="405595" y="60450"/>
                  </a:lnTo>
                  <a:lnTo>
                    <a:pt x="404059" y="74757"/>
                  </a:lnTo>
                  <a:lnTo>
                    <a:pt x="389079" y="74757"/>
                  </a:lnTo>
                  <a:lnTo>
                    <a:pt x="401974" y="122692"/>
                  </a:lnTo>
                  <a:lnTo>
                    <a:pt x="385706" y="122692"/>
                  </a:lnTo>
                  <a:lnTo>
                    <a:pt x="372811" y="74757"/>
                  </a:lnTo>
                  <a:lnTo>
                    <a:pt x="345333" y="74757"/>
                  </a:lnTo>
                  <a:lnTo>
                    <a:pt x="340287" y="122692"/>
                  </a:lnTo>
                  <a:lnTo>
                    <a:pt x="323850" y="122692"/>
                  </a:lnTo>
                  <a:lnTo>
                    <a:pt x="335063" y="14341"/>
                  </a:lnTo>
                  <a:close/>
                  <a:moveTo>
                    <a:pt x="203045" y="0"/>
                  </a:moveTo>
                  <a:lnTo>
                    <a:pt x="269051" y="0"/>
                  </a:lnTo>
                  <a:lnTo>
                    <a:pt x="256279" y="122692"/>
                  </a:lnTo>
                  <a:lnTo>
                    <a:pt x="180975" y="122692"/>
                  </a:lnTo>
                  <a:lnTo>
                    <a:pt x="192512" y="10984"/>
                  </a:lnTo>
                  <a:close/>
                  <a:moveTo>
                    <a:pt x="0" y="0"/>
                  </a:moveTo>
                  <a:lnTo>
                    <a:pt x="16406" y="0"/>
                  </a:lnTo>
                  <a:lnTo>
                    <a:pt x="29997" y="95447"/>
                  </a:lnTo>
                  <a:lnTo>
                    <a:pt x="60775" y="0"/>
                  </a:lnTo>
                  <a:lnTo>
                    <a:pt x="76824" y="0"/>
                  </a:lnTo>
                  <a:lnTo>
                    <a:pt x="89748" y="95447"/>
                  </a:lnTo>
                  <a:lnTo>
                    <a:pt x="121192" y="0"/>
                  </a:lnTo>
                  <a:lnTo>
                    <a:pt x="137412" y="0"/>
                  </a:lnTo>
                  <a:lnTo>
                    <a:pt x="95503" y="122692"/>
                  </a:lnTo>
                  <a:lnTo>
                    <a:pt x="77682" y="122692"/>
                  </a:lnTo>
                  <a:lnTo>
                    <a:pt x="65321" y="31308"/>
                  </a:lnTo>
                  <a:lnTo>
                    <a:pt x="35940" y="122692"/>
                  </a:lnTo>
                  <a:lnTo>
                    <a:pt x="18121" y="12269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sz="1100" b="1" spc="300" dirty="0"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82A3DAF-A5AF-AB60-6278-80CC80F007E3}"/>
                </a:ext>
              </a:extLst>
            </p:cNvPr>
            <p:cNvSpPr txBox="1"/>
            <p:nvPr/>
          </p:nvSpPr>
          <p:spPr>
            <a:xfrm>
              <a:off x="9513192" y="640264"/>
              <a:ext cx="498352" cy="122692"/>
            </a:xfrm>
            <a:custGeom>
              <a:avLst/>
              <a:gdLst/>
              <a:ahLst/>
              <a:cxnLst/>
              <a:rect l="l" t="t" r="r" b="b"/>
              <a:pathLst>
                <a:path w="498352" h="122692">
                  <a:moveTo>
                    <a:pt x="27653" y="15890"/>
                  </a:moveTo>
                  <a:lnTo>
                    <a:pt x="23041" y="59007"/>
                  </a:lnTo>
                  <a:lnTo>
                    <a:pt x="65296" y="59007"/>
                  </a:lnTo>
                  <a:lnTo>
                    <a:pt x="69940" y="15890"/>
                  </a:lnTo>
                  <a:close/>
                  <a:moveTo>
                    <a:pt x="411102" y="0"/>
                  </a:moveTo>
                  <a:lnTo>
                    <a:pt x="498352" y="0"/>
                  </a:lnTo>
                  <a:lnTo>
                    <a:pt x="496791" y="15890"/>
                  </a:lnTo>
                  <a:lnTo>
                    <a:pt x="461332" y="15890"/>
                  </a:lnTo>
                  <a:lnTo>
                    <a:pt x="450120" y="122692"/>
                  </a:lnTo>
                  <a:lnTo>
                    <a:pt x="433683" y="122692"/>
                  </a:lnTo>
                  <a:lnTo>
                    <a:pt x="444896" y="15890"/>
                  </a:lnTo>
                  <a:lnTo>
                    <a:pt x="409575" y="15890"/>
                  </a:lnTo>
                  <a:close/>
                  <a:moveTo>
                    <a:pt x="287561" y="0"/>
                  </a:moveTo>
                  <a:lnTo>
                    <a:pt x="362899" y="0"/>
                  </a:lnTo>
                  <a:lnTo>
                    <a:pt x="360363" y="25561"/>
                  </a:lnTo>
                  <a:lnTo>
                    <a:pt x="343923" y="25561"/>
                  </a:lnTo>
                  <a:lnTo>
                    <a:pt x="344903" y="15890"/>
                  </a:lnTo>
                  <a:lnTo>
                    <a:pt x="302476" y="15890"/>
                  </a:lnTo>
                  <a:lnTo>
                    <a:pt x="298705" y="51020"/>
                  </a:lnTo>
                  <a:lnTo>
                    <a:pt x="357572" y="51020"/>
                  </a:lnTo>
                  <a:lnTo>
                    <a:pt x="351663" y="108384"/>
                  </a:lnTo>
                  <a:lnTo>
                    <a:pt x="350125" y="122692"/>
                  </a:lnTo>
                  <a:lnTo>
                    <a:pt x="278520" y="122692"/>
                  </a:lnTo>
                  <a:lnTo>
                    <a:pt x="276225" y="106942"/>
                  </a:lnTo>
                  <a:lnTo>
                    <a:pt x="335214" y="106942"/>
                  </a:lnTo>
                  <a:lnTo>
                    <a:pt x="339577" y="66908"/>
                  </a:lnTo>
                  <a:lnTo>
                    <a:pt x="280710" y="66908"/>
                  </a:lnTo>
                  <a:close/>
                  <a:moveTo>
                    <a:pt x="155615" y="0"/>
                  </a:moveTo>
                  <a:lnTo>
                    <a:pt x="229127" y="0"/>
                  </a:lnTo>
                  <a:lnTo>
                    <a:pt x="227569" y="15890"/>
                  </a:lnTo>
                  <a:lnTo>
                    <a:pt x="170526" y="15890"/>
                  </a:lnTo>
                  <a:lnTo>
                    <a:pt x="166617" y="51721"/>
                  </a:lnTo>
                  <a:lnTo>
                    <a:pt x="217074" y="51721"/>
                  </a:lnTo>
                  <a:lnTo>
                    <a:pt x="215514" y="67609"/>
                  </a:lnTo>
                  <a:lnTo>
                    <a:pt x="165061" y="67609"/>
                  </a:lnTo>
                  <a:lnTo>
                    <a:pt x="160871" y="106942"/>
                  </a:lnTo>
                  <a:lnTo>
                    <a:pt x="219597" y="106942"/>
                  </a:lnTo>
                  <a:lnTo>
                    <a:pt x="214402" y="122692"/>
                  </a:lnTo>
                  <a:lnTo>
                    <a:pt x="142875" y="122692"/>
                  </a:lnTo>
                  <a:lnTo>
                    <a:pt x="148621" y="66060"/>
                  </a:lnTo>
                  <a:lnTo>
                    <a:pt x="150023" y="52886"/>
                  </a:lnTo>
                  <a:lnTo>
                    <a:pt x="154088" y="14341"/>
                  </a:lnTo>
                  <a:close/>
                  <a:moveTo>
                    <a:pt x="12740" y="0"/>
                  </a:moveTo>
                  <a:lnTo>
                    <a:pt x="87935" y="0"/>
                  </a:lnTo>
                  <a:lnTo>
                    <a:pt x="81745" y="60450"/>
                  </a:lnTo>
                  <a:lnTo>
                    <a:pt x="80209" y="74757"/>
                  </a:lnTo>
                  <a:lnTo>
                    <a:pt x="65229" y="74757"/>
                  </a:lnTo>
                  <a:lnTo>
                    <a:pt x="78124" y="122692"/>
                  </a:lnTo>
                  <a:lnTo>
                    <a:pt x="61856" y="122692"/>
                  </a:lnTo>
                  <a:lnTo>
                    <a:pt x="48961" y="74757"/>
                  </a:lnTo>
                  <a:lnTo>
                    <a:pt x="21483" y="74757"/>
                  </a:lnTo>
                  <a:lnTo>
                    <a:pt x="16437" y="122692"/>
                  </a:lnTo>
                  <a:lnTo>
                    <a:pt x="0" y="122692"/>
                  </a:lnTo>
                  <a:lnTo>
                    <a:pt x="11213" y="1434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00" b="1" spc="300" dirty="0"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84F57FD-959C-32A8-DF38-F6E91A216519}"/>
                </a:ext>
              </a:extLst>
            </p:cNvPr>
            <p:cNvSpPr txBox="1"/>
            <p:nvPr/>
          </p:nvSpPr>
          <p:spPr>
            <a:xfrm>
              <a:off x="10334907" y="640264"/>
              <a:ext cx="528894" cy="122692"/>
            </a:xfrm>
            <a:custGeom>
              <a:avLst/>
              <a:gdLst/>
              <a:ahLst/>
              <a:cxnLst/>
              <a:rect l="l" t="t" r="r" b="b"/>
              <a:pathLst>
                <a:path w="528894" h="122692">
                  <a:moveTo>
                    <a:pt x="27651" y="15890"/>
                  </a:moveTo>
                  <a:lnTo>
                    <a:pt x="22059" y="67417"/>
                  </a:lnTo>
                  <a:lnTo>
                    <a:pt x="64457" y="67417"/>
                  </a:lnTo>
                  <a:lnTo>
                    <a:pt x="70080" y="15890"/>
                  </a:lnTo>
                  <a:close/>
                  <a:moveTo>
                    <a:pt x="344440" y="14770"/>
                  </a:moveTo>
                  <a:lnTo>
                    <a:pt x="319864" y="76949"/>
                  </a:lnTo>
                  <a:lnTo>
                    <a:pt x="356250" y="76949"/>
                  </a:lnTo>
                  <a:close/>
                  <a:moveTo>
                    <a:pt x="428625" y="0"/>
                  </a:moveTo>
                  <a:lnTo>
                    <a:pt x="446103" y="0"/>
                  </a:lnTo>
                  <a:lnTo>
                    <a:pt x="473015" y="56764"/>
                  </a:lnTo>
                  <a:lnTo>
                    <a:pt x="511535" y="0"/>
                  </a:lnTo>
                  <a:lnTo>
                    <a:pt x="528894" y="0"/>
                  </a:lnTo>
                  <a:lnTo>
                    <a:pt x="480131" y="71772"/>
                  </a:lnTo>
                  <a:lnTo>
                    <a:pt x="478794" y="73712"/>
                  </a:lnTo>
                  <a:lnTo>
                    <a:pt x="473512" y="122692"/>
                  </a:lnTo>
                  <a:lnTo>
                    <a:pt x="457077" y="122692"/>
                  </a:lnTo>
                  <a:lnTo>
                    <a:pt x="462404" y="71212"/>
                  </a:lnTo>
                  <a:close/>
                  <a:moveTo>
                    <a:pt x="335084" y="0"/>
                  </a:moveTo>
                  <a:lnTo>
                    <a:pt x="357458" y="0"/>
                  </a:lnTo>
                  <a:lnTo>
                    <a:pt x="381394" y="122692"/>
                  </a:lnTo>
                  <a:lnTo>
                    <a:pt x="365048" y="122692"/>
                  </a:lnTo>
                  <a:lnTo>
                    <a:pt x="359161" y="92838"/>
                  </a:lnTo>
                  <a:lnTo>
                    <a:pt x="314071" y="92838"/>
                  </a:lnTo>
                  <a:lnTo>
                    <a:pt x="301877" y="122692"/>
                  </a:lnTo>
                  <a:lnTo>
                    <a:pt x="285750" y="122692"/>
                  </a:lnTo>
                  <a:close/>
                  <a:moveTo>
                    <a:pt x="155613" y="0"/>
                  </a:moveTo>
                  <a:lnTo>
                    <a:pt x="172082" y="0"/>
                  </a:lnTo>
                  <a:lnTo>
                    <a:pt x="160871" y="106942"/>
                  </a:lnTo>
                  <a:lnTo>
                    <a:pt x="219597" y="106942"/>
                  </a:lnTo>
                  <a:lnTo>
                    <a:pt x="214402" y="122692"/>
                  </a:lnTo>
                  <a:lnTo>
                    <a:pt x="142875" y="122692"/>
                  </a:lnTo>
                  <a:close/>
                  <a:moveTo>
                    <a:pt x="12740" y="0"/>
                  </a:moveTo>
                  <a:lnTo>
                    <a:pt x="88076" y="0"/>
                  </a:lnTo>
                  <a:lnTo>
                    <a:pt x="80905" y="68859"/>
                  </a:lnTo>
                  <a:lnTo>
                    <a:pt x="79367" y="83167"/>
                  </a:lnTo>
                  <a:lnTo>
                    <a:pt x="20639" y="83167"/>
                  </a:lnTo>
                  <a:lnTo>
                    <a:pt x="16435" y="122692"/>
                  </a:lnTo>
                  <a:lnTo>
                    <a:pt x="0" y="122692"/>
                  </a:lnTo>
                  <a:lnTo>
                    <a:pt x="11213" y="1434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100" b="1" spc="300">
                  <a:solidFill>
                    <a:srgbClr val="294CFD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defRPr>
              </a:lvl1pPr>
            </a:lstStyle>
            <a:p>
              <a:endParaRPr lang="en-US" altLang="zh-CN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140" name="圆: 空心 139">
            <a:extLst>
              <a:ext uri="{FF2B5EF4-FFF2-40B4-BE49-F238E27FC236}">
                <a16:creationId xmlns:a16="http://schemas.microsoft.com/office/drawing/2014/main" id="{23EBD636-D57C-A99A-882D-3A186B339362}"/>
              </a:ext>
            </a:extLst>
          </p:cNvPr>
          <p:cNvSpPr/>
          <p:nvPr/>
        </p:nvSpPr>
        <p:spPr>
          <a:xfrm>
            <a:off x="11534926" y="1546537"/>
            <a:ext cx="195227" cy="195227"/>
          </a:xfrm>
          <a:prstGeom prst="donut">
            <a:avLst>
              <a:gd name="adj" fmla="val 1180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1" name="圆: 空心 140">
            <a:extLst>
              <a:ext uri="{FF2B5EF4-FFF2-40B4-BE49-F238E27FC236}">
                <a16:creationId xmlns:a16="http://schemas.microsoft.com/office/drawing/2014/main" id="{767D7C7A-60B6-2382-45E7-52390EDB4693}"/>
              </a:ext>
            </a:extLst>
          </p:cNvPr>
          <p:cNvSpPr/>
          <p:nvPr/>
        </p:nvSpPr>
        <p:spPr>
          <a:xfrm>
            <a:off x="11534926" y="1823356"/>
            <a:ext cx="195227" cy="195227"/>
          </a:xfrm>
          <a:prstGeom prst="donut">
            <a:avLst>
              <a:gd name="adj" fmla="val 1180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2" name="圆: 空心 141">
            <a:extLst>
              <a:ext uri="{FF2B5EF4-FFF2-40B4-BE49-F238E27FC236}">
                <a16:creationId xmlns:a16="http://schemas.microsoft.com/office/drawing/2014/main" id="{2384FCEB-5F2F-2249-3FAB-AE13B587F718}"/>
              </a:ext>
            </a:extLst>
          </p:cNvPr>
          <p:cNvSpPr/>
          <p:nvPr/>
        </p:nvSpPr>
        <p:spPr>
          <a:xfrm>
            <a:off x="11534926" y="2076323"/>
            <a:ext cx="195227" cy="195227"/>
          </a:xfrm>
          <a:prstGeom prst="donut">
            <a:avLst>
              <a:gd name="adj" fmla="val 1180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3742D83-D9C4-C98F-009E-394E7E3936FC}"/>
              </a:ext>
            </a:extLst>
          </p:cNvPr>
          <p:cNvGrpSpPr/>
          <p:nvPr/>
        </p:nvGrpSpPr>
        <p:grpSpPr>
          <a:xfrm>
            <a:off x="654479" y="4999261"/>
            <a:ext cx="3180921" cy="344229"/>
            <a:chOff x="684959" y="4999261"/>
            <a:chExt cx="3180921" cy="344229"/>
          </a:xfrm>
        </p:grpSpPr>
        <p:sp>
          <p:nvSpPr>
            <p:cNvPr id="145" name="矩形: 圆角 144">
              <a:extLst>
                <a:ext uri="{FF2B5EF4-FFF2-40B4-BE49-F238E27FC236}">
                  <a16:creationId xmlns:a16="http://schemas.microsoft.com/office/drawing/2014/main" id="{7728C8CA-3D20-6854-3406-7FAF9D61DE69}"/>
                </a:ext>
              </a:extLst>
            </p:cNvPr>
            <p:cNvSpPr/>
            <p:nvPr/>
          </p:nvSpPr>
          <p:spPr>
            <a:xfrm>
              <a:off x="816304" y="4999261"/>
              <a:ext cx="1182283" cy="34422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D7028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147" name="矩形: 圆角 146">
              <a:extLst>
                <a:ext uri="{FF2B5EF4-FFF2-40B4-BE49-F238E27FC236}">
                  <a16:creationId xmlns:a16="http://schemas.microsoft.com/office/drawing/2014/main" id="{292D50A4-7F89-8617-2BD3-6DB80D4541D3}"/>
                </a:ext>
              </a:extLst>
            </p:cNvPr>
            <p:cNvSpPr/>
            <p:nvPr/>
          </p:nvSpPr>
          <p:spPr>
            <a:xfrm>
              <a:off x="2297351" y="4999261"/>
              <a:ext cx="1568529" cy="34422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D7028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1AEEC0ED-9B61-C56F-0D4F-AFCBD69FB5B4}"/>
                </a:ext>
              </a:extLst>
            </p:cNvPr>
            <p:cNvSpPr txBox="1"/>
            <p:nvPr/>
          </p:nvSpPr>
          <p:spPr>
            <a:xfrm>
              <a:off x="2349825" y="5019401"/>
              <a:ext cx="1452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D7028"/>
                  </a:solidFill>
                  <a:effectLst/>
                  <a:uLnTx/>
                  <a:uFillTx/>
                  <a:latin typeface="+mn-ea"/>
                  <a:cs typeface="+mn-cs"/>
                </a:rPr>
                <a:t>汇报人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D7028"/>
                  </a:solidFill>
                  <a:effectLst/>
                  <a:uLnTx/>
                  <a:uFillTx/>
                  <a:latin typeface="+mn-ea"/>
                  <a:cs typeface="+mn-cs"/>
                </a:rPr>
                <a:t>: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D7028"/>
                  </a:solidFill>
                  <a:effectLst/>
                  <a:uLnTx/>
                  <a:uFillTx/>
                  <a:latin typeface="+mn-ea"/>
                  <a:cs typeface="+mn-cs"/>
                </a:rPr>
                <a:t>追逐</a:t>
              </a:r>
            </a:p>
          </p:txBody>
        </p:sp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2E04CAD7-DBFC-1C09-EE9C-54EC4FBDE86B}"/>
                </a:ext>
              </a:extLst>
            </p:cNvPr>
            <p:cNvSpPr txBox="1"/>
            <p:nvPr/>
          </p:nvSpPr>
          <p:spPr>
            <a:xfrm>
              <a:off x="684959" y="5019401"/>
              <a:ext cx="1452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D7028"/>
                  </a:solidFill>
                  <a:effectLst/>
                  <a:uLnTx/>
                  <a:uFillTx/>
                  <a:latin typeface="+mn-ea"/>
                  <a:cs typeface="Arial" panose="020B0604020202020204" pitchFamily="34" charset="0"/>
                </a:rPr>
                <a:t>2022.12</a:t>
              </a:r>
            </a:p>
          </p:txBody>
        </p:sp>
      </p:grpSp>
      <p:sp>
        <p:nvSpPr>
          <p:cNvPr id="160" name="AutoShape 16" descr="《橙子橙子橙子》芬达商业摄影">
            <a:extLst>
              <a:ext uri="{FF2B5EF4-FFF2-40B4-BE49-F238E27FC236}">
                <a16:creationId xmlns:a16="http://schemas.microsoft.com/office/drawing/2014/main" id="{7AC82B9D-B976-573E-DACA-CE3896D71ED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440635" y="2716369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BD42D92-73AE-43B3-7232-326685C27915}"/>
              </a:ext>
            </a:extLst>
          </p:cNvPr>
          <p:cNvGrpSpPr/>
          <p:nvPr/>
        </p:nvGrpSpPr>
        <p:grpSpPr>
          <a:xfrm>
            <a:off x="777661" y="627588"/>
            <a:ext cx="1329236" cy="497026"/>
            <a:chOff x="777661" y="627588"/>
            <a:chExt cx="1747520" cy="497026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B023201A-CF87-195F-A3C8-3DBF90389DF3}"/>
                </a:ext>
              </a:extLst>
            </p:cNvPr>
            <p:cNvSpPr/>
            <p:nvPr/>
          </p:nvSpPr>
          <p:spPr>
            <a:xfrm>
              <a:off x="777661" y="627588"/>
              <a:ext cx="1747520" cy="497026"/>
            </a:xfrm>
            <a:prstGeom prst="round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  <a:effectLst>
              <a:outerShdw blurRad="6731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9EE76026-C42C-1049-FE81-72AB54E00B7C}"/>
                </a:ext>
              </a:extLst>
            </p:cNvPr>
            <p:cNvSpPr txBox="1"/>
            <p:nvPr/>
          </p:nvSpPr>
          <p:spPr>
            <a:xfrm>
              <a:off x="902620" y="687298"/>
              <a:ext cx="1497603" cy="3776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LOGO</a:t>
              </a:r>
              <a:endParaRPr lang="zh-CN" altLang="en-US" b="1" dirty="0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C502BA0-F2A5-6B74-FBC6-3C28C89FF8C7}"/>
              </a:ext>
            </a:extLst>
          </p:cNvPr>
          <p:cNvGrpSpPr/>
          <p:nvPr/>
        </p:nvGrpSpPr>
        <p:grpSpPr>
          <a:xfrm>
            <a:off x="673538" y="1773898"/>
            <a:ext cx="6760845" cy="2704161"/>
            <a:chOff x="673538" y="1481759"/>
            <a:chExt cx="6760845" cy="2704161"/>
          </a:xfrm>
        </p:grpSpPr>
        <p:sp>
          <p:nvSpPr>
            <p:cNvPr id="86" name="文本框 6">
              <a:extLst>
                <a:ext uri="{FF2B5EF4-FFF2-40B4-BE49-F238E27FC236}">
                  <a16:creationId xmlns:a16="http://schemas.microsoft.com/office/drawing/2014/main" id="{257DC56B-5E3F-C704-4FDF-880E75E7CC66}"/>
                </a:ext>
              </a:extLst>
            </p:cNvPr>
            <p:cNvSpPr txBox="1"/>
            <p:nvPr/>
          </p:nvSpPr>
          <p:spPr>
            <a:xfrm>
              <a:off x="673538" y="1723453"/>
              <a:ext cx="6760845" cy="2185214"/>
            </a:xfrm>
            <a:prstGeom prst="rect">
              <a:avLst/>
            </a:prstGeom>
            <a:noFill/>
            <a:effectLst>
              <a:outerShdw blurRad="596900" algn="ctr" rotWithShape="0">
                <a:prstClr val="black">
                  <a:alpha val="16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rPr>
                <a:t>国内人群作息时间</a:t>
              </a:r>
              <a:endParaRPr kumimoji="0" lang="en-US" altLang="zh-CN" sz="60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</a:rPr>
                <a:t>调查报告</a:t>
              </a: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BE74FB16-DEC0-8D39-BDB3-91A32519C681}"/>
                </a:ext>
              </a:extLst>
            </p:cNvPr>
            <p:cNvSpPr txBox="1"/>
            <p:nvPr/>
          </p:nvSpPr>
          <p:spPr>
            <a:xfrm>
              <a:off x="3549156" y="3093680"/>
              <a:ext cx="249437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Arial" panose="020B0604020202020204" pitchFamily="34" charset="0"/>
                </a:rPr>
                <a:t>The rest time of domestic </a:t>
              </a:r>
              <a:r>
                <a:rPr kumimoji="0" lang="en-US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Arial" panose="020B0604020202020204" pitchFamily="34" charset="0"/>
                </a:rPr>
                <a:t>peopleReport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Arial" panose="020B0604020202020204" pitchFamily="34" charset="0"/>
                </a:rPr>
                <a:t> of investigation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29F12FF-568F-F347-A640-A3EA134F8DE2}"/>
                </a:ext>
              </a:extLst>
            </p:cNvPr>
            <p:cNvSpPr txBox="1"/>
            <p:nvPr/>
          </p:nvSpPr>
          <p:spPr>
            <a:xfrm>
              <a:off x="765432" y="1481759"/>
              <a:ext cx="24714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Arial" panose="020B0604020202020204" pitchFamily="34" charset="0"/>
                </a:rPr>
                <a:t>Chinese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7" name="直接箭头连接符 6">
              <a:extLst>
                <a:ext uri="{FF2B5EF4-FFF2-40B4-BE49-F238E27FC236}">
                  <a16:creationId xmlns:a16="http://schemas.microsoft.com/office/drawing/2014/main" id="{33AA1C9A-4D36-F1B7-2E90-48FEE74BFC1A}"/>
                </a:ext>
              </a:extLst>
            </p:cNvPr>
            <p:cNvCxnSpPr>
              <a:cxnSpLocks/>
            </p:cNvCxnSpPr>
            <p:nvPr/>
          </p:nvCxnSpPr>
          <p:spPr>
            <a:xfrm>
              <a:off x="835666" y="4185920"/>
              <a:ext cx="5260334" cy="0"/>
            </a:xfrm>
            <a:prstGeom prst="straightConnector1">
              <a:avLst/>
            </a:prstGeom>
            <a:ln w="12700">
              <a:solidFill>
                <a:schemeClr val="bg1"/>
              </a:solidFill>
              <a:headEnd w="med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9B6A5EB-9973-6C00-63B5-91F7FFB23C94}"/>
              </a:ext>
            </a:extLst>
          </p:cNvPr>
          <p:cNvGrpSpPr/>
          <p:nvPr/>
        </p:nvGrpSpPr>
        <p:grpSpPr>
          <a:xfrm>
            <a:off x="6744679" y="984191"/>
            <a:ext cx="5607295" cy="9263293"/>
            <a:chOff x="7272098" y="7964491"/>
            <a:chExt cx="5428316" cy="8967618"/>
          </a:xfrm>
        </p:grpSpPr>
        <p:pic>
          <p:nvPicPr>
            <p:cNvPr id="10" name="Picture 10" descr="1 hr 1x">
              <a:extLst>
                <a:ext uri="{FF2B5EF4-FFF2-40B4-BE49-F238E27FC236}">
                  <a16:creationId xmlns:a16="http://schemas.microsoft.com/office/drawing/2014/main" id="{EA182EF3-CDDA-F9FC-C4C7-57E7A7E3757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12540" y="8063366"/>
              <a:ext cx="2370871" cy="5133915"/>
            </a:xfrm>
            <a:prstGeom prst="roundRect">
              <a:avLst>
                <a:gd name="adj" fmla="val 10251"/>
              </a:avLst>
            </a:prstGeom>
            <a:noFill/>
            <a:effectLst>
              <a:outerShdw blurRad="812800" algn="ctr" rotWithShape="0">
                <a:schemeClr val="tx1">
                  <a:alpha val="2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手拿手机png素材图">
              <a:extLst>
                <a:ext uri="{FF2B5EF4-FFF2-40B4-BE49-F238E27FC236}">
                  <a16:creationId xmlns:a16="http://schemas.microsoft.com/office/drawing/2014/main" id="{54253A22-A75E-8334-1FF3-382413F2594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2098" y="7964491"/>
              <a:ext cx="5428316" cy="89676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7453A72F-4077-FD38-D392-66D3FB7AE602}"/>
              </a:ext>
            </a:extLst>
          </p:cNvPr>
          <p:cNvSpPr/>
          <p:nvPr/>
        </p:nvSpPr>
        <p:spPr>
          <a:xfrm>
            <a:off x="2106897" y="-1112520"/>
            <a:ext cx="1129961" cy="537198"/>
          </a:xfrm>
          <a:prstGeom prst="roundRect">
            <a:avLst/>
          </a:prstGeom>
          <a:solidFill>
            <a:srgbClr val="FD702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D6D0AC62-2D1B-EA28-61A8-9C615886660B}"/>
              </a:ext>
            </a:extLst>
          </p:cNvPr>
          <p:cNvSpPr/>
          <p:nvPr/>
        </p:nvSpPr>
        <p:spPr>
          <a:xfrm>
            <a:off x="4241647" y="-1112520"/>
            <a:ext cx="1129961" cy="537198"/>
          </a:xfrm>
          <a:prstGeom prst="roundRect">
            <a:avLst/>
          </a:prstGeom>
          <a:solidFill>
            <a:srgbClr val="294CF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101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DCB6D48E-A2C8-A4C3-14E3-7DB85CB7523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38000">
                    <a:srgbClr val="FD7028"/>
                  </a:gs>
                  <a:gs pos="100000">
                    <a:srgbClr val="D6DEDC">
                      <a:alpha val="0"/>
                    </a:srgbClr>
                  </a:gs>
                </a:gsLst>
                <a:lin ang="0" scaled="0"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7" name="圆: 空心 86">
            <a:extLst>
              <a:ext uri="{FF2B5EF4-FFF2-40B4-BE49-F238E27FC236}">
                <a16:creationId xmlns:a16="http://schemas.microsoft.com/office/drawing/2014/main" id="{67C5D984-3C7D-4875-F039-CCAE7C6D5D21}"/>
              </a:ext>
            </a:extLst>
          </p:cNvPr>
          <p:cNvSpPr/>
          <p:nvPr/>
        </p:nvSpPr>
        <p:spPr>
          <a:xfrm>
            <a:off x="6148474" y="1083851"/>
            <a:ext cx="9010547" cy="9010547"/>
          </a:xfrm>
          <a:prstGeom prst="donut">
            <a:avLst>
              <a:gd name="adj" fmla="val 12554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1" name="圆: 空心 130">
            <a:extLst>
              <a:ext uri="{FF2B5EF4-FFF2-40B4-BE49-F238E27FC236}">
                <a16:creationId xmlns:a16="http://schemas.microsoft.com/office/drawing/2014/main" id="{985ACD64-80CB-7FFA-4396-9CAD2E0DC6AD}"/>
              </a:ext>
            </a:extLst>
          </p:cNvPr>
          <p:cNvSpPr/>
          <p:nvPr/>
        </p:nvSpPr>
        <p:spPr>
          <a:xfrm>
            <a:off x="-2465387" y="-3685865"/>
            <a:ext cx="6707034" cy="6707034"/>
          </a:xfrm>
          <a:prstGeom prst="donut">
            <a:avLst>
              <a:gd name="adj" fmla="val 12554"/>
            </a:avLst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40232A22-F31D-868D-E428-A23038142FCC}"/>
              </a:ext>
            </a:extLst>
          </p:cNvPr>
          <p:cNvGrpSpPr/>
          <p:nvPr/>
        </p:nvGrpSpPr>
        <p:grpSpPr>
          <a:xfrm>
            <a:off x="10541534" y="385467"/>
            <a:ext cx="1185401" cy="1038408"/>
            <a:chOff x="1162905" y="5516880"/>
            <a:chExt cx="1185401" cy="1038408"/>
          </a:xfrm>
          <a:solidFill>
            <a:schemeClr val="accent2">
              <a:lumMod val="20000"/>
              <a:lumOff val="80000"/>
              <a:alpha val="20000"/>
            </a:schemeClr>
          </a:solidFill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0FACD57A-1ACB-9B4F-FF96-6AB654AD0427}"/>
                </a:ext>
              </a:extLst>
            </p:cNvPr>
            <p:cNvGrpSpPr/>
            <p:nvPr/>
          </p:nvGrpSpPr>
          <p:grpSpPr>
            <a:xfrm>
              <a:off x="1162905" y="5516880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2C4A2809-BAD0-AF80-7B67-21209C6E815B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126BA68A-ABC8-575C-160B-38C7ED473275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05239FC1-2282-C282-3EB2-811D9E2819F8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92CFB7E0-BD03-D764-BC3B-E551E8837C44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862DACA1-D0F8-2842-B24A-E2C1166CCA45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612437C6-FB76-CB7F-7C79-464007A0C33F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7E0982B1-3196-1CB6-BCB3-8B8B85908D29}"/>
                </a:ext>
              </a:extLst>
            </p:cNvPr>
            <p:cNvGrpSpPr/>
            <p:nvPr/>
          </p:nvGrpSpPr>
          <p:grpSpPr>
            <a:xfrm>
              <a:off x="1162905" y="5705683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7C0C4173-C9B0-B533-9A58-F26999BAF1F2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01765066-6514-61A9-E786-511344776FF2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78F76276-0068-E9F9-44E9-6BE44977B791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070418B7-5E79-D467-BC19-2D7DB75454E5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E58D9C0D-4E3F-485F-D66F-0F45BF7DF3A1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DE2E4C76-788E-56CC-06F2-BFA4CFB4FF1E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2F1B6CB6-DB73-3F0D-2E38-F537669248FC}"/>
                </a:ext>
              </a:extLst>
            </p:cNvPr>
            <p:cNvGrpSpPr/>
            <p:nvPr/>
          </p:nvGrpSpPr>
          <p:grpSpPr>
            <a:xfrm>
              <a:off x="1162905" y="5894486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588D7CC7-94B9-CF7A-89E7-8A18A2DAFCA7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80F72686-7322-4B2A-57AB-548763DCF872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B83CA240-4322-AA0F-54F3-4CF35CEBC907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641EB1F5-ED03-EA92-7C7B-CAE6C309F8ED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129CA6F2-CA1B-36DD-C4B5-A2FE42312901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034C6997-F7AB-BA81-F0CA-113B85963D33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609A649E-ED98-1360-C402-F1DDED8E7843}"/>
                </a:ext>
              </a:extLst>
            </p:cNvPr>
            <p:cNvGrpSpPr/>
            <p:nvPr/>
          </p:nvGrpSpPr>
          <p:grpSpPr>
            <a:xfrm>
              <a:off x="1162905" y="6083289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09079968-4621-3236-1AB3-885623A9922F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67533F87-DFDE-F1BA-6CED-A811EB074F40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09C4566D-98B8-B3CF-9FDA-8AD144CD48E1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96C1E505-7D85-5543-26A2-75DAC1030BA9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77ECF0B1-69C9-6798-F332-817A716A62AD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204C7CF8-BAB9-053E-2CB2-F6F032763F1C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E9BE46DF-4B80-BF57-45BF-F4B0DDB10927}"/>
                </a:ext>
              </a:extLst>
            </p:cNvPr>
            <p:cNvGrpSpPr/>
            <p:nvPr/>
          </p:nvGrpSpPr>
          <p:grpSpPr>
            <a:xfrm>
              <a:off x="1162905" y="6272092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8DADC652-4278-B365-8590-D02E85FE9518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D94F7B4A-A34E-6BAE-74C0-FF09C3EA25B7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34C0D446-69B8-6430-3F93-B7112E451B55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03B27F49-CE29-C019-7742-8F0C913AD7FF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290AC6CC-CE9C-9F94-DEA0-656A686B4FD9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678D6AF3-2B46-2544-3524-ECAE7ACB64E7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0D85C12E-9741-FCE4-B40D-4EC1B8C3D871}"/>
                </a:ext>
              </a:extLst>
            </p:cNvPr>
            <p:cNvGrpSpPr/>
            <p:nvPr/>
          </p:nvGrpSpPr>
          <p:grpSpPr>
            <a:xfrm>
              <a:off x="1162905" y="6460893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9C125DDD-B06B-6997-0582-F5E274323148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25BAF7F1-C012-BE1A-B309-9F7CE2711637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19247C88-7685-6F6E-8B37-8AF392F3765B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F6AA5051-56BF-D08F-255A-DA5091DF5725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1D5CC70C-EC0F-EED3-17C3-2254BFEB8149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647D02BF-BF85-92BE-411C-CCB7EEE92B7B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C40B58CB-B6C5-6B20-FF4F-B7BA1B107BE4}"/>
              </a:ext>
            </a:extLst>
          </p:cNvPr>
          <p:cNvGrpSpPr/>
          <p:nvPr/>
        </p:nvGrpSpPr>
        <p:grpSpPr>
          <a:xfrm>
            <a:off x="617465" y="5669280"/>
            <a:ext cx="1185401" cy="1038408"/>
            <a:chOff x="1162905" y="5516880"/>
            <a:chExt cx="1185401" cy="1038408"/>
          </a:xfrm>
          <a:solidFill>
            <a:schemeClr val="accent2">
              <a:lumMod val="20000"/>
              <a:lumOff val="80000"/>
              <a:alpha val="20000"/>
            </a:schemeClr>
          </a:solidFill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C901EE27-895C-1AFD-DBB2-6DAEC15B4AA9}"/>
                </a:ext>
              </a:extLst>
            </p:cNvPr>
            <p:cNvGrpSpPr/>
            <p:nvPr/>
          </p:nvGrpSpPr>
          <p:grpSpPr>
            <a:xfrm>
              <a:off x="1162905" y="5516880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F545EE94-36E4-10A6-B2F3-E8024A0BD163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4570F4AF-32AD-9409-3144-37A577FEB1AE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6D5CD9A7-8DB4-A6A4-F47D-D1BAD71A7BC6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56771DF7-2914-FE16-42D5-3E5FE573B66A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DCA2A023-C95D-00F9-20C1-DF7A3EDA98F1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8E0E995A-2685-FC7D-A814-459B406512E2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26F8F828-7B67-D69C-7E6D-BD148BBBC9C3}"/>
                </a:ext>
              </a:extLst>
            </p:cNvPr>
            <p:cNvGrpSpPr/>
            <p:nvPr/>
          </p:nvGrpSpPr>
          <p:grpSpPr>
            <a:xfrm>
              <a:off x="1162905" y="5705683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77702630-9F9F-078D-D678-A634A69B4785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F6B77F2F-0732-D3B0-40DE-E794FC63F2F1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7567CBAA-E52A-C8BB-F98F-FB80570FE50A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69A96819-F8C0-CA9B-3707-E5BF3E00D236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3251C3BD-6CD5-BD2E-551F-3F8E98DD0E4D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6585DADC-C8C4-4750-17F4-DE06C907D0BD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D7485959-831B-E38A-1B0C-5B1073E5FF30}"/>
                </a:ext>
              </a:extLst>
            </p:cNvPr>
            <p:cNvGrpSpPr/>
            <p:nvPr/>
          </p:nvGrpSpPr>
          <p:grpSpPr>
            <a:xfrm>
              <a:off x="1162905" y="5894486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780B4E51-9A24-F39A-8786-BBF011EE647D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820B4E7B-1A2A-4F0F-1E97-A5C6A4452CA8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7F337F45-7E0A-9122-1E3A-63256A6829D9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8D32FF88-1ACB-9FC2-14C6-8645859A290A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DF2451F9-4D07-894B-5C84-07A6A3091C16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CD0597B2-E185-7F5D-7E7C-7CEEAF96DD46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52B596CC-6881-DE63-3595-B82A54C7B875}"/>
                </a:ext>
              </a:extLst>
            </p:cNvPr>
            <p:cNvGrpSpPr/>
            <p:nvPr/>
          </p:nvGrpSpPr>
          <p:grpSpPr>
            <a:xfrm>
              <a:off x="1162905" y="6083289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AFE10714-D862-5427-5DE1-34254057AB21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79DCF2F0-5041-3B20-E274-1E56E612717A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13B964CC-4CA9-5676-C28F-BF205D0CF4C4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0CCDEE60-8CB6-8F27-0EAA-DEB7477F648A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4D68BCA1-B68E-9283-4C6C-653F0D09F203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8A46A927-782B-6A0F-2565-3D03056786A5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CD561813-762F-FD6A-849A-7BAD800A7657}"/>
                </a:ext>
              </a:extLst>
            </p:cNvPr>
            <p:cNvGrpSpPr/>
            <p:nvPr/>
          </p:nvGrpSpPr>
          <p:grpSpPr>
            <a:xfrm>
              <a:off x="1162905" y="6272092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B5A155E1-48E2-EB65-14D3-DA7292B9653E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73889A22-9FA3-8DBB-619A-185C8A66AFD5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B0AC8A49-790B-E436-22FC-DC4FA8861F2B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41CDF56A-E4AF-9DDB-B55D-F8D8B0743D1E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F44D0F42-9658-14C4-F543-D40AD1F11E76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C0486625-37C7-98D6-FF3D-2058F9DE1220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4E80B5AE-8572-3F4F-3233-5236C0706DA7}"/>
                </a:ext>
              </a:extLst>
            </p:cNvPr>
            <p:cNvGrpSpPr/>
            <p:nvPr/>
          </p:nvGrpSpPr>
          <p:grpSpPr>
            <a:xfrm>
              <a:off x="1162905" y="6460893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521266FA-87DF-C6EF-F3DF-E3B54A5C530B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A016BF99-C676-0856-CA7A-4EC74E689B50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7AB93331-21CC-C9C9-2215-66E4BFF9B67F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02C81028-2700-0971-4165-A26E750A979A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CE77FD76-B136-F920-6241-EEFCF0642419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6FDD5C55-3D41-10E3-9CE7-87708997AF6B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40" name="圆: 空心 139">
            <a:extLst>
              <a:ext uri="{FF2B5EF4-FFF2-40B4-BE49-F238E27FC236}">
                <a16:creationId xmlns:a16="http://schemas.microsoft.com/office/drawing/2014/main" id="{23EBD636-D57C-A99A-882D-3A186B339362}"/>
              </a:ext>
            </a:extLst>
          </p:cNvPr>
          <p:cNvSpPr/>
          <p:nvPr/>
        </p:nvSpPr>
        <p:spPr>
          <a:xfrm>
            <a:off x="11534926" y="1546537"/>
            <a:ext cx="195227" cy="195227"/>
          </a:xfrm>
          <a:prstGeom prst="donut">
            <a:avLst>
              <a:gd name="adj" fmla="val 1180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1" name="圆: 空心 140">
            <a:extLst>
              <a:ext uri="{FF2B5EF4-FFF2-40B4-BE49-F238E27FC236}">
                <a16:creationId xmlns:a16="http://schemas.microsoft.com/office/drawing/2014/main" id="{767D7C7A-60B6-2382-45E7-52390EDB4693}"/>
              </a:ext>
            </a:extLst>
          </p:cNvPr>
          <p:cNvSpPr/>
          <p:nvPr/>
        </p:nvSpPr>
        <p:spPr>
          <a:xfrm>
            <a:off x="11534926" y="1823356"/>
            <a:ext cx="195227" cy="195227"/>
          </a:xfrm>
          <a:prstGeom prst="donut">
            <a:avLst>
              <a:gd name="adj" fmla="val 1180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2" name="圆: 空心 141">
            <a:extLst>
              <a:ext uri="{FF2B5EF4-FFF2-40B4-BE49-F238E27FC236}">
                <a16:creationId xmlns:a16="http://schemas.microsoft.com/office/drawing/2014/main" id="{2384FCEB-5F2F-2249-3FAB-AE13B587F718}"/>
              </a:ext>
            </a:extLst>
          </p:cNvPr>
          <p:cNvSpPr/>
          <p:nvPr/>
        </p:nvSpPr>
        <p:spPr>
          <a:xfrm>
            <a:off x="11534926" y="2076323"/>
            <a:ext cx="195227" cy="195227"/>
          </a:xfrm>
          <a:prstGeom prst="donut">
            <a:avLst>
              <a:gd name="adj" fmla="val 1180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3742D83-D9C4-C98F-009E-394E7E3936FC}"/>
              </a:ext>
            </a:extLst>
          </p:cNvPr>
          <p:cNvGrpSpPr/>
          <p:nvPr/>
        </p:nvGrpSpPr>
        <p:grpSpPr>
          <a:xfrm>
            <a:off x="654479" y="4999261"/>
            <a:ext cx="3180921" cy="344229"/>
            <a:chOff x="684959" y="4999261"/>
            <a:chExt cx="3180921" cy="344229"/>
          </a:xfrm>
        </p:grpSpPr>
        <p:sp>
          <p:nvSpPr>
            <p:cNvPr id="145" name="矩形: 圆角 144">
              <a:extLst>
                <a:ext uri="{FF2B5EF4-FFF2-40B4-BE49-F238E27FC236}">
                  <a16:creationId xmlns:a16="http://schemas.microsoft.com/office/drawing/2014/main" id="{7728C8CA-3D20-6854-3406-7FAF9D61DE69}"/>
                </a:ext>
              </a:extLst>
            </p:cNvPr>
            <p:cNvSpPr/>
            <p:nvPr/>
          </p:nvSpPr>
          <p:spPr>
            <a:xfrm>
              <a:off x="816304" y="4999261"/>
              <a:ext cx="1182283" cy="34422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D7028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147" name="矩形: 圆角 146">
              <a:extLst>
                <a:ext uri="{FF2B5EF4-FFF2-40B4-BE49-F238E27FC236}">
                  <a16:creationId xmlns:a16="http://schemas.microsoft.com/office/drawing/2014/main" id="{292D50A4-7F89-8617-2BD3-6DB80D4541D3}"/>
                </a:ext>
              </a:extLst>
            </p:cNvPr>
            <p:cNvSpPr/>
            <p:nvPr/>
          </p:nvSpPr>
          <p:spPr>
            <a:xfrm>
              <a:off x="2297351" y="4999261"/>
              <a:ext cx="1568529" cy="34422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D7028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1AEEC0ED-9B61-C56F-0D4F-AFCBD69FB5B4}"/>
                </a:ext>
              </a:extLst>
            </p:cNvPr>
            <p:cNvSpPr txBox="1"/>
            <p:nvPr/>
          </p:nvSpPr>
          <p:spPr>
            <a:xfrm>
              <a:off x="2349825" y="5019401"/>
              <a:ext cx="1452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D7028"/>
                  </a:solidFill>
                  <a:effectLst/>
                  <a:uLnTx/>
                  <a:uFillTx/>
                  <a:latin typeface="+mn-ea"/>
                  <a:cs typeface="+mn-cs"/>
                </a:rPr>
                <a:t>汇报人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D7028"/>
                  </a:solidFill>
                  <a:effectLst/>
                  <a:uLnTx/>
                  <a:uFillTx/>
                  <a:latin typeface="+mn-ea"/>
                  <a:cs typeface="+mn-cs"/>
                </a:rPr>
                <a:t>: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D7028"/>
                  </a:solidFill>
                  <a:effectLst/>
                  <a:uLnTx/>
                  <a:uFillTx/>
                  <a:latin typeface="+mn-ea"/>
                  <a:cs typeface="+mn-cs"/>
                </a:rPr>
                <a:t>追逐</a:t>
              </a:r>
            </a:p>
          </p:txBody>
        </p:sp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2E04CAD7-DBFC-1C09-EE9C-54EC4FBDE86B}"/>
                </a:ext>
              </a:extLst>
            </p:cNvPr>
            <p:cNvSpPr txBox="1"/>
            <p:nvPr/>
          </p:nvSpPr>
          <p:spPr>
            <a:xfrm>
              <a:off x="684959" y="5019401"/>
              <a:ext cx="14524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D7028"/>
                  </a:solidFill>
                  <a:effectLst/>
                  <a:uLnTx/>
                  <a:uFillTx/>
                  <a:latin typeface="+mn-ea"/>
                  <a:cs typeface="Arial" panose="020B0604020202020204" pitchFamily="34" charset="0"/>
                </a:rPr>
                <a:t>2022.12</a:t>
              </a:r>
            </a:p>
          </p:txBody>
        </p:sp>
      </p:grpSp>
      <p:sp>
        <p:nvSpPr>
          <p:cNvPr id="160" name="AutoShape 16" descr="《橙子橙子橙子》芬达商业摄影">
            <a:extLst>
              <a:ext uri="{FF2B5EF4-FFF2-40B4-BE49-F238E27FC236}">
                <a16:creationId xmlns:a16="http://schemas.microsoft.com/office/drawing/2014/main" id="{7AC82B9D-B976-573E-DACA-CE3896D71ED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440635" y="2716369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BD42D92-73AE-43B3-7232-326685C27915}"/>
              </a:ext>
            </a:extLst>
          </p:cNvPr>
          <p:cNvGrpSpPr/>
          <p:nvPr/>
        </p:nvGrpSpPr>
        <p:grpSpPr>
          <a:xfrm>
            <a:off x="777661" y="627588"/>
            <a:ext cx="1329236" cy="497026"/>
            <a:chOff x="777661" y="627588"/>
            <a:chExt cx="1747520" cy="497026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B023201A-CF87-195F-A3C8-3DBF90389DF3}"/>
                </a:ext>
              </a:extLst>
            </p:cNvPr>
            <p:cNvSpPr/>
            <p:nvPr/>
          </p:nvSpPr>
          <p:spPr>
            <a:xfrm>
              <a:off x="777661" y="627588"/>
              <a:ext cx="1747520" cy="497026"/>
            </a:xfrm>
            <a:prstGeom prst="roundRect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  <a:effectLst>
              <a:outerShdw blurRad="6731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9EE76026-C42C-1049-FE81-72AB54E00B7C}"/>
                </a:ext>
              </a:extLst>
            </p:cNvPr>
            <p:cNvSpPr txBox="1"/>
            <p:nvPr/>
          </p:nvSpPr>
          <p:spPr>
            <a:xfrm>
              <a:off x="902620" y="687298"/>
              <a:ext cx="1497603" cy="3776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LOGO</a:t>
              </a:r>
              <a:endParaRPr lang="zh-CN" altLang="en-US" b="1" dirty="0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C502BA0-F2A5-6B74-FBC6-3C28C89FF8C7}"/>
              </a:ext>
            </a:extLst>
          </p:cNvPr>
          <p:cNvGrpSpPr/>
          <p:nvPr/>
        </p:nvGrpSpPr>
        <p:grpSpPr>
          <a:xfrm>
            <a:off x="673538" y="1923842"/>
            <a:ext cx="7487438" cy="2577490"/>
            <a:chOff x="673538" y="1608430"/>
            <a:chExt cx="7487438" cy="2577490"/>
          </a:xfrm>
        </p:grpSpPr>
        <p:sp>
          <p:nvSpPr>
            <p:cNvPr id="86" name="文本框 6">
              <a:extLst>
                <a:ext uri="{FF2B5EF4-FFF2-40B4-BE49-F238E27FC236}">
                  <a16:creationId xmlns:a16="http://schemas.microsoft.com/office/drawing/2014/main" id="{257DC56B-5E3F-C704-4FDF-880E75E7CC66}"/>
                </a:ext>
              </a:extLst>
            </p:cNvPr>
            <p:cNvSpPr txBox="1"/>
            <p:nvPr/>
          </p:nvSpPr>
          <p:spPr>
            <a:xfrm>
              <a:off x="673538" y="1608430"/>
              <a:ext cx="6760845" cy="1536831"/>
            </a:xfrm>
            <a:prstGeom prst="rect">
              <a:avLst/>
            </a:prstGeom>
            <a:noFill/>
            <a:effectLst>
              <a:outerShdw blurRad="596900" algn="ctr" rotWithShape="0">
                <a:prstClr val="black">
                  <a:alpha val="16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rPr>
                <a:t>感谢各位观看</a:t>
              </a:r>
              <a:endParaRPr kumimoji="0" lang="zh-CN" altLang="en-US" sz="8800" b="1" i="0" u="none" strike="noStrike" kern="1200" cap="none" spc="30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BE74FB16-DEC0-8D39-BDB3-91A32519C681}"/>
                </a:ext>
              </a:extLst>
            </p:cNvPr>
            <p:cNvSpPr txBox="1"/>
            <p:nvPr/>
          </p:nvSpPr>
          <p:spPr>
            <a:xfrm>
              <a:off x="785332" y="3285357"/>
              <a:ext cx="737564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Arial" panose="020B0604020202020204" pitchFamily="34" charset="0"/>
                </a:rPr>
                <a:t>Thank you for watching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7" name="直接箭头连接符 6">
              <a:extLst>
                <a:ext uri="{FF2B5EF4-FFF2-40B4-BE49-F238E27FC236}">
                  <a16:creationId xmlns:a16="http://schemas.microsoft.com/office/drawing/2014/main" id="{33AA1C9A-4D36-F1B7-2E90-48FEE74BFC1A}"/>
                </a:ext>
              </a:extLst>
            </p:cNvPr>
            <p:cNvCxnSpPr>
              <a:cxnSpLocks/>
            </p:cNvCxnSpPr>
            <p:nvPr/>
          </p:nvCxnSpPr>
          <p:spPr>
            <a:xfrm>
              <a:off x="835666" y="4185920"/>
              <a:ext cx="5260334" cy="0"/>
            </a:xfrm>
            <a:prstGeom prst="straightConnector1">
              <a:avLst/>
            </a:prstGeom>
            <a:ln w="12700">
              <a:solidFill>
                <a:schemeClr val="bg1"/>
              </a:solidFill>
              <a:headEnd w="med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9B6A5EB-9973-6C00-63B5-91F7FFB23C94}"/>
              </a:ext>
            </a:extLst>
          </p:cNvPr>
          <p:cNvGrpSpPr/>
          <p:nvPr/>
        </p:nvGrpSpPr>
        <p:grpSpPr>
          <a:xfrm>
            <a:off x="6744679" y="984191"/>
            <a:ext cx="5607295" cy="9263293"/>
            <a:chOff x="7272098" y="7964491"/>
            <a:chExt cx="5428316" cy="8967618"/>
          </a:xfrm>
        </p:grpSpPr>
        <p:pic>
          <p:nvPicPr>
            <p:cNvPr id="10" name="Picture 10" descr="1 hr 1x">
              <a:extLst>
                <a:ext uri="{FF2B5EF4-FFF2-40B4-BE49-F238E27FC236}">
                  <a16:creationId xmlns:a16="http://schemas.microsoft.com/office/drawing/2014/main" id="{EA182EF3-CDDA-F9FC-C4C7-57E7A7E3757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12540" y="8063366"/>
              <a:ext cx="2370871" cy="5133915"/>
            </a:xfrm>
            <a:prstGeom prst="roundRect">
              <a:avLst>
                <a:gd name="adj" fmla="val 10251"/>
              </a:avLst>
            </a:prstGeom>
            <a:noFill/>
            <a:effectLst>
              <a:outerShdw blurRad="812800" algn="ctr" rotWithShape="0">
                <a:schemeClr val="tx1">
                  <a:alpha val="2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手拿手机png素材图">
              <a:extLst>
                <a:ext uri="{FF2B5EF4-FFF2-40B4-BE49-F238E27FC236}">
                  <a16:creationId xmlns:a16="http://schemas.microsoft.com/office/drawing/2014/main" id="{54253A22-A75E-8334-1FF3-382413F2594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2098" y="7964491"/>
              <a:ext cx="5428316" cy="89676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7453A72F-4077-FD38-D392-66D3FB7AE602}"/>
              </a:ext>
            </a:extLst>
          </p:cNvPr>
          <p:cNvSpPr/>
          <p:nvPr/>
        </p:nvSpPr>
        <p:spPr>
          <a:xfrm>
            <a:off x="2106897" y="-1112520"/>
            <a:ext cx="1129961" cy="537198"/>
          </a:xfrm>
          <a:prstGeom prst="roundRect">
            <a:avLst/>
          </a:prstGeom>
          <a:solidFill>
            <a:srgbClr val="FD702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D6D0AC62-2D1B-EA28-61A8-9C615886660B}"/>
              </a:ext>
            </a:extLst>
          </p:cNvPr>
          <p:cNvSpPr/>
          <p:nvPr/>
        </p:nvSpPr>
        <p:spPr>
          <a:xfrm>
            <a:off x="4241647" y="-1112520"/>
            <a:ext cx="1129961" cy="537198"/>
          </a:xfrm>
          <a:prstGeom prst="roundRect">
            <a:avLst/>
          </a:prstGeom>
          <a:solidFill>
            <a:srgbClr val="294CF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C5A4F24-6447-50C4-6347-8C8D26FD4185}"/>
              </a:ext>
            </a:extLst>
          </p:cNvPr>
          <p:cNvGrpSpPr/>
          <p:nvPr/>
        </p:nvGrpSpPr>
        <p:grpSpPr>
          <a:xfrm>
            <a:off x="8607241" y="640264"/>
            <a:ext cx="2256560" cy="129101"/>
            <a:chOff x="8607241" y="640264"/>
            <a:chExt cx="2256560" cy="129101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952C41F-ACE7-3511-2F7A-98DB4EEF402D}"/>
                </a:ext>
              </a:extLst>
            </p:cNvPr>
            <p:cNvSpPr txBox="1"/>
            <p:nvPr/>
          </p:nvSpPr>
          <p:spPr>
            <a:xfrm>
              <a:off x="8607241" y="646673"/>
              <a:ext cx="546537" cy="122692"/>
            </a:xfrm>
            <a:custGeom>
              <a:avLst/>
              <a:gdLst/>
              <a:ahLst/>
              <a:cxnLst/>
              <a:rect l="l" t="t" r="r" b="b"/>
              <a:pathLst>
                <a:path w="546537" h="122692">
                  <a:moveTo>
                    <a:pt x="351503" y="15890"/>
                  </a:moveTo>
                  <a:lnTo>
                    <a:pt x="346891" y="59007"/>
                  </a:lnTo>
                  <a:lnTo>
                    <a:pt x="389146" y="59007"/>
                  </a:lnTo>
                  <a:lnTo>
                    <a:pt x="393790" y="15890"/>
                  </a:lnTo>
                  <a:close/>
                  <a:moveTo>
                    <a:pt x="208626" y="15890"/>
                  </a:moveTo>
                  <a:lnTo>
                    <a:pt x="198971" y="106942"/>
                  </a:lnTo>
                  <a:lnTo>
                    <a:pt x="241366" y="106942"/>
                  </a:lnTo>
                  <a:lnTo>
                    <a:pt x="251055" y="15890"/>
                  </a:lnTo>
                  <a:close/>
                  <a:moveTo>
                    <a:pt x="469938" y="0"/>
                  </a:moveTo>
                  <a:lnTo>
                    <a:pt x="486407" y="0"/>
                  </a:lnTo>
                  <a:lnTo>
                    <a:pt x="480188" y="59752"/>
                  </a:lnTo>
                  <a:lnTo>
                    <a:pt x="528403" y="0"/>
                  </a:lnTo>
                  <a:lnTo>
                    <a:pt x="546537" y="0"/>
                  </a:lnTo>
                  <a:lnTo>
                    <a:pt x="498741" y="60313"/>
                  </a:lnTo>
                  <a:lnTo>
                    <a:pt x="536025" y="122692"/>
                  </a:lnTo>
                  <a:lnTo>
                    <a:pt x="517940" y="122692"/>
                  </a:lnTo>
                  <a:lnTo>
                    <a:pt x="480116" y="60446"/>
                  </a:lnTo>
                  <a:lnTo>
                    <a:pt x="473637" y="122692"/>
                  </a:lnTo>
                  <a:lnTo>
                    <a:pt x="457200" y="122692"/>
                  </a:lnTo>
                  <a:close/>
                  <a:moveTo>
                    <a:pt x="336590" y="0"/>
                  </a:moveTo>
                  <a:lnTo>
                    <a:pt x="411785" y="0"/>
                  </a:lnTo>
                  <a:lnTo>
                    <a:pt x="405595" y="60450"/>
                  </a:lnTo>
                  <a:lnTo>
                    <a:pt x="404059" y="74757"/>
                  </a:lnTo>
                  <a:lnTo>
                    <a:pt x="389079" y="74757"/>
                  </a:lnTo>
                  <a:lnTo>
                    <a:pt x="401974" y="122692"/>
                  </a:lnTo>
                  <a:lnTo>
                    <a:pt x="385706" y="122692"/>
                  </a:lnTo>
                  <a:lnTo>
                    <a:pt x="372811" y="74757"/>
                  </a:lnTo>
                  <a:lnTo>
                    <a:pt x="345333" y="74757"/>
                  </a:lnTo>
                  <a:lnTo>
                    <a:pt x="340287" y="122692"/>
                  </a:lnTo>
                  <a:lnTo>
                    <a:pt x="323850" y="122692"/>
                  </a:lnTo>
                  <a:lnTo>
                    <a:pt x="335063" y="14341"/>
                  </a:lnTo>
                  <a:close/>
                  <a:moveTo>
                    <a:pt x="203045" y="0"/>
                  </a:moveTo>
                  <a:lnTo>
                    <a:pt x="269051" y="0"/>
                  </a:lnTo>
                  <a:lnTo>
                    <a:pt x="256279" y="122692"/>
                  </a:lnTo>
                  <a:lnTo>
                    <a:pt x="180975" y="122692"/>
                  </a:lnTo>
                  <a:lnTo>
                    <a:pt x="192512" y="10984"/>
                  </a:lnTo>
                  <a:close/>
                  <a:moveTo>
                    <a:pt x="0" y="0"/>
                  </a:moveTo>
                  <a:lnTo>
                    <a:pt x="16406" y="0"/>
                  </a:lnTo>
                  <a:lnTo>
                    <a:pt x="29997" y="95447"/>
                  </a:lnTo>
                  <a:lnTo>
                    <a:pt x="60775" y="0"/>
                  </a:lnTo>
                  <a:lnTo>
                    <a:pt x="76824" y="0"/>
                  </a:lnTo>
                  <a:lnTo>
                    <a:pt x="89748" y="95447"/>
                  </a:lnTo>
                  <a:lnTo>
                    <a:pt x="121192" y="0"/>
                  </a:lnTo>
                  <a:lnTo>
                    <a:pt x="137412" y="0"/>
                  </a:lnTo>
                  <a:lnTo>
                    <a:pt x="95503" y="122692"/>
                  </a:lnTo>
                  <a:lnTo>
                    <a:pt x="77682" y="122692"/>
                  </a:lnTo>
                  <a:lnTo>
                    <a:pt x="65321" y="31308"/>
                  </a:lnTo>
                  <a:lnTo>
                    <a:pt x="35940" y="122692"/>
                  </a:lnTo>
                  <a:lnTo>
                    <a:pt x="18121" y="12269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sz="1100" b="1" spc="300" dirty="0"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C38D151-E2E1-4C2E-E3ED-7FE977AFFAC9}"/>
                </a:ext>
              </a:extLst>
            </p:cNvPr>
            <p:cNvSpPr txBox="1"/>
            <p:nvPr/>
          </p:nvSpPr>
          <p:spPr>
            <a:xfrm>
              <a:off x="9513192" y="640264"/>
              <a:ext cx="498352" cy="122692"/>
            </a:xfrm>
            <a:custGeom>
              <a:avLst/>
              <a:gdLst/>
              <a:ahLst/>
              <a:cxnLst/>
              <a:rect l="l" t="t" r="r" b="b"/>
              <a:pathLst>
                <a:path w="498352" h="122692">
                  <a:moveTo>
                    <a:pt x="27653" y="15890"/>
                  </a:moveTo>
                  <a:lnTo>
                    <a:pt x="23041" y="59007"/>
                  </a:lnTo>
                  <a:lnTo>
                    <a:pt x="65296" y="59007"/>
                  </a:lnTo>
                  <a:lnTo>
                    <a:pt x="69940" y="15890"/>
                  </a:lnTo>
                  <a:close/>
                  <a:moveTo>
                    <a:pt x="411102" y="0"/>
                  </a:moveTo>
                  <a:lnTo>
                    <a:pt x="498352" y="0"/>
                  </a:lnTo>
                  <a:lnTo>
                    <a:pt x="496791" y="15890"/>
                  </a:lnTo>
                  <a:lnTo>
                    <a:pt x="461332" y="15890"/>
                  </a:lnTo>
                  <a:lnTo>
                    <a:pt x="450120" y="122692"/>
                  </a:lnTo>
                  <a:lnTo>
                    <a:pt x="433683" y="122692"/>
                  </a:lnTo>
                  <a:lnTo>
                    <a:pt x="444896" y="15890"/>
                  </a:lnTo>
                  <a:lnTo>
                    <a:pt x="409575" y="15890"/>
                  </a:lnTo>
                  <a:close/>
                  <a:moveTo>
                    <a:pt x="287561" y="0"/>
                  </a:moveTo>
                  <a:lnTo>
                    <a:pt x="362899" y="0"/>
                  </a:lnTo>
                  <a:lnTo>
                    <a:pt x="360363" y="25561"/>
                  </a:lnTo>
                  <a:lnTo>
                    <a:pt x="343923" y="25561"/>
                  </a:lnTo>
                  <a:lnTo>
                    <a:pt x="344903" y="15890"/>
                  </a:lnTo>
                  <a:lnTo>
                    <a:pt x="302476" y="15890"/>
                  </a:lnTo>
                  <a:lnTo>
                    <a:pt x="298705" y="51020"/>
                  </a:lnTo>
                  <a:lnTo>
                    <a:pt x="357572" y="51020"/>
                  </a:lnTo>
                  <a:lnTo>
                    <a:pt x="351663" y="108384"/>
                  </a:lnTo>
                  <a:lnTo>
                    <a:pt x="350125" y="122692"/>
                  </a:lnTo>
                  <a:lnTo>
                    <a:pt x="278520" y="122692"/>
                  </a:lnTo>
                  <a:lnTo>
                    <a:pt x="276225" y="106942"/>
                  </a:lnTo>
                  <a:lnTo>
                    <a:pt x="335214" y="106942"/>
                  </a:lnTo>
                  <a:lnTo>
                    <a:pt x="339577" y="66908"/>
                  </a:lnTo>
                  <a:lnTo>
                    <a:pt x="280710" y="66908"/>
                  </a:lnTo>
                  <a:close/>
                  <a:moveTo>
                    <a:pt x="155615" y="0"/>
                  </a:moveTo>
                  <a:lnTo>
                    <a:pt x="229127" y="0"/>
                  </a:lnTo>
                  <a:lnTo>
                    <a:pt x="227569" y="15890"/>
                  </a:lnTo>
                  <a:lnTo>
                    <a:pt x="170526" y="15890"/>
                  </a:lnTo>
                  <a:lnTo>
                    <a:pt x="166617" y="51721"/>
                  </a:lnTo>
                  <a:lnTo>
                    <a:pt x="217074" y="51721"/>
                  </a:lnTo>
                  <a:lnTo>
                    <a:pt x="215514" y="67609"/>
                  </a:lnTo>
                  <a:lnTo>
                    <a:pt x="165061" y="67609"/>
                  </a:lnTo>
                  <a:lnTo>
                    <a:pt x="160871" y="106942"/>
                  </a:lnTo>
                  <a:lnTo>
                    <a:pt x="219597" y="106942"/>
                  </a:lnTo>
                  <a:lnTo>
                    <a:pt x="214402" y="122692"/>
                  </a:lnTo>
                  <a:lnTo>
                    <a:pt x="142875" y="122692"/>
                  </a:lnTo>
                  <a:lnTo>
                    <a:pt x="148621" y="66060"/>
                  </a:lnTo>
                  <a:lnTo>
                    <a:pt x="150023" y="52886"/>
                  </a:lnTo>
                  <a:lnTo>
                    <a:pt x="154088" y="14341"/>
                  </a:lnTo>
                  <a:close/>
                  <a:moveTo>
                    <a:pt x="12740" y="0"/>
                  </a:moveTo>
                  <a:lnTo>
                    <a:pt x="87935" y="0"/>
                  </a:lnTo>
                  <a:lnTo>
                    <a:pt x="81745" y="60450"/>
                  </a:lnTo>
                  <a:lnTo>
                    <a:pt x="80209" y="74757"/>
                  </a:lnTo>
                  <a:lnTo>
                    <a:pt x="65229" y="74757"/>
                  </a:lnTo>
                  <a:lnTo>
                    <a:pt x="78124" y="122692"/>
                  </a:lnTo>
                  <a:lnTo>
                    <a:pt x="61856" y="122692"/>
                  </a:lnTo>
                  <a:lnTo>
                    <a:pt x="48961" y="74757"/>
                  </a:lnTo>
                  <a:lnTo>
                    <a:pt x="21483" y="74757"/>
                  </a:lnTo>
                  <a:lnTo>
                    <a:pt x="16437" y="122692"/>
                  </a:lnTo>
                  <a:lnTo>
                    <a:pt x="0" y="122692"/>
                  </a:lnTo>
                  <a:lnTo>
                    <a:pt x="11213" y="1434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00" b="1" spc="300" dirty="0"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574A2A4-215D-A3FC-9C90-AB3330683E2A}"/>
                </a:ext>
              </a:extLst>
            </p:cNvPr>
            <p:cNvSpPr txBox="1"/>
            <p:nvPr/>
          </p:nvSpPr>
          <p:spPr>
            <a:xfrm>
              <a:off x="10334907" y="640264"/>
              <a:ext cx="528894" cy="122692"/>
            </a:xfrm>
            <a:custGeom>
              <a:avLst/>
              <a:gdLst/>
              <a:ahLst/>
              <a:cxnLst/>
              <a:rect l="l" t="t" r="r" b="b"/>
              <a:pathLst>
                <a:path w="528894" h="122692">
                  <a:moveTo>
                    <a:pt x="27651" y="15890"/>
                  </a:moveTo>
                  <a:lnTo>
                    <a:pt x="22059" y="67417"/>
                  </a:lnTo>
                  <a:lnTo>
                    <a:pt x="64457" y="67417"/>
                  </a:lnTo>
                  <a:lnTo>
                    <a:pt x="70080" y="15890"/>
                  </a:lnTo>
                  <a:close/>
                  <a:moveTo>
                    <a:pt x="344440" y="14770"/>
                  </a:moveTo>
                  <a:lnTo>
                    <a:pt x="319864" y="76949"/>
                  </a:lnTo>
                  <a:lnTo>
                    <a:pt x="356250" y="76949"/>
                  </a:lnTo>
                  <a:close/>
                  <a:moveTo>
                    <a:pt x="428625" y="0"/>
                  </a:moveTo>
                  <a:lnTo>
                    <a:pt x="446103" y="0"/>
                  </a:lnTo>
                  <a:lnTo>
                    <a:pt x="473015" y="56764"/>
                  </a:lnTo>
                  <a:lnTo>
                    <a:pt x="511535" y="0"/>
                  </a:lnTo>
                  <a:lnTo>
                    <a:pt x="528894" y="0"/>
                  </a:lnTo>
                  <a:lnTo>
                    <a:pt x="480131" y="71772"/>
                  </a:lnTo>
                  <a:lnTo>
                    <a:pt x="478794" y="73712"/>
                  </a:lnTo>
                  <a:lnTo>
                    <a:pt x="473512" y="122692"/>
                  </a:lnTo>
                  <a:lnTo>
                    <a:pt x="457077" y="122692"/>
                  </a:lnTo>
                  <a:lnTo>
                    <a:pt x="462404" y="71212"/>
                  </a:lnTo>
                  <a:close/>
                  <a:moveTo>
                    <a:pt x="335084" y="0"/>
                  </a:moveTo>
                  <a:lnTo>
                    <a:pt x="357458" y="0"/>
                  </a:lnTo>
                  <a:lnTo>
                    <a:pt x="381394" y="122692"/>
                  </a:lnTo>
                  <a:lnTo>
                    <a:pt x="365048" y="122692"/>
                  </a:lnTo>
                  <a:lnTo>
                    <a:pt x="359161" y="92838"/>
                  </a:lnTo>
                  <a:lnTo>
                    <a:pt x="314071" y="92838"/>
                  </a:lnTo>
                  <a:lnTo>
                    <a:pt x="301877" y="122692"/>
                  </a:lnTo>
                  <a:lnTo>
                    <a:pt x="285750" y="122692"/>
                  </a:lnTo>
                  <a:close/>
                  <a:moveTo>
                    <a:pt x="155613" y="0"/>
                  </a:moveTo>
                  <a:lnTo>
                    <a:pt x="172082" y="0"/>
                  </a:lnTo>
                  <a:lnTo>
                    <a:pt x="160871" y="106942"/>
                  </a:lnTo>
                  <a:lnTo>
                    <a:pt x="219597" y="106942"/>
                  </a:lnTo>
                  <a:lnTo>
                    <a:pt x="214402" y="122692"/>
                  </a:lnTo>
                  <a:lnTo>
                    <a:pt x="142875" y="122692"/>
                  </a:lnTo>
                  <a:close/>
                  <a:moveTo>
                    <a:pt x="12740" y="0"/>
                  </a:moveTo>
                  <a:lnTo>
                    <a:pt x="88076" y="0"/>
                  </a:lnTo>
                  <a:lnTo>
                    <a:pt x="80905" y="68859"/>
                  </a:lnTo>
                  <a:lnTo>
                    <a:pt x="79367" y="83167"/>
                  </a:lnTo>
                  <a:lnTo>
                    <a:pt x="20639" y="83167"/>
                  </a:lnTo>
                  <a:lnTo>
                    <a:pt x="16435" y="122692"/>
                  </a:lnTo>
                  <a:lnTo>
                    <a:pt x="0" y="122692"/>
                  </a:lnTo>
                  <a:lnTo>
                    <a:pt x="11213" y="1434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100" b="1" spc="300">
                  <a:solidFill>
                    <a:srgbClr val="294CFD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defRPr>
              </a:lvl1pPr>
            </a:lstStyle>
            <a:p>
              <a:endParaRPr lang="en-US" altLang="zh-CN" dirty="0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52909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7">
            <a:extLst>
              <a:ext uri="{FF2B5EF4-FFF2-40B4-BE49-F238E27FC236}">
                <a16:creationId xmlns:a16="http://schemas.microsoft.com/office/drawing/2014/main" id="{306ACEBD-9F9A-5C0D-B008-339061A366B3}"/>
              </a:ext>
            </a:extLst>
          </p:cNvPr>
          <p:cNvSpPr/>
          <p:nvPr/>
        </p:nvSpPr>
        <p:spPr>
          <a:xfrm flipH="1" flipV="1">
            <a:off x="-107358" y="5627230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0D28A1C-CFAF-DE5C-6B6E-ED289BEC7F7F}"/>
              </a:ext>
            </a:extLst>
          </p:cNvPr>
          <p:cNvSpPr txBox="1"/>
          <p:nvPr/>
        </p:nvSpPr>
        <p:spPr>
          <a:xfrm>
            <a:off x="3223378" y="5672996"/>
            <a:ext cx="1376175" cy="157104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solidFill>
            <a:srgbClr val="00FFF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D8EFFE7D-35E1-B6FD-F308-FDA9910CDE10}"/>
              </a:ext>
            </a:extLst>
          </p:cNvPr>
          <p:cNvCxnSpPr>
            <a:cxnSpLocks/>
          </p:cNvCxnSpPr>
          <p:nvPr/>
        </p:nvCxnSpPr>
        <p:spPr>
          <a:xfrm flipH="1">
            <a:off x="2906867" y="3508800"/>
            <a:ext cx="170501" cy="0"/>
          </a:xfrm>
          <a:prstGeom prst="line">
            <a:avLst/>
          </a:prstGeom>
          <a:ln w="25400" cap="rnd">
            <a:gradFill>
              <a:gsLst>
                <a:gs pos="20000">
                  <a:srgbClr val="00FFFF">
                    <a:alpha val="0"/>
                  </a:srgbClr>
                </a:gs>
                <a:gs pos="100000">
                  <a:srgbClr val="00FFFF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0A44515E-6229-5EA1-494A-305745E059F0}"/>
              </a:ext>
            </a:extLst>
          </p:cNvPr>
          <p:cNvCxnSpPr>
            <a:cxnSpLocks/>
          </p:cNvCxnSpPr>
          <p:nvPr/>
        </p:nvCxnSpPr>
        <p:spPr>
          <a:xfrm rot="5400000" flipH="1">
            <a:off x="2821617" y="3594051"/>
            <a:ext cx="170501" cy="0"/>
          </a:xfrm>
          <a:prstGeom prst="line">
            <a:avLst/>
          </a:prstGeom>
          <a:ln w="25400" cap="rnd">
            <a:gradFill>
              <a:gsLst>
                <a:gs pos="20000">
                  <a:srgbClr val="00FFFF">
                    <a:alpha val="0"/>
                  </a:srgbClr>
                </a:gs>
                <a:gs pos="100000">
                  <a:srgbClr val="00FFFF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929581D-0A1C-5730-5E93-DCA57CE5A549}"/>
              </a:ext>
            </a:extLst>
          </p:cNvPr>
          <p:cNvGrpSpPr/>
          <p:nvPr/>
        </p:nvGrpSpPr>
        <p:grpSpPr>
          <a:xfrm flipH="1">
            <a:off x="4745571" y="3508800"/>
            <a:ext cx="170501" cy="170501"/>
            <a:chOff x="2968869" y="10878820"/>
            <a:chExt cx="276484" cy="276484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2B7BEAF4-AFD9-58F5-E104-D814C94C00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AB288D28-C994-2102-24E2-42512382B812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0698AD6-08C0-2019-CA6C-CE71AAAA4A66}"/>
              </a:ext>
            </a:extLst>
          </p:cNvPr>
          <p:cNvGrpSpPr/>
          <p:nvPr/>
        </p:nvGrpSpPr>
        <p:grpSpPr>
          <a:xfrm flipH="1" flipV="1">
            <a:off x="4745571" y="5324357"/>
            <a:ext cx="170501" cy="170501"/>
            <a:chOff x="2968869" y="10878820"/>
            <a:chExt cx="276484" cy="276484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F804B119-474E-6A99-8C52-19ADEF7EB91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023C898D-0F4D-6BDB-156A-2677124698E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A548BBB-B18B-F259-075C-E8256934F712}"/>
              </a:ext>
            </a:extLst>
          </p:cNvPr>
          <p:cNvGrpSpPr/>
          <p:nvPr/>
        </p:nvGrpSpPr>
        <p:grpSpPr>
          <a:xfrm flipV="1">
            <a:off x="2906867" y="5324357"/>
            <a:ext cx="170501" cy="170501"/>
            <a:chOff x="2968869" y="10878820"/>
            <a:chExt cx="276484" cy="276484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00B864DB-071F-A34E-BAC4-57B5A19F9E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2D8CE829-B00C-946D-A418-BB45C602261F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8568D9EB-6127-7509-03EE-0D8361AB85D4}"/>
              </a:ext>
            </a:extLst>
          </p:cNvPr>
          <p:cNvSpPr txBox="1"/>
          <p:nvPr/>
        </p:nvSpPr>
        <p:spPr>
          <a:xfrm>
            <a:off x="5687024" y="3513604"/>
            <a:ext cx="2986750" cy="356214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solidFill>
            <a:srgbClr val="00FFF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300" normalizeH="0" baseline="0" noProof="0" dirty="0">
              <a:ln>
                <a:noFill/>
              </a:ln>
              <a:solidFill>
                <a:srgbClr val="ECBD8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1" name="Rectangle 151">
            <a:extLst>
              <a:ext uri="{FF2B5EF4-FFF2-40B4-BE49-F238E27FC236}">
                <a16:creationId xmlns:a16="http://schemas.microsoft.com/office/drawing/2014/main" id="{FF40F1C1-DF6A-0AF2-A563-9A07E06DA7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2298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42" name="Rectangle 152">
            <a:extLst>
              <a:ext uri="{FF2B5EF4-FFF2-40B4-BE49-F238E27FC236}">
                <a16:creationId xmlns:a16="http://schemas.microsoft.com/office/drawing/2014/main" id="{EF845137-9AAF-232E-0165-DC3E4BAB38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2298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43" name="Rectangle 153">
            <a:extLst>
              <a:ext uri="{FF2B5EF4-FFF2-40B4-BE49-F238E27FC236}">
                <a16:creationId xmlns:a16="http://schemas.microsoft.com/office/drawing/2014/main" id="{E0699BE0-F172-5D1D-DEF6-A0B22EE8C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9627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44" name="Rectangle 154">
            <a:extLst>
              <a:ext uri="{FF2B5EF4-FFF2-40B4-BE49-F238E27FC236}">
                <a16:creationId xmlns:a16="http://schemas.microsoft.com/office/drawing/2014/main" id="{2399AFA4-8ED8-97E9-4620-965C35922D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9627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45" name="Rectangle 155">
            <a:extLst>
              <a:ext uri="{FF2B5EF4-FFF2-40B4-BE49-F238E27FC236}">
                <a16:creationId xmlns:a16="http://schemas.microsoft.com/office/drawing/2014/main" id="{936DF2EE-7F60-C8AC-38E5-A5899533B8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6955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46" name="Rectangle 156">
            <a:extLst>
              <a:ext uri="{FF2B5EF4-FFF2-40B4-BE49-F238E27FC236}">
                <a16:creationId xmlns:a16="http://schemas.microsoft.com/office/drawing/2014/main" id="{1BF53AE2-050E-AA9C-B3DC-8514938021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6955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47" name="Rectangle 157">
            <a:extLst>
              <a:ext uri="{FF2B5EF4-FFF2-40B4-BE49-F238E27FC236}">
                <a16:creationId xmlns:a16="http://schemas.microsoft.com/office/drawing/2014/main" id="{1D3571E4-464E-AD2E-5F70-981E6C155D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5728" y="1159062"/>
            <a:ext cx="3613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48" name="Rectangle 158">
            <a:extLst>
              <a:ext uri="{FF2B5EF4-FFF2-40B4-BE49-F238E27FC236}">
                <a16:creationId xmlns:a16="http://schemas.microsoft.com/office/drawing/2014/main" id="{7D7FB36C-8D52-1CE5-88A8-7B1CFA7C15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5728" y="1159062"/>
            <a:ext cx="3613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49" name="Rectangle 159">
            <a:extLst>
              <a:ext uri="{FF2B5EF4-FFF2-40B4-BE49-F238E27FC236}">
                <a16:creationId xmlns:a16="http://schemas.microsoft.com/office/drawing/2014/main" id="{EE3DC712-96DE-96E6-1DE5-D28BDE6871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3056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50" name="Rectangle 160">
            <a:extLst>
              <a:ext uri="{FF2B5EF4-FFF2-40B4-BE49-F238E27FC236}">
                <a16:creationId xmlns:a16="http://schemas.microsoft.com/office/drawing/2014/main" id="{420035A4-756A-9C5D-9189-3338239F35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3056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51" name="Rectangle 161">
            <a:extLst>
              <a:ext uri="{FF2B5EF4-FFF2-40B4-BE49-F238E27FC236}">
                <a16:creationId xmlns:a16="http://schemas.microsoft.com/office/drawing/2014/main" id="{E6763A84-7AF3-BCBF-1CAF-1DEE83EC58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0384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52" name="Rectangle 162">
            <a:extLst>
              <a:ext uri="{FF2B5EF4-FFF2-40B4-BE49-F238E27FC236}">
                <a16:creationId xmlns:a16="http://schemas.microsoft.com/office/drawing/2014/main" id="{9C496276-4793-FC1F-2B61-5F78694E48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0384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53" name="Rectangle 163">
            <a:extLst>
              <a:ext uri="{FF2B5EF4-FFF2-40B4-BE49-F238E27FC236}">
                <a16:creationId xmlns:a16="http://schemas.microsoft.com/office/drawing/2014/main" id="{290412E1-F7DB-1325-910F-6C50AB54A5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7712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54" name="Rectangle 164">
            <a:extLst>
              <a:ext uri="{FF2B5EF4-FFF2-40B4-BE49-F238E27FC236}">
                <a16:creationId xmlns:a16="http://schemas.microsoft.com/office/drawing/2014/main" id="{171B8AF0-6518-D2BD-CBB1-A3205C9959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7712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55" name="Rectangle 165">
            <a:extLst>
              <a:ext uri="{FF2B5EF4-FFF2-40B4-BE49-F238E27FC236}">
                <a16:creationId xmlns:a16="http://schemas.microsoft.com/office/drawing/2014/main" id="{4E7626D6-17B9-AB95-C813-2C32A20AE4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4317" y="1159062"/>
            <a:ext cx="5781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56" name="Rectangle 166">
            <a:extLst>
              <a:ext uri="{FF2B5EF4-FFF2-40B4-BE49-F238E27FC236}">
                <a16:creationId xmlns:a16="http://schemas.microsoft.com/office/drawing/2014/main" id="{B16D06C9-2488-E23A-D2BA-C2D5F55210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4317" y="1159062"/>
            <a:ext cx="5781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57" name="Rectangle 167">
            <a:extLst>
              <a:ext uri="{FF2B5EF4-FFF2-40B4-BE49-F238E27FC236}">
                <a16:creationId xmlns:a16="http://schemas.microsoft.com/office/drawing/2014/main" id="{F1B88CB0-5B74-28C6-8153-B4CE2988E5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1645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58" name="Rectangle 168">
            <a:extLst>
              <a:ext uri="{FF2B5EF4-FFF2-40B4-BE49-F238E27FC236}">
                <a16:creationId xmlns:a16="http://schemas.microsoft.com/office/drawing/2014/main" id="{089F9F67-1C71-B736-9CC7-7A0B39D24B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1645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59" name="Rectangle 169">
            <a:extLst>
              <a:ext uri="{FF2B5EF4-FFF2-40B4-BE49-F238E27FC236}">
                <a16:creationId xmlns:a16="http://schemas.microsoft.com/office/drawing/2014/main" id="{DED67E1E-A5BC-FF61-C4EE-503EC8E191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1142" y="1197384"/>
            <a:ext cx="3613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60" name="Rectangle 170">
            <a:extLst>
              <a:ext uri="{FF2B5EF4-FFF2-40B4-BE49-F238E27FC236}">
                <a16:creationId xmlns:a16="http://schemas.microsoft.com/office/drawing/2014/main" id="{B981F161-5F8C-3807-CC00-EAC4D4D419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1142" y="1197384"/>
            <a:ext cx="3613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61" name="Rectangle 171">
            <a:extLst>
              <a:ext uri="{FF2B5EF4-FFF2-40B4-BE49-F238E27FC236}">
                <a16:creationId xmlns:a16="http://schemas.microsoft.com/office/drawing/2014/main" id="{42233919-AF34-4C4C-CC73-00F59A5307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8470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62" name="Rectangle 172">
            <a:extLst>
              <a:ext uri="{FF2B5EF4-FFF2-40B4-BE49-F238E27FC236}">
                <a16:creationId xmlns:a16="http://schemas.microsoft.com/office/drawing/2014/main" id="{A57B800D-3152-D0D9-2BE4-D51E0C5D4C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8470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63" name="Rectangle 173">
            <a:extLst>
              <a:ext uri="{FF2B5EF4-FFF2-40B4-BE49-F238E27FC236}">
                <a16:creationId xmlns:a16="http://schemas.microsoft.com/office/drawing/2014/main" id="{0D3D5903-DF83-F6CE-0626-966495D9CC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5075" y="1159062"/>
            <a:ext cx="5781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64" name="Rectangle 174">
            <a:extLst>
              <a:ext uri="{FF2B5EF4-FFF2-40B4-BE49-F238E27FC236}">
                <a16:creationId xmlns:a16="http://schemas.microsoft.com/office/drawing/2014/main" id="{D0DE0C5A-7B0A-B8D3-ED5F-1447738AD6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5075" y="1159062"/>
            <a:ext cx="5781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65" name="Rectangle 175">
            <a:extLst>
              <a:ext uri="{FF2B5EF4-FFF2-40B4-BE49-F238E27FC236}">
                <a16:creationId xmlns:a16="http://schemas.microsoft.com/office/drawing/2014/main" id="{281855D6-0743-DD2F-A813-84FA9FCCD9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2404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66" name="Rectangle 176">
            <a:extLst>
              <a:ext uri="{FF2B5EF4-FFF2-40B4-BE49-F238E27FC236}">
                <a16:creationId xmlns:a16="http://schemas.microsoft.com/office/drawing/2014/main" id="{883B2B23-1840-FCFA-EEC1-399F9D2580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2404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67" name="Rectangle 177">
            <a:extLst>
              <a:ext uri="{FF2B5EF4-FFF2-40B4-BE49-F238E27FC236}">
                <a16:creationId xmlns:a16="http://schemas.microsoft.com/office/drawing/2014/main" id="{643F0F95-CCAB-D8D5-DCF0-D030401656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9732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68" name="Rectangle 178">
            <a:extLst>
              <a:ext uri="{FF2B5EF4-FFF2-40B4-BE49-F238E27FC236}">
                <a16:creationId xmlns:a16="http://schemas.microsoft.com/office/drawing/2014/main" id="{79B7CBEF-0B1F-D1DD-DD4A-81598097AB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9732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69" name="Rectangle 179">
            <a:extLst>
              <a:ext uri="{FF2B5EF4-FFF2-40B4-BE49-F238E27FC236}">
                <a16:creationId xmlns:a16="http://schemas.microsoft.com/office/drawing/2014/main" id="{D8CD27EB-2363-92B8-FB14-5B357F94BE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7060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70" name="Rectangle 180">
            <a:extLst>
              <a:ext uri="{FF2B5EF4-FFF2-40B4-BE49-F238E27FC236}">
                <a16:creationId xmlns:a16="http://schemas.microsoft.com/office/drawing/2014/main" id="{A1F7992E-2682-F534-0CCB-04D6F5ADD0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7060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71" name="Rectangle 181">
            <a:extLst>
              <a:ext uri="{FF2B5EF4-FFF2-40B4-BE49-F238E27FC236}">
                <a16:creationId xmlns:a16="http://schemas.microsoft.com/office/drawing/2014/main" id="{CD900F35-EB8B-ACFC-BDAD-F6FFFADC4C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5833" y="1159062"/>
            <a:ext cx="4336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72" name="Rectangle 182">
            <a:extLst>
              <a:ext uri="{FF2B5EF4-FFF2-40B4-BE49-F238E27FC236}">
                <a16:creationId xmlns:a16="http://schemas.microsoft.com/office/drawing/2014/main" id="{75426EE9-1915-858E-B367-9B7BC575E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5833" y="1159062"/>
            <a:ext cx="4336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73" name="Rectangle 183">
            <a:extLst>
              <a:ext uri="{FF2B5EF4-FFF2-40B4-BE49-F238E27FC236}">
                <a16:creationId xmlns:a16="http://schemas.microsoft.com/office/drawing/2014/main" id="{D85A2CF8-8823-1161-5DA4-038082404E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3161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74" name="Rectangle 184">
            <a:extLst>
              <a:ext uri="{FF2B5EF4-FFF2-40B4-BE49-F238E27FC236}">
                <a16:creationId xmlns:a16="http://schemas.microsoft.com/office/drawing/2014/main" id="{C1B7020B-8BA5-5EE9-E479-E630B2FC36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3161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75" name="Rectangle 185">
            <a:extLst>
              <a:ext uri="{FF2B5EF4-FFF2-40B4-BE49-F238E27FC236}">
                <a16:creationId xmlns:a16="http://schemas.microsoft.com/office/drawing/2014/main" id="{53E844FC-51B6-0C2E-6F17-53194A9143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0489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76" name="Rectangle 186">
            <a:extLst>
              <a:ext uri="{FF2B5EF4-FFF2-40B4-BE49-F238E27FC236}">
                <a16:creationId xmlns:a16="http://schemas.microsoft.com/office/drawing/2014/main" id="{A405CAD8-2102-E518-6DE5-E1A13D917A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0489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77" name="Rectangle 187">
            <a:extLst>
              <a:ext uri="{FF2B5EF4-FFF2-40B4-BE49-F238E27FC236}">
                <a16:creationId xmlns:a16="http://schemas.microsoft.com/office/drawing/2014/main" id="{CAAF60C5-A79E-859C-0865-C3B104D853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7817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78" name="Rectangle 188">
            <a:extLst>
              <a:ext uri="{FF2B5EF4-FFF2-40B4-BE49-F238E27FC236}">
                <a16:creationId xmlns:a16="http://schemas.microsoft.com/office/drawing/2014/main" id="{43DCFDB5-7B46-8FA2-00FD-C63AD755A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7817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79" name="Rectangle 189">
            <a:extLst>
              <a:ext uri="{FF2B5EF4-FFF2-40B4-BE49-F238E27FC236}">
                <a16:creationId xmlns:a16="http://schemas.microsoft.com/office/drawing/2014/main" id="{D79497E2-3AAC-EF99-F040-1B8234F84D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5145" y="1159062"/>
            <a:ext cx="5781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80" name="Rectangle 190">
            <a:extLst>
              <a:ext uri="{FF2B5EF4-FFF2-40B4-BE49-F238E27FC236}">
                <a16:creationId xmlns:a16="http://schemas.microsoft.com/office/drawing/2014/main" id="{E1317293-C6F1-F3D5-483B-8C484A14DD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5145" y="1159062"/>
            <a:ext cx="5781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81" name="Rectangle 191">
            <a:extLst>
              <a:ext uri="{FF2B5EF4-FFF2-40B4-BE49-F238E27FC236}">
                <a16:creationId xmlns:a16="http://schemas.microsoft.com/office/drawing/2014/main" id="{1FE81F16-9AC6-C4B9-123C-4CA3375491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474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82" name="Rectangle 192">
            <a:extLst>
              <a:ext uri="{FF2B5EF4-FFF2-40B4-BE49-F238E27FC236}">
                <a16:creationId xmlns:a16="http://schemas.microsoft.com/office/drawing/2014/main" id="{DB247403-BD3F-9C9E-8F23-E6A529309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474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83" name="Rectangle 193">
            <a:extLst>
              <a:ext uri="{FF2B5EF4-FFF2-40B4-BE49-F238E27FC236}">
                <a16:creationId xmlns:a16="http://schemas.microsoft.com/office/drawing/2014/main" id="{0F26F672-3315-6F6E-79D7-D4897099D2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1247" y="1197384"/>
            <a:ext cx="4336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84" name="Rectangle 194">
            <a:extLst>
              <a:ext uri="{FF2B5EF4-FFF2-40B4-BE49-F238E27FC236}">
                <a16:creationId xmlns:a16="http://schemas.microsoft.com/office/drawing/2014/main" id="{507B6D59-723A-754D-6784-3F9F99252A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1247" y="1197384"/>
            <a:ext cx="4336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85" name="Rectangle 195">
            <a:extLst>
              <a:ext uri="{FF2B5EF4-FFF2-40B4-BE49-F238E27FC236}">
                <a16:creationId xmlns:a16="http://schemas.microsoft.com/office/drawing/2014/main" id="{75CB3422-8F69-7E46-6776-007E02B300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8575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86" name="Rectangle 196">
            <a:extLst>
              <a:ext uri="{FF2B5EF4-FFF2-40B4-BE49-F238E27FC236}">
                <a16:creationId xmlns:a16="http://schemas.microsoft.com/office/drawing/2014/main" id="{312C8951-8AE8-05A7-BE48-251215473E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8575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87" name="Rectangle 197">
            <a:extLst>
              <a:ext uri="{FF2B5EF4-FFF2-40B4-BE49-F238E27FC236}">
                <a16:creationId xmlns:a16="http://schemas.microsoft.com/office/drawing/2014/main" id="{0E5D1A75-D23D-CAF4-74E7-24E554AD6F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5903" y="1159062"/>
            <a:ext cx="5781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88" name="Rectangle 198">
            <a:extLst>
              <a:ext uri="{FF2B5EF4-FFF2-40B4-BE49-F238E27FC236}">
                <a16:creationId xmlns:a16="http://schemas.microsoft.com/office/drawing/2014/main" id="{9CBAD03F-3685-F50D-DE82-24EFD5A1D4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5903" y="1159062"/>
            <a:ext cx="5781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89" name="Rectangle 199">
            <a:extLst>
              <a:ext uri="{FF2B5EF4-FFF2-40B4-BE49-F238E27FC236}">
                <a16:creationId xmlns:a16="http://schemas.microsoft.com/office/drawing/2014/main" id="{C34D2BE3-4D75-4B0E-A810-BDE13A652E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3231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90" name="Rectangle 200">
            <a:extLst>
              <a:ext uri="{FF2B5EF4-FFF2-40B4-BE49-F238E27FC236}">
                <a16:creationId xmlns:a16="http://schemas.microsoft.com/office/drawing/2014/main" id="{BD1F8688-D7CF-F6CC-AAB8-081E41BA28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3231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91" name="Rectangle 201">
            <a:extLst>
              <a:ext uri="{FF2B5EF4-FFF2-40B4-BE49-F238E27FC236}">
                <a16:creationId xmlns:a16="http://schemas.microsoft.com/office/drawing/2014/main" id="{4CE9EF5F-78E2-5FB8-7730-42966B3190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0559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92" name="Rectangle 202">
            <a:extLst>
              <a:ext uri="{FF2B5EF4-FFF2-40B4-BE49-F238E27FC236}">
                <a16:creationId xmlns:a16="http://schemas.microsoft.com/office/drawing/2014/main" id="{4AC3BACB-C341-CB6E-73E5-E07BADCAFA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0559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93" name="Rectangle 203">
            <a:extLst>
              <a:ext uri="{FF2B5EF4-FFF2-40B4-BE49-F238E27FC236}">
                <a16:creationId xmlns:a16="http://schemas.microsoft.com/office/drawing/2014/main" id="{DDBC8A48-9E78-486C-8683-C7AE8B52D7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7164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94" name="Rectangle 204">
            <a:extLst>
              <a:ext uri="{FF2B5EF4-FFF2-40B4-BE49-F238E27FC236}">
                <a16:creationId xmlns:a16="http://schemas.microsoft.com/office/drawing/2014/main" id="{308265C6-FA1D-7C2E-C4A9-0B54279C37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7164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95" name="Rectangle 205">
            <a:extLst>
              <a:ext uri="{FF2B5EF4-FFF2-40B4-BE49-F238E27FC236}">
                <a16:creationId xmlns:a16="http://schemas.microsoft.com/office/drawing/2014/main" id="{9A8F802F-04EC-A848-F537-A349E43140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6661" y="1159062"/>
            <a:ext cx="3613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96" name="Rectangle 206">
            <a:extLst>
              <a:ext uri="{FF2B5EF4-FFF2-40B4-BE49-F238E27FC236}">
                <a16:creationId xmlns:a16="http://schemas.microsoft.com/office/drawing/2014/main" id="{31CCA222-E862-F83C-DB7F-B416E1B6D5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6661" y="1159062"/>
            <a:ext cx="3613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97" name="Rectangle 207">
            <a:extLst>
              <a:ext uri="{FF2B5EF4-FFF2-40B4-BE49-F238E27FC236}">
                <a16:creationId xmlns:a16="http://schemas.microsoft.com/office/drawing/2014/main" id="{27EA6E84-90A0-A3D5-6AD6-68AFEB5EA6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3989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98" name="Rectangle 208">
            <a:extLst>
              <a:ext uri="{FF2B5EF4-FFF2-40B4-BE49-F238E27FC236}">
                <a16:creationId xmlns:a16="http://schemas.microsoft.com/office/drawing/2014/main" id="{FA5751E0-BE7D-870F-6B32-A4288DB9F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3989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99" name="Rectangle 209">
            <a:extLst>
              <a:ext uri="{FF2B5EF4-FFF2-40B4-BE49-F238E27FC236}">
                <a16:creationId xmlns:a16="http://schemas.microsoft.com/office/drawing/2014/main" id="{27B43D2C-BA92-C443-19D3-A89B79412E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1317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00" name="Rectangle 210">
            <a:extLst>
              <a:ext uri="{FF2B5EF4-FFF2-40B4-BE49-F238E27FC236}">
                <a16:creationId xmlns:a16="http://schemas.microsoft.com/office/drawing/2014/main" id="{798203AB-D88D-9DAA-710E-18D7EBCA20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1317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01" name="Rectangle 211">
            <a:extLst>
              <a:ext uri="{FF2B5EF4-FFF2-40B4-BE49-F238E27FC236}">
                <a16:creationId xmlns:a16="http://schemas.microsoft.com/office/drawing/2014/main" id="{3D6BDD60-9DAE-3B04-5054-89A7CFC4BC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7922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02" name="Rectangle 212">
            <a:extLst>
              <a:ext uri="{FF2B5EF4-FFF2-40B4-BE49-F238E27FC236}">
                <a16:creationId xmlns:a16="http://schemas.microsoft.com/office/drawing/2014/main" id="{489D39F7-B5E9-6C6E-7CBC-077F3C3506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7922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03" name="Rectangle 213">
            <a:extLst>
              <a:ext uri="{FF2B5EF4-FFF2-40B4-BE49-F238E27FC236}">
                <a16:creationId xmlns:a16="http://schemas.microsoft.com/office/drawing/2014/main" id="{346B5222-B3E8-854E-47C9-F82EBD93ED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5251" y="1159062"/>
            <a:ext cx="5781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04" name="Rectangle 214">
            <a:extLst>
              <a:ext uri="{FF2B5EF4-FFF2-40B4-BE49-F238E27FC236}">
                <a16:creationId xmlns:a16="http://schemas.microsoft.com/office/drawing/2014/main" id="{0E2A2DF7-672E-FDA4-0764-9693CDC092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5251" y="1159062"/>
            <a:ext cx="5781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05" name="Rectangle 215">
            <a:extLst>
              <a:ext uri="{FF2B5EF4-FFF2-40B4-BE49-F238E27FC236}">
                <a16:creationId xmlns:a16="http://schemas.microsoft.com/office/drawing/2014/main" id="{F4E66721-0A04-E42A-50E4-1C63B3AED0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2579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06" name="Rectangle 216">
            <a:extLst>
              <a:ext uri="{FF2B5EF4-FFF2-40B4-BE49-F238E27FC236}">
                <a16:creationId xmlns:a16="http://schemas.microsoft.com/office/drawing/2014/main" id="{EC66C7AD-DDE2-6F62-C9AD-2B8FEC9FF6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2579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07" name="Rectangle 217">
            <a:extLst>
              <a:ext uri="{FF2B5EF4-FFF2-40B4-BE49-F238E27FC236}">
                <a16:creationId xmlns:a16="http://schemas.microsoft.com/office/drawing/2014/main" id="{D58A4322-71E8-ACB5-B4EE-3A79E6E0F8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2074" y="1197384"/>
            <a:ext cx="3613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08" name="Rectangle 218">
            <a:extLst>
              <a:ext uri="{FF2B5EF4-FFF2-40B4-BE49-F238E27FC236}">
                <a16:creationId xmlns:a16="http://schemas.microsoft.com/office/drawing/2014/main" id="{BF87A28F-3566-965C-3C3C-8488D41B7E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2074" y="1197384"/>
            <a:ext cx="3613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09" name="Rectangle 219">
            <a:extLst>
              <a:ext uri="{FF2B5EF4-FFF2-40B4-BE49-F238E27FC236}">
                <a16:creationId xmlns:a16="http://schemas.microsoft.com/office/drawing/2014/main" id="{81FDCCEB-9193-3ABF-911A-B8A35957FC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8681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10" name="Rectangle 220">
            <a:extLst>
              <a:ext uri="{FF2B5EF4-FFF2-40B4-BE49-F238E27FC236}">
                <a16:creationId xmlns:a16="http://schemas.microsoft.com/office/drawing/2014/main" id="{4EF2BE1F-A256-07CE-D61B-4D7BF0887E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8681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11" name="Rectangle 221">
            <a:extLst>
              <a:ext uri="{FF2B5EF4-FFF2-40B4-BE49-F238E27FC236}">
                <a16:creationId xmlns:a16="http://schemas.microsoft.com/office/drawing/2014/main" id="{F1BB272F-41DA-6111-E676-589898DC94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6008" y="1159062"/>
            <a:ext cx="5781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12" name="Rectangle 222">
            <a:extLst>
              <a:ext uri="{FF2B5EF4-FFF2-40B4-BE49-F238E27FC236}">
                <a16:creationId xmlns:a16="http://schemas.microsoft.com/office/drawing/2014/main" id="{C9CFA88C-8B2C-D475-F986-E76A6C4ECD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6008" y="1159062"/>
            <a:ext cx="5781" cy="63151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13" name="Rectangle 223">
            <a:extLst>
              <a:ext uri="{FF2B5EF4-FFF2-40B4-BE49-F238E27FC236}">
                <a16:creationId xmlns:a16="http://schemas.microsoft.com/office/drawing/2014/main" id="{BA72BE11-BCB1-E034-AAE1-B42CEE6D95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3336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14" name="Rectangle 224">
            <a:extLst>
              <a:ext uri="{FF2B5EF4-FFF2-40B4-BE49-F238E27FC236}">
                <a16:creationId xmlns:a16="http://schemas.microsoft.com/office/drawing/2014/main" id="{06B55F5F-7943-A5BC-83D6-2967FFB8EC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3336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15" name="Rectangle 225">
            <a:extLst>
              <a:ext uri="{FF2B5EF4-FFF2-40B4-BE49-F238E27FC236}">
                <a16:creationId xmlns:a16="http://schemas.microsoft.com/office/drawing/2014/main" id="{61BEC387-10A9-5722-0F99-F60261D9A8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0665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16" name="Rectangle 226">
            <a:extLst>
              <a:ext uri="{FF2B5EF4-FFF2-40B4-BE49-F238E27FC236}">
                <a16:creationId xmlns:a16="http://schemas.microsoft.com/office/drawing/2014/main" id="{7EBFAEC2-208B-BD11-FCD7-C314C822FA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0665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17" name="Rectangle 227">
            <a:extLst>
              <a:ext uri="{FF2B5EF4-FFF2-40B4-BE49-F238E27FC236}">
                <a16:creationId xmlns:a16="http://schemas.microsoft.com/office/drawing/2014/main" id="{8BEBE0B7-78A9-534E-02A4-889BEE0A99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7993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sp>
        <p:nvSpPr>
          <p:cNvPr id="118" name="Rectangle 228">
            <a:extLst>
              <a:ext uri="{FF2B5EF4-FFF2-40B4-BE49-F238E27FC236}">
                <a16:creationId xmlns:a16="http://schemas.microsoft.com/office/drawing/2014/main" id="{EBDFC293-C353-0C75-81F7-60556117CB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7993" y="1197384"/>
            <a:ext cx="5781" cy="24828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/>
              <a:ea typeface="思源黑体 CN Light"/>
              <a:cs typeface="+mn-cs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58946749-C5DB-769B-937A-22B2BCBAE136}"/>
              </a:ext>
            </a:extLst>
          </p:cNvPr>
          <p:cNvCxnSpPr>
            <a:cxnSpLocks/>
          </p:cNvCxnSpPr>
          <p:nvPr/>
        </p:nvCxnSpPr>
        <p:spPr>
          <a:xfrm flipH="1">
            <a:off x="7254329" y="3588274"/>
            <a:ext cx="1395519" cy="0"/>
          </a:xfrm>
          <a:prstGeom prst="line">
            <a:avLst/>
          </a:prstGeom>
          <a:solidFill>
            <a:srgbClr val="00FFFF"/>
          </a:solidFill>
          <a:ln>
            <a:gradFill flip="none" rotWithShape="1">
              <a:gsLst>
                <a:gs pos="0">
                  <a:srgbClr val="ECBD81">
                    <a:alpha val="25000"/>
                  </a:srgbClr>
                </a:gs>
                <a:gs pos="100000">
                  <a:srgbClr val="ECBD81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896096" y="593693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59F7AD-A120-EAFD-E374-9166AE60E3B7}"/>
              </a:ext>
            </a:extLst>
          </p:cNvPr>
          <p:cNvSpPr txBox="1"/>
          <p:nvPr/>
        </p:nvSpPr>
        <p:spPr>
          <a:xfrm>
            <a:off x="5683568" y="736641"/>
            <a:ext cx="696245" cy="337626"/>
          </a:xfrm>
          <a:custGeom>
            <a:avLst/>
            <a:gdLst/>
            <a:ahLst/>
            <a:cxnLst/>
            <a:rect l="l" t="t" r="r" b="b"/>
            <a:pathLst>
              <a:path w="696245" h="337626">
                <a:moveTo>
                  <a:pt x="144549" y="197207"/>
                </a:moveTo>
                <a:lnTo>
                  <a:pt x="144549" y="249520"/>
                </a:lnTo>
                <a:lnTo>
                  <a:pt x="286001" y="249520"/>
                </a:lnTo>
                <a:lnTo>
                  <a:pt x="286001" y="197207"/>
                </a:lnTo>
                <a:close/>
                <a:moveTo>
                  <a:pt x="3441" y="125620"/>
                </a:moveTo>
                <a:lnTo>
                  <a:pt x="69521" y="125620"/>
                </a:lnTo>
                <a:lnTo>
                  <a:pt x="69521" y="276192"/>
                </a:lnTo>
                <a:cubicBezTo>
                  <a:pt x="86041" y="296383"/>
                  <a:pt x="110190" y="307053"/>
                  <a:pt x="141968" y="308200"/>
                </a:cubicBezTo>
                <a:lnTo>
                  <a:pt x="221298" y="309749"/>
                </a:lnTo>
                <a:lnTo>
                  <a:pt x="343132" y="306651"/>
                </a:lnTo>
                <a:cubicBezTo>
                  <a:pt x="339232" y="315829"/>
                  <a:pt x="335446" y="324662"/>
                  <a:pt x="331775" y="333152"/>
                </a:cubicBezTo>
                <a:lnTo>
                  <a:pt x="214759" y="334873"/>
                </a:lnTo>
                <a:lnTo>
                  <a:pt x="139903" y="332808"/>
                </a:lnTo>
                <a:cubicBezTo>
                  <a:pt x="101471" y="332349"/>
                  <a:pt x="73192" y="319271"/>
                  <a:pt x="55066" y="293573"/>
                </a:cubicBezTo>
                <a:cubicBezTo>
                  <a:pt x="48412" y="298850"/>
                  <a:pt x="34990" y="313534"/>
                  <a:pt x="14799" y="337626"/>
                </a:cubicBezTo>
                <a:lnTo>
                  <a:pt x="0" y="308372"/>
                </a:lnTo>
                <a:cubicBezTo>
                  <a:pt x="14340" y="295408"/>
                  <a:pt x="28565" y="282904"/>
                  <a:pt x="42676" y="270858"/>
                </a:cubicBezTo>
                <a:lnTo>
                  <a:pt x="42676" y="150744"/>
                </a:lnTo>
                <a:lnTo>
                  <a:pt x="3441" y="150744"/>
                </a:lnTo>
                <a:close/>
                <a:moveTo>
                  <a:pt x="354834" y="125276"/>
                </a:moveTo>
                <a:lnTo>
                  <a:pt x="420569" y="125276"/>
                </a:lnTo>
                <a:lnTo>
                  <a:pt x="420569" y="269481"/>
                </a:lnTo>
                <a:cubicBezTo>
                  <a:pt x="434336" y="294261"/>
                  <a:pt x="459345" y="306881"/>
                  <a:pt x="495597" y="307339"/>
                </a:cubicBezTo>
                <a:lnTo>
                  <a:pt x="576132" y="308716"/>
                </a:lnTo>
                <a:lnTo>
                  <a:pt x="694525" y="305274"/>
                </a:lnTo>
                <a:cubicBezTo>
                  <a:pt x="692001" y="312846"/>
                  <a:pt x="688789" y="321909"/>
                  <a:pt x="684888" y="332463"/>
                </a:cubicBezTo>
                <a:lnTo>
                  <a:pt x="569248" y="333496"/>
                </a:lnTo>
                <a:lnTo>
                  <a:pt x="486993" y="331431"/>
                </a:lnTo>
                <a:cubicBezTo>
                  <a:pt x="449594" y="330743"/>
                  <a:pt x="422978" y="317320"/>
                  <a:pt x="407147" y="291164"/>
                </a:cubicBezTo>
                <a:cubicBezTo>
                  <a:pt x="397740" y="299882"/>
                  <a:pt x="383973" y="315255"/>
                  <a:pt x="365847" y="337282"/>
                </a:cubicBezTo>
                <a:lnTo>
                  <a:pt x="351736" y="308716"/>
                </a:lnTo>
                <a:cubicBezTo>
                  <a:pt x="370780" y="290361"/>
                  <a:pt x="384891" y="276881"/>
                  <a:pt x="394069" y="268277"/>
                </a:cubicBezTo>
                <a:lnTo>
                  <a:pt x="394069" y="150744"/>
                </a:lnTo>
                <a:lnTo>
                  <a:pt x="354834" y="150744"/>
                </a:lnTo>
                <a:close/>
                <a:moveTo>
                  <a:pt x="144549" y="64703"/>
                </a:moveTo>
                <a:lnTo>
                  <a:pt x="144549" y="112886"/>
                </a:lnTo>
                <a:lnTo>
                  <a:pt x="279117" y="112886"/>
                </a:lnTo>
                <a:lnTo>
                  <a:pt x="279117" y="64703"/>
                </a:lnTo>
                <a:close/>
                <a:moveTo>
                  <a:pt x="459116" y="21682"/>
                </a:moveTo>
                <a:lnTo>
                  <a:pt x="684544" y="21682"/>
                </a:lnTo>
                <a:lnTo>
                  <a:pt x="684544" y="46462"/>
                </a:lnTo>
                <a:lnTo>
                  <a:pt x="581122" y="46462"/>
                </a:lnTo>
                <a:cubicBezTo>
                  <a:pt x="572862" y="56099"/>
                  <a:pt x="563799" y="65277"/>
                  <a:pt x="553933" y="73995"/>
                </a:cubicBezTo>
                <a:cubicBezTo>
                  <a:pt x="568503" y="89827"/>
                  <a:pt x="580204" y="106863"/>
                  <a:pt x="589038" y="125104"/>
                </a:cubicBezTo>
                <a:cubicBezTo>
                  <a:pt x="612900" y="107093"/>
                  <a:pt x="634984" y="88336"/>
                  <a:pt x="655290" y="68833"/>
                </a:cubicBezTo>
                <a:lnTo>
                  <a:pt x="675595" y="88450"/>
                </a:lnTo>
                <a:cubicBezTo>
                  <a:pt x="652307" y="108527"/>
                  <a:pt x="626896" y="128259"/>
                  <a:pt x="599363" y="147647"/>
                </a:cubicBezTo>
                <a:cubicBezTo>
                  <a:pt x="634009" y="171279"/>
                  <a:pt x="666303" y="194453"/>
                  <a:pt x="696245" y="217168"/>
                </a:cubicBezTo>
                <a:lnTo>
                  <a:pt x="677316" y="241260"/>
                </a:lnTo>
                <a:cubicBezTo>
                  <a:pt x="654257" y="221413"/>
                  <a:pt x="630911" y="202312"/>
                  <a:pt x="607279" y="183956"/>
                </a:cubicBezTo>
                <a:cubicBezTo>
                  <a:pt x="609229" y="195887"/>
                  <a:pt x="610204" y="208220"/>
                  <a:pt x="610204" y="220954"/>
                </a:cubicBezTo>
                <a:cubicBezTo>
                  <a:pt x="610204" y="266613"/>
                  <a:pt x="589669" y="289443"/>
                  <a:pt x="548599" y="289443"/>
                </a:cubicBezTo>
                <a:cubicBezTo>
                  <a:pt x="538044" y="289443"/>
                  <a:pt x="525884" y="288984"/>
                  <a:pt x="512117" y="288066"/>
                </a:cubicBezTo>
                <a:cubicBezTo>
                  <a:pt x="510740" y="279118"/>
                  <a:pt x="509020" y="269711"/>
                  <a:pt x="506955" y="259845"/>
                </a:cubicBezTo>
                <a:cubicBezTo>
                  <a:pt x="522786" y="262139"/>
                  <a:pt x="536438" y="263286"/>
                  <a:pt x="547910" y="263286"/>
                </a:cubicBezTo>
                <a:cubicBezTo>
                  <a:pt x="571772" y="263286"/>
                  <a:pt x="583703" y="248717"/>
                  <a:pt x="583703" y="219577"/>
                </a:cubicBezTo>
                <a:cubicBezTo>
                  <a:pt x="583589" y="207532"/>
                  <a:pt x="582556" y="195830"/>
                  <a:pt x="580606" y="184472"/>
                </a:cubicBezTo>
                <a:cubicBezTo>
                  <a:pt x="543551" y="221872"/>
                  <a:pt x="499612" y="250667"/>
                  <a:pt x="448791" y="270858"/>
                </a:cubicBezTo>
                <a:cubicBezTo>
                  <a:pt x="445120" y="262139"/>
                  <a:pt x="440531" y="253994"/>
                  <a:pt x="435024" y="246422"/>
                </a:cubicBezTo>
                <a:cubicBezTo>
                  <a:pt x="487567" y="228755"/>
                  <a:pt x="533685" y="198411"/>
                  <a:pt x="573378" y="155391"/>
                </a:cubicBezTo>
                <a:cubicBezTo>
                  <a:pt x="570281" y="146213"/>
                  <a:pt x="566438" y="137322"/>
                  <a:pt x="561849" y="128718"/>
                </a:cubicBezTo>
                <a:cubicBezTo>
                  <a:pt x="533168" y="158545"/>
                  <a:pt x="497892" y="181490"/>
                  <a:pt x="456018" y="197551"/>
                </a:cubicBezTo>
                <a:cubicBezTo>
                  <a:pt x="453035" y="189979"/>
                  <a:pt x="448217" y="181949"/>
                  <a:pt x="441563" y="173459"/>
                </a:cubicBezTo>
                <a:cubicBezTo>
                  <a:pt x="486419" y="159234"/>
                  <a:pt x="521868" y="136806"/>
                  <a:pt x="547910" y="106175"/>
                </a:cubicBezTo>
                <a:cubicBezTo>
                  <a:pt x="543895" y="100439"/>
                  <a:pt x="539478" y="94932"/>
                  <a:pt x="534660" y="89655"/>
                </a:cubicBezTo>
                <a:cubicBezTo>
                  <a:pt x="511027" y="107207"/>
                  <a:pt x="483781" y="122293"/>
                  <a:pt x="452921" y="134913"/>
                </a:cubicBezTo>
                <a:cubicBezTo>
                  <a:pt x="449479" y="126194"/>
                  <a:pt x="444546" y="118049"/>
                  <a:pt x="438122" y="110477"/>
                </a:cubicBezTo>
                <a:cubicBezTo>
                  <a:pt x="482289" y="96710"/>
                  <a:pt x="518943" y="75372"/>
                  <a:pt x="548082" y="46462"/>
                </a:cubicBezTo>
                <a:lnTo>
                  <a:pt x="459116" y="46462"/>
                </a:lnTo>
                <a:close/>
                <a:moveTo>
                  <a:pt x="394757" y="9637"/>
                </a:moveTo>
                <a:cubicBezTo>
                  <a:pt x="406458" y="23862"/>
                  <a:pt x="422519" y="45545"/>
                  <a:pt x="442940" y="74684"/>
                </a:cubicBezTo>
                <a:lnTo>
                  <a:pt x="418504" y="91892"/>
                </a:lnTo>
                <a:cubicBezTo>
                  <a:pt x="399919" y="62753"/>
                  <a:pt x="384661" y="40267"/>
                  <a:pt x="372730" y="24436"/>
                </a:cubicBezTo>
                <a:close/>
                <a:moveTo>
                  <a:pt x="35449" y="6195"/>
                </a:moveTo>
                <a:cubicBezTo>
                  <a:pt x="52427" y="26157"/>
                  <a:pt x="70095" y="48527"/>
                  <a:pt x="88450" y="73307"/>
                </a:cubicBezTo>
                <a:lnTo>
                  <a:pt x="63670" y="89827"/>
                </a:lnTo>
                <a:cubicBezTo>
                  <a:pt x="48756" y="66883"/>
                  <a:pt x="32236" y="44168"/>
                  <a:pt x="14110" y="21682"/>
                </a:cubicBezTo>
                <a:close/>
                <a:moveTo>
                  <a:pt x="185849" y="0"/>
                </a:moveTo>
                <a:lnTo>
                  <a:pt x="212349" y="4818"/>
                </a:lnTo>
                <a:cubicBezTo>
                  <a:pt x="207990" y="18011"/>
                  <a:pt x="203286" y="30401"/>
                  <a:pt x="198239" y="41988"/>
                </a:cubicBezTo>
                <a:lnTo>
                  <a:pt x="304586" y="41988"/>
                </a:lnTo>
                <a:lnTo>
                  <a:pt x="304586" y="148679"/>
                </a:lnTo>
                <a:lnTo>
                  <a:pt x="279117" y="148679"/>
                </a:lnTo>
                <a:lnTo>
                  <a:pt x="279117" y="135601"/>
                </a:lnTo>
                <a:lnTo>
                  <a:pt x="144549" y="135601"/>
                </a:lnTo>
                <a:lnTo>
                  <a:pt x="144549" y="174492"/>
                </a:lnTo>
                <a:lnTo>
                  <a:pt x="311469" y="174492"/>
                </a:lnTo>
                <a:lnTo>
                  <a:pt x="311469" y="290131"/>
                </a:lnTo>
                <a:lnTo>
                  <a:pt x="286001" y="290131"/>
                </a:lnTo>
                <a:lnTo>
                  <a:pt x="286001" y="272235"/>
                </a:lnTo>
                <a:lnTo>
                  <a:pt x="144549" y="272235"/>
                </a:lnTo>
                <a:lnTo>
                  <a:pt x="144549" y="292540"/>
                </a:lnTo>
                <a:lnTo>
                  <a:pt x="118392" y="292540"/>
                </a:lnTo>
                <a:lnTo>
                  <a:pt x="118392" y="41988"/>
                </a:lnTo>
                <a:lnTo>
                  <a:pt x="173115" y="41988"/>
                </a:lnTo>
                <a:cubicBezTo>
                  <a:pt x="178621" y="27533"/>
                  <a:pt x="182866" y="13537"/>
                  <a:pt x="185849" y="0"/>
                </a:cubicBezTo>
                <a:close/>
              </a:path>
            </a:pathLst>
          </a:custGeom>
          <a:gradFill>
            <a:gsLst>
              <a:gs pos="0">
                <a:prstClr val="white"/>
              </a:gs>
              <a:gs pos="100000">
                <a:srgbClr val="00FFFF"/>
              </a:gs>
            </a:gsLst>
            <a:lin ang="27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ZHUIZHU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3DA25B5-920B-0AA9-DD90-F043FBB8E194}"/>
              </a:ext>
            </a:extLst>
          </p:cNvPr>
          <p:cNvSpPr txBox="1"/>
          <p:nvPr/>
        </p:nvSpPr>
        <p:spPr>
          <a:xfrm>
            <a:off x="5696973" y="1472614"/>
            <a:ext cx="3355218" cy="1051694"/>
          </a:xfrm>
          <a:custGeom>
            <a:avLst/>
            <a:gdLst/>
            <a:ahLst/>
            <a:cxnLst/>
            <a:rect l="l" t="t" r="r" b="b"/>
            <a:pathLst>
              <a:path w="3355218" h="1051694">
                <a:moveTo>
                  <a:pt x="326715" y="979810"/>
                </a:moveTo>
                <a:lnTo>
                  <a:pt x="326715" y="1023342"/>
                </a:lnTo>
                <a:lnTo>
                  <a:pt x="449498" y="1023342"/>
                </a:lnTo>
                <a:lnTo>
                  <a:pt x="449498" y="979810"/>
                </a:lnTo>
                <a:close/>
                <a:moveTo>
                  <a:pt x="309302" y="964183"/>
                </a:moveTo>
                <a:lnTo>
                  <a:pt x="466911" y="964183"/>
                </a:lnTo>
                <a:lnTo>
                  <a:pt x="466911" y="1051247"/>
                </a:lnTo>
                <a:lnTo>
                  <a:pt x="449498" y="1051247"/>
                </a:lnTo>
                <a:lnTo>
                  <a:pt x="449498" y="1038969"/>
                </a:lnTo>
                <a:lnTo>
                  <a:pt x="326715" y="1038969"/>
                </a:lnTo>
                <a:lnTo>
                  <a:pt x="326715" y="1051694"/>
                </a:lnTo>
                <a:lnTo>
                  <a:pt x="309302" y="1051694"/>
                </a:lnTo>
                <a:close/>
                <a:moveTo>
                  <a:pt x="612837" y="958378"/>
                </a:moveTo>
                <a:lnTo>
                  <a:pt x="612837" y="987177"/>
                </a:lnTo>
                <a:lnTo>
                  <a:pt x="662397" y="987177"/>
                </a:lnTo>
                <a:lnTo>
                  <a:pt x="662397" y="958378"/>
                </a:lnTo>
                <a:close/>
                <a:moveTo>
                  <a:pt x="612837" y="915739"/>
                </a:moveTo>
                <a:lnTo>
                  <a:pt x="612837" y="943644"/>
                </a:lnTo>
                <a:lnTo>
                  <a:pt x="662397" y="943644"/>
                </a:lnTo>
                <a:lnTo>
                  <a:pt x="662397" y="915739"/>
                </a:lnTo>
                <a:close/>
                <a:moveTo>
                  <a:pt x="28240" y="911944"/>
                </a:moveTo>
                <a:cubicBezTo>
                  <a:pt x="36054" y="911944"/>
                  <a:pt x="42732" y="914697"/>
                  <a:pt x="48276" y="920204"/>
                </a:cubicBezTo>
                <a:cubicBezTo>
                  <a:pt x="53820" y="925711"/>
                  <a:pt x="56592" y="932371"/>
                  <a:pt x="56592" y="940184"/>
                </a:cubicBezTo>
                <a:cubicBezTo>
                  <a:pt x="56592" y="947998"/>
                  <a:pt x="53820" y="954676"/>
                  <a:pt x="48276" y="960220"/>
                </a:cubicBezTo>
                <a:cubicBezTo>
                  <a:pt x="42732" y="965764"/>
                  <a:pt x="36054" y="968536"/>
                  <a:pt x="28240" y="968536"/>
                </a:cubicBezTo>
                <a:cubicBezTo>
                  <a:pt x="20501" y="968536"/>
                  <a:pt x="13860" y="965764"/>
                  <a:pt x="8316" y="960220"/>
                </a:cubicBezTo>
                <a:cubicBezTo>
                  <a:pt x="2772" y="954676"/>
                  <a:pt x="0" y="947998"/>
                  <a:pt x="0" y="940184"/>
                </a:cubicBezTo>
                <a:cubicBezTo>
                  <a:pt x="0" y="932371"/>
                  <a:pt x="2772" y="925711"/>
                  <a:pt x="8316" y="920204"/>
                </a:cubicBezTo>
                <a:cubicBezTo>
                  <a:pt x="13860" y="914697"/>
                  <a:pt x="20501" y="911944"/>
                  <a:pt x="28240" y="911944"/>
                </a:cubicBezTo>
                <a:close/>
                <a:moveTo>
                  <a:pt x="515280" y="907256"/>
                </a:moveTo>
                <a:lnTo>
                  <a:pt x="558589" y="907256"/>
                </a:lnTo>
                <a:lnTo>
                  <a:pt x="558589" y="1015082"/>
                </a:lnTo>
                <a:cubicBezTo>
                  <a:pt x="567072" y="1009427"/>
                  <a:pt x="575630" y="1003473"/>
                  <a:pt x="584262" y="997223"/>
                </a:cubicBezTo>
                <a:cubicBezTo>
                  <a:pt x="584708" y="1004962"/>
                  <a:pt x="585229" y="1011361"/>
                  <a:pt x="585825" y="1016421"/>
                </a:cubicBezTo>
                <a:cubicBezTo>
                  <a:pt x="566923" y="1028774"/>
                  <a:pt x="553082" y="1038671"/>
                  <a:pt x="544302" y="1046113"/>
                </a:cubicBezTo>
                <a:lnTo>
                  <a:pt x="533809" y="1031155"/>
                </a:lnTo>
                <a:cubicBezTo>
                  <a:pt x="538869" y="1026839"/>
                  <a:pt x="541399" y="1020440"/>
                  <a:pt x="541399" y="1011957"/>
                </a:cubicBezTo>
                <a:lnTo>
                  <a:pt x="541399" y="923329"/>
                </a:lnTo>
                <a:lnTo>
                  <a:pt x="515280" y="923329"/>
                </a:lnTo>
                <a:close/>
                <a:moveTo>
                  <a:pt x="596763" y="900559"/>
                </a:moveTo>
                <a:lnTo>
                  <a:pt x="678470" y="900559"/>
                </a:lnTo>
                <a:lnTo>
                  <a:pt x="678470" y="1002357"/>
                </a:lnTo>
                <a:lnTo>
                  <a:pt x="612837" y="1002357"/>
                </a:lnTo>
                <a:lnTo>
                  <a:pt x="612837" y="1015529"/>
                </a:lnTo>
                <a:lnTo>
                  <a:pt x="596763" y="1015529"/>
                </a:lnTo>
                <a:close/>
                <a:moveTo>
                  <a:pt x="320687" y="885378"/>
                </a:moveTo>
                <a:cubicBezTo>
                  <a:pt x="325599" y="889843"/>
                  <a:pt x="330584" y="893936"/>
                  <a:pt x="335645" y="897657"/>
                </a:cubicBezTo>
                <a:cubicBezTo>
                  <a:pt x="322548" y="916855"/>
                  <a:pt x="308781" y="937691"/>
                  <a:pt x="294345" y="960164"/>
                </a:cubicBezTo>
                <a:lnTo>
                  <a:pt x="278495" y="948333"/>
                </a:lnTo>
                <a:cubicBezTo>
                  <a:pt x="292633" y="929878"/>
                  <a:pt x="306698" y="908893"/>
                  <a:pt x="320687" y="885378"/>
                </a:cubicBezTo>
                <a:close/>
                <a:moveTo>
                  <a:pt x="898289" y="876672"/>
                </a:moveTo>
                <a:lnTo>
                  <a:pt x="898289" y="1005483"/>
                </a:lnTo>
                <a:lnTo>
                  <a:pt x="947849" y="1005483"/>
                </a:lnTo>
                <a:lnTo>
                  <a:pt x="947849" y="876672"/>
                </a:lnTo>
                <a:close/>
                <a:moveTo>
                  <a:pt x="403287" y="873770"/>
                </a:moveTo>
                <a:cubicBezTo>
                  <a:pt x="408496" y="873770"/>
                  <a:pt x="413705" y="873770"/>
                  <a:pt x="418914" y="873770"/>
                </a:cubicBezTo>
                <a:cubicBezTo>
                  <a:pt x="418765" y="875258"/>
                  <a:pt x="418393" y="878160"/>
                  <a:pt x="417798" y="882476"/>
                </a:cubicBezTo>
                <a:cubicBezTo>
                  <a:pt x="431936" y="915069"/>
                  <a:pt x="459321" y="935236"/>
                  <a:pt x="499951" y="942975"/>
                </a:cubicBezTo>
                <a:cubicBezTo>
                  <a:pt x="496230" y="948630"/>
                  <a:pt x="492658" y="954360"/>
                  <a:pt x="489235" y="960164"/>
                </a:cubicBezTo>
                <a:cubicBezTo>
                  <a:pt x="451284" y="948407"/>
                  <a:pt x="425686" y="929134"/>
                  <a:pt x="412440" y="902345"/>
                </a:cubicBezTo>
                <a:cubicBezTo>
                  <a:pt x="400236" y="930324"/>
                  <a:pt x="373968" y="949672"/>
                  <a:pt x="333635" y="960388"/>
                </a:cubicBezTo>
                <a:cubicBezTo>
                  <a:pt x="331254" y="955774"/>
                  <a:pt x="327831" y="950267"/>
                  <a:pt x="323366" y="943868"/>
                </a:cubicBezTo>
                <a:cubicBezTo>
                  <a:pt x="372033" y="933896"/>
                  <a:pt x="398673" y="910530"/>
                  <a:pt x="403287" y="873770"/>
                </a:cubicBezTo>
                <a:close/>
                <a:moveTo>
                  <a:pt x="880653" y="860152"/>
                </a:moveTo>
                <a:lnTo>
                  <a:pt x="965485" y="860152"/>
                </a:lnTo>
                <a:lnTo>
                  <a:pt x="965485" y="1044104"/>
                </a:lnTo>
                <a:lnTo>
                  <a:pt x="947849" y="1044104"/>
                </a:lnTo>
                <a:lnTo>
                  <a:pt x="947849" y="1021556"/>
                </a:lnTo>
                <a:lnTo>
                  <a:pt x="898289" y="1021556"/>
                </a:lnTo>
                <a:lnTo>
                  <a:pt x="898289" y="1044104"/>
                </a:lnTo>
                <a:lnTo>
                  <a:pt x="880653" y="1044104"/>
                </a:lnTo>
                <a:close/>
                <a:moveTo>
                  <a:pt x="991307" y="858031"/>
                </a:moveTo>
                <a:lnTo>
                  <a:pt x="1012180" y="858031"/>
                </a:lnTo>
                <a:lnTo>
                  <a:pt x="1055042" y="991418"/>
                </a:lnTo>
                <a:lnTo>
                  <a:pt x="1097905" y="858031"/>
                </a:lnTo>
                <a:lnTo>
                  <a:pt x="1118778" y="858031"/>
                </a:lnTo>
                <a:lnTo>
                  <a:pt x="1064195" y="1020328"/>
                </a:lnTo>
                <a:lnTo>
                  <a:pt x="1045890" y="1020328"/>
                </a:lnTo>
                <a:close/>
                <a:moveTo>
                  <a:pt x="537604" y="834256"/>
                </a:moveTo>
                <a:cubicBezTo>
                  <a:pt x="553827" y="850925"/>
                  <a:pt x="565584" y="863277"/>
                  <a:pt x="572877" y="871314"/>
                </a:cubicBezTo>
                <a:lnTo>
                  <a:pt x="557696" y="884039"/>
                </a:lnTo>
                <a:cubicBezTo>
                  <a:pt x="548320" y="871686"/>
                  <a:pt x="537232" y="858887"/>
                  <a:pt x="524433" y="845641"/>
                </a:cubicBezTo>
                <a:close/>
                <a:moveTo>
                  <a:pt x="299033" y="831354"/>
                </a:moveTo>
                <a:cubicBezTo>
                  <a:pt x="311386" y="841772"/>
                  <a:pt x="322994" y="852115"/>
                  <a:pt x="333859" y="862384"/>
                </a:cubicBezTo>
                <a:cubicBezTo>
                  <a:pt x="328798" y="867147"/>
                  <a:pt x="324185" y="871537"/>
                  <a:pt x="320018" y="875556"/>
                </a:cubicBezTo>
                <a:cubicBezTo>
                  <a:pt x="309600" y="864394"/>
                  <a:pt x="298438" y="853455"/>
                  <a:pt x="286531" y="842739"/>
                </a:cubicBezTo>
                <a:close/>
                <a:moveTo>
                  <a:pt x="789347" y="831130"/>
                </a:moveTo>
                <a:lnTo>
                  <a:pt x="806983" y="831130"/>
                </a:lnTo>
                <a:cubicBezTo>
                  <a:pt x="806983" y="845939"/>
                  <a:pt x="806909" y="859259"/>
                  <a:pt x="806760" y="871091"/>
                </a:cubicBezTo>
                <a:lnTo>
                  <a:pt x="858775" y="871091"/>
                </a:lnTo>
                <a:cubicBezTo>
                  <a:pt x="858031" y="928241"/>
                  <a:pt x="857064" y="973112"/>
                  <a:pt x="855873" y="1005706"/>
                </a:cubicBezTo>
                <a:cubicBezTo>
                  <a:pt x="855278" y="1032495"/>
                  <a:pt x="845158" y="1045369"/>
                  <a:pt x="825512" y="1044327"/>
                </a:cubicBezTo>
                <a:cubicBezTo>
                  <a:pt x="819708" y="1044327"/>
                  <a:pt x="811150" y="1044104"/>
                  <a:pt x="799839" y="1043657"/>
                </a:cubicBezTo>
                <a:cubicBezTo>
                  <a:pt x="798798" y="1037406"/>
                  <a:pt x="797607" y="1030932"/>
                  <a:pt x="796268" y="1024235"/>
                </a:cubicBezTo>
                <a:cubicBezTo>
                  <a:pt x="806686" y="1025574"/>
                  <a:pt x="815169" y="1026244"/>
                  <a:pt x="821717" y="1026244"/>
                </a:cubicBezTo>
                <a:cubicBezTo>
                  <a:pt x="831689" y="1026542"/>
                  <a:pt x="837121" y="1019472"/>
                  <a:pt x="838014" y="1005036"/>
                </a:cubicBezTo>
                <a:cubicBezTo>
                  <a:pt x="839651" y="969764"/>
                  <a:pt x="840618" y="930771"/>
                  <a:pt x="840916" y="888057"/>
                </a:cubicBezTo>
                <a:lnTo>
                  <a:pt x="806537" y="888057"/>
                </a:lnTo>
                <a:cubicBezTo>
                  <a:pt x="806388" y="899443"/>
                  <a:pt x="806165" y="909116"/>
                  <a:pt x="805867" y="917079"/>
                </a:cubicBezTo>
                <a:cubicBezTo>
                  <a:pt x="805272" y="975270"/>
                  <a:pt x="791282" y="1020068"/>
                  <a:pt x="763897" y="1051471"/>
                </a:cubicBezTo>
                <a:cubicBezTo>
                  <a:pt x="760177" y="1046857"/>
                  <a:pt x="755786" y="1041871"/>
                  <a:pt x="750726" y="1036513"/>
                </a:cubicBezTo>
                <a:cubicBezTo>
                  <a:pt x="775432" y="1009427"/>
                  <a:pt x="788008" y="969020"/>
                  <a:pt x="788454" y="915293"/>
                </a:cubicBezTo>
                <a:cubicBezTo>
                  <a:pt x="788752" y="907479"/>
                  <a:pt x="788975" y="898401"/>
                  <a:pt x="789124" y="888057"/>
                </a:cubicBezTo>
                <a:lnTo>
                  <a:pt x="758093" y="888057"/>
                </a:lnTo>
                <a:lnTo>
                  <a:pt x="758093" y="871091"/>
                </a:lnTo>
                <a:lnTo>
                  <a:pt x="789235" y="871091"/>
                </a:lnTo>
                <a:cubicBezTo>
                  <a:pt x="789384" y="859110"/>
                  <a:pt x="789421" y="845790"/>
                  <a:pt x="789347" y="831130"/>
                </a:cubicBezTo>
                <a:close/>
                <a:moveTo>
                  <a:pt x="372256" y="830684"/>
                </a:moveTo>
                <a:lnTo>
                  <a:pt x="390339" y="830684"/>
                </a:lnTo>
                <a:cubicBezTo>
                  <a:pt x="387958" y="838869"/>
                  <a:pt x="385279" y="846683"/>
                  <a:pt x="382302" y="854124"/>
                </a:cubicBezTo>
                <a:lnTo>
                  <a:pt x="486780" y="854124"/>
                </a:lnTo>
                <a:lnTo>
                  <a:pt x="486780" y="869528"/>
                </a:lnTo>
                <a:cubicBezTo>
                  <a:pt x="480975" y="878904"/>
                  <a:pt x="474799" y="889248"/>
                  <a:pt x="468250" y="900559"/>
                </a:cubicBezTo>
                <a:cubicBezTo>
                  <a:pt x="462148" y="898029"/>
                  <a:pt x="456419" y="896168"/>
                  <a:pt x="451061" y="894978"/>
                </a:cubicBezTo>
                <a:cubicBezTo>
                  <a:pt x="456865" y="886494"/>
                  <a:pt x="462148" y="878011"/>
                  <a:pt x="466911" y="869528"/>
                </a:cubicBezTo>
                <a:lnTo>
                  <a:pt x="375382" y="869528"/>
                </a:lnTo>
                <a:cubicBezTo>
                  <a:pt x="368982" y="882327"/>
                  <a:pt x="361466" y="893713"/>
                  <a:pt x="352834" y="903684"/>
                </a:cubicBezTo>
                <a:cubicBezTo>
                  <a:pt x="348965" y="900112"/>
                  <a:pt x="343756" y="896392"/>
                  <a:pt x="337207" y="892522"/>
                </a:cubicBezTo>
                <a:cubicBezTo>
                  <a:pt x="354025" y="875258"/>
                  <a:pt x="365708" y="854645"/>
                  <a:pt x="372256" y="830684"/>
                </a:cubicBezTo>
                <a:close/>
                <a:moveTo>
                  <a:pt x="615069" y="828675"/>
                </a:moveTo>
                <a:lnTo>
                  <a:pt x="632036" y="835149"/>
                </a:lnTo>
                <a:cubicBezTo>
                  <a:pt x="628092" y="843186"/>
                  <a:pt x="624111" y="850850"/>
                  <a:pt x="620092" y="858143"/>
                </a:cubicBezTo>
                <a:lnTo>
                  <a:pt x="728923" y="858143"/>
                </a:lnTo>
                <a:cubicBezTo>
                  <a:pt x="727137" y="926157"/>
                  <a:pt x="725649" y="975419"/>
                  <a:pt x="724458" y="1005929"/>
                </a:cubicBezTo>
                <a:cubicBezTo>
                  <a:pt x="723267" y="1032718"/>
                  <a:pt x="711659" y="1046113"/>
                  <a:pt x="689632" y="1046113"/>
                </a:cubicBezTo>
                <a:cubicBezTo>
                  <a:pt x="676089" y="1046113"/>
                  <a:pt x="663959" y="1045741"/>
                  <a:pt x="653244" y="1044996"/>
                </a:cubicBezTo>
                <a:cubicBezTo>
                  <a:pt x="652351" y="1039043"/>
                  <a:pt x="651086" y="1032495"/>
                  <a:pt x="649449" y="1025351"/>
                </a:cubicBezTo>
                <a:cubicBezTo>
                  <a:pt x="662694" y="1027435"/>
                  <a:pt x="674675" y="1028477"/>
                  <a:pt x="685391" y="1028477"/>
                </a:cubicBezTo>
                <a:cubicBezTo>
                  <a:pt x="698785" y="1028477"/>
                  <a:pt x="706003" y="1019845"/>
                  <a:pt x="707045" y="1002580"/>
                </a:cubicBezTo>
                <a:cubicBezTo>
                  <a:pt x="708533" y="969094"/>
                  <a:pt x="709798" y="926306"/>
                  <a:pt x="710840" y="874216"/>
                </a:cubicBezTo>
                <a:lnTo>
                  <a:pt x="610828" y="874216"/>
                </a:lnTo>
                <a:cubicBezTo>
                  <a:pt x="601972" y="888801"/>
                  <a:pt x="592820" y="901824"/>
                  <a:pt x="583369" y="913284"/>
                </a:cubicBezTo>
                <a:cubicBezTo>
                  <a:pt x="579797" y="910307"/>
                  <a:pt x="574960" y="906958"/>
                  <a:pt x="568858" y="903238"/>
                </a:cubicBezTo>
                <a:cubicBezTo>
                  <a:pt x="587313" y="881806"/>
                  <a:pt x="602717" y="856952"/>
                  <a:pt x="615069" y="828675"/>
                </a:cubicBezTo>
                <a:close/>
                <a:moveTo>
                  <a:pt x="1286731" y="668536"/>
                </a:moveTo>
                <a:cubicBezTo>
                  <a:pt x="1294247" y="687511"/>
                  <a:pt x="1306041" y="704217"/>
                  <a:pt x="1322115" y="718654"/>
                </a:cubicBezTo>
                <a:cubicBezTo>
                  <a:pt x="1337890" y="706450"/>
                  <a:pt x="1350504" y="689744"/>
                  <a:pt x="1359954" y="668536"/>
                </a:cubicBezTo>
                <a:close/>
                <a:moveTo>
                  <a:pt x="807579" y="658267"/>
                </a:moveTo>
                <a:lnTo>
                  <a:pt x="807579" y="675010"/>
                </a:lnTo>
                <a:lnTo>
                  <a:pt x="894866" y="675010"/>
                </a:lnTo>
                <a:lnTo>
                  <a:pt x="894866" y="658267"/>
                </a:lnTo>
                <a:close/>
                <a:moveTo>
                  <a:pt x="1258156" y="653132"/>
                </a:moveTo>
                <a:lnTo>
                  <a:pt x="1379823" y="653132"/>
                </a:lnTo>
                <a:lnTo>
                  <a:pt x="1379823" y="668536"/>
                </a:lnTo>
                <a:cubicBezTo>
                  <a:pt x="1368065" y="694357"/>
                  <a:pt x="1353555" y="714598"/>
                  <a:pt x="1336290" y="729258"/>
                </a:cubicBezTo>
                <a:cubicBezTo>
                  <a:pt x="1355266" y="741759"/>
                  <a:pt x="1378111" y="750466"/>
                  <a:pt x="1404826" y="755377"/>
                </a:cubicBezTo>
                <a:cubicBezTo>
                  <a:pt x="1399617" y="762074"/>
                  <a:pt x="1395078" y="768102"/>
                  <a:pt x="1391208" y="773460"/>
                </a:cubicBezTo>
                <a:cubicBezTo>
                  <a:pt x="1364642" y="765795"/>
                  <a:pt x="1341499" y="754670"/>
                  <a:pt x="1321780" y="740085"/>
                </a:cubicBezTo>
                <a:cubicBezTo>
                  <a:pt x="1301539" y="753777"/>
                  <a:pt x="1275941" y="765497"/>
                  <a:pt x="1244984" y="775245"/>
                </a:cubicBezTo>
                <a:cubicBezTo>
                  <a:pt x="1241115" y="769739"/>
                  <a:pt x="1237245" y="764381"/>
                  <a:pt x="1233376" y="759172"/>
                </a:cubicBezTo>
                <a:cubicBezTo>
                  <a:pt x="1262918" y="751210"/>
                  <a:pt x="1287624" y="741052"/>
                  <a:pt x="1307492" y="728699"/>
                </a:cubicBezTo>
                <a:cubicBezTo>
                  <a:pt x="1290228" y="712031"/>
                  <a:pt x="1277689" y="691976"/>
                  <a:pt x="1269876" y="668536"/>
                </a:cubicBezTo>
                <a:lnTo>
                  <a:pt x="1258156" y="668536"/>
                </a:lnTo>
                <a:close/>
                <a:moveTo>
                  <a:pt x="1076957" y="639291"/>
                </a:moveTo>
                <a:cubicBezTo>
                  <a:pt x="1080976" y="667568"/>
                  <a:pt x="1090501" y="690860"/>
                  <a:pt x="1105532" y="709166"/>
                </a:cubicBezTo>
                <a:cubicBezTo>
                  <a:pt x="1119969" y="691009"/>
                  <a:pt x="1129717" y="667717"/>
                  <a:pt x="1134777" y="639291"/>
                </a:cubicBezTo>
                <a:close/>
                <a:moveTo>
                  <a:pt x="28240" y="635719"/>
                </a:moveTo>
                <a:cubicBezTo>
                  <a:pt x="36054" y="635719"/>
                  <a:pt x="42732" y="638472"/>
                  <a:pt x="48276" y="643979"/>
                </a:cubicBezTo>
                <a:cubicBezTo>
                  <a:pt x="53820" y="649486"/>
                  <a:pt x="56592" y="656146"/>
                  <a:pt x="56592" y="663959"/>
                </a:cubicBezTo>
                <a:cubicBezTo>
                  <a:pt x="56592" y="671773"/>
                  <a:pt x="53820" y="678451"/>
                  <a:pt x="48276" y="683995"/>
                </a:cubicBezTo>
                <a:cubicBezTo>
                  <a:pt x="42732" y="689539"/>
                  <a:pt x="36054" y="692311"/>
                  <a:pt x="28240" y="692311"/>
                </a:cubicBezTo>
                <a:cubicBezTo>
                  <a:pt x="20501" y="692311"/>
                  <a:pt x="13860" y="689539"/>
                  <a:pt x="8316" y="683995"/>
                </a:cubicBezTo>
                <a:cubicBezTo>
                  <a:pt x="2772" y="678451"/>
                  <a:pt x="0" y="671773"/>
                  <a:pt x="0" y="663959"/>
                </a:cubicBezTo>
                <a:cubicBezTo>
                  <a:pt x="0" y="656146"/>
                  <a:pt x="2772" y="649486"/>
                  <a:pt x="8316" y="643979"/>
                </a:cubicBezTo>
                <a:cubicBezTo>
                  <a:pt x="13860" y="638472"/>
                  <a:pt x="20501" y="635719"/>
                  <a:pt x="28240" y="635719"/>
                </a:cubicBezTo>
                <a:close/>
                <a:moveTo>
                  <a:pt x="1420155" y="630138"/>
                </a:moveTo>
                <a:lnTo>
                  <a:pt x="1469715" y="630138"/>
                </a:lnTo>
                <a:lnTo>
                  <a:pt x="1469715" y="738634"/>
                </a:lnTo>
                <a:cubicBezTo>
                  <a:pt x="1482663" y="730746"/>
                  <a:pt x="1496802" y="721816"/>
                  <a:pt x="1512131" y="711845"/>
                </a:cubicBezTo>
                <a:cubicBezTo>
                  <a:pt x="1512577" y="719584"/>
                  <a:pt x="1513098" y="726058"/>
                  <a:pt x="1513694" y="731267"/>
                </a:cubicBezTo>
                <a:cubicBezTo>
                  <a:pt x="1489881" y="746150"/>
                  <a:pt x="1470236" y="759098"/>
                  <a:pt x="1454758" y="770111"/>
                </a:cubicBezTo>
                <a:lnTo>
                  <a:pt x="1444042" y="754930"/>
                </a:lnTo>
                <a:cubicBezTo>
                  <a:pt x="1449251" y="750466"/>
                  <a:pt x="1451856" y="743694"/>
                  <a:pt x="1451856" y="734615"/>
                </a:cubicBezTo>
                <a:lnTo>
                  <a:pt x="1451856" y="646211"/>
                </a:lnTo>
                <a:lnTo>
                  <a:pt x="1420155" y="646211"/>
                </a:lnTo>
                <a:close/>
                <a:moveTo>
                  <a:pt x="1183370" y="628799"/>
                </a:moveTo>
                <a:lnTo>
                  <a:pt x="1228688" y="628799"/>
                </a:lnTo>
                <a:lnTo>
                  <a:pt x="1228688" y="727918"/>
                </a:lnTo>
                <a:cubicBezTo>
                  <a:pt x="1238362" y="721519"/>
                  <a:pt x="1248407" y="714672"/>
                  <a:pt x="1258825" y="707380"/>
                </a:cubicBezTo>
                <a:cubicBezTo>
                  <a:pt x="1259123" y="714375"/>
                  <a:pt x="1259644" y="720998"/>
                  <a:pt x="1260388" y="727248"/>
                </a:cubicBezTo>
                <a:cubicBezTo>
                  <a:pt x="1239999" y="740494"/>
                  <a:pt x="1224818" y="751135"/>
                  <a:pt x="1214847" y="759172"/>
                </a:cubicBezTo>
                <a:lnTo>
                  <a:pt x="1204131" y="744438"/>
                </a:lnTo>
                <a:cubicBezTo>
                  <a:pt x="1209191" y="739527"/>
                  <a:pt x="1211721" y="732829"/>
                  <a:pt x="1211721" y="724346"/>
                </a:cubicBezTo>
                <a:lnTo>
                  <a:pt x="1211721" y="644872"/>
                </a:lnTo>
                <a:lnTo>
                  <a:pt x="1183370" y="644872"/>
                </a:lnTo>
                <a:close/>
                <a:moveTo>
                  <a:pt x="807579" y="628129"/>
                </a:moveTo>
                <a:lnTo>
                  <a:pt x="807579" y="644872"/>
                </a:lnTo>
                <a:lnTo>
                  <a:pt x="894866" y="644872"/>
                </a:lnTo>
                <a:lnTo>
                  <a:pt x="894866" y="628129"/>
                </a:lnTo>
                <a:close/>
                <a:moveTo>
                  <a:pt x="791505" y="614288"/>
                </a:moveTo>
                <a:lnTo>
                  <a:pt x="910940" y="614288"/>
                </a:lnTo>
                <a:lnTo>
                  <a:pt x="910940" y="695102"/>
                </a:lnTo>
                <a:lnTo>
                  <a:pt x="894866" y="695102"/>
                </a:lnTo>
                <a:lnTo>
                  <a:pt x="894866" y="688851"/>
                </a:lnTo>
                <a:lnTo>
                  <a:pt x="857362" y="688851"/>
                </a:lnTo>
                <a:cubicBezTo>
                  <a:pt x="856915" y="697036"/>
                  <a:pt x="856245" y="703734"/>
                  <a:pt x="855352" y="708943"/>
                </a:cubicBezTo>
                <a:lnTo>
                  <a:pt x="925450" y="708943"/>
                </a:lnTo>
                <a:lnTo>
                  <a:pt x="925450" y="723230"/>
                </a:lnTo>
                <a:lnTo>
                  <a:pt x="863836" y="723230"/>
                </a:lnTo>
                <a:cubicBezTo>
                  <a:pt x="879983" y="741313"/>
                  <a:pt x="901340" y="752326"/>
                  <a:pt x="927906" y="756270"/>
                </a:cubicBezTo>
                <a:cubicBezTo>
                  <a:pt x="923739" y="761777"/>
                  <a:pt x="920093" y="767358"/>
                  <a:pt x="916967" y="773013"/>
                </a:cubicBezTo>
                <a:cubicBezTo>
                  <a:pt x="888169" y="764604"/>
                  <a:pt x="865733" y="749424"/>
                  <a:pt x="849660" y="727472"/>
                </a:cubicBezTo>
                <a:cubicBezTo>
                  <a:pt x="839018" y="748828"/>
                  <a:pt x="814573" y="764455"/>
                  <a:pt x="776325" y="774353"/>
                </a:cubicBezTo>
                <a:cubicBezTo>
                  <a:pt x="773795" y="769144"/>
                  <a:pt x="770892" y="764009"/>
                  <a:pt x="767618" y="758949"/>
                </a:cubicBezTo>
                <a:cubicBezTo>
                  <a:pt x="802667" y="751582"/>
                  <a:pt x="825066" y="739676"/>
                  <a:pt x="834814" y="723230"/>
                </a:cubicBezTo>
                <a:lnTo>
                  <a:pt x="775432" y="723230"/>
                </a:lnTo>
                <a:lnTo>
                  <a:pt x="775432" y="708943"/>
                </a:lnTo>
                <a:lnTo>
                  <a:pt x="840060" y="708943"/>
                </a:lnTo>
                <a:cubicBezTo>
                  <a:pt x="841028" y="703510"/>
                  <a:pt x="841660" y="696813"/>
                  <a:pt x="841958" y="688851"/>
                </a:cubicBezTo>
                <a:lnTo>
                  <a:pt x="807579" y="688851"/>
                </a:lnTo>
                <a:lnTo>
                  <a:pt x="807579" y="695102"/>
                </a:lnTo>
                <a:lnTo>
                  <a:pt x="791505" y="695102"/>
                </a:lnTo>
                <a:close/>
                <a:moveTo>
                  <a:pt x="465497" y="600112"/>
                </a:moveTo>
                <a:lnTo>
                  <a:pt x="465497" y="662843"/>
                </a:lnTo>
                <a:lnTo>
                  <a:pt x="509699" y="662843"/>
                </a:lnTo>
                <a:cubicBezTo>
                  <a:pt x="515354" y="662843"/>
                  <a:pt x="520322" y="661541"/>
                  <a:pt x="524600" y="658936"/>
                </a:cubicBezTo>
                <a:cubicBezTo>
                  <a:pt x="528879" y="656332"/>
                  <a:pt x="532191" y="652667"/>
                  <a:pt x="534535" y="647942"/>
                </a:cubicBezTo>
                <a:cubicBezTo>
                  <a:pt x="536879" y="643216"/>
                  <a:pt x="538051" y="637765"/>
                  <a:pt x="538051" y="631589"/>
                </a:cubicBezTo>
                <a:cubicBezTo>
                  <a:pt x="538051" y="625338"/>
                  <a:pt x="536879" y="619832"/>
                  <a:pt x="534535" y="615069"/>
                </a:cubicBezTo>
                <a:cubicBezTo>
                  <a:pt x="532191" y="610307"/>
                  <a:pt x="528879" y="606623"/>
                  <a:pt x="524600" y="604019"/>
                </a:cubicBezTo>
                <a:cubicBezTo>
                  <a:pt x="520322" y="601414"/>
                  <a:pt x="515354" y="600112"/>
                  <a:pt x="509699" y="600112"/>
                </a:cubicBezTo>
                <a:close/>
                <a:moveTo>
                  <a:pt x="313097" y="600112"/>
                </a:moveTo>
                <a:lnTo>
                  <a:pt x="313097" y="662843"/>
                </a:lnTo>
                <a:lnTo>
                  <a:pt x="357299" y="662843"/>
                </a:lnTo>
                <a:cubicBezTo>
                  <a:pt x="362955" y="662843"/>
                  <a:pt x="367922" y="661541"/>
                  <a:pt x="372200" y="658936"/>
                </a:cubicBezTo>
                <a:cubicBezTo>
                  <a:pt x="376479" y="656332"/>
                  <a:pt x="379791" y="652667"/>
                  <a:pt x="382135" y="647942"/>
                </a:cubicBezTo>
                <a:cubicBezTo>
                  <a:pt x="384479" y="643216"/>
                  <a:pt x="385651" y="637765"/>
                  <a:pt x="385651" y="631589"/>
                </a:cubicBezTo>
                <a:cubicBezTo>
                  <a:pt x="385651" y="625338"/>
                  <a:pt x="384479" y="619832"/>
                  <a:pt x="382135" y="615069"/>
                </a:cubicBezTo>
                <a:cubicBezTo>
                  <a:pt x="379791" y="610307"/>
                  <a:pt x="376479" y="606623"/>
                  <a:pt x="372200" y="604019"/>
                </a:cubicBezTo>
                <a:cubicBezTo>
                  <a:pt x="367922" y="601414"/>
                  <a:pt x="362955" y="600112"/>
                  <a:pt x="357299" y="600112"/>
                </a:cubicBezTo>
                <a:close/>
                <a:moveTo>
                  <a:pt x="576151" y="581806"/>
                </a:moveTo>
                <a:lnTo>
                  <a:pt x="690674" y="581806"/>
                </a:lnTo>
                <a:lnTo>
                  <a:pt x="690674" y="600112"/>
                </a:lnTo>
                <a:lnTo>
                  <a:pt x="643123" y="600112"/>
                </a:lnTo>
                <a:lnTo>
                  <a:pt x="643123" y="744103"/>
                </a:lnTo>
                <a:lnTo>
                  <a:pt x="623701" y="744103"/>
                </a:lnTo>
                <a:lnTo>
                  <a:pt x="623701" y="600112"/>
                </a:lnTo>
                <a:lnTo>
                  <a:pt x="576151" y="600112"/>
                </a:lnTo>
                <a:close/>
                <a:moveTo>
                  <a:pt x="446075" y="581806"/>
                </a:moveTo>
                <a:lnTo>
                  <a:pt x="457795" y="581806"/>
                </a:lnTo>
                <a:lnTo>
                  <a:pt x="465497" y="581806"/>
                </a:lnTo>
                <a:lnTo>
                  <a:pt x="508918" y="581806"/>
                </a:lnTo>
                <a:cubicBezTo>
                  <a:pt x="518592" y="581806"/>
                  <a:pt x="527112" y="583871"/>
                  <a:pt x="534479" y="588001"/>
                </a:cubicBezTo>
                <a:cubicBezTo>
                  <a:pt x="541846" y="592131"/>
                  <a:pt x="547557" y="597954"/>
                  <a:pt x="551613" y="605470"/>
                </a:cubicBezTo>
                <a:cubicBezTo>
                  <a:pt x="555668" y="612986"/>
                  <a:pt x="557696" y="621692"/>
                  <a:pt x="557696" y="631589"/>
                </a:cubicBezTo>
                <a:cubicBezTo>
                  <a:pt x="557696" y="641412"/>
                  <a:pt x="555668" y="650062"/>
                  <a:pt x="551613" y="657541"/>
                </a:cubicBezTo>
                <a:cubicBezTo>
                  <a:pt x="547557" y="665020"/>
                  <a:pt x="541846" y="670824"/>
                  <a:pt x="534479" y="674954"/>
                </a:cubicBezTo>
                <a:cubicBezTo>
                  <a:pt x="527112" y="679084"/>
                  <a:pt x="518592" y="681149"/>
                  <a:pt x="508918" y="681149"/>
                </a:cubicBezTo>
                <a:lnTo>
                  <a:pt x="465497" y="681149"/>
                </a:lnTo>
                <a:lnTo>
                  <a:pt x="465497" y="744103"/>
                </a:lnTo>
                <a:lnTo>
                  <a:pt x="446075" y="744103"/>
                </a:lnTo>
                <a:close/>
                <a:moveTo>
                  <a:pt x="293675" y="581806"/>
                </a:moveTo>
                <a:lnTo>
                  <a:pt x="305395" y="581806"/>
                </a:lnTo>
                <a:lnTo>
                  <a:pt x="313097" y="581806"/>
                </a:lnTo>
                <a:lnTo>
                  <a:pt x="356518" y="581806"/>
                </a:lnTo>
                <a:cubicBezTo>
                  <a:pt x="366192" y="581806"/>
                  <a:pt x="374712" y="583871"/>
                  <a:pt x="382079" y="588001"/>
                </a:cubicBezTo>
                <a:cubicBezTo>
                  <a:pt x="389446" y="592131"/>
                  <a:pt x="395157" y="597954"/>
                  <a:pt x="399213" y="605470"/>
                </a:cubicBezTo>
                <a:cubicBezTo>
                  <a:pt x="403268" y="612986"/>
                  <a:pt x="405296" y="621692"/>
                  <a:pt x="405296" y="631589"/>
                </a:cubicBezTo>
                <a:cubicBezTo>
                  <a:pt x="405296" y="641412"/>
                  <a:pt x="403268" y="650062"/>
                  <a:pt x="399213" y="657541"/>
                </a:cubicBezTo>
                <a:cubicBezTo>
                  <a:pt x="395157" y="665020"/>
                  <a:pt x="389446" y="670824"/>
                  <a:pt x="382079" y="674954"/>
                </a:cubicBezTo>
                <a:cubicBezTo>
                  <a:pt x="374712" y="679084"/>
                  <a:pt x="366192" y="681149"/>
                  <a:pt x="356518" y="681149"/>
                </a:cubicBezTo>
                <a:lnTo>
                  <a:pt x="313097" y="681149"/>
                </a:lnTo>
                <a:lnTo>
                  <a:pt x="313097" y="744103"/>
                </a:lnTo>
                <a:lnTo>
                  <a:pt x="293675" y="744103"/>
                </a:lnTo>
                <a:close/>
                <a:moveTo>
                  <a:pt x="1669554" y="570867"/>
                </a:moveTo>
                <a:lnTo>
                  <a:pt x="1686074" y="570867"/>
                </a:lnTo>
                <a:lnTo>
                  <a:pt x="1686074" y="717314"/>
                </a:lnTo>
                <a:lnTo>
                  <a:pt x="1669554" y="717314"/>
                </a:lnTo>
                <a:close/>
                <a:moveTo>
                  <a:pt x="1278694" y="564951"/>
                </a:moveTo>
                <a:lnTo>
                  <a:pt x="1369330" y="564951"/>
                </a:lnTo>
                <a:lnTo>
                  <a:pt x="1369330" y="610493"/>
                </a:lnTo>
                <a:cubicBezTo>
                  <a:pt x="1369330" y="617190"/>
                  <a:pt x="1372753" y="620539"/>
                  <a:pt x="1379599" y="620539"/>
                </a:cubicBezTo>
                <a:lnTo>
                  <a:pt x="1404156" y="620539"/>
                </a:lnTo>
                <a:cubicBezTo>
                  <a:pt x="1403412" y="626641"/>
                  <a:pt x="1402817" y="632147"/>
                  <a:pt x="1402370" y="637059"/>
                </a:cubicBezTo>
                <a:lnTo>
                  <a:pt x="1372902" y="637059"/>
                </a:lnTo>
                <a:cubicBezTo>
                  <a:pt x="1358912" y="637059"/>
                  <a:pt x="1351917" y="629319"/>
                  <a:pt x="1351917" y="613841"/>
                </a:cubicBezTo>
                <a:lnTo>
                  <a:pt x="1351917" y="581471"/>
                </a:lnTo>
                <a:lnTo>
                  <a:pt x="1296107" y="581471"/>
                </a:lnTo>
                <a:lnTo>
                  <a:pt x="1296107" y="587945"/>
                </a:lnTo>
                <a:cubicBezTo>
                  <a:pt x="1296107" y="615330"/>
                  <a:pt x="1283605" y="635719"/>
                  <a:pt x="1258602" y="649114"/>
                </a:cubicBezTo>
                <a:cubicBezTo>
                  <a:pt x="1254584" y="644202"/>
                  <a:pt x="1250268" y="639589"/>
                  <a:pt x="1245654" y="635273"/>
                </a:cubicBezTo>
                <a:cubicBezTo>
                  <a:pt x="1267681" y="623962"/>
                  <a:pt x="1278694" y="608335"/>
                  <a:pt x="1278694" y="588392"/>
                </a:cubicBezTo>
                <a:close/>
                <a:moveTo>
                  <a:pt x="1742777" y="564393"/>
                </a:moveTo>
                <a:lnTo>
                  <a:pt x="1879178" y="564393"/>
                </a:lnTo>
                <a:lnTo>
                  <a:pt x="1879178" y="579797"/>
                </a:lnTo>
                <a:lnTo>
                  <a:pt x="1817787" y="579797"/>
                </a:lnTo>
                <a:lnTo>
                  <a:pt x="1817787" y="612613"/>
                </a:lnTo>
                <a:lnTo>
                  <a:pt x="1868686" y="612613"/>
                </a:lnTo>
                <a:lnTo>
                  <a:pt x="1868686" y="713073"/>
                </a:lnTo>
                <a:cubicBezTo>
                  <a:pt x="1868686" y="729592"/>
                  <a:pt x="1860947" y="737852"/>
                  <a:pt x="1845469" y="737852"/>
                </a:cubicBezTo>
                <a:cubicBezTo>
                  <a:pt x="1839664" y="737852"/>
                  <a:pt x="1832744" y="737629"/>
                  <a:pt x="1824707" y="737183"/>
                </a:cubicBezTo>
                <a:cubicBezTo>
                  <a:pt x="1823963" y="731527"/>
                  <a:pt x="1822847" y="725797"/>
                  <a:pt x="1821359" y="719993"/>
                </a:cubicBezTo>
                <a:cubicBezTo>
                  <a:pt x="1829693" y="721035"/>
                  <a:pt x="1835795" y="721556"/>
                  <a:pt x="1839664" y="721556"/>
                </a:cubicBezTo>
                <a:cubicBezTo>
                  <a:pt x="1847999" y="721556"/>
                  <a:pt x="1852166" y="718058"/>
                  <a:pt x="1852166" y="711063"/>
                </a:cubicBezTo>
                <a:lnTo>
                  <a:pt x="1852166" y="628017"/>
                </a:lnTo>
                <a:lnTo>
                  <a:pt x="1817787" y="628017"/>
                </a:lnTo>
                <a:lnTo>
                  <a:pt x="1817787" y="773794"/>
                </a:lnTo>
                <a:lnTo>
                  <a:pt x="1801043" y="773794"/>
                </a:lnTo>
                <a:lnTo>
                  <a:pt x="1801043" y="628017"/>
                </a:lnTo>
                <a:lnTo>
                  <a:pt x="1767334" y="628017"/>
                </a:lnTo>
                <a:lnTo>
                  <a:pt x="1767334" y="741201"/>
                </a:lnTo>
                <a:lnTo>
                  <a:pt x="1750814" y="741201"/>
                </a:lnTo>
                <a:lnTo>
                  <a:pt x="1750814" y="612613"/>
                </a:lnTo>
                <a:lnTo>
                  <a:pt x="1801043" y="612613"/>
                </a:lnTo>
                <a:lnTo>
                  <a:pt x="1801043" y="579797"/>
                </a:lnTo>
                <a:lnTo>
                  <a:pt x="1742777" y="579797"/>
                </a:lnTo>
                <a:close/>
                <a:moveTo>
                  <a:pt x="1156655" y="563165"/>
                </a:moveTo>
                <a:lnTo>
                  <a:pt x="1162682" y="580578"/>
                </a:lnTo>
                <a:cubicBezTo>
                  <a:pt x="1119671" y="585043"/>
                  <a:pt x="1081571" y="587648"/>
                  <a:pt x="1048382" y="588392"/>
                </a:cubicBezTo>
                <a:lnTo>
                  <a:pt x="1048382" y="624557"/>
                </a:lnTo>
                <a:lnTo>
                  <a:pt x="1152413" y="624557"/>
                </a:lnTo>
                <a:lnTo>
                  <a:pt x="1152413" y="637952"/>
                </a:lnTo>
                <a:cubicBezTo>
                  <a:pt x="1145865" y="671438"/>
                  <a:pt x="1133735" y="699045"/>
                  <a:pt x="1116025" y="720774"/>
                </a:cubicBezTo>
                <a:cubicBezTo>
                  <a:pt x="1130015" y="734467"/>
                  <a:pt x="1146758" y="745926"/>
                  <a:pt x="1166254" y="755154"/>
                </a:cubicBezTo>
                <a:cubicBezTo>
                  <a:pt x="1159855" y="762000"/>
                  <a:pt x="1155167" y="767506"/>
                  <a:pt x="1152190" y="771674"/>
                </a:cubicBezTo>
                <a:cubicBezTo>
                  <a:pt x="1136563" y="761404"/>
                  <a:pt x="1120936" y="748456"/>
                  <a:pt x="1105309" y="732829"/>
                </a:cubicBezTo>
                <a:cubicBezTo>
                  <a:pt x="1090873" y="747117"/>
                  <a:pt x="1071451" y="760884"/>
                  <a:pt x="1047043" y="774129"/>
                </a:cubicBezTo>
                <a:cubicBezTo>
                  <a:pt x="1044215" y="769516"/>
                  <a:pt x="1040346" y="764455"/>
                  <a:pt x="1035434" y="758949"/>
                </a:cubicBezTo>
                <a:cubicBezTo>
                  <a:pt x="1060140" y="747936"/>
                  <a:pt x="1079860" y="735285"/>
                  <a:pt x="1094594" y="720998"/>
                </a:cubicBezTo>
                <a:cubicBezTo>
                  <a:pt x="1077627" y="699864"/>
                  <a:pt x="1066837" y="672628"/>
                  <a:pt x="1062223" y="639291"/>
                </a:cubicBezTo>
                <a:lnTo>
                  <a:pt x="1048382" y="639291"/>
                </a:lnTo>
                <a:lnTo>
                  <a:pt x="1048382" y="675903"/>
                </a:lnTo>
                <a:cubicBezTo>
                  <a:pt x="1048382" y="717128"/>
                  <a:pt x="1036551" y="750019"/>
                  <a:pt x="1012887" y="774576"/>
                </a:cubicBezTo>
                <a:cubicBezTo>
                  <a:pt x="1009166" y="769516"/>
                  <a:pt x="1005297" y="764753"/>
                  <a:pt x="1001278" y="760288"/>
                </a:cubicBezTo>
                <a:cubicBezTo>
                  <a:pt x="1022114" y="739155"/>
                  <a:pt x="1032532" y="710282"/>
                  <a:pt x="1032532" y="673670"/>
                </a:cubicBezTo>
                <a:lnTo>
                  <a:pt x="1032532" y="572765"/>
                </a:lnTo>
                <a:cubicBezTo>
                  <a:pt x="1066763" y="573211"/>
                  <a:pt x="1108137" y="570011"/>
                  <a:pt x="1156655" y="563165"/>
                </a:cubicBezTo>
                <a:close/>
                <a:moveTo>
                  <a:pt x="1213731" y="560933"/>
                </a:moveTo>
                <a:cubicBezTo>
                  <a:pt x="1225190" y="572244"/>
                  <a:pt x="1236129" y="583704"/>
                  <a:pt x="1246547" y="595312"/>
                </a:cubicBezTo>
                <a:lnTo>
                  <a:pt x="1230920" y="608260"/>
                </a:lnTo>
                <a:cubicBezTo>
                  <a:pt x="1220056" y="594270"/>
                  <a:pt x="1209861" y="582364"/>
                  <a:pt x="1200336" y="572542"/>
                </a:cubicBezTo>
                <a:close/>
                <a:moveTo>
                  <a:pt x="1442926" y="557584"/>
                </a:moveTo>
                <a:cubicBezTo>
                  <a:pt x="1459148" y="574253"/>
                  <a:pt x="1470906" y="586606"/>
                  <a:pt x="1478198" y="594642"/>
                </a:cubicBezTo>
                <a:lnTo>
                  <a:pt x="1462571" y="607814"/>
                </a:lnTo>
                <a:cubicBezTo>
                  <a:pt x="1453195" y="595461"/>
                  <a:pt x="1442107" y="582662"/>
                  <a:pt x="1429308" y="569416"/>
                </a:cubicBezTo>
                <a:close/>
                <a:moveTo>
                  <a:pt x="978508" y="555798"/>
                </a:moveTo>
                <a:lnTo>
                  <a:pt x="994135" y="555798"/>
                </a:lnTo>
                <a:lnTo>
                  <a:pt x="994135" y="599554"/>
                </a:lnTo>
                <a:lnTo>
                  <a:pt x="1024495" y="599554"/>
                </a:lnTo>
                <a:lnTo>
                  <a:pt x="1024495" y="614734"/>
                </a:lnTo>
                <a:lnTo>
                  <a:pt x="994135" y="614734"/>
                </a:lnTo>
                <a:lnTo>
                  <a:pt x="994135" y="648890"/>
                </a:lnTo>
                <a:lnTo>
                  <a:pt x="1002171" y="640854"/>
                </a:lnTo>
                <a:cubicBezTo>
                  <a:pt x="1012589" y="650676"/>
                  <a:pt x="1021519" y="659383"/>
                  <a:pt x="1028960" y="666973"/>
                </a:cubicBezTo>
                <a:lnTo>
                  <a:pt x="1017128" y="679251"/>
                </a:lnTo>
                <a:cubicBezTo>
                  <a:pt x="1009687" y="670917"/>
                  <a:pt x="1002022" y="662731"/>
                  <a:pt x="994135" y="654695"/>
                </a:cubicBezTo>
                <a:lnTo>
                  <a:pt x="994135" y="773460"/>
                </a:lnTo>
                <a:lnTo>
                  <a:pt x="978508" y="773460"/>
                </a:lnTo>
                <a:lnTo>
                  <a:pt x="978508" y="653355"/>
                </a:lnTo>
                <a:cubicBezTo>
                  <a:pt x="970620" y="679251"/>
                  <a:pt x="961244" y="699566"/>
                  <a:pt x="950379" y="714300"/>
                </a:cubicBezTo>
                <a:cubicBezTo>
                  <a:pt x="948295" y="707901"/>
                  <a:pt x="945840" y="701352"/>
                  <a:pt x="943012" y="694655"/>
                </a:cubicBezTo>
                <a:cubicBezTo>
                  <a:pt x="959532" y="669652"/>
                  <a:pt x="970843" y="643012"/>
                  <a:pt x="976945" y="614734"/>
                </a:cubicBezTo>
                <a:lnTo>
                  <a:pt x="944575" y="614734"/>
                </a:lnTo>
                <a:lnTo>
                  <a:pt x="944575" y="599554"/>
                </a:lnTo>
                <a:lnTo>
                  <a:pt x="978508" y="599554"/>
                </a:lnTo>
                <a:close/>
                <a:moveTo>
                  <a:pt x="1711300" y="554794"/>
                </a:moveTo>
                <a:lnTo>
                  <a:pt x="1728043" y="554794"/>
                </a:lnTo>
                <a:lnTo>
                  <a:pt x="1728043" y="664182"/>
                </a:lnTo>
                <a:cubicBezTo>
                  <a:pt x="1728043" y="712700"/>
                  <a:pt x="1715467" y="749684"/>
                  <a:pt x="1690315" y="775134"/>
                </a:cubicBezTo>
                <a:cubicBezTo>
                  <a:pt x="1685106" y="770074"/>
                  <a:pt x="1680269" y="766130"/>
                  <a:pt x="1675805" y="763302"/>
                </a:cubicBezTo>
                <a:cubicBezTo>
                  <a:pt x="1699319" y="740382"/>
                  <a:pt x="1711151" y="707194"/>
                  <a:pt x="1711300" y="663736"/>
                </a:cubicBezTo>
                <a:close/>
                <a:moveTo>
                  <a:pt x="1556556" y="554682"/>
                </a:moveTo>
                <a:lnTo>
                  <a:pt x="1575755" y="554682"/>
                </a:lnTo>
                <a:lnTo>
                  <a:pt x="1575755" y="631478"/>
                </a:lnTo>
                <a:lnTo>
                  <a:pt x="1641165" y="631478"/>
                </a:lnTo>
                <a:lnTo>
                  <a:pt x="1641165" y="647551"/>
                </a:lnTo>
                <a:lnTo>
                  <a:pt x="1575755" y="647551"/>
                </a:lnTo>
                <a:lnTo>
                  <a:pt x="1575755" y="773460"/>
                </a:lnTo>
                <a:lnTo>
                  <a:pt x="1556556" y="773460"/>
                </a:lnTo>
                <a:lnTo>
                  <a:pt x="1556556" y="647551"/>
                </a:lnTo>
                <a:lnTo>
                  <a:pt x="1491593" y="647551"/>
                </a:lnTo>
                <a:lnTo>
                  <a:pt x="1491593" y="631478"/>
                </a:lnTo>
                <a:lnTo>
                  <a:pt x="1556556" y="631478"/>
                </a:lnTo>
                <a:close/>
                <a:moveTo>
                  <a:pt x="815169" y="554459"/>
                </a:moveTo>
                <a:lnTo>
                  <a:pt x="830796" y="554459"/>
                </a:lnTo>
                <a:lnTo>
                  <a:pt x="830796" y="576113"/>
                </a:lnTo>
                <a:lnTo>
                  <a:pt x="870533" y="576113"/>
                </a:lnTo>
                <a:lnTo>
                  <a:pt x="870533" y="554682"/>
                </a:lnTo>
                <a:lnTo>
                  <a:pt x="886160" y="554682"/>
                </a:lnTo>
                <a:lnTo>
                  <a:pt x="886160" y="576113"/>
                </a:lnTo>
                <a:lnTo>
                  <a:pt x="924557" y="576113"/>
                </a:lnTo>
                <a:lnTo>
                  <a:pt x="924557" y="590401"/>
                </a:lnTo>
                <a:lnTo>
                  <a:pt x="886160" y="590401"/>
                </a:lnTo>
                <a:lnTo>
                  <a:pt x="886160" y="608483"/>
                </a:lnTo>
                <a:lnTo>
                  <a:pt x="870533" y="608483"/>
                </a:lnTo>
                <a:lnTo>
                  <a:pt x="870533" y="590401"/>
                </a:lnTo>
                <a:lnTo>
                  <a:pt x="830796" y="590401"/>
                </a:lnTo>
                <a:lnTo>
                  <a:pt x="830796" y="608483"/>
                </a:lnTo>
                <a:lnTo>
                  <a:pt x="815169" y="608483"/>
                </a:lnTo>
                <a:lnTo>
                  <a:pt x="815169" y="590401"/>
                </a:lnTo>
                <a:lnTo>
                  <a:pt x="779896" y="590401"/>
                </a:lnTo>
                <a:lnTo>
                  <a:pt x="779896" y="576113"/>
                </a:lnTo>
                <a:lnTo>
                  <a:pt x="815169" y="576113"/>
                </a:lnTo>
                <a:close/>
                <a:moveTo>
                  <a:pt x="738150" y="554459"/>
                </a:moveTo>
                <a:lnTo>
                  <a:pt x="753777" y="554459"/>
                </a:lnTo>
                <a:lnTo>
                  <a:pt x="753777" y="604019"/>
                </a:lnTo>
                <a:lnTo>
                  <a:pt x="782799" y="604019"/>
                </a:lnTo>
                <a:lnTo>
                  <a:pt x="782799" y="618753"/>
                </a:lnTo>
                <a:lnTo>
                  <a:pt x="753777" y="618753"/>
                </a:lnTo>
                <a:lnTo>
                  <a:pt x="753777" y="648221"/>
                </a:lnTo>
                <a:lnTo>
                  <a:pt x="762484" y="641077"/>
                </a:lnTo>
                <a:cubicBezTo>
                  <a:pt x="770967" y="650155"/>
                  <a:pt x="778855" y="659308"/>
                  <a:pt x="786147" y="668536"/>
                </a:cubicBezTo>
                <a:lnTo>
                  <a:pt x="773869" y="678805"/>
                </a:lnTo>
                <a:cubicBezTo>
                  <a:pt x="767023" y="668908"/>
                  <a:pt x="760326" y="660164"/>
                  <a:pt x="753777" y="652574"/>
                </a:cubicBezTo>
                <a:lnTo>
                  <a:pt x="753777" y="773460"/>
                </a:lnTo>
                <a:lnTo>
                  <a:pt x="738150" y="773460"/>
                </a:lnTo>
                <a:lnTo>
                  <a:pt x="738150" y="651904"/>
                </a:lnTo>
                <a:cubicBezTo>
                  <a:pt x="730188" y="679140"/>
                  <a:pt x="721481" y="699641"/>
                  <a:pt x="712031" y="713407"/>
                </a:cubicBezTo>
                <a:cubicBezTo>
                  <a:pt x="709947" y="707008"/>
                  <a:pt x="707417" y="700459"/>
                  <a:pt x="704441" y="693762"/>
                </a:cubicBezTo>
                <a:cubicBezTo>
                  <a:pt x="717314" y="672182"/>
                  <a:pt x="727546" y="647179"/>
                  <a:pt x="735136" y="618753"/>
                </a:cubicBezTo>
                <a:lnTo>
                  <a:pt x="707120" y="618753"/>
                </a:lnTo>
                <a:lnTo>
                  <a:pt x="707120" y="604019"/>
                </a:lnTo>
                <a:lnTo>
                  <a:pt x="738150" y="604019"/>
                </a:lnTo>
                <a:close/>
                <a:moveTo>
                  <a:pt x="1286731" y="392311"/>
                </a:moveTo>
                <a:cubicBezTo>
                  <a:pt x="1294247" y="411286"/>
                  <a:pt x="1306041" y="427992"/>
                  <a:pt x="1322115" y="442428"/>
                </a:cubicBezTo>
                <a:cubicBezTo>
                  <a:pt x="1337890" y="430225"/>
                  <a:pt x="1350504" y="413519"/>
                  <a:pt x="1359954" y="392311"/>
                </a:cubicBezTo>
                <a:close/>
                <a:moveTo>
                  <a:pt x="1258156" y="376907"/>
                </a:moveTo>
                <a:lnTo>
                  <a:pt x="1379823" y="376907"/>
                </a:lnTo>
                <a:lnTo>
                  <a:pt x="1379823" y="392311"/>
                </a:lnTo>
                <a:cubicBezTo>
                  <a:pt x="1368065" y="418132"/>
                  <a:pt x="1353555" y="438373"/>
                  <a:pt x="1336290" y="453032"/>
                </a:cubicBezTo>
                <a:cubicBezTo>
                  <a:pt x="1355266" y="465534"/>
                  <a:pt x="1378111" y="474240"/>
                  <a:pt x="1404826" y="479152"/>
                </a:cubicBezTo>
                <a:cubicBezTo>
                  <a:pt x="1399617" y="485849"/>
                  <a:pt x="1395078" y="491877"/>
                  <a:pt x="1391208" y="497234"/>
                </a:cubicBezTo>
                <a:cubicBezTo>
                  <a:pt x="1364642" y="489570"/>
                  <a:pt x="1341499" y="478445"/>
                  <a:pt x="1321780" y="463860"/>
                </a:cubicBezTo>
                <a:cubicBezTo>
                  <a:pt x="1301539" y="477552"/>
                  <a:pt x="1275941" y="489272"/>
                  <a:pt x="1244984" y="499020"/>
                </a:cubicBezTo>
                <a:cubicBezTo>
                  <a:pt x="1241115" y="493514"/>
                  <a:pt x="1237245" y="488156"/>
                  <a:pt x="1233376" y="482947"/>
                </a:cubicBezTo>
                <a:cubicBezTo>
                  <a:pt x="1262918" y="474985"/>
                  <a:pt x="1287624" y="464827"/>
                  <a:pt x="1307492" y="452474"/>
                </a:cubicBezTo>
                <a:cubicBezTo>
                  <a:pt x="1290228" y="435806"/>
                  <a:pt x="1277689" y="415751"/>
                  <a:pt x="1269876" y="392311"/>
                </a:cubicBezTo>
                <a:lnTo>
                  <a:pt x="1258156" y="392311"/>
                </a:lnTo>
                <a:close/>
                <a:moveTo>
                  <a:pt x="28240" y="359494"/>
                </a:moveTo>
                <a:cubicBezTo>
                  <a:pt x="36054" y="359494"/>
                  <a:pt x="42732" y="362247"/>
                  <a:pt x="48276" y="367754"/>
                </a:cubicBezTo>
                <a:cubicBezTo>
                  <a:pt x="53820" y="373261"/>
                  <a:pt x="56592" y="379921"/>
                  <a:pt x="56592" y="387734"/>
                </a:cubicBezTo>
                <a:cubicBezTo>
                  <a:pt x="56592" y="395548"/>
                  <a:pt x="53820" y="402226"/>
                  <a:pt x="48276" y="407770"/>
                </a:cubicBezTo>
                <a:cubicBezTo>
                  <a:pt x="42732" y="413314"/>
                  <a:pt x="36054" y="416086"/>
                  <a:pt x="28240" y="416086"/>
                </a:cubicBezTo>
                <a:cubicBezTo>
                  <a:pt x="20501" y="416086"/>
                  <a:pt x="13860" y="413314"/>
                  <a:pt x="8316" y="407770"/>
                </a:cubicBezTo>
                <a:cubicBezTo>
                  <a:pt x="2772" y="402226"/>
                  <a:pt x="0" y="395548"/>
                  <a:pt x="0" y="387734"/>
                </a:cubicBezTo>
                <a:cubicBezTo>
                  <a:pt x="0" y="379921"/>
                  <a:pt x="2772" y="373261"/>
                  <a:pt x="8316" y="367754"/>
                </a:cubicBezTo>
                <a:cubicBezTo>
                  <a:pt x="13860" y="362247"/>
                  <a:pt x="20501" y="359494"/>
                  <a:pt x="28240" y="359494"/>
                </a:cubicBezTo>
                <a:close/>
                <a:moveTo>
                  <a:pt x="710245" y="356592"/>
                </a:moveTo>
                <a:lnTo>
                  <a:pt x="922325" y="356592"/>
                </a:lnTo>
                <a:lnTo>
                  <a:pt x="922325" y="373335"/>
                </a:lnTo>
                <a:lnTo>
                  <a:pt x="830796" y="373335"/>
                </a:lnTo>
                <a:lnTo>
                  <a:pt x="830796" y="409500"/>
                </a:lnTo>
                <a:lnTo>
                  <a:pt x="908484" y="409500"/>
                </a:lnTo>
                <a:lnTo>
                  <a:pt x="908484" y="426020"/>
                </a:lnTo>
                <a:lnTo>
                  <a:pt x="830796" y="426020"/>
                </a:lnTo>
                <a:lnTo>
                  <a:pt x="830796" y="472789"/>
                </a:lnTo>
                <a:cubicBezTo>
                  <a:pt x="860413" y="473534"/>
                  <a:pt x="892634" y="473273"/>
                  <a:pt x="927460" y="472008"/>
                </a:cubicBezTo>
                <a:cubicBezTo>
                  <a:pt x="924929" y="477812"/>
                  <a:pt x="922771" y="483989"/>
                  <a:pt x="920986" y="490537"/>
                </a:cubicBezTo>
                <a:cubicBezTo>
                  <a:pt x="884523" y="490984"/>
                  <a:pt x="852673" y="490760"/>
                  <a:pt x="825438" y="489867"/>
                </a:cubicBezTo>
                <a:cubicBezTo>
                  <a:pt x="791877" y="489867"/>
                  <a:pt x="767209" y="476250"/>
                  <a:pt x="751433" y="449014"/>
                </a:cubicBezTo>
                <a:cubicBezTo>
                  <a:pt x="742950" y="468734"/>
                  <a:pt x="731453" y="485403"/>
                  <a:pt x="716942" y="499020"/>
                </a:cubicBezTo>
                <a:cubicBezTo>
                  <a:pt x="713519" y="493216"/>
                  <a:pt x="709575" y="487412"/>
                  <a:pt x="705110" y="481607"/>
                </a:cubicBezTo>
                <a:cubicBezTo>
                  <a:pt x="729816" y="460325"/>
                  <a:pt x="744103" y="429071"/>
                  <a:pt x="747973" y="387846"/>
                </a:cubicBezTo>
                <a:lnTo>
                  <a:pt x="766725" y="390748"/>
                </a:lnTo>
                <a:cubicBezTo>
                  <a:pt x="764939" y="404514"/>
                  <a:pt x="762223" y="417351"/>
                  <a:pt x="758577" y="429257"/>
                </a:cubicBezTo>
                <a:cubicBezTo>
                  <a:pt x="770111" y="453814"/>
                  <a:pt x="788008" y="467915"/>
                  <a:pt x="812267" y="471562"/>
                </a:cubicBezTo>
                <a:lnTo>
                  <a:pt x="812267" y="373335"/>
                </a:lnTo>
                <a:lnTo>
                  <a:pt x="710245" y="373335"/>
                </a:lnTo>
                <a:close/>
                <a:moveTo>
                  <a:pt x="1420155" y="353913"/>
                </a:moveTo>
                <a:lnTo>
                  <a:pt x="1469715" y="353913"/>
                </a:lnTo>
                <a:lnTo>
                  <a:pt x="1469715" y="462409"/>
                </a:lnTo>
                <a:cubicBezTo>
                  <a:pt x="1482663" y="454521"/>
                  <a:pt x="1496802" y="445591"/>
                  <a:pt x="1512131" y="435620"/>
                </a:cubicBezTo>
                <a:cubicBezTo>
                  <a:pt x="1512577" y="443359"/>
                  <a:pt x="1513098" y="449833"/>
                  <a:pt x="1513694" y="455042"/>
                </a:cubicBezTo>
                <a:cubicBezTo>
                  <a:pt x="1489881" y="469924"/>
                  <a:pt x="1470236" y="482873"/>
                  <a:pt x="1454758" y="493886"/>
                </a:cubicBezTo>
                <a:lnTo>
                  <a:pt x="1444042" y="478705"/>
                </a:lnTo>
                <a:cubicBezTo>
                  <a:pt x="1449251" y="474240"/>
                  <a:pt x="1451856" y="467469"/>
                  <a:pt x="1451856" y="458390"/>
                </a:cubicBezTo>
                <a:lnTo>
                  <a:pt x="1451856" y="369986"/>
                </a:lnTo>
                <a:lnTo>
                  <a:pt x="1420155" y="369986"/>
                </a:lnTo>
                <a:close/>
                <a:moveTo>
                  <a:pt x="1183370" y="352573"/>
                </a:moveTo>
                <a:lnTo>
                  <a:pt x="1228688" y="352573"/>
                </a:lnTo>
                <a:lnTo>
                  <a:pt x="1228688" y="451693"/>
                </a:lnTo>
                <a:cubicBezTo>
                  <a:pt x="1238362" y="445293"/>
                  <a:pt x="1248407" y="438447"/>
                  <a:pt x="1258825" y="431155"/>
                </a:cubicBezTo>
                <a:cubicBezTo>
                  <a:pt x="1259123" y="438150"/>
                  <a:pt x="1259644" y="444773"/>
                  <a:pt x="1260388" y="451023"/>
                </a:cubicBezTo>
                <a:cubicBezTo>
                  <a:pt x="1239999" y="464269"/>
                  <a:pt x="1224818" y="474910"/>
                  <a:pt x="1214847" y="482947"/>
                </a:cubicBezTo>
                <a:lnTo>
                  <a:pt x="1204131" y="468213"/>
                </a:lnTo>
                <a:cubicBezTo>
                  <a:pt x="1209191" y="463302"/>
                  <a:pt x="1211721" y="456604"/>
                  <a:pt x="1211721" y="448121"/>
                </a:cubicBezTo>
                <a:lnTo>
                  <a:pt x="1211721" y="368647"/>
                </a:lnTo>
                <a:lnTo>
                  <a:pt x="1183370" y="368647"/>
                </a:lnTo>
                <a:close/>
                <a:moveTo>
                  <a:pt x="465497" y="323887"/>
                </a:moveTo>
                <a:lnTo>
                  <a:pt x="465497" y="386618"/>
                </a:lnTo>
                <a:lnTo>
                  <a:pt x="509699" y="386618"/>
                </a:lnTo>
                <a:cubicBezTo>
                  <a:pt x="515354" y="386618"/>
                  <a:pt x="520322" y="385316"/>
                  <a:pt x="524600" y="382711"/>
                </a:cubicBezTo>
                <a:cubicBezTo>
                  <a:pt x="528879" y="380107"/>
                  <a:pt x="532191" y="376442"/>
                  <a:pt x="534535" y="371716"/>
                </a:cubicBezTo>
                <a:cubicBezTo>
                  <a:pt x="536879" y="366991"/>
                  <a:pt x="538051" y="361540"/>
                  <a:pt x="538051" y="355364"/>
                </a:cubicBezTo>
                <a:cubicBezTo>
                  <a:pt x="538051" y="349113"/>
                  <a:pt x="536879" y="343607"/>
                  <a:pt x="534535" y="338844"/>
                </a:cubicBezTo>
                <a:cubicBezTo>
                  <a:pt x="532191" y="334082"/>
                  <a:pt x="528879" y="330398"/>
                  <a:pt x="524600" y="327794"/>
                </a:cubicBezTo>
                <a:cubicBezTo>
                  <a:pt x="520322" y="325189"/>
                  <a:pt x="515354" y="323887"/>
                  <a:pt x="509699" y="323887"/>
                </a:cubicBezTo>
                <a:close/>
                <a:moveTo>
                  <a:pt x="313097" y="323887"/>
                </a:moveTo>
                <a:lnTo>
                  <a:pt x="313097" y="386618"/>
                </a:lnTo>
                <a:lnTo>
                  <a:pt x="357299" y="386618"/>
                </a:lnTo>
                <a:cubicBezTo>
                  <a:pt x="362955" y="386618"/>
                  <a:pt x="367922" y="385316"/>
                  <a:pt x="372200" y="382711"/>
                </a:cubicBezTo>
                <a:cubicBezTo>
                  <a:pt x="376479" y="380107"/>
                  <a:pt x="379791" y="376442"/>
                  <a:pt x="382135" y="371716"/>
                </a:cubicBezTo>
                <a:cubicBezTo>
                  <a:pt x="384479" y="366991"/>
                  <a:pt x="385651" y="361540"/>
                  <a:pt x="385651" y="355364"/>
                </a:cubicBezTo>
                <a:cubicBezTo>
                  <a:pt x="385651" y="349113"/>
                  <a:pt x="384479" y="343607"/>
                  <a:pt x="382135" y="338844"/>
                </a:cubicBezTo>
                <a:cubicBezTo>
                  <a:pt x="379791" y="334082"/>
                  <a:pt x="376479" y="330398"/>
                  <a:pt x="372200" y="327794"/>
                </a:cubicBezTo>
                <a:cubicBezTo>
                  <a:pt x="367922" y="325189"/>
                  <a:pt x="362955" y="323887"/>
                  <a:pt x="357299" y="323887"/>
                </a:cubicBezTo>
                <a:close/>
                <a:moveTo>
                  <a:pt x="576151" y="305581"/>
                </a:moveTo>
                <a:lnTo>
                  <a:pt x="690674" y="305581"/>
                </a:lnTo>
                <a:lnTo>
                  <a:pt x="690674" y="323887"/>
                </a:lnTo>
                <a:lnTo>
                  <a:pt x="643123" y="323887"/>
                </a:lnTo>
                <a:lnTo>
                  <a:pt x="643123" y="467878"/>
                </a:lnTo>
                <a:lnTo>
                  <a:pt x="623701" y="467878"/>
                </a:lnTo>
                <a:lnTo>
                  <a:pt x="623701" y="323887"/>
                </a:lnTo>
                <a:lnTo>
                  <a:pt x="576151" y="323887"/>
                </a:lnTo>
                <a:close/>
                <a:moveTo>
                  <a:pt x="446075" y="305581"/>
                </a:moveTo>
                <a:lnTo>
                  <a:pt x="457795" y="305581"/>
                </a:lnTo>
                <a:lnTo>
                  <a:pt x="465497" y="305581"/>
                </a:lnTo>
                <a:lnTo>
                  <a:pt x="508918" y="305581"/>
                </a:lnTo>
                <a:cubicBezTo>
                  <a:pt x="518592" y="305581"/>
                  <a:pt x="527112" y="307646"/>
                  <a:pt x="534479" y="311776"/>
                </a:cubicBezTo>
                <a:cubicBezTo>
                  <a:pt x="541846" y="315906"/>
                  <a:pt x="547557" y="321729"/>
                  <a:pt x="551613" y="329245"/>
                </a:cubicBezTo>
                <a:cubicBezTo>
                  <a:pt x="555668" y="336760"/>
                  <a:pt x="557696" y="345467"/>
                  <a:pt x="557696" y="355364"/>
                </a:cubicBezTo>
                <a:cubicBezTo>
                  <a:pt x="557696" y="365187"/>
                  <a:pt x="555668" y="373837"/>
                  <a:pt x="551613" y="381316"/>
                </a:cubicBezTo>
                <a:cubicBezTo>
                  <a:pt x="547557" y="388795"/>
                  <a:pt x="541846" y="394599"/>
                  <a:pt x="534479" y="398729"/>
                </a:cubicBezTo>
                <a:cubicBezTo>
                  <a:pt x="527112" y="402859"/>
                  <a:pt x="518592" y="404924"/>
                  <a:pt x="508918" y="404924"/>
                </a:cubicBezTo>
                <a:lnTo>
                  <a:pt x="465497" y="404924"/>
                </a:lnTo>
                <a:lnTo>
                  <a:pt x="465497" y="467878"/>
                </a:lnTo>
                <a:lnTo>
                  <a:pt x="446075" y="467878"/>
                </a:lnTo>
                <a:close/>
                <a:moveTo>
                  <a:pt x="293675" y="305581"/>
                </a:moveTo>
                <a:lnTo>
                  <a:pt x="305395" y="305581"/>
                </a:lnTo>
                <a:lnTo>
                  <a:pt x="313097" y="305581"/>
                </a:lnTo>
                <a:lnTo>
                  <a:pt x="356518" y="305581"/>
                </a:lnTo>
                <a:cubicBezTo>
                  <a:pt x="366192" y="305581"/>
                  <a:pt x="374712" y="307646"/>
                  <a:pt x="382079" y="311776"/>
                </a:cubicBezTo>
                <a:cubicBezTo>
                  <a:pt x="389446" y="315906"/>
                  <a:pt x="395157" y="321729"/>
                  <a:pt x="399213" y="329245"/>
                </a:cubicBezTo>
                <a:cubicBezTo>
                  <a:pt x="403268" y="336760"/>
                  <a:pt x="405296" y="345467"/>
                  <a:pt x="405296" y="355364"/>
                </a:cubicBezTo>
                <a:cubicBezTo>
                  <a:pt x="405296" y="365187"/>
                  <a:pt x="403268" y="373837"/>
                  <a:pt x="399213" y="381316"/>
                </a:cubicBezTo>
                <a:cubicBezTo>
                  <a:pt x="395157" y="388795"/>
                  <a:pt x="389446" y="394599"/>
                  <a:pt x="382079" y="398729"/>
                </a:cubicBezTo>
                <a:cubicBezTo>
                  <a:pt x="374712" y="402859"/>
                  <a:pt x="366192" y="404924"/>
                  <a:pt x="356518" y="404924"/>
                </a:cubicBezTo>
                <a:lnTo>
                  <a:pt x="313097" y="404924"/>
                </a:lnTo>
                <a:lnTo>
                  <a:pt x="313097" y="467878"/>
                </a:lnTo>
                <a:lnTo>
                  <a:pt x="293675" y="467878"/>
                </a:lnTo>
                <a:close/>
                <a:moveTo>
                  <a:pt x="1092808" y="301005"/>
                </a:moveTo>
                <a:lnTo>
                  <a:pt x="1109997" y="301005"/>
                </a:lnTo>
                <a:lnTo>
                  <a:pt x="1109997" y="438522"/>
                </a:lnTo>
                <a:lnTo>
                  <a:pt x="1092808" y="438522"/>
                </a:lnTo>
                <a:close/>
                <a:moveTo>
                  <a:pt x="1669554" y="294642"/>
                </a:moveTo>
                <a:lnTo>
                  <a:pt x="1686074" y="294642"/>
                </a:lnTo>
                <a:lnTo>
                  <a:pt x="1686074" y="441089"/>
                </a:lnTo>
                <a:lnTo>
                  <a:pt x="1669554" y="441089"/>
                </a:lnTo>
                <a:close/>
                <a:moveTo>
                  <a:pt x="1278694" y="288726"/>
                </a:moveTo>
                <a:lnTo>
                  <a:pt x="1369330" y="288726"/>
                </a:lnTo>
                <a:lnTo>
                  <a:pt x="1369330" y="334268"/>
                </a:lnTo>
                <a:cubicBezTo>
                  <a:pt x="1369330" y="340965"/>
                  <a:pt x="1372753" y="344314"/>
                  <a:pt x="1379599" y="344314"/>
                </a:cubicBezTo>
                <a:lnTo>
                  <a:pt x="1404156" y="344314"/>
                </a:lnTo>
                <a:cubicBezTo>
                  <a:pt x="1403412" y="350415"/>
                  <a:pt x="1402817" y="355922"/>
                  <a:pt x="1402370" y="360833"/>
                </a:cubicBezTo>
                <a:lnTo>
                  <a:pt x="1372902" y="360833"/>
                </a:lnTo>
                <a:cubicBezTo>
                  <a:pt x="1358912" y="360833"/>
                  <a:pt x="1351917" y="353094"/>
                  <a:pt x="1351917" y="337616"/>
                </a:cubicBezTo>
                <a:lnTo>
                  <a:pt x="1351917" y="305246"/>
                </a:lnTo>
                <a:lnTo>
                  <a:pt x="1296107" y="305246"/>
                </a:lnTo>
                <a:lnTo>
                  <a:pt x="1296107" y="311720"/>
                </a:lnTo>
                <a:cubicBezTo>
                  <a:pt x="1296107" y="339105"/>
                  <a:pt x="1283605" y="359494"/>
                  <a:pt x="1258602" y="372889"/>
                </a:cubicBezTo>
                <a:cubicBezTo>
                  <a:pt x="1254584" y="367977"/>
                  <a:pt x="1250268" y="363364"/>
                  <a:pt x="1245654" y="359048"/>
                </a:cubicBezTo>
                <a:cubicBezTo>
                  <a:pt x="1267681" y="347737"/>
                  <a:pt x="1278694" y="332110"/>
                  <a:pt x="1278694" y="312167"/>
                </a:cubicBezTo>
                <a:close/>
                <a:moveTo>
                  <a:pt x="1742777" y="288168"/>
                </a:moveTo>
                <a:lnTo>
                  <a:pt x="1879178" y="288168"/>
                </a:lnTo>
                <a:lnTo>
                  <a:pt x="1879178" y="303572"/>
                </a:lnTo>
                <a:lnTo>
                  <a:pt x="1817787" y="303572"/>
                </a:lnTo>
                <a:lnTo>
                  <a:pt x="1817787" y="336388"/>
                </a:lnTo>
                <a:lnTo>
                  <a:pt x="1868686" y="336388"/>
                </a:lnTo>
                <a:lnTo>
                  <a:pt x="1868686" y="436847"/>
                </a:lnTo>
                <a:cubicBezTo>
                  <a:pt x="1868686" y="453367"/>
                  <a:pt x="1860947" y="461627"/>
                  <a:pt x="1845469" y="461627"/>
                </a:cubicBezTo>
                <a:cubicBezTo>
                  <a:pt x="1839664" y="461627"/>
                  <a:pt x="1832744" y="461404"/>
                  <a:pt x="1824707" y="460958"/>
                </a:cubicBezTo>
                <a:cubicBezTo>
                  <a:pt x="1823963" y="455302"/>
                  <a:pt x="1822847" y="449572"/>
                  <a:pt x="1821359" y="443768"/>
                </a:cubicBezTo>
                <a:cubicBezTo>
                  <a:pt x="1829693" y="444810"/>
                  <a:pt x="1835795" y="445331"/>
                  <a:pt x="1839664" y="445331"/>
                </a:cubicBezTo>
                <a:cubicBezTo>
                  <a:pt x="1847999" y="445331"/>
                  <a:pt x="1852166" y="441833"/>
                  <a:pt x="1852166" y="434838"/>
                </a:cubicBezTo>
                <a:lnTo>
                  <a:pt x="1852166" y="351792"/>
                </a:lnTo>
                <a:lnTo>
                  <a:pt x="1817787" y="351792"/>
                </a:lnTo>
                <a:lnTo>
                  <a:pt x="1817787" y="497569"/>
                </a:lnTo>
                <a:lnTo>
                  <a:pt x="1801043" y="497569"/>
                </a:lnTo>
                <a:lnTo>
                  <a:pt x="1801043" y="351792"/>
                </a:lnTo>
                <a:lnTo>
                  <a:pt x="1767334" y="351792"/>
                </a:lnTo>
                <a:lnTo>
                  <a:pt x="1767334" y="464976"/>
                </a:lnTo>
                <a:lnTo>
                  <a:pt x="1750814" y="464976"/>
                </a:lnTo>
                <a:lnTo>
                  <a:pt x="1750814" y="336388"/>
                </a:lnTo>
                <a:lnTo>
                  <a:pt x="1801043" y="336388"/>
                </a:lnTo>
                <a:lnTo>
                  <a:pt x="1801043" y="303572"/>
                </a:lnTo>
                <a:lnTo>
                  <a:pt x="1742777" y="303572"/>
                </a:lnTo>
                <a:close/>
                <a:moveTo>
                  <a:pt x="1213731" y="284708"/>
                </a:moveTo>
                <a:cubicBezTo>
                  <a:pt x="1225190" y="296019"/>
                  <a:pt x="1236129" y="307479"/>
                  <a:pt x="1246547" y="319087"/>
                </a:cubicBezTo>
                <a:lnTo>
                  <a:pt x="1230920" y="332035"/>
                </a:lnTo>
                <a:cubicBezTo>
                  <a:pt x="1220056" y="318045"/>
                  <a:pt x="1209861" y="306139"/>
                  <a:pt x="1200336" y="296316"/>
                </a:cubicBezTo>
                <a:close/>
                <a:moveTo>
                  <a:pt x="1442926" y="281359"/>
                </a:moveTo>
                <a:cubicBezTo>
                  <a:pt x="1459148" y="298028"/>
                  <a:pt x="1470906" y="310381"/>
                  <a:pt x="1478198" y="318417"/>
                </a:cubicBezTo>
                <a:lnTo>
                  <a:pt x="1462571" y="331589"/>
                </a:lnTo>
                <a:cubicBezTo>
                  <a:pt x="1453195" y="319236"/>
                  <a:pt x="1442107" y="306437"/>
                  <a:pt x="1429308" y="293191"/>
                </a:cubicBezTo>
                <a:close/>
                <a:moveTo>
                  <a:pt x="1008422" y="279797"/>
                </a:moveTo>
                <a:lnTo>
                  <a:pt x="1025835" y="279797"/>
                </a:lnTo>
                <a:lnTo>
                  <a:pt x="1025835" y="313953"/>
                </a:lnTo>
                <a:lnTo>
                  <a:pt x="1074279" y="313953"/>
                </a:lnTo>
                <a:lnTo>
                  <a:pt x="1074279" y="329580"/>
                </a:lnTo>
                <a:lnTo>
                  <a:pt x="1025835" y="329580"/>
                </a:lnTo>
                <a:lnTo>
                  <a:pt x="1025835" y="359494"/>
                </a:lnTo>
                <a:lnTo>
                  <a:pt x="1084101" y="359494"/>
                </a:lnTo>
                <a:lnTo>
                  <a:pt x="1084101" y="375121"/>
                </a:lnTo>
                <a:lnTo>
                  <a:pt x="1025835" y="375121"/>
                </a:lnTo>
                <a:lnTo>
                  <a:pt x="1025835" y="400124"/>
                </a:lnTo>
                <a:lnTo>
                  <a:pt x="1074725" y="400124"/>
                </a:lnTo>
                <a:lnTo>
                  <a:pt x="1074725" y="453256"/>
                </a:lnTo>
                <a:cubicBezTo>
                  <a:pt x="1074725" y="469329"/>
                  <a:pt x="1067432" y="477440"/>
                  <a:pt x="1052847" y="477589"/>
                </a:cubicBezTo>
                <a:cubicBezTo>
                  <a:pt x="1048234" y="477738"/>
                  <a:pt x="1042057" y="477738"/>
                  <a:pt x="1034318" y="477589"/>
                </a:cubicBezTo>
                <a:cubicBezTo>
                  <a:pt x="1033574" y="472827"/>
                  <a:pt x="1032458" y="467469"/>
                  <a:pt x="1030970" y="461516"/>
                </a:cubicBezTo>
                <a:cubicBezTo>
                  <a:pt x="1038262" y="461962"/>
                  <a:pt x="1044215" y="462185"/>
                  <a:pt x="1048829" y="462185"/>
                </a:cubicBezTo>
                <a:cubicBezTo>
                  <a:pt x="1055080" y="462185"/>
                  <a:pt x="1058205" y="458465"/>
                  <a:pt x="1058205" y="451023"/>
                </a:cubicBezTo>
                <a:lnTo>
                  <a:pt x="1058205" y="415305"/>
                </a:lnTo>
                <a:lnTo>
                  <a:pt x="1025835" y="415305"/>
                </a:lnTo>
                <a:lnTo>
                  <a:pt x="1025835" y="498127"/>
                </a:lnTo>
                <a:lnTo>
                  <a:pt x="1008422" y="498127"/>
                </a:lnTo>
                <a:lnTo>
                  <a:pt x="1008422" y="415305"/>
                </a:lnTo>
                <a:lnTo>
                  <a:pt x="977615" y="415305"/>
                </a:lnTo>
                <a:lnTo>
                  <a:pt x="977615" y="481384"/>
                </a:lnTo>
                <a:lnTo>
                  <a:pt x="961095" y="481384"/>
                </a:lnTo>
                <a:lnTo>
                  <a:pt x="961095" y="400124"/>
                </a:lnTo>
                <a:lnTo>
                  <a:pt x="1008422" y="400124"/>
                </a:lnTo>
                <a:lnTo>
                  <a:pt x="1008422" y="375121"/>
                </a:lnTo>
                <a:lnTo>
                  <a:pt x="944352" y="375121"/>
                </a:lnTo>
                <a:lnTo>
                  <a:pt x="944352" y="359494"/>
                </a:lnTo>
                <a:lnTo>
                  <a:pt x="1008422" y="359494"/>
                </a:lnTo>
                <a:lnTo>
                  <a:pt x="1008422" y="329580"/>
                </a:lnTo>
                <a:lnTo>
                  <a:pt x="975382" y="329580"/>
                </a:lnTo>
                <a:cubicBezTo>
                  <a:pt x="971587" y="338137"/>
                  <a:pt x="967271" y="346248"/>
                  <a:pt x="962434" y="353913"/>
                </a:cubicBezTo>
                <a:cubicBezTo>
                  <a:pt x="957523" y="351085"/>
                  <a:pt x="952463" y="348257"/>
                  <a:pt x="947254" y="345430"/>
                </a:cubicBezTo>
                <a:cubicBezTo>
                  <a:pt x="959011" y="327719"/>
                  <a:pt x="967197" y="308520"/>
                  <a:pt x="971810" y="287833"/>
                </a:cubicBezTo>
                <a:lnTo>
                  <a:pt x="988330" y="292075"/>
                </a:lnTo>
                <a:cubicBezTo>
                  <a:pt x="986395" y="299665"/>
                  <a:pt x="984200" y="306958"/>
                  <a:pt x="981745" y="313953"/>
                </a:cubicBezTo>
                <a:lnTo>
                  <a:pt x="1008422" y="313953"/>
                </a:lnTo>
                <a:close/>
                <a:moveTo>
                  <a:pt x="1135670" y="279573"/>
                </a:moveTo>
                <a:lnTo>
                  <a:pt x="1153530" y="279573"/>
                </a:lnTo>
                <a:lnTo>
                  <a:pt x="1153530" y="463525"/>
                </a:lnTo>
                <a:cubicBezTo>
                  <a:pt x="1153530" y="483617"/>
                  <a:pt x="1144674" y="493663"/>
                  <a:pt x="1126964" y="493663"/>
                </a:cubicBezTo>
                <a:cubicBezTo>
                  <a:pt x="1121159" y="493663"/>
                  <a:pt x="1111188" y="493588"/>
                  <a:pt x="1097049" y="493439"/>
                </a:cubicBezTo>
                <a:cubicBezTo>
                  <a:pt x="1096156" y="487635"/>
                  <a:pt x="1094966" y="481161"/>
                  <a:pt x="1093477" y="474017"/>
                </a:cubicBezTo>
                <a:cubicBezTo>
                  <a:pt x="1105979" y="475208"/>
                  <a:pt x="1115355" y="475803"/>
                  <a:pt x="1121606" y="475803"/>
                </a:cubicBezTo>
                <a:cubicBezTo>
                  <a:pt x="1130982" y="475803"/>
                  <a:pt x="1135670" y="470520"/>
                  <a:pt x="1135670" y="459953"/>
                </a:cubicBezTo>
                <a:close/>
                <a:moveTo>
                  <a:pt x="1711300" y="278569"/>
                </a:moveTo>
                <a:lnTo>
                  <a:pt x="1728043" y="278569"/>
                </a:lnTo>
                <a:lnTo>
                  <a:pt x="1728043" y="387957"/>
                </a:lnTo>
                <a:cubicBezTo>
                  <a:pt x="1728043" y="436475"/>
                  <a:pt x="1715467" y="473459"/>
                  <a:pt x="1690315" y="498909"/>
                </a:cubicBezTo>
                <a:cubicBezTo>
                  <a:pt x="1685106" y="493849"/>
                  <a:pt x="1680269" y="489905"/>
                  <a:pt x="1675805" y="487077"/>
                </a:cubicBezTo>
                <a:cubicBezTo>
                  <a:pt x="1699319" y="464157"/>
                  <a:pt x="1711151" y="430969"/>
                  <a:pt x="1711300" y="387511"/>
                </a:cubicBezTo>
                <a:close/>
                <a:moveTo>
                  <a:pt x="1556556" y="278457"/>
                </a:moveTo>
                <a:lnTo>
                  <a:pt x="1575755" y="278457"/>
                </a:lnTo>
                <a:lnTo>
                  <a:pt x="1575755" y="355252"/>
                </a:lnTo>
                <a:lnTo>
                  <a:pt x="1641165" y="355252"/>
                </a:lnTo>
                <a:lnTo>
                  <a:pt x="1641165" y="371326"/>
                </a:lnTo>
                <a:lnTo>
                  <a:pt x="1575755" y="371326"/>
                </a:lnTo>
                <a:lnTo>
                  <a:pt x="1575755" y="497234"/>
                </a:lnTo>
                <a:lnTo>
                  <a:pt x="1556556" y="497234"/>
                </a:lnTo>
                <a:lnTo>
                  <a:pt x="1556556" y="371326"/>
                </a:lnTo>
                <a:lnTo>
                  <a:pt x="1491593" y="371326"/>
                </a:lnTo>
                <a:lnTo>
                  <a:pt x="1491593" y="355252"/>
                </a:lnTo>
                <a:lnTo>
                  <a:pt x="1556556" y="355252"/>
                </a:lnTo>
                <a:close/>
                <a:moveTo>
                  <a:pt x="816508" y="276894"/>
                </a:moveTo>
                <a:cubicBezTo>
                  <a:pt x="822313" y="283592"/>
                  <a:pt x="828638" y="291107"/>
                  <a:pt x="835484" y="299442"/>
                </a:cubicBezTo>
                <a:lnTo>
                  <a:pt x="825438" y="304800"/>
                </a:lnTo>
                <a:lnTo>
                  <a:pt x="915851" y="304800"/>
                </a:lnTo>
                <a:lnTo>
                  <a:pt x="915851" y="347216"/>
                </a:lnTo>
                <a:lnTo>
                  <a:pt x="898215" y="347216"/>
                </a:lnTo>
                <a:lnTo>
                  <a:pt x="898215" y="321543"/>
                </a:lnTo>
                <a:lnTo>
                  <a:pt x="735918" y="321543"/>
                </a:lnTo>
                <a:lnTo>
                  <a:pt x="735918" y="346992"/>
                </a:lnTo>
                <a:lnTo>
                  <a:pt x="718282" y="346992"/>
                </a:lnTo>
                <a:lnTo>
                  <a:pt x="718282" y="304800"/>
                </a:lnTo>
                <a:lnTo>
                  <a:pt x="813494" y="304800"/>
                </a:lnTo>
                <a:cubicBezTo>
                  <a:pt x="809104" y="298400"/>
                  <a:pt x="804453" y="292149"/>
                  <a:pt x="799542" y="286047"/>
                </a:cubicBezTo>
                <a:close/>
                <a:moveTo>
                  <a:pt x="1781584" y="171673"/>
                </a:moveTo>
                <a:cubicBezTo>
                  <a:pt x="1781138" y="177477"/>
                  <a:pt x="1780989" y="183207"/>
                  <a:pt x="1781138" y="188863"/>
                </a:cubicBezTo>
                <a:cubicBezTo>
                  <a:pt x="1757921" y="193179"/>
                  <a:pt x="1734257" y="198313"/>
                  <a:pt x="1710147" y="204266"/>
                </a:cubicBezTo>
                <a:lnTo>
                  <a:pt x="1705682" y="187300"/>
                </a:lnTo>
                <a:cubicBezTo>
                  <a:pt x="1728006" y="183281"/>
                  <a:pt x="1753307" y="178072"/>
                  <a:pt x="1781584" y="171673"/>
                </a:cubicBezTo>
                <a:close/>
                <a:moveTo>
                  <a:pt x="2696803" y="170333"/>
                </a:moveTo>
                <a:lnTo>
                  <a:pt x="2710420" y="181049"/>
                </a:lnTo>
                <a:cubicBezTo>
                  <a:pt x="2695389" y="197271"/>
                  <a:pt x="2681697" y="210889"/>
                  <a:pt x="2669344" y="221902"/>
                </a:cubicBezTo>
                <a:cubicBezTo>
                  <a:pt x="2666219" y="218331"/>
                  <a:pt x="2662275" y="214387"/>
                  <a:pt x="2657512" y="210071"/>
                </a:cubicBezTo>
                <a:cubicBezTo>
                  <a:pt x="2671651" y="198015"/>
                  <a:pt x="2684748" y="184770"/>
                  <a:pt x="2696803" y="170333"/>
                </a:cubicBezTo>
                <a:close/>
                <a:moveTo>
                  <a:pt x="2736763" y="169887"/>
                </a:moveTo>
                <a:cubicBezTo>
                  <a:pt x="2747181" y="177626"/>
                  <a:pt x="2757003" y="185439"/>
                  <a:pt x="2766231" y="193327"/>
                </a:cubicBezTo>
                <a:lnTo>
                  <a:pt x="2754399" y="206052"/>
                </a:lnTo>
                <a:cubicBezTo>
                  <a:pt x="2746065" y="197718"/>
                  <a:pt x="2736614" y="189309"/>
                  <a:pt x="2726047" y="180826"/>
                </a:cubicBezTo>
                <a:close/>
                <a:moveTo>
                  <a:pt x="1988232" y="167655"/>
                </a:moveTo>
                <a:lnTo>
                  <a:pt x="1988232" y="196899"/>
                </a:lnTo>
                <a:lnTo>
                  <a:pt x="2121284" y="196899"/>
                </a:lnTo>
                <a:lnTo>
                  <a:pt x="2121284" y="167655"/>
                </a:lnTo>
                <a:close/>
                <a:moveTo>
                  <a:pt x="863687" y="154260"/>
                </a:moveTo>
                <a:lnTo>
                  <a:pt x="934008" y="154260"/>
                </a:lnTo>
                <a:lnTo>
                  <a:pt x="934008" y="169440"/>
                </a:lnTo>
                <a:lnTo>
                  <a:pt x="863687" y="169440"/>
                </a:lnTo>
                <a:close/>
                <a:moveTo>
                  <a:pt x="1971266" y="153814"/>
                </a:moveTo>
                <a:lnTo>
                  <a:pt x="2138251" y="153814"/>
                </a:lnTo>
                <a:lnTo>
                  <a:pt x="2138251" y="221902"/>
                </a:lnTo>
                <a:lnTo>
                  <a:pt x="2121284" y="221902"/>
                </a:lnTo>
                <a:lnTo>
                  <a:pt x="2121284" y="210740"/>
                </a:lnTo>
                <a:lnTo>
                  <a:pt x="1988232" y="210740"/>
                </a:lnTo>
                <a:lnTo>
                  <a:pt x="1988232" y="221902"/>
                </a:lnTo>
                <a:lnTo>
                  <a:pt x="1971266" y="221902"/>
                </a:lnTo>
                <a:close/>
                <a:moveTo>
                  <a:pt x="1816410" y="146223"/>
                </a:moveTo>
                <a:lnTo>
                  <a:pt x="1832260" y="153590"/>
                </a:lnTo>
                <a:cubicBezTo>
                  <a:pt x="1821693" y="174129"/>
                  <a:pt x="1810531" y="193327"/>
                  <a:pt x="1798774" y="211187"/>
                </a:cubicBezTo>
                <a:cubicBezTo>
                  <a:pt x="1794011" y="207615"/>
                  <a:pt x="1788951" y="204415"/>
                  <a:pt x="1783593" y="201587"/>
                </a:cubicBezTo>
                <a:cubicBezTo>
                  <a:pt x="1796393" y="184026"/>
                  <a:pt x="1807331" y="165571"/>
                  <a:pt x="1816410" y="146223"/>
                </a:cubicBezTo>
                <a:close/>
                <a:moveTo>
                  <a:pt x="1898786" y="146000"/>
                </a:moveTo>
                <a:cubicBezTo>
                  <a:pt x="1909800" y="162669"/>
                  <a:pt x="1920292" y="179338"/>
                  <a:pt x="1930264" y="196006"/>
                </a:cubicBezTo>
                <a:lnTo>
                  <a:pt x="1914860" y="205606"/>
                </a:lnTo>
                <a:cubicBezTo>
                  <a:pt x="1905186" y="187597"/>
                  <a:pt x="1894991" y="170557"/>
                  <a:pt x="1884276" y="154483"/>
                </a:cubicBezTo>
                <a:close/>
                <a:moveTo>
                  <a:pt x="2696803" y="125908"/>
                </a:moveTo>
                <a:lnTo>
                  <a:pt x="2696803" y="150911"/>
                </a:lnTo>
                <a:lnTo>
                  <a:pt x="2743237" y="150911"/>
                </a:lnTo>
                <a:lnTo>
                  <a:pt x="2743237" y="125908"/>
                </a:lnTo>
                <a:close/>
                <a:moveTo>
                  <a:pt x="1254658" y="124122"/>
                </a:moveTo>
                <a:lnTo>
                  <a:pt x="1254658" y="183058"/>
                </a:lnTo>
                <a:lnTo>
                  <a:pt x="1309799" y="183058"/>
                </a:lnTo>
                <a:lnTo>
                  <a:pt x="1309799" y="124122"/>
                </a:lnTo>
                <a:close/>
                <a:moveTo>
                  <a:pt x="2223232" y="116309"/>
                </a:moveTo>
                <a:lnTo>
                  <a:pt x="2216981" y="138633"/>
                </a:lnTo>
                <a:lnTo>
                  <a:pt x="2283284" y="138633"/>
                </a:lnTo>
                <a:lnTo>
                  <a:pt x="2283284" y="116309"/>
                </a:lnTo>
                <a:close/>
                <a:moveTo>
                  <a:pt x="3235114" y="116086"/>
                </a:moveTo>
                <a:lnTo>
                  <a:pt x="3253197" y="116086"/>
                </a:lnTo>
                <a:cubicBezTo>
                  <a:pt x="3253345" y="124122"/>
                  <a:pt x="3253122" y="132829"/>
                  <a:pt x="3252527" y="142205"/>
                </a:cubicBezTo>
                <a:cubicBezTo>
                  <a:pt x="3252080" y="148902"/>
                  <a:pt x="3251187" y="155079"/>
                  <a:pt x="3249848" y="160734"/>
                </a:cubicBezTo>
                <a:cubicBezTo>
                  <a:pt x="3281995" y="173384"/>
                  <a:pt x="3317118" y="188565"/>
                  <a:pt x="3355218" y="206275"/>
                </a:cubicBezTo>
                <a:lnTo>
                  <a:pt x="3345172" y="223019"/>
                </a:lnTo>
                <a:cubicBezTo>
                  <a:pt x="3316151" y="207987"/>
                  <a:pt x="3282441" y="192360"/>
                  <a:pt x="3244043" y="176138"/>
                </a:cubicBezTo>
                <a:cubicBezTo>
                  <a:pt x="3241365" y="181496"/>
                  <a:pt x="3237942" y="186184"/>
                  <a:pt x="3233775" y="190202"/>
                </a:cubicBezTo>
                <a:cubicBezTo>
                  <a:pt x="3216511" y="206275"/>
                  <a:pt x="3187340" y="217586"/>
                  <a:pt x="3146263" y="224135"/>
                </a:cubicBezTo>
                <a:cubicBezTo>
                  <a:pt x="3143733" y="217884"/>
                  <a:pt x="3140459" y="212229"/>
                  <a:pt x="3136441" y="207168"/>
                </a:cubicBezTo>
                <a:cubicBezTo>
                  <a:pt x="3178261" y="200769"/>
                  <a:pt x="3205943" y="190872"/>
                  <a:pt x="3219487" y="177477"/>
                </a:cubicBezTo>
                <a:cubicBezTo>
                  <a:pt x="3228565" y="169143"/>
                  <a:pt x="3233551" y="156865"/>
                  <a:pt x="3234444" y="140642"/>
                </a:cubicBezTo>
                <a:cubicBezTo>
                  <a:pt x="3235039" y="132308"/>
                  <a:pt x="3235263" y="124122"/>
                  <a:pt x="3235114" y="116086"/>
                </a:cubicBezTo>
                <a:close/>
                <a:moveTo>
                  <a:pt x="663066" y="111621"/>
                </a:moveTo>
                <a:lnTo>
                  <a:pt x="663066" y="156939"/>
                </a:lnTo>
                <a:lnTo>
                  <a:pt x="703250" y="156939"/>
                </a:lnTo>
                <a:lnTo>
                  <a:pt x="703250" y="111621"/>
                </a:lnTo>
                <a:close/>
                <a:moveTo>
                  <a:pt x="606363" y="111621"/>
                </a:moveTo>
                <a:lnTo>
                  <a:pt x="606363" y="156939"/>
                </a:lnTo>
                <a:lnTo>
                  <a:pt x="646547" y="156939"/>
                </a:lnTo>
                <a:lnTo>
                  <a:pt x="646547" y="111621"/>
                </a:lnTo>
                <a:close/>
                <a:moveTo>
                  <a:pt x="2004305" y="98896"/>
                </a:moveTo>
                <a:lnTo>
                  <a:pt x="2004305" y="121890"/>
                </a:lnTo>
                <a:lnTo>
                  <a:pt x="2105211" y="121890"/>
                </a:lnTo>
                <a:lnTo>
                  <a:pt x="2105211" y="98896"/>
                </a:lnTo>
                <a:close/>
                <a:moveTo>
                  <a:pt x="1027249" y="93985"/>
                </a:moveTo>
                <a:cubicBezTo>
                  <a:pt x="1044364" y="101724"/>
                  <a:pt x="1060438" y="109835"/>
                  <a:pt x="1075469" y="118318"/>
                </a:cubicBezTo>
                <a:lnTo>
                  <a:pt x="1065870" y="133722"/>
                </a:lnTo>
                <a:cubicBezTo>
                  <a:pt x="1050987" y="124643"/>
                  <a:pt x="1035286" y="116160"/>
                  <a:pt x="1018766" y="108272"/>
                </a:cubicBezTo>
                <a:close/>
                <a:moveTo>
                  <a:pt x="3158095" y="93761"/>
                </a:moveTo>
                <a:lnTo>
                  <a:pt x="3332894" y="93761"/>
                </a:lnTo>
                <a:lnTo>
                  <a:pt x="3332894" y="175245"/>
                </a:lnTo>
                <a:lnTo>
                  <a:pt x="3315035" y="175245"/>
                </a:lnTo>
                <a:lnTo>
                  <a:pt x="3315035" y="109388"/>
                </a:lnTo>
                <a:lnTo>
                  <a:pt x="3175955" y="109388"/>
                </a:lnTo>
                <a:lnTo>
                  <a:pt x="3175955" y="176584"/>
                </a:lnTo>
                <a:lnTo>
                  <a:pt x="3158095" y="176584"/>
                </a:lnTo>
                <a:close/>
                <a:moveTo>
                  <a:pt x="2940285" y="90189"/>
                </a:moveTo>
                <a:lnTo>
                  <a:pt x="3071329" y="90189"/>
                </a:lnTo>
                <a:lnTo>
                  <a:pt x="3071329" y="108942"/>
                </a:lnTo>
                <a:lnTo>
                  <a:pt x="3020653" y="138187"/>
                </a:lnTo>
                <a:lnTo>
                  <a:pt x="3020653" y="143098"/>
                </a:lnTo>
                <a:lnTo>
                  <a:pt x="3116647" y="143098"/>
                </a:lnTo>
                <a:lnTo>
                  <a:pt x="3116647" y="159395"/>
                </a:lnTo>
                <a:lnTo>
                  <a:pt x="3020653" y="159395"/>
                </a:lnTo>
                <a:lnTo>
                  <a:pt x="3020653" y="193104"/>
                </a:lnTo>
                <a:cubicBezTo>
                  <a:pt x="3020653" y="210666"/>
                  <a:pt x="3011797" y="219447"/>
                  <a:pt x="2994087" y="219447"/>
                </a:cubicBezTo>
                <a:cubicBezTo>
                  <a:pt x="2984264" y="219447"/>
                  <a:pt x="2972730" y="219298"/>
                  <a:pt x="2959484" y="219000"/>
                </a:cubicBezTo>
                <a:cubicBezTo>
                  <a:pt x="2959038" y="213940"/>
                  <a:pt x="2958145" y="207615"/>
                  <a:pt x="2956805" y="200025"/>
                </a:cubicBezTo>
                <a:cubicBezTo>
                  <a:pt x="2968711" y="201215"/>
                  <a:pt x="2980097" y="201885"/>
                  <a:pt x="2990961" y="202034"/>
                </a:cubicBezTo>
                <a:cubicBezTo>
                  <a:pt x="2998701" y="202183"/>
                  <a:pt x="3002570" y="198090"/>
                  <a:pt x="3002570" y="189756"/>
                </a:cubicBezTo>
                <a:lnTo>
                  <a:pt x="3002570" y="159395"/>
                </a:lnTo>
                <a:lnTo>
                  <a:pt x="2898093" y="159395"/>
                </a:lnTo>
                <a:lnTo>
                  <a:pt x="2898093" y="143098"/>
                </a:lnTo>
                <a:lnTo>
                  <a:pt x="3002570" y="143098"/>
                </a:lnTo>
                <a:lnTo>
                  <a:pt x="3002570" y="130596"/>
                </a:lnTo>
                <a:lnTo>
                  <a:pt x="3045209" y="106486"/>
                </a:lnTo>
                <a:lnTo>
                  <a:pt x="2940285" y="106486"/>
                </a:lnTo>
                <a:close/>
                <a:moveTo>
                  <a:pt x="2696803" y="86841"/>
                </a:moveTo>
                <a:lnTo>
                  <a:pt x="2696803" y="111621"/>
                </a:lnTo>
                <a:lnTo>
                  <a:pt x="2743237" y="111621"/>
                </a:lnTo>
                <a:lnTo>
                  <a:pt x="2743237" y="86841"/>
                </a:lnTo>
                <a:close/>
                <a:moveTo>
                  <a:pt x="1823554" y="85278"/>
                </a:moveTo>
                <a:cubicBezTo>
                  <a:pt x="1819014" y="97036"/>
                  <a:pt x="1814475" y="108495"/>
                  <a:pt x="1809936" y="119657"/>
                </a:cubicBezTo>
                <a:lnTo>
                  <a:pt x="1855924" y="119657"/>
                </a:lnTo>
                <a:lnTo>
                  <a:pt x="1855924" y="85278"/>
                </a:lnTo>
                <a:close/>
                <a:moveTo>
                  <a:pt x="1987339" y="85055"/>
                </a:moveTo>
                <a:lnTo>
                  <a:pt x="2122177" y="85055"/>
                </a:lnTo>
                <a:lnTo>
                  <a:pt x="2122177" y="140865"/>
                </a:lnTo>
                <a:lnTo>
                  <a:pt x="2105211" y="140865"/>
                </a:lnTo>
                <a:lnTo>
                  <a:pt x="2105211" y="135731"/>
                </a:lnTo>
                <a:lnTo>
                  <a:pt x="2004305" y="135731"/>
                </a:lnTo>
                <a:lnTo>
                  <a:pt x="2004305" y="140865"/>
                </a:lnTo>
                <a:lnTo>
                  <a:pt x="1987339" y="140865"/>
                </a:lnTo>
                <a:close/>
                <a:moveTo>
                  <a:pt x="2805968" y="84162"/>
                </a:moveTo>
                <a:cubicBezTo>
                  <a:pt x="2806117" y="103361"/>
                  <a:pt x="2805857" y="117946"/>
                  <a:pt x="2805187" y="127917"/>
                </a:cubicBezTo>
                <a:lnTo>
                  <a:pt x="2851956" y="127917"/>
                </a:lnTo>
                <a:lnTo>
                  <a:pt x="2851956" y="84162"/>
                </a:lnTo>
                <a:close/>
                <a:moveTo>
                  <a:pt x="28240" y="83269"/>
                </a:moveTo>
                <a:cubicBezTo>
                  <a:pt x="36054" y="83269"/>
                  <a:pt x="42732" y="86022"/>
                  <a:pt x="48276" y="91529"/>
                </a:cubicBezTo>
                <a:cubicBezTo>
                  <a:pt x="53820" y="97036"/>
                  <a:pt x="56592" y="103696"/>
                  <a:pt x="56592" y="111509"/>
                </a:cubicBezTo>
                <a:cubicBezTo>
                  <a:pt x="56592" y="119323"/>
                  <a:pt x="53820" y="126001"/>
                  <a:pt x="48276" y="131545"/>
                </a:cubicBezTo>
                <a:cubicBezTo>
                  <a:pt x="42732" y="137089"/>
                  <a:pt x="36054" y="139861"/>
                  <a:pt x="28240" y="139861"/>
                </a:cubicBezTo>
                <a:cubicBezTo>
                  <a:pt x="20501" y="139861"/>
                  <a:pt x="13860" y="137089"/>
                  <a:pt x="8316" y="131545"/>
                </a:cubicBezTo>
                <a:cubicBezTo>
                  <a:pt x="2772" y="126001"/>
                  <a:pt x="0" y="119323"/>
                  <a:pt x="0" y="111509"/>
                </a:cubicBezTo>
                <a:cubicBezTo>
                  <a:pt x="0" y="103696"/>
                  <a:pt x="2772" y="97036"/>
                  <a:pt x="8316" y="91529"/>
                </a:cubicBezTo>
                <a:cubicBezTo>
                  <a:pt x="13860" y="86022"/>
                  <a:pt x="20501" y="83269"/>
                  <a:pt x="28240" y="83269"/>
                </a:cubicBezTo>
                <a:close/>
                <a:moveTo>
                  <a:pt x="517066" y="81037"/>
                </a:moveTo>
                <a:lnTo>
                  <a:pt x="559929" y="81037"/>
                </a:lnTo>
                <a:lnTo>
                  <a:pt x="559929" y="178593"/>
                </a:lnTo>
                <a:cubicBezTo>
                  <a:pt x="570867" y="192062"/>
                  <a:pt x="588318" y="199020"/>
                  <a:pt x="612279" y="199467"/>
                </a:cubicBezTo>
                <a:lnTo>
                  <a:pt x="661950" y="200248"/>
                </a:lnTo>
                <a:lnTo>
                  <a:pt x="737406" y="198462"/>
                </a:lnTo>
                <a:cubicBezTo>
                  <a:pt x="734876" y="204415"/>
                  <a:pt x="732420" y="210145"/>
                  <a:pt x="730039" y="215652"/>
                </a:cubicBezTo>
                <a:lnTo>
                  <a:pt x="671103" y="216098"/>
                </a:lnTo>
                <a:lnTo>
                  <a:pt x="613283" y="215540"/>
                </a:lnTo>
                <a:cubicBezTo>
                  <a:pt x="583369" y="215168"/>
                  <a:pt x="562459" y="206648"/>
                  <a:pt x="550552" y="189979"/>
                </a:cubicBezTo>
                <a:cubicBezTo>
                  <a:pt x="546236" y="193402"/>
                  <a:pt x="537530" y="202927"/>
                  <a:pt x="524433" y="218554"/>
                </a:cubicBezTo>
                <a:lnTo>
                  <a:pt x="514834" y="199578"/>
                </a:lnTo>
                <a:cubicBezTo>
                  <a:pt x="524135" y="191169"/>
                  <a:pt x="533363" y="183058"/>
                  <a:pt x="542516" y="175245"/>
                </a:cubicBezTo>
                <a:lnTo>
                  <a:pt x="542516" y="97333"/>
                </a:lnTo>
                <a:lnTo>
                  <a:pt x="517066" y="97333"/>
                </a:lnTo>
                <a:close/>
                <a:moveTo>
                  <a:pt x="2301143" y="79920"/>
                </a:moveTo>
                <a:lnTo>
                  <a:pt x="2301143" y="101128"/>
                </a:lnTo>
                <a:lnTo>
                  <a:pt x="2361865" y="101128"/>
                </a:lnTo>
                <a:lnTo>
                  <a:pt x="2361865" y="79920"/>
                </a:lnTo>
                <a:close/>
                <a:moveTo>
                  <a:pt x="437443" y="77465"/>
                </a:moveTo>
                <a:lnTo>
                  <a:pt x="455302" y="86841"/>
                </a:lnTo>
                <a:cubicBezTo>
                  <a:pt x="439452" y="119360"/>
                  <a:pt x="421853" y="144884"/>
                  <a:pt x="402506" y="163413"/>
                </a:cubicBezTo>
                <a:cubicBezTo>
                  <a:pt x="428625" y="182091"/>
                  <a:pt x="460660" y="194295"/>
                  <a:pt x="498611" y="200025"/>
                </a:cubicBezTo>
                <a:cubicBezTo>
                  <a:pt x="493700" y="207913"/>
                  <a:pt x="489756" y="214610"/>
                  <a:pt x="486780" y="220116"/>
                </a:cubicBezTo>
                <a:cubicBezTo>
                  <a:pt x="446075" y="211857"/>
                  <a:pt x="412663" y="197457"/>
                  <a:pt x="386544" y="176919"/>
                </a:cubicBezTo>
                <a:cubicBezTo>
                  <a:pt x="361615" y="195820"/>
                  <a:pt x="329319" y="210666"/>
                  <a:pt x="289657" y="221456"/>
                </a:cubicBezTo>
                <a:cubicBezTo>
                  <a:pt x="286382" y="215503"/>
                  <a:pt x="282662" y="209550"/>
                  <a:pt x="278495" y="203597"/>
                </a:cubicBezTo>
                <a:cubicBezTo>
                  <a:pt x="314511" y="195560"/>
                  <a:pt x="345467" y="182240"/>
                  <a:pt x="371363" y="163636"/>
                </a:cubicBezTo>
                <a:cubicBezTo>
                  <a:pt x="352388" y="144958"/>
                  <a:pt x="334826" y="119881"/>
                  <a:pt x="318678" y="88404"/>
                </a:cubicBezTo>
                <a:lnTo>
                  <a:pt x="335645" y="79474"/>
                </a:lnTo>
                <a:cubicBezTo>
                  <a:pt x="350900" y="109537"/>
                  <a:pt x="368052" y="133387"/>
                  <a:pt x="387102" y="151023"/>
                </a:cubicBezTo>
                <a:cubicBezTo>
                  <a:pt x="407491" y="132643"/>
                  <a:pt x="424272" y="108123"/>
                  <a:pt x="437443" y="77465"/>
                </a:cubicBezTo>
                <a:close/>
                <a:moveTo>
                  <a:pt x="1467110" y="75456"/>
                </a:moveTo>
                <a:lnTo>
                  <a:pt x="1511089" y="75456"/>
                </a:lnTo>
                <a:lnTo>
                  <a:pt x="1511089" y="166315"/>
                </a:lnTo>
                <a:cubicBezTo>
                  <a:pt x="1519126" y="159171"/>
                  <a:pt x="1527609" y="151283"/>
                  <a:pt x="1536539" y="142651"/>
                </a:cubicBezTo>
                <a:cubicBezTo>
                  <a:pt x="1536539" y="150093"/>
                  <a:pt x="1537060" y="157088"/>
                  <a:pt x="1538101" y="163636"/>
                </a:cubicBezTo>
                <a:cubicBezTo>
                  <a:pt x="1523070" y="176435"/>
                  <a:pt x="1509303" y="189160"/>
                  <a:pt x="1496802" y="201811"/>
                </a:cubicBezTo>
                <a:lnTo>
                  <a:pt x="1486532" y="187523"/>
                </a:lnTo>
                <a:cubicBezTo>
                  <a:pt x="1491593" y="182761"/>
                  <a:pt x="1494123" y="175914"/>
                  <a:pt x="1494123" y="166985"/>
                </a:cubicBezTo>
                <a:lnTo>
                  <a:pt x="1494123" y="91529"/>
                </a:lnTo>
                <a:lnTo>
                  <a:pt x="1467110" y="91529"/>
                </a:lnTo>
                <a:close/>
                <a:moveTo>
                  <a:pt x="1047341" y="59829"/>
                </a:moveTo>
                <a:cubicBezTo>
                  <a:pt x="1064605" y="68163"/>
                  <a:pt x="1080306" y="76572"/>
                  <a:pt x="1094445" y="85055"/>
                </a:cubicBezTo>
                <a:lnTo>
                  <a:pt x="1084399" y="100235"/>
                </a:lnTo>
                <a:cubicBezTo>
                  <a:pt x="1070558" y="91306"/>
                  <a:pt x="1055303" y="82227"/>
                  <a:pt x="1038634" y="73000"/>
                </a:cubicBezTo>
                <a:close/>
                <a:moveTo>
                  <a:pt x="1113197" y="59382"/>
                </a:moveTo>
                <a:lnTo>
                  <a:pt x="1131949" y="59382"/>
                </a:lnTo>
                <a:cubicBezTo>
                  <a:pt x="1131949" y="97631"/>
                  <a:pt x="1129866" y="124643"/>
                  <a:pt x="1125699" y="140419"/>
                </a:cubicBezTo>
                <a:lnTo>
                  <a:pt x="1210307" y="140419"/>
                </a:lnTo>
                <a:lnTo>
                  <a:pt x="1210307" y="156939"/>
                </a:lnTo>
                <a:lnTo>
                  <a:pt x="1119448" y="156939"/>
                </a:lnTo>
                <a:cubicBezTo>
                  <a:pt x="1118257" y="159320"/>
                  <a:pt x="1116843" y="161850"/>
                  <a:pt x="1115206" y="164529"/>
                </a:cubicBezTo>
                <a:cubicBezTo>
                  <a:pt x="1147056" y="177924"/>
                  <a:pt x="1178235" y="191765"/>
                  <a:pt x="1208745" y="206052"/>
                </a:cubicBezTo>
                <a:lnTo>
                  <a:pt x="1198922" y="223019"/>
                </a:lnTo>
                <a:cubicBezTo>
                  <a:pt x="1167073" y="206796"/>
                  <a:pt x="1135596" y="191690"/>
                  <a:pt x="1104491" y="177700"/>
                </a:cubicBezTo>
                <a:cubicBezTo>
                  <a:pt x="1084250" y="197495"/>
                  <a:pt x="1050317" y="212749"/>
                  <a:pt x="1002692" y="223465"/>
                </a:cubicBezTo>
                <a:cubicBezTo>
                  <a:pt x="999269" y="216917"/>
                  <a:pt x="995697" y="211038"/>
                  <a:pt x="991977" y="205829"/>
                </a:cubicBezTo>
                <a:cubicBezTo>
                  <a:pt x="1046894" y="195560"/>
                  <a:pt x="1082241" y="179263"/>
                  <a:pt x="1098017" y="156939"/>
                </a:cubicBezTo>
                <a:lnTo>
                  <a:pt x="995548" y="156939"/>
                </a:lnTo>
                <a:lnTo>
                  <a:pt x="995548" y="140419"/>
                </a:lnTo>
                <a:lnTo>
                  <a:pt x="1106277" y="140419"/>
                </a:lnTo>
                <a:cubicBezTo>
                  <a:pt x="1111337" y="124941"/>
                  <a:pt x="1113644" y="97929"/>
                  <a:pt x="1113197" y="59382"/>
                </a:cubicBezTo>
                <a:close/>
                <a:moveTo>
                  <a:pt x="1952513" y="53801"/>
                </a:moveTo>
                <a:lnTo>
                  <a:pt x="2157003" y="53801"/>
                </a:lnTo>
                <a:lnTo>
                  <a:pt x="2157003" y="94654"/>
                </a:lnTo>
                <a:lnTo>
                  <a:pt x="2140037" y="94654"/>
                </a:lnTo>
                <a:lnTo>
                  <a:pt x="2140037" y="68535"/>
                </a:lnTo>
                <a:lnTo>
                  <a:pt x="1969480" y="68535"/>
                </a:lnTo>
                <a:lnTo>
                  <a:pt x="1969480" y="94654"/>
                </a:lnTo>
                <a:lnTo>
                  <a:pt x="1952513" y="94654"/>
                </a:lnTo>
                <a:close/>
                <a:moveTo>
                  <a:pt x="2905683" y="52015"/>
                </a:moveTo>
                <a:lnTo>
                  <a:pt x="3109280" y="52015"/>
                </a:lnTo>
                <a:lnTo>
                  <a:pt x="3109280" y="97110"/>
                </a:lnTo>
                <a:lnTo>
                  <a:pt x="3091643" y="97110"/>
                </a:lnTo>
                <a:lnTo>
                  <a:pt x="3091643" y="68312"/>
                </a:lnTo>
                <a:lnTo>
                  <a:pt x="2923319" y="68312"/>
                </a:lnTo>
                <a:lnTo>
                  <a:pt x="2923319" y="97110"/>
                </a:lnTo>
                <a:lnTo>
                  <a:pt x="2905683" y="97110"/>
                </a:lnTo>
                <a:close/>
                <a:moveTo>
                  <a:pt x="663066" y="52015"/>
                </a:moveTo>
                <a:lnTo>
                  <a:pt x="663066" y="97333"/>
                </a:lnTo>
                <a:lnTo>
                  <a:pt x="703250" y="97333"/>
                </a:lnTo>
                <a:lnTo>
                  <a:pt x="703250" y="52015"/>
                </a:lnTo>
                <a:close/>
                <a:moveTo>
                  <a:pt x="606363" y="52015"/>
                </a:moveTo>
                <a:lnTo>
                  <a:pt x="606363" y="97333"/>
                </a:lnTo>
                <a:lnTo>
                  <a:pt x="646547" y="97333"/>
                </a:lnTo>
                <a:lnTo>
                  <a:pt x="646547" y="52015"/>
                </a:lnTo>
                <a:close/>
                <a:moveTo>
                  <a:pt x="2696803" y="47773"/>
                </a:moveTo>
                <a:lnTo>
                  <a:pt x="2696803" y="72553"/>
                </a:lnTo>
                <a:lnTo>
                  <a:pt x="2743237" y="72553"/>
                </a:lnTo>
                <a:lnTo>
                  <a:pt x="2743237" y="47773"/>
                </a:lnTo>
                <a:close/>
                <a:moveTo>
                  <a:pt x="907666" y="46881"/>
                </a:moveTo>
                <a:cubicBezTo>
                  <a:pt x="915107" y="53727"/>
                  <a:pt x="923739" y="62359"/>
                  <a:pt x="933562" y="72777"/>
                </a:cubicBezTo>
                <a:lnTo>
                  <a:pt x="920837" y="83939"/>
                </a:lnTo>
                <a:cubicBezTo>
                  <a:pt x="911758" y="73223"/>
                  <a:pt x="903647" y="64293"/>
                  <a:pt x="896503" y="57150"/>
                </a:cubicBezTo>
                <a:close/>
                <a:moveTo>
                  <a:pt x="2456222" y="35942"/>
                </a:moveTo>
                <a:lnTo>
                  <a:pt x="2456222" y="189532"/>
                </a:lnTo>
                <a:lnTo>
                  <a:pt x="2610929" y="189532"/>
                </a:lnTo>
                <a:lnTo>
                  <a:pt x="2610929" y="35942"/>
                </a:lnTo>
                <a:lnTo>
                  <a:pt x="2567620" y="35942"/>
                </a:lnTo>
                <a:lnTo>
                  <a:pt x="2567620" y="117648"/>
                </a:lnTo>
                <a:cubicBezTo>
                  <a:pt x="2567620" y="125387"/>
                  <a:pt x="2572382" y="129257"/>
                  <a:pt x="2581907" y="129257"/>
                </a:cubicBezTo>
                <a:cubicBezTo>
                  <a:pt x="2588902" y="129257"/>
                  <a:pt x="2597609" y="129108"/>
                  <a:pt x="2608027" y="128810"/>
                </a:cubicBezTo>
                <a:lnTo>
                  <a:pt x="2604678" y="147116"/>
                </a:lnTo>
                <a:lnTo>
                  <a:pt x="2579005" y="147116"/>
                </a:lnTo>
                <a:cubicBezTo>
                  <a:pt x="2559211" y="147116"/>
                  <a:pt x="2549314" y="138112"/>
                  <a:pt x="2549314" y="120104"/>
                </a:cubicBezTo>
                <a:lnTo>
                  <a:pt x="2549314" y="35942"/>
                </a:lnTo>
                <a:lnTo>
                  <a:pt x="2517390" y="35942"/>
                </a:lnTo>
                <a:cubicBezTo>
                  <a:pt x="2517167" y="77911"/>
                  <a:pt x="2514712" y="105519"/>
                  <a:pt x="2510023" y="118764"/>
                </a:cubicBezTo>
                <a:cubicBezTo>
                  <a:pt x="2505112" y="135433"/>
                  <a:pt x="2492015" y="150614"/>
                  <a:pt x="2470733" y="164306"/>
                </a:cubicBezTo>
                <a:cubicBezTo>
                  <a:pt x="2466863" y="159692"/>
                  <a:pt x="2462250" y="154930"/>
                  <a:pt x="2456892" y="150018"/>
                </a:cubicBezTo>
                <a:cubicBezTo>
                  <a:pt x="2476984" y="137963"/>
                  <a:pt x="2488964" y="124941"/>
                  <a:pt x="2492834" y="110951"/>
                </a:cubicBezTo>
                <a:cubicBezTo>
                  <a:pt x="2496778" y="101277"/>
                  <a:pt x="2498861" y="76274"/>
                  <a:pt x="2499085" y="35942"/>
                </a:cubicBezTo>
                <a:close/>
                <a:moveTo>
                  <a:pt x="3188233" y="27235"/>
                </a:moveTo>
                <a:lnTo>
                  <a:pt x="3188233" y="57150"/>
                </a:lnTo>
                <a:lnTo>
                  <a:pt x="3302533" y="57150"/>
                </a:lnTo>
                <a:lnTo>
                  <a:pt x="3302533" y="27235"/>
                </a:lnTo>
                <a:close/>
                <a:moveTo>
                  <a:pt x="2805968" y="25896"/>
                </a:moveTo>
                <a:lnTo>
                  <a:pt x="2805968" y="69428"/>
                </a:lnTo>
                <a:lnTo>
                  <a:pt x="2851956" y="69428"/>
                </a:lnTo>
                <a:lnTo>
                  <a:pt x="2851956" y="25896"/>
                </a:lnTo>
                <a:close/>
                <a:moveTo>
                  <a:pt x="2437470" y="18082"/>
                </a:moveTo>
                <a:lnTo>
                  <a:pt x="2629681" y="18082"/>
                </a:lnTo>
                <a:lnTo>
                  <a:pt x="2629681" y="220340"/>
                </a:lnTo>
                <a:lnTo>
                  <a:pt x="2610929" y="220340"/>
                </a:lnTo>
                <a:lnTo>
                  <a:pt x="2610929" y="206945"/>
                </a:lnTo>
                <a:lnTo>
                  <a:pt x="2456222" y="206945"/>
                </a:lnTo>
                <a:lnTo>
                  <a:pt x="2456222" y="220340"/>
                </a:lnTo>
                <a:lnTo>
                  <a:pt x="2437470" y="220340"/>
                </a:lnTo>
                <a:close/>
                <a:moveTo>
                  <a:pt x="846497" y="17413"/>
                </a:moveTo>
                <a:cubicBezTo>
                  <a:pt x="853641" y="25449"/>
                  <a:pt x="861157" y="34528"/>
                  <a:pt x="869045" y="44648"/>
                </a:cubicBezTo>
                <a:lnTo>
                  <a:pt x="855427" y="54694"/>
                </a:lnTo>
                <a:cubicBezTo>
                  <a:pt x="848134" y="43830"/>
                  <a:pt x="841214" y="34379"/>
                  <a:pt x="834665" y="26342"/>
                </a:cubicBezTo>
                <a:close/>
                <a:moveTo>
                  <a:pt x="1608423" y="14734"/>
                </a:moveTo>
                <a:lnTo>
                  <a:pt x="1625389" y="14734"/>
                </a:lnTo>
                <a:lnTo>
                  <a:pt x="1625389" y="206052"/>
                </a:lnTo>
                <a:lnTo>
                  <a:pt x="1608423" y="206052"/>
                </a:lnTo>
                <a:close/>
                <a:moveTo>
                  <a:pt x="3170374" y="11608"/>
                </a:moveTo>
                <a:lnTo>
                  <a:pt x="3320393" y="11608"/>
                </a:lnTo>
                <a:lnTo>
                  <a:pt x="3320393" y="81037"/>
                </a:lnTo>
                <a:lnTo>
                  <a:pt x="3302533" y="81037"/>
                </a:lnTo>
                <a:lnTo>
                  <a:pt x="3302533" y="72777"/>
                </a:lnTo>
                <a:lnTo>
                  <a:pt x="3188233" y="72777"/>
                </a:lnTo>
                <a:lnTo>
                  <a:pt x="3188233" y="81037"/>
                </a:lnTo>
                <a:lnTo>
                  <a:pt x="3170374" y="81037"/>
                </a:lnTo>
                <a:close/>
                <a:moveTo>
                  <a:pt x="2789448" y="10715"/>
                </a:moveTo>
                <a:lnTo>
                  <a:pt x="2868476" y="10715"/>
                </a:lnTo>
                <a:lnTo>
                  <a:pt x="2868476" y="191765"/>
                </a:lnTo>
                <a:cubicBezTo>
                  <a:pt x="2868476" y="209326"/>
                  <a:pt x="2860141" y="218107"/>
                  <a:pt x="2843473" y="218107"/>
                </a:cubicBezTo>
                <a:cubicBezTo>
                  <a:pt x="2835138" y="218107"/>
                  <a:pt x="2826953" y="217884"/>
                  <a:pt x="2818916" y="217438"/>
                </a:cubicBezTo>
                <a:cubicBezTo>
                  <a:pt x="2818321" y="212526"/>
                  <a:pt x="2817428" y="206796"/>
                  <a:pt x="2816237" y="200248"/>
                </a:cubicBezTo>
                <a:cubicBezTo>
                  <a:pt x="2827101" y="201290"/>
                  <a:pt x="2834915" y="201811"/>
                  <a:pt x="2839677" y="201811"/>
                </a:cubicBezTo>
                <a:cubicBezTo>
                  <a:pt x="2847863" y="201811"/>
                  <a:pt x="2851956" y="197718"/>
                  <a:pt x="2851956" y="189532"/>
                </a:cubicBezTo>
                <a:lnTo>
                  <a:pt x="2851956" y="142651"/>
                </a:lnTo>
                <a:lnTo>
                  <a:pt x="2804182" y="142651"/>
                </a:lnTo>
                <a:cubicBezTo>
                  <a:pt x="2802545" y="175245"/>
                  <a:pt x="2792648" y="202331"/>
                  <a:pt x="2774491" y="223912"/>
                </a:cubicBezTo>
                <a:cubicBezTo>
                  <a:pt x="2770473" y="219744"/>
                  <a:pt x="2766008" y="215577"/>
                  <a:pt x="2761096" y="211410"/>
                </a:cubicBezTo>
                <a:cubicBezTo>
                  <a:pt x="2773151" y="197569"/>
                  <a:pt x="2780816" y="183207"/>
                  <a:pt x="2784090" y="168324"/>
                </a:cubicBezTo>
                <a:cubicBezTo>
                  <a:pt x="2787662" y="154037"/>
                  <a:pt x="2789448" y="129182"/>
                  <a:pt x="2789448" y="93761"/>
                </a:cubicBezTo>
                <a:close/>
                <a:moveTo>
                  <a:pt x="1556407" y="6697"/>
                </a:moveTo>
                <a:lnTo>
                  <a:pt x="1573374" y="6697"/>
                </a:lnTo>
                <a:lnTo>
                  <a:pt x="1573374" y="94431"/>
                </a:lnTo>
                <a:cubicBezTo>
                  <a:pt x="1573374" y="128959"/>
                  <a:pt x="1570695" y="155823"/>
                  <a:pt x="1565337" y="175022"/>
                </a:cubicBezTo>
                <a:cubicBezTo>
                  <a:pt x="1560128" y="193179"/>
                  <a:pt x="1550008" y="209103"/>
                  <a:pt x="1534976" y="222795"/>
                </a:cubicBezTo>
                <a:cubicBezTo>
                  <a:pt x="1529916" y="218182"/>
                  <a:pt x="1524781" y="214163"/>
                  <a:pt x="1519572" y="210740"/>
                </a:cubicBezTo>
                <a:cubicBezTo>
                  <a:pt x="1534009" y="199578"/>
                  <a:pt x="1543831" y="185514"/>
                  <a:pt x="1549040" y="168547"/>
                </a:cubicBezTo>
                <a:cubicBezTo>
                  <a:pt x="1553952" y="151730"/>
                  <a:pt x="1556407" y="127545"/>
                  <a:pt x="1556407" y="95994"/>
                </a:cubicBezTo>
                <a:close/>
                <a:moveTo>
                  <a:pt x="1660885" y="6474"/>
                </a:moveTo>
                <a:lnTo>
                  <a:pt x="1677851" y="6474"/>
                </a:lnTo>
                <a:lnTo>
                  <a:pt x="1677851" y="219223"/>
                </a:lnTo>
                <a:lnTo>
                  <a:pt x="1660885" y="219223"/>
                </a:lnTo>
                <a:close/>
                <a:moveTo>
                  <a:pt x="1495462" y="6250"/>
                </a:moveTo>
                <a:cubicBezTo>
                  <a:pt x="1508857" y="19645"/>
                  <a:pt x="1520465" y="31849"/>
                  <a:pt x="1530288" y="42862"/>
                </a:cubicBezTo>
                <a:lnTo>
                  <a:pt x="1514661" y="56033"/>
                </a:lnTo>
                <a:cubicBezTo>
                  <a:pt x="1505582" y="43978"/>
                  <a:pt x="1494718" y="31179"/>
                  <a:pt x="1482068" y="17636"/>
                </a:cubicBezTo>
                <a:close/>
                <a:moveTo>
                  <a:pt x="1403338" y="6250"/>
                </a:moveTo>
                <a:cubicBezTo>
                  <a:pt x="1415244" y="14287"/>
                  <a:pt x="1426778" y="22770"/>
                  <a:pt x="1437940" y="31700"/>
                </a:cubicBezTo>
                <a:lnTo>
                  <a:pt x="1427001" y="44425"/>
                </a:lnTo>
                <a:cubicBezTo>
                  <a:pt x="1416732" y="35198"/>
                  <a:pt x="1405570" y="26193"/>
                  <a:pt x="1393515" y="17413"/>
                </a:cubicBezTo>
                <a:close/>
                <a:moveTo>
                  <a:pt x="2936490" y="6027"/>
                </a:moveTo>
                <a:cubicBezTo>
                  <a:pt x="2945569" y="15999"/>
                  <a:pt x="2954499" y="26789"/>
                  <a:pt x="2963279" y="38397"/>
                </a:cubicBezTo>
                <a:lnTo>
                  <a:pt x="2948099" y="49113"/>
                </a:lnTo>
                <a:cubicBezTo>
                  <a:pt x="2939765" y="36463"/>
                  <a:pt x="2931505" y="25300"/>
                  <a:pt x="2923319" y="15627"/>
                </a:cubicBezTo>
                <a:close/>
                <a:moveTo>
                  <a:pt x="3075124" y="4464"/>
                </a:moveTo>
                <a:lnTo>
                  <a:pt x="3091197" y="16296"/>
                </a:lnTo>
                <a:cubicBezTo>
                  <a:pt x="3081523" y="27310"/>
                  <a:pt x="3071180" y="38844"/>
                  <a:pt x="3060167" y="50899"/>
                </a:cubicBezTo>
                <a:lnTo>
                  <a:pt x="3046995" y="39067"/>
                </a:lnTo>
                <a:cubicBezTo>
                  <a:pt x="3056967" y="28351"/>
                  <a:pt x="3066343" y="16817"/>
                  <a:pt x="3075124" y="4464"/>
                </a:cubicBezTo>
                <a:close/>
                <a:moveTo>
                  <a:pt x="2743237" y="4464"/>
                </a:moveTo>
                <a:lnTo>
                  <a:pt x="2759757" y="4464"/>
                </a:lnTo>
                <a:lnTo>
                  <a:pt x="2759757" y="32593"/>
                </a:lnTo>
                <a:lnTo>
                  <a:pt x="2777839" y="32593"/>
                </a:lnTo>
                <a:lnTo>
                  <a:pt x="2777839" y="47773"/>
                </a:lnTo>
                <a:lnTo>
                  <a:pt x="2759757" y="47773"/>
                </a:lnTo>
                <a:lnTo>
                  <a:pt x="2759757" y="150911"/>
                </a:lnTo>
                <a:lnTo>
                  <a:pt x="2777616" y="150911"/>
                </a:lnTo>
                <a:lnTo>
                  <a:pt x="2777616" y="166092"/>
                </a:lnTo>
                <a:lnTo>
                  <a:pt x="2659298" y="166092"/>
                </a:lnTo>
                <a:lnTo>
                  <a:pt x="2659298" y="150911"/>
                </a:lnTo>
                <a:lnTo>
                  <a:pt x="2680283" y="150911"/>
                </a:lnTo>
                <a:lnTo>
                  <a:pt x="2680283" y="47773"/>
                </a:lnTo>
                <a:lnTo>
                  <a:pt x="2661977" y="47773"/>
                </a:lnTo>
                <a:lnTo>
                  <a:pt x="2661977" y="32593"/>
                </a:lnTo>
                <a:lnTo>
                  <a:pt x="2680283" y="32593"/>
                </a:lnTo>
                <a:lnTo>
                  <a:pt x="2680283" y="5357"/>
                </a:lnTo>
                <a:lnTo>
                  <a:pt x="2696803" y="5357"/>
                </a:lnTo>
                <a:lnTo>
                  <a:pt x="2696803" y="32593"/>
                </a:lnTo>
                <a:lnTo>
                  <a:pt x="2743237" y="32593"/>
                </a:lnTo>
                <a:close/>
                <a:moveTo>
                  <a:pt x="537828" y="3572"/>
                </a:moveTo>
                <a:cubicBezTo>
                  <a:pt x="548841" y="16520"/>
                  <a:pt x="560301" y="31030"/>
                  <a:pt x="572207" y="47104"/>
                </a:cubicBezTo>
                <a:lnTo>
                  <a:pt x="556133" y="57819"/>
                </a:lnTo>
                <a:cubicBezTo>
                  <a:pt x="546460" y="42937"/>
                  <a:pt x="535744" y="28203"/>
                  <a:pt x="523987" y="13617"/>
                </a:cubicBezTo>
                <a:close/>
                <a:moveTo>
                  <a:pt x="817252" y="3125"/>
                </a:moveTo>
                <a:lnTo>
                  <a:pt x="832433" y="3125"/>
                </a:lnTo>
                <a:cubicBezTo>
                  <a:pt x="832433" y="29021"/>
                  <a:pt x="832656" y="52313"/>
                  <a:pt x="833103" y="73000"/>
                </a:cubicBezTo>
                <a:lnTo>
                  <a:pt x="866366" y="73000"/>
                </a:lnTo>
                <a:lnTo>
                  <a:pt x="866366" y="88180"/>
                </a:lnTo>
                <a:lnTo>
                  <a:pt x="833549" y="88180"/>
                </a:lnTo>
                <a:cubicBezTo>
                  <a:pt x="834144" y="110058"/>
                  <a:pt x="835037" y="128662"/>
                  <a:pt x="836228" y="143991"/>
                </a:cubicBezTo>
                <a:cubicBezTo>
                  <a:pt x="843074" y="131489"/>
                  <a:pt x="848432" y="117723"/>
                  <a:pt x="852301" y="102691"/>
                </a:cubicBezTo>
                <a:lnTo>
                  <a:pt x="866812" y="107379"/>
                </a:lnTo>
                <a:cubicBezTo>
                  <a:pt x="860264" y="130001"/>
                  <a:pt x="850962" y="150093"/>
                  <a:pt x="838907" y="167655"/>
                </a:cubicBezTo>
                <a:cubicBezTo>
                  <a:pt x="841288" y="181198"/>
                  <a:pt x="845009" y="190723"/>
                  <a:pt x="850069" y="196230"/>
                </a:cubicBezTo>
                <a:cubicBezTo>
                  <a:pt x="855129" y="200843"/>
                  <a:pt x="858478" y="199355"/>
                  <a:pt x="860115" y="191765"/>
                </a:cubicBezTo>
                <a:cubicBezTo>
                  <a:pt x="861157" y="185663"/>
                  <a:pt x="861826" y="179040"/>
                  <a:pt x="862124" y="171896"/>
                </a:cubicBezTo>
                <a:cubicBezTo>
                  <a:pt x="866887" y="174426"/>
                  <a:pt x="871872" y="176510"/>
                  <a:pt x="877081" y="178147"/>
                </a:cubicBezTo>
                <a:cubicBezTo>
                  <a:pt x="876635" y="183356"/>
                  <a:pt x="875816" y="188937"/>
                  <a:pt x="874626" y="194890"/>
                </a:cubicBezTo>
                <a:cubicBezTo>
                  <a:pt x="871947" y="209326"/>
                  <a:pt x="865919" y="216545"/>
                  <a:pt x="856543" y="216545"/>
                </a:cubicBezTo>
                <a:cubicBezTo>
                  <a:pt x="842851" y="216545"/>
                  <a:pt x="833028" y="205457"/>
                  <a:pt x="827075" y="183281"/>
                </a:cubicBezTo>
                <a:cubicBezTo>
                  <a:pt x="820824" y="190276"/>
                  <a:pt x="814053" y="196899"/>
                  <a:pt x="806760" y="203150"/>
                </a:cubicBezTo>
                <a:cubicBezTo>
                  <a:pt x="801998" y="198090"/>
                  <a:pt x="798128" y="194518"/>
                  <a:pt x="795151" y="192434"/>
                </a:cubicBezTo>
                <a:cubicBezTo>
                  <a:pt x="806016" y="184100"/>
                  <a:pt x="815466" y="174501"/>
                  <a:pt x="823503" y="163636"/>
                </a:cubicBezTo>
                <a:cubicBezTo>
                  <a:pt x="821122" y="144289"/>
                  <a:pt x="819410" y="119137"/>
                  <a:pt x="818369" y="88180"/>
                </a:cubicBezTo>
                <a:lnTo>
                  <a:pt x="794482" y="88180"/>
                </a:lnTo>
                <a:lnTo>
                  <a:pt x="794482" y="126131"/>
                </a:lnTo>
                <a:cubicBezTo>
                  <a:pt x="800286" y="124494"/>
                  <a:pt x="806165" y="122783"/>
                  <a:pt x="812118" y="120997"/>
                </a:cubicBezTo>
                <a:cubicBezTo>
                  <a:pt x="812416" y="125015"/>
                  <a:pt x="812936" y="130299"/>
                  <a:pt x="813681" y="136847"/>
                </a:cubicBezTo>
                <a:cubicBezTo>
                  <a:pt x="807430" y="138633"/>
                  <a:pt x="801030" y="140419"/>
                  <a:pt x="794482" y="142205"/>
                </a:cubicBezTo>
                <a:lnTo>
                  <a:pt x="794482" y="191541"/>
                </a:lnTo>
                <a:cubicBezTo>
                  <a:pt x="794482" y="208210"/>
                  <a:pt x="787487" y="216545"/>
                  <a:pt x="773497" y="216545"/>
                </a:cubicBezTo>
                <a:cubicBezTo>
                  <a:pt x="768734" y="216545"/>
                  <a:pt x="763451" y="216396"/>
                  <a:pt x="757647" y="216098"/>
                </a:cubicBezTo>
                <a:cubicBezTo>
                  <a:pt x="756903" y="210443"/>
                  <a:pt x="755786" y="204564"/>
                  <a:pt x="754298" y="198462"/>
                </a:cubicBezTo>
                <a:cubicBezTo>
                  <a:pt x="760549" y="199355"/>
                  <a:pt x="765832" y="199801"/>
                  <a:pt x="770148" y="199801"/>
                </a:cubicBezTo>
                <a:cubicBezTo>
                  <a:pt x="776548" y="199801"/>
                  <a:pt x="779748" y="196304"/>
                  <a:pt x="779748" y="189309"/>
                </a:cubicBezTo>
                <a:lnTo>
                  <a:pt x="779748" y="146670"/>
                </a:lnTo>
                <a:cubicBezTo>
                  <a:pt x="772902" y="148753"/>
                  <a:pt x="765907" y="150911"/>
                  <a:pt x="758763" y="153144"/>
                </a:cubicBezTo>
                <a:lnTo>
                  <a:pt x="754075" y="136401"/>
                </a:lnTo>
                <a:cubicBezTo>
                  <a:pt x="762409" y="134466"/>
                  <a:pt x="770967" y="132382"/>
                  <a:pt x="779748" y="130150"/>
                </a:cubicBezTo>
                <a:lnTo>
                  <a:pt x="779748" y="88180"/>
                </a:lnTo>
                <a:lnTo>
                  <a:pt x="754745" y="88180"/>
                </a:lnTo>
                <a:lnTo>
                  <a:pt x="754745" y="73000"/>
                </a:lnTo>
                <a:lnTo>
                  <a:pt x="779748" y="73000"/>
                </a:lnTo>
                <a:lnTo>
                  <a:pt x="779748" y="41299"/>
                </a:lnTo>
                <a:cubicBezTo>
                  <a:pt x="773050" y="42341"/>
                  <a:pt x="766130" y="43383"/>
                  <a:pt x="758986" y="44425"/>
                </a:cubicBezTo>
                <a:cubicBezTo>
                  <a:pt x="757647" y="38174"/>
                  <a:pt x="756233" y="33039"/>
                  <a:pt x="754745" y="29021"/>
                </a:cubicBezTo>
                <a:cubicBezTo>
                  <a:pt x="772902" y="27384"/>
                  <a:pt x="790910" y="24035"/>
                  <a:pt x="808769" y="18975"/>
                </a:cubicBezTo>
                <a:lnTo>
                  <a:pt x="813681" y="34156"/>
                </a:lnTo>
                <a:cubicBezTo>
                  <a:pt x="807579" y="35644"/>
                  <a:pt x="801179" y="37132"/>
                  <a:pt x="794482" y="38621"/>
                </a:cubicBezTo>
                <a:lnTo>
                  <a:pt x="794482" y="73000"/>
                </a:lnTo>
                <a:lnTo>
                  <a:pt x="817922" y="73000"/>
                </a:lnTo>
                <a:cubicBezTo>
                  <a:pt x="817476" y="52908"/>
                  <a:pt x="817252" y="29616"/>
                  <a:pt x="817252" y="3125"/>
                </a:cubicBezTo>
                <a:close/>
                <a:moveTo>
                  <a:pt x="341672" y="2232"/>
                </a:moveTo>
                <a:lnTo>
                  <a:pt x="359531" y="2232"/>
                </a:lnTo>
                <a:lnTo>
                  <a:pt x="359531" y="34825"/>
                </a:lnTo>
                <a:lnTo>
                  <a:pt x="416235" y="34825"/>
                </a:lnTo>
                <a:lnTo>
                  <a:pt x="416235" y="2232"/>
                </a:lnTo>
                <a:lnTo>
                  <a:pt x="434094" y="2232"/>
                </a:lnTo>
                <a:lnTo>
                  <a:pt x="434094" y="34825"/>
                </a:lnTo>
                <a:lnTo>
                  <a:pt x="497272" y="34825"/>
                </a:lnTo>
                <a:lnTo>
                  <a:pt x="497272" y="51122"/>
                </a:lnTo>
                <a:lnTo>
                  <a:pt x="434094" y="51122"/>
                </a:lnTo>
                <a:lnTo>
                  <a:pt x="434094" y="73000"/>
                </a:lnTo>
                <a:lnTo>
                  <a:pt x="416235" y="73000"/>
                </a:lnTo>
                <a:lnTo>
                  <a:pt x="416235" y="51122"/>
                </a:lnTo>
                <a:lnTo>
                  <a:pt x="359531" y="51122"/>
                </a:lnTo>
                <a:lnTo>
                  <a:pt x="359531" y="72777"/>
                </a:lnTo>
                <a:lnTo>
                  <a:pt x="341672" y="72777"/>
                </a:lnTo>
                <a:lnTo>
                  <a:pt x="341672" y="51122"/>
                </a:lnTo>
                <a:lnTo>
                  <a:pt x="278048" y="51122"/>
                </a:lnTo>
                <a:lnTo>
                  <a:pt x="278048" y="34825"/>
                </a:lnTo>
                <a:lnTo>
                  <a:pt x="341672" y="34825"/>
                </a:lnTo>
                <a:close/>
                <a:moveTo>
                  <a:pt x="1272294" y="1786"/>
                </a:moveTo>
                <a:lnTo>
                  <a:pt x="1289707" y="1786"/>
                </a:lnTo>
                <a:lnTo>
                  <a:pt x="1289707" y="43978"/>
                </a:lnTo>
                <a:lnTo>
                  <a:pt x="1339490" y="43978"/>
                </a:lnTo>
                <a:lnTo>
                  <a:pt x="1339490" y="60052"/>
                </a:lnTo>
                <a:lnTo>
                  <a:pt x="1289707" y="60052"/>
                </a:lnTo>
                <a:lnTo>
                  <a:pt x="1289707" y="108942"/>
                </a:lnTo>
                <a:lnTo>
                  <a:pt x="1326765" y="108942"/>
                </a:lnTo>
                <a:lnTo>
                  <a:pt x="1326765" y="210740"/>
                </a:lnTo>
                <a:lnTo>
                  <a:pt x="1309799" y="210740"/>
                </a:lnTo>
                <a:lnTo>
                  <a:pt x="1309799" y="197792"/>
                </a:lnTo>
                <a:lnTo>
                  <a:pt x="1254658" y="197792"/>
                </a:lnTo>
                <a:lnTo>
                  <a:pt x="1254658" y="213419"/>
                </a:lnTo>
                <a:lnTo>
                  <a:pt x="1237692" y="213419"/>
                </a:lnTo>
                <a:lnTo>
                  <a:pt x="1237692" y="108942"/>
                </a:lnTo>
                <a:lnTo>
                  <a:pt x="1272294" y="108942"/>
                </a:lnTo>
                <a:close/>
                <a:moveTo>
                  <a:pt x="2011896" y="1339"/>
                </a:moveTo>
                <a:lnTo>
                  <a:pt x="2028192" y="1339"/>
                </a:lnTo>
                <a:lnTo>
                  <a:pt x="2028192" y="19645"/>
                </a:lnTo>
                <a:lnTo>
                  <a:pt x="2081101" y="19645"/>
                </a:lnTo>
                <a:lnTo>
                  <a:pt x="2081101" y="1339"/>
                </a:lnTo>
                <a:lnTo>
                  <a:pt x="2097397" y="1339"/>
                </a:lnTo>
                <a:lnTo>
                  <a:pt x="2097397" y="19645"/>
                </a:lnTo>
                <a:lnTo>
                  <a:pt x="2164370" y="19645"/>
                </a:lnTo>
                <a:lnTo>
                  <a:pt x="2164370" y="34379"/>
                </a:lnTo>
                <a:lnTo>
                  <a:pt x="2097397" y="34379"/>
                </a:lnTo>
                <a:lnTo>
                  <a:pt x="2097397" y="47773"/>
                </a:lnTo>
                <a:lnTo>
                  <a:pt x="2081101" y="47773"/>
                </a:lnTo>
                <a:lnTo>
                  <a:pt x="2081101" y="34379"/>
                </a:lnTo>
                <a:lnTo>
                  <a:pt x="2028192" y="34379"/>
                </a:lnTo>
                <a:lnTo>
                  <a:pt x="2028192" y="47773"/>
                </a:lnTo>
                <a:lnTo>
                  <a:pt x="2011896" y="47773"/>
                </a:lnTo>
                <a:lnTo>
                  <a:pt x="2011896" y="34379"/>
                </a:lnTo>
                <a:lnTo>
                  <a:pt x="1945816" y="34379"/>
                </a:lnTo>
                <a:lnTo>
                  <a:pt x="1945816" y="19645"/>
                </a:lnTo>
                <a:lnTo>
                  <a:pt x="2011896" y="19645"/>
                </a:lnTo>
                <a:close/>
                <a:moveTo>
                  <a:pt x="1360698" y="1339"/>
                </a:moveTo>
                <a:lnTo>
                  <a:pt x="1378558" y="1339"/>
                </a:lnTo>
                <a:cubicBezTo>
                  <a:pt x="1378930" y="25152"/>
                  <a:pt x="1379525" y="46322"/>
                  <a:pt x="1380344" y="64852"/>
                </a:cubicBezTo>
                <a:lnTo>
                  <a:pt x="1445530" y="57373"/>
                </a:lnTo>
                <a:lnTo>
                  <a:pt x="1447539" y="73446"/>
                </a:lnTo>
                <a:lnTo>
                  <a:pt x="1381125" y="81260"/>
                </a:lnTo>
                <a:cubicBezTo>
                  <a:pt x="1382688" y="106486"/>
                  <a:pt x="1385553" y="127769"/>
                  <a:pt x="1389720" y="145107"/>
                </a:cubicBezTo>
                <a:cubicBezTo>
                  <a:pt x="1405198" y="129406"/>
                  <a:pt x="1418072" y="111621"/>
                  <a:pt x="1428341" y="91752"/>
                </a:cubicBezTo>
                <a:lnTo>
                  <a:pt x="1443968" y="100682"/>
                </a:lnTo>
                <a:cubicBezTo>
                  <a:pt x="1430648" y="124643"/>
                  <a:pt x="1414425" y="145740"/>
                  <a:pt x="1395301" y="163971"/>
                </a:cubicBezTo>
                <a:cubicBezTo>
                  <a:pt x="1401180" y="180044"/>
                  <a:pt x="1408695" y="191095"/>
                  <a:pt x="1417848" y="197123"/>
                </a:cubicBezTo>
                <a:cubicBezTo>
                  <a:pt x="1424992" y="201587"/>
                  <a:pt x="1429680" y="199355"/>
                  <a:pt x="1431913" y="190425"/>
                </a:cubicBezTo>
                <a:cubicBezTo>
                  <a:pt x="1433847" y="181347"/>
                  <a:pt x="1435559" y="170036"/>
                  <a:pt x="1437047" y="156492"/>
                </a:cubicBezTo>
                <a:cubicBezTo>
                  <a:pt x="1443893" y="159469"/>
                  <a:pt x="1449623" y="161627"/>
                  <a:pt x="1454237" y="162966"/>
                </a:cubicBezTo>
                <a:cubicBezTo>
                  <a:pt x="1451707" y="178891"/>
                  <a:pt x="1449102" y="191616"/>
                  <a:pt x="1446423" y="201141"/>
                </a:cubicBezTo>
                <a:cubicBezTo>
                  <a:pt x="1442554" y="213345"/>
                  <a:pt x="1435856" y="219447"/>
                  <a:pt x="1426331" y="219447"/>
                </a:cubicBezTo>
                <a:cubicBezTo>
                  <a:pt x="1418741" y="219447"/>
                  <a:pt x="1411523" y="216396"/>
                  <a:pt x="1404677" y="210294"/>
                </a:cubicBezTo>
                <a:cubicBezTo>
                  <a:pt x="1395673" y="202480"/>
                  <a:pt x="1388083" y="191021"/>
                  <a:pt x="1381906" y="175914"/>
                </a:cubicBezTo>
                <a:cubicBezTo>
                  <a:pt x="1369554" y="186184"/>
                  <a:pt x="1356085" y="195411"/>
                  <a:pt x="1341499" y="203597"/>
                </a:cubicBezTo>
                <a:cubicBezTo>
                  <a:pt x="1338374" y="198983"/>
                  <a:pt x="1334505" y="194072"/>
                  <a:pt x="1329891" y="188863"/>
                </a:cubicBezTo>
                <a:cubicBezTo>
                  <a:pt x="1346932" y="179933"/>
                  <a:pt x="1362261" y="169627"/>
                  <a:pt x="1375879" y="157943"/>
                </a:cubicBezTo>
                <a:cubicBezTo>
                  <a:pt x="1370149" y="137777"/>
                  <a:pt x="1366279" y="112849"/>
                  <a:pt x="1364270" y="83157"/>
                </a:cubicBezTo>
                <a:lnTo>
                  <a:pt x="1328775" y="87287"/>
                </a:lnTo>
                <a:lnTo>
                  <a:pt x="1326096" y="70991"/>
                </a:lnTo>
                <a:lnTo>
                  <a:pt x="1363266" y="66749"/>
                </a:lnTo>
                <a:cubicBezTo>
                  <a:pt x="1362447" y="48592"/>
                  <a:pt x="1361591" y="26789"/>
                  <a:pt x="1360698" y="1339"/>
                </a:cubicBezTo>
                <a:close/>
                <a:moveTo>
                  <a:pt x="646547" y="1339"/>
                </a:moveTo>
                <a:lnTo>
                  <a:pt x="663066" y="1339"/>
                </a:lnTo>
                <a:lnTo>
                  <a:pt x="663066" y="37281"/>
                </a:lnTo>
                <a:lnTo>
                  <a:pt x="719324" y="37281"/>
                </a:lnTo>
                <a:lnTo>
                  <a:pt x="719324" y="180379"/>
                </a:lnTo>
                <a:lnTo>
                  <a:pt x="703250" y="180379"/>
                </a:lnTo>
                <a:lnTo>
                  <a:pt x="703250" y="171673"/>
                </a:lnTo>
                <a:lnTo>
                  <a:pt x="606363" y="171673"/>
                </a:lnTo>
                <a:lnTo>
                  <a:pt x="606363" y="181719"/>
                </a:lnTo>
                <a:lnTo>
                  <a:pt x="590290" y="181719"/>
                </a:lnTo>
                <a:lnTo>
                  <a:pt x="590290" y="37281"/>
                </a:lnTo>
                <a:lnTo>
                  <a:pt x="646547" y="37281"/>
                </a:lnTo>
                <a:close/>
                <a:moveTo>
                  <a:pt x="1103374" y="1116"/>
                </a:moveTo>
                <a:cubicBezTo>
                  <a:pt x="1108286" y="7664"/>
                  <a:pt x="1114239" y="16296"/>
                  <a:pt x="1121234" y="27012"/>
                </a:cubicBezTo>
                <a:lnTo>
                  <a:pt x="1108955" y="33709"/>
                </a:lnTo>
                <a:lnTo>
                  <a:pt x="1204503" y="33709"/>
                </a:lnTo>
                <a:lnTo>
                  <a:pt x="1204503" y="73670"/>
                </a:lnTo>
                <a:lnTo>
                  <a:pt x="1186644" y="73670"/>
                </a:lnTo>
                <a:lnTo>
                  <a:pt x="1186644" y="50229"/>
                </a:lnTo>
                <a:lnTo>
                  <a:pt x="1017649" y="50229"/>
                </a:lnTo>
                <a:lnTo>
                  <a:pt x="1017649" y="73670"/>
                </a:lnTo>
                <a:lnTo>
                  <a:pt x="999790" y="73670"/>
                </a:lnTo>
                <a:lnTo>
                  <a:pt x="999790" y="33709"/>
                </a:lnTo>
                <a:lnTo>
                  <a:pt x="1102035" y="33709"/>
                </a:lnTo>
                <a:cubicBezTo>
                  <a:pt x="1098314" y="27012"/>
                  <a:pt x="1093329" y="19198"/>
                  <a:pt x="1087078" y="10269"/>
                </a:cubicBezTo>
                <a:close/>
                <a:moveTo>
                  <a:pt x="2224794" y="669"/>
                </a:moveTo>
                <a:lnTo>
                  <a:pt x="2243993" y="669"/>
                </a:lnTo>
                <a:cubicBezTo>
                  <a:pt x="2240570" y="7962"/>
                  <a:pt x="2236775" y="14957"/>
                  <a:pt x="2232608" y="21654"/>
                </a:cubicBezTo>
                <a:lnTo>
                  <a:pt x="2297348" y="21654"/>
                </a:lnTo>
                <a:lnTo>
                  <a:pt x="2297348" y="35495"/>
                </a:lnTo>
                <a:lnTo>
                  <a:pt x="2243770" y="35495"/>
                </a:lnTo>
                <a:cubicBezTo>
                  <a:pt x="2249723" y="41523"/>
                  <a:pt x="2255751" y="47997"/>
                  <a:pt x="2261853" y="54917"/>
                </a:cubicBezTo>
                <a:lnTo>
                  <a:pt x="2249351" y="64740"/>
                </a:lnTo>
                <a:lnTo>
                  <a:pt x="2349810" y="64740"/>
                </a:lnTo>
                <a:cubicBezTo>
                  <a:pt x="2343782" y="56629"/>
                  <a:pt x="2337829" y="49187"/>
                  <a:pt x="2331951" y="42416"/>
                </a:cubicBezTo>
                <a:lnTo>
                  <a:pt x="2341438" y="35495"/>
                </a:lnTo>
                <a:lnTo>
                  <a:pt x="2322463" y="35495"/>
                </a:lnTo>
                <a:cubicBezTo>
                  <a:pt x="2316658" y="44723"/>
                  <a:pt x="2310445" y="53057"/>
                  <a:pt x="2303822" y="60498"/>
                </a:cubicBezTo>
                <a:cubicBezTo>
                  <a:pt x="2300548" y="57224"/>
                  <a:pt x="2296009" y="53578"/>
                  <a:pt x="2290204" y="49559"/>
                </a:cubicBezTo>
                <a:cubicBezTo>
                  <a:pt x="2302706" y="36760"/>
                  <a:pt x="2313198" y="20464"/>
                  <a:pt x="2321681" y="669"/>
                </a:cubicBezTo>
                <a:lnTo>
                  <a:pt x="2340880" y="669"/>
                </a:lnTo>
                <a:cubicBezTo>
                  <a:pt x="2337606" y="8036"/>
                  <a:pt x="2334183" y="15031"/>
                  <a:pt x="2330611" y="21654"/>
                </a:cubicBezTo>
                <a:lnTo>
                  <a:pt x="2400932" y="21654"/>
                </a:lnTo>
                <a:lnTo>
                  <a:pt x="2400932" y="35495"/>
                </a:lnTo>
                <a:lnTo>
                  <a:pt x="2344675" y="35495"/>
                </a:lnTo>
                <a:cubicBezTo>
                  <a:pt x="2351149" y="41820"/>
                  <a:pt x="2357251" y="48369"/>
                  <a:pt x="2362981" y="55140"/>
                </a:cubicBezTo>
                <a:lnTo>
                  <a:pt x="2350256" y="64740"/>
                </a:lnTo>
                <a:lnTo>
                  <a:pt x="2379055" y="64740"/>
                </a:lnTo>
                <a:lnTo>
                  <a:pt x="2379055" y="124346"/>
                </a:lnTo>
                <a:lnTo>
                  <a:pt x="2361865" y="124346"/>
                </a:lnTo>
                <a:lnTo>
                  <a:pt x="2361865" y="116309"/>
                </a:lnTo>
                <a:lnTo>
                  <a:pt x="2301143" y="116309"/>
                </a:lnTo>
                <a:lnTo>
                  <a:pt x="2301143" y="138633"/>
                </a:lnTo>
                <a:lnTo>
                  <a:pt x="2390887" y="138633"/>
                </a:lnTo>
                <a:cubicBezTo>
                  <a:pt x="2390291" y="152028"/>
                  <a:pt x="2389547" y="164752"/>
                  <a:pt x="2388654" y="176807"/>
                </a:cubicBezTo>
                <a:cubicBezTo>
                  <a:pt x="2387612" y="195560"/>
                  <a:pt x="2378087" y="204936"/>
                  <a:pt x="2360079" y="204936"/>
                </a:cubicBezTo>
                <a:cubicBezTo>
                  <a:pt x="2351001" y="204936"/>
                  <a:pt x="2339764" y="204862"/>
                  <a:pt x="2326370" y="204713"/>
                </a:cubicBezTo>
                <a:cubicBezTo>
                  <a:pt x="2325328" y="199206"/>
                  <a:pt x="2324063" y="193327"/>
                  <a:pt x="2322574" y="187077"/>
                </a:cubicBezTo>
                <a:cubicBezTo>
                  <a:pt x="2337160" y="187821"/>
                  <a:pt x="2348545" y="188193"/>
                  <a:pt x="2356730" y="188193"/>
                </a:cubicBezTo>
                <a:cubicBezTo>
                  <a:pt x="2365511" y="188193"/>
                  <a:pt x="2370274" y="183802"/>
                  <a:pt x="2371018" y="175022"/>
                </a:cubicBezTo>
                <a:cubicBezTo>
                  <a:pt x="2371762" y="168027"/>
                  <a:pt x="2372283" y="160957"/>
                  <a:pt x="2372581" y="153814"/>
                </a:cubicBezTo>
                <a:lnTo>
                  <a:pt x="2301143" y="153814"/>
                </a:lnTo>
                <a:lnTo>
                  <a:pt x="2301143" y="222126"/>
                </a:lnTo>
                <a:lnTo>
                  <a:pt x="2283284" y="222126"/>
                </a:lnTo>
                <a:lnTo>
                  <a:pt x="2283284" y="159171"/>
                </a:lnTo>
                <a:cubicBezTo>
                  <a:pt x="2262522" y="184323"/>
                  <a:pt x="2231268" y="203522"/>
                  <a:pt x="2189522" y="216768"/>
                </a:cubicBezTo>
                <a:cubicBezTo>
                  <a:pt x="2186843" y="212452"/>
                  <a:pt x="2183718" y="207689"/>
                  <a:pt x="2180146" y="202480"/>
                </a:cubicBezTo>
                <a:cubicBezTo>
                  <a:pt x="2216386" y="191839"/>
                  <a:pt x="2245184" y="175617"/>
                  <a:pt x="2266541" y="153814"/>
                </a:cubicBezTo>
                <a:lnTo>
                  <a:pt x="2198675" y="153814"/>
                </a:lnTo>
                <a:lnTo>
                  <a:pt x="2198675" y="138633"/>
                </a:lnTo>
                <a:lnTo>
                  <a:pt x="2209391" y="101128"/>
                </a:lnTo>
                <a:lnTo>
                  <a:pt x="2283284" y="101128"/>
                </a:lnTo>
                <a:lnTo>
                  <a:pt x="2283284" y="79920"/>
                </a:lnTo>
                <a:lnTo>
                  <a:pt x="2205149" y="79920"/>
                </a:lnTo>
                <a:lnTo>
                  <a:pt x="2205149" y="64740"/>
                </a:lnTo>
                <a:lnTo>
                  <a:pt x="2249016" y="64740"/>
                </a:lnTo>
                <a:cubicBezTo>
                  <a:pt x="2242840" y="56703"/>
                  <a:pt x="2236701" y="49187"/>
                  <a:pt x="2230599" y="42192"/>
                </a:cubicBezTo>
                <a:lnTo>
                  <a:pt x="2239528" y="35495"/>
                </a:lnTo>
                <a:lnTo>
                  <a:pt x="2223120" y="35495"/>
                </a:lnTo>
                <a:cubicBezTo>
                  <a:pt x="2214265" y="47327"/>
                  <a:pt x="2204033" y="58191"/>
                  <a:pt x="2192424" y="68089"/>
                </a:cubicBezTo>
                <a:cubicBezTo>
                  <a:pt x="2189448" y="64517"/>
                  <a:pt x="2185727" y="60498"/>
                  <a:pt x="2181262" y="56033"/>
                </a:cubicBezTo>
                <a:cubicBezTo>
                  <a:pt x="2200163" y="40704"/>
                  <a:pt x="2214674" y="22249"/>
                  <a:pt x="2224794" y="669"/>
                </a:cubicBezTo>
                <a:close/>
                <a:moveTo>
                  <a:pt x="904987" y="669"/>
                </a:moveTo>
                <a:lnTo>
                  <a:pt x="922176" y="5804"/>
                </a:lnTo>
                <a:cubicBezTo>
                  <a:pt x="919795" y="11757"/>
                  <a:pt x="917414" y="17413"/>
                  <a:pt x="915032" y="22770"/>
                </a:cubicBezTo>
                <a:lnTo>
                  <a:pt x="960127" y="22770"/>
                </a:lnTo>
                <a:cubicBezTo>
                  <a:pt x="959978" y="43606"/>
                  <a:pt x="959606" y="61987"/>
                  <a:pt x="959011" y="77911"/>
                </a:cubicBezTo>
                <a:cubicBezTo>
                  <a:pt x="958416" y="95771"/>
                  <a:pt x="949784" y="104700"/>
                  <a:pt x="933115" y="104700"/>
                </a:cubicBezTo>
                <a:lnTo>
                  <a:pt x="905433" y="104700"/>
                </a:lnTo>
                <a:cubicBezTo>
                  <a:pt x="904540" y="99640"/>
                  <a:pt x="903424" y="94431"/>
                  <a:pt x="902084" y="89073"/>
                </a:cubicBezTo>
                <a:cubicBezTo>
                  <a:pt x="912205" y="89669"/>
                  <a:pt x="922027" y="89966"/>
                  <a:pt x="931552" y="89966"/>
                </a:cubicBezTo>
                <a:cubicBezTo>
                  <a:pt x="939589" y="89966"/>
                  <a:pt x="943831" y="85278"/>
                  <a:pt x="944277" y="75902"/>
                </a:cubicBezTo>
                <a:cubicBezTo>
                  <a:pt x="944873" y="64442"/>
                  <a:pt x="945170" y="51643"/>
                  <a:pt x="945170" y="37504"/>
                </a:cubicBezTo>
                <a:lnTo>
                  <a:pt x="889136" y="37504"/>
                </a:lnTo>
                <a:lnTo>
                  <a:pt x="889136" y="118541"/>
                </a:lnTo>
                <a:lnTo>
                  <a:pt x="966601" y="118541"/>
                </a:lnTo>
                <a:cubicBezTo>
                  <a:pt x="966155" y="142651"/>
                  <a:pt x="965560" y="163339"/>
                  <a:pt x="964815" y="180603"/>
                </a:cubicBezTo>
                <a:cubicBezTo>
                  <a:pt x="963625" y="205308"/>
                  <a:pt x="951049" y="217661"/>
                  <a:pt x="927088" y="217661"/>
                </a:cubicBezTo>
                <a:cubicBezTo>
                  <a:pt x="916074" y="217661"/>
                  <a:pt x="902531" y="217512"/>
                  <a:pt x="886457" y="217214"/>
                </a:cubicBezTo>
                <a:cubicBezTo>
                  <a:pt x="885267" y="210517"/>
                  <a:pt x="884002" y="204713"/>
                  <a:pt x="882662" y="199801"/>
                </a:cubicBezTo>
                <a:cubicBezTo>
                  <a:pt x="898587" y="200694"/>
                  <a:pt x="913098" y="201141"/>
                  <a:pt x="926195" y="201141"/>
                </a:cubicBezTo>
                <a:cubicBezTo>
                  <a:pt x="940333" y="201141"/>
                  <a:pt x="947775" y="194369"/>
                  <a:pt x="948519" y="180826"/>
                </a:cubicBezTo>
                <a:cubicBezTo>
                  <a:pt x="949412" y="166687"/>
                  <a:pt x="949933" y="151135"/>
                  <a:pt x="950081" y="134168"/>
                </a:cubicBezTo>
                <a:lnTo>
                  <a:pt x="873956" y="134168"/>
                </a:lnTo>
                <a:lnTo>
                  <a:pt x="873956" y="22770"/>
                </a:lnTo>
                <a:lnTo>
                  <a:pt x="897620" y="22770"/>
                </a:lnTo>
                <a:cubicBezTo>
                  <a:pt x="900447" y="14882"/>
                  <a:pt x="902903" y="7515"/>
                  <a:pt x="904987" y="669"/>
                </a:cubicBezTo>
                <a:close/>
                <a:moveTo>
                  <a:pt x="2998105" y="446"/>
                </a:moveTo>
                <a:cubicBezTo>
                  <a:pt x="3007184" y="12352"/>
                  <a:pt x="3015593" y="24482"/>
                  <a:pt x="3023331" y="36835"/>
                </a:cubicBezTo>
                <a:lnTo>
                  <a:pt x="3007258" y="45988"/>
                </a:lnTo>
                <a:cubicBezTo>
                  <a:pt x="3000709" y="34379"/>
                  <a:pt x="2992822" y="22026"/>
                  <a:pt x="2983595" y="8929"/>
                </a:cubicBezTo>
                <a:close/>
                <a:moveTo>
                  <a:pt x="1835162" y="446"/>
                </a:moveTo>
                <a:lnTo>
                  <a:pt x="1853022" y="4018"/>
                </a:lnTo>
                <a:cubicBezTo>
                  <a:pt x="1850417" y="11683"/>
                  <a:pt x="1847813" y="19198"/>
                  <a:pt x="1845208" y="26565"/>
                </a:cubicBezTo>
                <a:lnTo>
                  <a:pt x="1916646" y="26565"/>
                </a:lnTo>
                <a:lnTo>
                  <a:pt x="1916646" y="41746"/>
                </a:lnTo>
                <a:lnTo>
                  <a:pt x="1839739" y="41746"/>
                </a:lnTo>
                <a:cubicBezTo>
                  <a:pt x="1836241" y="51420"/>
                  <a:pt x="1832744" y="60870"/>
                  <a:pt x="1829246" y="70098"/>
                </a:cubicBezTo>
                <a:lnTo>
                  <a:pt x="1872444" y="70098"/>
                </a:lnTo>
                <a:lnTo>
                  <a:pt x="1872444" y="119657"/>
                </a:lnTo>
                <a:lnTo>
                  <a:pt x="1917539" y="119657"/>
                </a:lnTo>
                <a:lnTo>
                  <a:pt x="1917539" y="134838"/>
                </a:lnTo>
                <a:lnTo>
                  <a:pt x="1872444" y="134838"/>
                </a:lnTo>
                <a:lnTo>
                  <a:pt x="1872444" y="191541"/>
                </a:lnTo>
                <a:cubicBezTo>
                  <a:pt x="1872444" y="209103"/>
                  <a:pt x="1864035" y="217884"/>
                  <a:pt x="1847217" y="217884"/>
                </a:cubicBezTo>
                <a:cubicBezTo>
                  <a:pt x="1840818" y="217884"/>
                  <a:pt x="1832632" y="217810"/>
                  <a:pt x="1822661" y="217661"/>
                </a:cubicBezTo>
                <a:cubicBezTo>
                  <a:pt x="1821768" y="212601"/>
                  <a:pt x="1820503" y="206796"/>
                  <a:pt x="1818866" y="200248"/>
                </a:cubicBezTo>
                <a:cubicBezTo>
                  <a:pt x="1827795" y="201290"/>
                  <a:pt x="1835758" y="201811"/>
                  <a:pt x="1842753" y="201811"/>
                </a:cubicBezTo>
                <a:cubicBezTo>
                  <a:pt x="1851533" y="201811"/>
                  <a:pt x="1855924" y="197123"/>
                  <a:pt x="1855924" y="187746"/>
                </a:cubicBezTo>
                <a:lnTo>
                  <a:pt x="1855924" y="134838"/>
                </a:lnTo>
                <a:lnTo>
                  <a:pt x="1790737" y="134838"/>
                </a:lnTo>
                <a:lnTo>
                  <a:pt x="1790737" y="120327"/>
                </a:lnTo>
                <a:cubicBezTo>
                  <a:pt x="1795797" y="109537"/>
                  <a:pt x="1800820" y="97854"/>
                  <a:pt x="1805806" y="85278"/>
                </a:cubicBezTo>
                <a:lnTo>
                  <a:pt x="1786719" y="85278"/>
                </a:lnTo>
                <a:lnTo>
                  <a:pt x="1786719" y="70098"/>
                </a:lnTo>
                <a:lnTo>
                  <a:pt x="1811610" y="70098"/>
                </a:lnTo>
                <a:cubicBezTo>
                  <a:pt x="1815033" y="61094"/>
                  <a:pt x="1818419" y="51643"/>
                  <a:pt x="1821768" y="41746"/>
                </a:cubicBezTo>
                <a:lnTo>
                  <a:pt x="1781361" y="41746"/>
                </a:lnTo>
                <a:lnTo>
                  <a:pt x="1781361" y="26565"/>
                </a:lnTo>
                <a:lnTo>
                  <a:pt x="1826902" y="26565"/>
                </a:lnTo>
                <a:cubicBezTo>
                  <a:pt x="1829656" y="18157"/>
                  <a:pt x="1832409" y="9450"/>
                  <a:pt x="1835162" y="446"/>
                </a:cubicBezTo>
                <a:close/>
                <a:moveTo>
                  <a:pt x="1748544" y="0"/>
                </a:moveTo>
                <a:lnTo>
                  <a:pt x="1764841" y="6697"/>
                </a:lnTo>
                <a:cubicBezTo>
                  <a:pt x="1749065" y="37653"/>
                  <a:pt x="1735894" y="61391"/>
                  <a:pt x="1725327" y="77911"/>
                </a:cubicBezTo>
                <a:cubicBezTo>
                  <a:pt x="1735671" y="77688"/>
                  <a:pt x="1744898" y="77465"/>
                  <a:pt x="1753009" y="77241"/>
                </a:cubicBezTo>
                <a:cubicBezTo>
                  <a:pt x="1758962" y="66898"/>
                  <a:pt x="1765064" y="55661"/>
                  <a:pt x="1771315" y="43532"/>
                </a:cubicBezTo>
                <a:lnTo>
                  <a:pt x="1787612" y="51792"/>
                </a:lnTo>
                <a:cubicBezTo>
                  <a:pt x="1770199" y="81706"/>
                  <a:pt x="1752339" y="109686"/>
                  <a:pt x="1734034" y="135731"/>
                </a:cubicBezTo>
                <a:cubicBezTo>
                  <a:pt x="1749363" y="133498"/>
                  <a:pt x="1765213" y="130968"/>
                  <a:pt x="1781584" y="128141"/>
                </a:cubicBezTo>
                <a:cubicBezTo>
                  <a:pt x="1780691" y="133647"/>
                  <a:pt x="1780022" y="139377"/>
                  <a:pt x="1779575" y="145330"/>
                </a:cubicBezTo>
                <a:cubicBezTo>
                  <a:pt x="1766181" y="147265"/>
                  <a:pt x="1744228" y="150763"/>
                  <a:pt x="1713719" y="155823"/>
                </a:cubicBezTo>
                <a:lnTo>
                  <a:pt x="1710147" y="139080"/>
                </a:lnTo>
                <a:cubicBezTo>
                  <a:pt x="1720862" y="127248"/>
                  <a:pt x="1732248" y="111509"/>
                  <a:pt x="1744303" y="91864"/>
                </a:cubicBezTo>
                <a:cubicBezTo>
                  <a:pt x="1732173" y="92608"/>
                  <a:pt x="1720788" y="93464"/>
                  <a:pt x="1710147" y="94431"/>
                </a:cubicBezTo>
                <a:lnTo>
                  <a:pt x="1705905" y="79251"/>
                </a:lnTo>
                <a:cubicBezTo>
                  <a:pt x="1720193" y="59754"/>
                  <a:pt x="1734406" y="33337"/>
                  <a:pt x="1748544" y="0"/>
                </a:cubicBezTo>
                <a:close/>
              </a:path>
            </a:pathLst>
          </a:custGeom>
          <a:gradFill>
            <a:gsLst>
              <a:gs pos="0">
                <a:prstClr val="white"/>
              </a:gs>
              <a:gs pos="100000">
                <a:srgbClr val="00FFFF"/>
              </a:gs>
            </a:gsLst>
            <a:lin ang="27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  <a:sym typeface="阿里巴巴普惠体 M" panose="00020600040101010101" pitchFamily="18" charset="-122"/>
              </a:rPr>
              <a:t>15565180381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思源宋体 CN Heavy"/>
              <a:ea typeface="思源宋体 CN Heavy"/>
              <a:cs typeface="+mn-cs"/>
              <a:sym typeface="阿里巴巴普惠体 M" panose="00020600040101010101" pitchFamily="18" charset="-122"/>
            </a:endParaRP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  <p:cxnSp>
        <p:nvCxnSpPr>
          <p:cNvPr id="167" name="直接连接符 166">
            <a:extLst>
              <a:ext uri="{FF2B5EF4-FFF2-40B4-BE49-F238E27FC236}">
                <a16:creationId xmlns:a16="http://schemas.microsoft.com/office/drawing/2014/main" id="{D47650D0-18BB-190E-674D-8A82F2EEA8B3}"/>
              </a:ext>
            </a:extLst>
          </p:cNvPr>
          <p:cNvCxnSpPr>
            <a:cxnSpLocks/>
          </p:cNvCxnSpPr>
          <p:nvPr/>
        </p:nvCxnSpPr>
        <p:spPr>
          <a:xfrm flipH="1">
            <a:off x="2906867" y="619427"/>
            <a:ext cx="170501" cy="0"/>
          </a:xfrm>
          <a:prstGeom prst="line">
            <a:avLst/>
          </a:prstGeom>
          <a:ln w="25400" cap="rnd">
            <a:gradFill>
              <a:gsLst>
                <a:gs pos="20000">
                  <a:srgbClr val="00FFFF">
                    <a:alpha val="0"/>
                  </a:srgbClr>
                </a:gs>
                <a:gs pos="100000">
                  <a:srgbClr val="00FFFF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>
            <a:extLst>
              <a:ext uri="{FF2B5EF4-FFF2-40B4-BE49-F238E27FC236}">
                <a16:creationId xmlns:a16="http://schemas.microsoft.com/office/drawing/2014/main" id="{0A7B2221-873C-AD05-3BC3-35E3BF3E862E}"/>
              </a:ext>
            </a:extLst>
          </p:cNvPr>
          <p:cNvCxnSpPr>
            <a:cxnSpLocks/>
          </p:cNvCxnSpPr>
          <p:nvPr/>
        </p:nvCxnSpPr>
        <p:spPr>
          <a:xfrm rot="5400000" flipH="1">
            <a:off x="2821617" y="704678"/>
            <a:ext cx="170501" cy="0"/>
          </a:xfrm>
          <a:prstGeom prst="line">
            <a:avLst/>
          </a:prstGeom>
          <a:ln w="25400" cap="rnd">
            <a:gradFill>
              <a:gsLst>
                <a:gs pos="20000">
                  <a:srgbClr val="00FFFF">
                    <a:alpha val="0"/>
                  </a:srgbClr>
                </a:gs>
                <a:gs pos="100000">
                  <a:srgbClr val="00FFFF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04F71464-C1A7-1BEF-467E-73EB6C56942A}"/>
              </a:ext>
            </a:extLst>
          </p:cNvPr>
          <p:cNvGrpSpPr/>
          <p:nvPr/>
        </p:nvGrpSpPr>
        <p:grpSpPr>
          <a:xfrm flipH="1">
            <a:off x="4745571" y="619427"/>
            <a:ext cx="170501" cy="170501"/>
            <a:chOff x="2968869" y="10878820"/>
            <a:chExt cx="276484" cy="276484"/>
          </a:xfrm>
        </p:grpSpPr>
        <p:cxnSp>
          <p:nvCxnSpPr>
            <p:cNvPr id="176" name="直接连接符 175">
              <a:extLst>
                <a:ext uri="{FF2B5EF4-FFF2-40B4-BE49-F238E27FC236}">
                  <a16:creationId xmlns:a16="http://schemas.microsoft.com/office/drawing/2014/main" id="{6ADC5F66-96A9-5BA9-6C2E-423A248EB6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>
              <a:extLst>
                <a:ext uri="{FF2B5EF4-FFF2-40B4-BE49-F238E27FC236}">
                  <a16:creationId xmlns:a16="http://schemas.microsoft.com/office/drawing/2014/main" id="{22E0360C-E3EF-EB98-EEC6-9A3B4360A5B9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20D16642-3EAC-272F-B397-214C673DFCC1}"/>
              </a:ext>
            </a:extLst>
          </p:cNvPr>
          <p:cNvGrpSpPr/>
          <p:nvPr/>
        </p:nvGrpSpPr>
        <p:grpSpPr>
          <a:xfrm flipH="1" flipV="1">
            <a:off x="4745571" y="2434984"/>
            <a:ext cx="170501" cy="170501"/>
            <a:chOff x="2968869" y="10878820"/>
            <a:chExt cx="276484" cy="276484"/>
          </a:xfrm>
        </p:grpSpPr>
        <p:cxnSp>
          <p:nvCxnSpPr>
            <p:cNvPr id="174" name="直接连接符 173">
              <a:extLst>
                <a:ext uri="{FF2B5EF4-FFF2-40B4-BE49-F238E27FC236}">
                  <a16:creationId xmlns:a16="http://schemas.microsoft.com/office/drawing/2014/main" id="{5833245E-5C86-E3EC-0A75-9D46AD469C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>
              <a:extLst>
                <a:ext uri="{FF2B5EF4-FFF2-40B4-BE49-F238E27FC236}">
                  <a16:creationId xmlns:a16="http://schemas.microsoft.com/office/drawing/2014/main" id="{14CE14A8-12B9-356B-22AF-ECD45B7BDE52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35511EA2-00EB-9C20-725F-ED6D8DA55107}"/>
              </a:ext>
            </a:extLst>
          </p:cNvPr>
          <p:cNvGrpSpPr/>
          <p:nvPr/>
        </p:nvGrpSpPr>
        <p:grpSpPr>
          <a:xfrm flipV="1">
            <a:off x="2906867" y="2434984"/>
            <a:ext cx="170501" cy="170501"/>
            <a:chOff x="2968869" y="10878820"/>
            <a:chExt cx="276484" cy="276484"/>
          </a:xfrm>
        </p:grpSpPr>
        <p:cxnSp>
          <p:nvCxnSpPr>
            <p:cNvPr id="172" name="直接连接符 171">
              <a:extLst>
                <a:ext uri="{FF2B5EF4-FFF2-40B4-BE49-F238E27FC236}">
                  <a16:creationId xmlns:a16="http://schemas.microsoft.com/office/drawing/2014/main" id="{8F1CA287-BA1A-D408-3BFD-0B908BABF6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68869" y="10878820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>
              <a:extLst>
                <a:ext uri="{FF2B5EF4-FFF2-40B4-BE49-F238E27FC236}">
                  <a16:creationId xmlns:a16="http://schemas.microsoft.com/office/drawing/2014/main" id="{86F06437-8B0F-06B5-2AAA-F0CB165EF2BB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30627" y="11017062"/>
              <a:ext cx="276484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7A980307-3990-FEDF-0455-A7A0B81B9CB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2116" y="732587"/>
            <a:ext cx="1851973" cy="1767199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A850EC3-3982-48B3-203D-6D9A719FBF86}"/>
              </a:ext>
            </a:extLst>
          </p:cNvPr>
          <p:cNvSpPr/>
          <p:nvPr/>
        </p:nvSpPr>
        <p:spPr>
          <a:xfrm>
            <a:off x="658813" y="3568382"/>
            <a:ext cx="411362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追逐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D63B0B8-ECB9-D725-BA92-2E81FD84978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92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DCB6D48E-A2C8-A4C3-14E3-7DB85CB7523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38000">
                    <a:srgbClr val="FD7028"/>
                  </a:gs>
                  <a:gs pos="100000">
                    <a:srgbClr val="D6DEDC">
                      <a:alpha val="0"/>
                    </a:srgbClr>
                  </a:gs>
                </a:gsLst>
                <a:lin ang="0" scaled="0"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27" name="圆: 空心 1026">
            <a:extLst>
              <a:ext uri="{FF2B5EF4-FFF2-40B4-BE49-F238E27FC236}">
                <a16:creationId xmlns:a16="http://schemas.microsoft.com/office/drawing/2014/main" id="{EAAA486E-0BB1-F9A1-9C2E-29791467A2C2}"/>
              </a:ext>
            </a:extLst>
          </p:cNvPr>
          <p:cNvSpPr/>
          <p:nvPr/>
        </p:nvSpPr>
        <p:spPr>
          <a:xfrm>
            <a:off x="6015619" y="1507183"/>
            <a:ext cx="9010547" cy="9010547"/>
          </a:xfrm>
          <a:prstGeom prst="donut">
            <a:avLst>
              <a:gd name="adj" fmla="val 28450"/>
            </a:avLst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40232A22-F31D-868D-E428-A23038142FCC}"/>
              </a:ext>
            </a:extLst>
          </p:cNvPr>
          <p:cNvGrpSpPr/>
          <p:nvPr/>
        </p:nvGrpSpPr>
        <p:grpSpPr>
          <a:xfrm>
            <a:off x="10541534" y="385467"/>
            <a:ext cx="1185401" cy="1038408"/>
            <a:chOff x="1162905" y="5516880"/>
            <a:chExt cx="1185401" cy="1038408"/>
          </a:xfrm>
          <a:solidFill>
            <a:schemeClr val="accent2">
              <a:lumMod val="20000"/>
              <a:lumOff val="80000"/>
              <a:alpha val="20000"/>
            </a:schemeClr>
          </a:solidFill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0FACD57A-1ACB-9B4F-FF96-6AB654AD0427}"/>
                </a:ext>
              </a:extLst>
            </p:cNvPr>
            <p:cNvGrpSpPr/>
            <p:nvPr/>
          </p:nvGrpSpPr>
          <p:grpSpPr>
            <a:xfrm>
              <a:off x="1162905" y="5516880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2C4A2809-BAD0-AF80-7B67-21209C6E815B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126BA68A-ABC8-575C-160B-38C7ED473275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05239FC1-2282-C282-3EB2-811D9E2819F8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92CFB7E0-BD03-D764-BC3B-E551E8837C44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862DACA1-D0F8-2842-B24A-E2C1166CCA45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612437C6-FB76-CB7F-7C79-464007A0C33F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7E0982B1-3196-1CB6-BCB3-8B8B85908D29}"/>
                </a:ext>
              </a:extLst>
            </p:cNvPr>
            <p:cNvGrpSpPr/>
            <p:nvPr/>
          </p:nvGrpSpPr>
          <p:grpSpPr>
            <a:xfrm>
              <a:off x="1162905" y="5705683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7C0C4173-C9B0-B533-9A58-F26999BAF1F2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01765066-6514-61A9-E786-511344776FF2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78F76276-0068-E9F9-44E9-6BE44977B791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070418B7-5E79-D467-BC19-2D7DB75454E5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E58D9C0D-4E3F-485F-D66F-0F45BF7DF3A1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DE2E4C76-788E-56CC-06F2-BFA4CFB4FF1E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2F1B6CB6-DB73-3F0D-2E38-F537669248FC}"/>
                </a:ext>
              </a:extLst>
            </p:cNvPr>
            <p:cNvGrpSpPr/>
            <p:nvPr/>
          </p:nvGrpSpPr>
          <p:grpSpPr>
            <a:xfrm>
              <a:off x="1162905" y="5894486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588D7CC7-94B9-CF7A-89E7-8A18A2DAFCA7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80F72686-7322-4B2A-57AB-548763DCF872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B83CA240-4322-AA0F-54F3-4CF35CEBC907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641EB1F5-ED03-EA92-7C7B-CAE6C309F8ED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129CA6F2-CA1B-36DD-C4B5-A2FE42312901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034C6997-F7AB-BA81-F0CA-113B85963D33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609A649E-ED98-1360-C402-F1DDED8E7843}"/>
                </a:ext>
              </a:extLst>
            </p:cNvPr>
            <p:cNvGrpSpPr/>
            <p:nvPr/>
          </p:nvGrpSpPr>
          <p:grpSpPr>
            <a:xfrm>
              <a:off x="1162905" y="6083289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09079968-4621-3236-1AB3-885623A9922F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67533F87-DFDE-F1BA-6CED-A811EB074F40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09C4566D-98B8-B3CF-9FDA-8AD144CD48E1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96C1E505-7D85-5543-26A2-75DAC1030BA9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77ECF0B1-69C9-6798-F332-817A716A62AD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204C7CF8-BAB9-053E-2CB2-F6F032763F1C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E9BE46DF-4B80-BF57-45BF-F4B0DDB10927}"/>
                </a:ext>
              </a:extLst>
            </p:cNvPr>
            <p:cNvGrpSpPr/>
            <p:nvPr/>
          </p:nvGrpSpPr>
          <p:grpSpPr>
            <a:xfrm>
              <a:off x="1162905" y="6272092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8DADC652-4278-B365-8590-D02E85FE9518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D94F7B4A-A34E-6BAE-74C0-FF09C3EA25B7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34C0D446-69B8-6430-3F93-B7112E451B55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03B27F49-CE29-C019-7742-8F0C913AD7FF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290AC6CC-CE9C-9F94-DEA0-656A686B4FD9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678D6AF3-2B46-2544-3524-ECAE7ACB64E7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0D85C12E-9741-FCE4-B40D-4EC1B8C3D871}"/>
                </a:ext>
              </a:extLst>
            </p:cNvPr>
            <p:cNvGrpSpPr/>
            <p:nvPr/>
          </p:nvGrpSpPr>
          <p:grpSpPr>
            <a:xfrm>
              <a:off x="1162905" y="6460893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9C125DDD-B06B-6997-0582-F5E274323148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25BAF7F1-C012-BE1A-B309-9F7CE2711637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19247C88-7685-6F6E-8B37-8AF392F3765B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F6AA5051-56BF-D08F-255A-DA5091DF5725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1D5CC70C-EC0F-EED3-17C3-2254BFEB8149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647D02BF-BF85-92BE-411C-CCB7EEE92B7B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C40B58CB-B6C5-6B20-FF4F-B7BA1B107BE4}"/>
              </a:ext>
            </a:extLst>
          </p:cNvPr>
          <p:cNvGrpSpPr/>
          <p:nvPr/>
        </p:nvGrpSpPr>
        <p:grpSpPr>
          <a:xfrm>
            <a:off x="617465" y="5669280"/>
            <a:ext cx="1185401" cy="1038408"/>
            <a:chOff x="1162905" y="5516880"/>
            <a:chExt cx="1185401" cy="1038408"/>
          </a:xfrm>
          <a:solidFill>
            <a:schemeClr val="accent2">
              <a:lumMod val="20000"/>
              <a:lumOff val="80000"/>
              <a:alpha val="20000"/>
            </a:schemeClr>
          </a:solidFill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C901EE27-895C-1AFD-DBB2-6DAEC15B4AA9}"/>
                </a:ext>
              </a:extLst>
            </p:cNvPr>
            <p:cNvGrpSpPr/>
            <p:nvPr/>
          </p:nvGrpSpPr>
          <p:grpSpPr>
            <a:xfrm>
              <a:off x="1162905" y="5516880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F545EE94-36E4-10A6-B2F3-E8024A0BD163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4570F4AF-32AD-9409-3144-37A577FEB1AE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6D5CD9A7-8DB4-A6A4-F47D-D1BAD71A7BC6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56771DF7-2914-FE16-42D5-3E5FE573B66A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DCA2A023-C95D-00F9-20C1-DF7A3EDA98F1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8E0E995A-2685-FC7D-A814-459B406512E2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26F8F828-7B67-D69C-7E6D-BD148BBBC9C3}"/>
                </a:ext>
              </a:extLst>
            </p:cNvPr>
            <p:cNvGrpSpPr/>
            <p:nvPr/>
          </p:nvGrpSpPr>
          <p:grpSpPr>
            <a:xfrm>
              <a:off x="1162905" y="5705683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77702630-9F9F-078D-D678-A634A69B4785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F6B77F2F-0732-D3B0-40DE-E794FC63F2F1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7567CBAA-E52A-C8BB-F98F-FB80570FE50A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69A96819-F8C0-CA9B-3707-E5BF3E00D236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3251C3BD-6CD5-BD2E-551F-3F8E98DD0E4D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6585DADC-C8C4-4750-17F4-DE06C907D0BD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D7485959-831B-E38A-1B0C-5B1073E5FF30}"/>
                </a:ext>
              </a:extLst>
            </p:cNvPr>
            <p:cNvGrpSpPr/>
            <p:nvPr/>
          </p:nvGrpSpPr>
          <p:grpSpPr>
            <a:xfrm>
              <a:off x="1162905" y="5894486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780B4E51-9A24-F39A-8786-BBF011EE647D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820B4E7B-1A2A-4F0F-1E97-A5C6A4452CA8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7F337F45-7E0A-9122-1E3A-63256A6829D9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8D32FF88-1ACB-9FC2-14C6-8645859A290A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DF2451F9-4D07-894B-5C84-07A6A3091C16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CD0597B2-E185-7F5D-7E7C-7CEEAF96DD46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52B596CC-6881-DE63-3595-B82A54C7B875}"/>
                </a:ext>
              </a:extLst>
            </p:cNvPr>
            <p:cNvGrpSpPr/>
            <p:nvPr/>
          </p:nvGrpSpPr>
          <p:grpSpPr>
            <a:xfrm>
              <a:off x="1162905" y="6083289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AFE10714-D862-5427-5DE1-34254057AB21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79DCF2F0-5041-3B20-E274-1E56E612717A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13B964CC-4CA9-5676-C28F-BF205D0CF4C4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0CCDEE60-8CB6-8F27-0EAA-DEB7477F648A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4D68BCA1-B68E-9283-4C6C-653F0D09F203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8A46A927-782B-6A0F-2565-3D03056786A5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CD561813-762F-FD6A-849A-7BAD800A7657}"/>
                </a:ext>
              </a:extLst>
            </p:cNvPr>
            <p:cNvGrpSpPr/>
            <p:nvPr/>
          </p:nvGrpSpPr>
          <p:grpSpPr>
            <a:xfrm>
              <a:off x="1162905" y="6272092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B5A155E1-48E2-EB65-14D3-DA7292B9653E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73889A22-9FA3-8DBB-619A-185C8A66AFD5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B0AC8A49-790B-E436-22FC-DC4FA8861F2B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41CDF56A-E4AF-9DDB-B55D-F8D8B0743D1E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F44D0F42-9658-14C4-F543-D40AD1F11E76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C0486625-37C7-98D6-FF3D-2058F9DE1220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4E80B5AE-8572-3F4F-3233-5236C0706DA7}"/>
                </a:ext>
              </a:extLst>
            </p:cNvPr>
            <p:cNvGrpSpPr/>
            <p:nvPr/>
          </p:nvGrpSpPr>
          <p:grpSpPr>
            <a:xfrm>
              <a:off x="1162905" y="6460893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521266FA-87DF-C6EF-F3DF-E3B54A5C530B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A016BF99-C676-0856-CA7A-4EC74E689B50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7AB93331-21CC-C9C9-2215-66E4BFF9B67F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02C81028-2700-0971-4165-A26E750A979A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CE77FD76-B136-F920-6241-EEFCF0642419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6FDD5C55-3D41-10E3-9CE7-87708997AF6B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40" name="圆: 空心 139">
            <a:extLst>
              <a:ext uri="{FF2B5EF4-FFF2-40B4-BE49-F238E27FC236}">
                <a16:creationId xmlns:a16="http://schemas.microsoft.com/office/drawing/2014/main" id="{23EBD636-D57C-A99A-882D-3A186B339362}"/>
              </a:ext>
            </a:extLst>
          </p:cNvPr>
          <p:cNvSpPr/>
          <p:nvPr/>
        </p:nvSpPr>
        <p:spPr>
          <a:xfrm>
            <a:off x="11534926" y="1546537"/>
            <a:ext cx="195227" cy="195227"/>
          </a:xfrm>
          <a:prstGeom prst="donut">
            <a:avLst>
              <a:gd name="adj" fmla="val 1180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1" name="圆: 空心 140">
            <a:extLst>
              <a:ext uri="{FF2B5EF4-FFF2-40B4-BE49-F238E27FC236}">
                <a16:creationId xmlns:a16="http://schemas.microsoft.com/office/drawing/2014/main" id="{767D7C7A-60B6-2382-45E7-52390EDB4693}"/>
              </a:ext>
            </a:extLst>
          </p:cNvPr>
          <p:cNvSpPr/>
          <p:nvPr/>
        </p:nvSpPr>
        <p:spPr>
          <a:xfrm>
            <a:off x="11534926" y="1823356"/>
            <a:ext cx="195227" cy="195227"/>
          </a:xfrm>
          <a:prstGeom prst="donut">
            <a:avLst>
              <a:gd name="adj" fmla="val 1180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2" name="圆: 空心 141">
            <a:extLst>
              <a:ext uri="{FF2B5EF4-FFF2-40B4-BE49-F238E27FC236}">
                <a16:creationId xmlns:a16="http://schemas.microsoft.com/office/drawing/2014/main" id="{2384FCEB-5F2F-2249-3FAB-AE13B587F718}"/>
              </a:ext>
            </a:extLst>
          </p:cNvPr>
          <p:cNvSpPr/>
          <p:nvPr/>
        </p:nvSpPr>
        <p:spPr>
          <a:xfrm>
            <a:off x="11534926" y="2076323"/>
            <a:ext cx="195227" cy="195227"/>
          </a:xfrm>
          <a:prstGeom prst="donut">
            <a:avLst>
              <a:gd name="adj" fmla="val 1180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EA1356F-8D3F-EED7-B135-BC9CAC565E1A}"/>
              </a:ext>
            </a:extLst>
          </p:cNvPr>
          <p:cNvGrpSpPr/>
          <p:nvPr/>
        </p:nvGrpSpPr>
        <p:grpSpPr>
          <a:xfrm>
            <a:off x="119859" y="458934"/>
            <a:ext cx="4056380" cy="2924070"/>
            <a:chOff x="98314" y="442884"/>
            <a:chExt cx="4056380" cy="2924070"/>
          </a:xfrm>
        </p:grpSpPr>
        <p:sp>
          <p:nvSpPr>
            <p:cNvPr id="131" name="圆: 空心 130">
              <a:extLst>
                <a:ext uri="{FF2B5EF4-FFF2-40B4-BE49-F238E27FC236}">
                  <a16:creationId xmlns:a16="http://schemas.microsoft.com/office/drawing/2014/main" id="{985ACD64-80CB-7FFA-4396-9CAD2E0DC6AD}"/>
                </a:ext>
              </a:extLst>
            </p:cNvPr>
            <p:cNvSpPr/>
            <p:nvPr/>
          </p:nvSpPr>
          <p:spPr>
            <a:xfrm>
              <a:off x="245798" y="442884"/>
              <a:ext cx="2924070" cy="2924070"/>
            </a:xfrm>
            <a:prstGeom prst="donut">
              <a:avLst>
                <a:gd name="adj" fmla="val 1255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" name="文本框 65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  <a:extLst>
                <a:ext uri="{FF2B5EF4-FFF2-40B4-BE49-F238E27FC236}">
                  <a16:creationId xmlns:a16="http://schemas.microsoft.com/office/drawing/2014/main" id="{0BD7D434-DD5E-5D83-8EBF-9F60E4C62F59}"/>
                </a:ext>
              </a:extLst>
            </p:cNvPr>
            <p:cNvSpPr txBox="1"/>
            <p:nvPr/>
          </p:nvSpPr>
          <p:spPr>
            <a:xfrm>
              <a:off x="98314" y="2195317"/>
              <a:ext cx="405638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6000">
                  <a:latin typeface="Qanelas Soft DEMO UltraLight" panose="00000300000000000000" pitchFamily="50" charset="0"/>
                </a:defRPr>
              </a:lvl1pPr>
              <a:lvl2pPr>
                <a:defRPr/>
              </a:lvl2pPr>
              <a:lvl3pPr>
                <a:defRPr/>
              </a:lvl3pPr>
              <a:lvl4pPr>
                <a:defRPr/>
              </a:lvl4pPr>
              <a:lvl5pPr>
                <a:defRPr/>
              </a:lvl5pPr>
              <a:lvl6pPr>
                <a:defRPr/>
              </a:lvl6pPr>
              <a:lvl7pPr>
                <a:defRPr/>
              </a:lvl7pPr>
              <a:lvl8pPr>
                <a:defRPr/>
              </a:lvl8pPr>
              <a:lvl9pPr>
                <a:defRPr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思源黑体 CN Light" panose="020B0300000000000000" pitchFamily="34" charset="-122"/>
                  <a:cs typeface="+mn-ea"/>
                  <a:sym typeface="+mn-lt"/>
                </a:rPr>
                <a:t>Contents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思源黑体 CN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" name="文本框 66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  <a:extLst>
                <a:ext uri="{FF2B5EF4-FFF2-40B4-BE49-F238E27FC236}">
                  <a16:creationId xmlns:a16="http://schemas.microsoft.com/office/drawing/2014/main" id="{AA7D649C-12A7-1878-6203-7CDEA32945FD}"/>
                </a:ext>
              </a:extLst>
            </p:cNvPr>
            <p:cNvSpPr txBox="1"/>
            <p:nvPr/>
          </p:nvSpPr>
          <p:spPr>
            <a:xfrm>
              <a:off x="660011" y="1187876"/>
              <a:ext cx="207390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6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目录</a:t>
              </a:r>
            </a:p>
          </p:txBody>
        </p:sp>
      </p:grpSp>
      <p:sp>
        <p:nvSpPr>
          <p:cNvPr id="168" name="AutoShape 16" descr="《橙子橙子橙子》芬达商业摄影">
            <a:extLst>
              <a:ext uri="{FF2B5EF4-FFF2-40B4-BE49-F238E27FC236}">
                <a16:creationId xmlns:a16="http://schemas.microsoft.com/office/drawing/2014/main" id="{9DC1C73A-1E4A-0A7D-FD94-E01E1564D3D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1422135" y="150718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4D3082DF-135A-B5E2-EC95-363EAD9198F2}"/>
              </a:ext>
            </a:extLst>
          </p:cNvPr>
          <p:cNvGrpSpPr/>
          <p:nvPr/>
        </p:nvGrpSpPr>
        <p:grpSpPr>
          <a:xfrm>
            <a:off x="4760424" y="2073521"/>
            <a:ext cx="3983355" cy="1200150"/>
            <a:chOff x="1852" y="4031"/>
            <a:chExt cx="6273" cy="1890"/>
          </a:xfrm>
        </p:grpSpPr>
        <p:sp>
          <p:nvSpPr>
            <p:cNvPr id="185" name="矩形 184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  <a:extLst>
                <a:ext uri="{FF2B5EF4-FFF2-40B4-BE49-F238E27FC236}">
                  <a16:creationId xmlns:a16="http://schemas.microsoft.com/office/drawing/2014/main" id="{4AF06EA9-91F1-60B3-0D98-BA24807C022A}"/>
                </a:ext>
              </a:extLst>
            </p:cNvPr>
            <p:cNvSpPr/>
            <p:nvPr/>
          </p:nvSpPr>
          <p:spPr>
            <a:xfrm>
              <a:off x="3450" y="5276"/>
              <a:ext cx="4675" cy="53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  <a:defRPr/>
              </a:pPr>
              <a:r>
                <a:rPr lang="en-US" altLang="zh-CN" sz="1400" dirty="0">
                  <a:solidFill>
                    <a:prstClr val="white">
                      <a:alpha val="78000"/>
                    </a:prstClr>
                  </a:solidFill>
                  <a:latin typeface="+mj-ea"/>
                  <a:ea typeface="+mj-ea"/>
                  <a:cs typeface="+mn-ea"/>
                  <a:sym typeface="+mn-lt"/>
                </a:rPr>
                <a:t>Analysis of the</a:t>
              </a:r>
            </a:p>
          </p:txBody>
        </p:sp>
        <p:sp>
          <p:nvSpPr>
            <p:cNvPr id="186" name="文本框 34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  <a:extLst>
                <a:ext uri="{FF2B5EF4-FFF2-40B4-BE49-F238E27FC236}">
                  <a16:creationId xmlns:a16="http://schemas.microsoft.com/office/drawing/2014/main" id="{C9ACB59B-F9FB-AB0D-94EE-B079F62B563B}"/>
                </a:ext>
              </a:extLst>
            </p:cNvPr>
            <p:cNvSpPr txBox="1"/>
            <p:nvPr/>
          </p:nvSpPr>
          <p:spPr>
            <a:xfrm>
              <a:off x="3450" y="4272"/>
              <a:ext cx="3735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/>
              </a:pP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调查分析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87" name="直接连接符 186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  <a:extLst>
                <a:ext uri="{FF2B5EF4-FFF2-40B4-BE49-F238E27FC236}">
                  <a16:creationId xmlns:a16="http://schemas.microsoft.com/office/drawing/2014/main" id="{1DE25B59-352E-776F-33E0-2247DAB5DAAE}"/>
                </a:ext>
              </a:extLst>
            </p:cNvPr>
            <p:cNvCxnSpPr/>
            <p:nvPr/>
          </p:nvCxnSpPr>
          <p:spPr>
            <a:xfrm>
              <a:off x="3650" y="5201"/>
              <a:ext cx="360" cy="0"/>
            </a:xfrm>
            <a:prstGeom prst="line">
              <a:avLst/>
            </a:prstGeom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8" name="文本框 68">
              <a:extLst>
                <a:ext uri="{FF2B5EF4-FFF2-40B4-BE49-F238E27FC236}">
                  <a16:creationId xmlns:a16="http://schemas.microsoft.com/office/drawing/2014/main" id="{8F924FB2-B826-115D-57F3-890230B05271}"/>
                </a:ext>
              </a:extLst>
            </p:cNvPr>
            <p:cNvSpPr txBox="1"/>
            <p:nvPr/>
          </p:nvSpPr>
          <p:spPr>
            <a:xfrm>
              <a:off x="1852" y="4031"/>
              <a:ext cx="1742" cy="18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7200" dirty="0">
                  <a:solidFill>
                    <a:schemeClr val="accent2"/>
                  </a:solidFill>
                  <a:latin typeface="+mj-lt"/>
                  <a:cs typeface="+mn-ea"/>
                  <a:sym typeface="+mn-lt"/>
                </a:rPr>
                <a:t>01</a:t>
              </a:r>
              <a:endParaRPr lang="zh-CN" altLang="en-US" sz="7200" dirty="0">
                <a:solidFill>
                  <a:schemeClr val="accent2"/>
                </a:solidFill>
                <a:latin typeface="+mj-lt"/>
                <a:cs typeface="+mn-ea"/>
                <a:sym typeface="+mn-lt"/>
              </a:endParaRPr>
            </a:p>
          </p:txBody>
        </p:sp>
      </p:grp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C02BDECD-49D4-C039-2FA5-A1525A8A0239}"/>
              </a:ext>
            </a:extLst>
          </p:cNvPr>
          <p:cNvGrpSpPr/>
          <p:nvPr/>
        </p:nvGrpSpPr>
        <p:grpSpPr>
          <a:xfrm>
            <a:off x="8371182" y="2076142"/>
            <a:ext cx="3686175" cy="1200150"/>
            <a:chOff x="1380" y="4000"/>
            <a:chExt cx="5805" cy="1890"/>
          </a:xfrm>
        </p:grpSpPr>
        <p:sp>
          <p:nvSpPr>
            <p:cNvPr id="181" name="矩形 180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  <a:extLst>
                <a:ext uri="{FF2B5EF4-FFF2-40B4-BE49-F238E27FC236}">
                  <a16:creationId xmlns:a16="http://schemas.microsoft.com/office/drawing/2014/main" id="{E8BACDB0-747D-8039-0856-410657480E32}"/>
                </a:ext>
              </a:extLst>
            </p:cNvPr>
            <p:cNvSpPr/>
            <p:nvPr/>
          </p:nvSpPr>
          <p:spPr>
            <a:xfrm>
              <a:off x="3450" y="5276"/>
              <a:ext cx="2422" cy="55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  <a:defRPr/>
              </a:pPr>
              <a:r>
                <a:rPr lang="en-US" altLang="zh-CN" sz="1400" dirty="0">
                  <a:solidFill>
                    <a:prstClr val="white">
                      <a:alpha val="78000"/>
                    </a:prstClr>
                  </a:solidFill>
                  <a:latin typeface="+mj-ea"/>
                  <a:ea typeface="+mj-ea"/>
                  <a:cs typeface="+mn-ea"/>
                  <a:sym typeface="+mn-lt"/>
                </a:rPr>
                <a:t>Major Issues</a:t>
              </a:r>
            </a:p>
          </p:txBody>
        </p:sp>
        <p:sp>
          <p:nvSpPr>
            <p:cNvPr id="182" name="文本框 34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  <a:extLst>
                <a:ext uri="{FF2B5EF4-FFF2-40B4-BE49-F238E27FC236}">
                  <a16:creationId xmlns:a16="http://schemas.microsoft.com/office/drawing/2014/main" id="{83A6AAA6-4769-93ED-4C70-211C1ED2E148}"/>
                </a:ext>
              </a:extLst>
            </p:cNvPr>
            <p:cNvSpPr txBox="1"/>
            <p:nvPr/>
          </p:nvSpPr>
          <p:spPr>
            <a:xfrm>
              <a:off x="3450" y="4272"/>
              <a:ext cx="3735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/>
              </a:pP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主要事项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83" name="直接连接符 182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  <a:extLst>
                <a:ext uri="{FF2B5EF4-FFF2-40B4-BE49-F238E27FC236}">
                  <a16:creationId xmlns:a16="http://schemas.microsoft.com/office/drawing/2014/main" id="{80490E28-E3ED-49E2-390E-78C8A6F7EA95}"/>
                </a:ext>
              </a:extLst>
            </p:cNvPr>
            <p:cNvCxnSpPr/>
            <p:nvPr/>
          </p:nvCxnSpPr>
          <p:spPr>
            <a:xfrm>
              <a:off x="3650" y="5201"/>
              <a:ext cx="360" cy="0"/>
            </a:xfrm>
            <a:prstGeom prst="line">
              <a:avLst/>
            </a:prstGeom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文本框 68">
              <a:extLst>
                <a:ext uri="{FF2B5EF4-FFF2-40B4-BE49-F238E27FC236}">
                  <a16:creationId xmlns:a16="http://schemas.microsoft.com/office/drawing/2014/main" id="{DF857089-5F17-1D64-D5AF-6533DA1774AE}"/>
                </a:ext>
              </a:extLst>
            </p:cNvPr>
            <p:cNvSpPr txBox="1"/>
            <p:nvPr/>
          </p:nvSpPr>
          <p:spPr>
            <a:xfrm>
              <a:off x="1380" y="4000"/>
              <a:ext cx="2356" cy="18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7200" dirty="0">
                  <a:solidFill>
                    <a:schemeClr val="accent2"/>
                  </a:solidFill>
                  <a:latin typeface="+mj-ea"/>
                  <a:ea typeface="+mj-ea"/>
                  <a:cs typeface="+mn-ea"/>
                  <a:sym typeface="+mn-lt"/>
                </a:rPr>
                <a:t>02</a:t>
              </a:r>
              <a:endParaRPr lang="zh-CN" altLang="en-US" sz="7200" dirty="0">
                <a:solidFill>
                  <a:schemeClr val="accent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BD3AD19C-2F34-54D9-FC87-9FD8FC333B81}"/>
              </a:ext>
            </a:extLst>
          </p:cNvPr>
          <p:cNvGrpSpPr/>
          <p:nvPr/>
        </p:nvGrpSpPr>
        <p:grpSpPr>
          <a:xfrm>
            <a:off x="2538876" y="4112646"/>
            <a:ext cx="3667125" cy="1200150"/>
            <a:chOff x="1410" y="3998"/>
            <a:chExt cx="5775" cy="1890"/>
          </a:xfrm>
        </p:grpSpPr>
        <p:sp>
          <p:nvSpPr>
            <p:cNvPr id="177" name="矩形 176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  <a:extLst>
                <a:ext uri="{FF2B5EF4-FFF2-40B4-BE49-F238E27FC236}">
                  <a16:creationId xmlns:a16="http://schemas.microsoft.com/office/drawing/2014/main" id="{B06EE09E-16E8-5E55-9A84-644C45761D65}"/>
                </a:ext>
              </a:extLst>
            </p:cNvPr>
            <p:cNvSpPr/>
            <p:nvPr/>
          </p:nvSpPr>
          <p:spPr>
            <a:xfrm>
              <a:off x="3450" y="5276"/>
              <a:ext cx="2422" cy="55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  <a:defRPr/>
              </a:pPr>
              <a:r>
                <a:rPr lang="en-US" altLang="zh-CN" sz="1400" dirty="0">
                  <a:solidFill>
                    <a:prstClr val="white">
                      <a:alpha val="78000"/>
                    </a:prstClr>
                  </a:solidFill>
                  <a:latin typeface="+mj-ea"/>
                  <a:ea typeface="+mj-ea"/>
                  <a:cs typeface="+mn-ea"/>
                  <a:sym typeface="+mn-lt"/>
                </a:rPr>
                <a:t>Accounted for</a:t>
              </a:r>
            </a:p>
          </p:txBody>
        </p:sp>
        <p:sp>
          <p:nvSpPr>
            <p:cNvPr id="178" name="文本框 177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  <a:extLst>
                <a:ext uri="{FF2B5EF4-FFF2-40B4-BE49-F238E27FC236}">
                  <a16:creationId xmlns:a16="http://schemas.microsoft.com/office/drawing/2014/main" id="{2A5939C5-2B8F-790A-43D3-8E3F364F19AE}"/>
                </a:ext>
              </a:extLst>
            </p:cNvPr>
            <p:cNvSpPr txBox="1"/>
            <p:nvPr/>
          </p:nvSpPr>
          <p:spPr>
            <a:xfrm>
              <a:off x="3450" y="4272"/>
              <a:ext cx="3735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/>
              </a:pP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调查占比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79" name="直接连接符 178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  <a:extLst>
                <a:ext uri="{FF2B5EF4-FFF2-40B4-BE49-F238E27FC236}">
                  <a16:creationId xmlns:a16="http://schemas.microsoft.com/office/drawing/2014/main" id="{BFC6CAA6-BCCA-4DD7-3E88-04DF3BA5450E}"/>
                </a:ext>
              </a:extLst>
            </p:cNvPr>
            <p:cNvCxnSpPr/>
            <p:nvPr/>
          </p:nvCxnSpPr>
          <p:spPr>
            <a:xfrm>
              <a:off x="3650" y="5201"/>
              <a:ext cx="360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文本框 68">
              <a:extLst>
                <a:ext uri="{FF2B5EF4-FFF2-40B4-BE49-F238E27FC236}">
                  <a16:creationId xmlns:a16="http://schemas.microsoft.com/office/drawing/2014/main" id="{D6682A35-F7EA-81E0-2CD6-BE37347F8645}"/>
                </a:ext>
              </a:extLst>
            </p:cNvPr>
            <p:cNvSpPr txBox="1"/>
            <p:nvPr/>
          </p:nvSpPr>
          <p:spPr>
            <a:xfrm>
              <a:off x="1410" y="3998"/>
              <a:ext cx="2338" cy="18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7200" dirty="0">
                  <a:solidFill>
                    <a:schemeClr val="accent2"/>
                  </a:solidFill>
                  <a:latin typeface="+mj-lt"/>
                  <a:cs typeface="+mn-ea"/>
                  <a:sym typeface="+mn-lt"/>
                </a:rPr>
                <a:t>03</a:t>
              </a:r>
              <a:endParaRPr lang="zh-CN" altLang="en-US" sz="7200" dirty="0">
                <a:solidFill>
                  <a:schemeClr val="accent2"/>
                </a:solidFill>
                <a:latin typeface="+mj-lt"/>
                <a:cs typeface="+mn-ea"/>
                <a:sym typeface="+mn-lt"/>
              </a:endParaRPr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89F183E1-C190-A162-4BAF-947976F86731}"/>
              </a:ext>
            </a:extLst>
          </p:cNvPr>
          <p:cNvGrpSpPr/>
          <p:nvPr/>
        </p:nvGrpSpPr>
        <p:grpSpPr>
          <a:xfrm>
            <a:off x="6252508" y="4148206"/>
            <a:ext cx="3658235" cy="1200150"/>
            <a:chOff x="1424" y="4054"/>
            <a:chExt cx="5761" cy="1890"/>
          </a:xfrm>
        </p:grpSpPr>
        <p:sp>
          <p:nvSpPr>
            <p:cNvPr id="173" name="矩形 172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  <a:extLst>
                <a:ext uri="{FF2B5EF4-FFF2-40B4-BE49-F238E27FC236}">
                  <a16:creationId xmlns:a16="http://schemas.microsoft.com/office/drawing/2014/main" id="{5780E2FD-D42C-EE74-B2B5-F719B60D8837}"/>
                </a:ext>
              </a:extLst>
            </p:cNvPr>
            <p:cNvSpPr/>
            <p:nvPr/>
          </p:nvSpPr>
          <p:spPr>
            <a:xfrm>
              <a:off x="3450" y="5276"/>
              <a:ext cx="3735" cy="53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  <a:defRPr/>
              </a:pPr>
              <a:r>
                <a:rPr lang="en-US" altLang="zh-CN" sz="1400" dirty="0">
                  <a:solidFill>
                    <a:prstClr val="white">
                      <a:alpha val="78000"/>
                    </a:prstClr>
                  </a:solidFill>
                  <a:latin typeface="+mj-ea"/>
                  <a:ea typeface="+mj-ea"/>
                  <a:cs typeface="+mn-ea"/>
                  <a:sym typeface="+mn-lt"/>
                </a:rPr>
                <a:t>Summary of the Report</a:t>
              </a:r>
            </a:p>
          </p:txBody>
        </p:sp>
        <p:sp>
          <p:nvSpPr>
            <p:cNvPr id="174" name="文本框 34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  <a:extLst>
                <a:ext uri="{FF2B5EF4-FFF2-40B4-BE49-F238E27FC236}">
                  <a16:creationId xmlns:a16="http://schemas.microsoft.com/office/drawing/2014/main" id="{F8C327A8-8B1E-D7E6-9DAB-F9515290AF17}"/>
                </a:ext>
              </a:extLst>
            </p:cNvPr>
            <p:cNvSpPr txBox="1"/>
            <p:nvPr/>
          </p:nvSpPr>
          <p:spPr>
            <a:xfrm>
              <a:off x="3450" y="4272"/>
              <a:ext cx="3735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报告总结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75" name="直接连接符 174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  <a:extLst>
                <a:ext uri="{FF2B5EF4-FFF2-40B4-BE49-F238E27FC236}">
                  <a16:creationId xmlns:a16="http://schemas.microsoft.com/office/drawing/2014/main" id="{2E8E45E1-33D4-1639-CE0F-653691D6F906}"/>
                </a:ext>
              </a:extLst>
            </p:cNvPr>
            <p:cNvCxnSpPr/>
            <p:nvPr/>
          </p:nvCxnSpPr>
          <p:spPr>
            <a:xfrm>
              <a:off x="3650" y="5201"/>
              <a:ext cx="360" cy="0"/>
            </a:xfrm>
            <a:prstGeom prst="line">
              <a:avLst/>
            </a:prstGeom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6" name="文本框 68">
              <a:extLst>
                <a:ext uri="{FF2B5EF4-FFF2-40B4-BE49-F238E27FC236}">
                  <a16:creationId xmlns:a16="http://schemas.microsoft.com/office/drawing/2014/main" id="{FD3CEBB2-381B-2C0A-281A-AD0258444157}"/>
                </a:ext>
              </a:extLst>
            </p:cNvPr>
            <p:cNvSpPr txBox="1"/>
            <p:nvPr/>
          </p:nvSpPr>
          <p:spPr>
            <a:xfrm>
              <a:off x="1424" y="4054"/>
              <a:ext cx="2353" cy="18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7200" dirty="0">
                  <a:solidFill>
                    <a:schemeClr val="accent2"/>
                  </a:solidFill>
                  <a:latin typeface="+mj-lt"/>
                  <a:cs typeface="+mn-ea"/>
                  <a:sym typeface="+mn-lt"/>
                </a:rPr>
                <a:t>04</a:t>
              </a:r>
              <a:endParaRPr lang="zh-CN" altLang="en-US" sz="7200" dirty="0">
                <a:solidFill>
                  <a:schemeClr val="accent2"/>
                </a:solidFill>
                <a:latin typeface="+mj-lt"/>
                <a:cs typeface="+mn-ea"/>
                <a:sym typeface="+mn-lt"/>
              </a:endParaRPr>
            </a:p>
          </p:txBody>
        </p:sp>
      </p:grpSp>
      <p:cxnSp>
        <p:nvCxnSpPr>
          <p:cNvPr id="190" name="直接连接符 189">
            <a:extLst>
              <a:ext uri="{FF2B5EF4-FFF2-40B4-BE49-F238E27FC236}">
                <a16:creationId xmlns:a16="http://schemas.microsoft.com/office/drawing/2014/main" id="{3A53118C-F768-4DFA-C355-4C48A5CB0E6D}"/>
              </a:ext>
            </a:extLst>
          </p:cNvPr>
          <p:cNvCxnSpPr>
            <a:cxnSpLocks/>
          </p:cNvCxnSpPr>
          <p:nvPr/>
        </p:nvCxnSpPr>
        <p:spPr>
          <a:xfrm>
            <a:off x="4603261" y="3334236"/>
            <a:ext cx="2571731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4" name="直接连接符 1023">
            <a:extLst>
              <a:ext uri="{FF2B5EF4-FFF2-40B4-BE49-F238E27FC236}">
                <a16:creationId xmlns:a16="http://schemas.microsoft.com/office/drawing/2014/main" id="{E89338E0-55CF-9975-56F6-09E711A9BF6F}"/>
              </a:ext>
            </a:extLst>
          </p:cNvPr>
          <p:cNvCxnSpPr>
            <a:cxnSpLocks/>
          </p:cNvCxnSpPr>
          <p:nvPr/>
        </p:nvCxnSpPr>
        <p:spPr>
          <a:xfrm>
            <a:off x="8552193" y="3334236"/>
            <a:ext cx="2571731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5" name="直接连接符 1024">
            <a:extLst>
              <a:ext uri="{FF2B5EF4-FFF2-40B4-BE49-F238E27FC236}">
                <a16:creationId xmlns:a16="http://schemas.microsoft.com/office/drawing/2014/main" id="{A039C3F8-77BD-BF8A-F312-B1BF886E09DC}"/>
              </a:ext>
            </a:extLst>
          </p:cNvPr>
          <p:cNvCxnSpPr>
            <a:cxnSpLocks/>
          </p:cNvCxnSpPr>
          <p:nvPr/>
        </p:nvCxnSpPr>
        <p:spPr>
          <a:xfrm>
            <a:off x="2675410" y="5427211"/>
            <a:ext cx="2571731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6" name="直接连接符 1025">
            <a:extLst>
              <a:ext uri="{FF2B5EF4-FFF2-40B4-BE49-F238E27FC236}">
                <a16:creationId xmlns:a16="http://schemas.microsoft.com/office/drawing/2014/main" id="{023864A3-2822-9D97-D251-BC86E6E5F1F9}"/>
              </a:ext>
            </a:extLst>
          </p:cNvPr>
          <p:cNvCxnSpPr>
            <a:cxnSpLocks/>
          </p:cNvCxnSpPr>
          <p:nvPr/>
        </p:nvCxnSpPr>
        <p:spPr>
          <a:xfrm>
            <a:off x="6380152" y="5427211"/>
            <a:ext cx="2571731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A8006E5B-1271-7BED-1A42-65FE35448FAF}"/>
              </a:ext>
            </a:extLst>
          </p:cNvPr>
          <p:cNvGrpSpPr/>
          <p:nvPr/>
        </p:nvGrpSpPr>
        <p:grpSpPr>
          <a:xfrm>
            <a:off x="8607241" y="640264"/>
            <a:ext cx="2256560" cy="129101"/>
            <a:chOff x="8607241" y="640264"/>
            <a:chExt cx="2256560" cy="129101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76F2999-ACA3-2EFA-B06A-3D4561439FC2}"/>
                </a:ext>
              </a:extLst>
            </p:cNvPr>
            <p:cNvSpPr txBox="1"/>
            <p:nvPr/>
          </p:nvSpPr>
          <p:spPr>
            <a:xfrm>
              <a:off x="8607241" y="646673"/>
              <a:ext cx="546537" cy="122692"/>
            </a:xfrm>
            <a:custGeom>
              <a:avLst/>
              <a:gdLst/>
              <a:ahLst/>
              <a:cxnLst/>
              <a:rect l="l" t="t" r="r" b="b"/>
              <a:pathLst>
                <a:path w="546537" h="122692">
                  <a:moveTo>
                    <a:pt x="351503" y="15890"/>
                  </a:moveTo>
                  <a:lnTo>
                    <a:pt x="346891" y="59007"/>
                  </a:lnTo>
                  <a:lnTo>
                    <a:pt x="389146" y="59007"/>
                  </a:lnTo>
                  <a:lnTo>
                    <a:pt x="393790" y="15890"/>
                  </a:lnTo>
                  <a:close/>
                  <a:moveTo>
                    <a:pt x="208626" y="15890"/>
                  </a:moveTo>
                  <a:lnTo>
                    <a:pt x="198971" y="106942"/>
                  </a:lnTo>
                  <a:lnTo>
                    <a:pt x="241366" y="106942"/>
                  </a:lnTo>
                  <a:lnTo>
                    <a:pt x="251055" y="15890"/>
                  </a:lnTo>
                  <a:close/>
                  <a:moveTo>
                    <a:pt x="469938" y="0"/>
                  </a:moveTo>
                  <a:lnTo>
                    <a:pt x="486407" y="0"/>
                  </a:lnTo>
                  <a:lnTo>
                    <a:pt x="480188" y="59752"/>
                  </a:lnTo>
                  <a:lnTo>
                    <a:pt x="528403" y="0"/>
                  </a:lnTo>
                  <a:lnTo>
                    <a:pt x="546537" y="0"/>
                  </a:lnTo>
                  <a:lnTo>
                    <a:pt x="498741" y="60313"/>
                  </a:lnTo>
                  <a:lnTo>
                    <a:pt x="536025" y="122692"/>
                  </a:lnTo>
                  <a:lnTo>
                    <a:pt x="517940" y="122692"/>
                  </a:lnTo>
                  <a:lnTo>
                    <a:pt x="480116" y="60446"/>
                  </a:lnTo>
                  <a:lnTo>
                    <a:pt x="473637" y="122692"/>
                  </a:lnTo>
                  <a:lnTo>
                    <a:pt x="457200" y="122692"/>
                  </a:lnTo>
                  <a:close/>
                  <a:moveTo>
                    <a:pt x="336590" y="0"/>
                  </a:moveTo>
                  <a:lnTo>
                    <a:pt x="411785" y="0"/>
                  </a:lnTo>
                  <a:lnTo>
                    <a:pt x="405595" y="60450"/>
                  </a:lnTo>
                  <a:lnTo>
                    <a:pt x="404059" y="74757"/>
                  </a:lnTo>
                  <a:lnTo>
                    <a:pt x="389079" y="74757"/>
                  </a:lnTo>
                  <a:lnTo>
                    <a:pt x="401974" y="122692"/>
                  </a:lnTo>
                  <a:lnTo>
                    <a:pt x="385706" y="122692"/>
                  </a:lnTo>
                  <a:lnTo>
                    <a:pt x="372811" y="74757"/>
                  </a:lnTo>
                  <a:lnTo>
                    <a:pt x="345333" y="74757"/>
                  </a:lnTo>
                  <a:lnTo>
                    <a:pt x="340287" y="122692"/>
                  </a:lnTo>
                  <a:lnTo>
                    <a:pt x="323850" y="122692"/>
                  </a:lnTo>
                  <a:lnTo>
                    <a:pt x="335063" y="14341"/>
                  </a:lnTo>
                  <a:close/>
                  <a:moveTo>
                    <a:pt x="203045" y="0"/>
                  </a:moveTo>
                  <a:lnTo>
                    <a:pt x="269051" y="0"/>
                  </a:lnTo>
                  <a:lnTo>
                    <a:pt x="256279" y="122692"/>
                  </a:lnTo>
                  <a:lnTo>
                    <a:pt x="180975" y="122692"/>
                  </a:lnTo>
                  <a:lnTo>
                    <a:pt x="192512" y="10984"/>
                  </a:lnTo>
                  <a:close/>
                  <a:moveTo>
                    <a:pt x="0" y="0"/>
                  </a:moveTo>
                  <a:lnTo>
                    <a:pt x="16406" y="0"/>
                  </a:lnTo>
                  <a:lnTo>
                    <a:pt x="29997" y="95447"/>
                  </a:lnTo>
                  <a:lnTo>
                    <a:pt x="60775" y="0"/>
                  </a:lnTo>
                  <a:lnTo>
                    <a:pt x="76824" y="0"/>
                  </a:lnTo>
                  <a:lnTo>
                    <a:pt x="89748" y="95447"/>
                  </a:lnTo>
                  <a:lnTo>
                    <a:pt x="121192" y="0"/>
                  </a:lnTo>
                  <a:lnTo>
                    <a:pt x="137412" y="0"/>
                  </a:lnTo>
                  <a:lnTo>
                    <a:pt x="95503" y="122692"/>
                  </a:lnTo>
                  <a:lnTo>
                    <a:pt x="77682" y="122692"/>
                  </a:lnTo>
                  <a:lnTo>
                    <a:pt x="65321" y="31308"/>
                  </a:lnTo>
                  <a:lnTo>
                    <a:pt x="35940" y="122692"/>
                  </a:lnTo>
                  <a:lnTo>
                    <a:pt x="18121" y="12269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sz="1100" b="1" spc="300" dirty="0"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82E9082-D6CA-629C-426B-B4FDE6975FC6}"/>
                </a:ext>
              </a:extLst>
            </p:cNvPr>
            <p:cNvSpPr txBox="1"/>
            <p:nvPr/>
          </p:nvSpPr>
          <p:spPr>
            <a:xfrm>
              <a:off x="9513192" y="640264"/>
              <a:ext cx="498352" cy="122692"/>
            </a:xfrm>
            <a:custGeom>
              <a:avLst/>
              <a:gdLst/>
              <a:ahLst/>
              <a:cxnLst/>
              <a:rect l="l" t="t" r="r" b="b"/>
              <a:pathLst>
                <a:path w="498352" h="122692">
                  <a:moveTo>
                    <a:pt x="27653" y="15890"/>
                  </a:moveTo>
                  <a:lnTo>
                    <a:pt x="23041" y="59007"/>
                  </a:lnTo>
                  <a:lnTo>
                    <a:pt x="65296" y="59007"/>
                  </a:lnTo>
                  <a:lnTo>
                    <a:pt x="69940" y="15890"/>
                  </a:lnTo>
                  <a:close/>
                  <a:moveTo>
                    <a:pt x="411102" y="0"/>
                  </a:moveTo>
                  <a:lnTo>
                    <a:pt x="498352" y="0"/>
                  </a:lnTo>
                  <a:lnTo>
                    <a:pt x="496791" y="15890"/>
                  </a:lnTo>
                  <a:lnTo>
                    <a:pt x="461332" y="15890"/>
                  </a:lnTo>
                  <a:lnTo>
                    <a:pt x="450120" y="122692"/>
                  </a:lnTo>
                  <a:lnTo>
                    <a:pt x="433683" y="122692"/>
                  </a:lnTo>
                  <a:lnTo>
                    <a:pt x="444896" y="15890"/>
                  </a:lnTo>
                  <a:lnTo>
                    <a:pt x="409575" y="15890"/>
                  </a:lnTo>
                  <a:close/>
                  <a:moveTo>
                    <a:pt x="287561" y="0"/>
                  </a:moveTo>
                  <a:lnTo>
                    <a:pt x="362899" y="0"/>
                  </a:lnTo>
                  <a:lnTo>
                    <a:pt x="360363" y="25561"/>
                  </a:lnTo>
                  <a:lnTo>
                    <a:pt x="343923" y="25561"/>
                  </a:lnTo>
                  <a:lnTo>
                    <a:pt x="344903" y="15890"/>
                  </a:lnTo>
                  <a:lnTo>
                    <a:pt x="302476" y="15890"/>
                  </a:lnTo>
                  <a:lnTo>
                    <a:pt x="298705" y="51020"/>
                  </a:lnTo>
                  <a:lnTo>
                    <a:pt x="357572" y="51020"/>
                  </a:lnTo>
                  <a:lnTo>
                    <a:pt x="351663" y="108384"/>
                  </a:lnTo>
                  <a:lnTo>
                    <a:pt x="350125" y="122692"/>
                  </a:lnTo>
                  <a:lnTo>
                    <a:pt x="278520" y="122692"/>
                  </a:lnTo>
                  <a:lnTo>
                    <a:pt x="276225" y="106942"/>
                  </a:lnTo>
                  <a:lnTo>
                    <a:pt x="335214" y="106942"/>
                  </a:lnTo>
                  <a:lnTo>
                    <a:pt x="339577" y="66908"/>
                  </a:lnTo>
                  <a:lnTo>
                    <a:pt x="280710" y="66908"/>
                  </a:lnTo>
                  <a:close/>
                  <a:moveTo>
                    <a:pt x="155615" y="0"/>
                  </a:moveTo>
                  <a:lnTo>
                    <a:pt x="229127" y="0"/>
                  </a:lnTo>
                  <a:lnTo>
                    <a:pt x="227569" y="15890"/>
                  </a:lnTo>
                  <a:lnTo>
                    <a:pt x="170526" y="15890"/>
                  </a:lnTo>
                  <a:lnTo>
                    <a:pt x="166617" y="51721"/>
                  </a:lnTo>
                  <a:lnTo>
                    <a:pt x="217074" y="51721"/>
                  </a:lnTo>
                  <a:lnTo>
                    <a:pt x="215514" y="67609"/>
                  </a:lnTo>
                  <a:lnTo>
                    <a:pt x="165061" y="67609"/>
                  </a:lnTo>
                  <a:lnTo>
                    <a:pt x="160871" y="106942"/>
                  </a:lnTo>
                  <a:lnTo>
                    <a:pt x="219597" y="106942"/>
                  </a:lnTo>
                  <a:lnTo>
                    <a:pt x="214402" y="122692"/>
                  </a:lnTo>
                  <a:lnTo>
                    <a:pt x="142875" y="122692"/>
                  </a:lnTo>
                  <a:lnTo>
                    <a:pt x="148621" y="66060"/>
                  </a:lnTo>
                  <a:lnTo>
                    <a:pt x="150023" y="52886"/>
                  </a:lnTo>
                  <a:lnTo>
                    <a:pt x="154088" y="14341"/>
                  </a:lnTo>
                  <a:close/>
                  <a:moveTo>
                    <a:pt x="12740" y="0"/>
                  </a:moveTo>
                  <a:lnTo>
                    <a:pt x="87935" y="0"/>
                  </a:lnTo>
                  <a:lnTo>
                    <a:pt x="81745" y="60450"/>
                  </a:lnTo>
                  <a:lnTo>
                    <a:pt x="80209" y="74757"/>
                  </a:lnTo>
                  <a:lnTo>
                    <a:pt x="65229" y="74757"/>
                  </a:lnTo>
                  <a:lnTo>
                    <a:pt x="78124" y="122692"/>
                  </a:lnTo>
                  <a:lnTo>
                    <a:pt x="61856" y="122692"/>
                  </a:lnTo>
                  <a:lnTo>
                    <a:pt x="48961" y="74757"/>
                  </a:lnTo>
                  <a:lnTo>
                    <a:pt x="21483" y="74757"/>
                  </a:lnTo>
                  <a:lnTo>
                    <a:pt x="16437" y="122692"/>
                  </a:lnTo>
                  <a:lnTo>
                    <a:pt x="0" y="122692"/>
                  </a:lnTo>
                  <a:lnTo>
                    <a:pt x="11213" y="1434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00" b="1" spc="300" dirty="0"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94AD8B1-04D4-58BB-713D-6DC6AC4D355E}"/>
                </a:ext>
              </a:extLst>
            </p:cNvPr>
            <p:cNvSpPr txBox="1"/>
            <p:nvPr/>
          </p:nvSpPr>
          <p:spPr>
            <a:xfrm>
              <a:off x="10334907" y="640264"/>
              <a:ext cx="528894" cy="122692"/>
            </a:xfrm>
            <a:custGeom>
              <a:avLst/>
              <a:gdLst/>
              <a:ahLst/>
              <a:cxnLst/>
              <a:rect l="l" t="t" r="r" b="b"/>
              <a:pathLst>
                <a:path w="528894" h="122692">
                  <a:moveTo>
                    <a:pt x="27651" y="15890"/>
                  </a:moveTo>
                  <a:lnTo>
                    <a:pt x="22059" y="67417"/>
                  </a:lnTo>
                  <a:lnTo>
                    <a:pt x="64457" y="67417"/>
                  </a:lnTo>
                  <a:lnTo>
                    <a:pt x="70080" y="15890"/>
                  </a:lnTo>
                  <a:close/>
                  <a:moveTo>
                    <a:pt x="344440" y="14770"/>
                  </a:moveTo>
                  <a:lnTo>
                    <a:pt x="319864" y="76949"/>
                  </a:lnTo>
                  <a:lnTo>
                    <a:pt x="356250" y="76949"/>
                  </a:lnTo>
                  <a:close/>
                  <a:moveTo>
                    <a:pt x="428625" y="0"/>
                  </a:moveTo>
                  <a:lnTo>
                    <a:pt x="446103" y="0"/>
                  </a:lnTo>
                  <a:lnTo>
                    <a:pt x="473015" y="56764"/>
                  </a:lnTo>
                  <a:lnTo>
                    <a:pt x="511535" y="0"/>
                  </a:lnTo>
                  <a:lnTo>
                    <a:pt x="528894" y="0"/>
                  </a:lnTo>
                  <a:lnTo>
                    <a:pt x="480131" y="71772"/>
                  </a:lnTo>
                  <a:lnTo>
                    <a:pt x="478794" y="73712"/>
                  </a:lnTo>
                  <a:lnTo>
                    <a:pt x="473512" y="122692"/>
                  </a:lnTo>
                  <a:lnTo>
                    <a:pt x="457077" y="122692"/>
                  </a:lnTo>
                  <a:lnTo>
                    <a:pt x="462404" y="71212"/>
                  </a:lnTo>
                  <a:close/>
                  <a:moveTo>
                    <a:pt x="335084" y="0"/>
                  </a:moveTo>
                  <a:lnTo>
                    <a:pt x="357458" y="0"/>
                  </a:lnTo>
                  <a:lnTo>
                    <a:pt x="381394" y="122692"/>
                  </a:lnTo>
                  <a:lnTo>
                    <a:pt x="365048" y="122692"/>
                  </a:lnTo>
                  <a:lnTo>
                    <a:pt x="359161" y="92838"/>
                  </a:lnTo>
                  <a:lnTo>
                    <a:pt x="314071" y="92838"/>
                  </a:lnTo>
                  <a:lnTo>
                    <a:pt x="301877" y="122692"/>
                  </a:lnTo>
                  <a:lnTo>
                    <a:pt x="285750" y="122692"/>
                  </a:lnTo>
                  <a:close/>
                  <a:moveTo>
                    <a:pt x="155613" y="0"/>
                  </a:moveTo>
                  <a:lnTo>
                    <a:pt x="172082" y="0"/>
                  </a:lnTo>
                  <a:lnTo>
                    <a:pt x="160871" y="106942"/>
                  </a:lnTo>
                  <a:lnTo>
                    <a:pt x="219597" y="106942"/>
                  </a:lnTo>
                  <a:lnTo>
                    <a:pt x="214402" y="122692"/>
                  </a:lnTo>
                  <a:lnTo>
                    <a:pt x="142875" y="122692"/>
                  </a:lnTo>
                  <a:close/>
                  <a:moveTo>
                    <a:pt x="12740" y="0"/>
                  </a:moveTo>
                  <a:lnTo>
                    <a:pt x="88076" y="0"/>
                  </a:lnTo>
                  <a:lnTo>
                    <a:pt x="80905" y="68859"/>
                  </a:lnTo>
                  <a:lnTo>
                    <a:pt x="79367" y="83167"/>
                  </a:lnTo>
                  <a:lnTo>
                    <a:pt x="20639" y="83167"/>
                  </a:lnTo>
                  <a:lnTo>
                    <a:pt x="16435" y="122692"/>
                  </a:lnTo>
                  <a:lnTo>
                    <a:pt x="0" y="122692"/>
                  </a:lnTo>
                  <a:lnTo>
                    <a:pt x="11213" y="1434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100" b="1" spc="300">
                  <a:solidFill>
                    <a:srgbClr val="294CFD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defRPr>
              </a:lvl1pPr>
            </a:lstStyle>
            <a:p>
              <a:endParaRPr lang="en-US" altLang="zh-CN" dirty="0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9615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DCB6D48E-A2C8-A4C3-14E3-7DB85CB7523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38000">
                    <a:srgbClr val="FD7028"/>
                  </a:gs>
                  <a:gs pos="100000">
                    <a:srgbClr val="D6DEDC">
                      <a:alpha val="0"/>
                    </a:srgbClr>
                  </a:gs>
                </a:gsLst>
                <a:lin ang="0" scaled="0"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27" name="圆: 空心 1026">
            <a:extLst>
              <a:ext uri="{FF2B5EF4-FFF2-40B4-BE49-F238E27FC236}">
                <a16:creationId xmlns:a16="http://schemas.microsoft.com/office/drawing/2014/main" id="{EAAA486E-0BB1-F9A1-9C2E-29791467A2C2}"/>
              </a:ext>
            </a:extLst>
          </p:cNvPr>
          <p:cNvSpPr/>
          <p:nvPr/>
        </p:nvSpPr>
        <p:spPr>
          <a:xfrm>
            <a:off x="6019800" y="-2613382"/>
            <a:ext cx="12344400" cy="12344398"/>
          </a:xfrm>
          <a:prstGeom prst="donut">
            <a:avLst>
              <a:gd name="adj" fmla="val 26840"/>
            </a:avLst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40232A22-F31D-868D-E428-A23038142FCC}"/>
              </a:ext>
            </a:extLst>
          </p:cNvPr>
          <p:cNvGrpSpPr/>
          <p:nvPr/>
        </p:nvGrpSpPr>
        <p:grpSpPr>
          <a:xfrm>
            <a:off x="10541534" y="385467"/>
            <a:ext cx="1185401" cy="1038408"/>
            <a:chOff x="1162905" y="5516880"/>
            <a:chExt cx="1185401" cy="1038408"/>
          </a:xfrm>
          <a:solidFill>
            <a:schemeClr val="accent2">
              <a:lumMod val="20000"/>
              <a:lumOff val="80000"/>
              <a:alpha val="20000"/>
            </a:schemeClr>
          </a:solidFill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0FACD57A-1ACB-9B4F-FF96-6AB654AD0427}"/>
                </a:ext>
              </a:extLst>
            </p:cNvPr>
            <p:cNvGrpSpPr/>
            <p:nvPr/>
          </p:nvGrpSpPr>
          <p:grpSpPr>
            <a:xfrm>
              <a:off x="1162905" y="5516880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2C4A2809-BAD0-AF80-7B67-21209C6E815B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126BA68A-ABC8-575C-160B-38C7ED473275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05239FC1-2282-C282-3EB2-811D9E2819F8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92CFB7E0-BD03-D764-BC3B-E551E8837C44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862DACA1-D0F8-2842-B24A-E2C1166CCA45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612437C6-FB76-CB7F-7C79-464007A0C33F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7E0982B1-3196-1CB6-BCB3-8B8B85908D29}"/>
                </a:ext>
              </a:extLst>
            </p:cNvPr>
            <p:cNvGrpSpPr/>
            <p:nvPr/>
          </p:nvGrpSpPr>
          <p:grpSpPr>
            <a:xfrm>
              <a:off x="1162905" y="5705683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7C0C4173-C9B0-B533-9A58-F26999BAF1F2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01765066-6514-61A9-E786-511344776FF2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78F76276-0068-E9F9-44E9-6BE44977B791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070418B7-5E79-D467-BC19-2D7DB75454E5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E58D9C0D-4E3F-485F-D66F-0F45BF7DF3A1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DE2E4C76-788E-56CC-06F2-BFA4CFB4FF1E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2F1B6CB6-DB73-3F0D-2E38-F537669248FC}"/>
                </a:ext>
              </a:extLst>
            </p:cNvPr>
            <p:cNvGrpSpPr/>
            <p:nvPr/>
          </p:nvGrpSpPr>
          <p:grpSpPr>
            <a:xfrm>
              <a:off x="1162905" y="5894486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588D7CC7-94B9-CF7A-89E7-8A18A2DAFCA7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80F72686-7322-4B2A-57AB-548763DCF872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B83CA240-4322-AA0F-54F3-4CF35CEBC907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641EB1F5-ED03-EA92-7C7B-CAE6C309F8ED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129CA6F2-CA1B-36DD-C4B5-A2FE42312901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034C6997-F7AB-BA81-F0CA-113B85963D33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609A649E-ED98-1360-C402-F1DDED8E7843}"/>
                </a:ext>
              </a:extLst>
            </p:cNvPr>
            <p:cNvGrpSpPr/>
            <p:nvPr/>
          </p:nvGrpSpPr>
          <p:grpSpPr>
            <a:xfrm>
              <a:off x="1162905" y="6083289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09079968-4621-3236-1AB3-885623A9922F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67533F87-DFDE-F1BA-6CED-A811EB074F40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09C4566D-98B8-B3CF-9FDA-8AD144CD48E1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96C1E505-7D85-5543-26A2-75DAC1030BA9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77ECF0B1-69C9-6798-F332-817A716A62AD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204C7CF8-BAB9-053E-2CB2-F6F032763F1C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E9BE46DF-4B80-BF57-45BF-F4B0DDB10927}"/>
                </a:ext>
              </a:extLst>
            </p:cNvPr>
            <p:cNvGrpSpPr/>
            <p:nvPr/>
          </p:nvGrpSpPr>
          <p:grpSpPr>
            <a:xfrm>
              <a:off x="1162905" y="6272092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8DADC652-4278-B365-8590-D02E85FE9518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D94F7B4A-A34E-6BAE-74C0-FF09C3EA25B7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34C0D446-69B8-6430-3F93-B7112E451B55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03B27F49-CE29-C019-7742-8F0C913AD7FF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290AC6CC-CE9C-9F94-DEA0-656A686B4FD9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678D6AF3-2B46-2544-3524-ECAE7ACB64E7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0D85C12E-9741-FCE4-B40D-4EC1B8C3D871}"/>
                </a:ext>
              </a:extLst>
            </p:cNvPr>
            <p:cNvGrpSpPr/>
            <p:nvPr/>
          </p:nvGrpSpPr>
          <p:grpSpPr>
            <a:xfrm>
              <a:off x="1162905" y="6460893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9C125DDD-B06B-6997-0582-F5E274323148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25BAF7F1-C012-BE1A-B309-9F7CE2711637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19247C88-7685-6F6E-8B37-8AF392F3765B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F6AA5051-56BF-D08F-255A-DA5091DF5725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1D5CC70C-EC0F-EED3-17C3-2254BFEB8149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647D02BF-BF85-92BE-411C-CCB7EEE92B7B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C40B58CB-B6C5-6B20-FF4F-B7BA1B107BE4}"/>
              </a:ext>
            </a:extLst>
          </p:cNvPr>
          <p:cNvGrpSpPr/>
          <p:nvPr/>
        </p:nvGrpSpPr>
        <p:grpSpPr>
          <a:xfrm>
            <a:off x="617465" y="5669280"/>
            <a:ext cx="1185401" cy="1038408"/>
            <a:chOff x="1162905" y="5516880"/>
            <a:chExt cx="1185401" cy="1038408"/>
          </a:xfrm>
          <a:solidFill>
            <a:schemeClr val="accent2">
              <a:lumMod val="20000"/>
              <a:lumOff val="80000"/>
              <a:alpha val="20000"/>
            </a:schemeClr>
          </a:solidFill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C901EE27-895C-1AFD-DBB2-6DAEC15B4AA9}"/>
                </a:ext>
              </a:extLst>
            </p:cNvPr>
            <p:cNvGrpSpPr/>
            <p:nvPr/>
          </p:nvGrpSpPr>
          <p:grpSpPr>
            <a:xfrm>
              <a:off x="1162905" y="5516880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F545EE94-36E4-10A6-B2F3-E8024A0BD163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4570F4AF-32AD-9409-3144-37A577FEB1AE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6D5CD9A7-8DB4-A6A4-F47D-D1BAD71A7BC6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56771DF7-2914-FE16-42D5-3E5FE573B66A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DCA2A023-C95D-00F9-20C1-DF7A3EDA98F1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8E0E995A-2685-FC7D-A814-459B406512E2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26F8F828-7B67-D69C-7E6D-BD148BBBC9C3}"/>
                </a:ext>
              </a:extLst>
            </p:cNvPr>
            <p:cNvGrpSpPr/>
            <p:nvPr/>
          </p:nvGrpSpPr>
          <p:grpSpPr>
            <a:xfrm>
              <a:off x="1162905" y="5705683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77702630-9F9F-078D-D678-A634A69B4785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F6B77F2F-0732-D3B0-40DE-E794FC63F2F1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7567CBAA-E52A-C8BB-F98F-FB80570FE50A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69A96819-F8C0-CA9B-3707-E5BF3E00D236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3251C3BD-6CD5-BD2E-551F-3F8E98DD0E4D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6585DADC-C8C4-4750-17F4-DE06C907D0BD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D7485959-831B-E38A-1B0C-5B1073E5FF30}"/>
                </a:ext>
              </a:extLst>
            </p:cNvPr>
            <p:cNvGrpSpPr/>
            <p:nvPr/>
          </p:nvGrpSpPr>
          <p:grpSpPr>
            <a:xfrm>
              <a:off x="1162905" y="5894486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780B4E51-9A24-F39A-8786-BBF011EE647D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820B4E7B-1A2A-4F0F-1E97-A5C6A4452CA8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7F337F45-7E0A-9122-1E3A-63256A6829D9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8D32FF88-1ACB-9FC2-14C6-8645859A290A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DF2451F9-4D07-894B-5C84-07A6A3091C16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CD0597B2-E185-7F5D-7E7C-7CEEAF96DD46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52B596CC-6881-DE63-3595-B82A54C7B875}"/>
                </a:ext>
              </a:extLst>
            </p:cNvPr>
            <p:cNvGrpSpPr/>
            <p:nvPr/>
          </p:nvGrpSpPr>
          <p:grpSpPr>
            <a:xfrm>
              <a:off x="1162905" y="6083289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AFE10714-D862-5427-5DE1-34254057AB21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79DCF2F0-5041-3B20-E274-1E56E612717A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13B964CC-4CA9-5676-C28F-BF205D0CF4C4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0CCDEE60-8CB6-8F27-0EAA-DEB7477F648A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4D68BCA1-B68E-9283-4C6C-653F0D09F203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8A46A927-782B-6A0F-2565-3D03056786A5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CD561813-762F-FD6A-849A-7BAD800A7657}"/>
                </a:ext>
              </a:extLst>
            </p:cNvPr>
            <p:cNvGrpSpPr/>
            <p:nvPr/>
          </p:nvGrpSpPr>
          <p:grpSpPr>
            <a:xfrm>
              <a:off x="1162905" y="6272092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B5A155E1-48E2-EB65-14D3-DA7292B9653E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73889A22-9FA3-8DBB-619A-185C8A66AFD5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B0AC8A49-790B-E436-22FC-DC4FA8861F2B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41CDF56A-E4AF-9DDB-B55D-F8D8B0743D1E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F44D0F42-9658-14C4-F543-D40AD1F11E76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C0486625-37C7-98D6-FF3D-2058F9DE1220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4E80B5AE-8572-3F4F-3233-5236C0706DA7}"/>
                </a:ext>
              </a:extLst>
            </p:cNvPr>
            <p:cNvGrpSpPr/>
            <p:nvPr/>
          </p:nvGrpSpPr>
          <p:grpSpPr>
            <a:xfrm>
              <a:off x="1162905" y="6460893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521266FA-87DF-C6EF-F3DF-E3B54A5C530B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A016BF99-C676-0856-CA7A-4EC74E689B50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7AB93331-21CC-C9C9-2215-66E4BFF9B67F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02C81028-2700-0971-4165-A26E750A979A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CE77FD76-B136-F920-6241-EEFCF0642419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6FDD5C55-3D41-10E3-9CE7-87708997AF6B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32" name="文本框 131">
            <a:extLst>
              <a:ext uri="{FF2B5EF4-FFF2-40B4-BE49-F238E27FC236}">
                <a16:creationId xmlns:a16="http://schemas.microsoft.com/office/drawing/2014/main" id="{AF4C5FCB-80C0-7DEA-2D6E-A64DED27A4DC}"/>
              </a:ext>
            </a:extLst>
          </p:cNvPr>
          <p:cNvSpPr txBox="1"/>
          <p:nvPr/>
        </p:nvSpPr>
        <p:spPr>
          <a:xfrm>
            <a:off x="8515126" y="562830"/>
            <a:ext cx="7636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100" b="1" spc="300" dirty="0"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WORK</a:t>
            </a:r>
            <a:endParaRPr lang="zh-CN" altLang="en-US" sz="1100" b="1" spc="300" dirty="0">
              <a:solidFill>
                <a:schemeClr val="accent2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2FEDE74D-0B4A-8EA9-DD4D-A56A462B3FD8}"/>
              </a:ext>
            </a:extLst>
          </p:cNvPr>
          <p:cNvSpPr txBox="1"/>
          <p:nvPr/>
        </p:nvSpPr>
        <p:spPr>
          <a:xfrm>
            <a:off x="9402600" y="556421"/>
            <a:ext cx="7656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spc="300" dirty="0"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REST</a:t>
            </a:r>
            <a:endParaRPr lang="zh-CN" altLang="en-US" sz="1100" b="1" spc="300" dirty="0">
              <a:solidFill>
                <a:schemeClr val="accent2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511314D7-F933-642D-3747-B53E3039015F}"/>
              </a:ext>
            </a:extLst>
          </p:cNvPr>
          <p:cNvSpPr txBox="1"/>
          <p:nvPr/>
        </p:nvSpPr>
        <p:spPr>
          <a:xfrm>
            <a:off x="10214270" y="556421"/>
            <a:ext cx="8127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100" b="1" spc="300">
                <a:solidFill>
                  <a:srgbClr val="294CFD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r>
              <a:rPr lang="en-US" altLang="zh-CN" dirty="0">
                <a:solidFill>
                  <a:schemeClr val="accent2"/>
                </a:solidFill>
              </a:rPr>
              <a:t>PLAY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FC5C23-753A-B0F1-140F-8B8D55221814}"/>
              </a:ext>
            </a:extLst>
          </p:cNvPr>
          <p:cNvSpPr txBox="1"/>
          <p:nvPr/>
        </p:nvSpPr>
        <p:spPr>
          <a:xfrm>
            <a:off x="-2374215" y="-353836"/>
            <a:ext cx="11607722" cy="644791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1300" b="1" dirty="0">
                <a:ln w="15875">
                  <a:solidFill>
                    <a:schemeClr val="bg1">
                      <a:alpha val="35000"/>
                    </a:schemeClr>
                  </a:solidFill>
                </a:ln>
                <a:noFill/>
                <a:cs typeface="+mn-ea"/>
                <a:sym typeface="+mn-lt"/>
              </a:rPr>
              <a:t>01</a:t>
            </a:r>
            <a:endParaRPr lang="zh-CN" altLang="en-US" sz="41300" b="1" dirty="0">
              <a:ln w="15875">
                <a:solidFill>
                  <a:schemeClr val="bg1">
                    <a:alpha val="35000"/>
                  </a:schemeClr>
                </a:solidFill>
              </a:ln>
              <a:noFill/>
              <a:cs typeface="+mn-ea"/>
              <a:sym typeface="+mn-lt"/>
            </a:endParaRPr>
          </a:p>
        </p:txBody>
      </p:sp>
      <p:sp>
        <p:nvSpPr>
          <p:cNvPr id="6" name="文本框 34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<a:extLst>
              <a:ext uri="{FF2B5EF4-FFF2-40B4-BE49-F238E27FC236}">
                <a16:creationId xmlns:a16="http://schemas.microsoft.com/office/drawing/2014/main" id="{34DB2F16-AF5E-503C-72FA-C6C84A417A2B}"/>
              </a:ext>
            </a:extLst>
          </p:cNvPr>
          <p:cNvSpPr txBox="1"/>
          <p:nvPr/>
        </p:nvSpPr>
        <p:spPr>
          <a:xfrm>
            <a:off x="776967" y="1538749"/>
            <a:ext cx="47663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zh-CN" altLang="en-US" sz="96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调查分析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" name="矩形 6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<a:extLst>
              <a:ext uri="{FF2B5EF4-FFF2-40B4-BE49-F238E27FC236}">
                <a16:creationId xmlns:a16="http://schemas.microsoft.com/office/drawing/2014/main" id="{5C69FCD4-3113-4BD5-69E4-5D0761015BE3}"/>
              </a:ext>
            </a:extLst>
          </p:cNvPr>
          <p:cNvSpPr/>
          <p:nvPr/>
        </p:nvSpPr>
        <p:spPr>
          <a:xfrm>
            <a:off x="1148262" y="2986482"/>
            <a:ext cx="4011261" cy="72481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  <a:defRPr/>
            </a:pPr>
            <a:r>
              <a:rPr lang="en-US" altLang="zh-CN" sz="3600" dirty="0">
                <a:solidFill>
                  <a:prstClr val="white"/>
                </a:solidFill>
                <a:latin typeface="+mj-ea"/>
                <a:ea typeface="+mj-ea"/>
                <a:cs typeface="+mn-ea"/>
                <a:sym typeface="+mn-lt"/>
              </a:rPr>
              <a:t>Analysis of the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6107C768-E477-161F-F0A0-7BCA70B67930}"/>
              </a:ext>
            </a:extLst>
          </p:cNvPr>
          <p:cNvSpPr/>
          <p:nvPr/>
        </p:nvSpPr>
        <p:spPr>
          <a:xfrm>
            <a:off x="9975089" y="1341906"/>
            <a:ext cx="4433822" cy="443382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C7A5734-AC71-7E5D-79FB-2B90AA11EBDD}"/>
              </a:ext>
            </a:extLst>
          </p:cNvPr>
          <p:cNvCxnSpPr>
            <a:cxnSpLocks/>
          </p:cNvCxnSpPr>
          <p:nvPr/>
        </p:nvCxnSpPr>
        <p:spPr>
          <a:xfrm flipH="1">
            <a:off x="1272068" y="3900189"/>
            <a:ext cx="3589299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34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<a:extLst>
              <a:ext uri="{FF2B5EF4-FFF2-40B4-BE49-F238E27FC236}">
                <a16:creationId xmlns:a16="http://schemas.microsoft.com/office/drawing/2014/main" id="{E370AB86-4642-A9BB-BD7E-C5059AF99146}"/>
              </a:ext>
            </a:extLst>
          </p:cNvPr>
          <p:cNvSpPr txBox="1"/>
          <p:nvPr/>
        </p:nvSpPr>
        <p:spPr>
          <a:xfrm>
            <a:off x="709433" y="4357809"/>
            <a:ext cx="839401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zh-CN" sz="11500" b="1" dirty="0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  <a:cs typeface="+mn-ea"/>
                <a:sym typeface="+mn-lt"/>
              </a:rPr>
              <a:t>PART ONE</a:t>
            </a:r>
            <a:endParaRPr kumimoji="0" lang="zh-CN" altLang="en-US" sz="11500" b="1" i="0" u="none" strike="noStrike" kern="1200" cap="none" spc="0" normalizeH="0" baseline="0" noProof="0" dirty="0">
              <a:ln>
                <a:solidFill>
                  <a:schemeClr val="bg1"/>
                </a:solidFill>
              </a:ln>
              <a:noFill/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65052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" name="矩形 1139">
            <a:extLst>
              <a:ext uri="{FF2B5EF4-FFF2-40B4-BE49-F238E27FC236}">
                <a16:creationId xmlns:a16="http://schemas.microsoft.com/office/drawing/2014/main" id="{640E0592-EDDA-26EA-17E2-CBB002498DA5}"/>
              </a:ext>
            </a:extLst>
          </p:cNvPr>
          <p:cNvSpPr/>
          <p:nvPr/>
        </p:nvSpPr>
        <p:spPr>
          <a:xfrm>
            <a:off x="0" y="4586451"/>
            <a:ext cx="12192000" cy="2297680"/>
          </a:xfrm>
          <a:prstGeom prst="rect">
            <a:avLst/>
          </a:prstGeom>
          <a:solidFill>
            <a:srgbClr val="FD702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gradFill>
                <a:gsLst>
                  <a:gs pos="38000">
                    <a:srgbClr val="FD7028"/>
                  </a:gs>
                  <a:gs pos="100000">
                    <a:srgbClr val="D6DEDC">
                      <a:alpha val="0"/>
                    </a:srgbClr>
                  </a:gs>
                </a:gsLst>
                <a:lin ang="0" scaled="0"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41" name="圆: 空心 1140">
            <a:extLst>
              <a:ext uri="{FF2B5EF4-FFF2-40B4-BE49-F238E27FC236}">
                <a16:creationId xmlns:a16="http://schemas.microsoft.com/office/drawing/2014/main" id="{4F1AEF2E-6BDB-8E0E-0A5A-6A520DD084CE}"/>
              </a:ext>
            </a:extLst>
          </p:cNvPr>
          <p:cNvSpPr/>
          <p:nvPr/>
        </p:nvSpPr>
        <p:spPr>
          <a:xfrm>
            <a:off x="394720" y="622829"/>
            <a:ext cx="658094" cy="658094"/>
          </a:xfrm>
          <a:prstGeom prst="donut">
            <a:avLst>
              <a:gd name="adj" fmla="val 1871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142" name="直接连接符 1141">
            <a:extLst>
              <a:ext uri="{FF2B5EF4-FFF2-40B4-BE49-F238E27FC236}">
                <a16:creationId xmlns:a16="http://schemas.microsoft.com/office/drawing/2014/main" id="{A641DF68-5DB6-DED3-D6A0-7642085E1B99}"/>
              </a:ext>
            </a:extLst>
          </p:cNvPr>
          <p:cNvCxnSpPr/>
          <p:nvPr/>
        </p:nvCxnSpPr>
        <p:spPr>
          <a:xfrm>
            <a:off x="0" y="511918"/>
            <a:ext cx="12192000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18000"/>
              </a:sysClr>
            </a:solidFill>
            <a:prstDash val="solid"/>
            <a:miter lim="800000"/>
          </a:ln>
          <a:effectLst/>
        </p:spPr>
      </p:cxnSp>
      <p:sp>
        <p:nvSpPr>
          <p:cNvPr id="1145" name="圆: 空心 1144">
            <a:extLst>
              <a:ext uri="{FF2B5EF4-FFF2-40B4-BE49-F238E27FC236}">
                <a16:creationId xmlns:a16="http://schemas.microsoft.com/office/drawing/2014/main" id="{D1CEAA28-88C0-9925-B3DB-C65C8F945E44}"/>
              </a:ext>
            </a:extLst>
          </p:cNvPr>
          <p:cNvSpPr/>
          <p:nvPr/>
        </p:nvSpPr>
        <p:spPr>
          <a:xfrm>
            <a:off x="8838396" y="2244675"/>
            <a:ext cx="5741305" cy="5741305"/>
          </a:xfrm>
          <a:prstGeom prst="donut">
            <a:avLst>
              <a:gd name="adj" fmla="val 12554"/>
            </a:avLst>
          </a:prstGeom>
          <a:solidFill>
            <a:srgbClr val="ED7D31">
              <a:alpha val="3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149" name="直接连接符 1148">
            <a:extLst>
              <a:ext uri="{FF2B5EF4-FFF2-40B4-BE49-F238E27FC236}">
                <a16:creationId xmlns:a16="http://schemas.microsoft.com/office/drawing/2014/main" id="{C55626A2-EDA6-3115-095F-76B5ABFF7D50}"/>
              </a:ext>
            </a:extLst>
          </p:cNvPr>
          <p:cNvCxnSpPr>
            <a:cxnSpLocks/>
          </p:cNvCxnSpPr>
          <p:nvPr/>
        </p:nvCxnSpPr>
        <p:spPr>
          <a:xfrm>
            <a:off x="11726935" y="-146158"/>
            <a:ext cx="0" cy="7004158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18000"/>
              </a:sysClr>
            </a:solidFill>
            <a:prstDash val="solid"/>
            <a:miter lim="800000"/>
          </a:ln>
          <a:effectLst/>
        </p:spPr>
      </p:cxnSp>
      <p:grpSp>
        <p:nvGrpSpPr>
          <p:cNvPr id="1151" name="组合 1150">
            <a:extLst>
              <a:ext uri="{FF2B5EF4-FFF2-40B4-BE49-F238E27FC236}">
                <a16:creationId xmlns:a16="http://schemas.microsoft.com/office/drawing/2014/main" id="{E3638C7E-77AE-372F-D8A5-B91247990E2C}"/>
              </a:ext>
            </a:extLst>
          </p:cNvPr>
          <p:cNvGrpSpPr/>
          <p:nvPr/>
        </p:nvGrpSpPr>
        <p:grpSpPr>
          <a:xfrm>
            <a:off x="341353" y="5427406"/>
            <a:ext cx="1461514" cy="1280282"/>
            <a:chOff x="1162905" y="5516880"/>
            <a:chExt cx="1185401" cy="1038408"/>
          </a:xfrm>
          <a:solidFill>
            <a:srgbClr val="ED7D31">
              <a:lumMod val="20000"/>
              <a:lumOff val="80000"/>
              <a:alpha val="20000"/>
            </a:srgbClr>
          </a:solidFill>
        </p:grpSpPr>
        <p:grpSp>
          <p:nvGrpSpPr>
            <p:cNvPr id="1262" name="组合 1261">
              <a:extLst>
                <a:ext uri="{FF2B5EF4-FFF2-40B4-BE49-F238E27FC236}">
                  <a16:creationId xmlns:a16="http://schemas.microsoft.com/office/drawing/2014/main" id="{8AD97708-C9BD-AB09-6B49-01C9B7F7818C}"/>
                </a:ext>
              </a:extLst>
            </p:cNvPr>
            <p:cNvGrpSpPr/>
            <p:nvPr/>
          </p:nvGrpSpPr>
          <p:grpSpPr>
            <a:xfrm>
              <a:off x="1162905" y="5516880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1298" name="椭圆 1297">
                <a:extLst>
                  <a:ext uri="{FF2B5EF4-FFF2-40B4-BE49-F238E27FC236}">
                    <a16:creationId xmlns:a16="http://schemas.microsoft.com/office/drawing/2014/main" id="{97F9FEDF-53F8-49D1-9F7E-9C8CB1FF159D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99" name="椭圆 1298">
                <a:extLst>
                  <a:ext uri="{FF2B5EF4-FFF2-40B4-BE49-F238E27FC236}">
                    <a16:creationId xmlns:a16="http://schemas.microsoft.com/office/drawing/2014/main" id="{F9C5E569-55DD-B7D6-C9BA-1F6A41D7532D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00" name="椭圆 1299">
                <a:extLst>
                  <a:ext uri="{FF2B5EF4-FFF2-40B4-BE49-F238E27FC236}">
                    <a16:creationId xmlns:a16="http://schemas.microsoft.com/office/drawing/2014/main" id="{20C9CA48-F0C6-78A7-88B3-01E19CBECA30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01" name="椭圆 1300">
                <a:extLst>
                  <a:ext uri="{FF2B5EF4-FFF2-40B4-BE49-F238E27FC236}">
                    <a16:creationId xmlns:a16="http://schemas.microsoft.com/office/drawing/2014/main" id="{C694DF45-28DF-9DC0-8371-F3A4DCB7F45D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02" name="椭圆 1301">
                <a:extLst>
                  <a:ext uri="{FF2B5EF4-FFF2-40B4-BE49-F238E27FC236}">
                    <a16:creationId xmlns:a16="http://schemas.microsoft.com/office/drawing/2014/main" id="{C5E72D72-9476-852D-BFCA-B795C2DA7965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03" name="椭圆 1302">
                <a:extLst>
                  <a:ext uri="{FF2B5EF4-FFF2-40B4-BE49-F238E27FC236}">
                    <a16:creationId xmlns:a16="http://schemas.microsoft.com/office/drawing/2014/main" id="{6E0BF2CB-FD4C-6A37-6105-A09A18A91C79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263" name="组合 1262">
              <a:extLst>
                <a:ext uri="{FF2B5EF4-FFF2-40B4-BE49-F238E27FC236}">
                  <a16:creationId xmlns:a16="http://schemas.microsoft.com/office/drawing/2014/main" id="{CB45D2F2-01F4-6381-5961-D43A4E8D7792}"/>
                </a:ext>
              </a:extLst>
            </p:cNvPr>
            <p:cNvGrpSpPr/>
            <p:nvPr/>
          </p:nvGrpSpPr>
          <p:grpSpPr>
            <a:xfrm>
              <a:off x="1162905" y="5705683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1292" name="椭圆 1291">
                <a:extLst>
                  <a:ext uri="{FF2B5EF4-FFF2-40B4-BE49-F238E27FC236}">
                    <a16:creationId xmlns:a16="http://schemas.microsoft.com/office/drawing/2014/main" id="{68D70F7E-D08D-73AE-77F2-24A6270D6E3E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93" name="椭圆 1292">
                <a:extLst>
                  <a:ext uri="{FF2B5EF4-FFF2-40B4-BE49-F238E27FC236}">
                    <a16:creationId xmlns:a16="http://schemas.microsoft.com/office/drawing/2014/main" id="{BF7E2439-270F-8687-0D0B-11F6361F4B69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94" name="椭圆 1293">
                <a:extLst>
                  <a:ext uri="{FF2B5EF4-FFF2-40B4-BE49-F238E27FC236}">
                    <a16:creationId xmlns:a16="http://schemas.microsoft.com/office/drawing/2014/main" id="{AAC140F3-5DE5-3C67-D143-E20E954CA542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95" name="椭圆 1294">
                <a:extLst>
                  <a:ext uri="{FF2B5EF4-FFF2-40B4-BE49-F238E27FC236}">
                    <a16:creationId xmlns:a16="http://schemas.microsoft.com/office/drawing/2014/main" id="{8CE9F18D-65F7-380D-8A94-51080ACDAA6D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96" name="椭圆 1295">
                <a:extLst>
                  <a:ext uri="{FF2B5EF4-FFF2-40B4-BE49-F238E27FC236}">
                    <a16:creationId xmlns:a16="http://schemas.microsoft.com/office/drawing/2014/main" id="{13774EEF-3B65-AA52-CF31-C0C6FC7ED231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97" name="椭圆 1296">
                <a:extLst>
                  <a:ext uri="{FF2B5EF4-FFF2-40B4-BE49-F238E27FC236}">
                    <a16:creationId xmlns:a16="http://schemas.microsoft.com/office/drawing/2014/main" id="{792C977B-4531-53AC-0A6D-90C47C927CCD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264" name="组合 1263">
              <a:extLst>
                <a:ext uri="{FF2B5EF4-FFF2-40B4-BE49-F238E27FC236}">
                  <a16:creationId xmlns:a16="http://schemas.microsoft.com/office/drawing/2014/main" id="{014AE6A4-3DD7-49AD-B5D2-7AE9533A2C01}"/>
                </a:ext>
              </a:extLst>
            </p:cNvPr>
            <p:cNvGrpSpPr/>
            <p:nvPr/>
          </p:nvGrpSpPr>
          <p:grpSpPr>
            <a:xfrm>
              <a:off x="1162905" y="5894486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1286" name="椭圆 1285">
                <a:extLst>
                  <a:ext uri="{FF2B5EF4-FFF2-40B4-BE49-F238E27FC236}">
                    <a16:creationId xmlns:a16="http://schemas.microsoft.com/office/drawing/2014/main" id="{613DE61B-0C0B-EDEC-5109-B473E4EEECB1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87" name="椭圆 1286">
                <a:extLst>
                  <a:ext uri="{FF2B5EF4-FFF2-40B4-BE49-F238E27FC236}">
                    <a16:creationId xmlns:a16="http://schemas.microsoft.com/office/drawing/2014/main" id="{3608A04B-2899-4C70-7821-39F7092270C6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88" name="椭圆 1287">
                <a:extLst>
                  <a:ext uri="{FF2B5EF4-FFF2-40B4-BE49-F238E27FC236}">
                    <a16:creationId xmlns:a16="http://schemas.microsoft.com/office/drawing/2014/main" id="{E231379B-BA99-15C9-319C-4B0525B97A27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89" name="椭圆 1288">
                <a:extLst>
                  <a:ext uri="{FF2B5EF4-FFF2-40B4-BE49-F238E27FC236}">
                    <a16:creationId xmlns:a16="http://schemas.microsoft.com/office/drawing/2014/main" id="{7715DE37-7B24-E5FE-53F8-A100480CAC3C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90" name="椭圆 1289">
                <a:extLst>
                  <a:ext uri="{FF2B5EF4-FFF2-40B4-BE49-F238E27FC236}">
                    <a16:creationId xmlns:a16="http://schemas.microsoft.com/office/drawing/2014/main" id="{995A922E-E020-54A2-E7E3-7ECE2F180BE1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91" name="椭圆 1290">
                <a:extLst>
                  <a:ext uri="{FF2B5EF4-FFF2-40B4-BE49-F238E27FC236}">
                    <a16:creationId xmlns:a16="http://schemas.microsoft.com/office/drawing/2014/main" id="{B793F714-F486-5DCE-A659-4E0C07D996C4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265" name="组合 1264">
              <a:extLst>
                <a:ext uri="{FF2B5EF4-FFF2-40B4-BE49-F238E27FC236}">
                  <a16:creationId xmlns:a16="http://schemas.microsoft.com/office/drawing/2014/main" id="{ACEBB608-ED84-77E5-30DA-686B2A101E23}"/>
                </a:ext>
              </a:extLst>
            </p:cNvPr>
            <p:cNvGrpSpPr/>
            <p:nvPr/>
          </p:nvGrpSpPr>
          <p:grpSpPr>
            <a:xfrm>
              <a:off x="1162905" y="6083289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1280" name="椭圆 1279">
                <a:extLst>
                  <a:ext uri="{FF2B5EF4-FFF2-40B4-BE49-F238E27FC236}">
                    <a16:creationId xmlns:a16="http://schemas.microsoft.com/office/drawing/2014/main" id="{FD14EFC6-D804-3095-5962-BAC1D864BD77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81" name="椭圆 1280">
                <a:extLst>
                  <a:ext uri="{FF2B5EF4-FFF2-40B4-BE49-F238E27FC236}">
                    <a16:creationId xmlns:a16="http://schemas.microsoft.com/office/drawing/2014/main" id="{FFC22228-D942-EBB0-B4F6-5904EDC47A0D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82" name="椭圆 1281">
                <a:extLst>
                  <a:ext uri="{FF2B5EF4-FFF2-40B4-BE49-F238E27FC236}">
                    <a16:creationId xmlns:a16="http://schemas.microsoft.com/office/drawing/2014/main" id="{4CDD76DA-E819-8089-8512-6C17E6E2AD00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83" name="椭圆 1282">
                <a:extLst>
                  <a:ext uri="{FF2B5EF4-FFF2-40B4-BE49-F238E27FC236}">
                    <a16:creationId xmlns:a16="http://schemas.microsoft.com/office/drawing/2014/main" id="{7E883A71-A9C2-78E0-3631-382FE29951A9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84" name="椭圆 1283">
                <a:extLst>
                  <a:ext uri="{FF2B5EF4-FFF2-40B4-BE49-F238E27FC236}">
                    <a16:creationId xmlns:a16="http://schemas.microsoft.com/office/drawing/2014/main" id="{40120A83-2E3B-1D3B-5F30-91FBEF60DBDC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85" name="椭圆 1284">
                <a:extLst>
                  <a:ext uri="{FF2B5EF4-FFF2-40B4-BE49-F238E27FC236}">
                    <a16:creationId xmlns:a16="http://schemas.microsoft.com/office/drawing/2014/main" id="{DA1C987E-DB90-CC07-C9C3-0E574AF1CF72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266" name="组合 1265">
              <a:extLst>
                <a:ext uri="{FF2B5EF4-FFF2-40B4-BE49-F238E27FC236}">
                  <a16:creationId xmlns:a16="http://schemas.microsoft.com/office/drawing/2014/main" id="{C2FE96D4-E162-2252-E15E-E1F42D93E367}"/>
                </a:ext>
              </a:extLst>
            </p:cNvPr>
            <p:cNvGrpSpPr/>
            <p:nvPr/>
          </p:nvGrpSpPr>
          <p:grpSpPr>
            <a:xfrm>
              <a:off x="1162905" y="6272092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1274" name="椭圆 1273">
                <a:extLst>
                  <a:ext uri="{FF2B5EF4-FFF2-40B4-BE49-F238E27FC236}">
                    <a16:creationId xmlns:a16="http://schemas.microsoft.com/office/drawing/2014/main" id="{0F7BAD87-0161-8108-7078-81898E8D045F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75" name="椭圆 1274">
                <a:extLst>
                  <a:ext uri="{FF2B5EF4-FFF2-40B4-BE49-F238E27FC236}">
                    <a16:creationId xmlns:a16="http://schemas.microsoft.com/office/drawing/2014/main" id="{0337E0FF-8C78-77B0-B1E2-B5BBBA306DBC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76" name="椭圆 1275">
                <a:extLst>
                  <a:ext uri="{FF2B5EF4-FFF2-40B4-BE49-F238E27FC236}">
                    <a16:creationId xmlns:a16="http://schemas.microsoft.com/office/drawing/2014/main" id="{E68E70F3-B2A7-9A10-D33C-7016D1A1CEF0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77" name="椭圆 1276">
                <a:extLst>
                  <a:ext uri="{FF2B5EF4-FFF2-40B4-BE49-F238E27FC236}">
                    <a16:creationId xmlns:a16="http://schemas.microsoft.com/office/drawing/2014/main" id="{7A3C4636-2876-1B16-6705-FBADBF3367D3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78" name="椭圆 1277">
                <a:extLst>
                  <a:ext uri="{FF2B5EF4-FFF2-40B4-BE49-F238E27FC236}">
                    <a16:creationId xmlns:a16="http://schemas.microsoft.com/office/drawing/2014/main" id="{6DE72F00-0225-629B-73BF-E502E34EC2AF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79" name="椭圆 1278">
                <a:extLst>
                  <a:ext uri="{FF2B5EF4-FFF2-40B4-BE49-F238E27FC236}">
                    <a16:creationId xmlns:a16="http://schemas.microsoft.com/office/drawing/2014/main" id="{C22ED533-8D9A-3245-1D59-0D933D4DBC93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267" name="组合 1266">
              <a:extLst>
                <a:ext uri="{FF2B5EF4-FFF2-40B4-BE49-F238E27FC236}">
                  <a16:creationId xmlns:a16="http://schemas.microsoft.com/office/drawing/2014/main" id="{1033CBAA-FE49-D45F-5C5B-7BBC81712A89}"/>
                </a:ext>
              </a:extLst>
            </p:cNvPr>
            <p:cNvGrpSpPr/>
            <p:nvPr/>
          </p:nvGrpSpPr>
          <p:grpSpPr>
            <a:xfrm>
              <a:off x="1162905" y="6460893"/>
              <a:ext cx="1185401" cy="94395"/>
              <a:chOff x="1162905" y="5516880"/>
              <a:chExt cx="1185401" cy="94395"/>
            </a:xfrm>
            <a:grpFill/>
          </p:grpSpPr>
          <p:sp>
            <p:nvSpPr>
              <p:cNvPr id="1268" name="椭圆 1267">
                <a:extLst>
                  <a:ext uri="{FF2B5EF4-FFF2-40B4-BE49-F238E27FC236}">
                    <a16:creationId xmlns:a16="http://schemas.microsoft.com/office/drawing/2014/main" id="{24D5E979-2A95-4814-AD15-A774EC760ABB}"/>
                  </a:ext>
                </a:extLst>
              </p:cNvPr>
              <p:cNvSpPr/>
              <p:nvPr/>
            </p:nvSpPr>
            <p:spPr>
              <a:xfrm>
                <a:off x="1162905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69" name="椭圆 1268">
                <a:extLst>
                  <a:ext uri="{FF2B5EF4-FFF2-40B4-BE49-F238E27FC236}">
                    <a16:creationId xmlns:a16="http://schemas.microsoft.com/office/drawing/2014/main" id="{48D4AFE9-0B73-768C-73B3-9523854532D0}"/>
                  </a:ext>
                </a:extLst>
              </p:cNvPr>
              <p:cNvSpPr/>
              <p:nvPr/>
            </p:nvSpPr>
            <p:spPr>
              <a:xfrm>
                <a:off x="1381106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70" name="椭圆 1269">
                <a:extLst>
                  <a:ext uri="{FF2B5EF4-FFF2-40B4-BE49-F238E27FC236}">
                    <a16:creationId xmlns:a16="http://schemas.microsoft.com/office/drawing/2014/main" id="{5DBBE508-7B9E-D0D3-AE68-3CCA61D25316}"/>
                  </a:ext>
                </a:extLst>
              </p:cNvPr>
              <p:cNvSpPr/>
              <p:nvPr/>
            </p:nvSpPr>
            <p:spPr>
              <a:xfrm>
                <a:off x="1599307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71" name="椭圆 1270">
                <a:extLst>
                  <a:ext uri="{FF2B5EF4-FFF2-40B4-BE49-F238E27FC236}">
                    <a16:creationId xmlns:a16="http://schemas.microsoft.com/office/drawing/2014/main" id="{21639BC7-2A71-A114-A4F5-4D85938CB980}"/>
                  </a:ext>
                </a:extLst>
              </p:cNvPr>
              <p:cNvSpPr/>
              <p:nvPr/>
            </p:nvSpPr>
            <p:spPr>
              <a:xfrm>
                <a:off x="1817508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72" name="椭圆 1271">
                <a:extLst>
                  <a:ext uri="{FF2B5EF4-FFF2-40B4-BE49-F238E27FC236}">
                    <a16:creationId xmlns:a16="http://schemas.microsoft.com/office/drawing/2014/main" id="{2771AEAF-A073-67EA-9E8B-4D5C533D97A0}"/>
                  </a:ext>
                </a:extLst>
              </p:cNvPr>
              <p:cNvSpPr/>
              <p:nvPr/>
            </p:nvSpPr>
            <p:spPr>
              <a:xfrm>
                <a:off x="2035709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73" name="椭圆 1272">
                <a:extLst>
                  <a:ext uri="{FF2B5EF4-FFF2-40B4-BE49-F238E27FC236}">
                    <a16:creationId xmlns:a16="http://schemas.microsoft.com/office/drawing/2014/main" id="{A072BF19-28F7-AF64-CB72-AA8701673528}"/>
                  </a:ext>
                </a:extLst>
              </p:cNvPr>
              <p:cNvSpPr/>
              <p:nvPr/>
            </p:nvSpPr>
            <p:spPr>
              <a:xfrm>
                <a:off x="2253911" y="5516880"/>
                <a:ext cx="94395" cy="94395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cxnSp>
        <p:nvCxnSpPr>
          <p:cNvPr id="1152" name="直接连接符 1151">
            <a:extLst>
              <a:ext uri="{FF2B5EF4-FFF2-40B4-BE49-F238E27FC236}">
                <a16:creationId xmlns:a16="http://schemas.microsoft.com/office/drawing/2014/main" id="{90CF4CE0-3FFD-D5E5-85FE-941CB573A6DE}"/>
              </a:ext>
            </a:extLst>
          </p:cNvPr>
          <p:cNvCxnSpPr/>
          <p:nvPr/>
        </p:nvCxnSpPr>
        <p:spPr>
          <a:xfrm>
            <a:off x="152400" y="664318"/>
            <a:ext cx="12192000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18000"/>
              </a:sysClr>
            </a:solidFill>
            <a:prstDash val="solid"/>
            <a:miter lim="800000"/>
          </a:ln>
          <a:effectLst/>
        </p:spPr>
      </p:cxnSp>
      <p:grpSp>
        <p:nvGrpSpPr>
          <p:cNvPr id="1352" name="组合 1351">
            <a:extLst>
              <a:ext uri="{FF2B5EF4-FFF2-40B4-BE49-F238E27FC236}">
                <a16:creationId xmlns:a16="http://schemas.microsoft.com/office/drawing/2014/main" id="{5C981EEE-2FB7-F308-110E-3ADA8C514241}"/>
              </a:ext>
            </a:extLst>
          </p:cNvPr>
          <p:cNvGrpSpPr/>
          <p:nvPr/>
        </p:nvGrpSpPr>
        <p:grpSpPr>
          <a:xfrm>
            <a:off x="1069146" y="624221"/>
            <a:ext cx="4202185" cy="551946"/>
            <a:chOff x="384366" y="624221"/>
            <a:chExt cx="4202185" cy="551946"/>
          </a:xfrm>
        </p:grpSpPr>
        <p:sp>
          <p:nvSpPr>
            <p:cNvPr id="1150" name="文本框 6">
              <a:extLst>
                <a:ext uri="{FF2B5EF4-FFF2-40B4-BE49-F238E27FC236}">
                  <a16:creationId xmlns:a16="http://schemas.microsoft.com/office/drawing/2014/main" id="{C14B37BD-236B-CCFE-D9FB-DD3EAE7B6722}"/>
                </a:ext>
              </a:extLst>
            </p:cNvPr>
            <p:cNvSpPr txBox="1"/>
            <p:nvPr/>
          </p:nvSpPr>
          <p:spPr>
            <a:xfrm>
              <a:off x="384366" y="624221"/>
              <a:ext cx="1511564" cy="551946"/>
            </a:xfrm>
            <a:prstGeom prst="rect">
              <a:avLst/>
            </a:prstGeom>
            <a:noFill/>
            <a:effectLst>
              <a:outerShdw blurRad="596900" algn="ctr" rotWithShape="0">
                <a:prstClr val="black">
                  <a:alpha val="16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调查分析</a:t>
              </a:r>
            </a:p>
          </p:txBody>
        </p:sp>
        <p:sp>
          <p:nvSpPr>
            <p:cNvPr id="1346" name="矩形 1345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  <a:extLst>
                <a:ext uri="{FF2B5EF4-FFF2-40B4-BE49-F238E27FC236}">
                  <a16:creationId xmlns:a16="http://schemas.microsoft.com/office/drawing/2014/main" id="{2C385602-568E-5308-05BC-F5401159678F}"/>
                </a:ext>
              </a:extLst>
            </p:cNvPr>
            <p:cNvSpPr/>
            <p:nvPr/>
          </p:nvSpPr>
          <p:spPr>
            <a:xfrm>
              <a:off x="1617926" y="814524"/>
              <a:ext cx="2968625" cy="33845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  <a:defRPr/>
              </a:pPr>
              <a:r>
                <a:rPr lang="en-US" altLang="zh-CN" sz="1400" dirty="0">
                  <a:solidFill>
                    <a:schemeClr val="tx1">
                      <a:alpha val="78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Analysis of the</a:t>
              </a:r>
            </a:p>
          </p:txBody>
        </p:sp>
      </p:grpSp>
      <p:sp>
        <p:nvSpPr>
          <p:cNvPr id="1157" name="矩形: 圆角 1156">
            <a:extLst>
              <a:ext uri="{FF2B5EF4-FFF2-40B4-BE49-F238E27FC236}">
                <a16:creationId xmlns:a16="http://schemas.microsoft.com/office/drawing/2014/main" id="{9D0E43C5-5E7F-0E74-E3B3-76BACBCB61D1}"/>
              </a:ext>
            </a:extLst>
          </p:cNvPr>
          <p:cNvSpPr/>
          <p:nvPr/>
        </p:nvSpPr>
        <p:spPr>
          <a:xfrm>
            <a:off x="379202" y="2928553"/>
            <a:ext cx="5545218" cy="3664179"/>
          </a:xfrm>
          <a:prstGeom prst="roundRect">
            <a:avLst>
              <a:gd name="adj" fmla="val 5021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939800" algn="ctr" rotWithShape="0">
              <a:srgbClr val="FD7028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55" name="矩形: 圆角 1254">
            <a:extLst>
              <a:ext uri="{FF2B5EF4-FFF2-40B4-BE49-F238E27FC236}">
                <a16:creationId xmlns:a16="http://schemas.microsoft.com/office/drawing/2014/main" id="{032F846E-A93B-C0CA-3FD4-A84EC41A84D8}"/>
              </a:ext>
            </a:extLst>
          </p:cNvPr>
          <p:cNvSpPr/>
          <p:nvPr/>
        </p:nvSpPr>
        <p:spPr>
          <a:xfrm>
            <a:off x="395291" y="2537079"/>
            <a:ext cx="2303763" cy="590017"/>
          </a:xfrm>
          <a:prstGeom prst="roundRect">
            <a:avLst/>
          </a:prstGeom>
          <a:solidFill>
            <a:srgbClr val="FD702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56" name="文本框 1255">
            <a:extLst>
              <a:ext uri="{FF2B5EF4-FFF2-40B4-BE49-F238E27FC236}">
                <a16:creationId xmlns:a16="http://schemas.microsoft.com/office/drawing/2014/main" id="{D7356DA6-A71D-3D8A-E64C-DEA738181B84}"/>
              </a:ext>
            </a:extLst>
          </p:cNvPr>
          <p:cNvSpPr txBox="1"/>
          <p:nvPr/>
        </p:nvSpPr>
        <p:spPr>
          <a:xfrm>
            <a:off x="777175" y="2668367"/>
            <a:ext cx="1848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>
                <a:solidFill>
                  <a:prstClr val="white"/>
                </a:solidFill>
                <a:latin typeface="+mj-ea"/>
                <a:ea typeface="+mj-ea"/>
              </a:rPr>
              <a:t>输入您的标题</a:t>
            </a:r>
          </a:p>
        </p:txBody>
      </p:sp>
      <p:sp>
        <p:nvSpPr>
          <p:cNvPr id="1257" name="iconfont-11253-5330030">
            <a:extLst>
              <a:ext uri="{FF2B5EF4-FFF2-40B4-BE49-F238E27FC236}">
                <a16:creationId xmlns:a16="http://schemas.microsoft.com/office/drawing/2014/main" id="{F7C8EA08-4AE9-ABDA-F6C3-20E58006DA1F}"/>
              </a:ext>
            </a:extLst>
          </p:cNvPr>
          <p:cNvSpPr/>
          <p:nvPr/>
        </p:nvSpPr>
        <p:spPr>
          <a:xfrm>
            <a:off x="657402" y="2701592"/>
            <a:ext cx="186375" cy="289835"/>
          </a:xfrm>
          <a:custGeom>
            <a:avLst/>
            <a:gdLst>
              <a:gd name="T0" fmla="*/ 6462 w 6462"/>
              <a:gd name="T1" fmla="*/ 3264 h 10048"/>
              <a:gd name="T2" fmla="*/ 5640 w 6462"/>
              <a:gd name="T3" fmla="*/ 5410 h 10048"/>
              <a:gd name="T4" fmla="*/ 3606 w 6462"/>
              <a:gd name="T5" fmla="*/ 6457 h 10048"/>
              <a:gd name="T6" fmla="*/ 3606 w 6462"/>
              <a:gd name="T7" fmla="*/ 7909 h 10048"/>
              <a:gd name="T8" fmla="*/ 4856 w 6462"/>
              <a:gd name="T9" fmla="*/ 7909 h 10048"/>
              <a:gd name="T10" fmla="*/ 4983 w 6462"/>
              <a:gd name="T11" fmla="*/ 7959 h 10048"/>
              <a:gd name="T12" fmla="*/ 5033 w 6462"/>
              <a:gd name="T13" fmla="*/ 8086 h 10048"/>
              <a:gd name="T14" fmla="*/ 5033 w 6462"/>
              <a:gd name="T15" fmla="*/ 8443 h 10048"/>
              <a:gd name="T16" fmla="*/ 4983 w 6462"/>
              <a:gd name="T17" fmla="*/ 8570 h 10048"/>
              <a:gd name="T18" fmla="*/ 4856 w 6462"/>
              <a:gd name="T19" fmla="*/ 8620 h 10048"/>
              <a:gd name="T20" fmla="*/ 3606 w 6462"/>
              <a:gd name="T21" fmla="*/ 8620 h 10048"/>
              <a:gd name="T22" fmla="*/ 3606 w 6462"/>
              <a:gd name="T23" fmla="*/ 9870 h 10048"/>
              <a:gd name="T24" fmla="*/ 3556 w 6462"/>
              <a:gd name="T25" fmla="*/ 9998 h 10048"/>
              <a:gd name="T26" fmla="*/ 3428 w 6462"/>
              <a:gd name="T27" fmla="*/ 10048 h 10048"/>
              <a:gd name="T28" fmla="*/ 3072 w 6462"/>
              <a:gd name="T29" fmla="*/ 10048 h 10048"/>
              <a:gd name="T30" fmla="*/ 2945 w 6462"/>
              <a:gd name="T31" fmla="*/ 9998 h 10048"/>
              <a:gd name="T32" fmla="*/ 2895 w 6462"/>
              <a:gd name="T33" fmla="*/ 9870 h 10048"/>
              <a:gd name="T34" fmla="*/ 2895 w 6462"/>
              <a:gd name="T35" fmla="*/ 8620 h 10048"/>
              <a:gd name="T36" fmla="*/ 1640 w 6462"/>
              <a:gd name="T37" fmla="*/ 8620 h 10048"/>
              <a:gd name="T38" fmla="*/ 1512 w 6462"/>
              <a:gd name="T39" fmla="*/ 8570 h 10048"/>
              <a:gd name="T40" fmla="*/ 1462 w 6462"/>
              <a:gd name="T41" fmla="*/ 8443 h 10048"/>
              <a:gd name="T42" fmla="*/ 1462 w 6462"/>
              <a:gd name="T43" fmla="*/ 8086 h 10048"/>
              <a:gd name="T44" fmla="*/ 1512 w 6462"/>
              <a:gd name="T45" fmla="*/ 7959 h 10048"/>
              <a:gd name="T46" fmla="*/ 1640 w 6462"/>
              <a:gd name="T47" fmla="*/ 7909 h 10048"/>
              <a:gd name="T48" fmla="*/ 2890 w 6462"/>
              <a:gd name="T49" fmla="*/ 7909 h 10048"/>
              <a:gd name="T50" fmla="*/ 2890 w 6462"/>
              <a:gd name="T51" fmla="*/ 6456 h 10048"/>
              <a:gd name="T52" fmla="*/ 1375 w 6462"/>
              <a:gd name="T53" fmla="*/ 5881 h 10048"/>
              <a:gd name="T54" fmla="*/ 337 w 6462"/>
              <a:gd name="T55" fmla="*/ 4631 h 10048"/>
              <a:gd name="T56" fmla="*/ 43 w 6462"/>
              <a:gd name="T57" fmla="*/ 3001 h 10048"/>
              <a:gd name="T58" fmla="*/ 493 w 6462"/>
              <a:gd name="T59" fmla="*/ 1611 h 10048"/>
              <a:gd name="T60" fmla="*/ 1508 w 6462"/>
              <a:gd name="T61" fmla="*/ 561 h 10048"/>
              <a:gd name="T62" fmla="*/ 2878 w 6462"/>
              <a:gd name="T63" fmla="*/ 70 h 10048"/>
              <a:gd name="T64" fmla="*/ 4660 w 6462"/>
              <a:gd name="T65" fmla="*/ 371 h 10048"/>
              <a:gd name="T66" fmla="*/ 5977 w 6462"/>
              <a:gd name="T67" fmla="*/ 1555 h 10048"/>
              <a:gd name="T68" fmla="*/ 6462 w 6462"/>
              <a:gd name="T69" fmla="*/ 3264 h 10048"/>
              <a:gd name="T70" fmla="*/ 1481 w 6462"/>
              <a:gd name="T71" fmla="*/ 1498 h 10048"/>
              <a:gd name="T72" fmla="*/ 747 w 6462"/>
              <a:gd name="T73" fmla="*/ 3264 h 10048"/>
              <a:gd name="T74" fmla="*/ 1481 w 6462"/>
              <a:gd name="T75" fmla="*/ 5030 h 10048"/>
              <a:gd name="T76" fmla="*/ 3247 w 6462"/>
              <a:gd name="T77" fmla="*/ 5764 h 10048"/>
              <a:gd name="T78" fmla="*/ 5013 w 6462"/>
              <a:gd name="T79" fmla="*/ 5030 h 10048"/>
              <a:gd name="T80" fmla="*/ 5747 w 6462"/>
              <a:gd name="T81" fmla="*/ 3264 h 10048"/>
              <a:gd name="T82" fmla="*/ 5013 w 6462"/>
              <a:gd name="T83" fmla="*/ 1498 h 10048"/>
              <a:gd name="T84" fmla="*/ 3247 w 6462"/>
              <a:gd name="T85" fmla="*/ 764 h 10048"/>
              <a:gd name="T86" fmla="*/ 1481 w 6462"/>
              <a:gd name="T87" fmla="*/ 1498 h 10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62" h="10048">
                <a:moveTo>
                  <a:pt x="6462" y="3264"/>
                </a:moveTo>
                <a:cubicBezTo>
                  <a:pt x="6462" y="4086"/>
                  <a:pt x="6187" y="4801"/>
                  <a:pt x="5640" y="5410"/>
                </a:cubicBezTo>
                <a:cubicBezTo>
                  <a:pt x="5091" y="6018"/>
                  <a:pt x="4413" y="6368"/>
                  <a:pt x="3606" y="6457"/>
                </a:cubicBezTo>
                <a:lnTo>
                  <a:pt x="3606" y="7909"/>
                </a:lnTo>
                <a:lnTo>
                  <a:pt x="4856" y="7909"/>
                </a:lnTo>
                <a:cubicBezTo>
                  <a:pt x="4907" y="7909"/>
                  <a:pt x="4951" y="7925"/>
                  <a:pt x="4983" y="7959"/>
                </a:cubicBezTo>
                <a:cubicBezTo>
                  <a:pt x="5017" y="7993"/>
                  <a:pt x="5033" y="8035"/>
                  <a:pt x="5033" y="8086"/>
                </a:cubicBezTo>
                <a:lnTo>
                  <a:pt x="5033" y="8443"/>
                </a:lnTo>
                <a:cubicBezTo>
                  <a:pt x="5033" y="8494"/>
                  <a:pt x="5017" y="8538"/>
                  <a:pt x="4983" y="8570"/>
                </a:cubicBezTo>
                <a:cubicBezTo>
                  <a:pt x="4950" y="8604"/>
                  <a:pt x="4907" y="8620"/>
                  <a:pt x="4856" y="8620"/>
                </a:cubicBezTo>
                <a:lnTo>
                  <a:pt x="3606" y="8620"/>
                </a:lnTo>
                <a:lnTo>
                  <a:pt x="3606" y="9870"/>
                </a:lnTo>
                <a:cubicBezTo>
                  <a:pt x="3606" y="9921"/>
                  <a:pt x="3590" y="9965"/>
                  <a:pt x="3556" y="9998"/>
                </a:cubicBezTo>
                <a:cubicBezTo>
                  <a:pt x="3522" y="10031"/>
                  <a:pt x="3480" y="10048"/>
                  <a:pt x="3428" y="10048"/>
                </a:cubicBezTo>
                <a:lnTo>
                  <a:pt x="3072" y="10048"/>
                </a:lnTo>
                <a:cubicBezTo>
                  <a:pt x="3021" y="10048"/>
                  <a:pt x="2977" y="10031"/>
                  <a:pt x="2945" y="9998"/>
                </a:cubicBezTo>
                <a:cubicBezTo>
                  <a:pt x="2911" y="9964"/>
                  <a:pt x="2895" y="9921"/>
                  <a:pt x="2895" y="9870"/>
                </a:cubicBezTo>
                <a:lnTo>
                  <a:pt x="2895" y="8620"/>
                </a:lnTo>
                <a:lnTo>
                  <a:pt x="1640" y="8620"/>
                </a:lnTo>
                <a:cubicBezTo>
                  <a:pt x="1588" y="8620"/>
                  <a:pt x="1544" y="8604"/>
                  <a:pt x="1512" y="8570"/>
                </a:cubicBezTo>
                <a:cubicBezTo>
                  <a:pt x="1478" y="8536"/>
                  <a:pt x="1462" y="8494"/>
                  <a:pt x="1462" y="8443"/>
                </a:cubicBezTo>
                <a:lnTo>
                  <a:pt x="1462" y="8086"/>
                </a:lnTo>
                <a:cubicBezTo>
                  <a:pt x="1462" y="8035"/>
                  <a:pt x="1478" y="7991"/>
                  <a:pt x="1512" y="7959"/>
                </a:cubicBezTo>
                <a:cubicBezTo>
                  <a:pt x="1546" y="7925"/>
                  <a:pt x="1588" y="7909"/>
                  <a:pt x="1640" y="7909"/>
                </a:cubicBezTo>
                <a:lnTo>
                  <a:pt x="2890" y="7909"/>
                </a:lnTo>
                <a:lnTo>
                  <a:pt x="2890" y="6456"/>
                </a:lnTo>
                <a:cubicBezTo>
                  <a:pt x="2332" y="6396"/>
                  <a:pt x="1826" y="6205"/>
                  <a:pt x="1375" y="5881"/>
                </a:cubicBezTo>
                <a:cubicBezTo>
                  <a:pt x="923" y="5558"/>
                  <a:pt x="576" y="5140"/>
                  <a:pt x="337" y="4631"/>
                </a:cubicBezTo>
                <a:cubicBezTo>
                  <a:pt x="98" y="4122"/>
                  <a:pt x="0" y="3579"/>
                  <a:pt x="43" y="3001"/>
                </a:cubicBezTo>
                <a:cubicBezTo>
                  <a:pt x="85" y="2503"/>
                  <a:pt x="233" y="2040"/>
                  <a:pt x="493" y="1611"/>
                </a:cubicBezTo>
                <a:cubicBezTo>
                  <a:pt x="752" y="1184"/>
                  <a:pt x="1091" y="834"/>
                  <a:pt x="1508" y="561"/>
                </a:cubicBezTo>
                <a:cubicBezTo>
                  <a:pt x="1927" y="290"/>
                  <a:pt x="2385" y="126"/>
                  <a:pt x="2878" y="70"/>
                </a:cubicBezTo>
                <a:cubicBezTo>
                  <a:pt x="3511" y="0"/>
                  <a:pt x="4103" y="99"/>
                  <a:pt x="4660" y="371"/>
                </a:cubicBezTo>
                <a:cubicBezTo>
                  <a:pt x="5213" y="643"/>
                  <a:pt x="5652" y="1036"/>
                  <a:pt x="5977" y="1555"/>
                </a:cubicBezTo>
                <a:cubicBezTo>
                  <a:pt x="6301" y="2074"/>
                  <a:pt x="6462" y="2643"/>
                  <a:pt x="6462" y="3264"/>
                </a:cubicBezTo>
                <a:close/>
                <a:moveTo>
                  <a:pt x="1481" y="1498"/>
                </a:moveTo>
                <a:cubicBezTo>
                  <a:pt x="991" y="1986"/>
                  <a:pt x="747" y="2575"/>
                  <a:pt x="747" y="3264"/>
                </a:cubicBezTo>
                <a:cubicBezTo>
                  <a:pt x="747" y="3951"/>
                  <a:pt x="991" y="4541"/>
                  <a:pt x="1481" y="5030"/>
                </a:cubicBezTo>
                <a:cubicBezTo>
                  <a:pt x="1971" y="5519"/>
                  <a:pt x="2558" y="5764"/>
                  <a:pt x="3247" y="5764"/>
                </a:cubicBezTo>
                <a:cubicBezTo>
                  <a:pt x="3935" y="5764"/>
                  <a:pt x="4525" y="5520"/>
                  <a:pt x="5013" y="5030"/>
                </a:cubicBezTo>
                <a:cubicBezTo>
                  <a:pt x="5503" y="4540"/>
                  <a:pt x="5747" y="3953"/>
                  <a:pt x="5747" y="3264"/>
                </a:cubicBezTo>
                <a:cubicBezTo>
                  <a:pt x="5747" y="2576"/>
                  <a:pt x="5503" y="1986"/>
                  <a:pt x="5013" y="1498"/>
                </a:cubicBezTo>
                <a:cubicBezTo>
                  <a:pt x="4523" y="1008"/>
                  <a:pt x="3936" y="764"/>
                  <a:pt x="3247" y="764"/>
                </a:cubicBezTo>
                <a:cubicBezTo>
                  <a:pt x="2558" y="764"/>
                  <a:pt x="1971" y="1008"/>
                  <a:pt x="1481" y="1498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graphicFrame>
        <p:nvGraphicFramePr>
          <p:cNvPr id="1355" name="图表 1354">
            <a:extLst>
              <a:ext uri="{FF2B5EF4-FFF2-40B4-BE49-F238E27FC236}">
                <a16:creationId xmlns:a16="http://schemas.microsoft.com/office/drawing/2014/main" id="{F3E47AC4-D790-4984-FB75-1F33FF2CF1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6923703"/>
              </p:ext>
            </p:extLst>
          </p:nvPr>
        </p:nvGraphicFramePr>
        <p:xfrm>
          <a:off x="676941" y="3148030"/>
          <a:ext cx="5010210" cy="3261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360" name="组合 1359">
            <a:extLst>
              <a:ext uri="{FF2B5EF4-FFF2-40B4-BE49-F238E27FC236}">
                <a16:creationId xmlns:a16="http://schemas.microsoft.com/office/drawing/2014/main" id="{88412B98-3E1B-EC0D-A789-A23A4B2D6978}"/>
              </a:ext>
            </a:extLst>
          </p:cNvPr>
          <p:cNvGrpSpPr/>
          <p:nvPr/>
        </p:nvGrpSpPr>
        <p:grpSpPr>
          <a:xfrm>
            <a:off x="6090001" y="2432600"/>
            <a:ext cx="5730822" cy="4242881"/>
            <a:chOff x="6273686" y="2432600"/>
            <a:chExt cx="5730822" cy="4242881"/>
          </a:xfrm>
        </p:grpSpPr>
        <p:sp>
          <p:nvSpPr>
            <p:cNvPr id="1154" name="圆: 空心 1153">
              <a:extLst>
                <a:ext uri="{FF2B5EF4-FFF2-40B4-BE49-F238E27FC236}">
                  <a16:creationId xmlns:a16="http://schemas.microsoft.com/office/drawing/2014/main" id="{17B2A3D2-E703-E991-1778-9441A9A6D023}"/>
                </a:ext>
              </a:extLst>
            </p:cNvPr>
            <p:cNvSpPr/>
            <p:nvPr/>
          </p:nvSpPr>
          <p:spPr>
            <a:xfrm>
              <a:off x="11442047" y="2432600"/>
              <a:ext cx="195227" cy="195227"/>
            </a:xfrm>
            <a:prstGeom prst="donut">
              <a:avLst>
                <a:gd name="adj" fmla="val 11803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5" name="圆: 空心 1154">
              <a:extLst>
                <a:ext uri="{FF2B5EF4-FFF2-40B4-BE49-F238E27FC236}">
                  <a16:creationId xmlns:a16="http://schemas.microsoft.com/office/drawing/2014/main" id="{C221AFF1-6C0A-FE30-5D86-7538B96A7F93}"/>
                </a:ext>
              </a:extLst>
            </p:cNvPr>
            <p:cNvSpPr/>
            <p:nvPr/>
          </p:nvSpPr>
          <p:spPr>
            <a:xfrm>
              <a:off x="11442047" y="2709419"/>
              <a:ext cx="195227" cy="195227"/>
            </a:xfrm>
            <a:prstGeom prst="donut">
              <a:avLst>
                <a:gd name="adj" fmla="val 11803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6" name="圆: 空心 1155">
              <a:extLst>
                <a:ext uri="{FF2B5EF4-FFF2-40B4-BE49-F238E27FC236}">
                  <a16:creationId xmlns:a16="http://schemas.microsoft.com/office/drawing/2014/main" id="{3CB62D15-5B40-0138-E82E-EA7ADFA78CE3}"/>
                </a:ext>
              </a:extLst>
            </p:cNvPr>
            <p:cNvSpPr/>
            <p:nvPr/>
          </p:nvSpPr>
          <p:spPr>
            <a:xfrm>
              <a:off x="11442047" y="2962386"/>
              <a:ext cx="195227" cy="195227"/>
            </a:xfrm>
            <a:prstGeom prst="donut">
              <a:avLst>
                <a:gd name="adj" fmla="val 11803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4" name="矩形: 圆角 1173">
              <a:extLst>
                <a:ext uri="{FF2B5EF4-FFF2-40B4-BE49-F238E27FC236}">
                  <a16:creationId xmlns:a16="http://schemas.microsoft.com/office/drawing/2014/main" id="{192CEE35-E70C-9775-A757-B92D9A0C9011}"/>
                </a:ext>
              </a:extLst>
            </p:cNvPr>
            <p:cNvSpPr/>
            <p:nvPr/>
          </p:nvSpPr>
          <p:spPr>
            <a:xfrm>
              <a:off x="6459290" y="3011302"/>
              <a:ext cx="5545218" cy="3664179"/>
            </a:xfrm>
            <a:prstGeom prst="roundRect">
              <a:avLst>
                <a:gd name="adj" fmla="val 5021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39800" algn="ctr" rotWithShape="0">
                <a:srgbClr val="FD7028">
                  <a:alpha val="40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5" name="矩形: 圆角 1174">
              <a:extLst>
                <a:ext uri="{FF2B5EF4-FFF2-40B4-BE49-F238E27FC236}">
                  <a16:creationId xmlns:a16="http://schemas.microsoft.com/office/drawing/2014/main" id="{9AA6C865-625F-BD88-DCEE-4C86276C90C5}"/>
                </a:ext>
              </a:extLst>
            </p:cNvPr>
            <p:cNvSpPr/>
            <p:nvPr/>
          </p:nvSpPr>
          <p:spPr>
            <a:xfrm>
              <a:off x="6273686" y="2624727"/>
              <a:ext cx="3323328" cy="590017"/>
            </a:xfrm>
            <a:prstGeom prst="round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6" name="文本框 1175">
              <a:extLst>
                <a:ext uri="{FF2B5EF4-FFF2-40B4-BE49-F238E27FC236}">
                  <a16:creationId xmlns:a16="http://schemas.microsoft.com/office/drawing/2014/main" id="{E171EB77-4AA2-F13F-17B4-CB1F4DBE48FD}"/>
                </a:ext>
              </a:extLst>
            </p:cNvPr>
            <p:cNvSpPr txBox="1"/>
            <p:nvPr/>
          </p:nvSpPr>
          <p:spPr>
            <a:xfrm>
              <a:off x="6413898" y="2756015"/>
              <a:ext cx="31371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</a:rPr>
                <a:t>输入您的标题</a:t>
              </a:r>
            </a:p>
          </p:txBody>
        </p:sp>
        <p:sp>
          <p:nvSpPr>
            <p:cNvPr id="1177" name="AutoShape 16" descr="《橙子橙子橙子》芬达商业摄影">
              <a:extLst>
                <a:ext uri="{FF2B5EF4-FFF2-40B4-BE49-F238E27FC236}">
                  <a16:creationId xmlns:a16="http://schemas.microsoft.com/office/drawing/2014/main" id="{0354B1A0-3B15-DF9F-EFDB-26A1124BC2C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185761" y="3056058"/>
              <a:ext cx="268538" cy="30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56" name="iconfont-11253-5330030">
              <a:extLst>
                <a:ext uri="{FF2B5EF4-FFF2-40B4-BE49-F238E27FC236}">
                  <a16:creationId xmlns:a16="http://schemas.microsoft.com/office/drawing/2014/main" id="{2B6A5EF1-96C8-605C-F649-0DE59692F0B6}"/>
                </a:ext>
              </a:extLst>
            </p:cNvPr>
            <p:cNvSpPr/>
            <p:nvPr/>
          </p:nvSpPr>
          <p:spPr>
            <a:xfrm>
              <a:off x="6680074" y="2794447"/>
              <a:ext cx="186375" cy="289835"/>
            </a:xfrm>
            <a:custGeom>
              <a:avLst/>
              <a:gdLst>
                <a:gd name="T0" fmla="*/ 6462 w 6462"/>
                <a:gd name="T1" fmla="*/ 3264 h 10048"/>
                <a:gd name="T2" fmla="*/ 5640 w 6462"/>
                <a:gd name="T3" fmla="*/ 5410 h 10048"/>
                <a:gd name="T4" fmla="*/ 3606 w 6462"/>
                <a:gd name="T5" fmla="*/ 6457 h 10048"/>
                <a:gd name="T6" fmla="*/ 3606 w 6462"/>
                <a:gd name="T7" fmla="*/ 7909 h 10048"/>
                <a:gd name="T8" fmla="*/ 4856 w 6462"/>
                <a:gd name="T9" fmla="*/ 7909 h 10048"/>
                <a:gd name="T10" fmla="*/ 4983 w 6462"/>
                <a:gd name="T11" fmla="*/ 7959 h 10048"/>
                <a:gd name="T12" fmla="*/ 5033 w 6462"/>
                <a:gd name="T13" fmla="*/ 8086 h 10048"/>
                <a:gd name="T14" fmla="*/ 5033 w 6462"/>
                <a:gd name="T15" fmla="*/ 8443 h 10048"/>
                <a:gd name="T16" fmla="*/ 4983 w 6462"/>
                <a:gd name="T17" fmla="*/ 8570 h 10048"/>
                <a:gd name="T18" fmla="*/ 4856 w 6462"/>
                <a:gd name="T19" fmla="*/ 8620 h 10048"/>
                <a:gd name="T20" fmla="*/ 3606 w 6462"/>
                <a:gd name="T21" fmla="*/ 8620 h 10048"/>
                <a:gd name="T22" fmla="*/ 3606 w 6462"/>
                <a:gd name="T23" fmla="*/ 9870 h 10048"/>
                <a:gd name="T24" fmla="*/ 3556 w 6462"/>
                <a:gd name="T25" fmla="*/ 9998 h 10048"/>
                <a:gd name="T26" fmla="*/ 3428 w 6462"/>
                <a:gd name="T27" fmla="*/ 10048 h 10048"/>
                <a:gd name="T28" fmla="*/ 3072 w 6462"/>
                <a:gd name="T29" fmla="*/ 10048 h 10048"/>
                <a:gd name="T30" fmla="*/ 2945 w 6462"/>
                <a:gd name="T31" fmla="*/ 9998 h 10048"/>
                <a:gd name="T32" fmla="*/ 2895 w 6462"/>
                <a:gd name="T33" fmla="*/ 9870 h 10048"/>
                <a:gd name="T34" fmla="*/ 2895 w 6462"/>
                <a:gd name="T35" fmla="*/ 8620 h 10048"/>
                <a:gd name="T36" fmla="*/ 1640 w 6462"/>
                <a:gd name="T37" fmla="*/ 8620 h 10048"/>
                <a:gd name="T38" fmla="*/ 1512 w 6462"/>
                <a:gd name="T39" fmla="*/ 8570 h 10048"/>
                <a:gd name="T40" fmla="*/ 1462 w 6462"/>
                <a:gd name="T41" fmla="*/ 8443 h 10048"/>
                <a:gd name="T42" fmla="*/ 1462 w 6462"/>
                <a:gd name="T43" fmla="*/ 8086 h 10048"/>
                <a:gd name="T44" fmla="*/ 1512 w 6462"/>
                <a:gd name="T45" fmla="*/ 7959 h 10048"/>
                <a:gd name="T46" fmla="*/ 1640 w 6462"/>
                <a:gd name="T47" fmla="*/ 7909 h 10048"/>
                <a:gd name="T48" fmla="*/ 2890 w 6462"/>
                <a:gd name="T49" fmla="*/ 7909 h 10048"/>
                <a:gd name="T50" fmla="*/ 2890 w 6462"/>
                <a:gd name="T51" fmla="*/ 6456 h 10048"/>
                <a:gd name="T52" fmla="*/ 1375 w 6462"/>
                <a:gd name="T53" fmla="*/ 5881 h 10048"/>
                <a:gd name="T54" fmla="*/ 337 w 6462"/>
                <a:gd name="T55" fmla="*/ 4631 h 10048"/>
                <a:gd name="T56" fmla="*/ 43 w 6462"/>
                <a:gd name="T57" fmla="*/ 3001 h 10048"/>
                <a:gd name="T58" fmla="*/ 493 w 6462"/>
                <a:gd name="T59" fmla="*/ 1611 h 10048"/>
                <a:gd name="T60" fmla="*/ 1508 w 6462"/>
                <a:gd name="T61" fmla="*/ 561 h 10048"/>
                <a:gd name="T62" fmla="*/ 2878 w 6462"/>
                <a:gd name="T63" fmla="*/ 70 h 10048"/>
                <a:gd name="T64" fmla="*/ 4660 w 6462"/>
                <a:gd name="T65" fmla="*/ 371 h 10048"/>
                <a:gd name="T66" fmla="*/ 5977 w 6462"/>
                <a:gd name="T67" fmla="*/ 1555 h 10048"/>
                <a:gd name="T68" fmla="*/ 6462 w 6462"/>
                <a:gd name="T69" fmla="*/ 3264 h 10048"/>
                <a:gd name="T70" fmla="*/ 1481 w 6462"/>
                <a:gd name="T71" fmla="*/ 1498 h 10048"/>
                <a:gd name="T72" fmla="*/ 747 w 6462"/>
                <a:gd name="T73" fmla="*/ 3264 h 10048"/>
                <a:gd name="T74" fmla="*/ 1481 w 6462"/>
                <a:gd name="T75" fmla="*/ 5030 h 10048"/>
                <a:gd name="T76" fmla="*/ 3247 w 6462"/>
                <a:gd name="T77" fmla="*/ 5764 h 10048"/>
                <a:gd name="T78" fmla="*/ 5013 w 6462"/>
                <a:gd name="T79" fmla="*/ 5030 h 10048"/>
                <a:gd name="T80" fmla="*/ 5747 w 6462"/>
                <a:gd name="T81" fmla="*/ 3264 h 10048"/>
                <a:gd name="T82" fmla="*/ 5013 w 6462"/>
                <a:gd name="T83" fmla="*/ 1498 h 10048"/>
                <a:gd name="T84" fmla="*/ 3247 w 6462"/>
                <a:gd name="T85" fmla="*/ 764 h 10048"/>
                <a:gd name="T86" fmla="*/ 1481 w 6462"/>
                <a:gd name="T87" fmla="*/ 1498 h 10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62" h="10048">
                  <a:moveTo>
                    <a:pt x="6462" y="3264"/>
                  </a:moveTo>
                  <a:cubicBezTo>
                    <a:pt x="6462" y="4086"/>
                    <a:pt x="6187" y="4801"/>
                    <a:pt x="5640" y="5410"/>
                  </a:cubicBezTo>
                  <a:cubicBezTo>
                    <a:pt x="5091" y="6018"/>
                    <a:pt x="4413" y="6368"/>
                    <a:pt x="3606" y="6457"/>
                  </a:cubicBezTo>
                  <a:lnTo>
                    <a:pt x="3606" y="7909"/>
                  </a:lnTo>
                  <a:lnTo>
                    <a:pt x="4856" y="7909"/>
                  </a:lnTo>
                  <a:cubicBezTo>
                    <a:pt x="4907" y="7909"/>
                    <a:pt x="4951" y="7925"/>
                    <a:pt x="4983" y="7959"/>
                  </a:cubicBezTo>
                  <a:cubicBezTo>
                    <a:pt x="5017" y="7993"/>
                    <a:pt x="5033" y="8035"/>
                    <a:pt x="5033" y="8086"/>
                  </a:cubicBezTo>
                  <a:lnTo>
                    <a:pt x="5033" y="8443"/>
                  </a:lnTo>
                  <a:cubicBezTo>
                    <a:pt x="5033" y="8494"/>
                    <a:pt x="5017" y="8538"/>
                    <a:pt x="4983" y="8570"/>
                  </a:cubicBezTo>
                  <a:cubicBezTo>
                    <a:pt x="4950" y="8604"/>
                    <a:pt x="4907" y="8620"/>
                    <a:pt x="4856" y="8620"/>
                  </a:cubicBezTo>
                  <a:lnTo>
                    <a:pt x="3606" y="8620"/>
                  </a:lnTo>
                  <a:lnTo>
                    <a:pt x="3606" y="9870"/>
                  </a:lnTo>
                  <a:cubicBezTo>
                    <a:pt x="3606" y="9921"/>
                    <a:pt x="3590" y="9965"/>
                    <a:pt x="3556" y="9998"/>
                  </a:cubicBezTo>
                  <a:cubicBezTo>
                    <a:pt x="3522" y="10031"/>
                    <a:pt x="3480" y="10048"/>
                    <a:pt x="3428" y="10048"/>
                  </a:cubicBezTo>
                  <a:lnTo>
                    <a:pt x="3072" y="10048"/>
                  </a:lnTo>
                  <a:cubicBezTo>
                    <a:pt x="3021" y="10048"/>
                    <a:pt x="2977" y="10031"/>
                    <a:pt x="2945" y="9998"/>
                  </a:cubicBezTo>
                  <a:cubicBezTo>
                    <a:pt x="2911" y="9964"/>
                    <a:pt x="2895" y="9921"/>
                    <a:pt x="2895" y="9870"/>
                  </a:cubicBezTo>
                  <a:lnTo>
                    <a:pt x="2895" y="8620"/>
                  </a:lnTo>
                  <a:lnTo>
                    <a:pt x="1640" y="8620"/>
                  </a:lnTo>
                  <a:cubicBezTo>
                    <a:pt x="1588" y="8620"/>
                    <a:pt x="1544" y="8604"/>
                    <a:pt x="1512" y="8570"/>
                  </a:cubicBezTo>
                  <a:cubicBezTo>
                    <a:pt x="1478" y="8536"/>
                    <a:pt x="1462" y="8494"/>
                    <a:pt x="1462" y="8443"/>
                  </a:cubicBezTo>
                  <a:lnTo>
                    <a:pt x="1462" y="8086"/>
                  </a:lnTo>
                  <a:cubicBezTo>
                    <a:pt x="1462" y="8035"/>
                    <a:pt x="1478" y="7991"/>
                    <a:pt x="1512" y="7959"/>
                  </a:cubicBezTo>
                  <a:cubicBezTo>
                    <a:pt x="1546" y="7925"/>
                    <a:pt x="1588" y="7909"/>
                    <a:pt x="1640" y="7909"/>
                  </a:cubicBezTo>
                  <a:lnTo>
                    <a:pt x="2890" y="7909"/>
                  </a:lnTo>
                  <a:lnTo>
                    <a:pt x="2890" y="6456"/>
                  </a:lnTo>
                  <a:cubicBezTo>
                    <a:pt x="2332" y="6396"/>
                    <a:pt x="1826" y="6205"/>
                    <a:pt x="1375" y="5881"/>
                  </a:cubicBezTo>
                  <a:cubicBezTo>
                    <a:pt x="923" y="5558"/>
                    <a:pt x="576" y="5140"/>
                    <a:pt x="337" y="4631"/>
                  </a:cubicBezTo>
                  <a:cubicBezTo>
                    <a:pt x="98" y="4122"/>
                    <a:pt x="0" y="3579"/>
                    <a:pt x="43" y="3001"/>
                  </a:cubicBezTo>
                  <a:cubicBezTo>
                    <a:pt x="85" y="2503"/>
                    <a:pt x="233" y="2040"/>
                    <a:pt x="493" y="1611"/>
                  </a:cubicBezTo>
                  <a:cubicBezTo>
                    <a:pt x="752" y="1184"/>
                    <a:pt x="1091" y="834"/>
                    <a:pt x="1508" y="561"/>
                  </a:cubicBezTo>
                  <a:cubicBezTo>
                    <a:pt x="1927" y="290"/>
                    <a:pt x="2385" y="126"/>
                    <a:pt x="2878" y="70"/>
                  </a:cubicBezTo>
                  <a:cubicBezTo>
                    <a:pt x="3511" y="0"/>
                    <a:pt x="4103" y="99"/>
                    <a:pt x="4660" y="371"/>
                  </a:cubicBezTo>
                  <a:cubicBezTo>
                    <a:pt x="5213" y="643"/>
                    <a:pt x="5652" y="1036"/>
                    <a:pt x="5977" y="1555"/>
                  </a:cubicBezTo>
                  <a:cubicBezTo>
                    <a:pt x="6301" y="2074"/>
                    <a:pt x="6462" y="2643"/>
                    <a:pt x="6462" y="3264"/>
                  </a:cubicBezTo>
                  <a:close/>
                  <a:moveTo>
                    <a:pt x="1481" y="1498"/>
                  </a:moveTo>
                  <a:cubicBezTo>
                    <a:pt x="991" y="1986"/>
                    <a:pt x="747" y="2575"/>
                    <a:pt x="747" y="3264"/>
                  </a:cubicBezTo>
                  <a:cubicBezTo>
                    <a:pt x="747" y="3951"/>
                    <a:pt x="991" y="4541"/>
                    <a:pt x="1481" y="5030"/>
                  </a:cubicBezTo>
                  <a:cubicBezTo>
                    <a:pt x="1971" y="5519"/>
                    <a:pt x="2558" y="5764"/>
                    <a:pt x="3247" y="5764"/>
                  </a:cubicBezTo>
                  <a:cubicBezTo>
                    <a:pt x="3935" y="5764"/>
                    <a:pt x="4525" y="5520"/>
                    <a:pt x="5013" y="5030"/>
                  </a:cubicBezTo>
                  <a:cubicBezTo>
                    <a:pt x="5503" y="4540"/>
                    <a:pt x="5747" y="3953"/>
                    <a:pt x="5747" y="3264"/>
                  </a:cubicBezTo>
                  <a:cubicBezTo>
                    <a:pt x="5747" y="2576"/>
                    <a:pt x="5503" y="1986"/>
                    <a:pt x="5013" y="1498"/>
                  </a:cubicBezTo>
                  <a:cubicBezTo>
                    <a:pt x="4523" y="1008"/>
                    <a:pt x="3936" y="764"/>
                    <a:pt x="3247" y="764"/>
                  </a:cubicBezTo>
                  <a:cubicBezTo>
                    <a:pt x="2558" y="764"/>
                    <a:pt x="1971" y="1008"/>
                    <a:pt x="1481" y="1498"/>
                  </a:cubicBez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graphicFrame>
          <p:nvGraphicFramePr>
            <p:cNvPr id="1357" name="图表 1356">
              <a:extLst>
                <a:ext uri="{FF2B5EF4-FFF2-40B4-BE49-F238E27FC236}">
                  <a16:creationId xmlns:a16="http://schemas.microsoft.com/office/drawing/2014/main" id="{C152987B-27EC-7E99-1B8A-9E9F921A87D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50512571"/>
                </p:ext>
              </p:extLst>
            </p:nvPr>
          </p:nvGraphicFramePr>
          <p:xfrm>
            <a:off x="6802588" y="3148030"/>
            <a:ext cx="5010210" cy="326177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sp>
        <p:nvSpPr>
          <p:cNvPr id="1358" name="文本框 14">
            <a:extLst>
              <a:ext uri="{FF2B5EF4-FFF2-40B4-BE49-F238E27FC236}">
                <a16:creationId xmlns:a16="http://schemas.microsoft.com/office/drawing/2014/main" id="{1C3D0B5B-1602-BA85-544E-A5451B85959E}"/>
              </a:ext>
            </a:extLst>
          </p:cNvPr>
          <p:cNvSpPr txBox="1"/>
          <p:nvPr/>
        </p:nvSpPr>
        <p:spPr>
          <a:xfrm>
            <a:off x="394720" y="1368490"/>
            <a:ext cx="11246353" cy="103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effectLst/>
                <a:latin typeface="+mn-ea"/>
                <a:cs typeface="思源黑体 CN Normal" panose="020B0400000000000000" pitchFamily="34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  <a:r>
              <a:rPr lang="en-US" altLang="zh-CN" sz="1400" dirty="0">
                <a:effectLst/>
                <a:latin typeface="+mn-ea"/>
                <a:cs typeface="思源黑体 CN Normal" panose="020B0400000000000000" pitchFamily="34" charset="-122"/>
              </a:rPr>
              <a:t>51PPT</a:t>
            </a:r>
            <a:r>
              <a:rPr lang="zh-CN" altLang="en-US" sz="1400" dirty="0">
                <a:effectLst/>
                <a:latin typeface="+mn-ea"/>
                <a:cs typeface="思源黑体 CN Normal" panose="020B0400000000000000" pitchFamily="34" charset="-122"/>
              </a:rPr>
              <a:t>模板网，幻灯片演示模板及素材免费下载！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effectLst/>
                <a:latin typeface="+mn-ea"/>
                <a:cs typeface="思源黑体 CN Normal" panose="020B0400000000000000" pitchFamily="34" charset="-122"/>
              </a:rPr>
              <a:t>51PPT</a:t>
            </a:r>
            <a:r>
              <a:rPr lang="zh-CN" altLang="en-US" sz="1400" dirty="0">
                <a:effectLst/>
                <a:latin typeface="+mn-ea"/>
                <a:cs typeface="思源黑体 CN Normal" panose="020B0400000000000000" pitchFamily="34" charset="-122"/>
              </a:rPr>
              <a:t>模板网 官网唯一网址：</a:t>
            </a:r>
            <a:r>
              <a:rPr lang="en-US" altLang="zh-CN" sz="1400" dirty="0">
                <a:effectLst/>
                <a:latin typeface="+mn-ea"/>
                <a:cs typeface="思源黑体 CN Normal" panose="020B0400000000000000" pitchFamily="34" charset="-122"/>
              </a:rPr>
              <a:t>www.51pptmoban.com</a:t>
            </a:r>
            <a:endParaRPr lang="zh-CN" altLang="en-US" sz="1400" dirty="0">
              <a:effectLst/>
              <a:latin typeface="+mn-ea"/>
              <a:cs typeface="思源黑体 CN Normal" panose="020B0400000000000000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A9916FD-2220-5DB8-C95C-9F3A15A00173}"/>
              </a:ext>
            </a:extLst>
          </p:cNvPr>
          <p:cNvGrpSpPr/>
          <p:nvPr/>
        </p:nvGrpSpPr>
        <p:grpSpPr>
          <a:xfrm>
            <a:off x="8607241" y="883028"/>
            <a:ext cx="2256560" cy="129101"/>
            <a:chOff x="8607241" y="640264"/>
            <a:chExt cx="2256560" cy="129101"/>
          </a:xfrm>
          <a:solidFill>
            <a:schemeClr val="accent1"/>
          </a:solidFill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ED384B6-1735-341B-8C49-B1714BBB896B}"/>
                </a:ext>
              </a:extLst>
            </p:cNvPr>
            <p:cNvSpPr txBox="1"/>
            <p:nvPr/>
          </p:nvSpPr>
          <p:spPr>
            <a:xfrm>
              <a:off x="8607241" y="646673"/>
              <a:ext cx="546537" cy="122692"/>
            </a:xfrm>
            <a:custGeom>
              <a:avLst/>
              <a:gdLst/>
              <a:ahLst/>
              <a:cxnLst/>
              <a:rect l="l" t="t" r="r" b="b"/>
              <a:pathLst>
                <a:path w="546537" h="122692">
                  <a:moveTo>
                    <a:pt x="351503" y="15890"/>
                  </a:moveTo>
                  <a:lnTo>
                    <a:pt x="346891" y="59007"/>
                  </a:lnTo>
                  <a:lnTo>
                    <a:pt x="389146" y="59007"/>
                  </a:lnTo>
                  <a:lnTo>
                    <a:pt x="393790" y="15890"/>
                  </a:lnTo>
                  <a:close/>
                  <a:moveTo>
                    <a:pt x="208626" y="15890"/>
                  </a:moveTo>
                  <a:lnTo>
                    <a:pt x="198971" y="106942"/>
                  </a:lnTo>
                  <a:lnTo>
                    <a:pt x="241366" y="106942"/>
                  </a:lnTo>
                  <a:lnTo>
                    <a:pt x="251055" y="15890"/>
                  </a:lnTo>
                  <a:close/>
                  <a:moveTo>
                    <a:pt x="469938" y="0"/>
                  </a:moveTo>
                  <a:lnTo>
                    <a:pt x="486407" y="0"/>
                  </a:lnTo>
                  <a:lnTo>
                    <a:pt x="480188" y="59752"/>
                  </a:lnTo>
                  <a:lnTo>
                    <a:pt x="528403" y="0"/>
                  </a:lnTo>
                  <a:lnTo>
                    <a:pt x="546537" y="0"/>
                  </a:lnTo>
                  <a:lnTo>
                    <a:pt x="498741" y="60313"/>
                  </a:lnTo>
                  <a:lnTo>
                    <a:pt x="536025" y="122692"/>
                  </a:lnTo>
                  <a:lnTo>
                    <a:pt x="517940" y="122692"/>
                  </a:lnTo>
                  <a:lnTo>
                    <a:pt x="480116" y="60446"/>
                  </a:lnTo>
                  <a:lnTo>
                    <a:pt x="473637" y="122692"/>
                  </a:lnTo>
                  <a:lnTo>
                    <a:pt x="457200" y="122692"/>
                  </a:lnTo>
                  <a:close/>
                  <a:moveTo>
                    <a:pt x="336590" y="0"/>
                  </a:moveTo>
                  <a:lnTo>
                    <a:pt x="411785" y="0"/>
                  </a:lnTo>
                  <a:lnTo>
                    <a:pt x="405595" y="60450"/>
                  </a:lnTo>
                  <a:lnTo>
                    <a:pt x="404059" y="74757"/>
                  </a:lnTo>
                  <a:lnTo>
                    <a:pt x="389079" y="74757"/>
                  </a:lnTo>
                  <a:lnTo>
                    <a:pt x="401974" y="122692"/>
                  </a:lnTo>
                  <a:lnTo>
                    <a:pt x="385706" y="122692"/>
                  </a:lnTo>
                  <a:lnTo>
                    <a:pt x="372811" y="74757"/>
                  </a:lnTo>
                  <a:lnTo>
                    <a:pt x="345333" y="74757"/>
                  </a:lnTo>
                  <a:lnTo>
                    <a:pt x="340287" y="122692"/>
                  </a:lnTo>
                  <a:lnTo>
                    <a:pt x="323850" y="122692"/>
                  </a:lnTo>
                  <a:lnTo>
                    <a:pt x="335063" y="14341"/>
                  </a:lnTo>
                  <a:close/>
                  <a:moveTo>
                    <a:pt x="203045" y="0"/>
                  </a:moveTo>
                  <a:lnTo>
                    <a:pt x="269051" y="0"/>
                  </a:lnTo>
                  <a:lnTo>
                    <a:pt x="256279" y="122692"/>
                  </a:lnTo>
                  <a:lnTo>
                    <a:pt x="180975" y="122692"/>
                  </a:lnTo>
                  <a:lnTo>
                    <a:pt x="192512" y="10984"/>
                  </a:lnTo>
                  <a:close/>
                  <a:moveTo>
                    <a:pt x="0" y="0"/>
                  </a:moveTo>
                  <a:lnTo>
                    <a:pt x="16406" y="0"/>
                  </a:lnTo>
                  <a:lnTo>
                    <a:pt x="29997" y="95447"/>
                  </a:lnTo>
                  <a:lnTo>
                    <a:pt x="60775" y="0"/>
                  </a:lnTo>
                  <a:lnTo>
                    <a:pt x="76824" y="0"/>
                  </a:lnTo>
                  <a:lnTo>
                    <a:pt x="89748" y="95447"/>
                  </a:lnTo>
                  <a:lnTo>
                    <a:pt x="121192" y="0"/>
                  </a:lnTo>
                  <a:lnTo>
                    <a:pt x="137412" y="0"/>
                  </a:lnTo>
                  <a:lnTo>
                    <a:pt x="95503" y="122692"/>
                  </a:lnTo>
                  <a:lnTo>
                    <a:pt x="77682" y="122692"/>
                  </a:lnTo>
                  <a:lnTo>
                    <a:pt x="65321" y="31308"/>
                  </a:lnTo>
                  <a:lnTo>
                    <a:pt x="35940" y="122692"/>
                  </a:lnTo>
                  <a:lnTo>
                    <a:pt x="18121" y="12269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sz="1100" b="1" spc="300" dirty="0"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5A7C076-CFCF-5BB7-49B6-8F8B37367FCD}"/>
                </a:ext>
              </a:extLst>
            </p:cNvPr>
            <p:cNvSpPr txBox="1"/>
            <p:nvPr/>
          </p:nvSpPr>
          <p:spPr>
            <a:xfrm>
              <a:off x="9513192" y="640264"/>
              <a:ext cx="498352" cy="122692"/>
            </a:xfrm>
            <a:custGeom>
              <a:avLst/>
              <a:gdLst/>
              <a:ahLst/>
              <a:cxnLst/>
              <a:rect l="l" t="t" r="r" b="b"/>
              <a:pathLst>
                <a:path w="498352" h="122692">
                  <a:moveTo>
                    <a:pt x="27653" y="15890"/>
                  </a:moveTo>
                  <a:lnTo>
                    <a:pt x="23041" y="59007"/>
                  </a:lnTo>
                  <a:lnTo>
                    <a:pt x="65296" y="59007"/>
                  </a:lnTo>
                  <a:lnTo>
                    <a:pt x="69940" y="15890"/>
                  </a:lnTo>
                  <a:close/>
                  <a:moveTo>
                    <a:pt x="411102" y="0"/>
                  </a:moveTo>
                  <a:lnTo>
                    <a:pt x="498352" y="0"/>
                  </a:lnTo>
                  <a:lnTo>
                    <a:pt x="496791" y="15890"/>
                  </a:lnTo>
                  <a:lnTo>
                    <a:pt x="461332" y="15890"/>
                  </a:lnTo>
                  <a:lnTo>
                    <a:pt x="450120" y="122692"/>
                  </a:lnTo>
                  <a:lnTo>
                    <a:pt x="433683" y="122692"/>
                  </a:lnTo>
                  <a:lnTo>
                    <a:pt x="444896" y="15890"/>
                  </a:lnTo>
                  <a:lnTo>
                    <a:pt x="409575" y="15890"/>
                  </a:lnTo>
                  <a:close/>
                  <a:moveTo>
                    <a:pt x="287561" y="0"/>
                  </a:moveTo>
                  <a:lnTo>
                    <a:pt x="362899" y="0"/>
                  </a:lnTo>
                  <a:lnTo>
                    <a:pt x="360363" y="25561"/>
                  </a:lnTo>
                  <a:lnTo>
                    <a:pt x="343923" y="25561"/>
                  </a:lnTo>
                  <a:lnTo>
                    <a:pt x="344903" y="15890"/>
                  </a:lnTo>
                  <a:lnTo>
                    <a:pt x="302476" y="15890"/>
                  </a:lnTo>
                  <a:lnTo>
                    <a:pt x="298705" y="51020"/>
                  </a:lnTo>
                  <a:lnTo>
                    <a:pt x="357572" y="51020"/>
                  </a:lnTo>
                  <a:lnTo>
                    <a:pt x="351663" y="108384"/>
                  </a:lnTo>
                  <a:lnTo>
                    <a:pt x="350125" y="122692"/>
                  </a:lnTo>
                  <a:lnTo>
                    <a:pt x="278520" y="122692"/>
                  </a:lnTo>
                  <a:lnTo>
                    <a:pt x="276225" y="106942"/>
                  </a:lnTo>
                  <a:lnTo>
                    <a:pt x="335214" y="106942"/>
                  </a:lnTo>
                  <a:lnTo>
                    <a:pt x="339577" y="66908"/>
                  </a:lnTo>
                  <a:lnTo>
                    <a:pt x="280710" y="66908"/>
                  </a:lnTo>
                  <a:close/>
                  <a:moveTo>
                    <a:pt x="155615" y="0"/>
                  </a:moveTo>
                  <a:lnTo>
                    <a:pt x="229127" y="0"/>
                  </a:lnTo>
                  <a:lnTo>
                    <a:pt x="227569" y="15890"/>
                  </a:lnTo>
                  <a:lnTo>
                    <a:pt x="170526" y="15890"/>
                  </a:lnTo>
                  <a:lnTo>
                    <a:pt x="166617" y="51721"/>
                  </a:lnTo>
                  <a:lnTo>
                    <a:pt x="217074" y="51721"/>
                  </a:lnTo>
                  <a:lnTo>
                    <a:pt x="215514" y="67609"/>
                  </a:lnTo>
                  <a:lnTo>
                    <a:pt x="165061" y="67609"/>
                  </a:lnTo>
                  <a:lnTo>
                    <a:pt x="160871" y="106942"/>
                  </a:lnTo>
                  <a:lnTo>
                    <a:pt x="219597" y="106942"/>
                  </a:lnTo>
                  <a:lnTo>
                    <a:pt x="214402" y="122692"/>
                  </a:lnTo>
                  <a:lnTo>
                    <a:pt x="142875" y="122692"/>
                  </a:lnTo>
                  <a:lnTo>
                    <a:pt x="148621" y="66060"/>
                  </a:lnTo>
                  <a:lnTo>
                    <a:pt x="150023" y="52886"/>
                  </a:lnTo>
                  <a:lnTo>
                    <a:pt x="154088" y="14341"/>
                  </a:lnTo>
                  <a:close/>
                  <a:moveTo>
                    <a:pt x="12740" y="0"/>
                  </a:moveTo>
                  <a:lnTo>
                    <a:pt x="87935" y="0"/>
                  </a:lnTo>
                  <a:lnTo>
                    <a:pt x="81745" y="60450"/>
                  </a:lnTo>
                  <a:lnTo>
                    <a:pt x="80209" y="74757"/>
                  </a:lnTo>
                  <a:lnTo>
                    <a:pt x="65229" y="74757"/>
                  </a:lnTo>
                  <a:lnTo>
                    <a:pt x="78124" y="122692"/>
                  </a:lnTo>
                  <a:lnTo>
                    <a:pt x="61856" y="122692"/>
                  </a:lnTo>
                  <a:lnTo>
                    <a:pt x="48961" y="74757"/>
                  </a:lnTo>
                  <a:lnTo>
                    <a:pt x="21483" y="74757"/>
                  </a:lnTo>
                  <a:lnTo>
                    <a:pt x="16437" y="122692"/>
                  </a:lnTo>
                  <a:lnTo>
                    <a:pt x="0" y="122692"/>
                  </a:lnTo>
                  <a:lnTo>
                    <a:pt x="11213" y="1434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00" b="1" spc="300" dirty="0"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83C95E3-C384-C9C7-54E5-2634334E5168}"/>
                </a:ext>
              </a:extLst>
            </p:cNvPr>
            <p:cNvSpPr txBox="1"/>
            <p:nvPr/>
          </p:nvSpPr>
          <p:spPr>
            <a:xfrm>
              <a:off x="10334907" y="640264"/>
              <a:ext cx="528894" cy="122692"/>
            </a:xfrm>
            <a:custGeom>
              <a:avLst/>
              <a:gdLst/>
              <a:ahLst/>
              <a:cxnLst/>
              <a:rect l="l" t="t" r="r" b="b"/>
              <a:pathLst>
                <a:path w="528894" h="122692">
                  <a:moveTo>
                    <a:pt x="27651" y="15890"/>
                  </a:moveTo>
                  <a:lnTo>
                    <a:pt x="22059" y="67417"/>
                  </a:lnTo>
                  <a:lnTo>
                    <a:pt x="64457" y="67417"/>
                  </a:lnTo>
                  <a:lnTo>
                    <a:pt x="70080" y="15890"/>
                  </a:lnTo>
                  <a:close/>
                  <a:moveTo>
                    <a:pt x="344440" y="14770"/>
                  </a:moveTo>
                  <a:lnTo>
                    <a:pt x="319864" y="76949"/>
                  </a:lnTo>
                  <a:lnTo>
                    <a:pt x="356250" y="76949"/>
                  </a:lnTo>
                  <a:close/>
                  <a:moveTo>
                    <a:pt x="428625" y="0"/>
                  </a:moveTo>
                  <a:lnTo>
                    <a:pt x="446103" y="0"/>
                  </a:lnTo>
                  <a:lnTo>
                    <a:pt x="473015" y="56764"/>
                  </a:lnTo>
                  <a:lnTo>
                    <a:pt x="511535" y="0"/>
                  </a:lnTo>
                  <a:lnTo>
                    <a:pt x="528894" y="0"/>
                  </a:lnTo>
                  <a:lnTo>
                    <a:pt x="480131" y="71772"/>
                  </a:lnTo>
                  <a:lnTo>
                    <a:pt x="478794" y="73712"/>
                  </a:lnTo>
                  <a:lnTo>
                    <a:pt x="473512" y="122692"/>
                  </a:lnTo>
                  <a:lnTo>
                    <a:pt x="457077" y="122692"/>
                  </a:lnTo>
                  <a:lnTo>
                    <a:pt x="462404" y="71212"/>
                  </a:lnTo>
                  <a:close/>
                  <a:moveTo>
                    <a:pt x="335084" y="0"/>
                  </a:moveTo>
                  <a:lnTo>
                    <a:pt x="357458" y="0"/>
                  </a:lnTo>
                  <a:lnTo>
                    <a:pt x="381394" y="122692"/>
                  </a:lnTo>
                  <a:lnTo>
                    <a:pt x="365048" y="122692"/>
                  </a:lnTo>
                  <a:lnTo>
                    <a:pt x="359161" y="92838"/>
                  </a:lnTo>
                  <a:lnTo>
                    <a:pt x="314071" y="92838"/>
                  </a:lnTo>
                  <a:lnTo>
                    <a:pt x="301877" y="122692"/>
                  </a:lnTo>
                  <a:lnTo>
                    <a:pt x="285750" y="122692"/>
                  </a:lnTo>
                  <a:close/>
                  <a:moveTo>
                    <a:pt x="155613" y="0"/>
                  </a:moveTo>
                  <a:lnTo>
                    <a:pt x="172082" y="0"/>
                  </a:lnTo>
                  <a:lnTo>
                    <a:pt x="160871" y="106942"/>
                  </a:lnTo>
                  <a:lnTo>
                    <a:pt x="219597" y="106942"/>
                  </a:lnTo>
                  <a:lnTo>
                    <a:pt x="214402" y="122692"/>
                  </a:lnTo>
                  <a:lnTo>
                    <a:pt x="142875" y="122692"/>
                  </a:lnTo>
                  <a:close/>
                  <a:moveTo>
                    <a:pt x="12740" y="0"/>
                  </a:moveTo>
                  <a:lnTo>
                    <a:pt x="88076" y="0"/>
                  </a:lnTo>
                  <a:lnTo>
                    <a:pt x="80905" y="68859"/>
                  </a:lnTo>
                  <a:lnTo>
                    <a:pt x="79367" y="83167"/>
                  </a:lnTo>
                  <a:lnTo>
                    <a:pt x="20639" y="83167"/>
                  </a:lnTo>
                  <a:lnTo>
                    <a:pt x="16435" y="122692"/>
                  </a:lnTo>
                  <a:lnTo>
                    <a:pt x="0" y="122692"/>
                  </a:lnTo>
                  <a:lnTo>
                    <a:pt x="11213" y="1434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100" b="1" spc="300">
                  <a:solidFill>
                    <a:srgbClr val="294CFD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defRPr>
              </a:lvl1pPr>
            </a:lstStyle>
            <a:p>
              <a:endParaRPr lang="en-US" altLang="zh-CN" dirty="0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9001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" name="矩形 1139">
            <a:extLst>
              <a:ext uri="{FF2B5EF4-FFF2-40B4-BE49-F238E27FC236}">
                <a16:creationId xmlns:a16="http://schemas.microsoft.com/office/drawing/2014/main" id="{640E0592-EDDA-26EA-17E2-CBB002498DA5}"/>
              </a:ext>
            </a:extLst>
          </p:cNvPr>
          <p:cNvSpPr/>
          <p:nvPr/>
        </p:nvSpPr>
        <p:spPr>
          <a:xfrm>
            <a:off x="0" y="6422465"/>
            <a:ext cx="12192000" cy="461665"/>
          </a:xfrm>
          <a:prstGeom prst="rect">
            <a:avLst/>
          </a:prstGeom>
          <a:solidFill>
            <a:srgbClr val="FD702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gradFill>
                <a:gsLst>
                  <a:gs pos="38000">
                    <a:srgbClr val="FD7028"/>
                  </a:gs>
                  <a:gs pos="100000">
                    <a:srgbClr val="D6DEDC">
                      <a:alpha val="0"/>
                    </a:srgbClr>
                  </a:gs>
                </a:gsLst>
                <a:lin ang="0" scaled="0"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41" name="圆: 空心 1140">
            <a:extLst>
              <a:ext uri="{FF2B5EF4-FFF2-40B4-BE49-F238E27FC236}">
                <a16:creationId xmlns:a16="http://schemas.microsoft.com/office/drawing/2014/main" id="{4F1AEF2E-6BDB-8E0E-0A5A-6A520DD084CE}"/>
              </a:ext>
            </a:extLst>
          </p:cNvPr>
          <p:cNvSpPr/>
          <p:nvPr/>
        </p:nvSpPr>
        <p:spPr>
          <a:xfrm>
            <a:off x="394720" y="622829"/>
            <a:ext cx="658094" cy="658094"/>
          </a:xfrm>
          <a:prstGeom prst="donut">
            <a:avLst>
              <a:gd name="adj" fmla="val 1871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142" name="直接连接符 1141">
            <a:extLst>
              <a:ext uri="{FF2B5EF4-FFF2-40B4-BE49-F238E27FC236}">
                <a16:creationId xmlns:a16="http://schemas.microsoft.com/office/drawing/2014/main" id="{A641DF68-5DB6-DED3-D6A0-7642085E1B99}"/>
              </a:ext>
            </a:extLst>
          </p:cNvPr>
          <p:cNvCxnSpPr/>
          <p:nvPr/>
        </p:nvCxnSpPr>
        <p:spPr>
          <a:xfrm>
            <a:off x="0" y="511918"/>
            <a:ext cx="12192000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18000"/>
              </a:sysClr>
            </a:solidFill>
            <a:prstDash val="solid"/>
            <a:miter lim="800000"/>
          </a:ln>
          <a:effectLst/>
        </p:spPr>
      </p:cxnSp>
      <p:sp>
        <p:nvSpPr>
          <p:cNvPr id="1145" name="圆: 空心 1144">
            <a:extLst>
              <a:ext uri="{FF2B5EF4-FFF2-40B4-BE49-F238E27FC236}">
                <a16:creationId xmlns:a16="http://schemas.microsoft.com/office/drawing/2014/main" id="{D1CEAA28-88C0-9925-B3DB-C65C8F945E44}"/>
              </a:ext>
            </a:extLst>
          </p:cNvPr>
          <p:cNvSpPr/>
          <p:nvPr/>
        </p:nvSpPr>
        <p:spPr>
          <a:xfrm>
            <a:off x="8838396" y="2244675"/>
            <a:ext cx="5741305" cy="5741305"/>
          </a:xfrm>
          <a:prstGeom prst="donut">
            <a:avLst>
              <a:gd name="adj" fmla="val 12554"/>
            </a:avLst>
          </a:prstGeom>
          <a:solidFill>
            <a:srgbClr val="ED7D31">
              <a:alpha val="3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149" name="直接连接符 1148">
            <a:extLst>
              <a:ext uri="{FF2B5EF4-FFF2-40B4-BE49-F238E27FC236}">
                <a16:creationId xmlns:a16="http://schemas.microsoft.com/office/drawing/2014/main" id="{C55626A2-EDA6-3115-095F-76B5ABFF7D50}"/>
              </a:ext>
            </a:extLst>
          </p:cNvPr>
          <p:cNvCxnSpPr>
            <a:cxnSpLocks/>
          </p:cNvCxnSpPr>
          <p:nvPr/>
        </p:nvCxnSpPr>
        <p:spPr>
          <a:xfrm>
            <a:off x="11726935" y="-146158"/>
            <a:ext cx="0" cy="7004158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18000"/>
              </a:sysClr>
            </a:solidFill>
            <a:prstDash val="solid"/>
            <a:miter lim="800000"/>
          </a:ln>
          <a:effectLst/>
        </p:spPr>
      </p:cxnSp>
      <p:cxnSp>
        <p:nvCxnSpPr>
          <p:cNvPr id="1152" name="直接连接符 1151">
            <a:extLst>
              <a:ext uri="{FF2B5EF4-FFF2-40B4-BE49-F238E27FC236}">
                <a16:creationId xmlns:a16="http://schemas.microsoft.com/office/drawing/2014/main" id="{90CF4CE0-3FFD-D5E5-85FE-941CB573A6DE}"/>
              </a:ext>
            </a:extLst>
          </p:cNvPr>
          <p:cNvCxnSpPr/>
          <p:nvPr/>
        </p:nvCxnSpPr>
        <p:spPr>
          <a:xfrm>
            <a:off x="152400" y="664318"/>
            <a:ext cx="12192000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18000"/>
              </a:sysClr>
            </a:solidFill>
            <a:prstDash val="solid"/>
            <a:miter lim="800000"/>
          </a:ln>
          <a:effectLst/>
        </p:spPr>
      </p:cxnSp>
      <p:grpSp>
        <p:nvGrpSpPr>
          <p:cNvPr id="1352" name="组合 1351">
            <a:extLst>
              <a:ext uri="{FF2B5EF4-FFF2-40B4-BE49-F238E27FC236}">
                <a16:creationId xmlns:a16="http://schemas.microsoft.com/office/drawing/2014/main" id="{5C981EEE-2FB7-F308-110E-3ADA8C514241}"/>
              </a:ext>
            </a:extLst>
          </p:cNvPr>
          <p:cNvGrpSpPr/>
          <p:nvPr/>
        </p:nvGrpSpPr>
        <p:grpSpPr>
          <a:xfrm>
            <a:off x="1069146" y="624221"/>
            <a:ext cx="4202185" cy="551946"/>
            <a:chOff x="384366" y="624221"/>
            <a:chExt cx="4202185" cy="551946"/>
          </a:xfrm>
        </p:grpSpPr>
        <p:sp>
          <p:nvSpPr>
            <p:cNvPr id="1150" name="文本框 6">
              <a:extLst>
                <a:ext uri="{FF2B5EF4-FFF2-40B4-BE49-F238E27FC236}">
                  <a16:creationId xmlns:a16="http://schemas.microsoft.com/office/drawing/2014/main" id="{C14B37BD-236B-CCFE-D9FB-DD3EAE7B6722}"/>
                </a:ext>
              </a:extLst>
            </p:cNvPr>
            <p:cNvSpPr txBox="1"/>
            <p:nvPr/>
          </p:nvSpPr>
          <p:spPr>
            <a:xfrm>
              <a:off x="384366" y="624221"/>
              <a:ext cx="1511564" cy="551946"/>
            </a:xfrm>
            <a:prstGeom prst="rect">
              <a:avLst/>
            </a:prstGeom>
            <a:noFill/>
            <a:effectLst>
              <a:outerShdw blurRad="596900" algn="ctr" rotWithShape="0">
                <a:prstClr val="black">
                  <a:alpha val="16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调查分析</a:t>
              </a:r>
            </a:p>
          </p:txBody>
        </p:sp>
        <p:sp>
          <p:nvSpPr>
            <p:cNvPr id="1346" name="矩形 1345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  <a:extLst>
                <a:ext uri="{FF2B5EF4-FFF2-40B4-BE49-F238E27FC236}">
                  <a16:creationId xmlns:a16="http://schemas.microsoft.com/office/drawing/2014/main" id="{2C385602-568E-5308-05BC-F5401159678F}"/>
                </a:ext>
              </a:extLst>
            </p:cNvPr>
            <p:cNvSpPr/>
            <p:nvPr/>
          </p:nvSpPr>
          <p:spPr>
            <a:xfrm>
              <a:off x="1617926" y="814524"/>
              <a:ext cx="2968625" cy="33845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  <a:defRPr/>
              </a:pPr>
              <a:r>
                <a:rPr lang="en-US" altLang="zh-CN" sz="1400" dirty="0">
                  <a:solidFill>
                    <a:schemeClr val="tx1">
                      <a:alpha val="78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Analysis of the</a:t>
              </a:r>
            </a:p>
          </p:txBody>
        </p:sp>
      </p:grpSp>
      <p:sp>
        <p:nvSpPr>
          <p:cNvPr id="1126" name="AutoShape 16" descr="《橙子橙子橙子》芬达商业摄影">
            <a:extLst>
              <a:ext uri="{FF2B5EF4-FFF2-40B4-BE49-F238E27FC236}">
                <a16:creationId xmlns:a16="http://schemas.microsoft.com/office/drawing/2014/main" id="{C562520D-9317-4EB2-648C-D91316C7089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251752" y="2480194"/>
            <a:ext cx="267717" cy="267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7" name="椭圆 1126">
            <a:extLst>
              <a:ext uri="{FF2B5EF4-FFF2-40B4-BE49-F238E27FC236}">
                <a16:creationId xmlns:a16="http://schemas.microsoft.com/office/drawing/2014/main" id="{991E20B8-2933-4962-76AA-83621290B4E0}"/>
              </a:ext>
            </a:extLst>
          </p:cNvPr>
          <p:cNvSpPr/>
          <p:nvPr/>
        </p:nvSpPr>
        <p:spPr>
          <a:xfrm>
            <a:off x="4026173" y="1740136"/>
            <a:ext cx="1240460" cy="1240460"/>
          </a:xfrm>
          <a:prstGeom prst="ellipse">
            <a:avLst/>
          </a:prstGeom>
          <a:solidFill>
            <a:srgbClr val="3C58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28" name="组合 1127">
            <a:extLst>
              <a:ext uri="{FF2B5EF4-FFF2-40B4-BE49-F238E27FC236}">
                <a16:creationId xmlns:a16="http://schemas.microsoft.com/office/drawing/2014/main" id="{850E445A-B8E0-A977-E386-5AF02D4D703B}"/>
              </a:ext>
            </a:extLst>
          </p:cNvPr>
          <p:cNvGrpSpPr/>
          <p:nvPr/>
        </p:nvGrpSpPr>
        <p:grpSpPr>
          <a:xfrm>
            <a:off x="3917746" y="1316194"/>
            <a:ext cx="1444468" cy="2114870"/>
            <a:chOff x="8060364" y="1391138"/>
            <a:chExt cx="1644548" cy="2407811"/>
          </a:xfrm>
        </p:grpSpPr>
        <p:sp>
          <p:nvSpPr>
            <p:cNvPr id="1129" name="椭圆 1128">
              <a:extLst>
                <a:ext uri="{FF2B5EF4-FFF2-40B4-BE49-F238E27FC236}">
                  <a16:creationId xmlns:a16="http://schemas.microsoft.com/office/drawing/2014/main" id="{546D3BF3-B05A-44A3-4BD8-919E1946BF71}"/>
                </a:ext>
              </a:extLst>
            </p:cNvPr>
            <p:cNvSpPr/>
            <p:nvPr/>
          </p:nvSpPr>
          <p:spPr>
            <a:xfrm rot="1800000">
              <a:off x="8060364" y="1751819"/>
              <a:ext cx="1644548" cy="1644548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3C58FC"/>
                  </a:gs>
                  <a:gs pos="100000">
                    <a:srgbClr val="3C58FC">
                      <a:alpha val="0"/>
                    </a:srgb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30" name="图片 1129" descr="王俊凯立绘">
              <a:extLst>
                <a:ext uri="{FF2B5EF4-FFF2-40B4-BE49-F238E27FC236}">
                  <a16:creationId xmlns:a16="http://schemas.microsoft.com/office/drawing/2014/main" id="{33221A0E-A6A2-BD60-3E56-0A990309EEE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24686" y="1391138"/>
              <a:ext cx="1517303" cy="2407811"/>
            </a:xfrm>
            <a:custGeom>
              <a:avLst/>
              <a:gdLst>
                <a:gd name="connsiteX0" fmla="*/ 0 w 1517303"/>
                <a:gd name="connsiteY0" fmla="*/ 2225525 h 2407811"/>
                <a:gd name="connsiteX1" fmla="*/ 1517303 w 1517303"/>
                <a:gd name="connsiteY1" fmla="*/ 2225525 h 2407811"/>
                <a:gd name="connsiteX2" fmla="*/ 1517303 w 1517303"/>
                <a:gd name="connsiteY2" fmla="*/ 2407811 h 2407811"/>
                <a:gd name="connsiteX3" fmla="*/ 0 w 1517303"/>
                <a:gd name="connsiteY3" fmla="*/ 2407811 h 2407811"/>
                <a:gd name="connsiteX4" fmla="*/ 0 w 1517303"/>
                <a:gd name="connsiteY4" fmla="*/ 0 h 2407811"/>
                <a:gd name="connsiteX5" fmla="*/ 1517303 w 1517303"/>
                <a:gd name="connsiteY5" fmla="*/ 0 h 2407811"/>
                <a:gd name="connsiteX6" fmla="*/ 1517303 w 1517303"/>
                <a:gd name="connsiteY6" fmla="*/ 1239609 h 2407811"/>
                <a:gd name="connsiteX7" fmla="*/ 1461556 w 1517303"/>
                <a:gd name="connsiteY7" fmla="*/ 1239609 h 2407811"/>
                <a:gd name="connsiteX8" fmla="*/ 1451205 w 1517303"/>
                <a:gd name="connsiteY8" fmla="*/ 1342287 h 2407811"/>
                <a:gd name="connsiteX9" fmla="*/ 759410 w 1517303"/>
                <a:gd name="connsiteY9" fmla="*/ 1906116 h 2407811"/>
                <a:gd name="connsiteX10" fmla="*/ 67616 w 1517303"/>
                <a:gd name="connsiteY10" fmla="*/ 1342287 h 2407811"/>
                <a:gd name="connsiteX11" fmla="*/ 57265 w 1517303"/>
                <a:gd name="connsiteY11" fmla="*/ 1239609 h 2407811"/>
                <a:gd name="connsiteX12" fmla="*/ 0 w 1517303"/>
                <a:gd name="connsiteY12" fmla="*/ 1239609 h 240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17303" h="2407811">
                  <a:moveTo>
                    <a:pt x="0" y="2225525"/>
                  </a:moveTo>
                  <a:lnTo>
                    <a:pt x="1517303" y="2225525"/>
                  </a:lnTo>
                  <a:lnTo>
                    <a:pt x="1517303" y="2407811"/>
                  </a:lnTo>
                  <a:lnTo>
                    <a:pt x="0" y="2407811"/>
                  </a:lnTo>
                  <a:close/>
                  <a:moveTo>
                    <a:pt x="0" y="0"/>
                  </a:moveTo>
                  <a:lnTo>
                    <a:pt x="1517303" y="0"/>
                  </a:lnTo>
                  <a:lnTo>
                    <a:pt x="1517303" y="1239609"/>
                  </a:lnTo>
                  <a:lnTo>
                    <a:pt x="1461556" y="1239609"/>
                  </a:lnTo>
                  <a:lnTo>
                    <a:pt x="1451205" y="1342287"/>
                  </a:lnTo>
                  <a:cubicBezTo>
                    <a:pt x="1385360" y="1664064"/>
                    <a:pt x="1100652" y="1906116"/>
                    <a:pt x="759410" y="1906116"/>
                  </a:cubicBezTo>
                  <a:cubicBezTo>
                    <a:pt x="418168" y="1906116"/>
                    <a:pt x="133461" y="1664064"/>
                    <a:pt x="67616" y="1342287"/>
                  </a:cubicBezTo>
                  <a:lnTo>
                    <a:pt x="57265" y="1239609"/>
                  </a:lnTo>
                  <a:lnTo>
                    <a:pt x="0" y="12396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</p:pic>
      </p:grpSp>
      <p:sp>
        <p:nvSpPr>
          <p:cNvPr id="1398" name="任意多边形: 形状 1397">
            <a:extLst>
              <a:ext uri="{FF2B5EF4-FFF2-40B4-BE49-F238E27FC236}">
                <a16:creationId xmlns:a16="http://schemas.microsoft.com/office/drawing/2014/main" id="{022AC568-B061-57FB-797D-EE83BD3639AF}"/>
              </a:ext>
            </a:extLst>
          </p:cNvPr>
          <p:cNvSpPr/>
          <p:nvPr/>
        </p:nvSpPr>
        <p:spPr>
          <a:xfrm>
            <a:off x="482549" y="2346334"/>
            <a:ext cx="5545217" cy="3683727"/>
          </a:xfrm>
          <a:custGeom>
            <a:avLst/>
            <a:gdLst>
              <a:gd name="connsiteX0" fmla="*/ 197411 w 5545217"/>
              <a:gd name="connsiteY0" fmla="*/ 0 h 3683727"/>
              <a:gd name="connsiteX1" fmla="*/ 3470192 w 5545217"/>
              <a:gd name="connsiteY1" fmla="*/ 0 h 3683727"/>
              <a:gd name="connsiteX2" fmla="*/ 3467315 w 5545217"/>
              <a:gd name="connsiteY2" fmla="*/ 28536 h 3683727"/>
              <a:gd name="connsiteX3" fmla="*/ 4173456 w 5545217"/>
              <a:gd name="connsiteY3" fmla="*/ 734677 h 3683727"/>
              <a:gd name="connsiteX4" fmla="*/ 4879597 w 5545217"/>
              <a:gd name="connsiteY4" fmla="*/ 28536 h 3683727"/>
              <a:gd name="connsiteX5" fmla="*/ 4876721 w 5545217"/>
              <a:gd name="connsiteY5" fmla="*/ 0 h 3683727"/>
              <a:gd name="connsiteX6" fmla="*/ 5347806 w 5545217"/>
              <a:gd name="connsiteY6" fmla="*/ 0 h 3683727"/>
              <a:gd name="connsiteX7" fmla="*/ 5545217 w 5545217"/>
              <a:gd name="connsiteY7" fmla="*/ 197411 h 3683727"/>
              <a:gd name="connsiteX8" fmla="*/ 5545217 w 5545217"/>
              <a:gd name="connsiteY8" fmla="*/ 3486316 h 3683727"/>
              <a:gd name="connsiteX9" fmla="*/ 5347806 w 5545217"/>
              <a:gd name="connsiteY9" fmla="*/ 3683727 h 3683727"/>
              <a:gd name="connsiteX10" fmla="*/ 197411 w 5545217"/>
              <a:gd name="connsiteY10" fmla="*/ 3683727 h 3683727"/>
              <a:gd name="connsiteX11" fmla="*/ 0 w 5545217"/>
              <a:gd name="connsiteY11" fmla="*/ 3486316 h 3683727"/>
              <a:gd name="connsiteX12" fmla="*/ 0 w 5545217"/>
              <a:gd name="connsiteY12" fmla="*/ 197411 h 3683727"/>
              <a:gd name="connsiteX13" fmla="*/ 197411 w 5545217"/>
              <a:gd name="connsiteY13" fmla="*/ 0 h 3683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45217" h="3683727">
                <a:moveTo>
                  <a:pt x="197411" y="0"/>
                </a:moveTo>
                <a:lnTo>
                  <a:pt x="3470192" y="0"/>
                </a:lnTo>
                <a:lnTo>
                  <a:pt x="3467315" y="28536"/>
                </a:lnTo>
                <a:cubicBezTo>
                  <a:pt x="3467315" y="418527"/>
                  <a:pt x="3783465" y="734677"/>
                  <a:pt x="4173456" y="734677"/>
                </a:cubicBezTo>
                <a:cubicBezTo>
                  <a:pt x="4563447" y="734677"/>
                  <a:pt x="4879597" y="418527"/>
                  <a:pt x="4879597" y="28536"/>
                </a:cubicBezTo>
                <a:lnTo>
                  <a:pt x="4876721" y="0"/>
                </a:lnTo>
                <a:lnTo>
                  <a:pt x="5347806" y="0"/>
                </a:lnTo>
                <a:cubicBezTo>
                  <a:pt x="5456833" y="0"/>
                  <a:pt x="5545217" y="88384"/>
                  <a:pt x="5545217" y="197411"/>
                </a:cubicBezTo>
                <a:lnTo>
                  <a:pt x="5545217" y="3486316"/>
                </a:lnTo>
                <a:cubicBezTo>
                  <a:pt x="5545217" y="3595343"/>
                  <a:pt x="5456833" y="3683727"/>
                  <a:pt x="5347806" y="3683727"/>
                </a:cubicBezTo>
                <a:lnTo>
                  <a:pt x="197411" y="3683727"/>
                </a:lnTo>
                <a:cubicBezTo>
                  <a:pt x="88384" y="3683727"/>
                  <a:pt x="0" y="3595343"/>
                  <a:pt x="0" y="3486316"/>
                </a:cubicBezTo>
                <a:lnTo>
                  <a:pt x="0" y="197411"/>
                </a:lnTo>
                <a:cubicBezTo>
                  <a:pt x="0" y="88384"/>
                  <a:pt x="88384" y="0"/>
                  <a:pt x="1974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99" name="组合 1398">
            <a:extLst>
              <a:ext uri="{FF2B5EF4-FFF2-40B4-BE49-F238E27FC236}">
                <a16:creationId xmlns:a16="http://schemas.microsoft.com/office/drawing/2014/main" id="{56841301-A328-9029-9E2A-E2D853173A47}"/>
              </a:ext>
            </a:extLst>
          </p:cNvPr>
          <p:cNvGrpSpPr/>
          <p:nvPr/>
        </p:nvGrpSpPr>
        <p:grpSpPr>
          <a:xfrm>
            <a:off x="11641850" y="1492813"/>
            <a:ext cx="195227" cy="725013"/>
            <a:chOff x="11534926" y="1546537"/>
            <a:chExt cx="195227" cy="725013"/>
          </a:xfrm>
        </p:grpSpPr>
        <p:sp>
          <p:nvSpPr>
            <p:cNvPr id="1123" name="圆: 空心 1122">
              <a:extLst>
                <a:ext uri="{FF2B5EF4-FFF2-40B4-BE49-F238E27FC236}">
                  <a16:creationId xmlns:a16="http://schemas.microsoft.com/office/drawing/2014/main" id="{AF158B58-765F-C51D-5F33-1F01F38D2732}"/>
                </a:ext>
              </a:extLst>
            </p:cNvPr>
            <p:cNvSpPr/>
            <p:nvPr/>
          </p:nvSpPr>
          <p:spPr>
            <a:xfrm>
              <a:off x="11534926" y="1546537"/>
              <a:ext cx="195227" cy="195227"/>
            </a:xfrm>
            <a:prstGeom prst="donut">
              <a:avLst>
                <a:gd name="adj" fmla="val 118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24" name="圆: 空心 1123">
              <a:extLst>
                <a:ext uri="{FF2B5EF4-FFF2-40B4-BE49-F238E27FC236}">
                  <a16:creationId xmlns:a16="http://schemas.microsoft.com/office/drawing/2014/main" id="{3B510BE7-D30A-D60E-C2B6-59D0575F6A5A}"/>
                </a:ext>
              </a:extLst>
            </p:cNvPr>
            <p:cNvSpPr/>
            <p:nvPr/>
          </p:nvSpPr>
          <p:spPr>
            <a:xfrm>
              <a:off x="11534926" y="1823356"/>
              <a:ext cx="195227" cy="195227"/>
            </a:xfrm>
            <a:prstGeom prst="donut">
              <a:avLst>
                <a:gd name="adj" fmla="val 118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25" name="圆: 空心 1124">
              <a:extLst>
                <a:ext uri="{FF2B5EF4-FFF2-40B4-BE49-F238E27FC236}">
                  <a16:creationId xmlns:a16="http://schemas.microsoft.com/office/drawing/2014/main" id="{8415CAD2-2D2A-FF92-CB88-75044A03D490}"/>
                </a:ext>
              </a:extLst>
            </p:cNvPr>
            <p:cNvSpPr/>
            <p:nvPr/>
          </p:nvSpPr>
          <p:spPr>
            <a:xfrm>
              <a:off x="11534926" y="2076323"/>
              <a:ext cx="195227" cy="195227"/>
            </a:xfrm>
            <a:prstGeom prst="donut">
              <a:avLst>
                <a:gd name="adj" fmla="val 118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00" name="组合 1399">
            <a:extLst>
              <a:ext uri="{FF2B5EF4-FFF2-40B4-BE49-F238E27FC236}">
                <a16:creationId xmlns:a16="http://schemas.microsoft.com/office/drawing/2014/main" id="{30FF4A19-AF6B-EDF5-839E-3B90A86C99D7}"/>
              </a:ext>
            </a:extLst>
          </p:cNvPr>
          <p:cNvGrpSpPr/>
          <p:nvPr/>
        </p:nvGrpSpPr>
        <p:grpSpPr>
          <a:xfrm>
            <a:off x="9858494" y="1491083"/>
            <a:ext cx="1498648" cy="1604597"/>
            <a:chOff x="9870577" y="1512658"/>
            <a:chExt cx="1498648" cy="1604597"/>
          </a:xfrm>
        </p:grpSpPr>
        <p:sp>
          <p:nvSpPr>
            <p:cNvPr id="1120" name="椭圆 1119">
              <a:extLst>
                <a:ext uri="{FF2B5EF4-FFF2-40B4-BE49-F238E27FC236}">
                  <a16:creationId xmlns:a16="http://schemas.microsoft.com/office/drawing/2014/main" id="{985F4AE3-6285-2067-578B-47F11D39CD19}"/>
                </a:ext>
              </a:extLst>
            </p:cNvPr>
            <p:cNvSpPr/>
            <p:nvPr/>
          </p:nvSpPr>
          <p:spPr>
            <a:xfrm>
              <a:off x="10008250" y="1780709"/>
              <a:ext cx="1240460" cy="1240460"/>
            </a:xfrm>
            <a:prstGeom prst="ellipse">
              <a:avLst/>
            </a:prstGeom>
            <a:solidFill>
              <a:srgbClr val="FD70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1" name="椭圆 1120">
              <a:extLst>
                <a:ext uri="{FF2B5EF4-FFF2-40B4-BE49-F238E27FC236}">
                  <a16:creationId xmlns:a16="http://schemas.microsoft.com/office/drawing/2014/main" id="{EA6DFC87-A49C-EAD7-367F-0F825FA00F19}"/>
                </a:ext>
              </a:extLst>
            </p:cNvPr>
            <p:cNvSpPr/>
            <p:nvPr/>
          </p:nvSpPr>
          <p:spPr>
            <a:xfrm rot="2700000">
              <a:off x="9870577" y="1618607"/>
              <a:ext cx="1498648" cy="1498648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FF7129"/>
                  </a:gs>
                  <a:gs pos="100000">
                    <a:srgbClr val="FD7028">
                      <a:alpha val="0"/>
                    </a:srgb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22" name="图片 1121" descr="点击查看大图 [F]">
              <a:extLst>
                <a:ext uri="{FF2B5EF4-FFF2-40B4-BE49-F238E27FC236}">
                  <a16:creationId xmlns:a16="http://schemas.microsoft.com/office/drawing/2014/main" id="{6EAB4276-7F3F-6880-306D-C7205BC472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03985" y="1512658"/>
              <a:ext cx="981428" cy="1506387"/>
            </a:xfrm>
            <a:custGeom>
              <a:avLst/>
              <a:gdLst>
                <a:gd name="connsiteX0" fmla="*/ 0 w 1076974"/>
                <a:gd name="connsiteY0" fmla="*/ 0 h 1653041"/>
                <a:gd name="connsiteX1" fmla="*/ 1076974 w 1076974"/>
                <a:gd name="connsiteY1" fmla="*/ 0 h 1653041"/>
                <a:gd name="connsiteX2" fmla="*/ 1076974 w 1076974"/>
                <a:gd name="connsiteY2" fmla="*/ 1469038 h 1653041"/>
                <a:gd name="connsiteX3" fmla="*/ 1046058 w 1076974"/>
                <a:gd name="connsiteY3" fmla="*/ 1469038 h 1653041"/>
                <a:gd name="connsiteX4" fmla="*/ 969210 w 1076974"/>
                <a:gd name="connsiteY4" fmla="*/ 1532443 h 1653041"/>
                <a:gd name="connsiteX5" fmla="*/ 574400 w 1076974"/>
                <a:gd name="connsiteY5" fmla="*/ 1653041 h 1653041"/>
                <a:gd name="connsiteX6" fmla="*/ 179590 w 1076974"/>
                <a:gd name="connsiteY6" fmla="*/ 1532443 h 1653041"/>
                <a:gd name="connsiteX7" fmla="*/ 102742 w 1076974"/>
                <a:gd name="connsiteY7" fmla="*/ 1469038 h 1653041"/>
                <a:gd name="connsiteX8" fmla="*/ 0 w 1076974"/>
                <a:gd name="connsiteY8" fmla="*/ 1469038 h 1653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6974" h="1653041">
                  <a:moveTo>
                    <a:pt x="0" y="0"/>
                  </a:moveTo>
                  <a:lnTo>
                    <a:pt x="1076974" y="0"/>
                  </a:lnTo>
                  <a:lnTo>
                    <a:pt x="1076974" y="1469038"/>
                  </a:lnTo>
                  <a:lnTo>
                    <a:pt x="1046058" y="1469038"/>
                  </a:lnTo>
                  <a:lnTo>
                    <a:pt x="969210" y="1532443"/>
                  </a:lnTo>
                  <a:cubicBezTo>
                    <a:pt x="856509" y="1608583"/>
                    <a:pt x="720647" y="1653041"/>
                    <a:pt x="574400" y="1653041"/>
                  </a:cubicBezTo>
                  <a:cubicBezTo>
                    <a:pt x="428154" y="1653041"/>
                    <a:pt x="292291" y="1608583"/>
                    <a:pt x="179590" y="1532443"/>
                  </a:cubicBezTo>
                  <a:lnTo>
                    <a:pt x="102742" y="1469038"/>
                  </a:lnTo>
                  <a:lnTo>
                    <a:pt x="0" y="1469038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</p:pic>
      </p:grpSp>
      <p:sp>
        <p:nvSpPr>
          <p:cNvPr id="1401" name="任意多边形: 形状 1400">
            <a:extLst>
              <a:ext uri="{FF2B5EF4-FFF2-40B4-BE49-F238E27FC236}">
                <a16:creationId xmlns:a16="http://schemas.microsoft.com/office/drawing/2014/main" id="{76D36117-E25D-258C-1B4A-10965B3BDF9C}"/>
              </a:ext>
            </a:extLst>
          </p:cNvPr>
          <p:cNvSpPr/>
          <p:nvPr/>
        </p:nvSpPr>
        <p:spPr>
          <a:xfrm>
            <a:off x="6446145" y="2346334"/>
            <a:ext cx="5545217" cy="3683727"/>
          </a:xfrm>
          <a:custGeom>
            <a:avLst/>
            <a:gdLst>
              <a:gd name="connsiteX0" fmla="*/ 197411 w 5545217"/>
              <a:gd name="connsiteY0" fmla="*/ 0 h 3683727"/>
              <a:gd name="connsiteX1" fmla="*/ 3470192 w 5545217"/>
              <a:gd name="connsiteY1" fmla="*/ 0 h 3683727"/>
              <a:gd name="connsiteX2" fmla="*/ 3467315 w 5545217"/>
              <a:gd name="connsiteY2" fmla="*/ 28536 h 3683727"/>
              <a:gd name="connsiteX3" fmla="*/ 4173456 w 5545217"/>
              <a:gd name="connsiteY3" fmla="*/ 734677 h 3683727"/>
              <a:gd name="connsiteX4" fmla="*/ 4879597 w 5545217"/>
              <a:gd name="connsiteY4" fmla="*/ 28536 h 3683727"/>
              <a:gd name="connsiteX5" fmla="*/ 4876721 w 5545217"/>
              <a:gd name="connsiteY5" fmla="*/ 0 h 3683727"/>
              <a:gd name="connsiteX6" fmla="*/ 5347806 w 5545217"/>
              <a:gd name="connsiteY6" fmla="*/ 0 h 3683727"/>
              <a:gd name="connsiteX7" fmla="*/ 5545217 w 5545217"/>
              <a:gd name="connsiteY7" fmla="*/ 197411 h 3683727"/>
              <a:gd name="connsiteX8" fmla="*/ 5545217 w 5545217"/>
              <a:gd name="connsiteY8" fmla="*/ 3486316 h 3683727"/>
              <a:gd name="connsiteX9" fmla="*/ 5347806 w 5545217"/>
              <a:gd name="connsiteY9" fmla="*/ 3683727 h 3683727"/>
              <a:gd name="connsiteX10" fmla="*/ 197411 w 5545217"/>
              <a:gd name="connsiteY10" fmla="*/ 3683727 h 3683727"/>
              <a:gd name="connsiteX11" fmla="*/ 0 w 5545217"/>
              <a:gd name="connsiteY11" fmla="*/ 3486316 h 3683727"/>
              <a:gd name="connsiteX12" fmla="*/ 0 w 5545217"/>
              <a:gd name="connsiteY12" fmla="*/ 197411 h 3683727"/>
              <a:gd name="connsiteX13" fmla="*/ 197411 w 5545217"/>
              <a:gd name="connsiteY13" fmla="*/ 0 h 3683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45217" h="3683727">
                <a:moveTo>
                  <a:pt x="197411" y="0"/>
                </a:moveTo>
                <a:lnTo>
                  <a:pt x="3470192" y="0"/>
                </a:lnTo>
                <a:lnTo>
                  <a:pt x="3467315" y="28536"/>
                </a:lnTo>
                <a:cubicBezTo>
                  <a:pt x="3467315" y="418527"/>
                  <a:pt x="3783465" y="734677"/>
                  <a:pt x="4173456" y="734677"/>
                </a:cubicBezTo>
                <a:cubicBezTo>
                  <a:pt x="4563447" y="734677"/>
                  <a:pt x="4879597" y="418527"/>
                  <a:pt x="4879597" y="28536"/>
                </a:cubicBezTo>
                <a:lnTo>
                  <a:pt x="4876721" y="0"/>
                </a:lnTo>
                <a:lnTo>
                  <a:pt x="5347806" y="0"/>
                </a:lnTo>
                <a:cubicBezTo>
                  <a:pt x="5456833" y="0"/>
                  <a:pt x="5545217" y="88384"/>
                  <a:pt x="5545217" y="197411"/>
                </a:cubicBezTo>
                <a:lnTo>
                  <a:pt x="5545217" y="3486316"/>
                </a:lnTo>
                <a:cubicBezTo>
                  <a:pt x="5545217" y="3595343"/>
                  <a:pt x="5456833" y="3683727"/>
                  <a:pt x="5347806" y="3683727"/>
                </a:cubicBezTo>
                <a:lnTo>
                  <a:pt x="197411" y="3683727"/>
                </a:lnTo>
                <a:cubicBezTo>
                  <a:pt x="88384" y="3683727"/>
                  <a:pt x="0" y="3595343"/>
                  <a:pt x="0" y="3486316"/>
                </a:cubicBezTo>
                <a:lnTo>
                  <a:pt x="0" y="197411"/>
                </a:lnTo>
                <a:cubicBezTo>
                  <a:pt x="0" y="88384"/>
                  <a:pt x="88384" y="0"/>
                  <a:pt x="197411" y="0"/>
                </a:cubicBezTo>
                <a:close/>
              </a:path>
            </a:pathLst>
          </a:custGeom>
          <a:solidFill>
            <a:srgbClr val="FD70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02" name="组合 1401">
            <a:extLst>
              <a:ext uri="{FF2B5EF4-FFF2-40B4-BE49-F238E27FC236}">
                <a16:creationId xmlns:a16="http://schemas.microsoft.com/office/drawing/2014/main" id="{48B2A5B8-0AC3-BF07-3189-619B2686EC35}"/>
              </a:ext>
            </a:extLst>
          </p:cNvPr>
          <p:cNvGrpSpPr/>
          <p:nvPr/>
        </p:nvGrpSpPr>
        <p:grpSpPr>
          <a:xfrm>
            <a:off x="273663" y="2004789"/>
            <a:ext cx="3408460" cy="1037093"/>
            <a:chOff x="281861" y="1984076"/>
            <a:chExt cx="3408460" cy="1037093"/>
          </a:xfrm>
        </p:grpSpPr>
        <p:sp>
          <p:nvSpPr>
            <p:cNvPr id="1117" name="AutoShape 16" descr="《橙子橙子橙子》芬达商业摄影">
              <a:extLst>
                <a:ext uri="{FF2B5EF4-FFF2-40B4-BE49-F238E27FC236}">
                  <a16:creationId xmlns:a16="http://schemas.microsoft.com/office/drawing/2014/main" id="{664FD333-1001-6760-03EA-DCCBE1FA403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652856" y="2716369"/>
              <a:ext cx="304800" cy="30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8" name="矩形: 圆角 1117">
              <a:extLst>
                <a:ext uri="{FF2B5EF4-FFF2-40B4-BE49-F238E27FC236}">
                  <a16:creationId xmlns:a16="http://schemas.microsoft.com/office/drawing/2014/main" id="{4D2B8A57-1FCF-DBF1-8050-D5AABB0DFDA9}"/>
                </a:ext>
              </a:extLst>
            </p:cNvPr>
            <p:cNvSpPr/>
            <p:nvPr/>
          </p:nvSpPr>
          <p:spPr>
            <a:xfrm>
              <a:off x="319957" y="1984076"/>
              <a:ext cx="3323328" cy="59001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85800" algn="ctr" rotWithShape="0">
                <a:srgbClr val="3C58FC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119" name="文本框 1118">
              <a:extLst>
                <a:ext uri="{FF2B5EF4-FFF2-40B4-BE49-F238E27FC236}">
                  <a16:creationId xmlns:a16="http://schemas.microsoft.com/office/drawing/2014/main" id="{72FEF719-4334-8A47-58C4-3FE1DBA7218F}"/>
                </a:ext>
              </a:extLst>
            </p:cNvPr>
            <p:cNvSpPr txBox="1"/>
            <p:nvPr/>
          </p:nvSpPr>
          <p:spPr>
            <a:xfrm>
              <a:off x="281861" y="2040240"/>
              <a:ext cx="34084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kern="0" dirty="0">
                  <a:latin typeface="+mj-ea"/>
                  <a:ea typeface="+mj-ea"/>
                </a:rPr>
                <a:t>输入您的标题</a:t>
              </a:r>
            </a:p>
          </p:txBody>
        </p:sp>
      </p:grpSp>
      <p:grpSp>
        <p:nvGrpSpPr>
          <p:cNvPr id="1403" name="组合 1402">
            <a:extLst>
              <a:ext uri="{FF2B5EF4-FFF2-40B4-BE49-F238E27FC236}">
                <a16:creationId xmlns:a16="http://schemas.microsoft.com/office/drawing/2014/main" id="{278B54E1-F5A7-6716-6886-A8DB5C11C711}"/>
              </a:ext>
            </a:extLst>
          </p:cNvPr>
          <p:cNvGrpSpPr/>
          <p:nvPr/>
        </p:nvGrpSpPr>
        <p:grpSpPr>
          <a:xfrm>
            <a:off x="6318107" y="2004789"/>
            <a:ext cx="3365716" cy="1037093"/>
            <a:chOff x="319957" y="1984076"/>
            <a:chExt cx="3365716" cy="1037093"/>
          </a:xfrm>
        </p:grpSpPr>
        <p:sp>
          <p:nvSpPr>
            <p:cNvPr id="1114" name="AutoShape 16" descr="《橙子橙子橙子》芬达商业摄影">
              <a:extLst>
                <a:ext uri="{FF2B5EF4-FFF2-40B4-BE49-F238E27FC236}">
                  <a16:creationId xmlns:a16="http://schemas.microsoft.com/office/drawing/2014/main" id="{454A888A-C4C8-8BB2-8422-93E9B585DBC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652856" y="2716369"/>
              <a:ext cx="304800" cy="30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矩形: 圆角 1114">
              <a:extLst>
                <a:ext uri="{FF2B5EF4-FFF2-40B4-BE49-F238E27FC236}">
                  <a16:creationId xmlns:a16="http://schemas.microsoft.com/office/drawing/2014/main" id="{0B3C97C4-9A2C-4315-6CB9-AAAEEC16ED17}"/>
                </a:ext>
              </a:extLst>
            </p:cNvPr>
            <p:cNvSpPr/>
            <p:nvPr/>
          </p:nvSpPr>
          <p:spPr>
            <a:xfrm>
              <a:off x="319957" y="1984076"/>
              <a:ext cx="3323328" cy="59001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85800" algn="ctr" rotWithShape="0">
                <a:srgbClr val="FD7028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116" name="文本框 1115">
              <a:extLst>
                <a:ext uri="{FF2B5EF4-FFF2-40B4-BE49-F238E27FC236}">
                  <a16:creationId xmlns:a16="http://schemas.microsoft.com/office/drawing/2014/main" id="{0EDCCFC9-4751-E4AB-C6E7-E136A91F8840}"/>
                </a:ext>
              </a:extLst>
            </p:cNvPr>
            <p:cNvSpPr txBox="1"/>
            <p:nvPr/>
          </p:nvSpPr>
          <p:spPr>
            <a:xfrm>
              <a:off x="548503" y="2034607"/>
              <a:ext cx="31371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kern="0" dirty="0">
                  <a:solidFill>
                    <a:srgbClr val="FD7028"/>
                  </a:solidFill>
                  <a:latin typeface="+mj-ea"/>
                  <a:ea typeface="+mj-ea"/>
                </a:rPr>
                <a:t>输入您的标题</a:t>
              </a:r>
            </a:p>
          </p:txBody>
        </p:sp>
      </p:grpSp>
      <p:grpSp>
        <p:nvGrpSpPr>
          <p:cNvPr id="1100" name="组合 1099">
            <a:extLst>
              <a:ext uri="{FF2B5EF4-FFF2-40B4-BE49-F238E27FC236}">
                <a16:creationId xmlns:a16="http://schemas.microsoft.com/office/drawing/2014/main" id="{6FE13262-94A7-E2ED-AA5F-CEB686F206E7}"/>
              </a:ext>
            </a:extLst>
          </p:cNvPr>
          <p:cNvGrpSpPr/>
          <p:nvPr/>
        </p:nvGrpSpPr>
        <p:grpSpPr>
          <a:xfrm>
            <a:off x="593369" y="2741473"/>
            <a:ext cx="1485268" cy="475163"/>
            <a:chOff x="717586" y="4056652"/>
            <a:chExt cx="1095216" cy="350378"/>
          </a:xfrm>
        </p:grpSpPr>
        <p:sp>
          <p:nvSpPr>
            <p:cNvPr id="1112" name="矩形: 圆角 1111">
              <a:extLst>
                <a:ext uri="{FF2B5EF4-FFF2-40B4-BE49-F238E27FC236}">
                  <a16:creationId xmlns:a16="http://schemas.microsoft.com/office/drawing/2014/main" id="{4D99DCD1-CC6D-B8F9-565D-6AE3A054147E}"/>
                </a:ext>
              </a:extLst>
            </p:cNvPr>
            <p:cNvSpPr/>
            <p:nvPr/>
          </p:nvSpPr>
          <p:spPr>
            <a:xfrm>
              <a:off x="830084" y="4056652"/>
              <a:ext cx="921287" cy="35037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113" name="文本框 1112">
              <a:extLst>
                <a:ext uri="{FF2B5EF4-FFF2-40B4-BE49-F238E27FC236}">
                  <a16:creationId xmlns:a16="http://schemas.microsoft.com/office/drawing/2014/main" id="{A4DAF739-A36C-1FDC-3399-C9AB1617AB46}"/>
                </a:ext>
              </a:extLst>
            </p:cNvPr>
            <p:cNvSpPr txBox="1"/>
            <p:nvPr/>
          </p:nvSpPr>
          <p:spPr>
            <a:xfrm>
              <a:off x="717586" y="4109779"/>
              <a:ext cx="1095216" cy="249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latin typeface="+mn-ea"/>
                </a:rPr>
                <a:t>小标题</a:t>
              </a:r>
            </a:p>
          </p:txBody>
        </p:sp>
      </p:grpSp>
      <p:sp>
        <p:nvSpPr>
          <p:cNvPr id="1101" name="文本框 1100">
            <a:extLst>
              <a:ext uri="{FF2B5EF4-FFF2-40B4-BE49-F238E27FC236}">
                <a16:creationId xmlns:a16="http://schemas.microsoft.com/office/drawing/2014/main" id="{F4D372AE-C850-E446-C973-64E6F84D69B8}"/>
              </a:ext>
            </a:extLst>
          </p:cNvPr>
          <p:cNvSpPr txBox="1"/>
          <p:nvPr/>
        </p:nvSpPr>
        <p:spPr>
          <a:xfrm>
            <a:off x="745932" y="3306627"/>
            <a:ext cx="51204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+mn-ea"/>
              </a:rPr>
              <a:t>单击此处输入你的正文，文字是您思想的提炼</a:t>
            </a:r>
          </a:p>
        </p:txBody>
      </p:sp>
      <p:cxnSp>
        <p:nvCxnSpPr>
          <p:cNvPr id="1106" name="直接连接符 1105">
            <a:extLst>
              <a:ext uri="{FF2B5EF4-FFF2-40B4-BE49-F238E27FC236}">
                <a16:creationId xmlns:a16="http://schemas.microsoft.com/office/drawing/2014/main" id="{78B39BA1-3321-D43B-B436-F2BB203D9AD7}"/>
              </a:ext>
            </a:extLst>
          </p:cNvPr>
          <p:cNvCxnSpPr/>
          <p:nvPr/>
        </p:nvCxnSpPr>
        <p:spPr>
          <a:xfrm>
            <a:off x="455683" y="3720376"/>
            <a:ext cx="55452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7" name="直接连接符 1106">
            <a:extLst>
              <a:ext uri="{FF2B5EF4-FFF2-40B4-BE49-F238E27FC236}">
                <a16:creationId xmlns:a16="http://schemas.microsoft.com/office/drawing/2014/main" id="{3DB2F9FE-513B-27C6-800E-75A2EB1B4A83}"/>
              </a:ext>
            </a:extLst>
          </p:cNvPr>
          <p:cNvCxnSpPr/>
          <p:nvPr/>
        </p:nvCxnSpPr>
        <p:spPr>
          <a:xfrm>
            <a:off x="455683" y="4793272"/>
            <a:ext cx="55452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06" name="组合 1405">
            <a:extLst>
              <a:ext uri="{FF2B5EF4-FFF2-40B4-BE49-F238E27FC236}">
                <a16:creationId xmlns:a16="http://schemas.microsoft.com/office/drawing/2014/main" id="{39F185BC-D1E1-E386-9173-1DE3FCC66C7A}"/>
              </a:ext>
            </a:extLst>
          </p:cNvPr>
          <p:cNvGrpSpPr/>
          <p:nvPr/>
        </p:nvGrpSpPr>
        <p:grpSpPr>
          <a:xfrm>
            <a:off x="6553601" y="2741473"/>
            <a:ext cx="1485268" cy="475163"/>
            <a:chOff x="717586" y="4056652"/>
            <a:chExt cx="1095216" cy="350378"/>
          </a:xfrm>
        </p:grpSpPr>
        <p:sp>
          <p:nvSpPr>
            <p:cNvPr id="1098" name="矩形: 圆角 1097">
              <a:extLst>
                <a:ext uri="{FF2B5EF4-FFF2-40B4-BE49-F238E27FC236}">
                  <a16:creationId xmlns:a16="http://schemas.microsoft.com/office/drawing/2014/main" id="{B86B127A-495B-AC09-435B-FEDD6A11C1F9}"/>
                </a:ext>
              </a:extLst>
            </p:cNvPr>
            <p:cNvSpPr/>
            <p:nvPr/>
          </p:nvSpPr>
          <p:spPr>
            <a:xfrm>
              <a:off x="830084" y="4056652"/>
              <a:ext cx="921287" cy="35037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+mn-ea"/>
              </a:endParaRPr>
            </a:p>
          </p:txBody>
        </p:sp>
        <p:sp>
          <p:nvSpPr>
            <p:cNvPr id="1099" name="文本框 1098">
              <a:extLst>
                <a:ext uri="{FF2B5EF4-FFF2-40B4-BE49-F238E27FC236}">
                  <a16:creationId xmlns:a16="http://schemas.microsoft.com/office/drawing/2014/main" id="{43609703-9D68-9211-28E5-99A78BB430A3}"/>
                </a:ext>
              </a:extLst>
            </p:cNvPr>
            <p:cNvSpPr txBox="1"/>
            <p:nvPr/>
          </p:nvSpPr>
          <p:spPr>
            <a:xfrm>
              <a:off x="717586" y="4101285"/>
              <a:ext cx="1095216" cy="249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FD7028"/>
                  </a:solidFill>
                  <a:latin typeface="+mn-ea"/>
                </a:rPr>
                <a:t>小标题</a:t>
              </a:r>
            </a:p>
          </p:txBody>
        </p:sp>
      </p:grpSp>
      <p:sp>
        <p:nvSpPr>
          <p:cNvPr id="1407" name="文本框 1406">
            <a:extLst>
              <a:ext uri="{FF2B5EF4-FFF2-40B4-BE49-F238E27FC236}">
                <a16:creationId xmlns:a16="http://schemas.microsoft.com/office/drawing/2014/main" id="{1BD0808E-C3CB-ED4B-DC7C-68C8BB1F018F}"/>
              </a:ext>
            </a:extLst>
          </p:cNvPr>
          <p:cNvSpPr txBox="1"/>
          <p:nvPr/>
        </p:nvSpPr>
        <p:spPr>
          <a:xfrm>
            <a:off x="6706164" y="3307950"/>
            <a:ext cx="51204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单击此处输入你的正文，文字是您思想的提炼</a:t>
            </a:r>
          </a:p>
        </p:txBody>
      </p:sp>
      <p:grpSp>
        <p:nvGrpSpPr>
          <p:cNvPr id="1088" name="组合 1087">
            <a:extLst>
              <a:ext uri="{FF2B5EF4-FFF2-40B4-BE49-F238E27FC236}">
                <a16:creationId xmlns:a16="http://schemas.microsoft.com/office/drawing/2014/main" id="{4520A47C-167B-5C9C-3608-D4537825B3B6}"/>
              </a:ext>
            </a:extLst>
          </p:cNvPr>
          <p:cNvGrpSpPr/>
          <p:nvPr/>
        </p:nvGrpSpPr>
        <p:grpSpPr>
          <a:xfrm>
            <a:off x="6553601" y="3824822"/>
            <a:ext cx="1485268" cy="475163"/>
            <a:chOff x="717586" y="4056654"/>
            <a:chExt cx="1095216" cy="350378"/>
          </a:xfrm>
        </p:grpSpPr>
        <p:sp>
          <p:nvSpPr>
            <p:cNvPr id="1096" name="矩形: 圆角 1095">
              <a:extLst>
                <a:ext uri="{FF2B5EF4-FFF2-40B4-BE49-F238E27FC236}">
                  <a16:creationId xmlns:a16="http://schemas.microsoft.com/office/drawing/2014/main" id="{D1266F5F-FC59-BD63-7855-58175AA7B2A8}"/>
                </a:ext>
              </a:extLst>
            </p:cNvPr>
            <p:cNvSpPr/>
            <p:nvPr/>
          </p:nvSpPr>
          <p:spPr>
            <a:xfrm>
              <a:off x="830084" y="4056654"/>
              <a:ext cx="921287" cy="35037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+mn-ea"/>
              </a:endParaRPr>
            </a:p>
          </p:txBody>
        </p:sp>
        <p:sp>
          <p:nvSpPr>
            <p:cNvPr id="1097" name="文本框 1096">
              <a:extLst>
                <a:ext uri="{FF2B5EF4-FFF2-40B4-BE49-F238E27FC236}">
                  <a16:creationId xmlns:a16="http://schemas.microsoft.com/office/drawing/2014/main" id="{2CCB9978-11A0-7C72-60E5-044B44F99737}"/>
                </a:ext>
              </a:extLst>
            </p:cNvPr>
            <p:cNvSpPr txBox="1"/>
            <p:nvPr/>
          </p:nvSpPr>
          <p:spPr>
            <a:xfrm>
              <a:off x="717586" y="4095671"/>
              <a:ext cx="1095216" cy="249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FD7028"/>
                  </a:solidFill>
                  <a:latin typeface="+mn-ea"/>
                </a:rPr>
                <a:t>小标题</a:t>
              </a:r>
            </a:p>
          </p:txBody>
        </p:sp>
      </p:grpSp>
      <p:sp>
        <p:nvSpPr>
          <p:cNvPr id="1089" name="文本框 1088">
            <a:extLst>
              <a:ext uri="{FF2B5EF4-FFF2-40B4-BE49-F238E27FC236}">
                <a16:creationId xmlns:a16="http://schemas.microsoft.com/office/drawing/2014/main" id="{89CC0099-0C47-242E-C86A-8C074598460F}"/>
              </a:ext>
            </a:extLst>
          </p:cNvPr>
          <p:cNvSpPr txBox="1"/>
          <p:nvPr/>
        </p:nvSpPr>
        <p:spPr>
          <a:xfrm>
            <a:off x="6706164" y="4381084"/>
            <a:ext cx="51204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单击此处输入你的正文，文字是您思想的提炼</a:t>
            </a:r>
          </a:p>
        </p:txBody>
      </p:sp>
      <p:grpSp>
        <p:nvGrpSpPr>
          <p:cNvPr id="1090" name="组合 1089">
            <a:extLst>
              <a:ext uri="{FF2B5EF4-FFF2-40B4-BE49-F238E27FC236}">
                <a16:creationId xmlns:a16="http://schemas.microsoft.com/office/drawing/2014/main" id="{190322DB-F357-0304-8F0A-10AB1F457C39}"/>
              </a:ext>
            </a:extLst>
          </p:cNvPr>
          <p:cNvGrpSpPr/>
          <p:nvPr/>
        </p:nvGrpSpPr>
        <p:grpSpPr>
          <a:xfrm>
            <a:off x="6553601" y="4908165"/>
            <a:ext cx="1485268" cy="475163"/>
            <a:chOff x="717586" y="4056652"/>
            <a:chExt cx="1095216" cy="350378"/>
          </a:xfrm>
        </p:grpSpPr>
        <p:sp>
          <p:nvSpPr>
            <p:cNvPr id="1094" name="矩形: 圆角 1093">
              <a:extLst>
                <a:ext uri="{FF2B5EF4-FFF2-40B4-BE49-F238E27FC236}">
                  <a16:creationId xmlns:a16="http://schemas.microsoft.com/office/drawing/2014/main" id="{EF118988-E42E-64C0-4BB2-97D4B1CD4E0A}"/>
                </a:ext>
              </a:extLst>
            </p:cNvPr>
            <p:cNvSpPr/>
            <p:nvPr/>
          </p:nvSpPr>
          <p:spPr>
            <a:xfrm>
              <a:off x="830084" y="4056652"/>
              <a:ext cx="921287" cy="35037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+mn-ea"/>
              </a:endParaRPr>
            </a:p>
          </p:txBody>
        </p:sp>
        <p:sp>
          <p:nvSpPr>
            <p:cNvPr id="1095" name="文本框 1094">
              <a:extLst>
                <a:ext uri="{FF2B5EF4-FFF2-40B4-BE49-F238E27FC236}">
                  <a16:creationId xmlns:a16="http://schemas.microsoft.com/office/drawing/2014/main" id="{02989B40-CC5A-16E5-8ED4-9F21095908F4}"/>
                </a:ext>
              </a:extLst>
            </p:cNvPr>
            <p:cNvSpPr txBox="1"/>
            <p:nvPr/>
          </p:nvSpPr>
          <p:spPr>
            <a:xfrm>
              <a:off x="717586" y="4095671"/>
              <a:ext cx="1095216" cy="249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FD7028"/>
                  </a:solidFill>
                  <a:latin typeface="+mn-ea"/>
                </a:rPr>
                <a:t>小标题</a:t>
              </a:r>
            </a:p>
          </p:txBody>
        </p:sp>
      </p:grpSp>
      <p:sp>
        <p:nvSpPr>
          <p:cNvPr id="1091" name="文本框 1090">
            <a:extLst>
              <a:ext uri="{FF2B5EF4-FFF2-40B4-BE49-F238E27FC236}">
                <a16:creationId xmlns:a16="http://schemas.microsoft.com/office/drawing/2014/main" id="{C420A4E1-E39B-32D2-5512-BEA31B1F24B0}"/>
              </a:ext>
            </a:extLst>
          </p:cNvPr>
          <p:cNvSpPr txBox="1"/>
          <p:nvPr/>
        </p:nvSpPr>
        <p:spPr>
          <a:xfrm>
            <a:off x="6706164" y="5472587"/>
            <a:ext cx="51204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单击此处输入你的正文，文字是您思想的提炼</a:t>
            </a:r>
          </a:p>
        </p:txBody>
      </p:sp>
      <p:cxnSp>
        <p:nvCxnSpPr>
          <p:cNvPr id="1092" name="直接连接符 1091">
            <a:extLst>
              <a:ext uri="{FF2B5EF4-FFF2-40B4-BE49-F238E27FC236}">
                <a16:creationId xmlns:a16="http://schemas.microsoft.com/office/drawing/2014/main" id="{109C82E9-5813-51EF-D7B1-55B5E7A1219F}"/>
              </a:ext>
            </a:extLst>
          </p:cNvPr>
          <p:cNvCxnSpPr/>
          <p:nvPr/>
        </p:nvCxnSpPr>
        <p:spPr>
          <a:xfrm>
            <a:off x="6415915" y="3720376"/>
            <a:ext cx="554521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3" name="直接连接符 1092">
            <a:extLst>
              <a:ext uri="{FF2B5EF4-FFF2-40B4-BE49-F238E27FC236}">
                <a16:creationId xmlns:a16="http://schemas.microsoft.com/office/drawing/2014/main" id="{82793747-163D-D33E-06DF-80F005FEB3E5}"/>
              </a:ext>
            </a:extLst>
          </p:cNvPr>
          <p:cNvCxnSpPr/>
          <p:nvPr/>
        </p:nvCxnSpPr>
        <p:spPr>
          <a:xfrm>
            <a:off x="6415915" y="4793272"/>
            <a:ext cx="554521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3" name="组合 1132">
            <a:extLst>
              <a:ext uri="{FF2B5EF4-FFF2-40B4-BE49-F238E27FC236}">
                <a16:creationId xmlns:a16="http://schemas.microsoft.com/office/drawing/2014/main" id="{78D3773C-FDE7-1CBB-AB66-673E0CBED6CC}"/>
              </a:ext>
            </a:extLst>
          </p:cNvPr>
          <p:cNvGrpSpPr/>
          <p:nvPr/>
        </p:nvGrpSpPr>
        <p:grpSpPr>
          <a:xfrm>
            <a:off x="593369" y="3816778"/>
            <a:ext cx="5272965" cy="872931"/>
            <a:chOff x="593369" y="2741473"/>
            <a:chExt cx="5272965" cy="872931"/>
          </a:xfrm>
        </p:grpSpPr>
        <p:grpSp>
          <p:nvGrpSpPr>
            <p:cNvPr id="1134" name="组合 1133">
              <a:extLst>
                <a:ext uri="{FF2B5EF4-FFF2-40B4-BE49-F238E27FC236}">
                  <a16:creationId xmlns:a16="http://schemas.microsoft.com/office/drawing/2014/main" id="{2B7D72B4-0913-90DC-8D0A-6C4A0B86EF9E}"/>
                </a:ext>
              </a:extLst>
            </p:cNvPr>
            <p:cNvGrpSpPr/>
            <p:nvPr/>
          </p:nvGrpSpPr>
          <p:grpSpPr>
            <a:xfrm>
              <a:off x="593369" y="2741473"/>
              <a:ext cx="1485268" cy="475163"/>
              <a:chOff x="717586" y="4056652"/>
              <a:chExt cx="1095216" cy="350378"/>
            </a:xfrm>
          </p:grpSpPr>
          <p:sp>
            <p:nvSpPr>
              <p:cNvPr id="1136" name="矩形: 圆角 1135">
                <a:extLst>
                  <a:ext uri="{FF2B5EF4-FFF2-40B4-BE49-F238E27FC236}">
                    <a16:creationId xmlns:a16="http://schemas.microsoft.com/office/drawing/2014/main" id="{F9FE7AFB-1F74-CD65-2D29-78B5B9437065}"/>
                  </a:ext>
                </a:extLst>
              </p:cNvPr>
              <p:cNvSpPr/>
              <p:nvPr/>
            </p:nvSpPr>
            <p:spPr>
              <a:xfrm>
                <a:off x="830084" y="4056652"/>
                <a:ext cx="921287" cy="35037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1137" name="文本框 1136">
                <a:extLst>
                  <a:ext uri="{FF2B5EF4-FFF2-40B4-BE49-F238E27FC236}">
                    <a16:creationId xmlns:a16="http://schemas.microsoft.com/office/drawing/2014/main" id="{A8260221-2431-3D1B-7BFE-D6A4D3310D56}"/>
                  </a:ext>
                </a:extLst>
              </p:cNvPr>
              <p:cNvSpPr txBox="1"/>
              <p:nvPr/>
            </p:nvSpPr>
            <p:spPr>
              <a:xfrm>
                <a:off x="717586" y="4109779"/>
                <a:ext cx="1095216" cy="249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latin typeface="+mn-ea"/>
                  </a:rPr>
                  <a:t>小标题</a:t>
                </a:r>
              </a:p>
            </p:txBody>
          </p:sp>
        </p:grpSp>
        <p:sp>
          <p:nvSpPr>
            <p:cNvPr id="1135" name="文本框 1134">
              <a:extLst>
                <a:ext uri="{FF2B5EF4-FFF2-40B4-BE49-F238E27FC236}">
                  <a16:creationId xmlns:a16="http://schemas.microsoft.com/office/drawing/2014/main" id="{1D55D1AE-8AAA-1BDB-40C1-43EC19F84F88}"/>
                </a:ext>
              </a:extLst>
            </p:cNvPr>
            <p:cNvSpPr txBox="1"/>
            <p:nvPr/>
          </p:nvSpPr>
          <p:spPr>
            <a:xfrm>
              <a:off x="745932" y="3306627"/>
              <a:ext cx="51204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latin typeface="+mn-ea"/>
                </a:rPr>
                <a:t>单击此处输入你的正文，文字是您思想的提炼</a:t>
              </a:r>
            </a:p>
          </p:txBody>
        </p:sp>
      </p:grpSp>
      <p:grpSp>
        <p:nvGrpSpPr>
          <p:cNvPr id="1138" name="组合 1137">
            <a:extLst>
              <a:ext uri="{FF2B5EF4-FFF2-40B4-BE49-F238E27FC236}">
                <a16:creationId xmlns:a16="http://schemas.microsoft.com/office/drawing/2014/main" id="{BF4E7308-9801-EE5D-A453-5AD1B0F5AAF2}"/>
              </a:ext>
            </a:extLst>
          </p:cNvPr>
          <p:cNvGrpSpPr/>
          <p:nvPr/>
        </p:nvGrpSpPr>
        <p:grpSpPr>
          <a:xfrm>
            <a:off x="593369" y="4920015"/>
            <a:ext cx="5272965" cy="872931"/>
            <a:chOff x="593369" y="2741473"/>
            <a:chExt cx="5272965" cy="872931"/>
          </a:xfrm>
        </p:grpSpPr>
        <p:grpSp>
          <p:nvGrpSpPr>
            <p:cNvPr id="1139" name="组合 1138">
              <a:extLst>
                <a:ext uri="{FF2B5EF4-FFF2-40B4-BE49-F238E27FC236}">
                  <a16:creationId xmlns:a16="http://schemas.microsoft.com/office/drawing/2014/main" id="{C78CBBE3-F238-DF4F-5F63-F45AC936AF47}"/>
                </a:ext>
              </a:extLst>
            </p:cNvPr>
            <p:cNvGrpSpPr/>
            <p:nvPr/>
          </p:nvGrpSpPr>
          <p:grpSpPr>
            <a:xfrm>
              <a:off x="593369" y="2741473"/>
              <a:ext cx="1485268" cy="475163"/>
              <a:chOff x="717586" y="4056652"/>
              <a:chExt cx="1095216" cy="350378"/>
            </a:xfrm>
          </p:grpSpPr>
          <p:sp>
            <p:nvSpPr>
              <p:cNvPr id="1153" name="矩形: 圆角 1152">
                <a:extLst>
                  <a:ext uri="{FF2B5EF4-FFF2-40B4-BE49-F238E27FC236}">
                    <a16:creationId xmlns:a16="http://schemas.microsoft.com/office/drawing/2014/main" id="{02974D9A-37DD-6E60-2647-A96A89B89580}"/>
                  </a:ext>
                </a:extLst>
              </p:cNvPr>
              <p:cNvSpPr/>
              <p:nvPr/>
            </p:nvSpPr>
            <p:spPr>
              <a:xfrm>
                <a:off x="830084" y="4056652"/>
                <a:ext cx="921287" cy="35037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1158" name="文本框 1157">
                <a:extLst>
                  <a:ext uri="{FF2B5EF4-FFF2-40B4-BE49-F238E27FC236}">
                    <a16:creationId xmlns:a16="http://schemas.microsoft.com/office/drawing/2014/main" id="{18A473BC-4211-419E-6259-35BE1830D950}"/>
                  </a:ext>
                </a:extLst>
              </p:cNvPr>
              <p:cNvSpPr txBox="1"/>
              <p:nvPr/>
            </p:nvSpPr>
            <p:spPr>
              <a:xfrm>
                <a:off x="717586" y="4109779"/>
                <a:ext cx="1095216" cy="249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latin typeface="+mn-ea"/>
                  </a:rPr>
                  <a:t>小标题</a:t>
                </a:r>
              </a:p>
            </p:txBody>
          </p:sp>
        </p:grpSp>
        <p:sp>
          <p:nvSpPr>
            <p:cNvPr id="1143" name="文本框 1142">
              <a:extLst>
                <a:ext uri="{FF2B5EF4-FFF2-40B4-BE49-F238E27FC236}">
                  <a16:creationId xmlns:a16="http://schemas.microsoft.com/office/drawing/2014/main" id="{793BD0D6-2328-2CEA-6C90-A80D55C6EFCD}"/>
                </a:ext>
              </a:extLst>
            </p:cNvPr>
            <p:cNvSpPr txBox="1"/>
            <p:nvPr/>
          </p:nvSpPr>
          <p:spPr>
            <a:xfrm>
              <a:off x="745932" y="3306627"/>
              <a:ext cx="51204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latin typeface="+mn-ea"/>
                </a:rPr>
                <a:t>单击此处输入你的正文，文字是您思想的提炼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EEB0455-D961-E4E6-0FB6-0F2B1F5CAE66}"/>
              </a:ext>
            </a:extLst>
          </p:cNvPr>
          <p:cNvGrpSpPr/>
          <p:nvPr/>
        </p:nvGrpSpPr>
        <p:grpSpPr>
          <a:xfrm>
            <a:off x="8607241" y="883028"/>
            <a:ext cx="2256560" cy="129101"/>
            <a:chOff x="8607241" y="640264"/>
            <a:chExt cx="2256560" cy="129101"/>
          </a:xfrm>
          <a:solidFill>
            <a:schemeClr val="accent1"/>
          </a:solidFill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4A39A0B-DAF2-D4BA-E8AF-4885A391AEDF}"/>
                </a:ext>
              </a:extLst>
            </p:cNvPr>
            <p:cNvSpPr txBox="1"/>
            <p:nvPr/>
          </p:nvSpPr>
          <p:spPr>
            <a:xfrm>
              <a:off x="8607241" y="646673"/>
              <a:ext cx="546537" cy="122692"/>
            </a:xfrm>
            <a:custGeom>
              <a:avLst/>
              <a:gdLst/>
              <a:ahLst/>
              <a:cxnLst/>
              <a:rect l="l" t="t" r="r" b="b"/>
              <a:pathLst>
                <a:path w="546537" h="122692">
                  <a:moveTo>
                    <a:pt x="351503" y="15890"/>
                  </a:moveTo>
                  <a:lnTo>
                    <a:pt x="346891" y="59007"/>
                  </a:lnTo>
                  <a:lnTo>
                    <a:pt x="389146" y="59007"/>
                  </a:lnTo>
                  <a:lnTo>
                    <a:pt x="393790" y="15890"/>
                  </a:lnTo>
                  <a:close/>
                  <a:moveTo>
                    <a:pt x="208626" y="15890"/>
                  </a:moveTo>
                  <a:lnTo>
                    <a:pt x="198971" y="106942"/>
                  </a:lnTo>
                  <a:lnTo>
                    <a:pt x="241366" y="106942"/>
                  </a:lnTo>
                  <a:lnTo>
                    <a:pt x="251055" y="15890"/>
                  </a:lnTo>
                  <a:close/>
                  <a:moveTo>
                    <a:pt x="469938" y="0"/>
                  </a:moveTo>
                  <a:lnTo>
                    <a:pt x="486407" y="0"/>
                  </a:lnTo>
                  <a:lnTo>
                    <a:pt x="480188" y="59752"/>
                  </a:lnTo>
                  <a:lnTo>
                    <a:pt x="528403" y="0"/>
                  </a:lnTo>
                  <a:lnTo>
                    <a:pt x="546537" y="0"/>
                  </a:lnTo>
                  <a:lnTo>
                    <a:pt x="498741" y="60313"/>
                  </a:lnTo>
                  <a:lnTo>
                    <a:pt x="536025" y="122692"/>
                  </a:lnTo>
                  <a:lnTo>
                    <a:pt x="517940" y="122692"/>
                  </a:lnTo>
                  <a:lnTo>
                    <a:pt x="480116" y="60446"/>
                  </a:lnTo>
                  <a:lnTo>
                    <a:pt x="473637" y="122692"/>
                  </a:lnTo>
                  <a:lnTo>
                    <a:pt x="457200" y="122692"/>
                  </a:lnTo>
                  <a:close/>
                  <a:moveTo>
                    <a:pt x="336590" y="0"/>
                  </a:moveTo>
                  <a:lnTo>
                    <a:pt x="411785" y="0"/>
                  </a:lnTo>
                  <a:lnTo>
                    <a:pt x="405595" y="60450"/>
                  </a:lnTo>
                  <a:lnTo>
                    <a:pt x="404059" y="74757"/>
                  </a:lnTo>
                  <a:lnTo>
                    <a:pt x="389079" y="74757"/>
                  </a:lnTo>
                  <a:lnTo>
                    <a:pt x="401974" y="122692"/>
                  </a:lnTo>
                  <a:lnTo>
                    <a:pt x="385706" y="122692"/>
                  </a:lnTo>
                  <a:lnTo>
                    <a:pt x="372811" y="74757"/>
                  </a:lnTo>
                  <a:lnTo>
                    <a:pt x="345333" y="74757"/>
                  </a:lnTo>
                  <a:lnTo>
                    <a:pt x="340287" y="122692"/>
                  </a:lnTo>
                  <a:lnTo>
                    <a:pt x="323850" y="122692"/>
                  </a:lnTo>
                  <a:lnTo>
                    <a:pt x="335063" y="14341"/>
                  </a:lnTo>
                  <a:close/>
                  <a:moveTo>
                    <a:pt x="203045" y="0"/>
                  </a:moveTo>
                  <a:lnTo>
                    <a:pt x="269051" y="0"/>
                  </a:lnTo>
                  <a:lnTo>
                    <a:pt x="256279" y="122692"/>
                  </a:lnTo>
                  <a:lnTo>
                    <a:pt x="180975" y="122692"/>
                  </a:lnTo>
                  <a:lnTo>
                    <a:pt x="192512" y="10984"/>
                  </a:lnTo>
                  <a:close/>
                  <a:moveTo>
                    <a:pt x="0" y="0"/>
                  </a:moveTo>
                  <a:lnTo>
                    <a:pt x="16406" y="0"/>
                  </a:lnTo>
                  <a:lnTo>
                    <a:pt x="29997" y="95447"/>
                  </a:lnTo>
                  <a:lnTo>
                    <a:pt x="60775" y="0"/>
                  </a:lnTo>
                  <a:lnTo>
                    <a:pt x="76824" y="0"/>
                  </a:lnTo>
                  <a:lnTo>
                    <a:pt x="89748" y="95447"/>
                  </a:lnTo>
                  <a:lnTo>
                    <a:pt x="121192" y="0"/>
                  </a:lnTo>
                  <a:lnTo>
                    <a:pt x="137412" y="0"/>
                  </a:lnTo>
                  <a:lnTo>
                    <a:pt x="95503" y="122692"/>
                  </a:lnTo>
                  <a:lnTo>
                    <a:pt x="77682" y="122692"/>
                  </a:lnTo>
                  <a:lnTo>
                    <a:pt x="65321" y="31308"/>
                  </a:lnTo>
                  <a:lnTo>
                    <a:pt x="35940" y="122692"/>
                  </a:lnTo>
                  <a:lnTo>
                    <a:pt x="18121" y="12269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sz="1100" b="1" spc="300" dirty="0"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7A812CD-B71D-6585-8A22-E81CC340CCC7}"/>
                </a:ext>
              </a:extLst>
            </p:cNvPr>
            <p:cNvSpPr txBox="1"/>
            <p:nvPr/>
          </p:nvSpPr>
          <p:spPr>
            <a:xfrm>
              <a:off x="9513192" y="640264"/>
              <a:ext cx="498352" cy="122692"/>
            </a:xfrm>
            <a:custGeom>
              <a:avLst/>
              <a:gdLst/>
              <a:ahLst/>
              <a:cxnLst/>
              <a:rect l="l" t="t" r="r" b="b"/>
              <a:pathLst>
                <a:path w="498352" h="122692">
                  <a:moveTo>
                    <a:pt x="27653" y="15890"/>
                  </a:moveTo>
                  <a:lnTo>
                    <a:pt x="23041" y="59007"/>
                  </a:lnTo>
                  <a:lnTo>
                    <a:pt x="65296" y="59007"/>
                  </a:lnTo>
                  <a:lnTo>
                    <a:pt x="69940" y="15890"/>
                  </a:lnTo>
                  <a:close/>
                  <a:moveTo>
                    <a:pt x="411102" y="0"/>
                  </a:moveTo>
                  <a:lnTo>
                    <a:pt x="498352" y="0"/>
                  </a:lnTo>
                  <a:lnTo>
                    <a:pt x="496791" y="15890"/>
                  </a:lnTo>
                  <a:lnTo>
                    <a:pt x="461332" y="15890"/>
                  </a:lnTo>
                  <a:lnTo>
                    <a:pt x="450120" y="122692"/>
                  </a:lnTo>
                  <a:lnTo>
                    <a:pt x="433683" y="122692"/>
                  </a:lnTo>
                  <a:lnTo>
                    <a:pt x="444896" y="15890"/>
                  </a:lnTo>
                  <a:lnTo>
                    <a:pt x="409575" y="15890"/>
                  </a:lnTo>
                  <a:close/>
                  <a:moveTo>
                    <a:pt x="287561" y="0"/>
                  </a:moveTo>
                  <a:lnTo>
                    <a:pt x="362899" y="0"/>
                  </a:lnTo>
                  <a:lnTo>
                    <a:pt x="360363" y="25561"/>
                  </a:lnTo>
                  <a:lnTo>
                    <a:pt x="343923" y="25561"/>
                  </a:lnTo>
                  <a:lnTo>
                    <a:pt x="344903" y="15890"/>
                  </a:lnTo>
                  <a:lnTo>
                    <a:pt x="302476" y="15890"/>
                  </a:lnTo>
                  <a:lnTo>
                    <a:pt x="298705" y="51020"/>
                  </a:lnTo>
                  <a:lnTo>
                    <a:pt x="357572" y="51020"/>
                  </a:lnTo>
                  <a:lnTo>
                    <a:pt x="351663" y="108384"/>
                  </a:lnTo>
                  <a:lnTo>
                    <a:pt x="350125" y="122692"/>
                  </a:lnTo>
                  <a:lnTo>
                    <a:pt x="278520" y="122692"/>
                  </a:lnTo>
                  <a:lnTo>
                    <a:pt x="276225" y="106942"/>
                  </a:lnTo>
                  <a:lnTo>
                    <a:pt x="335214" y="106942"/>
                  </a:lnTo>
                  <a:lnTo>
                    <a:pt x="339577" y="66908"/>
                  </a:lnTo>
                  <a:lnTo>
                    <a:pt x="280710" y="66908"/>
                  </a:lnTo>
                  <a:close/>
                  <a:moveTo>
                    <a:pt x="155615" y="0"/>
                  </a:moveTo>
                  <a:lnTo>
                    <a:pt x="229127" y="0"/>
                  </a:lnTo>
                  <a:lnTo>
                    <a:pt x="227569" y="15890"/>
                  </a:lnTo>
                  <a:lnTo>
                    <a:pt x="170526" y="15890"/>
                  </a:lnTo>
                  <a:lnTo>
                    <a:pt x="166617" y="51721"/>
                  </a:lnTo>
                  <a:lnTo>
                    <a:pt x="217074" y="51721"/>
                  </a:lnTo>
                  <a:lnTo>
                    <a:pt x="215514" y="67609"/>
                  </a:lnTo>
                  <a:lnTo>
                    <a:pt x="165061" y="67609"/>
                  </a:lnTo>
                  <a:lnTo>
                    <a:pt x="160871" y="106942"/>
                  </a:lnTo>
                  <a:lnTo>
                    <a:pt x="219597" y="106942"/>
                  </a:lnTo>
                  <a:lnTo>
                    <a:pt x="214402" y="122692"/>
                  </a:lnTo>
                  <a:lnTo>
                    <a:pt x="142875" y="122692"/>
                  </a:lnTo>
                  <a:lnTo>
                    <a:pt x="148621" y="66060"/>
                  </a:lnTo>
                  <a:lnTo>
                    <a:pt x="150023" y="52886"/>
                  </a:lnTo>
                  <a:lnTo>
                    <a:pt x="154088" y="14341"/>
                  </a:lnTo>
                  <a:close/>
                  <a:moveTo>
                    <a:pt x="12740" y="0"/>
                  </a:moveTo>
                  <a:lnTo>
                    <a:pt x="87935" y="0"/>
                  </a:lnTo>
                  <a:lnTo>
                    <a:pt x="81745" y="60450"/>
                  </a:lnTo>
                  <a:lnTo>
                    <a:pt x="80209" y="74757"/>
                  </a:lnTo>
                  <a:lnTo>
                    <a:pt x="65229" y="74757"/>
                  </a:lnTo>
                  <a:lnTo>
                    <a:pt x="78124" y="122692"/>
                  </a:lnTo>
                  <a:lnTo>
                    <a:pt x="61856" y="122692"/>
                  </a:lnTo>
                  <a:lnTo>
                    <a:pt x="48961" y="74757"/>
                  </a:lnTo>
                  <a:lnTo>
                    <a:pt x="21483" y="74757"/>
                  </a:lnTo>
                  <a:lnTo>
                    <a:pt x="16437" y="122692"/>
                  </a:lnTo>
                  <a:lnTo>
                    <a:pt x="0" y="122692"/>
                  </a:lnTo>
                  <a:lnTo>
                    <a:pt x="11213" y="1434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00" b="1" spc="300" dirty="0"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98FC2B5-DDEA-B4CD-A9B8-F6E8F14D42A1}"/>
                </a:ext>
              </a:extLst>
            </p:cNvPr>
            <p:cNvSpPr txBox="1"/>
            <p:nvPr/>
          </p:nvSpPr>
          <p:spPr>
            <a:xfrm>
              <a:off x="10334907" y="640264"/>
              <a:ext cx="528894" cy="122692"/>
            </a:xfrm>
            <a:custGeom>
              <a:avLst/>
              <a:gdLst/>
              <a:ahLst/>
              <a:cxnLst/>
              <a:rect l="l" t="t" r="r" b="b"/>
              <a:pathLst>
                <a:path w="528894" h="122692">
                  <a:moveTo>
                    <a:pt x="27651" y="15890"/>
                  </a:moveTo>
                  <a:lnTo>
                    <a:pt x="22059" y="67417"/>
                  </a:lnTo>
                  <a:lnTo>
                    <a:pt x="64457" y="67417"/>
                  </a:lnTo>
                  <a:lnTo>
                    <a:pt x="70080" y="15890"/>
                  </a:lnTo>
                  <a:close/>
                  <a:moveTo>
                    <a:pt x="344440" y="14770"/>
                  </a:moveTo>
                  <a:lnTo>
                    <a:pt x="319864" y="76949"/>
                  </a:lnTo>
                  <a:lnTo>
                    <a:pt x="356250" y="76949"/>
                  </a:lnTo>
                  <a:close/>
                  <a:moveTo>
                    <a:pt x="428625" y="0"/>
                  </a:moveTo>
                  <a:lnTo>
                    <a:pt x="446103" y="0"/>
                  </a:lnTo>
                  <a:lnTo>
                    <a:pt x="473015" y="56764"/>
                  </a:lnTo>
                  <a:lnTo>
                    <a:pt x="511535" y="0"/>
                  </a:lnTo>
                  <a:lnTo>
                    <a:pt x="528894" y="0"/>
                  </a:lnTo>
                  <a:lnTo>
                    <a:pt x="480131" y="71772"/>
                  </a:lnTo>
                  <a:lnTo>
                    <a:pt x="478794" y="73712"/>
                  </a:lnTo>
                  <a:lnTo>
                    <a:pt x="473512" y="122692"/>
                  </a:lnTo>
                  <a:lnTo>
                    <a:pt x="457077" y="122692"/>
                  </a:lnTo>
                  <a:lnTo>
                    <a:pt x="462404" y="71212"/>
                  </a:lnTo>
                  <a:close/>
                  <a:moveTo>
                    <a:pt x="335084" y="0"/>
                  </a:moveTo>
                  <a:lnTo>
                    <a:pt x="357458" y="0"/>
                  </a:lnTo>
                  <a:lnTo>
                    <a:pt x="381394" y="122692"/>
                  </a:lnTo>
                  <a:lnTo>
                    <a:pt x="365048" y="122692"/>
                  </a:lnTo>
                  <a:lnTo>
                    <a:pt x="359161" y="92838"/>
                  </a:lnTo>
                  <a:lnTo>
                    <a:pt x="314071" y="92838"/>
                  </a:lnTo>
                  <a:lnTo>
                    <a:pt x="301877" y="122692"/>
                  </a:lnTo>
                  <a:lnTo>
                    <a:pt x="285750" y="122692"/>
                  </a:lnTo>
                  <a:close/>
                  <a:moveTo>
                    <a:pt x="155613" y="0"/>
                  </a:moveTo>
                  <a:lnTo>
                    <a:pt x="172082" y="0"/>
                  </a:lnTo>
                  <a:lnTo>
                    <a:pt x="160871" y="106942"/>
                  </a:lnTo>
                  <a:lnTo>
                    <a:pt x="219597" y="106942"/>
                  </a:lnTo>
                  <a:lnTo>
                    <a:pt x="214402" y="122692"/>
                  </a:lnTo>
                  <a:lnTo>
                    <a:pt x="142875" y="122692"/>
                  </a:lnTo>
                  <a:close/>
                  <a:moveTo>
                    <a:pt x="12740" y="0"/>
                  </a:moveTo>
                  <a:lnTo>
                    <a:pt x="88076" y="0"/>
                  </a:lnTo>
                  <a:lnTo>
                    <a:pt x="80905" y="68859"/>
                  </a:lnTo>
                  <a:lnTo>
                    <a:pt x="79367" y="83167"/>
                  </a:lnTo>
                  <a:lnTo>
                    <a:pt x="20639" y="83167"/>
                  </a:lnTo>
                  <a:lnTo>
                    <a:pt x="16435" y="122692"/>
                  </a:lnTo>
                  <a:lnTo>
                    <a:pt x="0" y="122692"/>
                  </a:lnTo>
                  <a:lnTo>
                    <a:pt x="11213" y="1434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100" b="1" spc="300">
                  <a:solidFill>
                    <a:srgbClr val="294CFD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defRPr>
              </a:lvl1pPr>
            </a:lstStyle>
            <a:p>
              <a:endParaRPr lang="en-US" altLang="zh-CN" dirty="0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133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" name="矩形 1139">
            <a:extLst>
              <a:ext uri="{FF2B5EF4-FFF2-40B4-BE49-F238E27FC236}">
                <a16:creationId xmlns:a16="http://schemas.microsoft.com/office/drawing/2014/main" id="{640E0592-EDDA-26EA-17E2-CBB002498DA5}"/>
              </a:ext>
            </a:extLst>
          </p:cNvPr>
          <p:cNvSpPr/>
          <p:nvPr/>
        </p:nvSpPr>
        <p:spPr>
          <a:xfrm>
            <a:off x="0" y="6422465"/>
            <a:ext cx="12192000" cy="461665"/>
          </a:xfrm>
          <a:prstGeom prst="rect">
            <a:avLst/>
          </a:prstGeom>
          <a:solidFill>
            <a:srgbClr val="FD702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gradFill>
                <a:gsLst>
                  <a:gs pos="38000">
                    <a:srgbClr val="FD7028"/>
                  </a:gs>
                  <a:gs pos="100000">
                    <a:srgbClr val="D6DEDC">
                      <a:alpha val="0"/>
                    </a:srgbClr>
                  </a:gs>
                </a:gsLst>
                <a:lin ang="0" scaled="0"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41" name="圆: 空心 1140">
            <a:extLst>
              <a:ext uri="{FF2B5EF4-FFF2-40B4-BE49-F238E27FC236}">
                <a16:creationId xmlns:a16="http://schemas.microsoft.com/office/drawing/2014/main" id="{4F1AEF2E-6BDB-8E0E-0A5A-6A520DD084CE}"/>
              </a:ext>
            </a:extLst>
          </p:cNvPr>
          <p:cNvSpPr/>
          <p:nvPr/>
        </p:nvSpPr>
        <p:spPr>
          <a:xfrm>
            <a:off x="394720" y="622829"/>
            <a:ext cx="658094" cy="658094"/>
          </a:xfrm>
          <a:prstGeom prst="donut">
            <a:avLst>
              <a:gd name="adj" fmla="val 1871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142" name="直接连接符 1141">
            <a:extLst>
              <a:ext uri="{FF2B5EF4-FFF2-40B4-BE49-F238E27FC236}">
                <a16:creationId xmlns:a16="http://schemas.microsoft.com/office/drawing/2014/main" id="{A641DF68-5DB6-DED3-D6A0-7642085E1B99}"/>
              </a:ext>
            </a:extLst>
          </p:cNvPr>
          <p:cNvCxnSpPr/>
          <p:nvPr/>
        </p:nvCxnSpPr>
        <p:spPr>
          <a:xfrm>
            <a:off x="0" y="511918"/>
            <a:ext cx="12192000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18000"/>
              </a:sysClr>
            </a:solidFill>
            <a:prstDash val="solid"/>
            <a:miter lim="800000"/>
          </a:ln>
          <a:effectLst/>
        </p:spPr>
      </p:cxnSp>
      <p:sp>
        <p:nvSpPr>
          <p:cNvPr id="1145" name="圆: 空心 1144">
            <a:extLst>
              <a:ext uri="{FF2B5EF4-FFF2-40B4-BE49-F238E27FC236}">
                <a16:creationId xmlns:a16="http://schemas.microsoft.com/office/drawing/2014/main" id="{D1CEAA28-88C0-9925-B3DB-C65C8F945E44}"/>
              </a:ext>
            </a:extLst>
          </p:cNvPr>
          <p:cNvSpPr/>
          <p:nvPr/>
        </p:nvSpPr>
        <p:spPr>
          <a:xfrm>
            <a:off x="8838396" y="2244675"/>
            <a:ext cx="5741305" cy="5741305"/>
          </a:xfrm>
          <a:prstGeom prst="donut">
            <a:avLst>
              <a:gd name="adj" fmla="val 12554"/>
            </a:avLst>
          </a:prstGeom>
          <a:solidFill>
            <a:srgbClr val="ED7D31">
              <a:alpha val="3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149" name="直接连接符 1148">
            <a:extLst>
              <a:ext uri="{FF2B5EF4-FFF2-40B4-BE49-F238E27FC236}">
                <a16:creationId xmlns:a16="http://schemas.microsoft.com/office/drawing/2014/main" id="{C55626A2-EDA6-3115-095F-76B5ABFF7D50}"/>
              </a:ext>
            </a:extLst>
          </p:cNvPr>
          <p:cNvCxnSpPr>
            <a:cxnSpLocks/>
          </p:cNvCxnSpPr>
          <p:nvPr/>
        </p:nvCxnSpPr>
        <p:spPr>
          <a:xfrm>
            <a:off x="11726935" y="-146158"/>
            <a:ext cx="0" cy="7004158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18000"/>
              </a:sysClr>
            </a:solidFill>
            <a:prstDash val="solid"/>
            <a:miter lim="800000"/>
          </a:ln>
          <a:effectLst/>
        </p:spPr>
      </p:cxnSp>
      <p:cxnSp>
        <p:nvCxnSpPr>
          <p:cNvPr id="1152" name="直接连接符 1151">
            <a:extLst>
              <a:ext uri="{FF2B5EF4-FFF2-40B4-BE49-F238E27FC236}">
                <a16:creationId xmlns:a16="http://schemas.microsoft.com/office/drawing/2014/main" id="{90CF4CE0-3FFD-D5E5-85FE-941CB573A6DE}"/>
              </a:ext>
            </a:extLst>
          </p:cNvPr>
          <p:cNvCxnSpPr/>
          <p:nvPr/>
        </p:nvCxnSpPr>
        <p:spPr>
          <a:xfrm>
            <a:off x="152400" y="664318"/>
            <a:ext cx="12192000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18000"/>
              </a:sysClr>
            </a:solidFill>
            <a:prstDash val="solid"/>
            <a:miter lim="800000"/>
          </a:ln>
          <a:effectLst/>
        </p:spPr>
      </p:cxnSp>
      <p:grpSp>
        <p:nvGrpSpPr>
          <p:cNvPr id="1352" name="组合 1351">
            <a:extLst>
              <a:ext uri="{FF2B5EF4-FFF2-40B4-BE49-F238E27FC236}">
                <a16:creationId xmlns:a16="http://schemas.microsoft.com/office/drawing/2014/main" id="{5C981EEE-2FB7-F308-110E-3ADA8C514241}"/>
              </a:ext>
            </a:extLst>
          </p:cNvPr>
          <p:cNvGrpSpPr/>
          <p:nvPr/>
        </p:nvGrpSpPr>
        <p:grpSpPr>
          <a:xfrm>
            <a:off x="1069146" y="624221"/>
            <a:ext cx="4202185" cy="551946"/>
            <a:chOff x="384366" y="624221"/>
            <a:chExt cx="4202185" cy="551946"/>
          </a:xfrm>
        </p:grpSpPr>
        <p:sp>
          <p:nvSpPr>
            <p:cNvPr id="1150" name="文本框 6">
              <a:extLst>
                <a:ext uri="{FF2B5EF4-FFF2-40B4-BE49-F238E27FC236}">
                  <a16:creationId xmlns:a16="http://schemas.microsoft.com/office/drawing/2014/main" id="{C14B37BD-236B-CCFE-D9FB-DD3EAE7B6722}"/>
                </a:ext>
              </a:extLst>
            </p:cNvPr>
            <p:cNvSpPr txBox="1"/>
            <p:nvPr/>
          </p:nvSpPr>
          <p:spPr>
            <a:xfrm>
              <a:off x="384366" y="624221"/>
              <a:ext cx="1511564" cy="551946"/>
            </a:xfrm>
            <a:prstGeom prst="rect">
              <a:avLst/>
            </a:prstGeom>
            <a:noFill/>
            <a:effectLst>
              <a:outerShdw blurRad="596900" algn="ctr" rotWithShape="0">
                <a:prstClr val="black">
                  <a:alpha val="16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调查分析</a:t>
              </a:r>
            </a:p>
          </p:txBody>
        </p:sp>
        <p:sp>
          <p:nvSpPr>
            <p:cNvPr id="1346" name="矩形 1345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  <a:extLst>
                <a:ext uri="{FF2B5EF4-FFF2-40B4-BE49-F238E27FC236}">
                  <a16:creationId xmlns:a16="http://schemas.microsoft.com/office/drawing/2014/main" id="{2C385602-568E-5308-05BC-F5401159678F}"/>
                </a:ext>
              </a:extLst>
            </p:cNvPr>
            <p:cNvSpPr/>
            <p:nvPr/>
          </p:nvSpPr>
          <p:spPr>
            <a:xfrm>
              <a:off x="1617926" y="814524"/>
              <a:ext cx="2968625" cy="33845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  <a:defRPr/>
              </a:pPr>
              <a:r>
                <a:rPr lang="en-US" altLang="zh-CN" sz="1400" dirty="0">
                  <a:solidFill>
                    <a:schemeClr val="tx1">
                      <a:alpha val="78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Analysis of the</a:t>
              </a:r>
            </a:p>
          </p:txBody>
        </p:sp>
      </p:grpSp>
      <p:grpSp>
        <p:nvGrpSpPr>
          <p:cNvPr id="1399" name="组合 1398">
            <a:extLst>
              <a:ext uri="{FF2B5EF4-FFF2-40B4-BE49-F238E27FC236}">
                <a16:creationId xmlns:a16="http://schemas.microsoft.com/office/drawing/2014/main" id="{56841301-A328-9029-9E2A-E2D853173A47}"/>
              </a:ext>
            </a:extLst>
          </p:cNvPr>
          <p:cNvGrpSpPr/>
          <p:nvPr/>
        </p:nvGrpSpPr>
        <p:grpSpPr>
          <a:xfrm>
            <a:off x="11641850" y="1492813"/>
            <a:ext cx="195227" cy="725013"/>
            <a:chOff x="11534926" y="1546537"/>
            <a:chExt cx="195227" cy="725013"/>
          </a:xfrm>
        </p:grpSpPr>
        <p:sp>
          <p:nvSpPr>
            <p:cNvPr id="1123" name="圆: 空心 1122">
              <a:extLst>
                <a:ext uri="{FF2B5EF4-FFF2-40B4-BE49-F238E27FC236}">
                  <a16:creationId xmlns:a16="http://schemas.microsoft.com/office/drawing/2014/main" id="{AF158B58-765F-C51D-5F33-1F01F38D2732}"/>
                </a:ext>
              </a:extLst>
            </p:cNvPr>
            <p:cNvSpPr/>
            <p:nvPr/>
          </p:nvSpPr>
          <p:spPr>
            <a:xfrm>
              <a:off x="11534926" y="1546537"/>
              <a:ext cx="195227" cy="195227"/>
            </a:xfrm>
            <a:prstGeom prst="donut">
              <a:avLst>
                <a:gd name="adj" fmla="val 118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24" name="圆: 空心 1123">
              <a:extLst>
                <a:ext uri="{FF2B5EF4-FFF2-40B4-BE49-F238E27FC236}">
                  <a16:creationId xmlns:a16="http://schemas.microsoft.com/office/drawing/2014/main" id="{3B510BE7-D30A-D60E-C2B6-59D0575F6A5A}"/>
                </a:ext>
              </a:extLst>
            </p:cNvPr>
            <p:cNvSpPr/>
            <p:nvPr/>
          </p:nvSpPr>
          <p:spPr>
            <a:xfrm>
              <a:off x="11534926" y="1823356"/>
              <a:ext cx="195227" cy="195227"/>
            </a:xfrm>
            <a:prstGeom prst="donut">
              <a:avLst>
                <a:gd name="adj" fmla="val 118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25" name="圆: 空心 1124">
              <a:extLst>
                <a:ext uri="{FF2B5EF4-FFF2-40B4-BE49-F238E27FC236}">
                  <a16:creationId xmlns:a16="http://schemas.microsoft.com/office/drawing/2014/main" id="{8415CAD2-2D2A-FF92-CB88-75044A03D490}"/>
                </a:ext>
              </a:extLst>
            </p:cNvPr>
            <p:cNvSpPr/>
            <p:nvPr/>
          </p:nvSpPr>
          <p:spPr>
            <a:xfrm>
              <a:off x="11534926" y="2076323"/>
              <a:ext cx="195227" cy="195227"/>
            </a:xfrm>
            <a:prstGeom prst="donut">
              <a:avLst>
                <a:gd name="adj" fmla="val 118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ABC8878-F8E4-1A56-629F-F35008A19C41}"/>
              </a:ext>
            </a:extLst>
          </p:cNvPr>
          <p:cNvSpPr/>
          <p:nvPr/>
        </p:nvSpPr>
        <p:spPr>
          <a:xfrm>
            <a:off x="336550" y="2520781"/>
            <a:ext cx="4927854" cy="2044168"/>
          </a:xfrm>
          <a:custGeom>
            <a:avLst/>
            <a:gdLst>
              <a:gd name="connsiteX0" fmla="*/ 232732 w 5294368"/>
              <a:gd name="connsiteY0" fmla="*/ 0 h 2196205"/>
              <a:gd name="connsiteX1" fmla="*/ 5076450 w 5294368"/>
              <a:gd name="connsiteY1" fmla="*/ 0 h 2196205"/>
              <a:gd name="connsiteX2" fmla="*/ 5241016 w 5294368"/>
              <a:gd name="connsiteY2" fmla="*/ 68166 h 2196205"/>
              <a:gd name="connsiteX3" fmla="*/ 5280776 w 5294368"/>
              <a:gd name="connsiteY3" fmla="*/ 127137 h 2196205"/>
              <a:gd name="connsiteX4" fmla="*/ 5250125 w 5294368"/>
              <a:gd name="connsiteY4" fmla="*/ 154994 h 2196205"/>
              <a:gd name="connsiteX5" fmla="*/ 4868707 w 5294368"/>
              <a:gd name="connsiteY5" fmla="*/ 1075818 h 2196205"/>
              <a:gd name="connsiteX6" fmla="*/ 5250125 w 5294368"/>
              <a:gd name="connsiteY6" fmla="*/ 1996642 h 2196205"/>
              <a:gd name="connsiteX7" fmla="*/ 5294368 w 5294368"/>
              <a:gd name="connsiteY7" fmla="*/ 2036852 h 2196205"/>
              <a:gd name="connsiteX8" fmla="*/ 5290893 w 5294368"/>
              <a:gd name="connsiteY8" fmla="*/ 2054063 h 2196205"/>
              <a:gd name="connsiteX9" fmla="*/ 5076450 w 5294368"/>
              <a:gd name="connsiteY9" fmla="*/ 2196205 h 2196205"/>
              <a:gd name="connsiteX10" fmla="*/ 232732 w 5294368"/>
              <a:gd name="connsiteY10" fmla="*/ 2196205 h 2196205"/>
              <a:gd name="connsiteX11" fmla="*/ 0 w 5294368"/>
              <a:gd name="connsiteY11" fmla="*/ 1963473 h 2196205"/>
              <a:gd name="connsiteX12" fmla="*/ 0 w 5294368"/>
              <a:gd name="connsiteY12" fmla="*/ 232732 h 2196205"/>
              <a:gd name="connsiteX13" fmla="*/ 232732 w 5294368"/>
              <a:gd name="connsiteY13" fmla="*/ 0 h 21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294368" h="2196205">
                <a:moveTo>
                  <a:pt x="232732" y="0"/>
                </a:moveTo>
                <a:lnTo>
                  <a:pt x="5076450" y="0"/>
                </a:lnTo>
                <a:cubicBezTo>
                  <a:pt x="5140717" y="0"/>
                  <a:pt x="5198900" y="26050"/>
                  <a:pt x="5241016" y="68166"/>
                </a:cubicBezTo>
                <a:lnTo>
                  <a:pt x="5280776" y="127137"/>
                </a:lnTo>
                <a:lnTo>
                  <a:pt x="5250125" y="154994"/>
                </a:lnTo>
                <a:cubicBezTo>
                  <a:pt x="5014466" y="390654"/>
                  <a:pt x="4868707" y="716214"/>
                  <a:pt x="4868707" y="1075818"/>
                </a:cubicBezTo>
                <a:cubicBezTo>
                  <a:pt x="4868707" y="1435422"/>
                  <a:pt x="5014466" y="1760983"/>
                  <a:pt x="5250125" y="1996642"/>
                </a:cubicBezTo>
                <a:lnTo>
                  <a:pt x="5294368" y="2036852"/>
                </a:lnTo>
                <a:lnTo>
                  <a:pt x="5290893" y="2054063"/>
                </a:lnTo>
                <a:cubicBezTo>
                  <a:pt x="5255562" y="2137594"/>
                  <a:pt x="5172851" y="2196205"/>
                  <a:pt x="5076450" y="2196205"/>
                </a:cubicBezTo>
                <a:lnTo>
                  <a:pt x="232732" y="2196205"/>
                </a:lnTo>
                <a:cubicBezTo>
                  <a:pt x="104198" y="2196205"/>
                  <a:pt x="0" y="2092007"/>
                  <a:pt x="0" y="1963473"/>
                </a:cubicBezTo>
                <a:lnTo>
                  <a:pt x="0" y="232732"/>
                </a:lnTo>
                <a:cubicBezTo>
                  <a:pt x="0" y="104198"/>
                  <a:pt x="104198" y="0"/>
                  <a:pt x="232732" y="0"/>
                </a:cubicBezTo>
                <a:close/>
              </a:path>
            </a:pathLst>
          </a:custGeom>
          <a:solidFill>
            <a:schemeClr val="accent1"/>
          </a:solidFill>
          <a:ln w="19050" cap="flat" cmpd="sng" algn="ctr">
            <a:noFill/>
            <a:prstDash val="solid"/>
            <a:miter lim="800000"/>
          </a:ln>
          <a:effectLst>
            <a:outerShdw blurRad="558800" dist="38100" dir="2700000" algn="tl" rotWithShape="0">
              <a:srgbClr val="E83D17">
                <a:alpha val="31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02772D8-F5D6-D43A-F761-CC01199BB519}"/>
              </a:ext>
            </a:extLst>
          </p:cNvPr>
          <p:cNvSpPr/>
          <p:nvPr/>
        </p:nvSpPr>
        <p:spPr>
          <a:xfrm flipH="1">
            <a:off x="6927596" y="2520781"/>
            <a:ext cx="4927854" cy="2044168"/>
          </a:xfrm>
          <a:custGeom>
            <a:avLst/>
            <a:gdLst>
              <a:gd name="connsiteX0" fmla="*/ 232732 w 5294368"/>
              <a:gd name="connsiteY0" fmla="*/ 0 h 2196205"/>
              <a:gd name="connsiteX1" fmla="*/ 5076450 w 5294368"/>
              <a:gd name="connsiteY1" fmla="*/ 0 h 2196205"/>
              <a:gd name="connsiteX2" fmla="*/ 5241016 w 5294368"/>
              <a:gd name="connsiteY2" fmla="*/ 68166 h 2196205"/>
              <a:gd name="connsiteX3" fmla="*/ 5280776 w 5294368"/>
              <a:gd name="connsiteY3" fmla="*/ 127137 h 2196205"/>
              <a:gd name="connsiteX4" fmla="*/ 5250125 w 5294368"/>
              <a:gd name="connsiteY4" fmla="*/ 154994 h 2196205"/>
              <a:gd name="connsiteX5" fmla="*/ 4868707 w 5294368"/>
              <a:gd name="connsiteY5" fmla="*/ 1075818 h 2196205"/>
              <a:gd name="connsiteX6" fmla="*/ 5250125 w 5294368"/>
              <a:gd name="connsiteY6" fmla="*/ 1996642 h 2196205"/>
              <a:gd name="connsiteX7" fmla="*/ 5294368 w 5294368"/>
              <a:gd name="connsiteY7" fmla="*/ 2036852 h 2196205"/>
              <a:gd name="connsiteX8" fmla="*/ 5290893 w 5294368"/>
              <a:gd name="connsiteY8" fmla="*/ 2054063 h 2196205"/>
              <a:gd name="connsiteX9" fmla="*/ 5076450 w 5294368"/>
              <a:gd name="connsiteY9" fmla="*/ 2196205 h 2196205"/>
              <a:gd name="connsiteX10" fmla="*/ 232732 w 5294368"/>
              <a:gd name="connsiteY10" fmla="*/ 2196205 h 2196205"/>
              <a:gd name="connsiteX11" fmla="*/ 0 w 5294368"/>
              <a:gd name="connsiteY11" fmla="*/ 1963473 h 2196205"/>
              <a:gd name="connsiteX12" fmla="*/ 0 w 5294368"/>
              <a:gd name="connsiteY12" fmla="*/ 232732 h 2196205"/>
              <a:gd name="connsiteX13" fmla="*/ 232732 w 5294368"/>
              <a:gd name="connsiteY13" fmla="*/ 0 h 2196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294368" h="2196205">
                <a:moveTo>
                  <a:pt x="232732" y="0"/>
                </a:moveTo>
                <a:lnTo>
                  <a:pt x="5076450" y="0"/>
                </a:lnTo>
                <a:cubicBezTo>
                  <a:pt x="5140717" y="0"/>
                  <a:pt x="5198900" y="26050"/>
                  <a:pt x="5241016" y="68166"/>
                </a:cubicBezTo>
                <a:lnTo>
                  <a:pt x="5280776" y="127137"/>
                </a:lnTo>
                <a:lnTo>
                  <a:pt x="5250125" y="154994"/>
                </a:lnTo>
                <a:cubicBezTo>
                  <a:pt x="5014466" y="390654"/>
                  <a:pt x="4868707" y="716214"/>
                  <a:pt x="4868707" y="1075818"/>
                </a:cubicBezTo>
                <a:cubicBezTo>
                  <a:pt x="4868707" y="1435422"/>
                  <a:pt x="5014466" y="1760983"/>
                  <a:pt x="5250125" y="1996642"/>
                </a:cubicBezTo>
                <a:lnTo>
                  <a:pt x="5294368" y="2036852"/>
                </a:lnTo>
                <a:lnTo>
                  <a:pt x="5290893" y="2054063"/>
                </a:lnTo>
                <a:cubicBezTo>
                  <a:pt x="5255562" y="2137594"/>
                  <a:pt x="5172851" y="2196205"/>
                  <a:pt x="5076450" y="2196205"/>
                </a:cubicBezTo>
                <a:lnTo>
                  <a:pt x="232732" y="2196205"/>
                </a:lnTo>
                <a:cubicBezTo>
                  <a:pt x="104198" y="2196205"/>
                  <a:pt x="0" y="2092007"/>
                  <a:pt x="0" y="1963473"/>
                </a:cubicBezTo>
                <a:lnTo>
                  <a:pt x="0" y="232732"/>
                </a:lnTo>
                <a:cubicBezTo>
                  <a:pt x="0" y="104198"/>
                  <a:pt x="104198" y="0"/>
                  <a:pt x="232732" y="0"/>
                </a:cubicBezTo>
                <a:close/>
              </a:path>
            </a:pathLst>
          </a:custGeom>
          <a:solidFill>
            <a:schemeClr val="accent1"/>
          </a:solidFill>
          <a:ln w="19050" cap="flat" cmpd="sng" algn="ctr">
            <a:noFill/>
            <a:prstDash val="solid"/>
            <a:miter lim="800000"/>
          </a:ln>
          <a:effectLst>
            <a:outerShdw blurRad="558800" dist="38100" dir="2700000" algn="tl" rotWithShape="0">
              <a:srgbClr val="E83D17">
                <a:alpha val="31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BEF3EF5-7887-1BA8-9C26-2D45C753FB04}"/>
              </a:ext>
            </a:extLst>
          </p:cNvPr>
          <p:cNvGrpSpPr/>
          <p:nvPr/>
        </p:nvGrpSpPr>
        <p:grpSpPr>
          <a:xfrm>
            <a:off x="336550" y="1963969"/>
            <a:ext cx="2117807" cy="692126"/>
            <a:chOff x="1341673" y="1322234"/>
            <a:chExt cx="2117807" cy="692126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FDE457E4-74CF-B60A-B84B-FAE45D80777A}"/>
                </a:ext>
              </a:extLst>
            </p:cNvPr>
            <p:cNvSpPr/>
            <p:nvPr/>
          </p:nvSpPr>
          <p:spPr>
            <a:xfrm>
              <a:off x="1341673" y="1322234"/>
              <a:ext cx="2117807" cy="692126"/>
            </a:xfrm>
            <a:prstGeom prst="round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EF7F18"/>
                    </a:gs>
                    <a:gs pos="100000">
                      <a:srgbClr val="E83D17"/>
                    </a:gs>
                  </a:gsLst>
                  <a:lin ang="5400000" scaled="1"/>
                </a:gradFill>
                <a:effectLst/>
                <a:uLnTx/>
                <a:uFillTx/>
                <a:latin typeface="等线"/>
                <a:ea typeface="阿里巴巴普惠体 2.0 45 Light"/>
                <a:cs typeface="+mn-cs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DC3CC71-F336-57C9-C274-9145D24E3BE0}"/>
                </a:ext>
              </a:extLst>
            </p:cNvPr>
            <p:cNvSpPr txBox="1"/>
            <p:nvPr/>
          </p:nvSpPr>
          <p:spPr>
            <a:xfrm>
              <a:off x="1523745" y="1437465"/>
              <a:ext cx="175366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kern="0" dirty="0">
                  <a:solidFill>
                    <a:schemeClr val="bg1"/>
                  </a:solidFill>
                  <a:latin typeface="+mj-ea"/>
                  <a:ea typeface="+mj-ea"/>
                </a:rPr>
                <a:t>输入您的标题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0DB06FD-553D-11FE-3440-9C27F01703A6}"/>
              </a:ext>
            </a:extLst>
          </p:cNvPr>
          <p:cNvGrpSpPr/>
          <p:nvPr/>
        </p:nvGrpSpPr>
        <p:grpSpPr>
          <a:xfrm>
            <a:off x="9732382" y="1963969"/>
            <a:ext cx="2117807" cy="692126"/>
            <a:chOff x="1341673" y="1322234"/>
            <a:chExt cx="2117807" cy="692126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B21427B1-626C-187E-E4FD-533692DE9FAE}"/>
                </a:ext>
              </a:extLst>
            </p:cNvPr>
            <p:cNvSpPr/>
            <p:nvPr/>
          </p:nvSpPr>
          <p:spPr>
            <a:xfrm>
              <a:off x="1341673" y="1322234"/>
              <a:ext cx="2117807" cy="692126"/>
            </a:xfrm>
            <a:prstGeom prst="round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EF7F18"/>
                    </a:gs>
                    <a:gs pos="100000">
                      <a:srgbClr val="E83D17"/>
                    </a:gs>
                  </a:gsLst>
                  <a:lin ang="5400000" scaled="1"/>
                </a:gradFill>
                <a:effectLst/>
                <a:uLnTx/>
                <a:uFillTx/>
                <a:latin typeface="等线"/>
                <a:ea typeface="阿里巴巴普惠体 2.0 45 Light"/>
                <a:cs typeface="+mn-cs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DE3DA38-5C2A-2F59-6F97-CA5D4473EBFE}"/>
                </a:ext>
              </a:extLst>
            </p:cNvPr>
            <p:cNvSpPr txBox="1"/>
            <p:nvPr/>
          </p:nvSpPr>
          <p:spPr>
            <a:xfrm>
              <a:off x="1523745" y="1437465"/>
              <a:ext cx="175366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kern="0" dirty="0">
                  <a:solidFill>
                    <a:schemeClr val="bg1"/>
                  </a:solidFill>
                  <a:latin typeface="+mj-ea"/>
                  <a:ea typeface="+mj-ea"/>
                </a:rPr>
                <a:t>输入您的标题</a:t>
              </a: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F9380E02-C422-9301-824F-6365B96549EB}"/>
              </a:ext>
            </a:extLst>
          </p:cNvPr>
          <p:cNvSpPr/>
          <p:nvPr/>
        </p:nvSpPr>
        <p:spPr>
          <a:xfrm>
            <a:off x="4881278" y="2310032"/>
            <a:ext cx="2424183" cy="2424183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gradFill flip="none" rotWithShape="1">
              <a:gsLst>
                <a:gs pos="0">
                  <a:srgbClr val="E83D17">
                    <a:alpha val="0"/>
                  </a:srgbClr>
                </a:gs>
                <a:gs pos="48000">
                  <a:srgbClr val="EF7F18"/>
                </a:gs>
                <a:gs pos="100000">
                  <a:srgbClr val="E74218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阿里巴巴普惠体 2.0 45 Light"/>
                <a:cs typeface="+mn-cs"/>
              </a:rPr>
              <a:t>VS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阿里巴巴普惠体 2.0 45 Light"/>
              <a:cs typeface="+mn-cs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2128E4D6-19AE-EE69-E9FE-096D800B3682}"/>
              </a:ext>
            </a:extLst>
          </p:cNvPr>
          <p:cNvSpPr/>
          <p:nvPr/>
        </p:nvSpPr>
        <p:spPr>
          <a:xfrm>
            <a:off x="2340487" y="4879126"/>
            <a:ext cx="9483568" cy="635323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254000" dist="127000" dir="8100000" algn="tr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2.0 45 Light"/>
              <a:cs typeface="+mn-cs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7782408-833B-F5AF-1258-80F99DE36426}"/>
              </a:ext>
            </a:extLst>
          </p:cNvPr>
          <p:cNvGrpSpPr/>
          <p:nvPr/>
        </p:nvGrpSpPr>
        <p:grpSpPr>
          <a:xfrm>
            <a:off x="404754" y="4850725"/>
            <a:ext cx="2117807" cy="692126"/>
            <a:chOff x="1341673" y="1322234"/>
            <a:chExt cx="2117807" cy="692126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C8E22357-0F5E-A5AC-C08B-F25646AC69BE}"/>
                </a:ext>
              </a:extLst>
            </p:cNvPr>
            <p:cNvSpPr/>
            <p:nvPr/>
          </p:nvSpPr>
          <p:spPr>
            <a:xfrm>
              <a:off x="1341673" y="1322234"/>
              <a:ext cx="2117807" cy="692126"/>
            </a:xfrm>
            <a:prstGeom prst="round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EF7F18"/>
                    </a:gs>
                    <a:gs pos="100000">
                      <a:srgbClr val="E83D17"/>
                    </a:gs>
                  </a:gsLst>
                  <a:lin ang="5400000" scaled="1"/>
                </a:gradFill>
                <a:effectLst/>
                <a:uLnTx/>
                <a:uFillTx/>
                <a:latin typeface="等线"/>
                <a:ea typeface="阿里巴巴普惠体 2.0 45 Light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8A9BD17-16D4-4C65-F709-A93C268B11A9}"/>
                </a:ext>
              </a:extLst>
            </p:cNvPr>
            <p:cNvSpPr txBox="1"/>
            <p:nvPr/>
          </p:nvSpPr>
          <p:spPr>
            <a:xfrm>
              <a:off x="1523745" y="1437465"/>
              <a:ext cx="175366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kern="0" dirty="0">
                  <a:latin typeface="+mj-ea"/>
                  <a:ea typeface="+mj-ea"/>
                </a:rPr>
                <a:t>输入您的标题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4357D456-3682-9F8F-3366-ED07A031436C}"/>
              </a:ext>
            </a:extLst>
          </p:cNvPr>
          <p:cNvSpPr txBox="1"/>
          <p:nvPr/>
        </p:nvSpPr>
        <p:spPr>
          <a:xfrm>
            <a:off x="2629686" y="5048392"/>
            <a:ext cx="106291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rPr>
              <a:t>51PPT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rPr>
              <a:t>模板网，幻灯片演示模板及素材免费下载！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rPr>
              <a:t>51PPT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rPr>
              <a:t>模板网 官网唯一网址：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rPr>
              <a:t>www.51pptmoban.com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33F4C1F-F8F1-BA62-1576-11AB5A9C666A}"/>
              </a:ext>
            </a:extLst>
          </p:cNvPr>
          <p:cNvGrpSpPr/>
          <p:nvPr/>
        </p:nvGrpSpPr>
        <p:grpSpPr>
          <a:xfrm>
            <a:off x="373411" y="2798692"/>
            <a:ext cx="5272965" cy="1750232"/>
            <a:chOff x="373411" y="2725616"/>
            <a:chExt cx="5272965" cy="1750232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363F88CF-B09B-25B9-2F19-76E9556E1CE4}"/>
                </a:ext>
              </a:extLst>
            </p:cNvPr>
            <p:cNvGrpSpPr/>
            <p:nvPr/>
          </p:nvGrpSpPr>
          <p:grpSpPr>
            <a:xfrm>
              <a:off x="373411" y="2725616"/>
              <a:ext cx="5272965" cy="872931"/>
              <a:chOff x="593369" y="2741473"/>
              <a:chExt cx="5272965" cy="872931"/>
            </a:xfrm>
          </p:grpSpPr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558F99E7-8D03-2D2F-205A-41A1A0D4D1C1}"/>
                  </a:ext>
                </a:extLst>
              </p:cNvPr>
              <p:cNvSpPr/>
              <p:nvPr/>
            </p:nvSpPr>
            <p:spPr>
              <a:xfrm>
                <a:off x="745932" y="2741473"/>
                <a:ext cx="1249396" cy="47516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A295EE3F-ACCD-2B1B-54F5-5F2B170492F7}"/>
                  </a:ext>
                </a:extLst>
              </p:cNvPr>
              <p:cNvSpPr txBox="1"/>
              <p:nvPr/>
            </p:nvSpPr>
            <p:spPr>
              <a:xfrm>
                <a:off x="745932" y="3306627"/>
                <a:ext cx="512040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单击此处输入你的正文，文字是您思想的提炼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655C4779-35FD-2555-682C-8D57F387DB56}"/>
                  </a:ext>
                </a:extLst>
              </p:cNvPr>
              <p:cNvSpPr txBox="1"/>
              <p:nvPr/>
            </p:nvSpPr>
            <p:spPr>
              <a:xfrm>
                <a:off x="593369" y="2813521"/>
                <a:ext cx="1485268" cy="3385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latin typeface="+mn-ea"/>
                  </a:rPr>
                  <a:t>小标题</a:t>
                </a: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D9091701-11AB-ECE9-89AD-D989A51F3815}"/>
                </a:ext>
              </a:extLst>
            </p:cNvPr>
            <p:cNvGrpSpPr/>
            <p:nvPr/>
          </p:nvGrpSpPr>
          <p:grpSpPr>
            <a:xfrm>
              <a:off x="373411" y="3602917"/>
              <a:ext cx="5272965" cy="872931"/>
              <a:chOff x="593369" y="2741473"/>
              <a:chExt cx="5272965" cy="872931"/>
            </a:xfrm>
          </p:grpSpPr>
          <p:sp>
            <p:nvSpPr>
              <p:cNvPr id="35" name="矩形: 圆角 34">
                <a:extLst>
                  <a:ext uri="{FF2B5EF4-FFF2-40B4-BE49-F238E27FC236}">
                    <a16:creationId xmlns:a16="http://schemas.microsoft.com/office/drawing/2014/main" id="{8E042D79-C690-4B8E-4672-84F0F2E5A740}"/>
                  </a:ext>
                </a:extLst>
              </p:cNvPr>
              <p:cNvSpPr/>
              <p:nvPr/>
            </p:nvSpPr>
            <p:spPr>
              <a:xfrm>
                <a:off x="745932" y="2741473"/>
                <a:ext cx="1249396" cy="47516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0742AA7A-4962-4B6F-4DEE-1DF80D5FFF2C}"/>
                  </a:ext>
                </a:extLst>
              </p:cNvPr>
              <p:cNvSpPr txBox="1"/>
              <p:nvPr/>
            </p:nvSpPr>
            <p:spPr>
              <a:xfrm>
                <a:off x="745932" y="3306627"/>
                <a:ext cx="512040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单击此处输入你的正文，文字是您思想的提炼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5B7E933C-2497-BC6F-C579-9E5B20504C88}"/>
                  </a:ext>
                </a:extLst>
              </p:cNvPr>
              <p:cNvSpPr txBox="1"/>
              <p:nvPr/>
            </p:nvSpPr>
            <p:spPr>
              <a:xfrm>
                <a:off x="593369" y="2813521"/>
                <a:ext cx="1485268" cy="3385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latin typeface="+mn-ea"/>
                  </a:rPr>
                  <a:t>小标题</a:t>
                </a:r>
              </a:p>
            </p:txBody>
          </p:sp>
        </p:grpSp>
      </p:grp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2A73CDD5-97BD-E859-77CC-68DD7863C82B}"/>
              </a:ext>
            </a:extLst>
          </p:cNvPr>
          <p:cNvSpPr/>
          <p:nvPr/>
        </p:nvSpPr>
        <p:spPr>
          <a:xfrm flipH="1">
            <a:off x="10142304" y="2798692"/>
            <a:ext cx="1249396" cy="47516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344" name="文本框 1343">
            <a:extLst>
              <a:ext uri="{FF2B5EF4-FFF2-40B4-BE49-F238E27FC236}">
                <a16:creationId xmlns:a16="http://schemas.microsoft.com/office/drawing/2014/main" id="{535F2D08-0B34-A370-348C-FECC66F9ED89}"/>
              </a:ext>
            </a:extLst>
          </p:cNvPr>
          <p:cNvSpPr txBox="1"/>
          <p:nvPr/>
        </p:nvSpPr>
        <p:spPr>
          <a:xfrm flipH="1">
            <a:off x="6271298" y="3363846"/>
            <a:ext cx="51204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单击此处输入你的正文，文字是您思想的提炼</a:t>
            </a:r>
          </a:p>
        </p:txBody>
      </p:sp>
      <p:sp>
        <p:nvSpPr>
          <p:cNvPr id="1345" name="文本框 1344">
            <a:extLst>
              <a:ext uri="{FF2B5EF4-FFF2-40B4-BE49-F238E27FC236}">
                <a16:creationId xmlns:a16="http://schemas.microsoft.com/office/drawing/2014/main" id="{ABE20B46-5283-41A9-13BF-07E9D1873145}"/>
              </a:ext>
            </a:extLst>
          </p:cNvPr>
          <p:cNvSpPr txBox="1"/>
          <p:nvPr/>
        </p:nvSpPr>
        <p:spPr>
          <a:xfrm flipH="1">
            <a:off x="10058995" y="2870740"/>
            <a:ext cx="1485268" cy="33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+mn-ea"/>
              </a:rPr>
              <a:t>小标题</a:t>
            </a:r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976C0B5D-7D1F-5AE4-0C7D-D33223BDD896}"/>
              </a:ext>
            </a:extLst>
          </p:cNvPr>
          <p:cNvSpPr/>
          <p:nvPr/>
        </p:nvSpPr>
        <p:spPr>
          <a:xfrm flipH="1">
            <a:off x="10142304" y="3675993"/>
            <a:ext cx="1249396" cy="47516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21682341-E550-10B1-1254-252F4FC27487}"/>
              </a:ext>
            </a:extLst>
          </p:cNvPr>
          <p:cNvSpPr txBox="1"/>
          <p:nvPr/>
        </p:nvSpPr>
        <p:spPr>
          <a:xfrm flipH="1">
            <a:off x="6271298" y="4241147"/>
            <a:ext cx="51204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单击此处输入你的正文，文字是您思想的提炼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37775FE9-E821-5486-4E52-FC73860CAE2D}"/>
              </a:ext>
            </a:extLst>
          </p:cNvPr>
          <p:cNvSpPr txBox="1"/>
          <p:nvPr/>
        </p:nvSpPr>
        <p:spPr>
          <a:xfrm flipH="1">
            <a:off x="10058995" y="3748041"/>
            <a:ext cx="1485268" cy="33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+mn-ea"/>
              </a:rPr>
              <a:t>小标题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6DFE6D0-DB8A-DC4C-7E68-2BAA63D23131}"/>
              </a:ext>
            </a:extLst>
          </p:cNvPr>
          <p:cNvGrpSpPr/>
          <p:nvPr/>
        </p:nvGrpSpPr>
        <p:grpSpPr>
          <a:xfrm>
            <a:off x="8607241" y="883028"/>
            <a:ext cx="2256560" cy="129101"/>
            <a:chOff x="8607241" y="640264"/>
            <a:chExt cx="2256560" cy="129101"/>
          </a:xfrm>
          <a:solidFill>
            <a:schemeClr val="accent1"/>
          </a:solidFill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86CB068-37D5-841D-00F7-A9A81603DB87}"/>
                </a:ext>
              </a:extLst>
            </p:cNvPr>
            <p:cNvSpPr txBox="1"/>
            <p:nvPr/>
          </p:nvSpPr>
          <p:spPr>
            <a:xfrm>
              <a:off x="8607241" y="646673"/>
              <a:ext cx="546537" cy="122692"/>
            </a:xfrm>
            <a:custGeom>
              <a:avLst/>
              <a:gdLst/>
              <a:ahLst/>
              <a:cxnLst/>
              <a:rect l="l" t="t" r="r" b="b"/>
              <a:pathLst>
                <a:path w="546537" h="122692">
                  <a:moveTo>
                    <a:pt x="351503" y="15890"/>
                  </a:moveTo>
                  <a:lnTo>
                    <a:pt x="346891" y="59007"/>
                  </a:lnTo>
                  <a:lnTo>
                    <a:pt x="389146" y="59007"/>
                  </a:lnTo>
                  <a:lnTo>
                    <a:pt x="393790" y="15890"/>
                  </a:lnTo>
                  <a:close/>
                  <a:moveTo>
                    <a:pt x="208626" y="15890"/>
                  </a:moveTo>
                  <a:lnTo>
                    <a:pt x="198971" y="106942"/>
                  </a:lnTo>
                  <a:lnTo>
                    <a:pt x="241366" y="106942"/>
                  </a:lnTo>
                  <a:lnTo>
                    <a:pt x="251055" y="15890"/>
                  </a:lnTo>
                  <a:close/>
                  <a:moveTo>
                    <a:pt x="469938" y="0"/>
                  </a:moveTo>
                  <a:lnTo>
                    <a:pt x="486407" y="0"/>
                  </a:lnTo>
                  <a:lnTo>
                    <a:pt x="480188" y="59752"/>
                  </a:lnTo>
                  <a:lnTo>
                    <a:pt x="528403" y="0"/>
                  </a:lnTo>
                  <a:lnTo>
                    <a:pt x="546537" y="0"/>
                  </a:lnTo>
                  <a:lnTo>
                    <a:pt x="498741" y="60313"/>
                  </a:lnTo>
                  <a:lnTo>
                    <a:pt x="536025" y="122692"/>
                  </a:lnTo>
                  <a:lnTo>
                    <a:pt x="517940" y="122692"/>
                  </a:lnTo>
                  <a:lnTo>
                    <a:pt x="480116" y="60446"/>
                  </a:lnTo>
                  <a:lnTo>
                    <a:pt x="473637" y="122692"/>
                  </a:lnTo>
                  <a:lnTo>
                    <a:pt x="457200" y="122692"/>
                  </a:lnTo>
                  <a:close/>
                  <a:moveTo>
                    <a:pt x="336590" y="0"/>
                  </a:moveTo>
                  <a:lnTo>
                    <a:pt x="411785" y="0"/>
                  </a:lnTo>
                  <a:lnTo>
                    <a:pt x="405595" y="60450"/>
                  </a:lnTo>
                  <a:lnTo>
                    <a:pt x="404059" y="74757"/>
                  </a:lnTo>
                  <a:lnTo>
                    <a:pt x="389079" y="74757"/>
                  </a:lnTo>
                  <a:lnTo>
                    <a:pt x="401974" y="122692"/>
                  </a:lnTo>
                  <a:lnTo>
                    <a:pt x="385706" y="122692"/>
                  </a:lnTo>
                  <a:lnTo>
                    <a:pt x="372811" y="74757"/>
                  </a:lnTo>
                  <a:lnTo>
                    <a:pt x="345333" y="74757"/>
                  </a:lnTo>
                  <a:lnTo>
                    <a:pt x="340287" y="122692"/>
                  </a:lnTo>
                  <a:lnTo>
                    <a:pt x="323850" y="122692"/>
                  </a:lnTo>
                  <a:lnTo>
                    <a:pt x="335063" y="14341"/>
                  </a:lnTo>
                  <a:close/>
                  <a:moveTo>
                    <a:pt x="203045" y="0"/>
                  </a:moveTo>
                  <a:lnTo>
                    <a:pt x="269051" y="0"/>
                  </a:lnTo>
                  <a:lnTo>
                    <a:pt x="256279" y="122692"/>
                  </a:lnTo>
                  <a:lnTo>
                    <a:pt x="180975" y="122692"/>
                  </a:lnTo>
                  <a:lnTo>
                    <a:pt x="192512" y="10984"/>
                  </a:lnTo>
                  <a:close/>
                  <a:moveTo>
                    <a:pt x="0" y="0"/>
                  </a:moveTo>
                  <a:lnTo>
                    <a:pt x="16406" y="0"/>
                  </a:lnTo>
                  <a:lnTo>
                    <a:pt x="29997" y="95447"/>
                  </a:lnTo>
                  <a:lnTo>
                    <a:pt x="60775" y="0"/>
                  </a:lnTo>
                  <a:lnTo>
                    <a:pt x="76824" y="0"/>
                  </a:lnTo>
                  <a:lnTo>
                    <a:pt x="89748" y="95447"/>
                  </a:lnTo>
                  <a:lnTo>
                    <a:pt x="121192" y="0"/>
                  </a:lnTo>
                  <a:lnTo>
                    <a:pt x="137412" y="0"/>
                  </a:lnTo>
                  <a:lnTo>
                    <a:pt x="95503" y="122692"/>
                  </a:lnTo>
                  <a:lnTo>
                    <a:pt x="77682" y="122692"/>
                  </a:lnTo>
                  <a:lnTo>
                    <a:pt x="65321" y="31308"/>
                  </a:lnTo>
                  <a:lnTo>
                    <a:pt x="35940" y="122692"/>
                  </a:lnTo>
                  <a:lnTo>
                    <a:pt x="18121" y="12269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sz="1100" b="1" spc="300" dirty="0"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F721648-1C01-6636-4ECD-FE3B1054A7F6}"/>
                </a:ext>
              </a:extLst>
            </p:cNvPr>
            <p:cNvSpPr txBox="1"/>
            <p:nvPr/>
          </p:nvSpPr>
          <p:spPr>
            <a:xfrm>
              <a:off x="9513192" y="640264"/>
              <a:ext cx="498352" cy="122692"/>
            </a:xfrm>
            <a:custGeom>
              <a:avLst/>
              <a:gdLst/>
              <a:ahLst/>
              <a:cxnLst/>
              <a:rect l="l" t="t" r="r" b="b"/>
              <a:pathLst>
                <a:path w="498352" h="122692">
                  <a:moveTo>
                    <a:pt x="27653" y="15890"/>
                  </a:moveTo>
                  <a:lnTo>
                    <a:pt x="23041" y="59007"/>
                  </a:lnTo>
                  <a:lnTo>
                    <a:pt x="65296" y="59007"/>
                  </a:lnTo>
                  <a:lnTo>
                    <a:pt x="69940" y="15890"/>
                  </a:lnTo>
                  <a:close/>
                  <a:moveTo>
                    <a:pt x="411102" y="0"/>
                  </a:moveTo>
                  <a:lnTo>
                    <a:pt x="498352" y="0"/>
                  </a:lnTo>
                  <a:lnTo>
                    <a:pt x="496791" y="15890"/>
                  </a:lnTo>
                  <a:lnTo>
                    <a:pt x="461332" y="15890"/>
                  </a:lnTo>
                  <a:lnTo>
                    <a:pt x="450120" y="122692"/>
                  </a:lnTo>
                  <a:lnTo>
                    <a:pt x="433683" y="122692"/>
                  </a:lnTo>
                  <a:lnTo>
                    <a:pt x="444896" y="15890"/>
                  </a:lnTo>
                  <a:lnTo>
                    <a:pt x="409575" y="15890"/>
                  </a:lnTo>
                  <a:close/>
                  <a:moveTo>
                    <a:pt x="287561" y="0"/>
                  </a:moveTo>
                  <a:lnTo>
                    <a:pt x="362899" y="0"/>
                  </a:lnTo>
                  <a:lnTo>
                    <a:pt x="360363" y="25561"/>
                  </a:lnTo>
                  <a:lnTo>
                    <a:pt x="343923" y="25561"/>
                  </a:lnTo>
                  <a:lnTo>
                    <a:pt x="344903" y="15890"/>
                  </a:lnTo>
                  <a:lnTo>
                    <a:pt x="302476" y="15890"/>
                  </a:lnTo>
                  <a:lnTo>
                    <a:pt x="298705" y="51020"/>
                  </a:lnTo>
                  <a:lnTo>
                    <a:pt x="357572" y="51020"/>
                  </a:lnTo>
                  <a:lnTo>
                    <a:pt x="351663" y="108384"/>
                  </a:lnTo>
                  <a:lnTo>
                    <a:pt x="350125" y="122692"/>
                  </a:lnTo>
                  <a:lnTo>
                    <a:pt x="278520" y="122692"/>
                  </a:lnTo>
                  <a:lnTo>
                    <a:pt x="276225" y="106942"/>
                  </a:lnTo>
                  <a:lnTo>
                    <a:pt x="335214" y="106942"/>
                  </a:lnTo>
                  <a:lnTo>
                    <a:pt x="339577" y="66908"/>
                  </a:lnTo>
                  <a:lnTo>
                    <a:pt x="280710" y="66908"/>
                  </a:lnTo>
                  <a:close/>
                  <a:moveTo>
                    <a:pt x="155615" y="0"/>
                  </a:moveTo>
                  <a:lnTo>
                    <a:pt x="229127" y="0"/>
                  </a:lnTo>
                  <a:lnTo>
                    <a:pt x="227569" y="15890"/>
                  </a:lnTo>
                  <a:lnTo>
                    <a:pt x="170526" y="15890"/>
                  </a:lnTo>
                  <a:lnTo>
                    <a:pt x="166617" y="51721"/>
                  </a:lnTo>
                  <a:lnTo>
                    <a:pt x="217074" y="51721"/>
                  </a:lnTo>
                  <a:lnTo>
                    <a:pt x="215514" y="67609"/>
                  </a:lnTo>
                  <a:lnTo>
                    <a:pt x="165061" y="67609"/>
                  </a:lnTo>
                  <a:lnTo>
                    <a:pt x="160871" y="106942"/>
                  </a:lnTo>
                  <a:lnTo>
                    <a:pt x="219597" y="106942"/>
                  </a:lnTo>
                  <a:lnTo>
                    <a:pt x="214402" y="122692"/>
                  </a:lnTo>
                  <a:lnTo>
                    <a:pt x="142875" y="122692"/>
                  </a:lnTo>
                  <a:lnTo>
                    <a:pt x="148621" y="66060"/>
                  </a:lnTo>
                  <a:lnTo>
                    <a:pt x="150023" y="52886"/>
                  </a:lnTo>
                  <a:lnTo>
                    <a:pt x="154088" y="14341"/>
                  </a:lnTo>
                  <a:close/>
                  <a:moveTo>
                    <a:pt x="12740" y="0"/>
                  </a:moveTo>
                  <a:lnTo>
                    <a:pt x="87935" y="0"/>
                  </a:lnTo>
                  <a:lnTo>
                    <a:pt x="81745" y="60450"/>
                  </a:lnTo>
                  <a:lnTo>
                    <a:pt x="80209" y="74757"/>
                  </a:lnTo>
                  <a:lnTo>
                    <a:pt x="65229" y="74757"/>
                  </a:lnTo>
                  <a:lnTo>
                    <a:pt x="78124" y="122692"/>
                  </a:lnTo>
                  <a:lnTo>
                    <a:pt x="61856" y="122692"/>
                  </a:lnTo>
                  <a:lnTo>
                    <a:pt x="48961" y="74757"/>
                  </a:lnTo>
                  <a:lnTo>
                    <a:pt x="21483" y="74757"/>
                  </a:lnTo>
                  <a:lnTo>
                    <a:pt x="16437" y="122692"/>
                  </a:lnTo>
                  <a:lnTo>
                    <a:pt x="0" y="122692"/>
                  </a:lnTo>
                  <a:lnTo>
                    <a:pt x="11213" y="1434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00" b="1" spc="300" dirty="0"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B1AA54C-3F84-35FD-8956-96CA8FD7D219}"/>
                </a:ext>
              </a:extLst>
            </p:cNvPr>
            <p:cNvSpPr txBox="1"/>
            <p:nvPr/>
          </p:nvSpPr>
          <p:spPr>
            <a:xfrm>
              <a:off x="10334907" y="640264"/>
              <a:ext cx="528894" cy="122692"/>
            </a:xfrm>
            <a:custGeom>
              <a:avLst/>
              <a:gdLst/>
              <a:ahLst/>
              <a:cxnLst/>
              <a:rect l="l" t="t" r="r" b="b"/>
              <a:pathLst>
                <a:path w="528894" h="122692">
                  <a:moveTo>
                    <a:pt x="27651" y="15890"/>
                  </a:moveTo>
                  <a:lnTo>
                    <a:pt x="22059" y="67417"/>
                  </a:lnTo>
                  <a:lnTo>
                    <a:pt x="64457" y="67417"/>
                  </a:lnTo>
                  <a:lnTo>
                    <a:pt x="70080" y="15890"/>
                  </a:lnTo>
                  <a:close/>
                  <a:moveTo>
                    <a:pt x="344440" y="14770"/>
                  </a:moveTo>
                  <a:lnTo>
                    <a:pt x="319864" y="76949"/>
                  </a:lnTo>
                  <a:lnTo>
                    <a:pt x="356250" y="76949"/>
                  </a:lnTo>
                  <a:close/>
                  <a:moveTo>
                    <a:pt x="428625" y="0"/>
                  </a:moveTo>
                  <a:lnTo>
                    <a:pt x="446103" y="0"/>
                  </a:lnTo>
                  <a:lnTo>
                    <a:pt x="473015" y="56764"/>
                  </a:lnTo>
                  <a:lnTo>
                    <a:pt x="511535" y="0"/>
                  </a:lnTo>
                  <a:lnTo>
                    <a:pt x="528894" y="0"/>
                  </a:lnTo>
                  <a:lnTo>
                    <a:pt x="480131" y="71772"/>
                  </a:lnTo>
                  <a:lnTo>
                    <a:pt x="478794" y="73712"/>
                  </a:lnTo>
                  <a:lnTo>
                    <a:pt x="473512" y="122692"/>
                  </a:lnTo>
                  <a:lnTo>
                    <a:pt x="457077" y="122692"/>
                  </a:lnTo>
                  <a:lnTo>
                    <a:pt x="462404" y="71212"/>
                  </a:lnTo>
                  <a:close/>
                  <a:moveTo>
                    <a:pt x="335084" y="0"/>
                  </a:moveTo>
                  <a:lnTo>
                    <a:pt x="357458" y="0"/>
                  </a:lnTo>
                  <a:lnTo>
                    <a:pt x="381394" y="122692"/>
                  </a:lnTo>
                  <a:lnTo>
                    <a:pt x="365048" y="122692"/>
                  </a:lnTo>
                  <a:lnTo>
                    <a:pt x="359161" y="92838"/>
                  </a:lnTo>
                  <a:lnTo>
                    <a:pt x="314071" y="92838"/>
                  </a:lnTo>
                  <a:lnTo>
                    <a:pt x="301877" y="122692"/>
                  </a:lnTo>
                  <a:lnTo>
                    <a:pt x="285750" y="122692"/>
                  </a:lnTo>
                  <a:close/>
                  <a:moveTo>
                    <a:pt x="155613" y="0"/>
                  </a:moveTo>
                  <a:lnTo>
                    <a:pt x="172082" y="0"/>
                  </a:lnTo>
                  <a:lnTo>
                    <a:pt x="160871" y="106942"/>
                  </a:lnTo>
                  <a:lnTo>
                    <a:pt x="219597" y="106942"/>
                  </a:lnTo>
                  <a:lnTo>
                    <a:pt x="214402" y="122692"/>
                  </a:lnTo>
                  <a:lnTo>
                    <a:pt x="142875" y="122692"/>
                  </a:lnTo>
                  <a:close/>
                  <a:moveTo>
                    <a:pt x="12740" y="0"/>
                  </a:moveTo>
                  <a:lnTo>
                    <a:pt x="88076" y="0"/>
                  </a:lnTo>
                  <a:lnTo>
                    <a:pt x="80905" y="68859"/>
                  </a:lnTo>
                  <a:lnTo>
                    <a:pt x="79367" y="83167"/>
                  </a:lnTo>
                  <a:lnTo>
                    <a:pt x="20639" y="83167"/>
                  </a:lnTo>
                  <a:lnTo>
                    <a:pt x="16435" y="122692"/>
                  </a:lnTo>
                  <a:lnTo>
                    <a:pt x="0" y="122692"/>
                  </a:lnTo>
                  <a:lnTo>
                    <a:pt x="11213" y="1434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100" b="1" spc="300">
                  <a:solidFill>
                    <a:srgbClr val="294CFD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defRPr>
              </a:lvl1pPr>
            </a:lstStyle>
            <a:p>
              <a:endParaRPr lang="en-US" altLang="zh-CN" dirty="0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2138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" name="矩形 1139">
            <a:extLst>
              <a:ext uri="{FF2B5EF4-FFF2-40B4-BE49-F238E27FC236}">
                <a16:creationId xmlns:a16="http://schemas.microsoft.com/office/drawing/2014/main" id="{640E0592-EDDA-26EA-17E2-CBB002498DA5}"/>
              </a:ext>
            </a:extLst>
          </p:cNvPr>
          <p:cNvSpPr/>
          <p:nvPr/>
        </p:nvSpPr>
        <p:spPr>
          <a:xfrm>
            <a:off x="0" y="6422465"/>
            <a:ext cx="12192000" cy="461665"/>
          </a:xfrm>
          <a:prstGeom prst="rect">
            <a:avLst/>
          </a:prstGeom>
          <a:solidFill>
            <a:srgbClr val="FD702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gradFill>
                <a:gsLst>
                  <a:gs pos="38000">
                    <a:srgbClr val="FD7028"/>
                  </a:gs>
                  <a:gs pos="100000">
                    <a:srgbClr val="D6DEDC">
                      <a:alpha val="0"/>
                    </a:srgbClr>
                  </a:gs>
                </a:gsLst>
                <a:lin ang="0" scaled="0"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41" name="圆: 空心 1140">
            <a:extLst>
              <a:ext uri="{FF2B5EF4-FFF2-40B4-BE49-F238E27FC236}">
                <a16:creationId xmlns:a16="http://schemas.microsoft.com/office/drawing/2014/main" id="{4F1AEF2E-6BDB-8E0E-0A5A-6A520DD084CE}"/>
              </a:ext>
            </a:extLst>
          </p:cNvPr>
          <p:cNvSpPr/>
          <p:nvPr/>
        </p:nvSpPr>
        <p:spPr>
          <a:xfrm>
            <a:off x="394720" y="622829"/>
            <a:ext cx="658094" cy="658094"/>
          </a:xfrm>
          <a:prstGeom prst="donut">
            <a:avLst>
              <a:gd name="adj" fmla="val 1871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142" name="直接连接符 1141">
            <a:extLst>
              <a:ext uri="{FF2B5EF4-FFF2-40B4-BE49-F238E27FC236}">
                <a16:creationId xmlns:a16="http://schemas.microsoft.com/office/drawing/2014/main" id="{A641DF68-5DB6-DED3-D6A0-7642085E1B99}"/>
              </a:ext>
            </a:extLst>
          </p:cNvPr>
          <p:cNvCxnSpPr/>
          <p:nvPr/>
        </p:nvCxnSpPr>
        <p:spPr>
          <a:xfrm>
            <a:off x="0" y="511918"/>
            <a:ext cx="12192000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18000"/>
              </a:sysClr>
            </a:solidFill>
            <a:prstDash val="solid"/>
            <a:miter lim="800000"/>
          </a:ln>
          <a:effectLst/>
        </p:spPr>
      </p:cxnSp>
      <p:sp>
        <p:nvSpPr>
          <p:cNvPr id="1145" name="圆: 空心 1144">
            <a:extLst>
              <a:ext uri="{FF2B5EF4-FFF2-40B4-BE49-F238E27FC236}">
                <a16:creationId xmlns:a16="http://schemas.microsoft.com/office/drawing/2014/main" id="{D1CEAA28-88C0-9925-B3DB-C65C8F945E44}"/>
              </a:ext>
            </a:extLst>
          </p:cNvPr>
          <p:cNvSpPr/>
          <p:nvPr/>
        </p:nvSpPr>
        <p:spPr>
          <a:xfrm>
            <a:off x="8838396" y="2244675"/>
            <a:ext cx="5741305" cy="5741305"/>
          </a:xfrm>
          <a:prstGeom prst="donut">
            <a:avLst>
              <a:gd name="adj" fmla="val 12554"/>
            </a:avLst>
          </a:prstGeom>
          <a:solidFill>
            <a:srgbClr val="ED7D31">
              <a:alpha val="3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149" name="直接连接符 1148">
            <a:extLst>
              <a:ext uri="{FF2B5EF4-FFF2-40B4-BE49-F238E27FC236}">
                <a16:creationId xmlns:a16="http://schemas.microsoft.com/office/drawing/2014/main" id="{C55626A2-EDA6-3115-095F-76B5ABFF7D50}"/>
              </a:ext>
            </a:extLst>
          </p:cNvPr>
          <p:cNvCxnSpPr>
            <a:cxnSpLocks/>
          </p:cNvCxnSpPr>
          <p:nvPr/>
        </p:nvCxnSpPr>
        <p:spPr>
          <a:xfrm>
            <a:off x="11726935" y="-146158"/>
            <a:ext cx="0" cy="7004158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18000"/>
              </a:sysClr>
            </a:solidFill>
            <a:prstDash val="solid"/>
            <a:miter lim="800000"/>
          </a:ln>
          <a:effectLst/>
        </p:spPr>
      </p:cxnSp>
      <p:cxnSp>
        <p:nvCxnSpPr>
          <p:cNvPr id="1152" name="直接连接符 1151">
            <a:extLst>
              <a:ext uri="{FF2B5EF4-FFF2-40B4-BE49-F238E27FC236}">
                <a16:creationId xmlns:a16="http://schemas.microsoft.com/office/drawing/2014/main" id="{90CF4CE0-3FFD-D5E5-85FE-941CB573A6DE}"/>
              </a:ext>
            </a:extLst>
          </p:cNvPr>
          <p:cNvCxnSpPr/>
          <p:nvPr/>
        </p:nvCxnSpPr>
        <p:spPr>
          <a:xfrm>
            <a:off x="152400" y="664318"/>
            <a:ext cx="12192000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18000"/>
              </a:sysClr>
            </a:solidFill>
            <a:prstDash val="solid"/>
            <a:miter lim="800000"/>
          </a:ln>
          <a:effectLst/>
        </p:spPr>
      </p:cxnSp>
      <p:grpSp>
        <p:nvGrpSpPr>
          <p:cNvPr id="1352" name="组合 1351">
            <a:extLst>
              <a:ext uri="{FF2B5EF4-FFF2-40B4-BE49-F238E27FC236}">
                <a16:creationId xmlns:a16="http://schemas.microsoft.com/office/drawing/2014/main" id="{5C981EEE-2FB7-F308-110E-3ADA8C514241}"/>
              </a:ext>
            </a:extLst>
          </p:cNvPr>
          <p:cNvGrpSpPr/>
          <p:nvPr/>
        </p:nvGrpSpPr>
        <p:grpSpPr>
          <a:xfrm>
            <a:off x="1069146" y="624221"/>
            <a:ext cx="4202185" cy="551946"/>
            <a:chOff x="384366" y="624221"/>
            <a:chExt cx="4202185" cy="551946"/>
          </a:xfrm>
        </p:grpSpPr>
        <p:sp>
          <p:nvSpPr>
            <p:cNvPr id="1150" name="文本框 6">
              <a:extLst>
                <a:ext uri="{FF2B5EF4-FFF2-40B4-BE49-F238E27FC236}">
                  <a16:creationId xmlns:a16="http://schemas.microsoft.com/office/drawing/2014/main" id="{C14B37BD-236B-CCFE-D9FB-DD3EAE7B6722}"/>
                </a:ext>
              </a:extLst>
            </p:cNvPr>
            <p:cNvSpPr txBox="1"/>
            <p:nvPr/>
          </p:nvSpPr>
          <p:spPr>
            <a:xfrm>
              <a:off x="384366" y="624221"/>
              <a:ext cx="1511564" cy="551946"/>
            </a:xfrm>
            <a:prstGeom prst="rect">
              <a:avLst/>
            </a:prstGeom>
            <a:noFill/>
            <a:effectLst>
              <a:outerShdw blurRad="596900" algn="ctr" rotWithShape="0">
                <a:prstClr val="black">
                  <a:alpha val="16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调查分析</a:t>
              </a:r>
            </a:p>
          </p:txBody>
        </p:sp>
        <p:sp>
          <p:nvSpPr>
            <p:cNvPr id="1346" name="矩形 1345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  <a:extLst>
                <a:ext uri="{FF2B5EF4-FFF2-40B4-BE49-F238E27FC236}">
                  <a16:creationId xmlns:a16="http://schemas.microsoft.com/office/drawing/2014/main" id="{2C385602-568E-5308-05BC-F5401159678F}"/>
                </a:ext>
              </a:extLst>
            </p:cNvPr>
            <p:cNvSpPr/>
            <p:nvPr/>
          </p:nvSpPr>
          <p:spPr>
            <a:xfrm>
              <a:off x="1617926" y="814524"/>
              <a:ext cx="2968625" cy="33845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  <a:defRPr/>
              </a:pPr>
              <a:r>
                <a:rPr lang="en-US" altLang="zh-CN" sz="1400" dirty="0">
                  <a:solidFill>
                    <a:schemeClr val="tx1">
                      <a:alpha val="78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Analysis of the</a:t>
              </a:r>
            </a:p>
          </p:txBody>
        </p:sp>
      </p:grpSp>
      <p:grpSp>
        <p:nvGrpSpPr>
          <p:cNvPr id="1399" name="组合 1398">
            <a:extLst>
              <a:ext uri="{FF2B5EF4-FFF2-40B4-BE49-F238E27FC236}">
                <a16:creationId xmlns:a16="http://schemas.microsoft.com/office/drawing/2014/main" id="{56841301-A328-9029-9E2A-E2D853173A47}"/>
              </a:ext>
            </a:extLst>
          </p:cNvPr>
          <p:cNvGrpSpPr/>
          <p:nvPr/>
        </p:nvGrpSpPr>
        <p:grpSpPr>
          <a:xfrm>
            <a:off x="11641850" y="1492813"/>
            <a:ext cx="195227" cy="725013"/>
            <a:chOff x="11534926" y="1546537"/>
            <a:chExt cx="195227" cy="725013"/>
          </a:xfrm>
        </p:grpSpPr>
        <p:sp>
          <p:nvSpPr>
            <p:cNvPr id="1123" name="圆: 空心 1122">
              <a:extLst>
                <a:ext uri="{FF2B5EF4-FFF2-40B4-BE49-F238E27FC236}">
                  <a16:creationId xmlns:a16="http://schemas.microsoft.com/office/drawing/2014/main" id="{AF158B58-765F-C51D-5F33-1F01F38D2732}"/>
                </a:ext>
              </a:extLst>
            </p:cNvPr>
            <p:cNvSpPr/>
            <p:nvPr/>
          </p:nvSpPr>
          <p:spPr>
            <a:xfrm>
              <a:off x="11534926" y="1546537"/>
              <a:ext cx="195227" cy="195227"/>
            </a:xfrm>
            <a:prstGeom prst="donut">
              <a:avLst>
                <a:gd name="adj" fmla="val 118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24" name="圆: 空心 1123">
              <a:extLst>
                <a:ext uri="{FF2B5EF4-FFF2-40B4-BE49-F238E27FC236}">
                  <a16:creationId xmlns:a16="http://schemas.microsoft.com/office/drawing/2014/main" id="{3B510BE7-D30A-D60E-C2B6-59D0575F6A5A}"/>
                </a:ext>
              </a:extLst>
            </p:cNvPr>
            <p:cNvSpPr/>
            <p:nvPr/>
          </p:nvSpPr>
          <p:spPr>
            <a:xfrm>
              <a:off x="11534926" y="1823356"/>
              <a:ext cx="195227" cy="195227"/>
            </a:xfrm>
            <a:prstGeom prst="donut">
              <a:avLst>
                <a:gd name="adj" fmla="val 118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25" name="圆: 空心 1124">
              <a:extLst>
                <a:ext uri="{FF2B5EF4-FFF2-40B4-BE49-F238E27FC236}">
                  <a16:creationId xmlns:a16="http://schemas.microsoft.com/office/drawing/2014/main" id="{8415CAD2-2D2A-FF92-CB88-75044A03D490}"/>
                </a:ext>
              </a:extLst>
            </p:cNvPr>
            <p:cNvSpPr/>
            <p:nvPr/>
          </p:nvSpPr>
          <p:spPr>
            <a:xfrm>
              <a:off x="11534926" y="2076323"/>
              <a:ext cx="195227" cy="195227"/>
            </a:xfrm>
            <a:prstGeom prst="donut">
              <a:avLst>
                <a:gd name="adj" fmla="val 118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348" name="矩形: 圆角 1347">
            <a:extLst>
              <a:ext uri="{FF2B5EF4-FFF2-40B4-BE49-F238E27FC236}">
                <a16:creationId xmlns:a16="http://schemas.microsoft.com/office/drawing/2014/main" id="{90FB8178-AD4E-02E8-F282-7A4D0ACF25E7}"/>
              </a:ext>
            </a:extLst>
          </p:cNvPr>
          <p:cNvSpPr/>
          <p:nvPr/>
        </p:nvSpPr>
        <p:spPr>
          <a:xfrm>
            <a:off x="337346" y="1670230"/>
            <a:ext cx="10107134" cy="4087986"/>
          </a:xfrm>
          <a:prstGeom prst="roundRect">
            <a:avLst>
              <a:gd name="adj" fmla="val 5497"/>
            </a:avLst>
          </a:prstGeom>
          <a:solidFill>
            <a:srgbClr val="FD70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367" name="图片 1366">
            <a:extLst>
              <a:ext uri="{FF2B5EF4-FFF2-40B4-BE49-F238E27FC236}">
                <a16:creationId xmlns:a16="http://schemas.microsoft.com/office/drawing/2014/main" id="{86A94FE8-156A-8E80-0890-561776D9B99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0276" y="1169994"/>
            <a:ext cx="4361598" cy="5688005"/>
          </a:xfrm>
          <a:prstGeom prst="rect">
            <a:avLst/>
          </a:prstGeom>
          <a:effectLst>
            <a:outerShdw blurRad="127000" dist="63500" algn="l" rotWithShape="0">
              <a:schemeClr val="accent1">
                <a:alpha val="30000"/>
              </a:schemeClr>
            </a:outerShdw>
          </a:effectLst>
        </p:spPr>
      </p:pic>
      <p:grpSp>
        <p:nvGrpSpPr>
          <p:cNvPr id="1387" name="组合 1386">
            <a:extLst>
              <a:ext uri="{FF2B5EF4-FFF2-40B4-BE49-F238E27FC236}">
                <a16:creationId xmlns:a16="http://schemas.microsoft.com/office/drawing/2014/main" id="{59A86405-545B-FBD8-7B80-4D40B1C43BE2}"/>
              </a:ext>
            </a:extLst>
          </p:cNvPr>
          <p:cNvGrpSpPr/>
          <p:nvPr/>
        </p:nvGrpSpPr>
        <p:grpSpPr>
          <a:xfrm>
            <a:off x="601978" y="2090090"/>
            <a:ext cx="5691590" cy="3368623"/>
            <a:chOff x="601978" y="2188244"/>
            <a:chExt cx="5691590" cy="3368623"/>
          </a:xfrm>
        </p:grpSpPr>
        <p:sp>
          <p:nvSpPr>
            <p:cNvPr id="1349" name="文本框 1348">
              <a:extLst>
                <a:ext uri="{FF2B5EF4-FFF2-40B4-BE49-F238E27FC236}">
                  <a16:creationId xmlns:a16="http://schemas.microsoft.com/office/drawing/2014/main" id="{CF1AF105-63E5-981A-59EA-122D913273BB}"/>
                </a:ext>
              </a:extLst>
            </p:cNvPr>
            <p:cNvSpPr txBox="1"/>
            <p:nvPr/>
          </p:nvSpPr>
          <p:spPr>
            <a:xfrm>
              <a:off x="637753" y="2188244"/>
              <a:ext cx="34084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kern="0" dirty="0">
                  <a:solidFill>
                    <a:schemeClr val="bg1"/>
                  </a:solidFill>
                  <a:latin typeface="+mj-ea"/>
                  <a:ea typeface="+mj-ea"/>
                </a:rPr>
                <a:t>输入您的标题</a:t>
              </a:r>
            </a:p>
          </p:txBody>
        </p:sp>
        <p:sp>
          <p:nvSpPr>
            <p:cNvPr id="1350" name="文本框 1349">
              <a:extLst>
                <a:ext uri="{FF2B5EF4-FFF2-40B4-BE49-F238E27FC236}">
                  <a16:creationId xmlns:a16="http://schemas.microsoft.com/office/drawing/2014/main" id="{D8A5A6C6-AA88-D314-2343-D44947585B9D}"/>
                </a:ext>
              </a:extLst>
            </p:cNvPr>
            <p:cNvSpPr txBox="1"/>
            <p:nvPr/>
          </p:nvSpPr>
          <p:spPr>
            <a:xfrm>
              <a:off x="601978" y="2808147"/>
              <a:ext cx="3855533" cy="9148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ffectLst/>
                  <a:latin typeface="+mn-ea"/>
                  <a:cs typeface="思源黑体 CN Normal" panose="020B0400000000000000" pitchFamily="34" charset="-122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cxnSp>
          <p:nvCxnSpPr>
            <p:cNvPr id="1353" name="直接连接符 1352">
              <a:extLst>
                <a:ext uri="{FF2B5EF4-FFF2-40B4-BE49-F238E27FC236}">
                  <a16:creationId xmlns:a16="http://schemas.microsoft.com/office/drawing/2014/main" id="{323885BF-3982-5A53-7B50-13E82E3EA912}"/>
                </a:ext>
              </a:extLst>
            </p:cNvPr>
            <p:cNvCxnSpPr/>
            <p:nvPr/>
          </p:nvCxnSpPr>
          <p:spPr>
            <a:xfrm>
              <a:off x="723767" y="2768747"/>
              <a:ext cx="1794326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5" name="直接连接符 1384">
              <a:extLst>
                <a:ext uri="{FF2B5EF4-FFF2-40B4-BE49-F238E27FC236}">
                  <a16:creationId xmlns:a16="http://schemas.microsoft.com/office/drawing/2014/main" id="{C3265675-4015-9138-4212-E88516AE373B}"/>
                </a:ext>
              </a:extLst>
            </p:cNvPr>
            <p:cNvCxnSpPr>
              <a:cxnSpLocks/>
            </p:cNvCxnSpPr>
            <p:nvPr/>
          </p:nvCxnSpPr>
          <p:spPr>
            <a:xfrm>
              <a:off x="637753" y="3944770"/>
              <a:ext cx="5524633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55" name="组合 1354">
              <a:extLst>
                <a:ext uri="{FF2B5EF4-FFF2-40B4-BE49-F238E27FC236}">
                  <a16:creationId xmlns:a16="http://schemas.microsoft.com/office/drawing/2014/main" id="{F05D13D0-771A-49B8-4686-B4BBBBF6CE55}"/>
                </a:ext>
              </a:extLst>
            </p:cNvPr>
            <p:cNvGrpSpPr/>
            <p:nvPr/>
          </p:nvGrpSpPr>
          <p:grpSpPr>
            <a:xfrm>
              <a:off x="601978" y="4022098"/>
              <a:ext cx="3855533" cy="1534769"/>
              <a:chOff x="601978" y="2101229"/>
              <a:chExt cx="3855533" cy="1534769"/>
            </a:xfrm>
          </p:grpSpPr>
          <p:sp>
            <p:nvSpPr>
              <p:cNvPr id="1356" name="文本框 1355">
                <a:extLst>
                  <a:ext uri="{FF2B5EF4-FFF2-40B4-BE49-F238E27FC236}">
                    <a16:creationId xmlns:a16="http://schemas.microsoft.com/office/drawing/2014/main" id="{042FC0BD-BF8B-848A-53F0-96A07B10537A}"/>
                  </a:ext>
                </a:extLst>
              </p:cNvPr>
              <p:cNvSpPr txBox="1"/>
              <p:nvPr/>
            </p:nvSpPr>
            <p:spPr>
              <a:xfrm>
                <a:off x="637753" y="2101229"/>
                <a:ext cx="34084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kern="0" dirty="0">
                    <a:solidFill>
                      <a:schemeClr val="bg1"/>
                    </a:solidFill>
                    <a:latin typeface="+mj-ea"/>
                    <a:ea typeface="+mj-ea"/>
                  </a:rPr>
                  <a:t>输入您的标题</a:t>
                </a:r>
              </a:p>
            </p:txBody>
          </p:sp>
          <p:sp>
            <p:nvSpPr>
              <p:cNvPr id="1357" name="文本框 1356">
                <a:extLst>
                  <a:ext uri="{FF2B5EF4-FFF2-40B4-BE49-F238E27FC236}">
                    <a16:creationId xmlns:a16="http://schemas.microsoft.com/office/drawing/2014/main" id="{C4620159-677B-E2BE-DE17-99C62FC234A5}"/>
                  </a:ext>
                </a:extLst>
              </p:cNvPr>
              <p:cNvSpPr txBox="1"/>
              <p:nvPr/>
            </p:nvSpPr>
            <p:spPr>
              <a:xfrm>
                <a:off x="601978" y="2721132"/>
                <a:ext cx="3855533" cy="9148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effectLst/>
                    <a:latin typeface="+mn-ea"/>
                    <a:cs typeface="思源黑体 CN Normal" panose="020B0400000000000000" pitchFamily="34" charset="-122"/>
                  </a:rPr>
                  <a:t>单击此处输入你的正文，文字是您思想的提炼，为了最终演示发布的良好效果，请尽量言简意赅的阐述观点；</a:t>
                </a:r>
              </a:p>
            </p:txBody>
          </p:sp>
          <p:cxnSp>
            <p:nvCxnSpPr>
              <p:cNvPr id="1358" name="直接连接符 1357">
                <a:extLst>
                  <a:ext uri="{FF2B5EF4-FFF2-40B4-BE49-F238E27FC236}">
                    <a16:creationId xmlns:a16="http://schemas.microsoft.com/office/drawing/2014/main" id="{AB159988-743B-09ED-CC3E-09A7E44174C5}"/>
                  </a:ext>
                </a:extLst>
              </p:cNvPr>
              <p:cNvCxnSpPr/>
              <p:nvPr/>
            </p:nvCxnSpPr>
            <p:spPr>
              <a:xfrm>
                <a:off x="723767" y="2681732"/>
                <a:ext cx="1794326" cy="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76" name="组合 1375">
              <a:extLst>
                <a:ext uri="{FF2B5EF4-FFF2-40B4-BE49-F238E27FC236}">
                  <a16:creationId xmlns:a16="http://schemas.microsoft.com/office/drawing/2014/main" id="{5169D729-B802-FF1E-476D-211C6C5BF6C7}"/>
                </a:ext>
              </a:extLst>
            </p:cNvPr>
            <p:cNvGrpSpPr/>
            <p:nvPr/>
          </p:nvGrpSpPr>
          <p:grpSpPr>
            <a:xfrm>
              <a:off x="5157403" y="2299435"/>
              <a:ext cx="1136165" cy="1531035"/>
              <a:chOff x="5461407" y="2581055"/>
              <a:chExt cx="1269190" cy="1710293"/>
            </a:xfrm>
          </p:grpSpPr>
          <p:sp>
            <p:nvSpPr>
              <p:cNvPr id="1369" name="椭圆 1368">
                <a:extLst>
                  <a:ext uri="{FF2B5EF4-FFF2-40B4-BE49-F238E27FC236}">
                    <a16:creationId xmlns:a16="http://schemas.microsoft.com/office/drawing/2014/main" id="{C1593009-59E1-79AF-BF5F-43083F80B38F}"/>
                  </a:ext>
                </a:extLst>
              </p:cNvPr>
              <p:cNvSpPr/>
              <p:nvPr/>
            </p:nvSpPr>
            <p:spPr>
              <a:xfrm>
                <a:off x="5461522" y="2581055"/>
                <a:ext cx="1268956" cy="1268956"/>
              </a:xfrm>
              <a:prstGeom prst="ellipse">
                <a:avLst/>
              </a:prstGeom>
              <a:solidFill>
                <a:schemeClr val="bg1"/>
              </a:solidFill>
              <a:ln w="12700">
                <a:gradFill flip="none" rotWithShape="1">
                  <a:gsLst>
                    <a:gs pos="0">
                      <a:srgbClr val="FFD4A0"/>
                    </a:gs>
                    <a:gs pos="25000">
                      <a:srgbClr val="FFD4A0">
                        <a:alpha val="50000"/>
                      </a:srgbClr>
                    </a:gs>
                    <a:gs pos="100000">
                      <a:srgbClr val="92673D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n>
                    <a:solidFill>
                      <a:schemeClr val="accent1">
                        <a:shade val="50000"/>
                      </a:schemeClr>
                    </a:solidFill>
                  </a:ln>
                </a:endParaRPr>
              </a:p>
            </p:txBody>
          </p:sp>
          <p:sp>
            <p:nvSpPr>
              <p:cNvPr id="1370" name="椭圆 1369">
                <a:extLst>
                  <a:ext uri="{FF2B5EF4-FFF2-40B4-BE49-F238E27FC236}">
                    <a16:creationId xmlns:a16="http://schemas.microsoft.com/office/drawing/2014/main" id="{87DD3FDA-0154-81A6-3B5B-1005954A6861}"/>
                  </a:ext>
                </a:extLst>
              </p:cNvPr>
              <p:cNvSpPr/>
              <p:nvPr/>
            </p:nvSpPr>
            <p:spPr>
              <a:xfrm>
                <a:off x="5628000" y="2747533"/>
                <a:ext cx="936000" cy="93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1371" name="组合 1370">
                <a:extLst>
                  <a:ext uri="{FF2B5EF4-FFF2-40B4-BE49-F238E27FC236}">
                    <a16:creationId xmlns:a16="http://schemas.microsoft.com/office/drawing/2014/main" id="{9EA168B6-890B-B6D0-9524-F4FE9B2EB9C3}"/>
                  </a:ext>
                </a:extLst>
              </p:cNvPr>
              <p:cNvGrpSpPr/>
              <p:nvPr/>
            </p:nvGrpSpPr>
            <p:grpSpPr>
              <a:xfrm>
                <a:off x="5850168" y="2969738"/>
                <a:ext cx="491664" cy="491590"/>
                <a:chOff x="5090972" y="2424294"/>
                <a:chExt cx="2013980" cy="2013673"/>
              </a:xfrm>
              <a:solidFill>
                <a:schemeClr val="tx1"/>
              </a:solidFill>
            </p:grpSpPr>
            <p:sp>
              <p:nvSpPr>
                <p:cNvPr id="1374" name="任意多边形: 形状 1373">
                  <a:extLst>
                    <a:ext uri="{FF2B5EF4-FFF2-40B4-BE49-F238E27FC236}">
                      <a16:creationId xmlns:a16="http://schemas.microsoft.com/office/drawing/2014/main" id="{354C311C-9DFE-C5A6-5741-EED53F9064EC}"/>
                    </a:ext>
                  </a:extLst>
                </p:cNvPr>
                <p:cNvSpPr/>
                <p:nvPr/>
              </p:nvSpPr>
              <p:spPr>
                <a:xfrm>
                  <a:off x="5090972" y="2424294"/>
                  <a:ext cx="2013980" cy="2013673"/>
                </a:xfrm>
                <a:custGeom>
                  <a:avLst/>
                  <a:gdLst>
                    <a:gd name="connsiteX0" fmla="*/ 386779 w 2013980"/>
                    <a:gd name="connsiteY0" fmla="*/ 1668569 h 2013673"/>
                    <a:gd name="connsiteX1" fmla="*/ 253429 w 2013980"/>
                    <a:gd name="connsiteY1" fmla="*/ 1804491 h 2013673"/>
                    <a:gd name="connsiteX2" fmla="*/ 251716 w 2013980"/>
                    <a:gd name="connsiteY2" fmla="*/ 1836400 h 2013673"/>
                    <a:gd name="connsiteX3" fmla="*/ 175611 w 2013980"/>
                    <a:gd name="connsiteY3" fmla="*/ 2003754 h 2013673"/>
                    <a:gd name="connsiteX4" fmla="*/ 169133 w 2013980"/>
                    <a:gd name="connsiteY4" fmla="*/ 2006040 h 2013673"/>
                    <a:gd name="connsiteX5" fmla="*/ 8733 w 2013980"/>
                    <a:gd name="connsiteY5" fmla="*/ 1922068 h 2013673"/>
                    <a:gd name="connsiteX6" fmla="*/ 6065 w 2013980"/>
                    <a:gd name="connsiteY6" fmla="*/ 1912124 h 2013673"/>
                    <a:gd name="connsiteX7" fmla="*/ 45118 w 2013980"/>
                    <a:gd name="connsiteY7" fmla="*/ 1788299 h 2013673"/>
                    <a:gd name="connsiteX8" fmla="*/ 175134 w 2013980"/>
                    <a:gd name="connsiteY8" fmla="*/ 1763152 h 2013673"/>
                    <a:gd name="connsiteX9" fmla="*/ 219140 w 2013980"/>
                    <a:gd name="connsiteY9" fmla="*/ 1753627 h 2013673"/>
                    <a:gd name="connsiteX10" fmla="*/ 339822 w 2013980"/>
                    <a:gd name="connsiteY10" fmla="*/ 1631898 h 2013673"/>
                    <a:gd name="connsiteX11" fmla="*/ 343632 w 2013980"/>
                    <a:gd name="connsiteY11" fmla="*/ 1625517 h 2013673"/>
                    <a:gd name="connsiteX12" fmla="*/ 333058 w 2013980"/>
                    <a:gd name="connsiteY12" fmla="*/ 1610372 h 2013673"/>
                    <a:gd name="connsiteX13" fmla="*/ 116937 w 2013980"/>
                    <a:gd name="connsiteY13" fmla="*/ 1167174 h 2013673"/>
                    <a:gd name="connsiteX14" fmla="*/ 81979 w 2013980"/>
                    <a:gd name="connsiteY14" fmla="*/ 1123454 h 2013673"/>
                    <a:gd name="connsiteX15" fmla="*/ 2827 w 2013980"/>
                    <a:gd name="connsiteY15" fmla="*/ 1002581 h 2013673"/>
                    <a:gd name="connsiteX16" fmla="*/ 87600 w 2013980"/>
                    <a:gd name="connsiteY16" fmla="*/ 885329 h 2013673"/>
                    <a:gd name="connsiteX17" fmla="*/ 114746 w 2013980"/>
                    <a:gd name="connsiteY17" fmla="*/ 854944 h 2013673"/>
                    <a:gd name="connsiteX18" fmla="*/ 337345 w 2013980"/>
                    <a:gd name="connsiteY18" fmla="*/ 396410 h 2013673"/>
                    <a:gd name="connsiteX19" fmla="*/ 346203 w 2013980"/>
                    <a:gd name="connsiteY19" fmla="*/ 383361 h 2013673"/>
                    <a:gd name="connsiteX20" fmla="*/ 205900 w 2013980"/>
                    <a:gd name="connsiteY20" fmla="*/ 246487 h 2013673"/>
                    <a:gd name="connsiteX21" fmla="*/ 178087 w 2013980"/>
                    <a:gd name="connsiteY21" fmla="*/ 248487 h 2013673"/>
                    <a:gd name="connsiteX22" fmla="*/ 10923 w 2013980"/>
                    <a:gd name="connsiteY22" fmla="*/ 173449 h 2013673"/>
                    <a:gd name="connsiteX23" fmla="*/ 8447 w 2013980"/>
                    <a:gd name="connsiteY23" fmla="*/ 166191 h 2013673"/>
                    <a:gd name="connsiteX24" fmla="*/ 92647 w 2013980"/>
                    <a:gd name="connsiteY24" fmla="*/ 6219 h 2013673"/>
                    <a:gd name="connsiteX25" fmla="*/ 99602 w 2013980"/>
                    <a:gd name="connsiteY25" fmla="*/ 4266 h 2013673"/>
                    <a:gd name="connsiteX26" fmla="*/ 226569 w 2013980"/>
                    <a:gd name="connsiteY26" fmla="*/ 42366 h 2013673"/>
                    <a:gd name="connsiteX27" fmla="*/ 251716 w 2013980"/>
                    <a:gd name="connsiteY27" fmla="*/ 172287 h 2013673"/>
                    <a:gd name="connsiteX28" fmla="*/ 261241 w 2013980"/>
                    <a:gd name="connsiteY28" fmla="*/ 216293 h 2013673"/>
                    <a:gd name="connsiteX29" fmla="*/ 386304 w 2013980"/>
                    <a:gd name="connsiteY29" fmla="*/ 342880 h 2013673"/>
                    <a:gd name="connsiteX30" fmla="*/ 404591 w 2013980"/>
                    <a:gd name="connsiteY30" fmla="*/ 330211 h 2013673"/>
                    <a:gd name="connsiteX31" fmla="*/ 847790 w 2013980"/>
                    <a:gd name="connsiteY31" fmla="*/ 113804 h 2013673"/>
                    <a:gd name="connsiteX32" fmla="*/ 891415 w 2013980"/>
                    <a:gd name="connsiteY32" fmla="*/ 78942 h 2013673"/>
                    <a:gd name="connsiteX33" fmla="*/ 1012382 w 2013980"/>
                    <a:gd name="connsiteY33" fmla="*/ -306 h 2013673"/>
                    <a:gd name="connsiteX34" fmla="*/ 1129634 w 2013980"/>
                    <a:gd name="connsiteY34" fmla="*/ 84562 h 2013673"/>
                    <a:gd name="connsiteX35" fmla="*/ 1160115 w 2013980"/>
                    <a:gd name="connsiteY35" fmla="*/ 111613 h 2013673"/>
                    <a:gd name="connsiteX36" fmla="*/ 1618744 w 2013980"/>
                    <a:gd name="connsiteY36" fmla="*/ 334117 h 2013673"/>
                    <a:gd name="connsiteX37" fmla="*/ 1631507 w 2013980"/>
                    <a:gd name="connsiteY37" fmla="*/ 342975 h 2013673"/>
                    <a:gd name="connsiteX38" fmla="*/ 1768667 w 2013980"/>
                    <a:gd name="connsiteY38" fmla="*/ 202862 h 2013673"/>
                    <a:gd name="connsiteX39" fmla="*/ 1766571 w 2013980"/>
                    <a:gd name="connsiteY39" fmla="*/ 175049 h 2013673"/>
                    <a:gd name="connsiteX40" fmla="*/ 1841628 w 2013980"/>
                    <a:gd name="connsiteY40" fmla="*/ 7943 h 2013673"/>
                    <a:gd name="connsiteX41" fmla="*/ 1848962 w 2013980"/>
                    <a:gd name="connsiteY41" fmla="*/ 5409 h 2013673"/>
                    <a:gd name="connsiteX42" fmla="*/ 2008983 w 2013980"/>
                    <a:gd name="connsiteY42" fmla="*/ 89563 h 2013673"/>
                    <a:gd name="connsiteX43" fmla="*/ 2010887 w 2013980"/>
                    <a:gd name="connsiteY43" fmla="*/ 96468 h 2013673"/>
                    <a:gd name="connsiteX44" fmla="*/ 1972787 w 2013980"/>
                    <a:gd name="connsiteY44" fmla="*/ 223437 h 2013673"/>
                    <a:gd name="connsiteX45" fmla="*/ 1842866 w 2013980"/>
                    <a:gd name="connsiteY45" fmla="*/ 248677 h 2013673"/>
                    <a:gd name="connsiteX46" fmla="*/ 1798765 w 2013980"/>
                    <a:gd name="connsiteY46" fmla="*/ 258202 h 2013673"/>
                    <a:gd name="connsiteX47" fmla="*/ 1671988 w 2013980"/>
                    <a:gd name="connsiteY47" fmla="*/ 382980 h 2013673"/>
                    <a:gd name="connsiteX48" fmla="*/ 1684942 w 2013980"/>
                    <a:gd name="connsiteY48" fmla="*/ 401459 h 2013673"/>
                    <a:gd name="connsiteX49" fmla="*/ 1901254 w 2013980"/>
                    <a:gd name="connsiteY49" fmla="*/ 844657 h 2013673"/>
                    <a:gd name="connsiteX50" fmla="*/ 1936212 w 2013980"/>
                    <a:gd name="connsiteY50" fmla="*/ 888186 h 2013673"/>
                    <a:gd name="connsiteX51" fmla="*/ 2015459 w 2013980"/>
                    <a:gd name="connsiteY51" fmla="*/ 1009154 h 2013673"/>
                    <a:gd name="connsiteX52" fmla="*/ 1930497 w 2013980"/>
                    <a:gd name="connsiteY52" fmla="*/ 1126311 h 2013673"/>
                    <a:gd name="connsiteX53" fmla="*/ 1903446 w 2013980"/>
                    <a:gd name="connsiteY53" fmla="*/ 1156887 h 2013673"/>
                    <a:gd name="connsiteX54" fmla="*/ 1680846 w 2013980"/>
                    <a:gd name="connsiteY54" fmla="*/ 1615420 h 2013673"/>
                    <a:gd name="connsiteX55" fmla="*/ 1671321 w 2013980"/>
                    <a:gd name="connsiteY55" fmla="*/ 1628850 h 2013673"/>
                    <a:gd name="connsiteX56" fmla="*/ 1809815 w 2013980"/>
                    <a:gd name="connsiteY56" fmla="*/ 1763438 h 2013673"/>
                    <a:gd name="connsiteX57" fmla="*/ 1837056 w 2013980"/>
                    <a:gd name="connsiteY57" fmla="*/ 1764296 h 2013673"/>
                    <a:gd name="connsiteX58" fmla="*/ 2009364 w 2013980"/>
                    <a:gd name="connsiteY58" fmla="*/ 1845544 h 2013673"/>
                    <a:gd name="connsiteX59" fmla="*/ 1925258 w 2013980"/>
                    <a:gd name="connsiteY59" fmla="*/ 2006135 h 2013673"/>
                    <a:gd name="connsiteX60" fmla="*/ 1912780 w 2013980"/>
                    <a:gd name="connsiteY60" fmla="*/ 2009374 h 2013673"/>
                    <a:gd name="connsiteX61" fmla="*/ 1791241 w 2013980"/>
                    <a:gd name="connsiteY61" fmla="*/ 1969560 h 2013673"/>
                    <a:gd name="connsiteX62" fmla="*/ 1766095 w 2013980"/>
                    <a:gd name="connsiteY62" fmla="*/ 1839638 h 2013673"/>
                    <a:gd name="connsiteX63" fmla="*/ 1756570 w 2013980"/>
                    <a:gd name="connsiteY63" fmla="*/ 1795633 h 2013673"/>
                    <a:gd name="connsiteX64" fmla="*/ 1631507 w 2013980"/>
                    <a:gd name="connsiteY64" fmla="*/ 1669046 h 2013673"/>
                    <a:gd name="connsiteX65" fmla="*/ 1613314 w 2013980"/>
                    <a:gd name="connsiteY65" fmla="*/ 1681714 h 2013673"/>
                    <a:gd name="connsiteX66" fmla="*/ 1170115 w 2013980"/>
                    <a:gd name="connsiteY66" fmla="*/ 1898027 h 2013673"/>
                    <a:gd name="connsiteX67" fmla="*/ 1126396 w 2013980"/>
                    <a:gd name="connsiteY67" fmla="*/ 1932888 h 2013673"/>
                    <a:gd name="connsiteX68" fmla="*/ 1005524 w 2013980"/>
                    <a:gd name="connsiteY68" fmla="*/ 2012231 h 2013673"/>
                    <a:gd name="connsiteX69" fmla="*/ 888176 w 2013980"/>
                    <a:gd name="connsiteY69" fmla="*/ 1927364 h 2013673"/>
                    <a:gd name="connsiteX70" fmla="*/ 857791 w 2013980"/>
                    <a:gd name="connsiteY70" fmla="*/ 1900217 h 2013673"/>
                    <a:gd name="connsiteX71" fmla="*/ 399162 w 2013980"/>
                    <a:gd name="connsiteY71" fmla="*/ 1677713 h 2013673"/>
                    <a:gd name="connsiteX72" fmla="*/ 386779 w 2013980"/>
                    <a:gd name="connsiteY72" fmla="*/ 1668569 h 2013673"/>
                    <a:gd name="connsiteX73" fmla="*/ 1139254 w 2013980"/>
                    <a:gd name="connsiteY73" fmla="*/ 1842496 h 2013673"/>
                    <a:gd name="connsiteX74" fmla="*/ 1170401 w 2013980"/>
                    <a:gd name="connsiteY74" fmla="*/ 1838400 h 2013673"/>
                    <a:gd name="connsiteX75" fmla="*/ 1563022 w 2013980"/>
                    <a:gd name="connsiteY75" fmla="*/ 1645328 h 2013673"/>
                    <a:gd name="connsiteX76" fmla="*/ 1842391 w 2013980"/>
                    <a:gd name="connsiteY76" fmla="*/ 1165554 h 2013673"/>
                    <a:gd name="connsiteX77" fmla="*/ 1819721 w 2013980"/>
                    <a:gd name="connsiteY77" fmla="*/ 1114119 h 2013673"/>
                    <a:gd name="connsiteX78" fmla="*/ 1773620 w 2013980"/>
                    <a:gd name="connsiteY78" fmla="*/ 943222 h 2013673"/>
                    <a:gd name="connsiteX79" fmla="*/ 1819721 w 2013980"/>
                    <a:gd name="connsiteY79" fmla="*/ 897140 h 2013673"/>
                    <a:gd name="connsiteX80" fmla="*/ 1842200 w 2013980"/>
                    <a:gd name="connsiteY80" fmla="*/ 845610 h 2013673"/>
                    <a:gd name="connsiteX81" fmla="*/ 1736663 w 2013980"/>
                    <a:gd name="connsiteY81" fmla="*/ 572813 h 2013673"/>
                    <a:gd name="connsiteX82" fmla="*/ 1170306 w 2013980"/>
                    <a:gd name="connsiteY82" fmla="*/ 172763 h 2013673"/>
                    <a:gd name="connsiteX83" fmla="*/ 1116680 w 2013980"/>
                    <a:gd name="connsiteY83" fmla="*/ 196481 h 2013673"/>
                    <a:gd name="connsiteX84" fmla="*/ 945040 w 2013980"/>
                    <a:gd name="connsiteY84" fmla="*/ 240438 h 2013673"/>
                    <a:gd name="connsiteX85" fmla="*/ 901129 w 2013980"/>
                    <a:gd name="connsiteY85" fmla="*/ 196481 h 2013673"/>
                    <a:gd name="connsiteX86" fmla="*/ 844647 w 2013980"/>
                    <a:gd name="connsiteY86" fmla="*/ 173621 h 2013673"/>
                    <a:gd name="connsiteX87" fmla="*/ 450312 w 2013980"/>
                    <a:gd name="connsiteY87" fmla="*/ 369740 h 2013673"/>
                    <a:gd name="connsiteX88" fmla="*/ 175230 w 2013980"/>
                    <a:gd name="connsiteY88" fmla="*/ 845990 h 2013673"/>
                    <a:gd name="connsiteX89" fmla="*/ 197899 w 2013980"/>
                    <a:gd name="connsiteY89" fmla="*/ 897521 h 2013673"/>
                    <a:gd name="connsiteX90" fmla="*/ 243809 w 2013980"/>
                    <a:gd name="connsiteY90" fmla="*/ 1068456 h 2013673"/>
                    <a:gd name="connsiteX91" fmla="*/ 197899 w 2013980"/>
                    <a:gd name="connsiteY91" fmla="*/ 1114405 h 2013673"/>
                    <a:gd name="connsiteX92" fmla="*/ 176086 w 2013980"/>
                    <a:gd name="connsiteY92" fmla="*/ 1168793 h 2013673"/>
                    <a:gd name="connsiteX93" fmla="*/ 506033 w 2013980"/>
                    <a:gd name="connsiteY93" fmla="*/ 1686762 h 2013673"/>
                    <a:gd name="connsiteX94" fmla="*/ 864554 w 2013980"/>
                    <a:gd name="connsiteY94" fmla="*/ 1840210 h 2013673"/>
                    <a:gd name="connsiteX95" fmla="*/ 890938 w 2013980"/>
                    <a:gd name="connsiteY95" fmla="*/ 1829351 h 2013673"/>
                    <a:gd name="connsiteX96" fmla="*/ 1126205 w 2013980"/>
                    <a:gd name="connsiteY96" fmla="*/ 1829351 h 2013673"/>
                    <a:gd name="connsiteX97" fmla="*/ 1139159 w 2013980"/>
                    <a:gd name="connsiteY97" fmla="*/ 1842591 h 2013673"/>
                    <a:gd name="connsiteX98" fmla="*/ 1817149 w 2013980"/>
                    <a:gd name="connsiteY98" fmla="*/ 129139 h 2013673"/>
                    <a:gd name="connsiteX99" fmla="*/ 1886872 w 2013980"/>
                    <a:gd name="connsiteY99" fmla="*/ 197624 h 2013673"/>
                    <a:gd name="connsiteX100" fmla="*/ 1956500 w 2013980"/>
                    <a:gd name="connsiteY100" fmla="*/ 128567 h 2013673"/>
                    <a:gd name="connsiteX101" fmla="*/ 1884872 w 2013980"/>
                    <a:gd name="connsiteY101" fmla="*/ 58273 h 2013673"/>
                    <a:gd name="connsiteX102" fmla="*/ 1817054 w 2013980"/>
                    <a:gd name="connsiteY102" fmla="*/ 129139 h 2013673"/>
                    <a:gd name="connsiteX103" fmla="*/ 200757 w 2013980"/>
                    <a:gd name="connsiteY103" fmla="*/ 1884025 h 2013673"/>
                    <a:gd name="connsiteX104" fmla="*/ 132939 w 2013980"/>
                    <a:gd name="connsiteY104" fmla="*/ 1813730 h 2013673"/>
                    <a:gd name="connsiteX105" fmla="*/ 61502 w 2013980"/>
                    <a:gd name="connsiteY105" fmla="*/ 1880405 h 2013673"/>
                    <a:gd name="connsiteX106" fmla="*/ 131033 w 2013980"/>
                    <a:gd name="connsiteY106" fmla="*/ 1952700 h 2013673"/>
                    <a:gd name="connsiteX107" fmla="*/ 200662 w 2013980"/>
                    <a:gd name="connsiteY107" fmla="*/ 1884025 h 2013673"/>
                    <a:gd name="connsiteX108" fmla="*/ 130843 w 2013980"/>
                    <a:gd name="connsiteY108" fmla="*/ 197528 h 2013673"/>
                    <a:gd name="connsiteX109" fmla="*/ 200757 w 2013980"/>
                    <a:gd name="connsiteY109" fmla="*/ 129329 h 2013673"/>
                    <a:gd name="connsiteX110" fmla="*/ 133224 w 2013980"/>
                    <a:gd name="connsiteY110" fmla="*/ 58273 h 2013673"/>
                    <a:gd name="connsiteX111" fmla="*/ 61406 w 2013980"/>
                    <a:gd name="connsiteY111" fmla="*/ 128377 h 2013673"/>
                    <a:gd name="connsiteX112" fmla="*/ 130747 w 2013980"/>
                    <a:gd name="connsiteY112" fmla="*/ 197528 h 2013673"/>
                    <a:gd name="connsiteX113" fmla="*/ 1885444 w 2013980"/>
                    <a:gd name="connsiteY113" fmla="*/ 1814016 h 2013673"/>
                    <a:gd name="connsiteX114" fmla="*/ 1817054 w 2013980"/>
                    <a:gd name="connsiteY114" fmla="*/ 1883644 h 2013673"/>
                    <a:gd name="connsiteX115" fmla="*/ 1886110 w 2013980"/>
                    <a:gd name="connsiteY115" fmla="*/ 1953367 h 2013673"/>
                    <a:gd name="connsiteX116" fmla="*/ 1956309 w 2013980"/>
                    <a:gd name="connsiteY116" fmla="*/ 1881643 h 2013673"/>
                    <a:gd name="connsiteX117" fmla="*/ 1885444 w 2013980"/>
                    <a:gd name="connsiteY117" fmla="*/ 1814016 h 2013673"/>
                    <a:gd name="connsiteX118" fmla="*/ 1077914 w 2013980"/>
                    <a:gd name="connsiteY118" fmla="*/ 127424 h 2013673"/>
                    <a:gd name="connsiteX119" fmla="*/ 1008572 w 2013980"/>
                    <a:gd name="connsiteY119" fmla="*/ 58559 h 2013673"/>
                    <a:gd name="connsiteX120" fmla="*/ 939801 w 2013980"/>
                    <a:gd name="connsiteY120" fmla="*/ 130711 h 2013673"/>
                    <a:gd name="connsiteX121" fmla="*/ 939801 w 2013980"/>
                    <a:gd name="connsiteY121" fmla="*/ 130853 h 2013673"/>
                    <a:gd name="connsiteX122" fmla="*/ 1010572 w 2013980"/>
                    <a:gd name="connsiteY122" fmla="*/ 197528 h 2013673"/>
                    <a:gd name="connsiteX123" fmla="*/ 1077914 w 2013980"/>
                    <a:gd name="connsiteY123" fmla="*/ 127139 h 2013673"/>
                    <a:gd name="connsiteX124" fmla="*/ 131890 w 2013980"/>
                    <a:gd name="connsiteY124" fmla="*/ 937049 h 2013673"/>
                    <a:gd name="connsiteX125" fmla="*/ 61311 w 2013980"/>
                    <a:gd name="connsiteY125" fmla="*/ 1004677 h 2013673"/>
                    <a:gd name="connsiteX126" fmla="*/ 131605 w 2013980"/>
                    <a:gd name="connsiteY126" fmla="*/ 1075162 h 2013673"/>
                    <a:gd name="connsiteX127" fmla="*/ 131890 w 2013980"/>
                    <a:gd name="connsiteY127" fmla="*/ 1075162 h 2013673"/>
                    <a:gd name="connsiteX128" fmla="*/ 200662 w 2013980"/>
                    <a:gd name="connsiteY128" fmla="*/ 1006106 h 2013673"/>
                    <a:gd name="connsiteX129" fmla="*/ 131890 w 2013980"/>
                    <a:gd name="connsiteY129" fmla="*/ 936573 h 2013673"/>
                    <a:gd name="connsiteX130" fmla="*/ 131890 w 2013980"/>
                    <a:gd name="connsiteY130" fmla="*/ 936573 h 2013673"/>
                    <a:gd name="connsiteX131" fmla="*/ 1887253 w 2013980"/>
                    <a:gd name="connsiteY131" fmla="*/ 1075162 h 2013673"/>
                    <a:gd name="connsiteX132" fmla="*/ 1956405 w 2013980"/>
                    <a:gd name="connsiteY132" fmla="*/ 1006010 h 2013673"/>
                    <a:gd name="connsiteX133" fmla="*/ 1884586 w 2013980"/>
                    <a:gd name="connsiteY133" fmla="*/ 937040 h 2013673"/>
                    <a:gd name="connsiteX134" fmla="*/ 1884301 w 2013980"/>
                    <a:gd name="connsiteY134" fmla="*/ 937049 h 2013673"/>
                    <a:gd name="connsiteX135" fmla="*/ 1817054 w 2013980"/>
                    <a:gd name="connsiteY135" fmla="*/ 1007535 h 2013673"/>
                    <a:gd name="connsiteX136" fmla="*/ 1887253 w 2013980"/>
                    <a:gd name="connsiteY136" fmla="*/ 1074686 h 2013673"/>
                    <a:gd name="connsiteX137" fmla="*/ 1077628 w 2013980"/>
                    <a:gd name="connsiteY137" fmla="*/ 1884025 h 2013673"/>
                    <a:gd name="connsiteX138" fmla="*/ 1009715 w 2013980"/>
                    <a:gd name="connsiteY138" fmla="*/ 1814207 h 2013673"/>
                    <a:gd name="connsiteX139" fmla="*/ 939515 w 2013980"/>
                    <a:gd name="connsiteY139" fmla="*/ 1881643 h 2013673"/>
                    <a:gd name="connsiteX140" fmla="*/ 1008286 w 2013980"/>
                    <a:gd name="connsiteY140" fmla="*/ 1953452 h 2013673"/>
                    <a:gd name="connsiteX141" fmla="*/ 1008762 w 2013980"/>
                    <a:gd name="connsiteY141" fmla="*/ 1953462 h 2013673"/>
                    <a:gd name="connsiteX142" fmla="*/ 1077914 w 2013980"/>
                    <a:gd name="connsiteY142" fmla="*/ 1883549 h 2013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</a:cxnLst>
                  <a:rect l="l" t="t" r="r" b="b"/>
                  <a:pathLst>
                    <a:path w="2013980" h="2013673">
                      <a:moveTo>
                        <a:pt x="386779" y="1668569"/>
                      </a:moveTo>
                      <a:cubicBezTo>
                        <a:pt x="341251" y="1714575"/>
                        <a:pt x="296483" y="1758676"/>
                        <a:pt x="253429" y="1804491"/>
                      </a:cubicBezTo>
                      <a:cubicBezTo>
                        <a:pt x="247810" y="1810587"/>
                        <a:pt x="248382" y="1826875"/>
                        <a:pt x="251716" y="1836400"/>
                      </a:cubicBezTo>
                      <a:cubicBezTo>
                        <a:pt x="276957" y="1903637"/>
                        <a:pt x="242857" y="1978579"/>
                        <a:pt x="175611" y="2003754"/>
                      </a:cubicBezTo>
                      <a:cubicBezTo>
                        <a:pt x="173514" y="2004612"/>
                        <a:pt x="171324" y="2005374"/>
                        <a:pt x="169133" y="2006040"/>
                      </a:cubicBezTo>
                      <a:cubicBezTo>
                        <a:pt x="101697" y="2027186"/>
                        <a:pt x="29878" y="1989553"/>
                        <a:pt x="8733" y="1922068"/>
                      </a:cubicBezTo>
                      <a:cubicBezTo>
                        <a:pt x="7685" y="1918791"/>
                        <a:pt x="6827" y="1915476"/>
                        <a:pt x="6065" y="1912124"/>
                      </a:cubicBezTo>
                      <a:cubicBezTo>
                        <a:pt x="-6127" y="1866766"/>
                        <a:pt x="9114" y="1818446"/>
                        <a:pt x="45118" y="1788299"/>
                      </a:cubicBezTo>
                      <a:cubicBezTo>
                        <a:pt x="83218" y="1754294"/>
                        <a:pt x="127604" y="1744293"/>
                        <a:pt x="175134" y="1763152"/>
                      </a:cubicBezTo>
                      <a:cubicBezTo>
                        <a:pt x="194184" y="1770868"/>
                        <a:pt x="205424" y="1768296"/>
                        <a:pt x="219140" y="1753627"/>
                      </a:cubicBezTo>
                      <a:cubicBezTo>
                        <a:pt x="258573" y="1712289"/>
                        <a:pt x="299531" y="1672380"/>
                        <a:pt x="339822" y="1631898"/>
                      </a:cubicBezTo>
                      <a:cubicBezTo>
                        <a:pt x="341346" y="1629917"/>
                        <a:pt x="342583" y="1627774"/>
                        <a:pt x="343632" y="1625517"/>
                      </a:cubicBezTo>
                      <a:cubicBezTo>
                        <a:pt x="340393" y="1620268"/>
                        <a:pt x="336868" y="1615210"/>
                        <a:pt x="333058" y="1610372"/>
                      </a:cubicBezTo>
                      <a:cubicBezTo>
                        <a:pt x="220950" y="1485814"/>
                        <a:pt x="145988" y="1332242"/>
                        <a:pt x="116937" y="1167174"/>
                      </a:cubicBezTo>
                      <a:cubicBezTo>
                        <a:pt x="112840" y="1144980"/>
                        <a:pt x="105983" y="1131740"/>
                        <a:pt x="81979" y="1123454"/>
                      </a:cubicBezTo>
                      <a:cubicBezTo>
                        <a:pt x="32354" y="1106404"/>
                        <a:pt x="1970" y="1056017"/>
                        <a:pt x="2827" y="1002581"/>
                      </a:cubicBezTo>
                      <a:cubicBezTo>
                        <a:pt x="3589" y="949565"/>
                        <a:pt x="37498" y="902702"/>
                        <a:pt x="87600" y="885329"/>
                      </a:cubicBezTo>
                      <a:cubicBezTo>
                        <a:pt x="102268" y="882176"/>
                        <a:pt x="113222" y="869898"/>
                        <a:pt x="114746" y="854944"/>
                      </a:cubicBezTo>
                      <a:cubicBezTo>
                        <a:pt x="143226" y="683846"/>
                        <a:pt x="220569" y="524617"/>
                        <a:pt x="337345" y="396410"/>
                      </a:cubicBezTo>
                      <a:cubicBezTo>
                        <a:pt x="339822" y="393648"/>
                        <a:pt x="341536" y="390124"/>
                        <a:pt x="346203" y="383361"/>
                      </a:cubicBezTo>
                      <a:cubicBezTo>
                        <a:pt x="299721" y="337641"/>
                        <a:pt x="253620" y="291254"/>
                        <a:pt x="205900" y="246487"/>
                      </a:cubicBezTo>
                      <a:cubicBezTo>
                        <a:pt x="201233" y="242105"/>
                        <a:pt x="186850" y="245439"/>
                        <a:pt x="178087" y="248487"/>
                      </a:cubicBezTo>
                      <a:cubicBezTo>
                        <a:pt x="111222" y="273919"/>
                        <a:pt x="36355" y="240324"/>
                        <a:pt x="10923" y="173449"/>
                      </a:cubicBezTo>
                      <a:cubicBezTo>
                        <a:pt x="10066" y="171058"/>
                        <a:pt x="9208" y="168639"/>
                        <a:pt x="8447" y="166191"/>
                      </a:cubicBezTo>
                      <a:cubicBezTo>
                        <a:pt x="-12508" y="98773"/>
                        <a:pt x="25211" y="27145"/>
                        <a:pt x="92647" y="6219"/>
                      </a:cubicBezTo>
                      <a:cubicBezTo>
                        <a:pt x="94933" y="5504"/>
                        <a:pt x="97220" y="4847"/>
                        <a:pt x="99602" y="4266"/>
                      </a:cubicBezTo>
                      <a:cubicBezTo>
                        <a:pt x="145702" y="-9526"/>
                        <a:pt x="195613" y="5457"/>
                        <a:pt x="226569" y="42366"/>
                      </a:cubicBezTo>
                      <a:cubicBezTo>
                        <a:pt x="260668" y="79895"/>
                        <a:pt x="270575" y="124758"/>
                        <a:pt x="251716" y="172287"/>
                      </a:cubicBezTo>
                      <a:cubicBezTo>
                        <a:pt x="244095" y="191337"/>
                        <a:pt x="246762" y="202481"/>
                        <a:pt x="261241" y="216293"/>
                      </a:cubicBezTo>
                      <a:cubicBezTo>
                        <a:pt x="303531" y="257441"/>
                        <a:pt x="344298" y="300208"/>
                        <a:pt x="386304" y="342880"/>
                      </a:cubicBezTo>
                      <a:cubicBezTo>
                        <a:pt x="392589" y="338994"/>
                        <a:pt x="398686" y="334765"/>
                        <a:pt x="404591" y="330211"/>
                      </a:cubicBezTo>
                      <a:cubicBezTo>
                        <a:pt x="529179" y="218007"/>
                        <a:pt x="682722" y="143026"/>
                        <a:pt x="847790" y="113804"/>
                      </a:cubicBezTo>
                      <a:cubicBezTo>
                        <a:pt x="869984" y="109803"/>
                        <a:pt x="883222" y="102945"/>
                        <a:pt x="891415" y="78942"/>
                      </a:cubicBezTo>
                      <a:cubicBezTo>
                        <a:pt x="908464" y="29317"/>
                        <a:pt x="958947" y="-1068"/>
                        <a:pt x="1012382" y="-306"/>
                      </a:cubicBezTo>
                      <a:cubicBezTo>
                        <a:pt x="1065436" y="532"/>
                        <a:pt x="1112299" y="34442"/>
                        <a:pt x="1129634" y="84562"/>
                      </a:cubicBezTo>
                      <a:cubicBezTo>
                        <a:pt x="1132778" y="99278"/>
                        <a:pt x="1145160" y="110232"/>
                        <a:pt x="1160115" y="111613"/>
                      </a:cubicBezTo>
                      <a:cubicBezTo>
                        <a:pt x="1331183" y="140160"/>
                        <a:pt x="1490441" y="217417"/>
                        <a:pt x="1618744" y="334117"/>
                      </a:cubicBezTo>
                      <a:cubicBezTo>
                        <a:pt x="1622839" y="337327"/>
                        <a:pt x="1627030" y="340289"/>
                        <a:pt x="1631507" y="342975"/>
                      </a:cubicBezTo>
                      <a:cubicBezTo>
                        <a:pt x="1677322" y="296588"/>
                        <a:pt x="1723804" y="250487"/>
                        <a:pt x="1768667" y="202862"/>
                      </a:cubicBezTo>
                      <a:cubicBezTo>
                        <a:pt x="1773048" y="198195"/>
                        <a:pt x="1769715" y="183812"/>
                        <a:pt x="1766571" y="175049"/>
                      </a:cubicBezTo>
                      <a:cubicBezTo>
                        <a:pt x="1741140" y="108174"/>
                        <a:pt x="1774763" y="33356"/>
                        <a:pt x="1841628" y="7943"/>
                      </a:cubicBezTo>
                      <a:cubicBezTo>
                        <a:pt x="1844104" y="7028"/>
                        <a:pt x="1846486" y="6181"/>
                        <a:pt x="1848962" y="5409"/>
                      </a:cubicBezTo>
                      <a:cubicBezTo>
                        <a:pt x="1916400" y="-15536"/>
                        <a:pt x="1988027" y="22145"/>
                        <a:pt x="2008983" y="89563"/>
                      </a:cubicBezTo>
                      <a:cubicBezTo>
                        <a:pt x="2009649" y="91849"/>
                        <a:pt x="2010316" y="94144"/>
                        <a:pt x="2010887" y="96468"/>
                      </a:cubicBezTo>
                      <a:cubicBezTo>
                        <a:pt x="2024604" y="142598"/>
                        <a:pt x="2009649" y="192499"/>
                        <a:pt x="1972787" y="223437"/>
                      </a:cubicBezTo>
                      <a:cubicBezTo>
                        <a:pt x="1935259" y="257536"/>
                        <a:pt x="1890396" y="267537"/>
                        <a:pt x="1842866" y="248677"/>
                      </a:cubicBezTo>
                      <a:cubicBezTo>
                        <a:pt x="1823816" y="240962"/>
                        <a:pt x="1812673" y="243629"/>
                        <a:pt x="1798765" y="258202"/>
                      </a:cubicBezTo>
                      <a:cubicBezTo>
                        <a:pt x="1757618" y="300399"/>
                        <a:pt x="1714851" y="341070"/>
                        <a:pt x="1671988" y="382980"/>
                      </a:cubicBezTo>
                      <a:cubicBezTo>
                        <a:pt x="1675989" y="389362"/>
                        <a:pt x="1680275" y="395525"/>
                        <a:pt x="1684942" y="401459"/>
                      </a:cubicBezTo>
                      <a:cubicBezTo>
                        <a:pt x="1797147" y="525988"/>
                        <a:pt x="1872109" y="679560"/>
                        <a:pt x="1901254" y="844657"/>
                      </a:cubicBezTo>
                      <a:cubicBezTo>
                        <a:pt x="1905255" y="866850"/>
                        <a:pt x="1912399" y="879995"/>
                        <a:pt x="1936212" y="888186"/>
                      </a:cubicBezTo>
                      <a:cubicBezTo>
                        <a:pt x="1985741" y="905331"/>
                        <a:pt x="2016222" y="955814"/>
                        <a:pt x="2015459" y="1009154"/>
                      </a:cubicBezTo>
                      <a:cubicBezTo>
                        <a:pt x="2014602" y="1062208"/>
                        <a:pt x="1980694" y="1109062"/>
                        <a:pt x="1930497" y="1126311"/>
                      </a:cubicBezTo>
                      <a:cubicBezTo>
                        <a:pt x="1915828" y="1129607"/>
                        <a:pt x="1904969" y="1141932"/>
                        <a:pt x="1903446" y="1156887"/>
                      </a:cubicBezTo>
                      <a:cubicBezTo>
                        <a:pt x="1874871" y="1327946"/>
                        <a:pt x="1797622" y="1487147"/>
                        <a:pt x="1680846" y="1615420"/>
                      </a:cubicBezTo>
                      <a:cubicBezTo>
                        <a:pt x="1677417" y="1619725"/>
                        <a:pt x="1674274" y="1624202"/>
                        <a:pt x="1671321" y="1628850"/>
                      </a:cubicBezTo>
                      <a:cubicBezTo>
                        <a:pt x="1717137" y="1673808"/>
                        <a:pt x="1762762" y="1719338"/>
                        <a:pt x="1809815" y="1763438"/>
                      </a:cubicBezTo>
                      <a:cubicBezTo>
                        <a:pt x="1814863" y="1768201"/>
                        <a:pt x="1828865" y="1767249"/>
                        <a:pt x="1837056" y="1764296"/>
                      </a:cubicBezTo>
                      <a:cubicBezTo>
                        <a:pt x="1910304" y="1737435"/>
                        <a:pt x="1986695" y="1773059"/>
                        <a:pt x="2009364" y="1845544"/>
                      </a:cubicBezTo>
                      <a:cubicBezTo>
                        <a:pt x="2030509" y="1913124"/>
                        <a:pt x="1992790" y="1985038"/>
                        <a:pt x="1925258" y="2006135"/>
                      </a:cubicBezTo>
                      <a:cubicBezTo>
                        <a:pt x="1921163" y="2007469"/>
                        <a:pt x="1916971" y="2008517"/>
                        <a:pt x="1912780" y="2009374"/>
                      </a:cubicBezTo>
                      <a:cubicBezTo>
                        <a:pt x="1868012" y="2020423"/>
                        <a:pt x="1820864" y="2004897"/>
                        <a:pt x="1791241" y="1969560"/>
                      </a:cubicBezTo>
                      <a:cubicBezTo>
                        <a:pt x="1757332" y="1931460"/>
                        <a:pt x="1747141" y="1887073"/>
                        <a:pt x="1766095" y="1839638"/>
                      </a:cubicBezTo>
                      <a:cubicBezTo>
                        <a:pt x="1773810" y="1820588"/>
                        <a:pt x="1771048" y="1809444"/>
                        <a:pt x="1756570" y="1795633"/>
                      </a:cubicBezTo>
                      <a:cubicBezTo>
                        <a:pt x="1714374" y="1754485"/>
                        <a:pt x="1673608" y="1711813"/>
                        <a:pt x="1631507" y="1669046"/>
                      </a:cubicBezTo>
                      <a:cubicBezTo>
                        <a:pt x="1625220" y="1672923"/>
                        <a:pt x="1619124" y="1677151"/>
                        <a:pt x="1613314" y="1681714"/>
                      </a:cubicBezTo>
                      <a:cubicBezTo>
                        <a:pt x="1488727" y="1793890"/>
                        <a:pt x="1335184" y="1868833"/>
                        <a:pt x="1170115" y="1898027"/>
                      </a:cubicBezTo>
                      <a:cubicBezTo>
                        <a:pt x="1147923" y="1902027"/>
                        <a:pt x="1134683" y="1908980"/>
                        <a:pt x="1126396" y="1932888"/>
                      </a:cubicBezTo>
                      <a:cubicBezTo>
                        <a:pt x="1109252" y="1982513"/>
                        <a:pt x="1058864" y="2012994"/>
                        <a:pt x="1005524" y="2012231"/>
                      </a:cubicBezTo>
                      <a:cubicBezTo>
                        <a:pt x="952469" y="2011469"/>
                        <a:pt x="905512" y="1977532"/>
                        <a:pt x="888176" y="1927364"/>
                      </a:cubicBezTo>
                      <a:cubicBezTo>
                        <a:pt x="885033" y="1912686"/>
                        <a:pt x="872745" y="1901732"/>
                        <a:pt x="857791" y="1900217"/>
                      </a:cubicBezTo>
                      <a:cubicBezTo>
                        <a:pt x="686722" y="1871709"/>
                        <a:pt x="527464" y="1794452"/>
                        <a:pt x="399162" y="1677713"/>
                      </a:cubicBezTo>
                      <a:cubicBezTo>
                        <a:pt x="396781" y="1674761"/>
                        <a:pt x="393162" y="1673046"/>
                        <a:pt x="386779" y="1668569"/>
                      </a:cubicBezTo>
                      <a:close/>
                      <a:moveTo>
                        <a:pt x="1139254" y="1842496"/>
                      </a:moveTo>
                      <a:cubicBezTo>
                        <a:pt x="1153447" y="1840686"/>
                        <a:pt x="1162019" y="1840210"/>
                        <a:pt x="1170401" y="1838400"/>
                      </a:cubicBezTo>
                      <a:cubicBezTo>
                        <a:pt x="1315848" y="1809397"/>
                        <a:pt x="1451198" y="1742836"/>
                        <a:pt x="1563022" y="1645328"/>
                      </a:cubicBezTo>
                      <a:cubicBezTo>
                        <a:pt x="1706945" y="1520989"/>
                        <a:pt x="1805338" y="1352130"/>
                        <a:pt x="1842391" y="1165554"/>
                      </a:cubicBezTo>
                      <a:cubicBezTo>
                        <a:pt x="1847248" y="1142504"/>
                        <a:pt x="1844486" y="1128216"/>
                        <a:pt x="1819721" y="1114119"/>
                      </a:cubicBezTo>
                      <a:cubicBezTo>
                        <a:pt x="1759808" y="1079648"/>
                        <a:pt x="1739140" y="1003144"/>
                        <a:pt x="1773620" y="943222"/>
                      </a:cubicBezTo>
                      <a:cubicBezTo>
                        <a:pt x="1784669" y="924057"/>
                        <a:pt x="1800576" y="908160"/>
                        <a:pt x="1819721" y="897140"/>
                      </a:cubicBezTo>
                      <a:cubicBezTo>
                        <a:pt x="1844390" y="882947"/>
                        <a:pt x="1847153" y="868565"/>
                        <a:pt x="1842200" y="845610"/>
                      </a:cubicBezTo>
                      <a:cubicBezTo>
                        <a:pt x="1823055" y="749274"/>
                        <a:pt x="1787336" y="656976"/>
                        <a:pt x="1736663" y="572813"/>
                      </a:cubicBezTo>
                      <a:cubicBezTo>
                        <a:pt x="1604836" y="358977"/>
                        <a:pt x="1415670" y="226199"/>
                        <a:pt x="1170306" y="172763"/>
                      </a:cubicBezTo>
                      <a:cubicBezTo>
                        <a:pt x="1145446" y="167334"/>
                        <a:pt x="1131349" y="171144"/>
                        <a:pt x="1116680" y="196481"/>
                      </a:cubicBezTo>
                      <a:cubicBezTo>
                        <a:pt x="1081438" y="256003"/>
                        <a:pt x="1004571" y="275681"/>
                        <a:pt x="945040" y="240438"/>
                      </a:cubicBezTo>
                      <a:cubicBezTo>
                        <a:pt x="926943" y="229713"/>
                        <a:pt x="911893" y="214597"/>
                        <a:pt x="901129" y="196481"/>
                      </a:cubicBezTo>
                      <a:cubicBezTo>
                        <a:pt x="885319" y="169049"/>
                        <a:pt x="869507" y="168382"/>
                        <a:pt x="844647" y="173621"/>
                      </a:cubicBezTo>
                      <a:cubicBezTo>
                        <a:pt x="698248" y="203310"/>
                        <a:pt x="562326" y="270938"/>
                        <a:pt x="450312" y="369740"/>
                      </a:cubicBezTo>
                      <a:cubicBezTo>
                        <a:pt x="308484" y="493728"/>
                        <a:pt x="211805" y="661205"/>
                        <a:pt x="175230" y="845990"/>
                      </a:cubicBezTo>
                      <a:cubicBezTo>
                        <a:pt x="170467" y="868946"/>
                        <a:pt x="173039" y="883328"/>
                        <a:pt x="197899" y="897521"/>
                      </a:cubicBezTo>
                      <a:cubicBezTo>
                        <a:pt x="257812" y="932030"/>
                        <a:pt x="278385" y="1008563"/>
                        <a:pt x="243809" y="1068456"/>
                      </a:cubicBezTo>
                      <a:cubicBezTo>
                        <a:pt x="232856" y="1087554"/>
                        <a:pt x="216949" y="1103404"/>
                        <a:pt x="197899" y="1114405"/>
                      </a:cubicBezTo>
                      <a:cubicBezTo>
                        <a:pt x="170562" y="1129645"/>
                        <a:pt x="171133" y="1145742"/>
                        <a:pt x="176086" y="1168793"/>
                      </a:cubicBezTo>
                      <a:cubicBezTo>
                        <a:pt x="221807" y="1382438"/>
                        <a:pt x="331249" y="1555794"/>
                        <a:pt x="506033" y="1686762"/>
                      </a:cubicBezTo>
                      <a:cubicBezTo>
                        <a:pt x="611094" y="1766667"/>
                        <a:pt x="734252" y="1819379"/>
                        <a:pt x="864554" y="1840210"/>
                      </a:cubicBezTo>
                      <a:cubicBezTo>
                        <a:pt x="874555" y="1840972"/>
                        <a:pt x="884365" y="1836943"/>
                        <a:pt x="890938" y="1829351"/>
                      </a:cubicBezTo>
                      <a:cubicBezTo>
                        <a:pt x="951803" y="1728387"/>
                        <a:pt x="1065817" y="1728291"/>
                        <a:pt x="1126205" y="1829351"/>
                      </a:cubicBezTo>
                      <a:cubicBezTo>
                        <a:pt x="1129825" y="1834361"/>
                        <a:pt x="1134207" y="1838819"/>
                        <a:pt x="1139159" y="1842591"/>
                      </a:cubicBezTo>
                      <a:close/>
                      <a:moveTo>
                        <a:pt x="1817149" y="129139"/>
                      </a:moveTo>
                      <a:cubicBezTo>
                        <a:pt x="1817721" y="167201"/>
                        <a:pt x="1848772" y="197728"/>
                        <a:pt x="1886872" y="197624"/>
                      </a:cubicBezTo>
                      <a:cubicBezTo>
                        <a:pt x="1924877" y="197071"/>
                        <a:pt x="1955643" y="166563"/>
                        <a:pt x="1956500" y="128567"/>
                      </a:cubicBezTo>
                      <a:cubicBezTo>
                        <a:pt x="1955548" y="89639"/>
                        <a:pt x="1923829" y="58520"/>
                        <a:pt x="1884872" y="58273"/>
                      </a:cubicBezTo>
                      <a:cubicBezTo>
                        <a:pt x="1846867" y="59759"/>
                        <a:pt x="1816863" y="91106"/>
                        <a:pt x="1817054" y="129139"/>
                      </a:cubicBezTo>
                      <a:close/>
                      <a:moveTo>
                        <a:pt x="200757" y="1884025"/>
                      </a:moveTo>
                      <a:cubicBezTo>
                        <a:pt x="201328" y="1845944"/>
                        <a:pt x="171039" y="1814559"/>
                        <a:pt x="132939" y="1813730"/>
                      </a:cubicBezTo>
                      <a:cubicBezTo>
                        <a:pt x="95029" y="1813112"/>
                        <a:pt x="63501" y="1842582"/>
                        <a:pt x="61502" y="1880405"/>
                      </a:cubicBezTo>
                      <a:cubicBezTo>
                        <a:pt x="61406" y="1919315"/>
                        <a:pt x="92172" y="1951310"/>
                        <a:pt x="131033" y="1952700"/>
                      </a:cubicBezTo>
                      <a:cubicBezTo>
                        <a:pt x="168847" y="1952110"/>
                        <a:pt x="199519" y="1921849"/>
                        <a:pt x="200662" y="1884025"/>
                      </a:cubicBezTo>
                      <a:close/>
                      <a:moveTo>
                        <a:pt x="130843" y="197528"/>
                      </a:moveTo>
                      <a:cubicBezTo>
                        <a:pt x="168943" y="197843"/>
                        <a:pt x="200090" y="167401"/>
                        <a:pt x="200757" y="129329"/>
                      </a:cubicBezTo>
                      <a:cubicBezTo>
                        <a:pt x="201042" y="91325"/>
                        <a:pt x="171229" y="59911"/>
                        <a:pt x="133224" y="58273"/>
                      </a:cubicBezTo>
                      <a:cubicBezTo>
                        <a:pt x="94267" y="58416"/>
                        <a:pt x="62454" y="89448"/>
                        <a:pt x="61406" y="128377"/>
                      </a:cubicBezTo>
                      <a:cubicBezTo>
                        <a:pt x="62072" y="166343"/>
                        <a:pt x="92743" y="196919"/>
                        <a:pt x="130747" y="197528"/>
                      </a:cubicBezTo>
                      <a:close/>
                      <a:moveTo>
                        <a:pt x="1885444" y="1814016"/>
                      </a:moveTo>
                      <a:cubicBezTo>
                        <a:pt x="1847344" y="1814435"/>
                        <a:pt x="1816768" y="1845563"/>
                        <a:pt x="1817054" y="1883644"/>
                      </a:cubicBezTo>
                      <a:cubicBezTo>
                        <a:pt x="1817626" y="1921658"/>
                        <a:pt x="1848105" y="1952453"/>
                        <a:pt x="1886110" y="1953367"/>
                      </a:cubicBezTo>
                      <a:cubicBezTo>
                        <a:pt x="1924972" y="1952291"/>
                        <a:pt x="1956023" y="1920563"/>
                        <a:pt x="1956309" y="1881643"/>
                      </a:cubicBezTo>
                      <a:cubicBezTo>
                        <a:pt x="1954880" y="1843639"/>
                        <a:pt x="1923448" y="1813683"/>
                        <a:pt x="1885444" y="1814016"/>
                      </a:cubicBezTo>
                      <a:close/>
                      <a:moveTo>
                        <a:pt x="1077914" y="127424"/>
                      </a:moveTo>
                      <a:cubicBezTo>
                        <a:pt x="1077152" y="89505"/>
                        <a:pt x="1046481" y="59016"/>
                        <a:pt x="1008572" y="58559"/>
                      </a:cubicBezTo>
                      <a:cubicBezTo>
                        <a:pt x="969615" y="59492"/>
                        <a:pt x="938849" y="91801"/>
                        <a:pt x="939801" y="130711"/>
                      </a:cubicBezTo>
                      <a:cubicBezTo>
                        <a:pt x="939801" y="130758"/>
                        <a:pt x="939801" y="130806"/>
                        <a:pt x="939801" y="130853"/>
                      </a:cubicBezTo>
                      <a:cubicBezTo>
                        <a:pt x="941230" y="168687"/>
                        <a:pt x="972758" y="198386"/>
                        <a:pt x="1010572" y="197528"/>
                      </a:cubicBezTo>
                      <a:cubicBezTo>
                        <a:pt x="1048577" y="196538"/>
                        <a:pt x="1078580" y="165115"/>
                        <a:pt x="1077914" y="127139"/>
                      </a:cubicBezTo>
                      <a:close/>
                      <a:moveTo>
                        <a:pt x="131890" y="937049"/>
                      </a:moveTo>
                      <a:cubicBezTo>
                        <a:pt x="93981" y="936869"/>
                        <a:pt x="62740" y="966787"/>
                        <a:pt x="61311" y="1004677"/>
                      </a:cubicBezTo>
                      <a:cubicBezTo>
                        <a:pt x="61216" y="1043549"/>
                        <a:pt x="92743" y="1075105"/>
                        <a:pt x="131605" y="1075162"/>
                      </a:cubicBezTo>
                      <a:cubicBezTo>
                        <a:pt x="131701" y="1075162"/>
                        <a:pt x="131796" y="1075162"/>
                        <a:pt x="131890" y="1075162"/>
                      </a:cubicBezTo>
                      <a:cubicBezTo>
                        <a:pt x="169896" y="1074905"/>
                        <a:pt x="200566" y="1044092"/>
                        <a:pt x="200662" y="1006106"/>
                      </a:cubicBezTo>
                      <a:cubicBezTo>
                        <a:pt x="200852" y="967910"/>
                        <a:pt x="170086" y="936783"/>
                        <a:pt x="131890" y="936573"/>
                      </a:cubicBezTo>
                      <a:cubicBezTo>
                        <a:pt x="131890" y="936573"/>
                        <a:pt x="131890" y="936573"/>
                        <a:pt x="131890" y="936573"/>
                      </a:cubicBezTo>
                      <a:close/>
                      <a:moveTo>
                        <a:pt x="1887253" y="1075162"/>
                      </a:moveTo>
                      <a:cubicBezTo>
                        <a:pt x="1925162" y="1074505"/>
                        <a:pt x="1955738" y="1043920"/>
                        <a:pt x="1956405" y="1006010"/>
                      </a:cubicBezTo>
                      <a:cubicBezTo>
                        <a:pt x="1955643" y="967139"/>
                        <a:pt x="1923448" y="936269"/>
                        <a:pt x="1884586" y="937040"/>
                      </a:cubicBezTo>
                      <a:cubicBezTo>
                        <a:pt x="1884490" y="937049"/>
                        <a:pt x="1884396" y="937049"/>
                        <a:pt x="1884301" y="937049"/>
                      </a:cubicBezTo>
                      <a:cubicBezTo>
                        <a:pt x="1846390" y="938135"/>
                        <a:pt x="1816388" y="969577"/>
                        <a:pt x="1817054" y="1007535"/>
                      </a:cubicBezTo>
                      <a:cubicBezTo>
                        <a:pt x="1818197" y="1045329"/>
                        <a:pt x="1849439" y="1075219"/>
                        <a:pt x="1887253" y="1074686"/>
                      </a:cubicBezTo>
                      <a:close/>
                      <a:moveTo>
                        <a:pt x="1077628" y="1884025"/>
                      </a:moveTo>
                      <a:cubicBezTo>
                        <a:pt x="1078009" y="1846049"/>
                        <a:pt x="1047719" y="1814883"/>
                        <a:pt x="1009715" y="1814207"/>
                      </a:cubicBezTo>
                      <a:cubicBezTo>
                        <a:pt x="971710" y="1813569"/>
                        <a:pt x="940372" y="1843687"/>
                        <a:pt x="939515" y="1881643"/>
                      </a:cubicBezTo>
                      <a:cubicBezTo>
                        <a:pt x="938659" y="1920458"/>
                        <a:pt x="969424" y="1952605"/>
                        <a:pt x="1008286" y="1953452"/>
                      </a:cubicBezTo>
                      <a:cubicBezTo>
                        <a:pt x="1008381" y="1953452"/>
                        <a:pt x="1008572" y="1953462"/>
                        <a:pt x="1008762" y="1953462"/>
                      </a:cubicBezTo>
                      <a:cubicBezTo>
                        <a:pt x="1046958" y="1952843"/>
                        <a:pt x="1077723" y="1921782"/>
                        <a:pt x="1077914" y="18835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75" name="任意多边形: 形状 1374">
                  <a:extLst>
                    <a:ext uri="{FF2B5EF4-FFF2-40B4-BE49-F238E27FC236}">
                      <a16:creationId xmlns:a16="http://schemas.microsoft.com/office/drawing/2014/main" id="{A66B8DD3-6950-0596-B2A9-1E3BED64CC1A}"/>
                    </a:ext>
                  </a:extLst>
                </p:cNvPr>
                <p:cNvSpPr/>
                <p:nvPr/>
              </p:nvSpPr>
              <p:spPr>
                <a:xfrm>
                  <a:off x="5451657" y="2785708"/>
                  <a:ext cx="1291656" cy="1289877"/>
                </a:xfrm>
                <a:custGeom>
                  <a:avLst/>
                  <a:gdLst>
                    <a:gd name="connsiteX0" fmla="*/ 58003 w 1291656"/>
                    <a:gd name="connsiteY0" fmla="*/ 612973 h 1289877"/>
                    <a:gd name="connsiteX1" fmla="*/ 296699 w 1291656"/>
                    <a:gd name="connsiteY1" fmla="*/ 612973 h 1289877"/>
                    <a:gd name="connsiteX2" fmla="*/ 328417 w 1291656"/>
                    <a:gd name="connsiteY2" fmla="*/ 370562 h 1289877"/>
                    <a:gd name="connsiteX3" fmla="*/ 179256 w 1291656"/>
                    <a:gd name="connsiteY3" fmla="*/ 294362 h 1289877"/>
                    <a:gd name="connsiteX4" fmla="*/ 160206 w 1291656"/>
                    <a:gd name="connsiteY4" fmla="*/ 321032 h 1289877"/>
                    <a:gd name="connsiteX5" fmla="*/ 110010 w 1291656"/>
                    <a:gd name="connsiteY5" fmla="*/ 341129 h 1289877"/>
                    <a:gd name="connsiteX6" fmla="*/ 110010 w 1291656"/>
                    <a:gd name="connsiteY6" fmla="*/ 288456 h 1289877"/>
                    <a:gd name="connsiteX7" fmla="*/ 299176 w 1291656"/>
                    <a:gd name="connsiteY7" fmla="*/ 101004 h 1289877"/>
                    <a:gd name="connsiteX8" fmla="*/ 1281585 w 1291656"/>
                    <a:gd name="connsiteY8" fmla="*/ 522962 h 1289877"/>
                    <a:gd name="connsiteX9" fmla="*/ 1284347 w 1291656"/>
                    <a:gd name="connsiteY9" fmla="*/ 747466 h 1289877"/>
                    <a:gd name="connsiteX10" fmla="*/ 1248533 w 1291656"/>
                    <a:gd name="connsiteY10" fmla="*/ 778041 h 1289877"/>
                    <a:gd name="connsiteX11" fmla="*/ 1225578 w 1291656"/>
                    <a:gd name="connsiteY11" fmla="*/ 738703 h 1289877"/>
                    <a:gd name="connsiteX12" fmla="*/ 1232817 w 1291656"/>
                    <a:gd name="connsiteY12" fmla="*/ 676695 h 1289877"/>
                    <a:gd name="connsiteX13" fmla="*/ 999073 w 1291656"/>
                    <a:gd name="connsiteY13" fmla="*/ 676695 h 1289877"/>
                    <a:gd name="connsiteX14" fmla="*/ 967546 w 1291656"/>
                    <a:gd name="connsiteY14" fmla="*/ 917773 h 1289877"/>
                    <a:gd name="connsiteX15" fmla="*/ 1119946 w 1291656"/>
                    <a:gd name="connsiteY15" fmla="*/ 995783 h 1289877"/>
                    <a:gd name="connsiteX16" fmla="*/ 1183192 w 1291656"/>
                    <a:gd name="connsiteY16" fmla="*/ 882340 h 1289877"/>
                    <a:gd name="connsiteX17" fmla="*/ 1207289 w 1291656"/>
                    <a:gd name="connsiteY17" fmla="*/ 856813 h 1289877"/>
                    <a:gd name="connsiteX18" fmla="*/ 1234435 w 1291656"/>
                    <a:gd name="connsiteY18" fmla="*/ 864052 h 1289877"/>
                    <a:gd name="connsiteX19" fmla="*/ 1237484 w 1291656"/>
                    <a:gd name="connsiteY19" fmla="*/ 902819 h 1289877"/>
                    <a:gd name="connsiteX20" fmla="*/ 1074891 w 1291656"/>
                    <a:gd name="connsiteY20" fmla="*/ 1127609 h 1289877"/>
                    <a:gd name="connsiteX21" fmla="*/ 14092 w 1291656"/>
                    <a:gd name="connsiteY21" fmla="*/ 767088 h 1289877"/>
                    <a:gd name="connsiteX22" fmla="*/ 34666 w 1291656"/>
                    <a:gd name="connsiteY22" fmla="*/ 443238 h 1289877"/>
                    <a:gd name="connsiteX23" fmla="*/ 76100 w 1291656"/>
                    <a:gd name="connsiteY23" fmla="*/ 416091 h 1289877"/>
                    <a:gd name="connsiteX24" fmla="*/ 91150 w 1291656"/>
                    <a:gd name="connsiteY24" fmla="*/ 461430 h 1289877"/>
                    <a:gd name="connsiteX25" fmla="*/ 58003 w 1291656"/>
                    <a:gd name="connsiteY25" fmla="*/ 612973 h 1289877"/>
                    <a:gd name="connsiteX26" fmla="*/ 1115278 w 1291656"/>
                    <a:gd name="connsiteY26" fmla="*/ 295505 h 1289877"/>
                    <a:gd name="connsiteX27" fmla="*/ 968116 w 1291656"/>
                    <a:gd name="connsiteY27" fmla="*/ 370562 h 1289877"/>
                    <a:gd name="connsiteX28" fmla="*/ 1000025 w 1291656"/>
                    <a:gd name="connsiteY28" fmla="*/ 614592 h 1289877"/>
                    <a:gd name="connsiteX29" fmla="*/ 1229483 w 1291656"/>
                    <a:gd name="connsiteY29" fmla="*/ 614592 h 1289877"/>
                    <a:gd name="connsiteX30" fmla="*/ 1115088 w 1291656"/>
                    <a:gd name="connsiteY30" fmla="*/ 295505 h 1289877"/>
                    <a:gd name="connsiteX31" fmla="*/ 181828 w 1291656"/>
                    <a:gd name="connsiteY31" fmla="*/ 993020 h 1289877"/>
                    <a:gd name="connsiteX32" fmla="*/ 327846 w 1291656"/>
                    <a:gd name="connsiteY32" fmla="*/ 918344 h 1289877"/>
                    <a:gd name="connsiteX33" fmla="*/ 303462 w 1291656"/>
                    <a:gd name="connsiteY33" fmla="*/ 700222 h 1289877"/>
                    <a:gd name="connsiteX34" fmla="*/ 274411 w 1291656"/>
                    <a:gd name="connsiteY34" fmla="*/ 673552 h 1289877"/>
                    <a:gd name="connsiteX35" fmla="*/ 154492 w 1291656"/>
                    <a:gd name="connsiteY35" fmla="*/ 673552 h 1289877"/>
                    <a:gd name="connsiteX36" fmla="*/ 67623 w 1291656"/>
                    <a:gd name="connsiteY36" fmla="*/ 673552 h 1289877"/>
                    <a:gd name="connsiteX37" fmla="*/ 181352 w 1291656"/>
                    <a:gd name="connsiteY37" fmla="*/ 993020 h 1289877"/>
                    <a:gd name="connsiteX38" fmla="*/ 618930 w 1291656"/>
                    <a:gd name="connsiteY38" fmla="*/ 432474 h 1289877"/>
                    <a:gd name="connsiteX39" fmla="*/ 384806 w 1291656"/>
                    <a:gd name="connsiteY39" fmla="*/ 393612 h 1289877"/>
                    <a:gd name="connsiteX40" fmla="*/ 358041 w 1291656"/>
                    <a:gd name="connsiteY40" fmla="*/ 614497 h 1289877"/>
                    <a:gd name="connsiteX41" fmla="*/ 603024 w 1291656"/>
                    <a:gd name="connsiteY41" fmla="*/ 613735 h 1289877"/>
                    <a:gd name="connsiteX42" fmla="*/ 618263 w 1291656"/>
                    <a:gd name="connsiteY42" fmla="*/ 596685 h 1289877"/>
                    <a:gd name="connsiteX43" fmla="*/ 618454 w 1291656"/>
                    <a:gd name="connsiteY43" fmla="*/ 432474 h 1289877"/>
                    <a:gd name="connsiteX44" fmla="*/ 678367 w 1291656"/>
                    <a:gd name="connsiteY44" fmla="*/ 432474 h 1289877"/>
                    <a:gd name="connsiteX45" fmla="*/ 678367 w 1291656"/>
                    <a:gd name="connsiteY45" fmla="*/ 588589 h 1289877"/>
                    <a:gd name="connsiteX46" fmla="*/ 706942 w 1291656"/>
                    <a:gd name="connsiteY46" fmla="*/ 615069 h 1289877"/>
                    <a:gd name="connsiteX47" fmla="*/ 909442 w 1291656"/>
                    <a:gd name="connsiteY47" fmla="*/ 615069 h 1289877"/>
                    <a:gd name="connsiteX48" fmla="*/ 933541 w 1291656"/>
                    <a:gd name="connsiteY48" fmla="*/ 613259 h 1289877"/>
                    <a:gd name="connsiteX49" fmla="*/ 904966 w 1291656"/>
                    <a:gd name="connsiteY49" fmla="*/ 395707 h 1289877"/>
                    <a:gd name="connsiteX50" fmla="*/ 357373 w 1291656"/>
                    <a:gd name="connsiteY50" fmla="*/ 674219 h 1289877"/>
                    <a:gd name="connsiteX51" fmla="*/ 385282 w 1291656"/>
                    <a:gd name="connsiteY51" fmla="*/ 894722 h 1289877"/>
                    <a:gd name="connsiteX52" fmla="*/ 618930 w 1291656"/>
                    <a:gd name="connsiteY52" fmla="*/ 856051 h 1289877"/>
                    <a:gd name="connsiteX53" fmla="*/ 618168 w 1291656"/>
                    <a:gd name="connsiteY53" fmla="*/ 691935 h 1289877"/>
                    <a:gd name="connsiteX54" fmla="*/ 602833 w 1291656"/>
                    <a:gd name="connsiteY54" fmla="*/ 674981 h 1289877"/>
                    <a:gd name="connsiteX55" fmla="*/ 356898 w 1291656"/>
                    <a:gd name="connsiteY55" fmla="*/ 674124 h 1289877"/>
                    <a:gd name="connsiteX56" fmla="*/ 939732 w 1291656"/>
                    <a:gd name="connsiteY56" fmla="*/ 674219 h 1289877"/>
                    <a:gd name="connsiteX57" fmla="*/ 694749 w 1291656"/>
                    <a:gd name="connsiteY57" fmla="*/ 674790 h 1289877"/>
                    <a:gd name="connsiteX58" fmla="*/ 679224 w 1291656"/>
                    <a:gd name="connsiteY58" fmla="*/ 688792 h 1289877"/>
                    <a:gd name="connsiteX59" fmla="*/ 678556 w 1291656"/>
                    <a:gd name="connsiteY59" fmla="*/ 856146 h 1289877"/>
                    <a:gd name="connsiteX60" fmla="*/ 912205 w 1291656"/>
                    <a:gd name="connsiteY60" fmla="*/ 894246 h 1289877"/>
                    <a:gd name="connsiteX61" fmla="*/ 939255 w 1291656"/>
                    <a:gd name="connsiteY61" fmla="*/ 674124 h 1289877"/>
                    <a:gd name="connsiteX62" fmla="*/ 616834 w 1291656"/>
                    <a:gd name="connsiteY62" fmla="*/ 65190 h 1289877"/>
                    <a:gd name="connsiteX63" fmla="*/ 410238 w 1291656"/>
                    <a:gd name="connsiteY63" fmla="*/ 337986 h 1289877"/>
                    <a:gd name="connsiteX64" fmla="*/ 616834 w 1291656"/>
                    <a:gd name="connsiteY64" fmla="*/ 372181 h 1289877"/>
                    <a:gd name="connsiteX65" fmla="*/ 680557 w 1291656"/>
                    <a:gd name="connsiteY65" fmla="*/ 60237 h 1289877"/>
                    <a:gd name="connsiteX66" fmla="*/ 680557 w 1291656"/>
                    <a:gd name="connsiteY66" fmla="*/ 372372 h 1289877"/>
                    <a:gd name="connsiteX67" fmla="*/ 894107 w 1291656"/>
                    <a:gd name="connsiteY67" fmla="*/ 336272 h 1289877"/>
                    <a:gd name="connsiteX68" fmla="*/ 680176 w 1291656"/>
                    <a:gd name="connsiteY68" fmla="*/ 60142 h 1289877"/>
                    <a:gd name="connsiteX69" fmla="*/ 616739 w 1291656"/>
                    <a:gd name="connsiteY69" fmla="*/ 1228383 h 1289877"/>
                    <a:gd name="connsiteX70" fmla="*/ 616739 w 1291656"/>
                    <a:gd name="connsiteY70" fmla="*/ 916154 h 1289877"/>
                    <a:gd name="connsiteX71" fmla="*/ 402522 w 1291656"/>
                    <a:gd name="connsiteY71" fmla="*/ 952349 h 1289877"/>
                    <a:gd name="connsiteX72" fmla="*/ 616264 w 1291656"/>
                    <a:gd name="connsiteY72" fmla="*/ 1228288 h 1289877"/>
                    <a:gd name="connsiteX73" fmla="*/ 681414 w 1291656"/>
                    <a:gd name="connsiteY73" fmla="*/ 916440 h 1289877"/>
                    <a:gd name="connsiteX74" fmla="*/ 681414 w 1291656"/>
                    <a:gd name="connsiteY74" fmla="*/ 1224764 h 1289877"/>
                    <a:gd name="connsiteX75" fmla="*/ 888011 w 1291656"/>
                    <a:gd name="connsiteY75" fmla="*/ 950825 h 1289877"/>
                    <a:gd name="connsiteX76" fmla="*/ 341562 w 1291656"/>
                    <a:gd name="connsiteY76" fmla="*/ 311031 h 1289877"/>
                    <a:gd name="connsiteX77" fmla="*/ 457577 w 1291656"/>
                    <a:gd name="connsiteY77" fmla="*/ 90717 h 1289877"/>
                    <a:gd name="connsiteX78" fmla="*/ 218213 w 1291656"/>
                    <a:gd name="connsiteY78" fmla="*/ 247308 h 1289877"/>
                    <a:gd name="connsiteX79" fmla="*/ 1079274 w 1291656"/>
                    <a:gd name="connsiteY79" fmla="*/ 247785 h 1289877"/>
                    <a:gd name="connsiteX80" fmla="*/ 840386 w 1291656"/>
                    <a:gd name="connsiteY80" fmla="*/ 91384 h 1289877"/>
                    <a:gd name="connsiteX81" fmla="*/ 955544 w 1291656"/>
                    <a:gd name="connsiteY81" fmla="*/ 310459 h 1289877"/>
                    <a:gd name="connsiteX82" fmla="*/ 341657 w 1291656"/>
                    <a:gd name="connsiteY82" fmla="*/ 977590 h 1289877"/>
                    <a:gd name="connsiteX83" fmla="*/ 218595 w 1291656"/>
                    <a:gd name="connsiteY83" fmla="*/ 1041122 h 1289877"/>
                    <a:gd name="connsiteX84" fmla="*/ 456720 w 1291656"/>
                    <a:gd name="connsiteY84" fmla="*/ 1197237 h 1289877"/>
                    <a:gd name="connsiteX85" fmla="*/ 341181 w 1291656"/>
                    <a:gd name="connsiteY85" fmla="*/ 977495 h 1289877"/>
                    <a:gd name="connsiteX86" fmla="*/ 1079654 w 1291656"/>
                    <a:gd name="connsiteY86" fmla="*/ 1041122 h 1289877"/>
                    <a:gd name="connsiteX87" fmla="*/ 955829 w 1291656"/>
                    <a:gd name="connsiteY87" fmla="*/ 977971 h 1289877"/>
                    <a:gd name="connsiteX88" fmla="*/ 840006 w 1291656"/>
                    <a:gd name="connsiteY88" fmla="*/ 1197617 h 1289877"/>
                    <a:gd name="connsiteX89" fmla="*/ 1079178 w 1291656"/>
                    <a:gd name="connsiteY89" fmla="*/ 1041026 h 1289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</a:cxnLst>
                  <a:rect l="l" t="t" r="r" b="b"/>
                  <a:pathLst>
                    <a:path w="1291656" h="1289877">
                      <a:moveTo>
                        <a:pt x="58003" y="612973"/>
                      </a:moveTo>
                      <a:lnTo>
                        <a:pt x="296699" y="612973"/>
                      </a:lnTo>
                      <a:cubicBezTo>
                        <a:pt x="307367" y="531344"/>
                        <a:pt x="317845" y="451048"/>
                        <a:pt x="328417" y="370562"/>
                      </a:cubicBezTo>
                      <a:lnTo>
                        <a:pt x="179256" y="294362"/>
                      </a:lnTo>
                      <a:cubicBezTo>
                        <a:pt x="173065" y="302839"/>
                        <a:pt x="166207" y="311697"/>
                        <a:pt x="160206" y="321032"/>
                      </a:cubicBezTo>
                      <a:cubicBezTo>
                        <a:pt x="147919" y="339320"/>
                        <a:pt x="134108" y="358274"/>
                        <a:pt x="110010" y="341129"/>
                      </a:cubicBezTo>
                      <a:cubicBezTo>
                        <a:pt x="88388" y="325794"/>
                        <a:pt x="98485" y="306268"/>
                        <a:pt x="110010" y="288456"/>
                      </a:cubicBezTo>
                      <a:cubicBezTo>
                        <a:pt x="159063" y="213304"/>
                        <a:pt x="223548" y="149420"/>
                        <a:pt x="299176" y="101004"/>
                      </a:cubicBezTo>
                      <a:cubicBezTo>
                        <a:pt x="684462" y="-143979"/>
                        <a:pt x="1195098" y="75287"/>
                        <a:pt x="1281585" y="522962"/>
                      </a:cubicBezTo>
                      <a:cubicBezTo>
                        <a:pt x="1296634" y="596962"/>
                        <a:pt x="1297492" y="673123"/>
                        <a:pt x="1284347" y="747466"/>
                      </a:cubicBezTo>
                      <a:cubicBezTo>
                        <a:pt x="1280442" y="768611"/>
                        <a:pt x="1271012" y="781947"/>
                        <a:pt x="1248533" y="778041"/>
                      </a:cubicBezTo>
                      <a:cubicBezTo>
                        <a:pt x="1226054" y="774136"/>
                        <a:pt x="1223292" y="757658"/>
                        <a:pt x="1225578" y="738703"/>
                      </a:cubicBezTo>
                      <a:cubicBezTo>
                        <a:pt x="1227863" y="719748"/>
                        <a:pt x="1230149" y="699365"/>
                        <a:pt x="1232817" y="676695"/>
                      </a:cubicBezTo>
                      <a:lnTo>
                        <a:pt x="999073" y="676695"/>
                      </a:lnTo>
                      <a:cubicBezTo>
                        <a:pt x="988595" y="756705"/>
                        <a:pt x="978309" y="835763"/>
                        <a:pt x="967546" y="917773"/>
                      </a:cubicBezTo>
                      <a:lnTo>
                        <a:pt x="1119946" y="995783"/>
                      </a:lnTo>
                      <a:cubicBezTo>
                        <a:pt x="1140805" y="958159"/>
                        <a:pt x="1161284" y="919583"/>
                        <a:pt x="1183192" y="882340"/>
                      </a:cubicBezTo>
                      <a:cubicBezTo>
                        <a:pt x="1188525" y="871662"/>
                        <a:pt x="1196907" y="862795"/>
                        <a:pt x="1207289" y="856813"/>
                      </a:cubicBezTo>
                      <a:cubicBezTo>
                        <a:pt x="1214338" y="853670"/>
                        <a:pt x="1231864" y="858241"/>
                        <a:pt x="1234435" y="864052"/>
                      </a:cubicBezTo>
                      <a:cubicBezTo>
                        <a:pt x="1240151" y="876158"/>
                        <a:pt x="1241294" y="889960"/>
                        <a:pt x="1237484" y="902819"/>
                      </a:cubicBezTo>
                      <a:cubicBezTo>
                        <a:pt x="1201479" y="989363"/>
                        <a:pt x="1145853" y="1066335"/>
                        <a:pt x="1074891" y="1127609"/>
                      </a:cubicBezTo>
                      <a:cubicBezTo>
                        <a:pt x="698369" y="1456221"/>
                        <a:pt x="112105" y="1257053"/>
                        <a:pt x="14092" y="767088"/>
                      </a:cubicBezTo>
                      <a:cubicBezTo>
                        <a:pt x="-7433" y="659189"/>
                        <a:pt x="-290" y="547546"/>
                        <a:pt x="34666" y="443238"/>
                      </a:cubicBezTo>
                      <a:cubicBezTo>
                        <a:pt x="41619" y="422092"/>
                        <a:pt x="52955" y="407995"/>
                        <a:pt x="76100" y="416091"/>
                      </a:cubicBezTo>
                      <a:cubicBezTo>
                        <a:pt x="99246" y="424188"/>
                        <a:pt x="95817" y="442094"/>
                        <a:pt x="91150" y="461430"/>
                      </a:cubicBezTo>
                      <a:cubicBezTo>
                        <a:pt x="80101" y="509627"/>
                        <a:pt x="69910" y="558775"/>
                        <a:pt x="58003" y="612973"/>
                      </a:cubicBezTo>
                      <a:close/>
                      <a:moveTo>
                        <a:pt x="1115278" y="295505"/>
                      </a:moveTo>
                      <a:lnTo>
                        <a:pt x="968116" y="370562"/>
                      </a:lnTo>
                      <a:cubicBezTo>
                        <a:pt x="978880" y="453144"/>
                        <a:pt x="989357" y="532487"/>
                        <a:pt x="1000025" y="614592"/>
                      </a:cubicBezTo>
                      <a:lnTo>
                        <a:pt x="1229483" y="614592"/>
                      </a:lnTo>
                      <a:cubicBezTo>
                        <a:pt x="1237579" y="525153"/>
                        <a:pt x="1177476" y="360084"/>
                        <a:pt x="1115088" y="295505"/>
                      </a:cubicBezTo>
                      <a:close/>
                      <a:moveTo>
                        <a:pt x="181828" y="993020"/>
                      </a:moveTo>
                      <a:lnTo>
                        <a:pt x="327846" y="918344"/>
                      </a:lnTo>
                      <a:cubicBezTo>
                        <a:pt x="319178" y="843383"/>
                        <a:pt x="309844" y="771945"/>
                        <a:pt x="303462" y="700222"/>
                      </a:cubicBezTo>
                      <a:cubicBezTo>
                        <a:pt x="301557" y="678791"/>
                        <a:pt x="294890" y="672790"/>
                        <a:pt x="274411" y="673552"/>
                      </a:cubicBezTo>
                      <a:cubicBezTo>
                        <a:pt x="234405" y="674981"/>
                        <a:pt x="194401" y="673552"/>
                        <a:pt x="154492" y="673552"/>
                      </a:cubicBezTo>
                      <a:lnTo>
                        <a:pt x="67623" y="673552"/>
                      </a:lnTo>
                      <a:cubicBezTo>
                        <a:pt x="58670" y="763087"/>
                        <a:pt x="118867" y="928727"/>
                        <a:pt x="181352" y="993020"/>
                      </a:cubicBezTo>
                      <a:close/>
                      <a:moveTo>
                        <a:pt x="618930" y="432474"/>
                      </a:moveTo>
                      <a:lnTo>
                        <a:pt x="384806" y="393612"/>
                      </a:lnTo>
                      <a:cubicBezTo>
                        <a:pt x="375948" y="466097"/>
                        <a:pt x="367185" y="538583"/>
                        <a:pt x="358041" y="614497"/>
                      </a:cubicBezTo>
                      <a:cubicBezTo>
                        <a:pt x="445575" y="614497"/>
                        <a:pt x="524347" y="614497"/>
                        <a:pt x="603024" y="613735"/>
                      </a:cubicBezTo>
                      <a:cubicBezTo>
                        <a:pt x="608357" y="613735"/>
                        <a:pt x="618073" y="602686"/>
                        <a:pt x="618263" y="596685"/>
                      </a:cubicBezTo>
                      <a:cubicBezTo>
                        <a:pt x="618930" y="541726"/>
                        <a:pt x="618454" y="486672"/>
                        <a:pt x="618454" y="432474"/>
                      </a:cubicBezTo>
                      <a:close/>
                      <a:moveTo>
                        <a:pt x="678367" y="432474"/>
                      </a:moveTo>
                      <a:cubicBezTo>
                        <a:pt x="678367" y="482671"/>
                        <a:pt x="679414" y="535630"/>
                        <a:pt x="678367" y="588589"/>
                      </a:cubicBezTo>
                      <a:cubicBezTo>
                        <a:pt x="677699" y="611068"/>
                        <a:pt x="686272" y="615449"/>
                        <a:pt x="706942" y="615069"/>
                      </a:cubicBezTo>
                      <a:cubicBezTo>
                        <a:pt x="774378" y="614021"/>
                        <a:pt x="841910" y="615069"/>
                        <a:pt x="909442" y="615069"/>
                      </a:cubicBezTo>
                      <a:cubicBezTo>
                        <a:pt x="917635" y="615069"/>
                        <a:pt x="925826" y="613830"/>
                        <a:pt x="933541" y="613259"/>
                      </a:cubicBezTo>
                      <a:cubicBezTo>
                        <a:pt x="939541" y="552489"/>
                        <a:pt x="922016" y="425235"/>
                        <a:pt x="904966" y="395707"/>
                      </a:cubicBezTo>
                      <a:close/>
                      <a:moveTo>
                        <a:pt x="357373" y="674219"/>
                      </a:moveTo>
                      <a:cubicBezTo>
                        <a:pt x="366898" y="751752"/>
                        <a:pt x="376423" y="824142"/>
                        <a:pt x="385282" y="894722"/>
                      </a:cubicBezTo>
                      <a:lnTo>
                        <a:pt x="618930" y="856051"/>
                      </a:lnTo>
                      <a:cubicBezTo>
                        <a:pt x="618930" y="801854"/>
                        <a:pt x="618930" y="746894"/>
                        <a:pt x="618168" y="691935"/>
                      </a:cubicBezTo>
                      <a:cubicBezTo>
                        <a:pt x="618168" y="685935"/>
                        <a:pt x="608643" y="674981"/>
                        <a:pt x="602833" y="674981"/>
                      </a:cubicBezTo>
                      <a:cubicBezTo>
                        <a:pt x="523680" y="673742"/>
                        <a:pt x="445004" y="674124"/>
                        <a:pt x="356898" y="674124"/>
                      </a:cubicBezTo>
                      <a:close/>
                      <a:moveTo>
                        <a:pt x="939732" y="674219"/>
                      </a:moveTo>
                      <a:cubicBezTo>
                        <a:pt x="852103" y="674219"/>
                        <a:pt x="773426" y="674219"/>
                        <a:pt x="694749" y="674790"/>
                      </a:cubicBezTo>
                      <a:cubicBezTo>
                        <a:pt x="689320" y="674790"/>
                        <a:pt x="679319" y="683839"/>
                        <a:pt x="679224" y="688792"/>
                      </a:cubicBezTo>
                      <a:cubicBezTo>
                        <a:pt x="678081" y="745942"/>
                        <a:pt x="678556" y="802140"/>
                        <a:pt x="678556" y="856146"/>
                      </a:cubicBezTo>
                      <a:lnTo>
                        <a:pt x="912205" y="894246"/>
                      </a:lnTo>
                      <a:cubicBezTo>
                        <a:pt x="920587" y="823190"/>
                        <a:pt x="929635" y="751276"/>
                        <a:pt x="939255" y="674124"/>
                      </a:cubicBezTo>
                      <a:close/>
                      <a:moveTo>
                        <a:pt x="616834" y="65190"/>
                      </a:moveTo>
                      <a:cubicBezTo>
                        <a:pt x="523680" y="74715"/>
                        <a:pt x="424144" y="239593"/>
                        <a:pt x="410238" y="337986"/>
                      </a:cubicBezTo>
                      <a:lnTo>
                        <a:pt x="616834" y="372181"/>
                      </a:lnTo>
                      <a:close/>
                      <a:moveTo>
                        <a:pt x="680557" y="60237"/>
                      </a:moveTo>
                      <a:lnTo>
                        <a:pt x="680557" y="372372"/>
                      </a:lnTo>
                      <a:lnTo>
                        <a:pt x="894107" y="336272"/>
                      </a:lnTo>
                      <a:cubicBezTo>
                        <a:pt x="848388" y="218257"/>
                        <a:pt x="805716" y="110339"/>
                        <a:pt x="680176" y="60142"/>
                      </a:cubicBezTo>
                      <a:close/>
                      <a:moveTo>
                        <a:pt x="616739" y="1228383"/>
                      </a:moveTo>
                      <a:lnTo>
                        <a:pt x="616739" y="916154"/>
                      </a:lnTo>
                      <a:lnTo>
                        <a:pt x="402522" y="952349"/>
                      </a:lnTo>
                      <a:cubicBezTo>
                        <a:pt x="448433" y="1069792"/>
                        <a:pt x="490437" y="1178282"/>
                        <a:pt x="616264" y="1228288"/>
                      </a:cubicBezTo>
                      <a:close/>
                      <a:moveTo>
                        <a:pt x="681414" y="916440"/>
                      </a:moveTo>
                      <a:lnTo>
                        <a:pt x="681414" y="1224764"/>
                      </a:lnTo>
                      <a:cubicBezTo>
                        <a:pt x="773806" y="1208476"/>
                        <a:pt x="867152" y="1061410"/>
                        <a:pt x="888011" y="950825"/>
                      </a:cubicBezTo>
                      <a:close/>
                      <a:moveTo>
                        <a:pt x="341562" y="311031"/>
                      </a:moveTo>
                      <a:cubicBezTo>
                        <a:pt x="382234" y="233592"/>
                        <a:pt x="420143" y="161869"/>
                        <a:pt x="457577" y="90717"/>
                      </a:cubicBezTo>
                      <a:cubicBezTo>
                        <a:pt x="365851" y="121826"/>
                        <a:pt x="283459" y="175709"/>
                        <a:pt x="218213" y="247308"/>
                      </a:cubicBezTo>
                      <a:close/>
                      <a:moveTo>
                        <a:pt x="1079274" y="247785"/>
                      </a:moveTo>
                      <a:cubicBezTo>
                        <a:pt x="1007550" y="172537"/>
                        <a:pt x="929064" y="120721"/>
                        <a:pt x="840386" y="91384"/>
                      </a:cubicBezTo>
                      <a:lnTo>
                        <a:pt x="955544" y="310459"/>
                      </a:lnTo>
                      <a:close/>
                      <a:moveTo>
                        <a:pt x="341657" y="977590"/>
                      </a:moveTo>
                      <a:lnTo>
                        <a:pt x="218595" y="1041122"/>
                      </a:lnTo>
                      <a:cubicBezTo>
                        <a:pt x="283650" y="1112226"/>
                        <a:pt x="365565" y="1165890"/>
                        <a:pt x="456720" y="1197237"/>
                      </a:cubicBezTo>
                      <a:cubicBezTo>
                        <a:pt x="419381" y="1126657"/>
                        <a:pt x="381853" y="1054933"/>
                        <a:pt x="341181" y="977495"/>
                      </a:cubicBezTo>
                      <a:close/>
                      <a:moveTo>
                        <a:pt x="1079654" y="1041122"/>
                      </a:moveTo>
                      <a:lnTo>
                        <a:pt x="955829" y="977971"/>
                      </a:lnTo>
                      <a:cubicBezTo>
                        <a:pt x="915634" y="1054171"/>
                        <a:pt x="877629" y="1126370"/>
                        <a:pt x="840006" y="1197617"/>
                      </a:cubicBezTo>
                      <a:cubicBezTo>
                        <a:pt x="931541" y="1166156"/>
                        <a:pt x="1013742" y="1112331"/>
                        <a:pt x="1079178" y="10410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1372" name="文本框 11">
                <a:extLst>
                  <a:ext uri="{FF2B5EF4-FFF2-40B4-BE49-F238E27FC236}">
                    <a16:creationId xmlns:a16="http://schemas.microsoft.com/office/drawing/2014/main" id="{6C127061-F2C3-5A32-86D5-2ED43A594711}"/>
                  </a:ext>
                </a:extLst>
              </p:cNvPr>
              <p:cNvSpPr txBox="1"/>
              <p:nvPr/>
            </p:nvSpPr>
            <p:spPr>
              <a:xfrm>
                <a:off x="5461522" y="3913155"/>
                <a:ext cx="1268957" cy="3781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600">
                    <a:gradFill>
                      <a:gsLst>
                        <a:gs pos="0">
                          <a:srgbClr val="FFC991"/>
                        </a:gs>
                        <a:gs pos="69381">
                          <a:srgbClr val="FFD4A0"/>
                        </a:gs>
                        <a:gs pos="33000">
                          <a:srgbClr val="92673D"/>
                        </a:gs>
                        <a:gs pos="100000">
                          <a:srgbClr val="FFD193"/>
                        </a:gs>
                      </a:gsLst>
                      <a:path path="circle">
                        <a:fillToRect r="100000" b="100000"/>
                      </a:path>
                    </a:gradFill>
                    <a:effectLst>
                      <a:outerShdw blurRad="63500" dist="25400" dir="2700000" sx="96000" sy="96000" algn="tl">
                        <a:srgbClr val="A57A4E">
                          <a:alpha val="20000"/>
                        </a:srgbClr>
                      </a:outerShdw>
                    </a:effectLst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  <p:sp>
            <p:nvSpPr>
              <p:cNvPr id="1373" name="矩形: 圆角 1372">
                <a:extLst>
                  <a:ext uri="{FF2B5EF4-FFF2-40B4-BE49-F238E27FC236}">
                    <a16:creationId xmlns:a16="http://schemas.microsoft.com/office/drawing/2014/main" id="{CFE04E6E-5C3F-C6F7-1078-865BBAD40F92}"/>
                  </a:ext>
                </a:extLst>
              </p:cNvPr>
              <p:cNvSpPr/>
              <p:nvPr/>
            </p:nvSpPr>
            <p:spPr>
              <a:xfrm>
                <a:off x="5461407" y="3938093"/>
                <a:ext cx="1269190" cy="338851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bg1"/>
                </a:solidFill>
              </a:ln>
              <a:effectLst>
                <a:outerShdw blurRad="127000" dist="1905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000"/>
              </a:p>
            </p:txBody>
          </p:sp>
        </p:grpSp>
        <p:grpSp>
          <p:nvGrpSpPr>
            <p:cNvPr id="1377" name="组合 1376">
              <a:extLst>
                <a:ext uri="{FF2B5EF4-FFF2-40B4-BE49-F238E27FC236}">
                  <a16:creationId xmlns:a16="http://schemas.microsoft.com/office/drawing/2014/main" id="{78C7D435-4F1F-75B4-AA2D-2EE53D6EC5EB}"/>
                </a:ext>
              </a:extLst>
            </p:cNvPr>
            <p:cNvGrpSpPr/>
            <p:nvPr/>
          </p:nvGrpSpPr>
          <p:grpSpPr>
            <a:xfrm>
              <a:off x="5157403" y="4025832"/>
              <a:ext cx="1136165" cy="1531035"/>
              <a:chOff x="5461407" y="2581055"/>
              <a:chExt cx="1269190" cy="1710293"/>
            </a:xfrm>
          </p:grpSpPr>
          <p:sp>
            <p:nvSpPr>
              <p:cNvPr id="1378" name="椭圆 1377">
                <a:extLst>
                  <a:ext uri="{FF2B5EF4-FFF2-40B4-BE49-F238E27FC236}">
                    <a16:creationId xmlns:a16="http://schemas.microsoft.com/office/drawing/2014/main" id="{61967290-E621-A71C-146D-F6C61DDDB972}"/>
                  </a:ext>
                </a:extLst>
              </p:cNvPr>
              <p:cNvSpPr/>
              <p:nvPr/>
            </p:nvSpPr>
            <p:spPr>
              <a:xfrm>
                <a:off x="5461522" y="2581055"/>
                <a:ext cx="1268956" cy="1268956"/>
              </a:xfrm>
              <a:prstGeom prst="ellipse">
                <a:avLst/>
              </a:prstGeom>
              <a:solidFill>
                <a:schemeClr val="bg1"/>
              </a:solidFill>
              <a:ln w="12700">
                <a:gradFill flip="none" rotWithShape="1">
                  <a:gsLst>
                    <a:gs pos="0">
                      <a:srgbClr val="FFD4A0"/>
                    </a:gs>
                    <a:gs pos="25000">
                      <a:srgbClr val="FFD4A0">
                        <a:alpha val="50000"/>
                      </a:srgbClr>
                    </a:gs>
                    <a:gs pos="100000">
                      <a:srgbClr val="92673D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n>
                    <a:solidFill>
                      <a:schemeClr val="accent1">
                        <a:shade val="50000"/>
                      </a:schemeClr>
                    </a:solidFill>
                  </a:ln>
                </a:endParaRPr>
              </a:p>
            </p:txBody>
          </p:sp>
          <p:sp>
            <p:nvSpPr>
              <p:cNvPr id="1379" name="椭圆 1378">
                <a:extLst>
                  <a:ext uri="{FF2B5EF4-FFF2-40B4-BE49-F238E27FC236}">
                    <a16:creationId xmlns:a16="http://schemas.microsoft.com/office/drawing/2014/main" id="{508DE768-F0DA-D72E-9C88-D14C127C3949}"/>
                  </a:ext>
                </a:extLst>
              </p:cNvPr>
              <p:cNvSpPr/>
              <p:nvPr/>
            </p:nvSpPr>
            <p:spPr>
              <a:xfrm>
                <a:off x="5628000" y="2747533"/>
                <a:ext cx="936000" cy="93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1380" name="组合 1379">
                <a:extLst>
                  <a:ext uri="{FF2B5EF4-FFF2-40B4-BE49-F238E27FC236}">
                    <a16:creationId xmlns:a16="http://schemas.microsoft.com/office/drawing/2014/main" id="{B8B96D2B-B958-D81D-9658-11302E840AD0}"/>
                  </a:ext>
                </a:extLst>
              </p:cNvPr>
              <p:cNvGrpSpPr/>
              <p:nvPr/>
            </p:nvGrpSpPr>
            <p:grpSpPr>
              <a:xfrm>
                <a:off x="5850168" y="2969738"/>
                <a:ext cx="491664" cy="491590"/>
                <a:chOff x="5090972" y="2424294"/>
                <a:chExt cx="2013980" cy="2013673"/>
              </a:xfrm>
              <a:solidFill>
                <a:schemeClr val="tx1"/>
              </a:solidFill>
            </p:grpSpPr>
            <p:sp>
              <p:nvSpPr>
                <p:cNvPr id="1383" name="任意多边形: 形状 1382">
                  <a:extLst>
                    <a:ext uri="{FF2B5EF4-FFF2-40B4-BE49-F238E27FC236}">
                      <a16:creationId xmlns:a16="http://schemas.microsoft.com/office/drawing/2014/main" id="{568617D5-66CE-CBB0-B364-3F653DDBE218}"/>
                    </a:ext>
                  </a:extLst>
                </p:cNvPr>
                <p:cNvSpPr/>
                <p:nvPr/>
              </p:nvSpPr>
              <p:spPr>
                <a:xfrm>
                  <a:off x="5090972" y="2424294"/>
                  <a:ext cx="2013980" cy="2013673"/>
                </a:xfrm>
                <a:custGeom>
                  <a:avLst/>
                  <a:gdLst>
                    <a:gd name="connsiteX0" fmla="*/ 386779 w 2013980"/>
                    <a:gd name="connsiteY0" fmla="*/ 1668569 h 2013673"/>
                    <a:gd name="connsiteX1" fmla="*/ 253429 w 2013980"/>
                    <a:gd name="connsiteY1" fmla="*/ 1804491 h 2013673"/>
                    <a:gd name="connsiteX2" fmla="*/ 251716 w 2013980"/>
                    <a:gd name="connsiteY2" fmla="*/ 1836400 h 2013673"/>
                    <a:gd name="connsiteX3" fmla="*/ 175611 w 2013980"/>
                    <a:gd name="connsiteY3" fmla="*/ 2003754 h 2013673"/>
                    <a:gd name="connsiteX4" fmla="*/ 169133 w 2013980"/>
                    <a:gd name="connsiteY4" fmla="*/ 2006040 h 2013673"/>
                    <a:gd name="connsiteX5" fmla="*/ 8733 w 2013980"/>
                    <a:gd name="connsiteY5" fmla="*/ 1922068 h 2013673"/>
                    <a:gd name="connsiteX6" fmla="*/ 6065 w 2013980"/>
                    <a:gd name="connsiteY6" fmla="*/ 1912124 h 2013673"/>
                    <a:gd name="connsiteX7" fmla="*/ 45118 w 2013980"/>
                    <a:gd name="connsiteY7" fmla="*/ 1788299 h 2013673"/>
                    <a:gd name="connsiteX8" fmla="*/ 175134 w 2013980"/>
                    <a:gd name="connsiteY8" fmla="*/ 1763152 h 2013673"/>
                    <a:gd name="connsiteX9" fmla="*/ 219140 w 2013980"/>
                    <a:gd name="connsiteY9" fmla="*/ 1753627 h 2013673"/>
                    <a:gd name="connsiteX10" fmla="*/ 339822 w 2013980"/>
                    <a:gd name="connsiteY10" fmla="*/ 1631898 h 2013673"/>
                    <a:gd name="connsiteX11" fmla="*/ 343632 w 2013980"/>
                    <a:gd name="connsiteY11" fmla="*/ 1625517 h 2013673"/>
                    <a:gd name="connsiteX12" fmla="*/ 333058 w 2013980"/>
                    <a:gd name="connsiteY12" fmla="*/ 1610372 h 2013673"/>
                    <a:gd name="connsiteX13" fmla="*/ 116937 w 2013980"/>
                    <a:gd name="connsiteY13" fmla="*/ 1167174 h 2013673"/>
                    <a:gd name="connsiteX14" fmla="*/ 81979 w 2013980"/>
                    <a:gd name="connsiteY14" fmla="*/ 1123454 h 2013673"/>
                    <a:gd name="connsiteX15" fmla="*/ 2827 w 2013980"/>
                    <a:gd name="connsiteY15" fmla="*/ 1002581 h 2013673"/>
                    <a:gd name="connsiteX16" fmla="*/ 87600 w 2013980"/>
                    <a:gd name="connsiteY16" fmla="*/ 885329 h 2013673"/>
                    <a:gd name="connsiteX17" fmla="*/ 114746 w 2013980"/>
                    <a:gd name="connsiteY17" fmla="*/ 854944 h 2013673"/>
                    <a:gd name="connsiteX18" fmla="*/ 337345 w 2013980"/>
                    <a:gd name="connsiteY18" fmla="*/ 396410 h 2013673"/>
                    <a:gd name="connsiteX19" fmla="*/ 346203 w 2013980"/>
                    <a:gd name="connsiteY19" fmla="*/ 383361 h 2013673"/>
                    <a:gd name="connsiteX20" fmla="*/ 205900 w 2013980"/>
                    <a:gd name="connsiteY20" fmla="*/ 246487 h 2013673"/>
                    <a:gd name="connsiteX21" fmla="*/ 178087 w 2013980"/>
                    <a:gd name="connsiteY21" fmla="*/ 248487 h 2013673"/>
                    <a:gd name="connsiteX22" fmla="*/ 10923 w 2013980"/>
                    <a:gd name="connsiteY22" fmla="*/ 173449 h 2013673"/>
                    <a:gd name="connsiteX23" fmla="*/ 8447 w 2013980"/>
                    <a:gd name="connsiteY23" fmla="*/ 166191 h 2013673"/>
                    <a:gd name="connsiteX24" fmla="*/ 92647 w 2013980"/>
                    <a:gd name="connsiteY24" fmla="*/ 6219 h 2013673"/>
                    <a:gd name="connsiteX25" fmla="*/ 99602 w 2013980"/>
                    <a:gd name="connsiteY25" fmla="*/ 4266 h 2013673"/>
                    <a:gd name="connsiteX26" fmla="*/ 226569 w 2013980"/>
                    <a:gd name="connsiteY26" fmla="*/ 42366 h 2013673"/>
                    <a:gd name="connsiteX27" fmla="*/ 251716 w 2013980"/>
                    <a:gd name="connsiteY27" fmla="*/ 172287 h 2013673"/>
                    <a:gd name="connsiteX28" fmla="*/ 261241 w 2013980"/>
                    <a:gd name="connsiteY28" fmla="*/ 216293 h 2013673"/>
                    <a:gd name="connsiteX29" fmla="*/ 386304 w 2013980"/>
                    <a:gd name="connsiteY29" fmla="*/ 342880 h 2013673"/>
                    <a:gd name="connsiteX30" fmla="*/ 404591 w 2013980"/>
                    <a:gd name="connsiteY30" fmla="*/ 330211 h 2013673"/>
                    <a:gd name="connsiteX31" fmla="*/ 847790 w 2013980"/>
                    <a:gd name="connsiteY31" fmla="*/ 113804 h 2013673"/>
                    <a:gd name="connsiteX32" fmla="*/ 891415 w 2013980"/>
                    <a:gd name="connsiteY32" fmla="*/ 78942 h 2013673"/>
                    <a:gd name="connsiteX33" fmla="*/ 1012382 w 2013980"/>
                    <a:gd name="connsiteY33" fmla="*/ -306 h 2013673"/>
                    <a:gd name="connsiteX34" fmla="*/ 1129634 w 2013980"/>
                    <a:gd name="connsiteY34" fmla="*/ 84562 h 2013673"/>
                    <a:gd name="connsiteX35" fmla="*/ 1160115 w 2013980"/>
                    <a:gd name="connsiteY35" fmla="*/ 111613 h 2013673"/>
                    <a:gd name="connsiteX36" fmla="*/ 1618744 w 2013980"/>
                    <a:gd name="connsiteY36" fmla="*/ 334117 h 2013673"/>
                    <a:gd name="connsiteX37" fmla="*/ 1631507 w 2013980"/>
                    <a:gd name="connsiteY37" fmla="*/ 342975 h 2013673"/>
                    <a:gd name="connsiteX38" fmla="*/ 1768667 w 2013980"/>
                    <a:gd name="connsiteY38" fmla="*/ 202862 h 2013673"/>
                    <a:gd name="connsiteX39" fmla="*/ 1766571 w 2013980"/>
                    <a:gd name="connsiteY39" fmla="*/ 175049 h 2013673"/>
                    <a:gd name="connsiteX40" fmla="*/ 1841628 w 2013980"/>
                    <a:gd name="connsiteY40" fmla="*/ 7943 h 2013673"/>
                    <a:gd name="connsiteX41" fmla="*/ 1848962 w 2013980"/>
                    <a:gd name="connsiteY41" fmla="*/ 5409 h 2013673"/>
                    <a:gd name="connsiteX42" fmla="*/ 2008983 w 2013980"/>
                    <a:gd name="connsiteY42" fmla="*/ 89563 h 2013673"/>
                    <a:gd name="connsiteX43" fmla="*/ 2010887 w 2013980"/>
                    <a:gd name="connsiteY43" fmla="*/ 96468 h 2013673"/>
                    <a:gd name="connsiteX44" fmla="*/ 1972787 w 2013980"/>
                    <a:gd name="connsiteY44" fmla="*/ 223437 h 2013673"/>
                    <a:gd name="connsiteX45" fmla="*/ 1842866 w 2013980"/>
                    <a:gd name="connsiteY45" fmla="*/ 248677 h 2013673"/>
                    <a:gd name="connsiteX46" fmla="*/ 1798765 w 2013980"/>
                    <a:gd name="connsiteY46" fmla="*/ 258202 h 2013673"/>
                    <a:gd name="connsiteX47" fmla="*/ 1671988 w 2013980"/>
                    <a:gd name="connsiteY47" fmla="*/ 382980 h 2013673"/>
                    <a:gd name="connsiteX48" fmla="*/ 1684942 w 2013980"/>
                    <a:gd name="connsiteY48" fmla="*/ 401459 h 2013673"/>
                    <a:gd name="connsiteX49" fmla="*/ 1901254 w 2013980"/>
                    <a:gd name="connsiteY49" fmla="*/ 844657 h 2013673"/>
                    <a:gd name="connsiteX50" fmla="*/ 1936212 w 2013980"/>
                    <a:gd name="connsiteY50" fmla="*/ 888186 h 2013673"/>
                    <a:gd name="connsiteX51" fmla="*/ 2015459 w 2013980"/>
                    <a:gd name="connsiteY51" fmla="*/ 1009154 h 2013673"/>
                    <a:gd name="connsiteX52" fmla="*/ 1930497 w 2013980"/>
                    <a:gd name="connsiteY52" fmla="*/ 1126311 h 2013673"/>
                    <a:gd name="connsiteX53" fmla="*/ 1903446 w 2013980"/>
                    <a:gd name="connsiteY53" fmla="*/ 1156887 h 2013673"/>
                    <a:gd name="connsiteX54" fmla="*/ 1680846 w 2013980"/>
                    <a:gd name="connsiteY54" fmla="*/ 1615420 h 2013673"/>
                    <a:gd name="connsiteX55" fmla="*/ 1671321 w 2013980"/>
                    <a:gd name="connsiteY55" fmla="*/ 1628850 h 2013673"/>
                    <a:gd name="connsiteX56" fmla="*/ 1809815 w 2013980"/>
                    <a:gd name="connsiteY56" fmla="*/ 1763438 h 2013673"/>
                    <a:gd name="connsiteX57" fmla="*/ 1837056 w 2013980"/>
                    <a:gd name="connsiteY57" fmla="*/ 1764296 h 2013673"/>
                    <a:gd name="connsiteX58" fmla="*/ 2009364 w 2013980"/>
                    <a:gd name="connsiteY58" fmla="*/ 1845544 h 2013673"/>
                    <a:gd name="connsiteX59" fmla="*/ 1925258 w 2013980"/>
                    <a:gd name="connsiteY59" fmla="*/ 2006135 h 2013673"/>
                    <a:gd name="connsiteX60" fmla="*/ 1912780 w 2013980"/>
                    <a:gd name="connsiteY60" fmla="*/ 2009374 h 2013673"/>
                    <a:gd name="connsiteX61" fmla="*/ 1791241 w 2013980"/>
                    <a:gd name="connsiteY61" fmla="*/ 1969560 h 2013673"/>
                    <a:gd name="connsiteX62" fmla="*/ 1766095 w 2013980"/>
                    <a:gd name="connsiteY62" fmla="*/ 1839638 h 2013673"/>
                    <a:gd name="connsiteX63" fmla="*/ 1756570 w 2013980"/>
                    <a:gd name="connsiteY63" fmla="*/ 1795633 h 2013673"/>
                    <a:gd name="connsiteX64" fmla="*/ 1631507 w 2013980"/>
                    <a:gd name="connsiteY64" fmla="*/ 1669046 h 2013673"/>
                    <a:gd name="connsiteX65" fmla="*/ 1613314 w 2013980"/>
                    <a:gd name="connsiteY65" fmla="*/ 1681714 h 2013673"/>
                    <a:gd name="connsiteX66" fmla="*/ 1170115 w 2013980"/>
                    <a:gd name="connsiteY66" fmla="*/ 1898027 h 2013673"/>
                    <a:gd name="connsiteX67" fmla="*/ 1126396 w 2013980"/>
                    <a:gd name="connsiteY67" fmla="*/ 1932888 h 2013673"/>
                    <a:gd name="connsiteX68" fmla="*/ 1005524 w 2013980"/>
                    <a:gd name="connsiteY68" fmla="*/ 2012231 h 2013673"/>
                    <a:gd name="connsiteX69" fmla="*/ 888176 w 2013980"/>
                    <a:gd name="connsiteY69" fmla="*/ 1927364 h 2013673"/>
                    <a:gd name="connsiteX70" fmla="*/ 857791 w 2013980"/>
                    <a:gd name="connsiteY70" fmla="*/ 1900217 h 2013673"/>
                    <a:gd name="connsiteX71" fmla="*/ 399162 w 2013980"/>
                    <a:gd name="connsiteY71" fmla="*/ 1677713 h 2013673"/>
                    <a:gd name="connsiteX72" fmla="*/ 386779 w 2013980"/>
                    <a:gd name="connsiteY72" fmla="*/ 1668569 h 2013673"/>
                    <a:gd name="connsiteX73" fmla="*/ 1139254 w 2013980"/>
                    <a:gd name="connsiteY73" fmla="*/ 1842496 h 2013673"/>
                    <a:gd name="connsiteX74" fmla="*/ 1170401 w 2013980"/>
                    <a:gd name="connsiteY74" fmla="*/ 1838400 h 2013673"/>
                    <a:gd name="connsiteX75" fmla="*/ 1563022 w 2013980"/>
                    <a:gd name="connsiteY75" fmla="*/ 1645328 h 2013673"/>
                    <a:gd name="connsiteX76" fmla="*/ 1842391 w 2013980"/>
                    <a:gd name="connsiteY76" fmla="*/ 1165554 h 2013673"/>
                    <a:gd name="connsiteX77" fmla="*/ 1819721 w 2013980"/>
                    <a:gd name="connsiteY77" fmla="*/ 1114119 h 2013673"/>
                    <a:gd name="connsiteX78" fmla="*/ 1773620 w 2013980"/>
                    <a:gd name="connsiteY78" fmla="*/ 943222 h 2013673"/>
                    <a:gd name="connsiteX79" fmla="*/ 1819721 w 2013980"/>
                    <a:gd name="connsiteY79" fmla="*/ 897140 h 2013673"/>
                    <a:gd name="connsiteX80" fmla="*/ 1842200 w 2013980"/>
                    <a:gd name="connsiteY80" fmla="*/ 845610 h 2013673"/>
                    <a:gd name="connsiteX81" fmla="*/ 1736663 w 2013980"/>
                    <a:gd name="connsiteY81" fmla="*/ 572813 h 2013673"/>
                    <a:gd name="connsiteX82" fmla="*/ 1170306 w 2013980"/>
                    <a:gd name="connsiteY82" fmla="*/ 172763 h 2013673"/>
                    <a:gd name="connsiteX83" fmla="*/ 1116680 w 2013980"/>
                    <a:gd name="connsiteY83" fmla="*/ 196481 h 2013673"/>
                    <a:gd name="connsiteX84" fmla="*/ 945040 w 2013980"/>
                    <a:gd name="connsiteY84" fmla="*/ 240438 h 2013673"/>
                    <a:gd name="connsiteX85" fmla="*/ 901129 w 2013980"/>
                    <a:gd name="connsiteY85" fmla="*/ 196481 h 2013673"/>
                    <a:gd name="connsiteX86" fmla="*/ 844647 w 2013980"/>
                    <a:gd name="connsiteY86" fmla="*/ 173621 h 2013673"/>
                    <a:gd name="connsiteX87" fmla="*/ 450312 w 2013980"/>
                    <a:gd name="connsiteY87" fmla="*/ 369740 h 2013673"/>
                    <a:gd name="connsiteX88" fmla="*/ 175230 w 2013980"/>
                    <a:gd name="connsiteY88" fmla="*/ 845990 h 2013673"/>
                    <a:gd name="connsiteX89" fmla="*/ 197899 w 2013980"/>
                    <a:gd name="connsiteY89" fmla="*/ 897521 h 2013673"/>
                    <a:gd name="connsiteX90" fmla="*/ 243809 w 2013980"/>
                    <a:gd name="connsiteY90" fmla="*/ 1068456 h 2013673"/>
                    <a:gd name="connsiteX91" fmla="*/ 197899 w 2013980"/>
                    <a:gd name="connsiteY91" fmla="*/ 1114405 h 2013673"/>
                    <a:gd name="connsiteX92" fmla="*/ 176086 w 2013980"/>
                    <a:gd name="connsiteY92" fmla="*/ 1168793 h 2013673"/>
                    <a:gd name="connsiteX93" fmla="*/ 506033 w 2013980"/>
                    <a:gd name="connsiteY93" fmla="*/ 1686762 h 2013673"/>
                    <a:gd name="connsiteX94" fmla="*/ 864554 w 2013980"/>
                    <a:gd name="connsiteY94" fmla="*/ 1840210 h 2013673"/>
                    <a:gd name="connsiteX95" fmla="*/ 890938 w 2013980"/>
                    <a:gd name="connsiteY95" fmla="*/ 1829351 h 2013673"/>
                    <a:gd name="connsiteX96" fmla="*/ 1126205 w 2013980"/>
                    <a:gd name="connsiteY96" fmla="*/ 1829351 h 2013673"/>
                    <a:gd name="connsiteX97" fmla="*/ 1139159 w 2013980"/>
                    <a:gd name="connsiteY97" fmla="*/ 1842591 h 2013673"/>
                    <a:gd name="connsiteX98" fmla="*/ 1817149 w 2013980"/>
                    <a:gd name="connsiteY98" fmla="*/ 129139 h 2013673"/>
                    <a:gd name="connsiteX99" fmla="*/ 1886872 w 2013980"/>
                    <a:gd name="connsiteY99" fmla="*/ 197624 h 2013673"/>
                    <a:gd name="connsiteX100" fmla="*/ 1956500 w 2013980"/>
                    <a:gd name="connsiteY100" fmla="*/ 128567 h 2013673"/>
                    <a:gd name="connsiteX101" fmla="*/ 1884872 w 2013980"/>
                    <a:gd name="connsiteY101" fmla="*/ 58273 h 2013673"/>
                    <a:gd name="connsiteX102" fmla="*/ 1817054 w 2013980"/>
                    <a:gd name="connsiteY102" fmla="*/ 129139 h 2013673"/>
                    <a:gd name="connsiteX103" fmla="*/ 200757 w 2013980"/>
                    <a:gd name="connsiteY103" fmla="*/ 1884025 h 2013673"/>
                    <a:gd name="connsiteX104" fmla="*/ 132939 w 2013980"/>
                    <a:gd name="connsiteY104" fmla="*/ 1813730 h 2013673"/>
                    <a:gd name="connsiteX105" fmla="*/ 61502 w 2013980"/>
                    <a:gd name="connsiteY105" fmla="*/ 1880405 h 2013673"/>
                    <a:gd name="connsiteX106" fmla="*/ 131033 w 2013980"/>
                    <a:gd name="connsiteY106" fmla="*/ 1952700 h 2013673"/>
                    <a:gd name="connsiteX107" fmla="*/ 200662 w 2013980"/>
                    <a:gd name="connsiteY107" fmla="*/ 1884025 h 2013673"/>
                    <a:gd name="connsiteX108" fmla="*/ 130843 w 2013980"/>
                    <a:gd name="connsiteY108" fmla="*/ 197528 h 2013673"/>
                    <a:gd name="connsiteX109" fmla="*/ 200757 w 2013980"/>
                    <a:gd name="connsiteY109" fmla="*/ 129329 h 2013673"/>
                    <a:gd name="connsiteX110" fmla="*/ 133224 w 2013980"/>
                    <a:gd name="connsiteY110" fmla="*/ 58273 h 2013673"/>
                    <a:gd name="connsiteX111" fmla="*/ 61406 w 2013980"/>
                    <a:gd name="connsiteY111" fmla="*/ 128377 h 2013673"/>
                    <a:gd name="connsiteX112" fmla="*/ 130747 w 2013980"/>
                    <a:gd name="connsiteY112" fmla="*/ 197528 h 2013673"/>
                    <a:gd name="connsiteX113" fmla="*/ 1885444 w 2013980"/>
                    <a:gd name="connsiteY113" fmla="*/ 1814016 h 2013673"/>
                    <a:gd name="connsiteX114" fmla="*/ 1817054 w 2013980"/>
                    <a:gd name="connsiteY114" fmla="*/ 1883644 h 2013673"/>
                    <a:gd name="connsiteX115" fmla="*/ 1886110 w 2013980"/>
                    <a:gd name="connsiteY115" fmla="*/ 1953367 h 2013673"/>
                    <a:gd name="connsiteX116" fmla="*/ 1956309 w 2013980"/>
                    <a:gd name="connsiteY116" fmla="*/ 1881643 h 2013673"/>
                    <a:gd name="connsiteX117" fmla="*/ 1885444 w 2013980"/>
                    <a:gd name="connsiteY117" fmla="*/ 1814016 h 2013673"/>
                    <a:gd name="connsiteX118" fmla="*/ 1077914 w 2013980"/>
                    <a:gd name="connsiteY118" fmla="*/ 127424 h 2013673"/>
                    <a:gd name="connsiteX119" fmla="*/ 1008572 w 2013980"/>
                    <a:gd name="connsiteY119" fmla="*/ 58559 h 2013673"/>
                    <a:gd name="connsiteX120" fmla="*/ 939801 w 2013980"/>
                    <a:gd name="connsiteY120" fmla="*/ 130711 h 2013673"/>
                    <a:gd name="connsiteX121" fmla="*/ 939801 w 2013980"/>
                    <a:gd name="connsiteY121" fmla="*/ 130853 h 2013673"/>
                    <a:gd name="connsiteX122" fmla="*/ 1010572 w 2013980"/>
                    <a:gd name="connsiteY122" fmla="*/ 197528 h 2013673"/>
                    <a:gd name="connsiteX123" fmla="*/ 1077914 w 2013980"/>
                    <a:gd name="connsiteY123" fmla="*/ 127139 h 2013673"/>
                    <a:gd name="connsiteX124" fmla="*/ 131890 w 2013980"/>
                    <a:gd name="connsiteY124" fmla="*/ 937049 h 2013673"/>
                    <a:gd name="connsiteX125" fmla="*/ 61311 w 2013980"/>
                    <a:gd name="connsiteY125" fmla="*/ 1004677 h 2013673"/>
                    <a:gd name="connsiteX126" fmla="*/ 131605 w 2013980"/>
                    <a:gd name="connsiteY126" fmla="*/ 1075162 h 2013673"/>
                    <a:gd name="connsiteX127" fmla="*/ 131890 w 2013980"/>
                    <a:gd name="connsiteY127" fmla="*/ 1075162 h 2013673"/>
                    <a:gd name="connsiteX128" fmla="*/ 200662 w 2013980"/>
                    <a:gd name="connsiteY128" fmla="*/ 1006106 h 2013673"/>
                    <a:gd name="connsiteX129" fmla="*/ 131890 w 2013980"/>
                    <a:gd name="connsiteY129" fmla="*/ 936573 h 2013673"/>
                    <a:gd name="connsiteX130" fmla="*/ 131890 w 2013980"/>
                    <a:gd name="connsiteY130" fmla="*/ 936573 h 2013673"/>
                    <a:gd name="connsiteX131" fmla="*/ 1887253 w 2013980"/>
                    <a:gd name="connsiteY131" fmla="*/ 1075162 h 2013673"/>
                    <a:gd name="connsiteX132" fmla="*/ 1956405 w 2013980"/>
                    <a:gd name="connsiteY132" fmla="*/ 1006010 h 2013673"/>
                    <a:gd name="connsiteX133" fmla="*/ 1884586 w 2013980"/>
                    <a:gd name="connsiteY133" fmla="*/ 937040 h 2013673"/>
                    <a:gd name="connsiteX134" fmla="*/ 1884301 w 2013980"/>
                    <a:gd name="connsiteY134" fmla="*/ 937049 h 2013673"/>
                    <a:gd name="connsiteX135" fmla="*/ 1817054 w 2013980"/>
                    <a:gd name="connsiteY135" fmla="*/ 1007535 h 2013673"/>
                    <a:gd name="connsiteX136" fmla="*/ 1887253 w 2013980"/>
                    <a:gd name="connsiteY136" fmla="*/ 1074686 h 2013673"/>
                    <a:gd name="connsiteX137" fmla="*/ 1077628 w 2013980"/>
                    <a:gd name="connsiteY137" fmla="*/ 1884025 h 2013673"/>
                    <a:gd name="connsiteX138" fmla="*/ 1009715 w 2013980"/>
                    <a:gd name="connsiteY138" fmla="*/ 1814207 h 2013673"/>
                    <a:gd name="connsiteX139" fmla="*/ 939515 w 2013980"/>
                    <a:gd name="connsiteY139" fmla="*/ 1881643 h 2013673"/>
                    <a:gd name="connsiteX140" fmla="*/ 1008286 w 2013980"/>
                    <a:gd name="connsiteY140" fmla="*/ 1953452 h 2013673"/>
                    <a:gd name="connsiteX141" fmla="*/ 1008762 w 2013980"/>
                    <a:gd name="connsiteY141" fmla="*/ 1953462 h 2013673"/>
                    <a:gd name="connsiteX142" fmla="*/ 1077914 w 2013980"/>
                    <a:gd name="connsiteY142" fmla="*/ 1883549 h 2013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</a:cxnLst>
                  <a:rect l="l" t="t" r="r" b="b"/>
                  <a:pathLst>
                    <a:path w="2013980" h="2013673">
                      <a:moveTo>
                        <a:pt x="386779" y="1668569"/>
                      </a:moveTo>
                      <a:cubicBezTo>
                        <a:pt x="341251" y="1714575"/>
                        <a:pt x="296483" y="1758676"/>
                        <a:pt x="253429" y="1804491"/>
                      </a:cubicBezTo>
                      <a:cubicBezTo>
                        <a:pt x="247810" y="1810587"/>
                        <a:pt x="248382" y="1826875"/>
                        <a:pt x="251716" y="1836400"/>
                      </a:cubicBezTo>
                      <a:cubicBezTo>
                        <a:pt x="276957" y="1903637"/>
                        <a:pt x="242857" y="1978579"/>
                        <a:pt x="175611" y="2003754"/>
                      </a:cubicBezTo>
                      <a:cubicBezTo>
                        <a:pt x="173514" y="2004612"/>
                        <a:pt x="171324" y="2005374"/>
                        <a:pt x="169133" y="2006040"/>
                      </a:cubicBezTo>
                      <a:cubicBezTo>
                        <a:pt x="101697" y="2027186"/>
                        <a:pt x="29878" y="1989553"/>
                        <a:pt x="8733" y="1922068"/>
                      </a:cubicBezTo>
                      <a:cubicBezTo>
                        <a:pt x="7685" y="1918791"/>
                        <a:pt x="6827" y="1915476"/>
                        <a:pt x="6065" y="1912124"/>
                      </a:cubicBezTo>
                      <a:cubicBezTo>
                        <a:pt x="-6127" y="1866766"/>
                        <a:pt x="9114" y="1818446"/>
                        <a:pt x="45118" y="1788299"/>
                      </a:cubicBezTo>
                      <a:cubicBezTo>
                        <a:pt x="83218" y="1754294"/>
                        <a:pt x="127604" y="1744293"/>
                        <a:pt x="175134" y="1763152"/>
                      </a:cubicBezTo>
                      <a:cubicBezTo>
                        <a:pt x="194184" y="1770868"/>
                        <a:pt x="205424" y="1768296"/>
                        <a:pt x="219140" y="1753627"/>
                      </a:cubicBezTo>
                      <a:cubicBezTo>
                        <a:pt x="258573" y="1712289"/>
                        <a:pt x="299531" y="1672380"/>
                        <a:pt x="339822" y="1631898"/>
                      </a:cubicBezTo>
                      <a:cubicBezTo>
                        <a:pt x="341346" y="1629917"/>
                        <a:pt x="342583" y="1627774"/>
                        <a:pt x="343632" y="1625517"/>
                      </a:cubicBezTo>
                      <a:cubicBezTo>
                        <a:pt x="340393" y="1620268"/>
                        <a:pt x="336868" y="1615210"/>
                        <a:pt x="333058" y="1610372"/>
                      </a:cubicBezTo>
                      <a:cubicBezTo>
                        <a:pt x="220950" y="1485814"/>
                        <a:pt x="145988" y="1332242"/>
                        <a:pt x="116937" y="1167174"/>
                      </a:cubicBezTo>
                      <a:cubicBezTo>
                        <a:pt x="112840" y="1144980"/>
                        <a:pt x="105983" y="1131740"/>
                        <a:pt x="81979" y="1123454"/>
                      </a:cubicBezTo>
                      <a:cubicBezTo>
                        <a:pt x="32354" y="1106404"/>
                        <a:pt x="1970" y="1056017"/>
                        <a:pt x="2827" y="1002581"/>
                      </a:cubicBezTo>
                      <a:cubicBezTo>
                        <a:pt x="3589" y="949565"/>
                        <a:pt x="37498" y="902702"/>
                        <a:pt x="87600" y="885329"/>
                      </a:cubicBezTo>
                      <a:cubicBezTo>
                        <a:pt x="102268" y="882176"/>
                        <a:pt x="113222" y="869898"/>
                        <a:pt x="114746" y="854944"/>
                      </a:cubicBezTo>
                      <a:cubicBezTo>
                        <a:pt x="143226" y="683846"/>
                        <a:pt x="220569" y="524617"/>
                        <a:pt x="337345" y="396410"/>
                      </a:cubicBezTo>
                      <a:cubicBezTo>
                        <a:pt x="339822" y="393648"/>
                        <a:pt x="341536" y="390124"/>
                        <a:pt x="346203" y="383361"/>
                      </a:cubicBezTo>
                      <a:cubicBezTo>
                        <a:pt x="299721" y="337641"/>
                        <a:pt x="253620" y="291254"/>
                        <a:pt x="205900" y="246487"/>
                      </a:cubicBezTo>
                      <a:cubicBezTo>
                        <a:pt x="201233" y="242105"/>
                        <a:pt x="186850" y="245439"/>
                        <a:pt x="178087" y="248487"/>
                      </a:cubicBezTo>
                      <a:cubicBezTo>
                        <a:pt x="111222" y="273919"/>
                        <a:pt x="36355" y="240324"/>
                        <a:pt x="10923" y="173449"/>
                      </a:cubicBezTo>
                      <a:cubicBezTo>
                        <a:pt x="10066" y="171058"/>
                        <a:pt x="9208" y="168639"/>
                        <a:pt x="8447" y="166191"/>
                      </a:cubicBezTo>
                      <a:cubicBezTo>
                        <a:pt x="-12508" y="98773"/>
                        <a:pt x="25211" y="27145"/>
                        <a:pt x="92647" y="6219"/>
                      </a:cubicBezTo>
                      <a:cubicBezTo>
                        <a:pt x="94933" y="5504"/>
                        <a:pt x="97220" y="4847"/>
                        <a:pt x="99602" y="4266"/>
                      </a:cubicBezTo>
                      <a:cubicBezTo>
                        <a:pt x="145702" y="-9526"/>
                        <a:pt x="195613" y="5457"/>
                        <a:pt x="226569" y="42366"/>
                      </a:cubicBezTo>
                      <a:cubicBezTo>
                        <a:pt x="260668" y="79895"/>
                        <a:pt x="270575" y="124758"/>
                        <a:pt x="251716" y="172287"/>
                      </a:cubicBezTo>
                      <a:cubicBezTo>
                        <a:pt x="244095" y="191337"/>
                        <a:pt x="246762" y="202481"/>
                        <a:pt x="261241" y="216293"/>
                      </a:cubicBezTo>
                      <a:cubicBezTo>
                        <a:pt x="303531" y="257441"/>
                        <a:pt x="344298" y="300208"/>
                        <a:pt x="386304" y="342880"/>
                      </a:cubicBezTo>
                      <a:cubicBezTo>
                        <a:pt x="392589" y="338994"/>
                        <a:pt x="398686" y="334765"/>
                        <a:pt x="404591" y="330211"/>
                      </a:cubicBezTo>
                      <a:cubicBezTo>
                        <a:pt x="529179" y="218007"/>
                        <a:pt x="682722" y="143026"/>
                        <a:pt x="847790" y="113804"/>
                      </a:cubicBezTo>
                      <a:cubicBezTo>
                        <a:pt x="869984" y="109803"/>
                        <a:pt x="883222" y="102945"/>
                        <a:pt x="891415" y="78942"/>
                      </a:cubicBezTo>
                      <a:cubicBezTo>
                        <a:pt x="908464" y="29317"/>
                        <a:pt x="958947" y="-1068"/>
                        <a:pt x="1012382" y="-306"/>
                      </a:cubicBezTo>
                      <a:cubicBezTo>
                        <a:pt x="1065436" y="532"/>
                        <a:pt x="1112299" y="34442"/>
                        <a:pt x="1129634" y="84562"/>
                      </a:cubicBezTo>
                      <a:cubicBezTo>
                        <a:pt x="1132778" y="99278"/>
                        <a:pt x="1145160" y="110232"/>
                        <a:pt x="1160115" y="111613"/>
                      </a:cubicBezTo>
                      <a:cubicBezTo>
                        <a:pt x="1331183" y="140160"/>
                        <a:pt x="1490441" y="217417"/>
                        <a:pt x="1618744" y="334117"/>
                      </a:cubicBezTo>
                      <a:cubicBezTo>
                        <a:pt x="1622839" y="337327"/>
                        <a:pt x="1627030" y="340289"/>
                        <a:pt x="1631507" y="342975"/>
                      </a:cubicBezTo>
                      <a:cubicBezTo>
                        <a:pt x="1677322" y="296588"/>
                        <a:pt x="1723804" y="250487"/>
                        <a:pt x="1768667" y="202862"/>
                      </a:cubicBezTo>
                      <a:cubicBezTo>
                        <a:pt x="1773048" y="198195"/>
                        <a:pt x="1769715" y="183812"/>
                        <a:pt x="1766571" y="175049"/>
                      </a:cubicBezTo>
                      <a:cubicBezTo>
                        <a:pt x="1741140" y="108174"/>
                        <a:pt x="1774763" y="33356"/>
                        <a:pt x="1841628" y="7943"/>
                      </a:cubicBezTo>
                      <a:cubicBezTo>
                        <a:pt x="1844104" y="7028"/>
                        <a:pt x="1846486" y="6181"/>
                        <a:pt x="1848962" y="5409"/>
                      </a:cubicBezTo>
                      <a:cubicBezTo>
                        <a:pt x="1916400" y="-15536"/>
                        <a:pt x="1988027" y="22145"/>
                        <a:pt x="2008983" y="89563"/>
                      </a:cubicBezTo>
                      <a:cubicBezTo>
                        <a:pt x="2009649" y="91849"/>
                        <a:pt x="2010316" y="94144"/>
                        <a:pt x="2010887" y="96468"/>
                      </a:cubicBezTo>
                      <a:cubicBezTo>
                        <a:pt x="2024604" y="142598"/>
                        <a:pt x="2009649" y="192499"/>
                        <a:pt x="1972787" y="223437"/>
                      </a:cubicBezTo>
                      <a:cubicBezTo>
                        <a:pt x="1935259" y="257536"/>
                        <a:pt x="1890396" y="267537"/>
                        <a:pt x="1842866" y="248677"/>
                      </a:cubicBezTo>
                      <a:cubicBezTo>
                        <a:pt x="1823816" y="240962"/>
                        <a:pt x="1812673" y="243629"/>
                        <a:pt x="1798765" y="258202"/>
                      </a:cubicBezTo>
                      <a:cubicBezTo>
                        <a:pt x="1757618" y="300399"/>
                        <a:pt x="1714851" y="341070"/>
                        <a:pt x="1671988" y="382980"/>
                      </a:cubicBezTo>
                      <a:cubicBezTo>
                        <a:pt x="1675989" y="389362"/>
                        <a:pt x="1680275" y="395525"/>
                        <a:pt x="1684942" y="401459"/>
                      </a:cubicBezTo>
                      <a:cubicBezTo>
                        <a:pt x="1797147" y="525988"/>
                        <a:pt x="1872109" y="679560"/>
                        <a:pt x="1901254" y="844657"/>
                      </a:cubicBezTo>
                      <a:cubicBezTo>
                        <a:pt x="1905255" y="866850"/>
                        <a:pt x="1912399" y="879995"/>
                        <a:pt x="1936212" y="888186"/>
                      </a:cubicBezTo>
                      <a:cubicBezTo>
                        <a:pt x="1985741" y="905331"/>
                        <a:pt x="2016222" y="955814"/>
                        <a:pt x="2015459" y="1009154"/>
                      </a:cubicBezTo>
                      <a:cubicBezTo>
                        <a:pt x="2014602" y="1062208"/>
                        <a:pt x="1980694" y="1109062"/>
                        <a:pt x="1930497" y="1126311"/>
                      </a:cubicBezTo>
                      <a:cubicBezTo>
                        <a:pt x="1915828" y="1129607"/>
                        <a:pt x="1904969" y="1141932"/>
                        <a:pt x="1903446" y="1156887"/>
                      </a:cubicBezTo>
                      <a:cubicBezTo>
                        <a:pt x="1874871" y="1327946"/>
                        <a:pt x="1797622" y="1487147"/>
                        <a:pt x="1680846" y="1615420"/>
                      </a:cubicBezTo>
                      <a:cubicBezTo>
                        <a:pt x="1677417" y="1619725"/>
                        <a:pt x="1674274" y="1624202"/>
                        <a:pt x="1671321" y="1628850"/>
                      </a:cubicBezTo>
                      <a:cubicBezTo>
                        <a:pt x="1717137" y="1673808"/>
                        <a:pt x="1762762" y="1719338"/>
                        <a:pt x="1809815" y="1763438"/>
                      </a:cubicBezTo>
                      <a:cubicBezTo>
                        <a:pt x="1814863" y="1768201"/>
                        <a:pt x="1828865" y="1767249"/>
                        <a:pt x="1837056" y="1764296"/>
                      </a:cubicBezTo>
                      <a:cubicBezTo>
                        <a:pt x="1910304" y="1737435"/>
                        <a:pt x="1986695" y="1773059"/>
                        <a:pt x="2009364" y="1845544"/>
                      </a:cubicBezTo>
                      <a:cubicBezTo>
                        <a:pt x="2030509" y="1913124"/>
                        <a:pt x="1992790" y="1985038"/>
                        <a:pt x="1925258" y="2006135"/>
                      </a:cubicBezTo>
                      <a:cubicBezTo>
                        <a:pt x="1921163" y="2007469"/>
                        <a:pt x="1916971" y="2008517"/>
                        <a:pt x="1912780" y="2009374"/>
                      </a:cubicBezTo>
                      <a:cubicBezTo>
                        <a:pt x="1868012" y="2020423"/>
                        <a:pt x="1820864" y="2004897"/>
                        <a:pt x="1791241" y="1969560"/>
                      </a:cubicBezTo>
                      <a:cubicBezTo>
                        <a:pt x="1757332" y="1931460"/>
                        <a:pt x="1747141" y="1887073"/>
                        <a:pt x="1766095" y="1839638"/>
                      </a:cubicBezTo>
                      <a:cubicBezTo>
                        <a:pt x="1773810" y="1820588"/>
                        <a:pt x="1771048" y="1809444"/>
                        <a:pt x="1756570" y="1795633"/>
                      </a:cubicBezTo>
                      <a:cubicBezTo>
                        <a:pt x="1714374" y="1754485"/>
                        <a:pt x="1673608" y="1711813"/>
                        <a:pt x="1631507" y="1669046"/>
                      </a:cubicBezTo>
                      <a:cubicBezTo>
                        <a:pt x="1625220" y="1672923"/>
                        <a:pt x="1619124" y="1677151"/>
                        <a:pt x="1613314" y="1681714"/>
                      </a:cubicBezTo>
                      <a:cubicBezTo>
                        <a:pt x="1488727" y="1793890"/>
                        <a:pt x="1335184" y="1868833"/>
                        <a:pt x="1170115" y="1898027"/>
                      </a:cubicBezTo>
                      <a:cubicBezTo>
                        <a:pt x="1147923" y="1902027"/>
                        <a:pt x="1134683" y="1908980"/>
                        <a:pt x="1126396" y="1932888"/>
                      </a:cubicBezTo>
                      <a:cubicBezTo>
                        <a:pt x="1109252" y="1982513"/>
                        <a:pt x="1058864" y="2012994"/>
                        <a:pt x="1005524" y="2012231"/>
                      </a:cubicBezTo>
                      <a:cubicBezTo>
                        <a:pt x="952469" y="2011469"/>
                        <a:pt x="905512" y="1977532"/>
                        <a:pt x="888176" y="1927364"/>
                      </a:cubicBezTo>
                      <a:cubicBezTo>
                        <a:pt x="885033" y="1912686"/>
                        <a:pt x="872745" y="1901732"/>
                        <a:pt x="857791" y="1900217"/>
                      </a:cubicBezTo>
                      <a:cubicBezTo>
                        <a:pt x="686722" y="1871709"/>
                        <a:pt x="527464" y="1794452"/>
                        <a:pt x="399162" y="1677713"/>
                      </a:cubicBezTo>
                      <a:cubicBezTo>
                        <a:pt x="396781" y="1674761"/>
                        <a:pt x="393162" y="1673046"/>
                        <a:pt x="386779" y="1668569"/>
                      </a:cubicBezTo>
                      <a:close/>
                      <a:moveTo>
                        <a:pt x="1139254" y="1842496"/>
                      </a:moveTo>
                      <a:cubicBezTo>
                        <a:pt x="1153447" y="1840686"/>
                        <a:pt x="1162019" y="1840210"/>
                        <a:pt x="1170401" y="1838400"/>
                      </a:cubicBezTo>
                      <a:cubicBezTo>
                        <a:pt x="1315848" y="1809397"/>
                        <a:pt x="1451198" y="1742836"/>
                        <a:pt x="1563022" y="1645328"/>
                      </a:cubicBezTo>
                      <a:cubicBezTo>
                        <a:pt x="1706945" y="1520989"/>
                        <a:pt x="1805338" y="1352130"/>
                        <a:pt x="1842391" y="1165554"/>
                      </a:cubicBezTo>
                      <a:cubicBezTo>
                        <a:pt x="1847248" y="1142504"/>
                        <a:pt x="1844486" y="1128216"/>
                        <a:pt x="1819721" y="1114119"/>
                      </a:cubicBezTo>
                      <a:cubicBezTo>
                        <a:pt x="1759808" y="1079648"/>
                        <a:pt x="1739140" y="1003144"/>
                        <a:pt x="1773620" y="943222"/>
                      </a:cubicBezTo>
                      <a:cubicBezTo>
                        <a:pt x="1784669" y="924057"/>
                        <a:pt x="1800576" y="908160"/>
                        <a:pt x="1819721" y="897140"/>
                      </a:cubicBezTo>
                      <a:cubicBezTo>
                        <a:pt x="1844390" y="882947"/>
                        <a:pt x="1847153" y="868565"/>
                        <a:pt x="1842200" y="845610"/>
                      </a:cubicBezTo>
                      <a:cubicBezTo>
                        <a:pt x="1823055" y="749274"/>
                        <a:pt x="1787336" y="656976"/>
                        <a:pt x="1736663" y="572813"/>
                      </a:cubicBezTo>
                      <a:cubicBezTo>
                        <a:pt x="1604836" y="358977"/>
                        <a:pt x="1415670" y="226199"/>
                        <a:pt x="1170306" y="172763"/>
                      </a:cubicBezTo>
                      <a:cubicBezTo>
                        <a:pt x="1145446" y="167334"/>
                        <a:pt x="1131349" y="171144"/>
                        <a:pt x="1116680" y="196481"/>
                      </a:cubicBezTo>
                      <a:cubicBezTo>
                        <a:pt x="1081438" y="256003"/>
                        <a:pt x="1004571" y="275681"/>
                        <a:pt x="945040" y="240438"/>
                      </a:cubicBezTo>
                      <a:cubicBezTo>
                        <a:pt x="926943" y="229713"/>
                        <a:pt x="911893" y="214597"/>
                        <a:pt x="901129" y="196481"/>
                      </a:cubicBezTo>
                      <a:cubicBezTo>
                        <a:pt x="885319" y="169049"/>
                        <a:pt x="869507" y="168382"/>
                        <a:pt x="844647" y="173621"/>
                      </a:cubicBezTo>
                      <a:cubicBezTo>
                        <a:pt x="698248" y="203310"/>
                        <a:pt x="562326" y="270938"/>
                        <a:pt x="450312" y="369740"/>
                      </a:cubicBezTo>
                      <a:cubicBezTo>
                        <a:pt x="308484" y="493728"/>
                        <a:pt x="211805" y="661205"/>
                        <a:pt x="175230" y="845990"/>
                      </a:cubicBezTo>
                      <a:cubicBezTo>
                        <a:pt x="170467" y="868946"/>
                        <a:pt x="173039" y="883328"/>
                        <a:pt x="197899" y="897521"/>
                      </a:cubicBezTo>
                      <a:cubicBezTo>
                        <a:pt x="257812" y="932030"/>
                        <a:pt x="278385" y="1008563"/>
                        <a:pt x="243809" y="1068456"/>
                      </a:cubicBezTo>
                      <a:cubicBezTo>
                        <a:pt x="232856" y="1087554"/>
                        <a:pt x="216949" y="1103404"/>
                        <a:pt x="197899" y="1114405"/>
                      </a:cubicBezTo>
                      <a:cubicBezTo>
                        <a:pt x="170562" y="1129645"/>
                        <a:pt x="171133" y="1145742"/>
                        <a:pt x="176086" y="1168793"/>
                      </a:cubicBezTo>
                      <a:cubicBezTo>
                        <a:pt x="221807" y="1382438"/>
                        <a:pt x="331249" y="1555794"/>
                        <a:pt x="506033" y="1686762"/>
                      </a:cubicBezTo>
                      <a:cubicBezTo>
                        <a:pt x="611094" y="1766667"/>
                        <a:pt x="734252" y="1819379"/>
                        <a:pt x="864554" y="1840210"/>
                      </a:cubicBezTo>
                      <a:cubicBezTo>
                        <a:pt x="874555" y="1840972"/>
                        <a:pt x="884365" y="1836943"/>
                        <a:pt x="890938" y="1829351"/>
                      </a:cubicBezTo>
                      <a:cubicBezTo>
                        <a:pt x="951803" y="1728387"/>
                        <a:pt x="1065817" y="1728291"/>
                        <a:pt x="1126205" y="1829351"/>
                      </a:cubicBezTo>
                      <a:cubicBezTo>
                        <a:pt x="1129825" y="1834361"/>
                        <a:pt x="1134207" y="1838819"/>
                        <a:pt x="1139159" y="1842591"/>
                      </a:cubicBezTo>
                      <a:close/>
                      <a:moveTo>
                        <a:pt x="1817149" y="129139"/>
                      </a:moveTo>
                      <a:cubicBezTo>
                        <a:pt x="1817721" y="167201"/>
                        <a:pt x="1848772" y="197728"/>
                        <a:pt x="1886872" y="197624"/>
                      </a:cubicBezTo>
                      <a:cubicBezTo>
                        <a:pt x="1924877" y="197071"/>
                        <a:pt x="1955643" y="166563"/>
                        <a:pt x="1956500" y="128567"/>
                      </a:cubicBezTo>
                      <a:cubicBezTo>
                        <a:pt x="1955548" y="89639"/>
                        <a:pt x="1923829" y="58520"/>
                        <a:pt x="1884872" y="58273"/>
                      </a:cubicBezTo>
                      <a:cubicBezTo>
                        <a:pt x="1846867" y="59759"/>
                        <a:pt x="1816863" y="91106"/>
                        <a:pt x="1817054" y="129139"/>
                      </a:cubicBezTo>
                      <a:close/>
                      <a:moveTo>
                        <a:pt x="200757" y="1884025"/>
                      </a:moveTo>
                      <a:cubicBezTo>
                        <a:pt x="201328" y="1845944"/>
                        <a:pt x="171039" y="1814559"/>
                        <a:pt x="132939" y="1813730"/>
                      </a:cubicBezTo>
                      <a:cubicBezTo>
                        <a:pt x="95029" y="1813112"/>
                        <a:pt x="63501" y="1842582"/>
                        <a:pt x="61502" y="1880405"/>
                      </a:cubicBezTo>
                      <a:cubicBezTo>
                        <a:pt x="61406" y="1919315"/>
                        <a:pt x="92172" y="1951310"/>
                        <a:pt x="131033" y="1952700"/>
                      </a:cubicBezTo>
                      <a:cubicBezTo>
                        <a:pt x="168847" y="1952110"/>
                        <a:pt x="199519" y="1921849"/>
                        <a:pt x="200662" y="1884025"/>
                      </a:cubicBezTo>
                      <a:close/>
                      <a:moveTo>
                        <a:pt x="130843" y="197528"/>
                      </a:moveTo>
                      <a:cubicBezTo>
                        <a:pt x="168943" y="197843"/>
                        <a:pt x="200090" y="167401"/>
                        <a:pt x="200757" y="129329"/>
                      </a:cubicBezTo>
                      <a:cubicBezTo>
                        <a:pt x="201042" y="91325"/>
                        <a:pt x="171229" y="59911"/>
                        <a:pt x="133224" y="58273"/>
                      </a:cubicBezTo>
                      <a:cubicBezTo>
                        <a:pt x="94267" y="58416"/>
                        <a:pt x="62454" y="89448"/>
                        <a:pt x="61406" y="128377"/>
                      </a:cubicBezTo>
                      <a:cubicBezTo>
                        <a:pt x="62072" y="166343"/>
                        <a:pt x="92743" y="196919"/>
                        <a:pt x="130747" y="197528"/>
                      </a:cubicBezTo>
                      <a:close/>
                      <a:moveTo>
                        <a:pt x="1885444" y="1814016"/>
                      </a:moveTo>
                      <a:cubicBezTo>
                        <a:pt x="1847344" y="1814435"/>
                        <a:pt x="1816768" y="1845563"/>
                        <a:pt x="1817054" y="1883644"/>
                      </a:cubicBezTo>
                      <a:cubicBezTo>
                        <a:pt x="1817626" y="1921658"/>
                        <a:pt x="1848105" y="1952453"/>
                        <a:pt x="1886110" y="1953367"/>
                      </a:cubicBezTo>
                      <a:cubicBezTo>
                        <a:pt x="1924972" y="1952291"/>
                        <a:pt x="1956023" y="1920563"/>
                        <a:pt x="1956309" y="1881643"/>
                      </a:cubicBezTo>
                      <a:cubicBezTo>
                        <a:pt x="1954880" y="1843639"/>
                        <a:pt x="1923448" y="1813683"/>
                        <a:pt x="1885444" y="1814016"/>
                      </a:cubicBezTo>
                      <a:close/>
                      <a:moveTo>
                        <a:pt x="1077914" y="127424"/>
                      </a:moveTo>
                      <a:cubicBezTo>
                        <a:pt x="1077152" y="89505"/>
                        <a:pt x="1046481" y="59016"/>
                        <a:pt x="1008572" y="58559"/>
                      </a:cubicBezTo>
                      <a:cubicBezTo>
                        <a:pt x="969615" y="59492"/>
                        <a:pt x="938849" y="91801"/>
                        <a:pt x="939801" y="130711"/>
                      </a:cubicBezTo>
                      <a:cubicBezTo>
                        <a:pt x="939801" y="130758"/>
                        <a:pt x="939801" y="130806"/>
                        <a:pt x="939801" y="130853"/>
                      </a:cubicBezTo>
                      <a:cubicBezTo>
                        <a:pt x="941230" y="168687"/>
                        <a:pt x="972758" y="198386"/>
                        <a:pt x="1010572" y="197528"/>
                      </a:cubicBezTo>
                      <a:cubicBezTo>
                        <a:pt x="1048577" y="196538"/>
                        <a:pt x="1078580" y="165115"/>
                        <a:pt x="1077914" y="127139"/>
                      </a:cubicBezTo>
                      <a:close/>
                      <a:moveTo>
                        <a:pt x="131890" y="937049"/>
                      </a:moveTo>
                      <a:cubicBezTo>
                        <a:pt x="93981" y="936869"/>
                        <a:pt x="62740" y="966787"/>
                        <a:pt x="61311" y="1004677"/>
                      </a:cubicBezTo>
                      <a:cubicBezTo>
                        <a:pt x="61216" y="1043549"/>
                        <a:pt x="92743" y="1075105"/>
                        <a:pt x="131605" y="1075162"/>
                      </a:cubicBezTo>
                      <a:cubicBezTo>
                        <a:pt x="131701" y="1075162"/>
                        <a:pt x="131796" y="1075162"/>
                        <a:pt x="131890" y="1075162"/>
                      </a:cubicBezTo>
                      <a:cubicBezTo>
                        <a:pt x="169896" y="1074905"/>
                        <a:pt x="200566" y="1044092"/>
                        <a:pt x="200662" y="1006106"/>
                      </a:cubicBezTo>
                      <a:cubicBezTo>
                        <a:pt x="200852" y="967910"/>
                        <a:pt x="170086" y="936783"/>
                        <a:pt x="131890" y="936573"/>
                      </a:cubicBezTo>
                      <a:cubicBezTo>
                        <a:pt x="131890" y="936573"/>
                        <a:pt x="131890" y="936573"/>
                        <a:pt x="131890" y="936573"/>
                      </a:cubicBezTo>
                      <a:close/>
                      <a:moveTo>
                        <a:pt x="1887253" y="1075162"/>
                      </a:moveTo>
                      <a:cubicBezTo>
                        <a:pt x="1925162" y="1074505"/>
                        <a:pt x="1955738" y="1043920"/>
                        <a:pt x="1956405" y="1006010"/>
                      </a:cubicBezTo>
                      <a:cubicBezTo>
                        <a:pt x="1955643" y="967139"/>
                        <a:pt x="1923448" y="936269"/>
                        <a:pt x="1884586" y="937040"/>
                      </a:cubicBezTo>
                      <a:cubicBezTo>
                        <a:pt x="1884490" y="937049"/>
                        <a:pt x="1884396" y="937049"/>
                        <a:pt x="1884301" y="937049"/>
                      </a:cubicBezTo>
                      <a:cubicBezTo>
                        <a:pt x="1846390" y="938135"/>
                        <a:pt x="1816388" y="969577"/>
                        <a:pt x="1817054" y="1007535"/>
                      </a:cubicBezTo>
                      <a:cubicBezTo>
                        <a:pt x="1818197" y="1045329"/>
                        <a:pt x="1849439" y="1075219"/>
                        <a:pt x="1887253" y="1074686"/>
                      </a:cubicBezTo>
                      <a:close/>
                      <a:moveTo>
                        <a:pt x="1077628" y="1884025"/>
                      </a:moveTo>
                      <a:cubicBezTo>
                        <a:pt x="1078009" y="1846049"/>
                        <a:pt x="1047719" y="1814883"/>
                        <a:pt x="1009715" y="1814207"/>
                      </a:cubicBezTo>
                      <a:cubicBezTo>
                        <a:pt x="971710" y="1813569"/>
                        <a:pt x="940372" y="1843687"/>
                        <a:pt x="939515" y="1881643"/>
                      </a:cubicBezTo>
                      <a:cubicBezTo>
                        <a:pt x="938659" y="1920458"/>
                        <a:pt x="969424" y="1952605"/>
                        <a:pt x="1008286" y="1953452"/>
                      </a:cubicBezTo>
                      <a:cubicBezTo>
                        <a:pt x="1008381" y="1953452"/>
                        <a:pt x="1008572" y="1953462"/>
                        <a:pt x="1008762" y="1953462"/>
                      </a:cubicBezTo>
                      <a:cubicBezTo>
                        <a:pt x="1046958" y="1952843"/>
                        <a:pt x="1077723" y="1921782"/>
                        <a:pt x="1077914" y="18835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84" name="任意多边形: 形状 1383">
                  <a:extLst>
                    <a:ext uri="{FF2B5EF4-FFF2-40B4-BE49-F238E27FC236}">
                      <a16:creationId xmlns:a16="http://schemas.microsoft.com/office/drawing/2014/main" id="{D91A5D02-CCAA-7CEB-CC54-8A28270418E7}"/>
                    </a:ext>
                  </a:extLst>
                </p:cNvPr>
                <p:cNvSpPr/>
                <p:nvPr/>
              </p:nvSpPr>
              <p:spPr>
                <a:xfrm>
                  <a:off x="5451657" y="2785708"/>
                  <a:ext cx="1291656" cy="1289877"/>
                </a:xfrm>
                <a:custGeom>
                  <a:avLst/>
                  <a:gdLst>
                    <a:gd name="connsiteX0" fmla="*/ 58003 w 1291656"/>
                    <a:gd name="connsiteY0" fmla="*/ 612973 h 1289877"/>
                    <a:gd name="connsiteX1" fmla="*/ 296699 w 1291656"/>
                    <a:gd name="connsiteY1" fmla="*/ 612973 h 1289877"/>
                    <a:gd name="connsiteX2" fmla="*/ 328417 w 1291656"/>
                    <a:gd name="connsiteY2" fmla="*/ 370562 h 1289877"/>
                    <a:gd name="connsiteX3" fmla="*/ 179256 w 1291656"/>
                    <a:gd name="connsiteY3" fmla="*/ 294362 h 1289877"/>
                    <a:gd name="connsiteX4" fmla="*/ 160206 w 1291656"/>
                    <a:gd name="connsiteY4" fmla="*/ 321032 h 1289877"/>
                    <a:gd name="connsiteX5" fmla="*/ 110010 w 1291656"/>
                    <a:gd name="connsiteY5" fmla="*/ 341129 h 1289877"/>
                    <a:gd name="connsiteX6" fmla="*/ 110010 w 1291656"/>
                    <a:gd name="connsiteY6" fmla="*/ 288456 h 1289877"/>
                    <a:gd name="connsiteX7" fmla="*/ 299176 w 1291656"/>
                    <a:gd name="connsiteY7" fmla="*/ 101004 h 1289877"/>
                    <a:gd name="connsiteX8" fmla="*/ 1281585 w 1291656"/>
                    <a:gd name="connsiteY8" fmla="*/ 522962 h 1289877"/>
                    <a:gd name="connsiteX9" fmla="*/ 1284347 w 1291656"/>
                    <a:gd name="connsiteY9" fmla="*/ 747466 h 1289877"/>
                    <a:gd name="connsiteX10" fmla="*/ 1248533 w 1291656"/>
                    <a:gd name="connsiteY10" fmla="*/ 778041 h 1289877"/>
                    <a:gd name="connsiteX11" fmla="*/ 1225578 w 1291656"/>
                    <a:gd name="connsiteY11" fmla="*/ 738703 h 1289877"/>
                    <a:gd name="connsiteX12" fmla="*/ 1232817 w 1291656"/>
                    <a:gd name="connsiteY12" fmla="*/ 676695 h 1289877"/>
                    <a:gd name="connsiteX13" fmla="*/ 999073 w 1291656"/>
                    <a:gd name="connsiteY13" fmla="*/ 676695 h 1289877"/>
                    <a:gd name="connsiteX14" fmla="*/ 967546 w 1291656"/>
                    <a:gd name="connsiteY14" fmla="*/ 917773 h 1289877"/>
                    <a:gd name="connsiteX15" fmla="*/ 1119946 w 1291656"/>
                    <a:gd name="connsiteY15" fmla="*/ 995783 h 1289877"/>
                    <a:gd name="connsiteX16" fmla="*/ 1183192 w 1291656"/>
                    <a:gd name="connsiteY16" fmla="*/ 882340 h 1289877"/>
                    <a:gd name="connsiteX17" fmla="*/ 1207289 w 1291656"/>
                    <a:gd name="connsiteY17" fmla="*/ 856813 h 1289877"/>
                    <a:gd name="connsiteX18" fmla="*/ 1234435 w 1291656"/>
                    <a:gd name="connsiteY18" fmla="*/ 864052 h 1289877"/>
                    <a:gd name="connsiteX19" fmla="*/ 1237484 w 1291656"/>
                    <a:gd name="connsiteY19" fmla="*/ 902819 h 1289877"/>
                    <a:gd name="connsiteX20" fmla="*/ 1074891 w 1291656"/>
                    <a:gd name="connsiteY20" fmla="*/ 1127609 h 1289877"/>
                    <a:gd name="connsiteX21" fmla="*/ 14092 w 1291656"/>
                    <a:gd name="connsiteY21" fmla="*/ 767088 h 1289877"/>
                    <a:gd name="connsiteX22" fmla="*/ 34666 w 1291656"/>
                    <a:gd name="connsiteY22" fmla="*/ 443238 h 1289877"/>
                    <a:gd name="connsiteX23" fmla="*/ 76100 w 1291656"/>
                    <a:gd name="connsiteY23" fmla="*/ 416091 h 1289877"/>
                    <a:gd name="connsiteX24" fmla="*/ 91150 w 1291656"/>
                    <a:gd name="connsiteY24" fmla="*/ 461430 h 1289877"/>
                    <a:gd name="connsiteX25" fmla="*/ 58003 w 1291656"/>
                    <a:gd name="connsiteY25" fmla="*/ 612973 h 1289877"/>
                    <a:gd name="connsiteX26" fmla="*/ 1115278 w 1291656"/>
                    <a:gd name="connsiteY26" fmla="*/ 295505 h 1289877"/>
                    <a:gd name="connsiteX27" fmla="*/ 968116 w 1291656"/>
                    <a:gd name="connsiteY27" fmla="*/ 370562 h 1289877"/>
                    <a:gd name="connsiteX28" fmla="*/ 1000025 w 1291656"/>
                    <a:gd name="connsiteY28" fmla="*/ 614592 h 1289877"/>
                    <a:gd name="connsiteX29" fmla="*/ 1229483 w 1291656"/>
                    <a:gd name="connsiteY29" fmla="*/ 614592 h 1289877"/>
                    <a:gd name="connsiteX30" fmla="*/ 1115088 w 1291656"/>
                    <a:gd name="connsiteY30" fmla="*/ 295505 h 1289877"/>
                    <a:gd name="connsiteX31" fmla="*/ 181828 w 1291656"/>
                    <a:gd name="connsiteY31" fmla="*/ 993020 h 1289877"/>
                    <a:gd name="connsiteX32" fmla="*/ 327846 w 1291656"/>
                    <a:gd name="connsiteY32" fmla="*/ 918344 h 1289877"/>
                    <a:gd name="connsiteX33" fmla="*/ 303462 w 1291656"/>
                    <a:gd name="connsiteY33" fmla="*/ 700222 h 1289877"/>
                    <a:gd name="connsiteX34" fmla="*/ 274411 w 1291656"/>
                    <a:gd name="connsiteY34" fmla="*/ 673552 h 1289877"/>
                    <a:gd name="connsiteX35" fmla="*/ 154492 w 1291656"/>
                    <a:gd name="connsiteY35" fmla="*/ 673552 h 1289877"/>
                    <a:gd name="connsiteX36" fmla="*/ 67623 w 1291656"/>
                    <a:gd name="connsiteY36" fmla="*/ 673552 h 1289877"/>
                    <a:gd name="connsiteX37" fmla="*/ 181352 w 1291656"/>
                    <a:gd name="connsiteY37" fmla="*/ 993020 h 1289877"/>
                    <a:gd name="connsiteX38" fmla="*/ 618930 w 1291656"/>
                    <a:gd name="connsiteY38" fmla="*/ 432474 h 1289877"/>
                    <a:gd name="connsiteX39" fmla="*/ 384806 w 1291656"/>
                    <a:gd name="connsiteY39" fmla="*/ 393612 h 1289877"/>
                    <a:gd name="connsiteX40" fmla="*/ 358041 w 1291656"/>
                    <a:gd name="connsiteY40" fmla="*/ 614497 h 1289877"/>
                    <a:gd name="connsiteX41" fmla="*/ 603024 w 1291656"/>
                    <a:gd name="connsiteY41" fmla="*/ 613735 h 1289877"/>
                    <a:gd name="connsiteX42" fmla="*/ 618263 w 1291656"/>
                    <a:gd name="connsiteY42" fmla="*/ 596685 h 1289877"/>
                    <a:gd name="connsiteX43" fmla="*/ 618454 w 1291656"/>
                    <a:gd name="connsiteY43" fmla="*/ 432474 h 1289877"/>
                    <a:gd name="connsiteX44" fmla="*/ 678367 w 1291656"/>
                    <a:gd name="connsiteY44" fmla="*/ 432474 h 1289877"/>
                    <a:gd name="connsiteX45" fmla="*/ 678367 w 1291656"/>
                    <a:gd name="connsiteY45" fmla="*/ 588589 h 1289877"/>
                    <a:gd name="connsiteX46" fmla="*/ 706942 w 1291656"/>
                    <a:gd name="connsiteY46" fmla="*/ 615069 h 1289877"/>
                    <a:gd name="connsiteX47" fmla="*/ 909442 w 1291656"/>
                    <a:gd name="connsiteY47" fmla="*/ 615069 h 1289877"/>
                    <a:gd name="connsiteX48" fmla="*/ 933541 w 1291656"/>
                    <a:gd name="connsiteY48" fmla="*/ 613259 h 1289877"/>
                    <a:gd name="connsiteX49" fmla="*/ 904966 w 1291656"/>
                    <a:gd name="connsiteY49" fmla="*/ 395707 h 1289877"/>
                    <a:gd name="connsiteX50" fmla="*/ 357373 w 1291656"/>
                    <a:gd name="connsiteY50" fmla="*/ 674219 h 1289877"/>
                    <a:gd name="connsiteX51" fmla="*/ 385282 w 1291656"/>
                    <a:gd name="connsiteY51" fmla="*/ 894722 h 1289877"/>
                    <a:gd name="connsiteX52" fmla="*/ 618930 w 1291656"/>
                    <a:gd name="connsiteY52" fmla="*/ 856051 h 1289877"/>
                    <a:gd name="connsiteX53" fmla="*/ 618168 w 1291656"/>
                    <a:gd name="connsiteY53" fmla="*/ 691935 h 1289877"/>
                    <a:gd name="connsiteX54" fmla="*/ 602833 w 1291656"/>
                    <a:gd name="connsiteY54" fmla="*/ 674981 h 1289877"/>
                    <a:gd name="connsiteX55" fmla="*/ 356898 w 1291656"/>
                    <a:gd name="connsiteY55" fmla="*/ 674124 h 1289877"/>
                    <a:gd name="connsiteX56" fmla="*/ 939732 w 1291656"/>
                    <a:gd name="connsiteY56" fmla="*/ 674219 h 1289877"/>
                    <a:gd name="connsiteX57" fmla="*/ 694749 w 1291656"/>
                    <a:gd name="connsiteY57" fmla="*/ 674790 h 1289877"/>
                    <a:gd name="connsiteX58" fmla="*/ 679224 w 1291656"/>
                    <a:gd name="connsiteY58" fmla="*/ 688792 h 1289877"/>
                    <a:gd name="connsiteX59" fmla="*/ 678556 w 1291656"/>
                    <a:gd name="connsiteY59" fmla="*/ 856146 h 1289877"/>
                    <a:gd name="connsiteX60" fmla="*/ 912205 w 1291656"/>
                    <a:gd name="connsiteY60" fmla="*/ 894246 h 1289877"/>
                    <a:gd name="connsiteX61" fmla="*/ 939255 w 1291656"/>
                    <a:gd name="connsiteY61" fmla="*/ 674124 h 1289877"/>
                    <a:gd name="connsiteX62" fmla="*/ 616834 w 1291656"/>
                    <a:gd name="connsiteY62" fmla="*/ 65190 h 1289877"/>
                    <a:gd name="connsiteX63" fmla="*/ 410238 w 1291656"/>
                    <a:gd name="connsiteY63" fmla="*/ 337986 h 1289877"/>
                    <a:gd name="connsiteX64" fmla="*/ 616834 w 1291656"/>
                    <a:gd name="connsiteY64" fmla="*/ 372181 h 1289877"/>
                    <a:gd name="connsiteX65" fmla="*/ 680557 w 1291656"/>
                    <a:gd name="connsiteY65" fmla="*/ 60237 h 1289877"/>
                    <a:gd name="connsiteX66" fmla="*/ 680557 w 1291656"/>
                    <a:gd name="connsiteY66" fmla="*/ 372372 h 1289877"/>
                    <a:gd name="connsiteX67" fmla="*/ 894107 w 1291656"/>
                    <a:gd name="connsiteY67" fmla="*/ 336272 h 1289877"/>
                    <a:gd name="connsiteX68" fmla="*/ 680176 w 1291656"/>
                    <a:gd name="connsiteY68" fmla="*/ 60142 h 1289877"/>
                    <a:gd name="connsiteX69" fmla="*/ 616739 w 1291656"/>
                    <a:gd name="connsiteY69" fmla="*/ 1228383 h 1289877"/>
                    <a:gd name="connsiteX70" fmla="*/ 616739 w 1291656"/>
                    <a:gd name="connsiteY70" fmla="*/ 916154 h 1289877"/>
                    <a:gd name="connsiteX71" fmla="*/ 402522 w 1291656"/>
                    <a:gd name="connsiteY71" fmla="*/ 952349 h 1289877"/>
                    <a:gd name="connsiteX72" fmla="*/ 616264 w 1291656"/>
                    <a:gd name="connsiteY72" fmla="*/ 1228288 h 1289877"/>
                    <a:gd name="connsiteX73" fmla="*/ 681414 w 1291656"/>
                    <a:gd name="connsiteY73" fmla="*/ 916440 h 1289877"/>
                    <a:gd name="connsiteX74" fmla="*/ 681414 w 1291656"/>
                    <a:gd name="connsiteY74" fmla="*/ 1224764 h 1289877"/>
                    <a:gd name="connsiteX75" fmla="*/ 888011 w 1291656"/>
                    <a:gd name="connsiteY75" fmla="*/ 950825 h 1289877"/>
                    <a:gd name="connsiteX76" fmla="*/ 341562 w 1291656"/>
                    <a:gd name="connsiteY76" fmla="*/ 311031 h 1289877"/>
                    <a:gd name="connsiteX77" fmla="*/ 457577 w 1291656"/>
                    <a:gd name="connsiteY77" fmla="*/ 90717 h 1289877"/>
                    <a:gd name="connsiteX78" fmla="*/ 218213 w 1291656"/>
                    <a:gd name="connsiteY78" fmla="*/ 247308 h 1289877"/>
                    <a:gd name="connsiteX79" fmla="*/ 1079274 w 1291656"/>
                    <a:gd name="connsiteY79" fmla="*/ 247785 h 1289877"/>
                    <a:gd name="connsiteX80" fmla="*/ 840386 w 1291656"/>
                    <a:gd name="connsiteY80" fmla="*/ 91384 h 1289877"/>
                    <a:gd name="connsiteX81" fmla="*/ 955544 w 1291656"/>
                    <a:gd name="connsiteY81" fmla="*/ 310459 h 1289877"/>
                    <a:gd name="connsiteX82" fmla="*/ 341657 w 1291656"/>
                    <a:gd name="connsiteY82" fmla="*/ 977590 h 1289877"/>
                    <a:gd name="connsiteX83" fmla="*/ 218595 w 1291656"/>
                    <a:gd name="connsiteY83" fmla="*/ 1041122 h 1289877"/>
                    <a:gd name="connsiteX84" fmla="*/ 456720 w 1291656"/>
                    <a:gd name="connsiteY84" fmla="*/ 1197237 h 1289877"/>
                    <a:gd name="connsiteX85" fmla="*/ 341181 w 1291656"/>
                    <a:gd name="connsiteY85" fmla="*/ 977495 h 1289877"/>
                    <a:gd name="connsiteX86" fmla="*/ 1079654 w 1291656"/>
                    <a:gd name="connsiteY86" fmla="*/ 1041122 h 1289877"/>
                    <a:gd name="connsiteX87" fmla="*/ 955829 w 1291656"/>
                    <a:gd name="connsiteY87" fmla="*/ 977971 h 1289877"/>
                    <a:gd name="connsiteX88" fmla="*/ 840006 w 1291656"/>
                    <a:gd name="connsiteY88" fmla="*/ 1197617 h 1289877"/>
                    <a:gd name="connsiteX89" fmla="*/ 1079178 w 1291656"/>
                    <a:gd name="connsiteY89" fmla="*/ 1041026 h 1289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</a:cxnLst>
                  <a:rect l="l" t="t" r="r" b="b"/>
                  <a:pathLst>
                    <a:path w="1291656" h="1289877">
                      <a:moveTo>
                        <a:pt x="58003" y="612973"/>
                      </a:moveTo>
                      <a:lnTo>
                        <a:pt x="296699" y="612973"/>
                      </a:lnTo>
                      <a:cubicBezTo>
                        <a:pt x="307367" y="531344"/>
                        <a:pt x="317845" y="451048"/>
                        <a:pt x="328417" y="370562"/>
                      </a:cubicBezTo>
                      <a:lnTo>
                        <a:pt x="179256" y="294362"/>
                      </a:lnTo>
                      <a:cubicBezTo>
                        <a:pt x="173065" y="302839"/>
                        <a:pt x="166207" y="311697"/>
                        <a:pt x="160206" y="321032"/>
                      </a:cubicBezTo>
                      <a:cubicBezTo>
                        <a:pt x="147919" y="339320"/>
                        <a:pt x="134108" y="358274"/>
                        <a:pt x="110010" y="341129"/>
                      </a:cubicBezTo>
                      <a:cubicBezTo>
                        <a:pt x="88388" y="325794"/>
                        <a:pt x="98485" y="306268"/>
                        <a:pt x="110010" y="288456"/>
                      </a:cubicBezTo>
                      <a:cubicBezTo>
                        <a:pt x="159063" y="213304"/>
                        <a:pt x="223548" y="149420"/>
                        <a:pt x="299176" y="101004"/>
                      </a:cubicBezTo>
                      <a:cubicBezTo>
                        <a:pt x="684462" y="-143979"/>
                        <a:pt x="1195098" y="75287"/>
                        <a:pt x="1281585" y="522962"/>
                      </a:cubicBezTo>
                      <a:cubicBezTo>
                        <a:pt x="1296634" y="596962"/>
                        <a:pt x="1297492" y="673123"/>
                        <a:pt x="1284347" y="747466"/>
                      </a:cubicBezTo>
                      <a:cubicBezTo>
                        <a:pt x="1280442" y="768611"/>
                        <a:pt x="1271012" y="781947"/>
                        <a:pt x="1248533" y="778041"/>
                      </a:cubicBezTo>
                      <a:cubicBezTo>
                        <a:pt x="1226054" y="774136"/>
                        <a:pt x="1223292" y="757658"/>
                        <a:pt x="1225578" y="738703"/>
                      </a:cubicBezTo>
                      <a:cubicBezTo>
                        <a:pt x="1227863" y="719748"/>
                        <a:pt x="1230149" y="699365"/>
                        <a:pt x="1232817" y="676695"/>
                      </a:cubicBezTo>
                      <a:lnTo>
                        <a:pt x="999073" y="676695"/>
                      </a:lnTo>
                      <a:cubicBezTo>
                        <a:pt x="988595" y="756705"/>
                        <a:pt x="978309" y="835763"/>
                        <a:pt x="967546" y="917773"/>
                      </a:cubicBezTo>
                      <a:lnTo>
                        <a:pt x="1119946" y="995783"/>
                      </a:lnTo>
                      <a:cubicBezTo>
                        <a:pt x="1140805" y="958159"/>
                        <a:pt x="1161284" y="919583"/>
                        <a:pt x="1183192" y="882340"/>
                      </a:cubicBezTo>
                      <a:cubicBezTo>
                        <a:pt x="1188525" y="871662"/>
                        <a:pt x="1196907" y="862795"/>
                        <a:pt x="1207289" y="856813"/>
                      </a:cubicBezTo>
                      <a:cubicBezTo>
                        <a:pt x="1214338" y="853670"/>
                        <a:pt x="1231864" y="858241"/>
                        <a:pt x="1234435" y="864052"/>
                      </a:cubicBezTo>
                      <a:cubicBezTo>
                        <a:pt x="1240151" y="876158"/>
                        <a:pt x="1241294" y="889960"/>
                        <a:pt x="1237484" y="902819"/>
                      </a:cubicBezTo>
                      <a:cubicBezTo>
                        <a:pt x="1201479" y="989363"/>
                        <a:pt x="1145853" y="1066335"/>
                        <a:pt x="1074891" y="1127609"/>
                      </a:cubicBezTo>
                      <a:cubicBezTo>
                        <a:pt x="698369" y="1456221"/>
                        <a:pt x="112105" y="1257053"/>
                        <a:pt x="14092" y="767088"/>
                      </a:cubicBezTo>
                      <a:cubicBezTo>
                        <a:pt x="-7433" y="659189"/>
                        <a:pt x="-290" y="547546"/>
                        <a:pt x="34666" y="443238"/>
                      </a:cubicBezTo>
                      <a:cubicBezTo>
                        <a:pt x="41619" y="422092"/>
                        <a:pt x="52955" y="407995"/>
                        <a:pt x="76100" y="416091"/>
                      </a:cubicBezTo>
                      <a:cubicBezTo>
                        <a:pt x="99246" y="424188"/>
                        <a:pt x="95817" y="442094"/>
                        <a:pt x="91150" y="461430"/>
                      </a:cubicBezTo>
                      <a:cubicBezTo>
                        <a:pt x="80101" y="509627"/>
                        <a:pt x="69910" y="558775"/>
                        <a:pt x="58003" y="612973"/>
                      </a:cubicBezTo>
                      <a:close/>
                      <a:moveTo>
                        <a:pt x="1115278" y="295505"/>
                      </a:moveTo>
                      <a:lnTo>
                        <a:pt x="968116" y="370562"/>
                      </a:lnTo>
                      <a:cubicBezTo>
                        <a:pt x="978880" y="453144"/>
                        <a:pt x="989357" y="532487"/>
                        <a:pt x="1000025" y="614592"/>
                      </a:cubicBezTo>
                      <a:lnTo>
                        <a:pt x="1229483" y="614592"/>
                      </a:lnTo>
                      <a:cubicBezTo>
                        <a:pt x="1237579" y="525153"/>
                        <a:pt x="1177476" y="360084"/>
                        <a:pt x="1115088" y="295505"/>
                      </a:cubicBezTo>
                      <a:close/>
                      <a:moveTo>
                        <a:pt x="181828" y="993020"/>
                      </a:moveTo>
                      <a:lnTo>
                        <a:pt x="327846" y="918344"/>
                      </a:lnTo>
                      <a:cubicBezTo>
                        <a:pt x="319178" y="843383"/>
                        <a:pt x="309844" y="771945"/>
                        <a:pt x="303462" y="700222"/>
                      </a:cubicBezTo>
                      <a:cubicBezTo>
                        <a:pt x="301557" y="678791"/>
                        <a:pt x="294890" y="672790"/>
                        <a:pt x="274411" y="673552"/>
                      </a:cubicBezTo>
                      <a:cubicBezTo>
                        <a:pt x="234405" y="674981"/>
                        <a:pt x="194401" y="673552"/>
                        <a:pt x="154492" y="673552"/>
                      </a:cubicBezTo>
                      <a:lnTo>
                        <a:pt x="67623" y="673552"/>
                      </a:lnTo>
                      <a:cubicBezTo>
                        <a:pt x="58670" y="763087"/>
                        <a:pt x="118867" y="928727"/>
                        <a:pt x="181352" y="993020"/>
                      </a:cubicBezTo>
                      <a:close/>
                      <a:moveTo>
                        <a:pt x="618930" y="432474"/>
                      </a:moveTo>
                      <a:lnTo>
                        <a:pt x="384806" y="393612"/>
                      </a:lnTo>
                      <a:cubicBezTo>
                        <a:pt x="375948" y="466097"/>
                        <a:pt x="367185" y="538583"/>
                        <a:pt x="358041" y="614497"/>
                      </a:cubicBezTo>
                      <a:cubicBezTo>
                        <a:pt x="445575" y="614497"/>
                        <a:pt x="524347" y="614497"/>
                        <a:pt x="603024" y="613735"/>
                      </a:cubicBezTo>
                      <a:cubicBezTo>
                        <a:pt x="608357" y="613735"/>
                        <a:pt x="618073" y="602686"/>
                        <a:pt x="618263" y="596685"/>
                      </a:cubicBezTo>
                      <a:cubicBezTo>
                        <a:pt x="618930" y="541726"/>
                        <a:pt x="618454" y="486672"/>
                        <a:pt x="618454" y="432474"/>
                      </a:cubicBezTo>
                      <a:close/>
                      <a:moveTo>
                        <a:pt x="678367" y="432474"/>
                      </a:moveTo>
                      <a:cubicBezTo>
                        <a:pt x="678367" y="482671"/>
                        <a:pt x="679414" y="535630"/>
                        <a:pt x="678367" y="588589"/>
                      </a:cubicBezTo>
                      <a:cubicBezTo>
                        <a:pt x="677699" y="611068"/>
                        <a:pt x="686272" y="615449"/>
                        <a:pt x="706942" y="615069"/>
                      </a:cubicBezTo>
                      <a:cubicBezTo>
                        <a:pt x="774378" y="614021"/>
                        <a:pt x="841910" y="615069"/>
                        <a:pt x="909442" y="615069"/>
                      </a:cubicBezTo>
                      <a:cubicBezTo>
                        <a:pt x="917635" y="615069"/>
                        <a:pt x="925826" y="613830"/>
                        <a:pt x="933541" y="613259"/>
                      </a:cubicBezTo>
                      <a:cubicBezTo>
                        <a:pt x="939541" y="552489"/>
                        <a:pt x="922016" y="425235"/>
                        <a:pt x="904966" y="395707"/>
                      </a:cubicBezTo>
                      <a:close/>
                      <a:moveTo>
                        <a:pt x="357373" y="674219"/>
                      </a:moveTo>
                      <a:cubicBezTo>
                        <a:pt x="366898" y="751752"/>
                        <a:pt x="376423" y="824142"/>
                        <a:pt x="385282" y="894722"/>
                      </a:cubicBezTo>
                      <a:lnTo>
                        <a:pt x="618930" y="856051"/>
                      </a:lnTo>
                      <a:cubicBezTo>
                        <a:pt x="618930" y="801854"/>
                        <a:pt x="618930" y="746894"/>
                        <a:pt x="618168" y="691935"/>
                      </a:cubicBezTo>
                      <a:cubicBezTo>
                        <a:pt x="618168" y="685935"/>
                        <a:pt x="608643" y="674981"/>
                        <a:pt x="602833" y="674981"/>
                      </a:cubicBezTo>
                      <a:cubicBezTo>
                        <a:pt x="523680" y="673742"/>
                        <a:pt x="445004" y="674124"/>
                        <a:pt x="356898" y="674124"/>
                      </a:cubicBezTo>
                      <a:close/>
                      <a:moveTo>
                        <a:pt x="939732" y="674219"/>
                      </a:moveTo>
                      <a:cubicBezTo>
                        <a:pt x="852103" y="674219"/>
                        <a:pt x="773426" y="674219"/>
                        <a:pt x="694749" y="674790"/>
                      </a:cubicBezTo>
                      <a:cubicBezTo>
                        <a:pt x="689320" y="674790"/>
                        <a:pt x="679319" y="683839"/>
                        <a:pt x="679224" y="688792"/>
                      </a:cubicBezTo>
                      <a:cubicBezTo>
                        <a:pt x="678081" y="745942"/>
                        <a:pt x="678556" y="802140"/>
                        <a:pt x="678556" y="856146"/>
                      </a:cubicBezTo>
                      <a:lnTo>
                        <a:pt x="912205" y="894246"/>
                      </a:lnTo>
                      <a:cubicBezTo>
                        <a:pt x="920587" y="823190"/>
                        <a:pt x="929635" y="751276"/>
                        <a:pt x="939255" y="674124"/>
                      </a:cubicBezTo>
                      <a:close/>
                      <a:moveTo>
                        <a:pt x="616834" y="65190"/>
                      </a:moveTo>
                      <a:cubicBezTo>
                        <a:pt x="523680" y="74715"/>
                        <a:pt x="424144" y="239593"/>
                        <a:pt x="410238" y="337986"/>
                      </a:cubicBezTo>
                      <a:lnTo>
                        <a:pt x="616834" y="372181"/>
                      </a:lnTo>
                      <a:close/>
                      <a:moveTo>
                        <a:pt x="680557" y="60237"/>
                      </a:moveTo>
                      <a:lnTo>
                        <a:pt x="680557" y="372372"/>
                      </a:lnTo>
                      <a:lnTo>
                        <a:pt x="894107" y="336272"/>
                      </a:lnTo>
                      <a:cubicBezTo>
                        <a:pt x="848388" y="218257"/>
                        <a:pt x="805716" y="110339"/>
                        <a:pt x="680176" y="60142"/>
                      </a:cubicBezTo>
                      <a:close/>
                      <a:moveTo>
                        <a:pt x="616739" y="1228383"/>
                      </a:moveTo>
                      <a:lnTo>
                        <a:pt x="616739" y="916154"/>
                      </a:lnTo>
                      <a:lnTo>
                        <a:pt x="402522" y="952349"/>
                      </a:lnTo>
                      <a:cubicBezTo>
                        <a:pt x="448433" y="1069792"/>
                        <a:pt x="490437" y="1178282"/>
                        <a:pt x="616264" y="1228288"/>
                      </a:cubicBezTo>
                      <a:close/>
                      <a:moveTo>
                        <a:pt x="681414" y="916440"/>
                      </a:moveTo>
                      <a:lnTo>
                        <a:pt x="681414" y="1224764"/>
                      </a:lnTo>
                      <a:cubicBezTo>
                        <a:pt x="773806" y="1208476"/>
                        <a:pt x="867152" y="1061410"/>
                        <a:pt x="888011" y="950825"/>
                      </a:cubicBezTo>
                      <a:close/>
                      <a:moveTo>
                        <a:pt x="341562" y="311031"/>
                      </a:moveTo>
                      <a:cubicBezTo>
                        <a:pt x="382234" y="233592"/>
                        <a:pt x="420143" y="161869"/>
                        <a:pt x="457577" y="90717"/>
                      </a:cubicBezTo>
                      <a:cubicBezTo>
                        <a:pt x="365851" y="121826"/>
                        <a:pt x="283459" y="175709"/>
                        <a:pt x="218213" y="247308"/>
                      </a:cubicBezTo>
                      <a:close/>
                      <a:moveTo>
                        <a:pt x="1079274" y="247785"/>
                      </a:moveTo>
                      <a:cubicBezTo>
                        <a:pt x="1007550" y="172537"/>
                        <a:pt x="929064" y="120721"/>
                        <a:pt x="840386" y="91384"/>
                      </a:cubicBezTo>
                      <a:lnTo>
                        <a:pt x="955544" y="310459"/>
                      </a:lnTo>
                      <a:close/>
                      <a:moveTo>
                        <a:pt x="341657" y="977590"/>
                      </a:moveTo>
                      <a:lnTo>
                        <a:pt x="218595" y="1041122"/>
                      </a:lnTo>
                      <a:cubicBezTo>
                        <a:pt x="283650" y="1112226"/>
                        <a:pt x="365565" y="1165890"/>
                        <a:pt x="456720" y="1197237"/>
                      </a:cubicBezTo>
                      <a:cubicBezTo>
                        <a:pt x="419381" y="1126657"/>
                        <a:pt x="381853" y="1054933"/>
                        <a:pt x="341181" y="977495"/>
                      </a:cubicBezTo>
                      <a:close/>
                      <a:moveTo>
                        <a:pt x="1079654" y="1041122"/>
                      </a:moveTo>
                      <a:lnTo>
                        <a:pt x="955829" y="977971"/>
                      </a:lnTo>
                      <a:cubicBezTo>
                        <a:pt x="915634" y="1054171"/>
                        <a:pt x="877629" y="1126370"/>
                        <a:pt x="840006" y="1197617"/>
                      </a:cubicBezTo>
                      <a:cubicBezTo>
                        <a:pt x="931541" y="1166156"/>
                        <a:pt x="1013742" y="1112331"/>
                        <a:pt x="1079178" y="10410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1381" name="文本框 11">
                <a:extLst>
                  <a:ext uri="{FF2B5EF4-FFF2-40B4-BE49-F238E27FC236}">
                    <a16:creationId xmlns:a16="http://schemas.microsoft.com/office/drawing/2014/main" id="{224CAEF9-750A-D942-98A9-9BA5D2268118}"/>
                  </a:ext>
                </a:extLst>
              </p:cNvPr>
              <p:cNvSpPr txBox="1"/>
              <p:nvPr/>
            </p:nvSpPr>
            <p:spPr>
              <a:xfrm>
                <a:off x="5461522" y="3913155"/>
                <a:ext cx="1268957" cy="3781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600">
                    <a:gradFill>
                      <a:gsLst>
                        <a:gs pos="0">
                          <a:srgbClr val="FFC991"/>
                        </a:gs>
                        <a:gs pos="69381">
                          <a:srgbClr val="FFD4A0"/>
                        </a:gs>
                        <a:gs pos="33000">
                          <a:srgbClr val="92673D"/>
                        </a:gs>
                        <a:gs pos="100000">
                          <a:srgbClr val="FFD193"/>
                        </a:gs>
                      </a:gsLst>
                      <a:path path="circle">
                        <a:fillToRect r="100000" b="100000"/>
                      </a:path>
                    </a:gradFill>
                    <a:effectLst>
                      <a:outerShdw blurRad="63500" dist="25400" dir="2700000" sx="96000" sy="96000" algn="tl">
                        <a:srgbClr val="A57A4E">
                          <a:alpha val="20000"/>
                        </a:srgbClr>
                      </a:outerShdw>
                    </a:effectLst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  <p:sp>
            <p:nvSpPr>
              <p:cNvPr id="1382" name="矩形: 圆角 1381">
                <a:extLst>
                  <a:ext uri="{FF2B5EF4-FFF2-40B4-BE49-F238E27FC236}">
                    <a16:creationId xmlns:a16="http://schemas.microsoft.com/office/drawing/2014/main" id="{5F057DA9-4677-6CFC-57BA-031439CBEA03}"/>
                  </a:ext>
                </a:extLst>
              </p:cNvPr>
              <p:cNvSpPr/>
              <p:nvPr/>
            </p:nvSpPr>
            <p:spPr>
              <a:xfrm>
                <a:off x="5461407" y="3938093"/>
                <a:ext cx="1269190" cy="338851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bg1"/>
                </a:solidFill>
              </a:ln>
              <a:effectLst>
                <a:outerShdw blurRad="127000" dist="1905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000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BFF6033-9F25-9B04-0A18-7061E5F90F14}"/>
              </a:ext>
            </a:extLst>
          </p:cNvPr>
          <p:cNvGrpSpPr/>
          <p:nvPr/>
        </p:nvGrpSpPr>
        <p:grpSpPr>
          <a:xfrm>
            <a:off x="8607241" y="883028"/>
            <a:ext cx="2256560" cy="129101"/>
            <a:chOff x="8607241" y="640264"/>
            <a:chExt cx="2256560" cy="129101"/>
          </a:xfrm>
          <a:solidFill>
            <a:schemeClr val="accent1"/>
          </a:solidFill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7B3081F-C519-5CB4-6EB1-7C972C162595}"/>
                </a:ext>
              </a:extLst>
            </p:cNvPr>
            <p:cNvSpPr txBox="1"/>
            <p:nvPr/>
          </p:nvSpPr>
          <p:spPr>
            <a:xfrm>
              <a:off x="8607241" y="646673"/>
              <a:ext cx="546537" cy="122692"/>
            </a:xfrm>
            <a:custGeom>
              <a:avLst/>
              <a:gdLst/>
              <a:ahLst/>
              <a:cxnLst/>
              <a:rect l="l" t="t" r="r" b="b"/>
              <a:pathLst>
                <a:path w="546537" h="122692">
                  <a:moveTo>
                    <a:pt x="351503" y="15890"/>
                  </a:moveTo>
                  <a:lnTo>
                    <a:pt x="346891" y="59007"/>
                  </a:lnTo>
                  <a:lnTo>
                    <a:pt x="389146" y="59007"/>
                  </a:lnTo>
                  <a:lnTo>
                    <a:pt x="393790" y="15890"/>
                  </a:lnTo>
                  <a:close/>
                  <a:moveTo>
                    <a:pt x="208626" y="15890"/>
                  </a:moveTo>
                  <a:lnTo>
                    <a:pt x="198971" y="106942"/>
                  </a:lnTo>
                  <a:lnTo>
                    <a:pt x="241366" y="106942"/>
                  </a:lnTo>
                  <a:lnTo>
                    <a:pt x="251055" y="15890"/>
                  </a:lnTo>
                  <a:close/>
                  <a:moveTo>
                    <a:pt x="469938" y="0"/>
                  </a:moveTo>
                  <a:lnTo>
                    <a:pt x="486407" y="0"/>
                  </a:lnTo>
                  <a:lnTo>
                    <a:pt x="480188" y="59752"/>
                  </a:lnTo>
                  <a:lnTo>
                    <a:pt x="528403" y="0"/>
                  </a:lnTo>
                  <a:lnTo>
                    <a:pt x="546537" y="0"/>
                  </a:lnTo>
                  <a:lnTo>
                    <a:pt x="498741" y="60313"/>
                  </a:lnTo>
                  <a:lnTo>
                    <a:pt x="536025" y="122692"/>
                  </a:lnTo>
                  <a:lnTo>
                    <a:pt x="517940" y="122692"/>
                  </a:lnTo>
                  <a:lnTo>
                    <a:pt x="480116" y="60446"/>
                  </a:lnTo>
                  <a:lnTo>
                    <a:pt x="473637" y="122692"/>
                  </a:lnTo>
                  <a:lnTo>
                    <a:pt x="457200" y="122692"/>
                  </a:lnTo>
                  <a:close/>
                  <a:moveTo>
                    <a:pt x="336590" y="0"/>
                  </a:moveTo>
                  <a:lnTo>
                    <a:pt x="411785" y="0"/>
                  </a:lnTo>
                  <a:lnTo>
                    <a:pt x="405595" y="60450"/>
                  </a:lnTo>
                  <a:lnTo>
                    <a:pt x="404059" y="74757"/>
                  </a:lnTo>
                  <a:lnTo>
                    <a:pt x="389079" y="74757"/>
                  </a:lnTo>
                  <a:lnTo>
                    <a:pt x="401974" y="122692"/>
                  </a:lnTo>
                  <a:lnTo>
                    <a:pt x="385706" y="122692"/>
                  </a:lnTo>
                  <a:lnTo>
                    <a:pt x="372811" y="74757"/>
                  </a:lnTo>
                  <a:lnTo>
                    <a:pt x="345333" y="74757"/>
                  </a:lnTo>
                  <a:lnTo>
                    <a:pt x="340287" y="122692"/>
                  </a:lnTo>
                  <a:lnTo>
                    <a:pt x="323850" y="122692"/>
                  </a:lnTo>
                  <a:lnTo>
                    <a:pt x="335063" y="14341"/>
                  </a:lnTo>
                  <a:close/>
                  <a:moveTo>
                    <a:pt x="203045" y="0"/>
                  </a:moveTo>
                  <a:lnTo>
                    <a:pt x="269051" y="0"/>
                  </a:lnTo>
                  <a:lnTo>
                    <a:pt x="256279" y="122692"/>
                  </a:lnTo>
                  <a:lnTo>
                    <a:pt x="180975" y="122692"/>
                  </a:lnTo>
                  <a:lnTo>
                    <a:pt x="192512" y="10984"/>
                  </a:lnTo>
                  <a:close/>
                  <a:moveTo>
                    <a:pt x="0" y="0"/>
                  </a:moveTo>
                  <a:lnTo>
                    <a:pt x="16406" y="0"/>
                  </a:lnTo>
                  <a:lnTo>
                    <a:pt x="29997" y="95447"/>
                  </a:lnTo>
                  <a:lnTo>
                    <a:pt x="60775" y="0"/>
                  </a:lnTo>
                  <a:lnTo>
                    <a:pt x="76824" y="0"/>
                  </a:lnTo>
                  <a:lnTo>
                    <a:pt x="89748" y="95447"/>
                  </a:lnTo>
                  <a:lnTo>
                    <a:pt x="121192" y="0"/>
                  </a:lnTo>
                  <a:lnTo>
                    <a:pt x="137412" y="0"/>
                  </a:lnTo>
                  <a:lnTo>
                    <a:pt x="95503" y="122692"/>
                  </a:lnTo>
                  <a:lnTo>
                    <a:pt x="77682" y="122692"/>
                  </a:lnTo>
                  <a:lnTo>
                    <a:pt x="65321" y="31308"/>
                  </a:lnTo>
                  <a:lnTo>
                    <a:pt x="35940" y="122692"/>
                  </a:lnTo>
                  <a:lnTo>
                    <a:pt x="18121" y="12269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sz="1100" b="1" spc="300" dirty="0"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12D832A-6790-8008-1AF6-46A8F4D493DC}"/>
                </a:ext>
              </a:extLst>
            </p:cNvPr>
            <p:cNvSpPr txBox="1"/>
            <p:nvPr/>
          </p:nvSpPr>
          <p:spPr>
            <a:xfrm>
              <a:off x="9513192" y="640264"/>
              <a:ext cx="498352" cy="122692"/>
            </a:xfrm>
            <a:custGeom>
              <a:avLst/>
              <a:gdLst/>
              <a:ahLst/>
              <a:cxnLst/>
              <a:rect l="l" t="t" r="r" b="b"/>
              <a:pathLst>
                <a:path w="498352" h="122692">
                  <a:moveTo>
                    <a:pt x="27653" y="15890"/>
                  </a:moveTo>
                  <a:lnTo>
                    <a:pt x="23041" y="59007"/>
                  </a:lnTo>
                  <a:lnTo>
                    <a:pt x="65296" y="59007"/>
                  </a:lnTo>
                  <a:lnTo>
                    <a:pt x="69940" y="15890"/>
                  </a:lnTo>
                  <a:close/>
                  <a:moveTo>
                    <a:pt x="411102" y="0"/>
                  </a:moveTo>
                  <a:lnTo>
                    <a:pt x="498352" y="0"/>
                  </a:lnTo>
                  <a:lnTo>
                    <a:pt x="496791" y="15890"/>
                  </a:lnTo>
                  <a:lnTo>
                    <a:pt x="461332" y="15890"/>
                  </a:lnTo>
                  <a:lnTo>
                    <a:pt x="450120" y="122692"/>
                  </a:lnTo>
                  <a:lnTo>
                    <a:pt x="433683" y="122692"/>
                  </a:lnTo>
                  <a:lnTo>
                    <a:pt x="444896" y="15890"/>
                  </a:lnTo>
                  <a:lnTo>
                    <a:pt x="409575" y="15890"/>
                  </a:lnTo>
                  <a:close/>
                  <a:moveTo>
                    <a:pt x="287561" y="0"/>
                  </a:moveTo>
                  <a:lnTo>
                    <a:pt x="362899" y="0"/>
                  </a:lnTo>
                  <a:lnTo>
                    <a:pt x="360363" y="25561"/>
                  </a:lnTo>
                  <a:lnTo>
                    <a:pt x="343923" y="25561"/>
                  </a:lnTo>
                  <a:lnTo>
                    <a:pt x="344903" y="15890"/>
                  </a:lnTo>
                  <a:lnTo>
                    <a:pt x="302476" y="15890"/>
                  </a:lnTo>
                  <a:lnTo>
                    <a:pt x="298705" y="51020"/>
                  </a:lnTo>
                  <a:lnTo>
                    <a:pt x="357572" y="51020"/>
                  </a:lnTo>
                  <a:lnTo>
                    <a:pt x="351663" y="108384"/>
                  </a:lnTo>
                  <a:lnTo>
                    <a:pt x="350125" y="122692"/>
                  </a:lnTo>
                  <a:lnTo>
                    <a:pt x="278520" y="122692"/>
                  </a:lnTo>
                  <a:lnTo>
                    <a:pt x="276225" y="106942"/>
                  </a:lnTo>
                  <a:lnTo>
                    <a:pt x="335214" y="106942"/>
                  </a:lnTo>
                  <a:lnTo>
                    <a:pt x="339577" y="66908"/>
                  </a:lnTo>
                  <a:lnTo>
                    <a:pt x="280710" y="66908"/>
                  </a:lnTo>
                  <a:close/>
                  <a:moveTo>
                    <a:pt x="155615" y="0"/>
                  </a:moveTo>
                  <a:lnTo>
                    <a:pt x="229127" y="0"/>
                  </a:lnTo>
                  <a:lnTo>
                    <a:pt x="227569" y="15890"/>
                  </a:lnTo>
                  <a:lnTo>
                    <a:pt x="170526" y="15890"/>
                  </a:lnTo>
                  <a:lnTo>
                    <a:pt x="166617" y="51721"/>
                  </a:lnTo>
                  <a:lnTo>
                    <a:pt x="217074" y="51721"/>
                  </a:lnTo>
                  <a:lnTo>
                    <a:pt x="215514" y="67609"/>
                  </a:lnTo>
                  <a:lnTo>
                    <a:pt x="165061" y="67609"/>
                  </a:lnTo>
                  <a:lnTo>
                    <a:pt x="160871" y="106942"/>
                  </a:lnTo>
                  <a:lnTo>
                    <a:pt x="219597" y="106942"/>
                  </a:lnTo>
                  <a:lnTo>
                    <a:pt x="214402" y="122692"/>
                  </a:lnTo>
                  <a:lnTo>
                    <a:pt x="142875" y="122692"/>
                  </a:lnTo>
                  <a:lnTo>
                    <a:pt x="148621" y="66060"/>
                  </a:lnTo>
                  <a:lnTo>
                    <a:pt x="150023" y="52886"/>
                  </a:lnTo>
                  <a:lnTo>
                    <a:pt x="154088" y="14341"/>
                  </a:lnTo>
                  <a:close/>
                  <a:moveTo>
                    <a:pt x="12740" y="0"/>
                  </a:moveTo>
                  <a:lnTo>
                    <a:pt x="87935" y="0"/>
                  </a:lnTo>
                  <a:lnTo>
                    <a:pt x="81745" y="60450"/>
                  </a:lnTo>
                  <a:lnTo>
                    <a:pt x="80209" y="74757"/>
                  </a:lnTo>
                  <a:lnTo>
                    <a:pt x="65229" y="74757"/>
                  </a:lnTo>
                  <a:lnTo>
                    <a:pt x="78124" y="122692"/>
                  </a:lnTo>
                  <a:lnTo>
                    <a:pt x="61856" y="122692"/>
                  </a:lnTo>
                  <a:lnTo>
                    <a:pt x="48961" y="74757"/>
                  </a:lnTo>
                  <a:lnTo>
                    <a:pt x="21483" y="74757"/>
                  </a:lnTo>
                  <a:lnTo>
                    <a:pt x="16437" y="122692"/>
                  </a:lnTo>
                  <a:lnTo>
                    <a:pt x="0" y="122692"/>
                  </a:lnTo>
                  <a:lnTo>
                    <a:pt x="11213" y="1434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00" b="1" spc="300" dirty="0"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02E1F8D-87D9-8ACB-D39E-A3DE6A3CF5D9}"/>
                </a:ext>
              </a:extLst>
            </p:cNvPr>
            <p:cNvSpPr txBox="1"/>
            <p:nvPr/>
          </p:nvSpPr>
          <p:spPr>
            <a:xfrm>
              <a:off x="10334907" y="640264"/>
              <a:ext cx="528894" cy="122692"/>
            </a:xfrm>
            <a:custGeom>
              <a:avLst/>
              <a:gdLst/>
              <a:ahLst/>
              <a:cxnLst/>
              <a:rect l="l" t="t" r="r" b="b"/>
              <a:pathLst>
                <a:path w="528894" h="122692">
                  <a:moveTo>
                    <a:pt x="27651" y="15890"/>
                  </a:moveTo>
                  <a:lnTo>
                    <a:pt x="22059" y="67417"/>
                  </a:lnTo>
                  <a:lnTo>
                    <a:pt x="64457" y="67417"/>
                  </a:lnTo>
                  <a:lnTo>
                    <a:pt x="70080" y="15890"/>
                  </a:lnTo>
                  <a:close/>
                  <a:moveTo>
                    <a:pt x="344440" y="14770"/>
                  </a:moveTo>
                  <a:lnTo>
                    <a:pt x="319864" y="76949"/>
                  </a:lnTo>
                  <a:lnTo>
                    <a:pt x="356250" y="76949"/>
                  </a:lnTo>
                  <a:close/>
                  <a:moveTo>
                    <a:pt x="428625" y="0"/>
                  </a:moveTo>
                  <a:lnTo>
                    <a:pt x="446103" y="0"/>
                  </a:lnTo>
                  <a:lnTo>
                    <a:pt x="473015" y="56764"/>
                  </a:lnTo>
                  <a:lnTo>
                    <a:pt x="511535" y="0"/>
                  </a:lnTo>
                  <a:lnTo>
                    <a:pt x="528894" y="0"/>
                  </a:lnTo>
                  <a:lnTo>
                    <a:pt x="480131" y="71772"/>
                  </a:lnTo>
                  <a:lnTo>
                    <a:pt x="478794" y="73712"/>
                  </a:lnTo>
                  <a:lnTo>
                    <a:pt x="473512" y="122692"/>
                  </a:lnTo>
                  <a:lnTo>
                    <a:pt x="457077" y="122692"/>
                  </a:lnTo>
                  <a:lnTo>
                    <a:pt x="462404" y="71212"/>
                  </a:lnTo>
                  <a:close/>
                  <a:moveTo>
                    <a:pt x="335084" y="0"/>
                  </a:moveTo>
                  <a:lnTo>
                    <a:pt x="357458" y="0"/>
                  </a:lnTo>
                  <a:lnTo>
                    <a:pt x="381394" y="122692"/>
                  </a:lnTo>
                  <a:lnTo>
                    <a:pt x="365048" y="122692"/>
                  </a:lnTo>
                  <a:lnTo>
                    <a:pt x="359161" y="92838"/>
                  </a:lnTo>
                  <a:lnTo>
                    <a:pt x="314071" y="92838"/>
                  </a:lnTo>
                  <a:lnTo>
                    <a:pt x="301877" y="122692"/>
                  </a:lnTo>
                  <a:lnTo>
                    <a:pt x="285750" y="122692"/>
                  </a:lnTo>
                  <a:close/>
                  <a:moveTo>
                    <a:pt x="155613" y="0"/>
                  </a:moveTo>
                  <a:lnTo>
                    <a:pt x="172082" y="0"/>
                  </a:lnTo>
                  <a:lnTo>
                    <a:pt x="160871" y="106942"/>
                  </a:lnTo>
                  <a:lnTo>
                    <a:pt x="219597" y="106942"/>
                  </a:lnTo>
                  <a:lnTo>
                    <a:pt x="214402" y="122692"/>
                  </a:lnTo>
                  <a:lnTo>
                    <a:pt x="142875" y="122692"/>
                  </a:lnTo>
                  <a:close/>
                  <a:moveTo>
                    <a:pt x="12740" y="0"/>
                  </a:moveTo>
                  <a:lnTo>
                    <a:pt x="88076" y="0"/>
                  </a:lnTo>
                  <a:lnTo>
                    <a:pt x="80905" y="68859"/>
                  </a:lnTo>
                  <a:lnTo>
                    <a:pt x="79367" y="83167"/>
                  </a:lnTo>
                  <a:lnTo>
                    <a:pt x="20639" y="83167"/>
                  </a:lnTo>
                  <a:lnTo>
                    <a:pt x="16435" y="122692"/>
                  </a:lnTo>
                  <a:lnTo>
                    <a:pt x="0" y="122692"/>
                  </a:lnTo>
                  <a:lnTo>
                    <a:pt x="11213" y="1434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100" b="1" spc="300">
                  <a:solidFill>
                    <a:srgbClr val="294CFD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defRPr>
              </a:lvl1pPr>
            </a:lstStyle>
            <a:p>
              <a:endParaRPr lang="en-US" altLang="zh-CN" dirty="0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4224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" name="矩形 1139">
            <a:extLst>
              <a:ext uri="{FF2B5EF4-FFF2-40B4-BE49-F238E27FC236}">
                <a16:creationId xmlns:a16="http://schemas.microsoft.com/office/drawing/2014/main" id="{640E0592-EDDA-26EA-17E2-CBB002498DA5}"/>
              </a:ext>
            </a:extLst>
          </p:cNvPr>
          <p:cNvSpPr/>
          <p:nvPr/>
        </p:nvSpPr>
        <p:spPr>
          <a:xfrm>
            <a:off x="0" y="4354831"/>
            <a:ext cx="12192000" cy="25293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gradFill>
                <a:gsLst>
                  <a:gs pos="38000">
                    <a:srgbClr val="FD7028"/>
                  </a:gs>
                  <a:gs pos="100000">
                    <a:srgbClr val="D6DEDC">
                      <a:alpha val="0"/>
                    </a:srgbClr>
                  </a:gs>
                </a:gsLst>
                <a:lin ang="0" scaled="0"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41" name="圆: 空心 1140">
            <a:extLst>
              <a:ext uri="{FF2B5EF4-FFF2-40B4-BE49-F238E27FC236}">
                <a16:creationId xmlns:a16="http://schemas.microsoft.com/office/drawing/2014/main" id="{4F1AEF2E-6BDB-8E0E-0A5A-6A520DD084CE}"/>
              </a:ext>
            </a:extLst>
          </p:cNvPr>
          <p:cNvSpPr/>
          <p:nvPr/>
        </p:nvSpPr>
        <p:spPr>
          <a:xfrm>
            <a:off x="394720" y="622829"/>
            <a:ext cx="658094" cy="658094"/>
          </a:xfrm>
          <a:prstGeom prst="donut">
            <a:avLst>
              <a:gd name="adj" fmla="val 1871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142" name="直接连接符 1141">
            <a:extLst>
              <a:ext uri="{FF2B5EF4-FFF2-40B4-BE49-F238E27FC236}">
                <a16:creationId xmlns:a16="http://schemas.microsoft.com/office/drawing/2014/main" id="{A641DF68-5DB6-DED3-D6A0-7642085E1B99}"/>
              </a:ext>
            </a:extLst>
          </p:cNvPr>
          <p:cNvCxnSpPr/>
          <p:nvPr/>
        </p:nvCxnSpPr>
        <p:spPr>
          <a:xfrm>
            <a:off x="0" y="511918"/>
            <a:ext cx="12192000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18000"/>
              </a:sysClr>
            </a:solidFill>
            <a:prstDash val="solid"/>
            <a:miter lim="800000"/>
          </a:ln>
          <a:effectLst/>
        </p:spPr>
      </p:cxnSp>
      <p:sp>
        <p:nvSpPr>
          <p:cNvPr id="1145" name="圆: 空心 1144">
            <a:extLst>
              <a:ext uri="{FF2B5EF4-FFF2-40B4-BE49-F238E27FC236}">
                <a16:creationId xmlns:a16="http://schemas.microsoft.com/office/drawing/2014/main" id="{D1CEAA28-88C0-9925-B3DB-C65C8F945E44}"/>
              </a:ext>
            </a:extLst>
          </p:cNvPr>
          <p:cNvSpPr/>
          <p:nvPr/>
        </p:nvSpPr>
        <p:spPr>
          <a:xfrm>
            <a:off x="8838396" y="2244675"/>
            <a:ext cx="5741305" cy="5741305"/>
          </a:xfrm>
          <a:prstGeom prst="donut">
            <a:avLst>
              <a:gd name="adj" fmla="val 12554"/>
            </a:avLst>
          </a:prstGeom>
          <a:solidFill>
            <a:srgbClr val="ED7D31">
              <a:alpha val="3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149" name="直接连接符 1148">
            <a:extLst>
              <a:ext uri="{FF2B5EF4-FFF2-40B4-BE49-F238E27FC236}">
                <a16:creationId xmlns:a16="http://schemas.microsoft.com/office/drawing/2014/main" id="{C55626A2-EDA6-3115-095F-76B5ABFF7D50}"/>
              </a:ext>
            </a:extLst>
          </p:cNvPr>
          <p:cNvCxnSpPr>
            <a:cxnSpLocks/>
          </p:cNvCxnSpPr>
          <p:nvPr/>
        </p:nvCxnSpPr>
        <p:spPr>
          <a:xfrm>
            <a:off x="11726935" y="-146158"/>
            <a:ext cx="0" cy="7004158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18000"/>
              </a:sysClr>
            </a:solidFill>
            <a:prstDash val="solid"/>
            <a:miter lim="800000"/>
          </a:ln>
          <a:effectLst/>
        </p:spPr>
      </p:cxnSp>
      <p:cxnSp>
        <p:nvCxnSpPr>
          <p:cNvPr id="1152" name="直接连接符 1151">
            <a:extLst>
              <a:ext uri="{FF2B5EF4-FFF2-40B4-BE49-F238E27FC236}">
                <a16:creationId xmlns:a16="http://schemas.microsoft.com/office/drawing/2014/main" id="{90CF4CE0-3FFD-D5E5-85FE-941CB573A6DE}"/>
              </a:ext>
            </a:extLst>
          </p:cNvPr>
          <p:cNvCxnSpPr/>
          <p:nvPr/>
        </p:nvCxnSpPr>
        <p:spPr>
          <a:xfrm>
            <a:off x="152400" y="664318"/>
            <a:ext cx="12192000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18000"/>
              </a:sysClr>
            </a:solidFill>
            <a:prstDash val="solid"/>
            <a:miter lim="800000"/>
          </a:ln>
          <a:effectLst/>
        </p:spPr>
      </p:cxnSp>
      <p:grpSp>
        <p:nvGrpSpPr>
          <p:cNvPr id="1352" name="组合 1351">
            <a:extLst>
              <a:ext uri="{FF2B5EF4-FFF2-40B4-BE49-F238E27FC236}">
                <a16:creationId xmlns:a16="http://schemas.microsoft.com/office/drawing/2014/main" id="{5C981EEE-2FB7-F308-110E-3ADA8C514241}"/>
              </a:ext>
            </a:extLst>
          </p:cNvPr>
          <p:cNvGrpSpPr/>
          <p:nvPr/>
        </p:nvGrpSpPr>
        <p:grpSpPr>
          <a:xfrm>
            <a:off x="1069146" y="624221"/>
            <a:ext cx="4202185" cy="551946"/>
            <a:chOff x="384366" y="624221"/>
            <a:chExt cx="4202185" cy="551946"/>
          </a:xfrm>
        </p:grpSpPr>
        <p:sp>
          <p:nvSpPr>
            <p:cNvPr id="1150" name="文本框 6">
              <a:extLst>
                <a:ext uri="{FF2B5EF4-FFF2-40B4-BE49-F238E27FC236}">
                  <a16:creationId xmlns:a16="http://schemas.microsoft.com/office/drawing/2014/main" id="{C14B37BD-236B-CCFE-D9FB-DD3EAE7B6722}"/>
                </a:ext>
              </a:extLst>
            </p:cNvPr>
            <p:cNvSpPr txBox="1"/>
            <p:nvPr/>
          </p:nvSpPr>
          <p:spPr>
            <a:xfrm>
              <a:off x="384366" y="624221"/>
              <a:ext cx="1511564" cy="551946"/>
            </a:xfrm>
            <a:prstGeom prst="rect">
              <a:avLst/>
            </a:prstGeom>
            <a:noFill/>
            <a:effectLst>
              <a:outerShdw blurRad="596900" algn="ctr" rotWithShape="0">
                <a:prstClr val="black">
                  <a:alpha val="16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调查分析</a:t>
              </a:r>
            </a:p>
          </p:txBody>
        </p:sp>
        <p:sp>
          <p:nvSpPr>
            <p:cNvPr id="1346" name="矩形 1345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  <a:extLst>
                <a:ext uri="{FF2B5EF4-FFF2-40B4-BE49-F238E27FC236}">
                  <a16:creationId xmlns:a16="http://schemas.microsoft.com/office/drawing/2014/main" id="{2C385602-568E-5308-05BC-F5401159678F}"/>
                </a:ext>
              </a:extLst>
            </p:cNvPr>
            <p:cNvSpPr/>
            <p:nvPr/>
          </p:nvSpPr>
          <p:spPr>
            <a:xfrm>
              <a:off x="1617926" y="814524"/>
              <a:ext cx="2968625" cy="33845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  <a:defRPr/>
              </a:pPr>
              <a:r>
                <a:rPr lang="en-US" altLang="zh-CN" sz="1400" dirty="0">
                  <a:solidFill>
                    <a:schemeClr val="tx1">
                      <a:alpha val="78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Analysis of the</a:t>
              </a:r>
            </a:p>
          </p:txBody>
        </p:sp>
      </p:grpSp>
      <p:grpSp>
        <p:nvGrpSpPr>
          <p:cNvPr id="1399" name="组合 1398">
            <a:extLst>
              <a:ext uri="{FF2B5EF4-FFF2-40B4-BE49-F238E27FC236}">
                <a16:creationId xmlns:a16="http://schemas.microsoft.com/office/drawing/2014/main" id="{56841301-A328-9029-9E2A-E2D853173A47}"/>
              </a:ext>
            </a:extLst>
          </p:cNvPr>
          <p:cNvGrpSpPr/>
          <p:nvPr/>
        </p:nvGrpSpPr>
        <p:grpSpPr>
          <a:xfrm>
            <a:off x="11641850" y="1492813"/>
            <a:ext cx="195227" cy="725013"/>
            <a:chOff x="11534926" y="1546537"/>
            <a:chExt cx="195227" cy="725013"/>
          </a:xfrm>
        </p:grpSpPr>
        <p:sp>
          <p:nvSpPr>
            <p:cNvPr id="1123" name="圆: 空心 1122">
              <a:extLst>
                <a:ext uri="{FF2B5EF4-FFF2-40B4-BE49-F238E27FC236}">
                  <a16:creationId xmlns:a16="http://schemas.microsoft.com/office/drawing/2014/main" id="{AF158B58-765F-C51D-5F33-1F01F38D2732}"/>
                </a:ext>
              </a:extLst>
            </p:cNvPr>
            <p:cNvSpPr/>
            <p:nvPr/>
          </p:nvSpPr>
          <p:spPr>
            <a:xfrm>
              <a:off x="11534926" y="1546537"/>
              <a:ext cx="195227" cy="195227"/>
            </a:xfrm>
            <a:prstGeom prst="donut">
              <a:avLst>
                <a:gd name="adj" fmla="val 118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24" name="圆: 空心 1123">
              <a:extLst>
                <a:ext uri="{FF2B5EF4-FFF2-40B4-BE49-F238E27FC236}">
                  <a16:creationId xmlns:a16="http://schemas.microsoft.com/office/drawing/2014/main" id="{3B510BE7-D30A-D60E-C2B6-59D0575F6A5A}"/>
                </a:ext>
              </a:extLst>
            </p:cNvPr>
            <p:cNvSpPr/>
            <p:nvPr/>
          </p:nvSpPr>
          <p:spPr>
            <a:xfrm>
              <a:off x="11534926" y="1823356"/>
              <a:ext cx="195227" cy="195227"/>
            </a:xfrm>
            <a:prstGeom prst="donut">
              <a:avLst>
                <a:gd name="adj" fmla="val 118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25" name="圆: 空心 1124">
              <a:extLst>
                <a:ext uri="{FF2B5EF4-FFF2-40B4-BE49-F238E27FC236}">
                  <a16:creationId xmlns:a16="http://schemas.microsoft.com/office/drawing/2014/main" id="{8415CAD2-2D2A-FF92-CB88-75044A03D490}"/>
                </a:ext>
              </a:extLst>
            </p:cNvPr>
            <p:cNvSpPr/>
            <p:nvPr/>
          </p:nvSpPr>
          <p:spPr>
            <a:xfrm>
              <a:off x="11534926" y="2076323"/>
              <a:ext cx="195227" cy="195227"/>
            </a:xfrm>
            <a:prstGeom prst="donut">
              <a:avLst>
                <a:gd name="adj" fmla="val 118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EC33A509-248D-C842-8511-5631500BAA16}"/>
              </a:ext>
            </a:extLst>
          </p:cNvPr>
          <p:cNvSpPr/>
          <p:nvPr/>
        </p:nvSpPr>
        <p:spPr>
          <a:xfrm>
            <a:off x="336549" y="2275566"/>
            <a:ext cx="2795269" cy="3505838"/>
          </a:xfrm>
          <a:prstGeom prst="roundRect">
            <a:avLst>
              <a:gd name="adj" fmla="val 8080"/>
            </a:avLst>
          </a:prstGeom>
          <a:solidFill>
            <a:schemeClr val="accent1"/>
          </a:solidFill>
          <a:ln w="19050" cap="flat" cmpd="sng" algn="ctr">
            <a:noFill/>
            <a:prstDash val="solid"/>
            <a:miter lim="800000"/>
          </a:ln>
          <a:effectLst>
            <a:outerShdw blurRad="558800" dist="38100" dir="2700000" algn="tl" rotWithShape="0">
              <a:srgbClr val="E83D17">
                <a:alpha val="31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2D2F0BEE-1DC9-B593-A96F-7966B8634855}"/>
              </a:ext>
            </a:extLst>
          </p:cNvPr>
          <p:cNvSpPr/>
          <p:nvPr/>
        </p:nvSpPr>
        <p:spPr>
          <a:xfrm>
            <a:off x="3226676" y="2275566"/>
            <a:ext cx="2795269" cy="3505838"/>
          </a:xfrm>
          <a:prstGeom prst="roundRect">
            <a:avLst>
              <a:gd name="adj" fmla="val 8080"/>
            </a:avLst>
          </a:prstGeom>
          <a:solidFill>
            <a:schemeClr val="accent1"/>
          </a:solidFill>
          <a:ln w="19050" cap="flat" cmpd="sng" algn="ctr">
            <a:noFill/>
            <a:prstDash val="solid"/>
            <a:miter lim="800000"/>
          </a:ln>
          <a:effectLst>
            <a:outerShdw blurRad="558800" dist="38100" dir="2700000" algn="tl" rotWithShape="0">
              <a:srgbClr val="E83D17">
                <a:alpha val="31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007BDE0F-5865-1ECD-07AB-073486471531}"/>
              </a:ext>
            </a:extLst>
          </p:cNvPr>
          <p:cNvSpPr/>
          <p:nvPr/>
        </p:nvSpPr>
        <p:spPr>
          <a:xfrm>
            <a:off x="6116803" y="2275566"/>
            <a:ext cx="2795269" cy="3505838"/>
          </a:xfrm>
          <a:prstGeom prst="roundRect">
            <a:avLst>
              <a:gd name="adj" fmla="val 8080"/>
            </a:avLst>
          </a:prstGeom>
          <a:solidFill>
            <a:schemeClr val="accent1"/>
          </a:solidFill>
          <a:ln w="19050" cap="flat" cmpd="sng" algn="ctr">
            <a:noFill/>
            <a:prstDash val="solid"/>
            <a:miter lim="800000"/>
          </a:ln>
          <a:effectLst>
            <a:outerShdw blurRad="558800" dist="38100" dir="2700000" algn="tl" rotWithShape="0">
              <a:srgbClr val="E83D17">
                <a:alpha val="31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F71B25DC-4921-28DC-0E0F-7BA7777FE8CD}"/>
              </a:ext>
            </a:extLst>
          </p:cNvPr>
          <p:cNvSpPr/>
          <p:nvPr/>
        </p:nvSpPr>
        <p:spPr>
          <a:xfrm>
            <a:off x="9006929" y="2275566"/>
            <a:ext cx="2795269" cy="3505838"/>
          </a:xfrm>
          <a:prstGeom prst="roundRect">
            <a:avLst>
              <a:gd name="adj" fmla="val 8080"/>
            </a:avLst>
          </a:prstGeom>
          <a:solidFill>
            <a:schemeClr val="accent1"/>
          </a:solidFill>
          <a:ln w="19050" cap="flat" cmpd="sng" algn="ctr">
            <a:noFill/>
            <a:prstDash val="solid"/>
            <a:miter lim="800000"/>
          </a:ln>
          <a:effectLst>
            <a:outerShdw blurRad="558800" dist="38100" dir="2700000" algn="tl" rotWithShape="0">
              <a:srgbClr val="E83D17">
                <a:alpha val="31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DD2990DE-DB8C-5A57-310F-D15C83664018}"/>
              </a:ext>
            </a:extLst>
          </p:cNvPr>
          <p:cNvSpPr/>
          <p:nvPr/>
        </p:nvSpPr>
        <p:spPr>
          <a:xfrm>
            <a:off x="698536" y="1904120"/>
            <a:ext cx="1921432" cy="6274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55600" dist="76200" dir="13500000" algn="b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6" name="文本框 8">
            <a:extLst>
              <a:ext uri="{FF2B5EF4-FFF2-40B4-BE49-F238E27FC236}">
                <a16:creationId xmlns:a16="http://schemas.microsoft.com/office/drawing/2014/main" id="{E2B91784-F7C8-83AB-BA5E-3DA91B846C1E}"/>
              </a:ext>
            </a:extLst>
          </p:cNvPr>
          <p:cNvSpPr txBox="1"/>
          <p:nvPr/>
        </p:nvSpPr>
        <p:spPr>
          <a:xfrm>
            <a:off x="556893" y="2017771"/>
            <a:ext cx="2204719" cy="400110"/>
          </a:xfrm>
          <a:prstGeom prst="rect">
            <a:avLst/>
          </a:prstGeom>
          <a:noFill/>
          <a:effectLst>
            <a:outerShdw blurRad="190500" dist="127000" dir="5400000" sx="91000" sy="91000" algn="t" rotWithShape="0">
              <a:srgbClr val="FFD4A0">
                <a:alpha val="30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FFC991"/>
                    </a:gs>
                    <a:gs pos="69381">
                      <a:srgbClr val="FFD4A0"/>
                    </a:gs>
                    <a:gs pos="33000">
                      <a:srgbClr val="92673D"/>
                    </a:gs>
                    <a:gs pos="100000">
                      <a:srgbClr val="FFD193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63500" dist="25400" dir="2700000" sx="96000" sy="96000" algn="tl">
                    <a:srgbClr val="A57A4E">
                      <a:alpha val="2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单击添加标题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7D58A8D-2883-93DA-0F13-B8CD8FB498CA}"/>
              </a:ext>
            </a:extLst>
          </p:cNvPr>
          <p:cNvGrpSpPr/>
          <p:nvPr/>
        </p:nvGrpSpPr>
        <p:grpSpPr>
          <a:xfrm>
            <a:off x="3521951" y="1904120"/>
            <a:ext cx="2204719" cy="627412"/>
            <a:chOff x="556893" y="1904120"/>
            <a:chExt cx="2204719" cy="627412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9554251B-D4FF-50D9-7F45-FAEE8DD416C6}"/>
                </a:ext>
              </a:extLst>
            </p:cNvPr>
            <p:cNvSpPr/>
            <p:nvPr/>
          </p:nvSpPr>
          <p:spPr>
            <a:xfrm>
              <a:off x="698536" y="1904120"/>
              <a:ext cx="1921432" cy="62741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355600" dist="76200" dir="13500000" algn="b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" name="文本框 8">
              <a:extLst>
                <a:ext uri="{FF2B5EF4-FFF2-40B4-BE49-F238E27FC236}">
                  <a16:creationId xmlns:a16="http://schemas.microsoft.com/office/drawing/2014/main" id="{3B6140B6-4673-0BD8-E6BE-A5699C1FE504}"/>
                </a:ext>
              </a:extLst>
            </p:cNvPr>
            <p:cNvSpPr txBox="1"/>
            <p:nvPr/>
          </p:nvSpPr>
          <p:spPr>
            <a:xfrm>
              <a:off x="556893" y="2017771"/>
              <a:ext cx="2204719" cy="400110"/>
            </a:xfrm>
            <a:prstGeom prst="rect">
              <a:avLst/>
            </a:prstGeom>
            <a:noFill/>
            <a:effectLst>
              <a:outerShdw blurRad="190500" dist="127000" dir="5400000" sx="91000" sy="91000" algn="t" rotWithShape="0">
                <a:srgbClr val="FFD4A0">
                  <a:alpha val="30000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FFC991"/>
                      </a:gs>
                      <a:gs pos="69381">
                        <a:srgbClr val="FFD4A0"/>
                      </a:gs>
                      <a:gs pos="33000">
                        <a:srgbClr val="92673D"/>
                      </a:gs>
                      <a:gs pos="100000">
                        <a:srgbClr val="FFD193"/>
                      </a:gs>
                    </a:gsLst>
                    <a:path path="circle">
                      <a:fillToRect r="100000" b="100000"/>
                    </a:path>
                  </a:gradFill>
                  <a:effectLst>
                    <a:outerShdw blurRad="63500" dist="25400" dir="2700000" sx="96000" sy="96000" algn="tl">
                      <a:srgbClr val="A57A4E">
                        <a:alpha val="2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单击添加标题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353072B-513E-3FB2-5EEA-277D40937CD3}"/>
              </a:ext>
            </a:extLst>
          </p:cNvPr>
          <p:cNvGrpSpPr/>
          <p:nvPr/>
        </p:nvGrpSpPr>
        <p:grpSpPr>
          <a:xfrm>
            <a:off x="6412078" y="1904120"/>
            <a:ext cx="2204719" cy="627412"/>
            <a:chOff x="556893" y="1904120"/>
            <a:chExt cx="2204719" cy="627412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82964257-D87C-E95C-E541-12BF2D150F3C}"/>
                </a:ext>
              </a:extLst>
            </p:cNvPr>
            <p:cNvSpPr/>
            <p:nvPr/>
          </p:nvSpPr>
          <p:spPr>
            <a:xfrm>
              <a:off x="698536" y="1904120"/>
              <a:ext cx="1921432" cy="62741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355600" dist="76200" dir="13500000" algn="b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" name="文本框 8">
              <a:extLst>
                <a:ext uri="{FF2B5EF4-FFF2-40B4-BE49-F238E27FC236}">
                  <a16:creationId xmlns:a16="http://schemas.microsoft.com/office/drawing/2014/main" id="{5EFBABC9-5E96-5825-4952-7BC564DF5CDC}"/>
                </a:ext>
              </a:extLst>
            </p:cNvPr>
            <p:cNvSpPr txBox="1"/>
            <p:nvPr/>
          </p:nvSpPr>
          <p:spPr>
            <a:xfrm>
              <a:off x="556893" y="2017771"/>
              <a:ext cx="2204719" cy="400110"/>
            </a:xfrm>
            <a:prstGeom prst="rect">
              <a:avLst/>
            </a:prstGeom>
            <a:noFill/>
            <a:effectLst>
              <a:outerShdw blurRad="190500" dist="127000" dir="5400000" sx="91000" sy="91000" algn="t" rotWithShape="0">
                <a:srgbClr val="FFD4A0">
                  <a:alpha val="30000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FFC991"/>
                      </a:gs>
                      <a:gs pos="69381">
                        <a:srgbClr val="FFD4A0"/>
                      </a:gs>
                      <a:gs pos="33000">
                        <a:srgbClr val="92673D"/>
                      </a:gs>
                      <a:gs pos="100000">
                        <a:srgbClr val="FFD193"/>
                      </a:gs>
                    </a:gsLst>
                    <a:path path="circle">
                      <a:fillToRect r="100000" b="100000"/>
                    </a:path>
                  </a:gradFill>
                  <a:effectLst>
                    <a:outerShdw blurRad="63500" dist="25400" dir="2700000" sx="96000" sy="96000" algn="tl">
                      <a:srgbClr val="A57A4E">
                        <a:alpha val="2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单击添加标题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A4FEBFE-5961-DB65-58FE-BEDDC6D8278E}"/>
              </a:ext>
            </a:extLst>
          </p:cNvPr>
          <p:cNvGrpSpPr/>
          <p:nvPr/>
        </p:nvGrpSpPr>
        <p:grpSpPr>
          <a:xfrm>
            <a:off x="9253645" y="1904120"/>
            <a:ext cx="2204719" cy="627412"/>
            <a:chOff x="556893" y="1904120"/>
            <a:chExt cx="2204719" cy="627412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F25862AC-0FCF-67EB-6A1B-727F9281E7F2}"/>
                </a:ext>
              </a:extLst>
            </p:cNvPr>
            <p:cNvSpPr/>
            <p:nvPr/>
          </p:nvSpPr>
          <p:spPr>
            <a:xfrm>
              <a:off x="698536" y="1904120"/>
              <a:ext cx="1921432" cy="62741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355600" dist="76200" dir="13500000" algn="b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" name="文本框 8">
              <a:extLst>
                <a:ext uri="{FF2B5EF4-FFF2-40B4-BE49-F238E27FC236}">
                  <a16:creationId xmlns:a16="http://schemas.microsoft.com/office/drawing/2014/main" id="{098BD866-D5CD-F746-A21D-3BD98CFEFB14}"/>
                </a:ext>
              </a:extLst>
            </p:cNvPr>
            <p:cNvSpPr txBox="1"/>
            <p:nvPr/>
          </p:nvSpPr>
          <p:spPr>
            <a:xfrm>
              <a:off x="556893" y="2017771"/>
              <a:ext cx="2204719" cy="400110"/>
            </a:xfrm>
            <a:prstGeom prst="rect">
              <a:avLst/>
            </a:prstGeom>
            <a:noFill/>
            <a:effectLst>
              <a:outerShdw blurRad="190500" dist="127000" dir="5400000" sx="91000" sy="91000" algn="t" rotWithShape="0">
                <a:srgbClr val="FFD4A0">
                  <a:alpha val="30000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FFC991"/>
                      </a:gs>
                      <a:gs pos="69381">
                        <a:srgbClr val="FFD4A0"/>
                      </a:gs>
                      <a:gs pos="33000">
                        <a:srgbClr val="92673D"/>
                      </a:gs>
                      <a:gs pos="100000">
                        <a:srgbClr val="FFD193"/>
                      </a:gs>
                    </a:gsLst>
                    <a:path path="circle">
                      <a:fillToRect r="100000" b="100000"/>
                    </a:path>
                  </a:gradFill>
                  <a:effectLst>
                    <a:outerShdw blurRad="63500" dist="25400" dir="2700000" sx="96000" sy="96000" algn="tl">
                      <a:srgbClr val="A57A4E">
                        <a:alpha val="2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单击添加标题</a:t>
              </a: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1C2B32DA-7786-F129-BCEC-A57CA5C13A6E}"/>
              </a:ext>
            </a:extLst>
          </p:cNvPr>
          <p:cNvSpPr txBox="1"/>
          <p:nvPr/>
        </p:nvSpPr>
        <p:spPr>
          <a:xfrm>
            <a:off x="579436" y="2999466"/>
            <a:ext cx="2159632" cy="1755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effectLst/>
                <a:latin typeface="+mn-ea"/>
                <a:cs typeface="思源黑体 CN Normal" panose="020B0400000000000000" pitchFamily="34" charset="-122"/>
              </a:rPr>
              <a:t>单击此处输入你的正文，文字是您思想的提炼，为了最终演示发布的良好效果，请尽量言简意赅的阐述观点；单击此处输入你的正文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8573DD62-1F08-6F1E-399C-34C85180B998}"/>
              </a:ext>
            </a:extLst>
          </p:cNvPr>
          <p:cNvSpPr txBox="1"/>
          <p:nvPr/>
        </p:nvSpPr>
        <p:spPr>
          <a:xfrm>
            <a:off x="3544494" y="2999466"/>
            <a:ext cx="2159632" cy="1755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effectLst/>
                <a:latin typeface="+mn-ea"/>
                <a:cs typeface="思源黑体 CN Normal" panose="020B0400000000000000" pitchFamily="34" charset="-122"/>
              </a:rPr>
              <a:t>单击此处输入你的正文，文字是您思想的提炼，为了最终演示发布的良好效果，请尽量言简意赅的阐述观点；单击此处输入你的正文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4AFC48B6-B3F7-808B-8EAA-08169CA58892}"/>
              </a:ext>
            </a:extLst>
          </p:cNvPr>
          <p:cNvSpPr txBox="1"/>
          <p:nvPr/>
        </p:nvSpPr>
        <p:spPr>
          <a:xfrm>
            <a:off x="6300619" y="2999466"/>
            <a:ext cx="2427636" cy="1194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effectLst/>
                <a:latin typeface="+mn-ea"/>
                <a:cs typeface="思源黑体 CN Normal" panose="020B0400000000000000" pitchFamily="34" charset="-122"/>
              </a:rPr>
              <a:t>51PPT</a:t>
            </a:r>
            <a:r>
              <a:rPr lang="zh-CN" altLang="en-US" sz="1400" dirty="0">
                <a:solidFill>
                  <a:schemeClr val="bg1"/>
                </a:solidFill>
                <a:effectLst/>
                <a:latin typeface="+mn-ea"/>
                <a:cs typeface="思源黑体 CN Normal" panose="020B0400000000000000" pitchFamily="34" charset="-122"/>
              </a:rPr>
              <a:t>模板网，幻灯片演示模板及素材免费下载！</a:t>
            </a:r>
          </a:p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effectLst/>
                <a:latin typeface="+mn-ea"/>
                <a:cs typeface="思源黑体 CN Normal" panose="020B0400000000000000" pitchFamily="34" charset="-122"/>
              </a:rPr>
              <a:t>51PPT</a:t>
            </a:r>
            <a:r>
              <a:rPr lang="zh-CN" altLang="en-US" sz="1400" dirty="0">
                <a:solidFill>
                  <a:schemeClr val="bg1"/>
                </a:solidFill>
                <a:effectLst/>
                <a:latin typeface="+mn-ea"/>
                <a:cs typeface="思源黑体 CN Normal" panose="020B0400000000000000" pitchFamily="34" charset="-122"/>
              </a:rPr>
              <a:t>模板网 官网唯一网址：</a:t>
            </a:r>
            <a:r>
              <a:rPr lang="en-US" altLang="zh-CN" sz="1400" dirty="0">
                <a:solidFill>
                  <a:schemeClr val="bg1"/>
                </a:solidFill>
                <a:effectLst/>
                <a:latin typeface="+mn-ea"/>
                <a:cs typeface="思源黑体 CN Normal" panose="020B0400000000000000" pitchFamily="34" charset="-122"/>
              </a:rPr>
              <a:t>www.51pptmoban.com</a:t>
            </a:r>
            <a:endParaRPr lang="zh-CN" altLang="en-US" sz="1400" dirty="0">
              <a:solidFill>
                <a:schemeClr val="bg1"/>
              </a:solidFill>
              <a:effectLst/>
              <a:latin typeface="+mn-ea"/>
              <a:cs typeface="思源黑体 CN Normal" panose="020B0400000000000000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375A49FB-773D-AC14-7820-0BA04C040FF6}"/>
              </a:ext>
            </a:extLst>
          </p:cNvPr>
          <p:cNvSpPr txBox="1"/>
          <p:nvPr/>
        </p:nvSpPr>
        <p:spPr>
          <a:xfrm>
            <a:off x="9324747" y="2999466"/>
            <a:ext cx="2159632" cy="1755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effectLst/>
                <a:latin typeface="+mn-ea"/>
                <a:cs typeface="思源黑体 CN Normal" panose="020B0400000000000000" pitchFamily="34" charset="-122"/>
              </a:rPr>
              <a:t>单击此处输入你的正文，文字是您思想的提炼，为了最终演示发布的良好效果，请尽量言简意赅的阐述观点；单击此处输入你的正文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339D211A-AA07-A31F-8DC2-8E7BAA390D76}"/>
              </a:ext>
            </a:extLst>
          </p:cNvPr>
          <p:cNvGrpSpPr/>
          <p:nvPr/>
        </p:nvGrpSpPr>
        <p:grpSpPr>
          <a:xfrm>
            <a:off x="556893" y="4889892"/>
            <a:ext cx="2204719" cy="646309"/>
            <a:chOff x="556893" y="4889892"/>
            <a:chExt cx="2204719" cy="646309"/>
          </a:xfrm>
        </p:grpSpPr>
        <p:sp>
          <p:nvSpPr>
            <p:cNvPr id="53" name="文本框 8">
              <a:extLst>
                <a:ext uri="{FF2B5EF4-FFF2-40B4-BE49-F238E27FC236}">
                  <a16:creationId xmlns:a16="http://schemas.microsoft.com/office/drawing/2014/main" id="{4EDC7369-3A37-1E05-A550-B8E27F680EBF}"/>
                </a:ext>
              </a:extLst>
            </p:cNvPr>
            <p:cNvSpPr txBox="1"/>
            <p:nvPr/>
          </p:nvSpPr>
          <p:spPr>
            <a:xfrm>
              <a:off x="556893" y="5012981"/>
              <a:ext cx="2204719" cy="523220"/>
            </a:xfrm>
            <a:prstGeom prst="rect">
              <a:avLst/>
            </a:prstGeom>
            <a:noFill/>
            <a:effectLst>
              <a:outerShdw blurRad="190500" dist="127000" dir="5400000" sx="91000" sy="91000" algn="t" rotWithShape="0">
                <a:srgbClr val="FFD4A0">
                  <a:alpha val="30000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FFC991"/>
                      </a:gs>
                      <a:gs pos="69381">
                        <a:srgbClr val="FFD4A0"/>
                      </a:gs>
                      <a:gs pos="33000">
                        <a:srgbClr val="92673D"/>
                      </a:gs>
                      <a:gs pos="100000">
                        <a:srgbClr val="FFD193"/>
                      </a:gs>
                    </a:gsLst>
                    <a:path path="circle">
                      <a:fillToRect r="100000" b="100000"/>
                    </a:path>
                  </a:gradFill>
                  <a:effectLst>
                    <a:outerShdw blurRad="63500" dist="25400" dir="2700000" sx="96000" sy="96000" algn="tl">
                      <a:srgbClr val="A57A4E">
                        <a:alpha val="2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+mj-ea"/>
                  <a:ea typeface="+mj-ea"/>
                </a:rPr>
                <a:t>ONE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E9F3BC65-B37C-944F-BD12-840C06966D9D}"/>
                </a:ext>
              </a:extLst>
            </p:cNvPr>
            <p:cNvCxnSpPr>
              <a:cxnSpLocks/>
            </p:cNvCxnSpPr>
            <p:nvPr/>
          </p:nvCxnSpPr>
          <p:spPr>
            <a:xfrm>
              <a:off x="918017" y="4889892"/>
              <a:ext cx="1482470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06F173C2-610F-F3B2-B4AD-BD3508DE717D}"/>
              </a:ext>
            </a:extLst>
          </p:cNvPr>
          <p:cNvGrpSpPr/>
          <p:nvPr/>
        </p:nvGrpSpPr>
        <p:grpSpPr>
          <a:xfrm>
            <a:off x="3508238" y="4889892"/>
            <a:ext cx="2204719" cy="646309"/>
            <a:chOff x="556893" y="4889892"/>
            <a:chExt cx="2204719" cy="646309"/>
          </a:xfrm>
        </p:grpSpPr>
        <p:sp>
          <p:nvSpPr>
            <p:cNvPr id="56" name="文本框 8">
              <a:extLst>
                <a:ext uri="{FF2B5EF4-FFF2-40B4-BE49-F238E27FC236}">
                  <a16:creationId xmlns:a16="http://schemas.microsoft.com/office/drawing/2014/main" id="{9B4A9E29-A044-F652-A600-39B1444031E1}"/>
                </a:ext>
              </a:extLst>
            </p:cNvPr>
            <p:cNvSpPr txBox="1"/>
            <p:nvPr/>
          </p:nvSpPr>
          <p:spPr>
            <a:xfrm>
              <a:off x="556893" y="5012981"/>
              <a:ext cx="2204719" cy="523220"/>
            </a:xfrm>
            <a:prstGeom prst="rect">
              <a:avLst/>
            </a:prstGeom>
            <a:noFill/>
            <a:effectLst>
              <a:outerShdw blurRad="190500" dist="127000" dir="5400000" sx="91000" sy="91000" algn="t" rotWithShape="0">
                <a:srgbClr val="FFD4A0">
                  <a:alpha val="30000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FFC991"/>
                      </a:gs>
                      <a:gs pos="69381">
                        <a:srgbClr val="FFD4A0"/>
                      </a:gs>
                      <a:gs pos="33000">
                        <a:srgbClr val="92673D"/>
                      </a:gs>
                      <a:gs pos="100000">
                        <a:srgbClr val="FFD193"/>
                      </a:gs>
                    </a:gsLst>
                    <a:path path="circle">
                      <a:fillToRect r="100000" b="100000"/>
                    </a:path>
                  </a:gradFill>
                  <a:effectLst>
                    <a:outerShdw blurRad="63500" dist="25400" dir="2700000" sx="96000" sy="96000" algn="tl">
                      <a:srgbClr val="A57A4E">
                        <a:alpha val="2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+mj-ea"/>
                  <a:ea typeface="+mj-ea"/>
                </a:rPr>
                <a:t>TWO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73B0E4CD-A481-3C77-70C2-E10A4330B8A9}"/>
                </a:ext>
              </a:extLst>
            </p:cNvPr>
            <p:cNvCxnSpPr>
              <a:cxnSpLocks/>
            </p:cNvCxnSpPr>
            <p:nvPr/>
          </p:nvCxnSpPr>
          <p:spPr>
            <a:xfrm>
              <a:off x="918017" y="4889892"/>
              <a:ext cx="1482470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B85AD47-4CB0-48C0-28BE-6F30DF494F0F}"/>
              </a:ext>
            </a:extLst>
          </p:cNvPr>
          <p:cNvGrpSpPr/>
          <p:nvPr/>
        </p:nvGrpSpPr>
        <p:grpSpPr>
          <a:xfrm>
            <a:off x="6426158" y="4889892"/>
            <a:ext cx="2204719" cy="646309"/>
            <a:chOff x="556893" y="4889892"/>
            <a:chExt cx="2204719" cy="646309"/>
          </a:xfrm>
        </p:grpSpPr>
        <p:sp>
          <p:nvSpPr>
            <p:cNvPr id="59" name="文本框 8">
              <a:extLst>
                <a:ext uri="{FF2B5EF4-FFF2-40B4-BE49-F238E27FC236}">
                  <a16:creationId xmlns:a16="http://schemas.microsoft.com/office/drawing/2014/main" id="{2FA83F18-9C96-1858-167D-9249B1AD955D}"/>
                </a:ext>
              </a:extLst>
            </p:cNvPr>
            <p:cNvSpPr txBox="1"/>
            <p:nvPr/>
          </p:nvSpPr>
          <p:spPr>
            <a:xfrm>
              <a:off x="556893" y="5012981"/>
              <a:ext cx="2204719" cy="523220"/>
            </a:xfrm>
            <a:prstGeom prst="rect">
              <a:avLst/>
            </a:prstGeom>
            <a:noFill/>
            <a:effectLst>
              <a:outerShdw blurRad="190500" dist="127000" dir="5400000" sx="91000" sy="91000" algn="t" rotWithShape="0">
                <a:srgbClr val="FFD4A0">
                  <a:alpha val="30000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FFC991"/>
                      </a:gs>
                      <a:gs pos="69381">
                        <a:srgbClr val="FFD4A0"/>
                      </a:gs>
                      <a:gs pos="33000">
                        <a:srgbClr val="92673D"/>
                      </a:gs>
                      <a:gs pos="100000">
                        <a:srgbClr val="FFD193"/>
                      </a:gs>
                    </a:gsLst>
                    <a:path path="circle">
                      <a:fillToRect r="100000" b="100000"/>
                    </a:path>
                  </a:gradFill>
                  <a:effectLst>
                    <a:outerShdw blurRad="63500" dist="25400" dir="2700000" sx="96000" sy="96000" algn="tl">
                      <a:srgbClr val="A57A4E">
                        <a:alpha val="2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+mj-ea"/>
                  <a:ea typeface="+mj-ea"/>
                </a:rPr>
                <a:t>THREE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A9CB31F9-26FE-80C8-6242-5AFC5E6B728D}"/>
                </a:ext>
              </a:extLst>
            </p:cNvPr>
            <p:cNvCxnSpPr>
              <a:cxnSpLocks/>
            </p:cNvCxnSpPr>
            <p:nvPr/>
          </p:nvCxnSpPr>
          <p:spPr>
            <a:xfrm>
              <a:off x="918017" y="4889892"/>
              <a:ext cx="1482470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5" name="组合 1344">
            <a:extLst>
              <a:ext uri="{FF2B5EF4-FFF2-40B4-BE49-F238E27FC236}">
                <a16:creationId xmlns:a16="http://schemas.microsoft.com/office/drawing/2014/main" id="{3CA9DA59-02DB-0451-D210-BCE1AADFF36F}"/>
              </a:ext>
            </a:extLst>
          </p:cNvPr>
          <p:cNvGrpSpPr/>
          <p:nvPr/>
        </p:nvGrpSpPr>
        <p:grpSpPr>
          <a:xfrm>
            <a:off x="9302203" y="4889892"/>
            <a:ext cx="2204719" cy="646309"/>
            <a:chOff x="556893" y="4889892"/>
            <a:chExt cx="2204719" cy="646309"/>
          </a:xfrm>
        </p:grpSpPr>
        <p:sp>
          <p:nvSpPr>
            <p:cNvPr id="1347" name="文本框 8">
              <a:extLst>
                <a:ext uri="{FF2B5EF4-FFF2-40B4-BE49-F238E27FC236}">
                  <a16:creationId xmlns:a16="http://schemas.microsoft.com/office/drawing/2014/main" id="{BFA3FCCA-8F9F-E502-A47C-418793A0B710}"/>
                </a:ext>
              </a:extLst>
            </p:cNvPr>
            <p:cNvSpPr txBox="1"/>
            <p:nvPr/>
          </p:nvSpPr>
          <p:spPr>
            <a:xfrm>
              <a:off x="556893" y="5012981"/>
              <a:ext cx="2204719" cy="523220"/>
            </a:xfrm>
            <a:prstGeom prst="rect">
              <a:avLst/>
            </a:prstGeom>
            <a:noFill/>
            <a:effectLst>
              <a:outerShdw blurRad="190500" dist="127000" dir="5400000" sx="91000" sy="91000" algn="t" rotWithShape="0">
                <a:srgbClr val="FFD4A0">
                  <a:alpha val="30000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FFC991"/>
                      </a:gs>
                      <a:gs pos="69381">
                        <a:srgbClr val="FFD4A0"/>
                      </a:gs>
                      <a:gs pos="33000">
                        <a:srgbClr val="92673D"/>
                      </a:gs>
                      <a:gs pos="100000">
                        <a:srgbClr val="FFD193"/>
                      </a:gs>
                    </a:gsLst>
                    <a:path path="circle">
                      <a:fillToRect r="100000" b="100000"/>
                    </a:path>
                  </a:gradFill>
                  <a:effectLst>
                    <a:outerShdw blurRad="63500" dist="25400" dir="2700000" sx="96000" sy="96000" algn="tl">
                      <a:srgbClr val="A57A4E">
                        <a:alpha val="2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+mj-ea"/>
                  <a:ea typeface="+mj-ea"/>
                </a:rPr>
                <a:t>FOUR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cxnSp>
          <p:nvCxnSpPr>
            <p:cNvPr id="1351" name="直接连接符 1350">
              <a:extLst>
                <a:ext uri="{FF2B5EF4-FFF2-40B4-BE49-F238E27FC236}">
                  <a16:creationId xmlns:a16="http://schemas.microsoft.com/office/drawing/2014/main" id="{56DB339C-F22A-9226-77BE-35285885F976}"/>
                </a:ext>
              </a:extLst>
            </p:cNvPr>
            <p:cNvCxnSpPr>
              <a:cxnSpLocks/>
            </p:cNvCxnSpPr>
            <p:nvPr/>
          </p:nvCxnSpPr>
          <p:spPr>
            <a:xfrm>
              <a:off x="918017" y="4889892"/>
              <a:ext cx="1482470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2CA71FE-31CD-B99A-DD27-54A086951E46}"/>
              </a:ext>
            </a:extLst>
          </p:cNvPr>
          <p:cNvGrpSpPr/>
          <p:nvPr/>
        </p:nvGrpSpPr>
        <p:grpSpPr>
          <a:xfrm>
            <a:off x="8607241" y="883028"/>
            <a:ext cx="2256560" cy="129101"/>
            <a:chOff x="8607241" y="640264"/>
            <a:chExt cx="2256560" cy="129101"/>
          </a:xfrm>
          <a:solidFill>
            <a:schemeClr val="accent1"/>
          </a:solidFill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D64C2D1-7537-3D52-000E-45B941156712}"/>
                </a:ext>
              </a:extLst>
            </p:cNvPr>
            <p:cNvSpPr txBox="1"/>
            <p:nvPr/>
          </p:nvSpPr>
          <p:spPr>
            <a:xfrm>
              <a:off x="8607241" y="646673"/>
              <a:ext cx="546537" cy="122692"/>
            </a:xfrm>
            <a:custGeom>
              <a:avLst/>
              <a:gdLst/>
              <a:ahLst/>
              <a:cxnLst/>
              <a:rect l="l" t="t" r="r" b="b"/>
              <a:pathLst>
                <a:path w="546537" h="122692">
                  <a:moveTo>
                    <a:pt x="351503" y="15890"/>
                  </a:moveTo>
                  <a:lnTo>
                    <a:pt x="346891" y="59007"/>
                  </a:lnTo>
                  <a:lnTo>
                    <a:pt x="389146" y="59007"/>
                  </a:lnTo>
                  <a:lnTo>
                    <a:pt x="393790" y="15890"/>
                  </a:lnTo>
                  <a:close/>
                  <a:moveTo>
                    <a:pt x="208626" y="15890"/>
                  </a:moveTo>
                  <a:lnTo>
                    <a:pt x="198971" y="106942"/>
                  </a:lnTo>
                  <a:lnTo>
                    <a:pt x="241366" y="106942"/>
                  </a:lnTo>
                  <a:lnTo>
                    <a:pt x="251055" y="15890"/>
                  </a:lnTo>
                  <a:close/>
                  <a:moveTo>
                    <a:pt x="469938" y="0"/>
                  </a:moveTo>
                  <a:lnTo>
                    <a:pt x="486407" y="0"/>
                  </a:lnTo>
                  <a:lnTo>
                    <a:pt x="480188" y="59752"/>
                  </a:lnTo>
                  <a:lnTo>
                    <a:pt x="528403" y="0"/>
                  </a:lnTo>
                  <a:lnTo>
                    <a:pt x="546537" y="0"/>
                  </a:lnTo>
                  <a:lnTo>
                    <a:pt x="498741" y="60313"/>
                  </a:lnTo>
                  <a:lnTo>
                    <a:pt x="536025" y="122692"/>
                  </a:lnTo>
                  <a:lnTo>
                    <a:pt x="517940" y="122692"/>
                  </a:lnTo>
                  <a:lnTo>
                    <a:pt x="480116" y="60446"/>
                  </a:lnTo>
                  <a:lnTo>
                    <a:pt x="473637" y="122692"/>
                  </a:lnTo>
                  <a:lnTo>
                    <a:pt x="457200" y="122692"/>
                  </a:lnTo>
                  <a:close/>
                  <a:moveTo>
                    <a:pt x="336590" y="0"/>
                  </a:moveTo>
                  <a:lnTo>
                    <a:pt x="411785" y="0"/>
                  </a:lnTo>
                  <a:lnTo>
                    <a:pt x="405595" y="60450"/>
                  </a:lnTo>
                  <a:lnTo>
                    <a:pt x="404059" y="74757"/>
                  </a:lnTo>
                  <a:lnTo>
                    <a:pt x="389079" y="74757"/>
                  </a:lnTo>
                  <a:lnTo>
                    <a:pt x="401974" y="122692"/>
                  </a:lnTo>
                  <a:lnTo>
                    <a:pt x="385706" y="122692"/>
                  </a:lnTo>
                  <a:lnTo>
                    <a:pt x="372811" y="74757"/>
                  </a:lnTo>
                  <a:lnTo>
                    <a:pt x="345333" y="74757"/>
                  </a:lnTo>
                  <a:lnTo>
                    <a:pt x="340287" y="122692"/>
                  </a:lnTo>
                  <a:lnTo>
                    <a:pt x="323850" y="122692"/>
                  </a:lnTo>
                  <a:lnTo>
                    <a:pt x="335063" y="14341"/>
                  </a:lnTo>
                  <a:close/>
                  <a:moveTo>
                    <a:pt x="203045" y="0"/>
                  </a:moveTo>
                  <a:lnTo>
                    <a:pt x="269051" y="0"/>
                  </a:lnTo>
                  <a:lnTo>
                    <a:pt x="256279" y="122692"/>
                  </a:lnTo>
                  <a:lnTo>
                    <a:pt x="180975" y="122692"/>
                  </a:lnTo>
                  <a:lnTo>
                    <a:pt x="192512" y="10984"/>
                  </a:lnTo>
                  <a:close/>
                  <a:moveTo>
                    <a:pt x="0" y="0"/>
                  </a:moveTo>
                  <a:lnTo>
                    <a:pt x="16406" y="0"/>
                  </a:lnTo>
                  <a:lnTo>
                    <a:pt x="29997" y="95447"/>
                  </a:lnTo>
                  <a:lnTo>
                    <a:pt x="60775" y="0"/>
                  </a:lnTo>
                  <a:lnTo>
                    <a:pt x="76824" y="0"/>
                  </a:lnTo>
                  <a:lnTo>
                    <a:pt x="89748" y="95447"/>
                  </a:lnTo>
                  <a:lnTo>
                    <a:pt x="121192" y="0"/>
                  </a:lnTo>
                  <a:lnTo>
                    <a:pt x="137412" y="0"/>
                  </a:lnTo>
                  <a:lnTo>
                    <a:pt x="95503" y="122692"/>
                  </a:lnTo>
                  <a:lnTo>
                    <a:pt x="77682" y="122692"/>
                  </a:lnTo>
                  <a:lnTo>
                    <a:pt x="65321" y="31308"/>
                  </a:lnTo>
                  <a:lnTo>
                    <a:pt x="35940" y="122692"/>
                  </a:lnTo>
                  <a:lnTo>
                    <a:pt x="18121" y="12269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sz="1100" b="1" spc="300" dirty="0"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4EC6533-269A-C024-9107-4D24084A9E53}"/>
                </a:ext>
              </a:extLst>
            </p:cNvPr>
            <p:cNvSpPr txBox="1"/>
            <p:nvPr/>
          </p:nvSpPr>
          <p:spPr>
            <a:xfrm>
              <a:off x="9513192" y="640264"/>
              <a:ext cx="498352" cy="122692"/>
            </a:xfrm>
            <a:custGeom>
              <a:avLst/>
              <a:gdLst/>
              <a:ahLst/>
              <a:cxnLst/>
              <a:rect l="l" t="t" r="r" b="b"/>
              <a:pathLst>
                <a:path w="498352" h="122692">
                  <a:moveTo>
                    <a:pt x="27653" y="15890"/>
                  </a:moveTo>
                  <a:lnTo>
                    <a:pt x="23041" y="59007"/>
                  </a:lnTo>
                  <a:lnTo>
                    <a:pt x="65296" y="59007"/>
                  </a:lnTo>
                  <a:lnTo>
                    <a:pt x="69940" y="15890"/>
                  </a:lnTo>
                  <a:close/>
                  <a:moveTo>
                    <a:pt x="411102" y="0"/>
                  </a:moveTo>
                  <a:lnTo>
                    <a:pt x="498352" y="0"/>
                  </a:lnTo>
                  <a:lnTo>
                    <a:pt x="496791" y="15890"/>
                  </a:lnTo>
                  <a:lnTo>
                    <a:pt x="461332" y="15890"/>
                  </a:lnTo>
                  <a:lnTo>
                    <a:pt x="450120" y="122692"/>
                  </a:lnTo>
                  <a:lnTo>
                    <a:pt x="433683" y="122692"/>
                  </a:lnTo>
                  <a:lnTo>
                    <a:pt x="444896" y="15890"/>
                  </a:lnTo>
                  <a:lnTo>
                    <a:pt x="409575" y="15890"/>
                  </a:lnTo>
                  <a:close/>
                  <a:moveTo>
                    <a:pt x="287561" y="0"/>
                  </a:moveTo>
                  <a:lnTo>
                    <a:pt x="362899" y="0"/>
                  </a:lnTo>
                  <a:lnTo>
                    <a:pt x="360363" y="25561"/>
                  </a:lnTo>
                  <a:lnTo>
                    <a:pt x="343923" y="25561"/>
                  </a:lnTo>
                  <a:lnTo>
                    <a:pt x="344903" y="15890"/>
                  </a:lnTo>
                  <a:lnTo>
                    <a:pt x="302476" y="15890"/>
                  </a:lnTo>
                  <a:lnTo>
                    <a:pt x="298705" y="51020"/>
                  </a:lnTo>
                  <a:lnTo>
                    <a:pt x="357572" y="51020"/>
                  </a:lnTo>
                  <a:lnTo>
                    <a:pt x="351663" y="108384"/>
                  </a:lnTo>
                  <a:lnTo>
                    <a:pt x="350125" y="122692"/>
                  </a:lnTo>
                  <a:lnTo>
                    <a:pt x="278520" y="122692"/>
                  </a:lnTo>
                  <a:lnTo>
                    <a:pt x="276225" y="106942"/>
                  </a:lnTo>
                  <a:lnTo>
                    <a:pt x="335214" y="106942"/>
                  </a:lnTo>
                  <a:lnTo>
                    <a:pt x="339577" y="66908"/>
                  </a:lnTo>
                  <a:lnTo>
                    <a:pt x="280710" y="66908"/>
                  </a:lnTo>
                  <a:close/>
                  <a:moveTo>
                    <a:pt x="155615" y="0"/>
                  </a:moveTo>
                  <a:lnTo>
                    <a:pt x="229127" y="0"/>
                  </a:lnTo>
                  <a:lnTo>
                    <a:pt x="227569" y="15890"/>
                  </a:lnTo>
                  <a:lnTo>
                    <a:pt x="170526" y="15890"/>
                  </a:lnTo>
                  <a:lnTo>
                    <a:pt x="166617" y="51721"/>
                  </a:lnTo>
                  <a:lnTo>
                    <a:pt x="217074" y="51721"/>
                  </a:lnTo>
                  <a:lnTo>
                    <a:pt x="215514" y="67609"/>
                  </a:lnTo>
                  <a:lnTo>
                    <a:pt x="165061" y="67609"/>
                  </a:lnTo>
                  <a:lnTo>
                    <a:pt x="160871" y="106942"/>
                  </a:lnTo>
                  <a:lnTo>
                    <a:pt x="219597" y="106942"/>
                  </a:lnTo>
                  <a:lnTo>
                    <a:pt x="214402" y="122692"/>
                  </a:lnTo>
                  <a:lnTo>
                    <a:pt x="142875" y="122692"/>
                  </a:lnTo>
                  <a:lnTo>
                    <a:pt x="148621" y="66060"/>
                  </a:lnTo>
                  <a:lnTo>
                    <a:pt x="150023" y="52886"/>
                  </a:lnTo>
                  <a:lnTo>
                    <a:pt x="154088" y="14341"/>
                  </a:lnTo>
                  <a:close/>
                  <a:moveTo>
                    <a:pt x="12740" y="0"/>
                  </a:moveTo>
                  <a:lnTo>
                    <a:pt x="87935" y="0"/>
                  </a:lnTo>
                  <a:lnTo>
                    <a:pt x="81745" y="60450"/>
                  </a:lnTo>
                  <a:lnTo>
                    <a:pt x="80209" y="74757"/>
                  </a:lnTo>
                  <a:lnTo>
                    <a:pt x="65229" y="74757"/>
                  </a:lnTo>
                  <a:lnTo>
                    <a:pt x="78124" y="122692"/>
                  </a:lnTo>
                  <a:lnTo>
                    <a:pt x="61856" y="122692"/>
                  </a:lnTo>
                  <a:lnTo>
                    <a:pt x="48961" y="74757"/>
                  </a:lnTo>
                  <a:lnTo>
                    <a:pt x="21483" y="74757"/>
                  </a:lnTo>
                  <a:lnTo>
                    <a:pt x="16437" y="122692"/>
                  </a:lnTo>
                  <a:lnTo>
                    <a:pt x="0" y="122692"/>
                  </a:lnTo>
                  <a:lnTo>
                    <a:pt x="11213" y="1434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00" b="1" spc="300" dirty="0"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B4294A3-475A-484D-D213-09BF692D5822}"/>
                </a:ext>
              </a:extLst>
            </p:cNvPr>
            <p:cNvSpPr txBox="1"/>
            <p:nvPr/>
          </p:nvSpPr>
          <p:spPr>
            <a:xfrm>
              <a:off x="10334907" y="640264"/>
              <a:ext cx="528894" cy="122692"/>
            </a:xfrm>
            <a:custGeom>
              <a:avLst/>
              <a:gdLst/>
              <a:ahLst/>
              <a:cxnLst/>
              <a:rect l="l" t="t" r="r" b="b"/>
              <a:pathLst>
                <a:path w="528894" h="122692">
                  <a:moveTo>
                    <a:pt x="27651" y="15890"/>
                  </a:moveTo>
                  <a:lnTo>
                    <a:pt x="22059" y="67417"/>
                  </a:lnTo>
                  <a:lnTo>
                    <a:pt x="64457" y="67417"/>
                  </a:lnTo>
                  <a:lnTo>
                    <a:pt x="70080" y="15890"/>
                  </a:lnTo>
                  <a:close/>
                  <a:moveTo>
                    <a:pt x="344440" y="14770"/>
                  </a:moveTo>
                  <a:lnTo>
                    <a:pt x="319864" y="76949"/>
                  </a:lnTo>
                  <a:lnTo>
                    <a:pt x="356250" y="76949"/>
                  </a:lnTo>
                  <a:close/>
                  <a:moveTo>
                    <a:pt x="428625" y="0"/>
                  </a:moveTo>
                  <a:lnTo>
                    <a:pt x="446103" y="0"/>
                  </a:lnTo>
                  <a:lnTo>
                    <a:pt x="473015" y="56764"/>
                  </a:lnTo>
                  <a:lnTo>
                    <a:pt x="511535" y="0"/>
                  </a:lnTo>
                  <a:lnTo>
                    <a:pt x="528894" y="0"/>
                  </a:lnTo>
                  <a:lnTo>
                    <a:pt x="480131" y="71772"/>
                  </a:lnTo>
                  <a:lnTo>
                    <a:pt x="478794" y="73712"/>
                  </a:lnTo>
                  <a:lnTo>
                    <a:pt x="473512" y="122692"/>
                  </a:lnTo>
                  <a:lnTo>
                    <a:pt x="457077" y="122692"/>
                  </a:lnTo>
                  <a:lnTo>
                    <a:pt x="462404" y="71212"/>
                  </a:lnTo>
                  <a:close/>
                  <a:moveTo>
                    <a:pt x="335084" y="0"/>
                  </a:moveTo>
                  <a:lnTo>
                    <a:pt x="357458" y="0"/>
                  </a:lnTo>
                  <a:lnTo>
                    <a:pt x="381394" y="122692"/>
                  </a:lnTo>
                  <a:lnTo>
                    <a:pt x="365048" y="122692"/>
                  </a:lnTo>
                  <a:lnTo>
                    <a:pt x="359161" y="92838"/>
                  </a:lnTo>
                  <a:lnTo>
                    <a:pt x="314071" y="92838"/>
                  </a:lnTo>
                  <a:lnTo>
                    <a:pt x="301877" y="122692"/>
                  </a:lnTo>
                  <a:lnTo>
                    <a:pt x="285750" y="122692"/>
                  </a:lnTo>
                  <a:close/>
                  <a:moveTo>
                    <a:pt x="155613" y="0"/>
                  </a:moveTo>
                  <a:lnTo>
                    <a:pt x="172082" y="0"/>
                  </a:lnTo>
                  <a:lnTo>
                    <a:pt x="160871" y="106942"/>
                  </a:lnTo>
                  <a:lnTo>
                    <a:pt x="219597" y="106942"/>
                  </a:lnTo>
                  <a:lnTo>
                    <a:pt x="214402" y="122692"/>
                  </a:lnTo>
                  <a:lnTo>
                    <a:pt x="142875" y="122692"/>
                  </a:lnTo>
                  <a:close/>
                  <a:moveTo>
                    <a:pt x="12740" y="0"/>
                  </a:moveTo>
                  <a:lnTo>
                    <a:pt x="88076" y="0"/>
                  </a:lnTo>
                  <a:lnTo>
                    <a:pt x="80905" y="68859"/>
                  </a:lnTo>
                  <a:lnTo>
                    <a:pt x="79367" y="83167"/>
                  </a:lnTo>
                  <a:lnTo>
                    <a:pt x="20639" y="83167"/>
                  </a:lnTo>
                  <a:lnTo>
                    <a:pt x="16435" y="122692"/>
                  </a:lnTo>
                  <a:lnTo>
                    <a:pt x="0" y="122692"/>
                  </a:lnTo>
                  <a:lnTo>
                    <a:pt x="11213" y="1434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100" b="1" spc="300">
                  <a:solidFill>
                    <a:srgbClr val="294CFD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defRPr>
              </a:lvl1pPr>
            </a:lstStyle>
            <a:p>
              <a:endParaRPr lang="en-US" altLang="zh-CN" dirty="0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1907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" name="矩形 1139">
            <a:extLst>
              <a:ext uri="{FF2B5EF4-FFF2-40B4-BE49-F238E27FC236}">
                <a16:creationId xmlns:a16="http://schemas.microsoft.com/office/drawing/2014/main" id="{640E0592-EDDA-26EA-17E2-CBB002498DA5}"/>
              </a:ext>
            </a:extLst>
          </p:cNvPr>
          <p:cNvSpPr/>
          <p:nvPr/>
        </p:nvSpPr>
        <p:spPr>
          <a:xfrm>
            <a:off x="0" y="4354831"/>
            <a:ext cx="12192000" cy="25293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gradFill>
                <a:gsLst>
                  <a:gs pos="38000">
                    <a:srgbClr val="FD7028"/>
                  </a:gs>
                  <a:gs pos="100000">
                    <a:srgbClr val="D6DEDC">
                      <a:alpha val="0"/>
                    </a:srgbClr>
                  </a:gs>
                </a:gsLst>
                <a:lin ang="0" scaled="0"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41" name="圆: 空心 1140">
            <a:extLst>
              <a:ext uri="{FF2B5EF4-FFF2-40B4-BE49-F238E27FC236}">
                <a16:creationId xmlns:a16="http://schemas.microsoft.com/office/drawing/2014/main" id="{4F1AEF2E-6BDB-8E0E-0A5A-6A520DD084CE}"/>
              </a:ext>
            </a:extLst>
          </p:cNvPr>
          <p:cNvSpPr/>
          <p:nvPr/>
        </p:nvSpPr>
        <p:spPr>
          <a:xfrm>
            <a:off x="394720" y="622829"/>
            <a:ext cx="658094" cy="658094"/>
          </a:xfrm>
          <a:prstGeom prst="donut">
            <a:avLst>
              <a:gd name="adj" fmla="val 1871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142" name="直接连接符 1141">
            <a:extLst>
              <a:ext uri="{FF2B5EF4-FFF2-40B4-BE49-F238E27FC236}">
                <a16:creationId xmlns:a16="http://schemas.microsoft.com/office/drawing/2014/main" id="{A641DF68-5DB6-DED3-D6A0-7642085E1B99}"/>
              </a:ext>
            </a:extLst>
          </p:cNvPr>
          <p:cNvCxnSpPr/>
          <p:nvPr/>
        </p:nvCxnSpPr>
        <p:spPr>
          <a:xfrm>
            <a:off x="0" y="511918"/>
            <a:ext cx="12192000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18000"/>
              </a:sysClr>
            </a:solidFill>
            <a:prstDash val="solid"/>
            <a:miter lim="800000"/>
          </a:ln>
          <a:effectLst/>
        </p:spPr>
      </p:cxnSp>
      <p:sp>
        <p:nvSpPr>
          <p:cNvPr id="1145" name="圆: 空心 1144">
            <a:extLst>
              <a:ext uri="{FF2B5EF4-FFF2-40B4-BE49-F238E27FC236}">
                <a16:creationId xmlns:a16="http://schemas.microsoft.com/office/drawing/2014/main" id="{D1CEAA28-88C0-9925-B3DB-C65C8F945E44}"/>
              </a:ext>
            </a:extLst>
          </p:cNvPr>
          <p:cNvSpPr/>
          <p:nvPr/>
        </p:nvSpPr>
        <p:spPr>
          <a:xfrm>
            <a:off x="8838396" y="2244675"/>
            <a:ext cx="5741305" cy="5741305"/>
          </a:xfrm>
          <a:prstGeom prst="donut">
            <a:avLst>
              <a:gd name="adj" fmla="val 12554"/>
            </a:avLst>
          </a:prstGeom>
          <a:solidFill>
            <a:srgbClr val="ED7D31">
              <a:alpha val="3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149" name="直接连接符 1148">
            <a:extLst>
              <a:ext uri="{FF2B5EF4-FFF2-40B4-BE49-F238E27FC236}">
                <a16:creationId xmlns:a16="http://schemas.microsoft.com/office/drawing/2014/main" id="{C55626A2-EDA6-3115-095F-76B5ABFF7D50}"/>
              </a:ext>
            </a:extLst>
          </p:cNvPr>
          <p:cNvCxnSpPr>
            <a:cxnSpLocks/>
          </p:cNvCxnSpPr>
          <p:nvPr/>
        </p:nvCxnSpPr>
        <p:spPr>
          <a:xfrm>
            <a:off x="11726935" y="-146158"/>
            <a:ext cx="0" cy="7004158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18000"/>
              </a:sysClr>
            </a:solidFill>
            <a:prstDash val="solid"/>
            <a:miter lim="800000"/>
          </a:ln>
          <a:effectLst/>
        </p:spPr>
      </p:cxnSp>
      <p:cxnSp>
        <p:nvCxnSpPr>
          <p:cNvPr id="1152" name="直接连接符 1151">
            <a:extLst>
              <a:ext uri="{FF2B5EF4-FFF2-40B4-BE49-F238E27FC236}">
                <a16:creationId xmlns:a16="http://schemas.microsoft.com/office/drawing/2014/main" id="{90CF4CE0-3FFD-D5E5-85FE-941CB573A6DE}"/>
              </a:ext>
            </a:extLst>
          </p:cNvPr>
          <p:cNvCxnSpPr/>
          <p:nvPr/>
        </p:nvCxnSpPr>
        <p:spPr>
          <a:xfrm>
            <a:off x="152400" y="664318"/>
            <a:ext cx="12192000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18000"/>
              </a:sysClr>
            </a:solidFill>
            <a:prstDash val="solid"/>
            <a:miter lim="800000"/>
          </a:ln>
          <a:effectLst/>
        </p:spPr>
      </p:cxnSp>
      <p:grpSp>
        <p:nvGrpSpPr>
          <p:cNvPr id="1352" name="组合 1351">
            <a:extLst>
              <a:ext uri="{FF2B5EF4-FFF2-40B4-BE49-F238E27FC236}">
                <a16:creationId xmlns:a16="http://schemas.microsoft.com/office/drawing/2014/main" id="{5C981EEE-2FB7-F308-110E-3ADA8C514241}"/>
              </a:ext>
            </a:extLst>
          </p:cNvPr>
          <p:cNvGrpSpPr/>
          <p:nvPr/>
        </p:nvGrpSpPr>
        <p:grpSpPr>
          <a:xfrm>
            <a:off x="1069146" y="624221"/>
            <a:ext cx="4202185" cy="551946"/>
            <a:chOff x="384366" y="624221"/>
            <a:chExt cx="4202185" cy="551946"/>
          </a:xfrm>
        </p:grpSpPr>
        <p:sp>
          <p:nvSpPr>
            <p:cNvPr id="1150" name="文本框 6">
              <a:extLst>
                <a:ext uri="{FF2B5EF4-FFF2-40B4-BE49-F238E27FC236}">
                  <a16:creationId xmlns:a16="http://schemas.microsoft.com/office/drawing/2014/main" id="{C14B37BD-236B-CCFE-D9FB-DD3EAE7B6722}"/>
                </a:ext>
              </a:extLst>
            </p:cNvPr>
            <p:cNvSpPr txBox="1"/>
            <p:nvPr/>
          </p:nvSpPr>
          <p:spPr>
            <a:xfrm>
              <a:off x="384366" y="624221"/>
              <a:ext cx="1511564" cy="551946"/>
            </a:xfrm>
            <a:prstGeom prst="rect">
              <a:avLst/>
            </a:prstGeom>
            <a:noFill/>
            <a:effectLst>
              <a:outerShdw blurRad="596900" algn="ctr" rotWithShape="0">
                <a:prstClr val="black">
                  <a:alpha val="16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调查分析</a:t>
              </a:r>
            </a:p>
          </p:txBody>
        </p:sp>
        <p:sp>
          <p:nvSpPr>
            <p:cNvPr id="1346" name="矩形 1345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>
              <a:extLst>
                <a:ext uri="{FF2B5EF4-FFF2-40B4-BE49-F238E27FC236}">
                  <a16:creationId xmlns:a16="http://schemas.microsoft.com/office/drawing/2014/main" id="{2C385602-568E-5308-05BC-F5401159678F}"/>
                </a:ext>
              </a:extLst>
            </p:cNvPr>
            <p:cNvSpPr/>
            <p:nvPr/>
          </p:nvSpPr>
          <p:spPr>
            <a:xfrm>
              <a:off x="1617926" y="814524"/>
              <a:ext cx="2968625" cy="33845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  <a:defRPr/>
              </a:pPr>
              <a:r>
                <a:rPr lang="en-US" altLang="zh-CN" sz="1400" dirty="0">
                  <a:solidFill>
                    <a:schemeClr val="tx1">
                      <a:alpha val="78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Analysis of the</a:t>
              </a:r>
            </a:p>
          </p:txBody>
        </p:sp>
      </p:grpSp>
      <p:grpSp>
        <p:nvGrpSpPr>
          <p:cNvPr id="1399" name="组合 1398">
            <a:extLst>
              <a:ext uri="{FF2B5EF4-FFF2-40B4-BE49-F238E27FC236}">
                <a16:creationId xmlns:a16="http://schemas.microsoft.com/office/drawing/2014/main" id="{56841301-A328-9029-9E2A-E2D853173A47}"/>
              </a:ext>
            </a:extLst>
          </p:cNvPr>
          <p:cNvGrpSpPr/>
          <p:nvPr/>
        </p:nvGrpSpPr>
        <p:grpSpPr>
          <a:xfrm>
            <a:off x="11641850" y="1492813"/>
            <a:ext cx="195227" cy="725013"/>
            <a:chOff x="11534926" y="1546537"/>
            <a:chExt cx="195227" cy="725013"/>
          </a:xfrm>
        </p:grpSpPr>
        <p:sp>
          <p:nvSpPr>
            <p:cNvPr id="1123" name="圆: 空心 1122">
              <a:extLst>
                <a:ext uri="{FF2B5EF4-FFF2-40B4-BE49-F238E27FC236}">
                  <a16:creationId xmlns:a16="http://schemas.microsoft.com/office/drawing/2014/main" id="{AF158B58-765F-C51D-5F33-1F01F38D2732}"/>
                </a:ext>
              </a:extLst>
            </p:cNvPr>
            <p:cNvSpPr/>
            <p:nvPr/>
          </p:nvSpPr>
          <p:spPr>
            <a:xfrm>
              <a:off x="11534926" y="1546537"/>
              <a:ext cx="195227" cy="195227"/>
            </a:xfrm>
            <a:prstGeom prst="donut">
              <a:avLst>
                <a:gd name="adj" fmla="val 118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24" name="圆: 空心 1123">
              <a:extLst>
                <a:ext uri="{FF2B5EF4-FFF2-40B4-BE49-F238E27FC236}">
                  <a16:creationId xmlns:a16="http://schemas.microsoft.com/office/drawing/2014/main" id="{3B510BE7-D30A-D60E-C2B6-59D0575F6A5A}"/>
                </a:ext>
              </a:extLst>
            </p:cNvPr>
            <p:cNvSpPr/>
            <p:nvPr/>
          </p:nvSpPr>
          <p:spPr>
            <a:xfrm>
              <a:off x="11534926" y="1823356"/>
              <a:ext cx="195227" cy="195227"/>
            </a:xfrm>
            <a:prstGeom prst="donut">
              <a:avLst>
                <a:gd name="adj" fmla="val 118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25" name="圆: 空心 1124">
              <a:extLst>
                <a:ext uri="{FF2B5EF4-FFF2-40B4-BE49-F238E27FC236}">
                  <a16:creationId xmlns:a16="http://schemas.microsoft.com/office/drawing/2014/main" id="{8415CAD2-2D2A-FF92-CB88-75044A03D490}"/>
                </a:ext>
              </a:extLst>
            </p:cNvPr>
            <p:cNvSpPr/>
            <p:nvPr/>
          </p:nvSpPr>
          <p:spPr>
            <a:xfrm>
              <a:off x="11534926" y="2076323"/>
              <a:ext cx="195227" cy="195227"/>
            </a:xfrm>
            <a:prstGeom prst="donut">
              <a:avLst>
                <a:gd name="adj" fmla="val 118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F71B25DC-4921-28DC-0E0F-7BA7777FE8CD}"/>
              </a:ext>
            </a:extLst>
          </p:cNvPr>
          <p:cNvSpPr/>
          <p:nvPr/>
        </p:nvSpPr>
        <p:spPr>
          <a:xfrm>
            <a:off x="465065" y="1607787"/>
            <a:ext cx="11337134" cy="4673039"/>
          </a:xfrm>
          <a:prstGeom prst="roundRect">
            <a:avLst>
              <a:gd name="adj" fmla="val 8080"/>
            </a:avLst>
          </a:prstGeom>
          <a:solidFill>
            <a:schemeClr val="accent1"/>
          </a:solidFill>
          <a:ln w="19050" cap="flat" cmpd="sng" algn="ctr">
            <a:noFill/>
            <a:prstDash val="solid"/>
            <a:miter lim="800000"/>
          </a:ln>
          <a:effectLst>
            <a:outerShdw blurRad="558800" dist="38100" dir="2700000" algn="tl" rotWithShape="0">
              <a:srgbClr val="E83D17">
                <a:alpha val="31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C6B296F-826B-5C7C-B516-2D0E6ACB4A9A}"/>
              </a:ext>
            </a:extLst>
          </p:cNvPr>
          <p:cNvSpPr/>
          <p:nvPr/>
        </p:nvSpPr>
        <p:spPr>
          <a:xfrm>
            <a:off x="465064" y="2313486"/>
            <a:ext cx="11346957" cy="10553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D9FA4DC2-36FD-7233-D345-1CA09CC6AA2B}"/>
              </a:ext>
            </a:extLst>
          </p:cNvPr>
          <p:cNvSpPr/>
          <p:nvPr/>
        </p:nvSpPr>
        <p:spPr>
          <a:xfrm>
            <a:off x="465064" y="3364455"/>
            <a:ext cx="11346957" cy="10553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014E913A-668F-BDA3-F18E-4500A6F3982C}"/>
              </a:ext>
            </a:extLst>
          </p:cNvPr>
          <p:cNvSpPr/>
          <p:nvPr/>
        </p:nvSpPr>
        <p:spPr>
          <a:xfrm>
            <a:off x="465064" y="4415424"/>
            <a:ext cx="11346957" cy="10553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3ED1145E-F151-CA5A-4326-A7FC7F3B5B1E}"/>
              </a:ext>
            </a:extLst>
          </p:cNvPr>
          <p:cNvSpPr/>
          <p:nvPr/>
        </p:nvSpPr>
        <p:spPr>
          <a:xfrm>
            <a:off x="465064" y="5466393"/>
            <a:ext cx="11346957" cy="10553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4862162-1FBF-EB85-08F2-35DB6E8DC6CB}"/>
              </a:ext>
            </a:extLst>
          </p:cNvPr>
          <p:cNvSpPr txBox="1"/>
          <p:nvPr/>
        </p:nvSpPr>
        <p:spPr>
          <a:xfrm>
            <a:off x="665693" y="1783010"/>
            <a:ext cx="1915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+mj-ea"/>
                <a:ea typeface="+mj-ea"/>
              </a:rPr>
              <a:t>输入您的标题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D7675AD-AB1A-6CE7-047D-3291FB7DE2B3}"/>
              </a:ext>
            </a:extLst>
          </p:cNvPr>
          <p:cNvSpPr txBox="1"/>
          <p:nvPr/>
        </p:nvSpPr>
        <p:spPr>
          <a:xfrm>
            <a:off x="2916630" y="1783010"/>
            <a:ext cx="1915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+mj-ea"/>
                <a:ea typeface="+mj-ea"/>
              </a:rPr>
              <a:t>输入您的标题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ABE1348-0EE0-AAB1-E691-3C9B65D1B787}"/>
              </a:ext>
            </a:extLst>
          </p:cNvPr>
          <p:cNvSpPr txBox="1"/>
          <p:nvPr/>
        </p:nvSpPr>
        <p:spPr>
          <a:xfrm>
            <a:off x="5167567" y="1783010"/>
            <a:ext cx="1915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+mj-ea"/>
                <a:ea typeface="+mj-ea"/>
              </a:rPr>
              <a:t>输入您的标题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A7C10FD-8E2D-D52C-41B3-3AB06B7B28D1}"/>
              </a:ext>
            </a:extLst>
          </p:cNvPr>
          <p:cNvSpPr txBox="1"/>
          <p:nvPr/>
        </p:nvSpPr>
        <p:spPr>
          <a:xfrm>
            <a:off x="7418504" y="1783010"/>
            <a:ext cx="1915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+mj-ea"/>
                <a:ea typeface="+mj-ea"/>
              </a:rPr>
              <a:t>输入您的标题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A8653E5-1CF9-DA6F-189D-9687DAC92B5F}"/>
              </a:ext>
            </a:extLst>
          </p:cNvPr>
          <p:cNvSpPr txBox="1"/>
          <p:nvPr/>
        </p:nvSpPr>
        <p:spPr>
          <a:xfrm>
            <a:off x="9669440" y="1783010"/>
            <a:ext cx="1915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+mj-ea"/>
                <a:ea typeface="+mj-ea"/>
              </a:rPr>
              <a:t>输入您的标题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A12AA76-A135-B783-0FD6-289AE22332C9}"/>
              </a:ext>
            </a:extLst>
          </p:cNvPr>
          <p:cNvGrpSpPr/>
          <p:nvPr/>
        </p:nvGrpSpPr>
        <p:grpSpPr>
          <a:xfrm>
            <a:off x="723767" y="2639165"/>
            <a:ext cx="2034540" cy="3548823"/>
            <a:chOff x="723767" y="2639165"/>
            <a:chExt cx="2034540" cy="354882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7E179EC-8667-171A-F7F8-F01F9D7DB83D}"/>
                </a:ext>
              </a:extLst>
            </p:cNvPr>
            <p:cNvSpPr txBox="1"/>
            <p:nvPr/>
          </p:nvSpPr>
          <p:spPr>
            <a:xfrm>
              <a:off x="723767" y="2639165"/>
              <a:ext cx="2034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50</a:t>
              </a:r>
              <a:r>
                <a:rPr lang="zh-CN" altLang="en-US" sz="2800" dirty="0">
                  <a:solidFill>
                    <a:schemeClr val="bg1"/>
                  </a:solidFill>
                </a:rPr>
                <a:t>万人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3973920-E0B2-7598-C1C2-23203C410CD8}"/>
                </a:ext>
              </a:extLst>
            </p:cNvPr>
            <p:cNvSpPr txBox="1"/>
            <p:nvPr/>
          </p:nvSpPr>
          <p:spPr>
            <a:xfrm>
              <a:off x="723767" y="3679211"/>
              <a:ext cx="2034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50</a:t>
              </a:r>
              <a:r>
                <a:rPr lang="zh-CN" altLang="en-US" sz="2800" dirty="0">
                  <a:solidFill>
                    <a:schemeClr val="bg1"/>
                  </a:solidFill>
                </a:rPr>
                <a:t>万人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A048C7A-D6E7-FE6B-26B7-DD483FC75A36}"/>
                </a:ext>
              </a:extLst>
            </p:cNvPr>
            <p:cNvSpPr txBox="1"/>
            <p:nvPr/>
          </p:nvSpPr>
          <p:spPr>
            <a:xfrm>
              <a:off x="723767" y="4756249"/>
              <a:ext cx="2034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50</a:t>
              </a:r>
              <a:r>
                <a:rPr lang="zh-CN" altLang="en-US" sz="2800" dirty="0">
                  <a:solidFill>
                    <a:schemeClr val="bg1"/>
                  </a:solidFill>
                </a:rPr>
                <a:t>万人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0A17C9E-36E0-7612-29CE-209DE616DA17}"/>
                </a:ext>
              </a:extLst>
            </p:cNvPr>
            <p:cNvSpPr txBox="1"/>
            <p:nvPr/>
          </p:nvSpPr>
          <p:spPr>
            <a:xfrm>
              <a:off x="723767" y="5664768"/>
              <a:ext cx="2034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150</a:t>
              </a:r>
              <a:r>
                <a:rPr lang="zh-CN" altLang="en-US" sz="2800" dirty="0">
                  <a:solidFill>
                    <a:schemeClr val="bg1"/>
                  </a:solidFill>
                </a:rPr>
                <a:t>万人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9FE88C6-95E7-22CA-C72E-971087DE8C6A}"/>
              </a:ext>
            </a:extLst>
          </p:cNvPr>
          <p:cNvGrpSpPr/>
          <p:nvPr/>
        </p:nvGrpSpPr>
        <p:grpSpPr>
          <a:xfrm>
            <a:off x="2916630" y="2639165"/>
            <a:ext cx="2034540" cy="3548823"/>
            <a:chOff x="723767" y="2639165"/>
            <a:chExt cx="2034540" cy="354882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81EFF78-00DA-8EEB-22E5-F0F29658B048}"/>
                </a:ext>
              </a:extLst>
            </p:cNvPr>
            <p:cNvSpPr txBox="1"/>
            <p:nvPr/>
          </p:nvSpPr>
          <p:spPr>
            <a:xfrm>
              <a:off x="723767" y="2639165"/>
              <a:ext cx="2034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50</a:t>
              </a:r>
              <a:r>
                <a:rPr lang="zh-CN" altLang="en-US" sz="2800" dirty="0">
                  <a:solidFill>
                    <a:schemeClr val="bg1"/>
                  </a:solidFill>
                </a:rPr>
                <a:t>万人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15CDAC4-3E82-55AE-8918-1995A4304DF0}"/>
                </a:ext>
              </a:extLst>
            </p:cNvPr>
            <p:cNvSpPr txBox="1"/>
            <p:nvPr/>
          </p:nvSpPr>
          <p:spPr>
            <a:xfrm>
              <a:off x="723767" y="3679211"/>
              <a:ext cx="2034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50</a:t>
              </a:r>
              <a:r>
                <a:rPr lang="zh-CN" altLang="en-US" sz="2800" dirty="0">
                  <a:solidFill>
                    <a:schemeClr val="bg1"/>
                  </a:solidFill>
                </a:rPr>
                <a:t>万人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57FBC4B-DD8A-78FF-60A0-BD456B2679AA}"/>
                </a:ext>
              </a:extLst>
            </p:cNvPr>
            <p:cNvSpPr txBox="1"/>
            <p:nvPr/>
          </p:nvSpPr>
          <p:spPr>
            <a:xfrm>
              <a:off x="723767" y="4756249"/>
              <a:ext cx="2034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50</a:t>
              </a:r>
              <a:r>
                <a:rPr lang="zh-CN" altLang="en-US" sz="2800" dirty="0">
                  <a:solidFill>
                    <a:schemeClr val="bg1"/>
                  </a:solidFill>
                </a:rPr>
                <a:t>万人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4EAAE96-2264-54AA-1DEB-3BC41B410E4C}"/>
                </a:ext>
              </a:extLst>
            </p:cNvPr>
            <p:cNvSpPr txBox="1"/>
            <p:nvPr/>
          </p:nvSpPr>
          <p:spPr>
            <a:xfrm>
              <a:off x="723767" y="5664768"/>
              <a:ext cx="2034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150</a:t>
              </a:r>
              <a:r>
                <a:rPr lang="zh-CN" altLang="en-US" sz="2800" dirty="0">
                  <a:solidFill>
                    <a:schemeClr val="bg1"/>
                  </a:solidFill>
                </a:rPr>
                <a:t>万人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D8EA3B3-9DDD-9BAC-C221-B1027A430FDE}"/>
              </a:ext>
            </a:extLst>
          </p:cNvPr>
          <p:cNvGrpSpPr/>
          <p:nvPr/>
        </p:nvGrpSpPr>
        <p:grpSpPr>
          <a:xfrm>
            <a:off x="5271331" y="2639165"/>
            <a:ext cx="2034540" cy="3548823"/>
            <a:chOff x="723767" y="2639165"/>
            <a:chExt cx="2034540" cy="354882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348F6BA-1230-8B06-42EA-C1F75DCB6413}"/>
                </a:ext>
              </a:extLst>
            </p:cNvPr>
            <p:cNvSpPr txBox="1"/>
            <p:nvPr/>
          </p:nvSpPr>
          <p:spPr>
            <a:xfrm>
              <a:off x="723767" y="2639165"/>
              <a:ext cx="2034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50</a:t>
              </a:r>
              <a:r>
                <a:rPr lang="zh-CN" altLang="en-US" sz="2800" dirty="0">
                  <a:solidFill>
                    <a:schemeClr val="bg1"/>
                  </a:solidFill>
                </a:rPr>
                <a:t>万人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3CAB07A-FD26-93DF-40BE-AD16C42FDF68}"/>
                </a:ext>
              </a:extLst>
            </p:cNvPr>
            <p:cNvSpPr txBox="1"/>
            <p:nvPr/>
          </p:nvSpPr>
          <p:spPr>
            <a:xfrm>
              <a:off x="723767" y="3679211"/>
              <a:ext cx="2034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50</a:t>
              </a:r>
              <a:r>
                <a:rPr lang="zh-CN" altLang="en-US" sz="2800" dirty="0">
                  <a:solidFill>
                    <a:schemeClr val="bg1"/>
                  </a:solidFill>
                </a:rPr>
                <a:t>万人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903D6E1-27FB-D166-30C8-9412C0BDBD07}"/>
                </a:ext>
              </a:extLst>
            </p:cNvPr>
            <p:cNvSpPr txBox="1"/>
            <p:nvPr/>
          </p:nvSpPr>
          <p:spPr>
            <a:xfrm>
              <a:off x="723767" y="4756249"/>
              <a:ext cx="2034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50</a:t>
              </a:r>
              <a:r>
                <a:rPr lang="zh-CN" altLang="en-US" sz="2800" dirty="0">
                  <a:solidFill>
                    <a:schemeClr val="bg1"/>
                  </a:solidFill>
                </a:rPr>
                <a:t>万人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3E0B0C6-34A0-5D67-41BC-A4F8421B6D5A}"/>
                </a:ext>
              </a:extLst>
            </p:cNvPr>
            <p:cNvSpPr txBox="1"/>
            <p:nvPr/>
          </p:nvSpPr>
          <p:spPr>
            <a:xfrm>
              <a:off x="723767" y="5664768"/>
              <a:ext cx="2034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150</a:t>
              </a:r>
              <a:r>
                <a:rPr lang="zh-CN" altLang="en-US" sz="2800" dirty="0">
                  <a:solidFill>
                    <a:schemeClr val="bg1"/>
                  </a:solidFill>
                </a:rPr>
                <a:t>万人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3C6AC87-665F-1D99-F6A4-EDE68EDAE0D7}"/>
              </a:ext>
            </a:extLst>
          </p:cNvPr>
          <p:cNvGrpSpPr/>
          <p:nvPr/>
        </p:nvGrpSpPr>
        <p:grpSpPr>
          <a:xfrm>
            <a:off x="7501353" y="2639165"/>
            <a:ext cx="2034540" cy="3548823"/>
            <a:chOff x="723767" y="2639165"/>
            <a:chExt cx="2034540" cy="3548823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A24C6B3-FF80-C94E-17B2-14401097A233}"/>
                </a:ext>
              </a:extLst>
            </p:cNvPr>
            <p:cNvSpPr txBox="1"/>
            <p:nvPr/>
          </p:nvSpPr>
          <p:spPr>
            <a:xfrm>
              <a:off x="723767" y="2639165"/>
              <a:ext cx="2034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50</a:t>
              </a:r>
              <a:r>
                <a:rPr lang="zh-CN" altLang="en-US" sz="2800" dirty="0">
                  <a:solidFill>
                    <a:schemeClr val="bg1"/>
                  </a:solidFill>
                </a:rPr>
                <a:t>万人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217BC44-DB71-E0B0-2301-D1C52F5CB30B}"/>
                </a:ext>
              </a:extLst>
            </p:cNvPr>
            <p:cNvSpPr txBox="1"/>
            <p:nvPr/>
          </p:nvSpPr>
          <p:spPr>
            <a:xfrm>
              <a:off x="723767" y="3679211"/>
              <a:ext cx="2034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50</a:t>
              </a:r>
              <a:r>
                <a:rPr lang="zh-CN" altLang="en-US" sz="2800" dirty="0">
                  <a:solidFill>
                    <a:schemeClr val="bg1"/>
                  </a:solidFill>
                </a:rPr>
                <a:t>万人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44AD1E2-5942-CA5D-C484-F0EDDEF3E926}"/>
                </a:ext>
              </a:extLst>
            </p:cNvPr>
            <p:cNvSpPr txBox="1"/>
            <p:nvPr/>
          </p:nvSpPr>
          <p:spPr>
            <a:xfrm>
              <a:off x="723767" y="4756249"/>
              <a:ext cx="2034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50</a:t>
              </a:r>
              <a:r>
                <a:rPr lang="zh-CN" altLang="en-US" sz="2800" dirty="0">
                  <a:solidFill>
                    <a:schemeClr val="bg1"/>
                  </a:solidFill>
                </a:rPr>
                <a:t>万人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1344" name="文本框 1343">
              <a:extLst>
                <a:ext uri="{FF2B5EF4-FFF2-40B4-BE49-F238E27FC236}">
                  <a16:creationId xmlns:a16="http://schemas.microsoft.com/office/drawing/2014/main" id="{DC33A882-80B6-895D-D110-BEA34D1F109B}"/>
                </a:ext>
              </a:extLst>
            </p:cNvPr>
            <p:cNvSpPr txBox="1"/>
            <p:nvPr/>
          </p:nvSpPr>
          <p:spPr>
            <a:xfrm>
              <a:off x="723767" y="5664768"/>
              <a:ext cx="2034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150</a:t>
              </a:r>
              <a:r>
                <a:rPr lang="zh-CN" altLang="en-US" sz="2800" dirty="0">
                  <a:solidFill>
                    <a:schemeClr val="bg1"/>
                  </a:solidFill>
                </a:rPr>
                <a:t>万人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48" name="组合 1347">
            <a:extLst>
              <a:ext uri="{FF2B5EF4-FFF2-40B4-BE49-F238E27FC236}">
                <a16:creationId xmlns:a16="http://schemas.microsoft.com/office/drawing/2014/main" id="{CE0FE8FF-A1CF-4669-2DC0-257735B7E422}"/>
              </a:ext>
            </a:extLst>
          </p:cNvPr>
          <p:cNvGrpSpPr/>
          <p:nvPr/>
        </p:nvGrpSpPr>
        <p:grpSpPr>
          <a:xfrm>
            <a:off x="9704923" y="2639165"/>
            <a:ext cx="2034540" cy="3548823"/>
            <a:chOff x="723767" y="2639165"/>
            <a:chExt cx="2034540" cy="3548823"/>
          </a:xfrm>
        </p:grpSpPr>
        <p:sp>
          <p:nvSpPr>
            <p:cNvPr id="1349" name="文本框 1348">
              <a:extLst>
                <a:ext uri="{FF2B5EF4-FFF2-40B4-BE49-F238E27FC236}">
                  <a16:creationId xmlns:a16="http://schemas.microsoft.com/office/drawing/2014/main" id="{05FFBE71-0DC6-A578-4C33-D694869BFC78}"/>
                </a:ext>
              </a:extLst>
            </p:cNvPr>
            <p:cNvSpPr txBox="1"/>
            <p:nvPr/>
          </p:nvSpPr>
          <p:spPr>
            <a:xfrm>
              <a:off x="723767" y="2639165"/>
              <a:ext cx="2034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50</a:t>
              </a:r>
              <a:r>
                <a:rPr lang="zh-CN" altLang="en-US" sz="2800" dirty="0">
                  <a:solidFill>
                    <a:schemeClr val="bg1"/>
                  </a:solidFill>
                </a:rPr>
                <a:t>万人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1350" name="文本框 1349">
              <a:extLst>
                <a:ext uri="{FF2B5EF4-FFF2-40B4-BE49-F238E27FC236}">
                  <a16:creationId xmlns:a16="http://schemas.microsoft.com/office/drawing/2014/main" id="{F2032068-D819-19AD-F4CC-2CE2D2ADF548}"/>
                </a:ext>
              </a:extLst>
            </p:cNvPr>
            <p:cNvSpPr txBox="1"/>
            <p:nvPr/>
          </p:nvSpPr>
          <p:spPr>
            <a:xfrm>
              <a:off x="723767" y="3679211"/>
              <a:ext cx="2034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50</a:t>
              </a:r>
              <a:r>
                <a:rPr lang="zh-CN" altLang="en-US" sz="2800" dirty="0">
                  <a:solidFill>
                    <a:schemeClr val="bg1"/>
                  </a:solidFill>
                </a:rPr>
                <a:t>万人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1353" name="文本框 1352">
              <a:extLst>
                <a:ext uri="{FF2B5EF4-FFF2-40B4-BE49-F238E27FC236}">
                  <a16:creationId xmlns:a16="http://schemas.microsoft.com/office/drawing/2014/main" id="{5C4C8ED6-37EE-E4A4-8C62-646C362491F3}"/>
                </a:ext>
              </a:extLst>
            </p:cNvPr>
            <p:cNvSpPr txBox="1"/>
            <p:nvPr/>
          </p:nvSpPr>
          <p:spPr>
            <a:xfrm>
              <a:off x="723767" y="4756249"/>
              <a:ext cx="2034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50</a:t>
              </a:r>
              <a:r>
                <a:rPr lang="zh-CN" altLang="en-US" sz="2800" dirty="0">
                  <a:solidFill>
                    <a:schemeClr val="bg1"/>
                  </a:solidFill>
                </a:rPr>
                <a:t>万人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1354" name="文本框 1353">
              <a:extLst>
                <a:ext uri="{FF2B5EF4-FFF2-40B4-BE49-F238E27FC236}">
                  <a16:creationId xmlns:a16="http://schemas.microsoft.com/office/drawing/2014/main" id="{A90931FA-40CC-C01F-D57A-C22F90E25FFE}"/>
                </a:ext>
              </a:extLst>
            </p:cNvPr>
            <p:cNvSpPr txBox="1"/>
            <p:nvPr/>
          </p:nvSpPr>
          <p:spPr>
            <a:xfrm>
              <a:off x="723767" y="5664768"/>
              <a:ext cx="2034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150</a:t>
              </a:r>
              <a:r>
                <a:rPr lang="zh-CN" altLang="en-US" sz="2800" dirty="0">
                  <a:solidFill>
                    <a:schemeClr val="bg1"/>
                  </a:solidFill>
                </a:rPr>
                <a:t>万人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0930357-B908-47E8-163A-72BC90D5AD1C}"/>
              </a:ext>
            </a:extLst>
          </p:cNvPr>
          <p:cNvGrpSpPr/>
          <p:nvPr/>
        </p:nvGrpSpPr>
        <p:grpSpPr>
          <a:xfrm>
            <a:off x="8607241" y="883028"/>
            <a:ext cx="2256560" cy="129101"/>
            <a:chOff x="8607241" y="640264"/>
            <a:chExt cx="2256560" cy="129101"/>
          </a:xfrm>
          <a:solidFill>
            <a:schemeClr val="accent1"/>
          </a:solidFill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9D26D9D-8E2D-27CA-A56F-BECB36EF79A6}"/>
                </a:ext>
              </a:extLst>
            </p:cNvPr>
            <p:cNvSpPr txBox="1"/>
            <p:nvPr/>
          </p:nvSpPr>
          <p:spPr>
            <a:xfrm>
              <a:off x="8607241" y="646673"/>
              <a:ext cx="546537" cy="122692"/>
            </a:xfrm>
            <a:custGeom>
              <a:avLst/>
              <a:gdLst/>
              <a:ahLst/>
              <a:cxnLst/>
              <a:rect l="l" t="t" r="r" b="b"/>
              <a:pathLst>
                <a:path w="546537" h="122692">
                  <a:moveTo>
                    <a:pt x="351503" y="15890"/>
                  </a:moveTo>
                  <a:lnTo>
                    <a:pt x="346891" y="59007"/>
                  </a:lnTo>
                  <a:lnTo>
                    <a:pt x="389146" y="59007"/>
                  </a:lnTo>
                  <a:lnTo>
                    <a:pt x="393790" y="15890"/>
                  </a:lnTo>
                  <a:close/>
                  <a:moveTo>
                    <a:pt x="208626" y="15890"/>
                  </a:moveTo>
                  <a:lnTo>
                    <a:pt x="198971" y="106942"/>
                  </a:lnTo>
                  <a:lnTo>
                    <a:pt x="241366" y="106942"/>
                  </a:lnTo>
                  <a:lnTo>
                    <a:pt x="251055" y="15890"/>
                  </a:lnTo>
                  <a:close/>
                  <a:moveTo>
                    <a:pt x="469938" y="0"/>
                  </a:moveTo>
                  <a:lnTo>
                    <a:pt x="486407" y="0"/>
                  </a:lnTo>
                  <a:lnTo>
                    <a:pt x="480188" y="59752"/>
                  </a:lnTo>
                  <a:lnTo>
                    <a:pt x="528403" y="0"/>
                  </a:lnTo>
                  <a:lnTo>
                    <a:pt x="546537" y="0"/>
                  </a:lnTo>
                  <a:lnTo>
                    <a:pt x="498741" y="60313"/>
                  </a:lnTo>
                  <a:lnTo>
                    <a:pt x="536025" y="122692"/>
                  </a:lnTo>
                  <a:lnTo>
                    <a:pt x="517940" y="122692"/>
                  </a:lnTo>
                  <a:lnTo>
                    <a:pt x="480116" y="60446"/>
                  </a:lnTo>
                  <a:lnTo>
                    <a:pt x="473637" y="122692"/>
                  </a:lnTo>
                  <a:lnTo>
                    <a:pt x="457200" y="122692"/>
                  </a:lnTo>
                  <a:close/>
                  <a:moveTo>
                    <a:pt x="336590" y="0"/>
                  </a:moveTo>
                  <a:lnTo>
                    <a:pt x="411785" y="0"/>
                  </a:lnTo>
                  <a:lnTo>
                    <a:pt x="405595" y="60450"/>
                  </a:lnTo>
                  <a:lnTo>
                    <a:pt x="404059" y="74757"/>
                  </a:lnTo>
                  <a:lnTo>
                    <a:pt x="389079" y="74757"/>
                  </a:lnTo>
                  <a:lnTo>
                    <a:pt x="401974" y="122692"/>
                  </a:lnTo>
                  <a:lnTo>
                    <a:pt x="385706" y="122692"/>
                  </a:lnTo>
                  <a:lnTo>
                    <a:pt x="372811" y="74757"/>
                  </a:lnTo>
                  <a:lnTo>
                    <a:pt x="345333" y="74757"/>
                  </a:lnTo>
                  <a:lnTo>
                    <a:pt x="340287" y="122692"/>
                  </a:lnTo>
                  <a:lnTo>
                    <a:pt x="323850" y="122692"/>
                  </a:lnTo>
                  <a:lnTo>
                    <a:pt x="335063" y="14341"/>
                  </a:lnTo>
                  <a:close/>
                  <a:moveTo>
                    <a:pt x="203045" y="0"/>
                  </a:moveTo>
                  <a:lnTo>
                    <a:pt x="269051" y="0"/>
                  </a:lnTo>
                  <a:lnTo>
                    <a:pt x="256279" y="122692"/>
                  </a:lnTo>
                  <a:lnTo>
                    <a:pt x="180975" y="122692"/>
                  </a:lnTo>
                  <a:lnTo>
                    <a:pt x="192512" y="10984"/>
                  </a:lnTo>
                  <a:close/>
                  <a:moveTo>
                    <a:pt x="0" y="0"/>
                  </a:moveTo>
                  <a:lnTo>
                    <a:pt x="16406" y="0"/>
                  </a:lnTo>
                  <a:lnTo>
                    <a:pt x="29997" y="95447"/>
                  </a:lnTo>
                  <a:lnTo>
                    <a:pt x="60775" y="0"/>
                  </a:lnTo>
                  <a:lnTo>
                    <a:pt x="76824" y="0"/>
                  </a:lnTo>
                  <a:lnTo>
                    <a:pt x="89748" y="95447"/>
                  </a:lnTo>
                  <a:lnTo>
                    <a:pt x="121192" y="0"/>
                  </a:lnTo>
                  <a:lnTo>
                    <a:pt x="137412" y="0"/>
                  </a:lnTo>
                  <a:lnTo>
                    <a:pt x="95503" y="122692"/>
                  </a:lnTo>
                  <a:lnTo>
                    <a:pt x="77682" y="122692"/>
                  </a:lnTo>
                  <a:lnTo>
                    <a:pt x="65321" y="31308"/>
                  </a:lnTo>
                  <a:lnTo>
                    <a:pt x="35940" y="122692"/>
                  </a:lnTo>
                  <a:lnTo>
                    <a:pt x="18121" y="12269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sz="1100" b="1" spc="300" dirty="0"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C8D884C-5C3B-527F-544A-0549F36B10FE}"/>
                </a:ext>
              </a:extLst>
            </p:cNvPr>
            <p:cNvSpPr txBox="1"/>
            <p:nvPr/>
          </p:nvSpPr>
          <p:spPr>
            <a:xfrm>
              <a:off x="9513192" y="640264"/>
              <a:ext cx="498352" cy="122692"/>
            </a:xfrm>
            <a:custGeom>
              <a:avLst/>
              <a:gdLst/>
              <a:ahLst/>
              <a:cxnLst/>
              <a:rect l="l" t="t" r="r" b="b"/>
              <a:pathLst>
                <a:path w="498352" h="122692">
                  <a:moveTo>
                    <a:pt x="27653" y="15890"/>
                  </a:moveTo>
                  <a:lnTo>
                    <a:pt x="23041" y="59007"/>
                  </a:lnTo>
                  <a:lnTo>
                    <a:pt x="65296" y="59007"/>
                  </a:lnTo>
                  <a:lnTo>
                    <a:pt x="69940" y="15890"/>
                  </a:lnTo>
                  <a:close/>
                  <a:moveTo>
                    <a:pt x="411102" y="0"/>
                  </a:moveTo>
                  <a:lnTo>
                    <a:pt x="498352" y="0"/>
                  </a:lnTo>
                  <a:lnTo>
                    <a:pt x="496791" y="15890"/>
                  </a:lnTo>
                  <a:lnTo>
                    <a:pt x="461332" y="15890"/>
                  </a:lnTo>
                  <a:lnTo>
                    <a:pt x="450120" y="122692"/>
                  </a:lnTo>
                  <a:lnTo>
                    <a:pt x="433683" y="122692"/>
                  </a:lnTo>
                  <a:lnTo>
                    <a:pt x="444896" y="15890"/>
                  </a:lnTo>
                  <a:lnTo>
                    <a:pt x="409575" y="15890"/>
                  </a:lnTo>
                  <a:close/>
                  <a:moveTo>
                    <a:pt x="287561" y="0"/>
                  </a:moveTo>
                  <a:lnTo>
                    <a:pt x="362899" y="0"/>
                  </a:lnTo>
                  <a:lnTo>
                    <a:pt x="360363" y="25561"/>
                  </a:lnTo>
                  <a:lnTo>
                    <a:pt x="343923" y="25561"/>
                  </a:lnTo>
                  <a:lnTo>
                    <a:pt x="344903" y="15890"/>
                  </a:lnTo>
                  <a:lnTo>
                    <a:pt x="302476" y="15890"/>
                  </a:lnTo>
                  <a:lnTo>
                    <a:pt x="298705" y="51020"/>
                  </a:lnTo>
                  <a:lnTo>
                    <a:pt x="357572" y="51020"/>
                  </a:lnTo>
                  <a:lnTo>
                    <a:pt x="351663" y="108384"/>
                  </a:lnTo>
                  <a:lnTo>
                    <a:pt x="350125" y="122692"/>
                  </a:lnTo>
                  <a:lnTo>
                    <a:pt x="278520" y="122692"/>
                  </a:lnTo>
                  <a:lnTo>
                    <a:pt x="276225" y="106942"/>
                  </a:lnTo>
                  <a:lnTo>
                    <a:pt x="335214" y="106942"/>
                  </a:lnTo>
                  <a:lnTo>
                    <a:pt x="339577" y="66908"/>
                  </a:lnTo>
                  <a:lnTo>
                    <a:pt x="280710" y="66908"/>
                  </a:lnTo>
                  <a:close/>
                  <a:moveTo>
                    <a:pt x="155615" y="0"/>
                  </a:moveTo>
                  <a:lnTo>
                    <a:pt x="229127" y="0"/>
                  </a:lnTo>
                  <a:lnTo>
                    <a:pt x="227569" y="15890"/>
                  </a:lnTo>
                  <a:lnTo>
                    <a:pt x="170526" y="15890"/>
                  </a:lnTo>
                  <a:lnTo>
                    <a:pt x="166617" y="51721"/>
                  </a:lnTo>
                  <a:lnTo>
                    <a:pt x="217074" y="51721"/>
                  </a:lnTo>
                  <a:lnTo>
                    <a:pt x="215514" y="67609"/>
                  </a:lnTo>
                  <a:lnTo>
                    <a:pt x="165061" y="67609"/>
                  </a:lnTo>
                  <a:lnTo>
                    <a:pt x="160871" y="106942"/>
                  </a:lnTo>
                  <a:lnTo>
                    <a:pt x="219597" y="106942"/>
                  </a:lnTo>
                  <a:lnTo>
                    <a:pt x="214402" y="122692"/>
                  </a:lnTo>
                  <a:lnTo>
                    <a:pt x="142875" y="122692"/>
                  </a:lnTo>
                  <a:lnTo>
                    <a:pt x="148621" y="66060"/>
                  </a:lnTo>
                  <a:lnTo>
                    <a:pt x="150023" y="52886"/>
                  </a:lnTo>
                  <a:lnTo>
                    <a:pt x="154088" y="14341"/>
                  </a:lnTo>
                  <a:close/>
                  <a:moveTo>
                    <a:pt x="12740" y="0"/>
                  </a:moveTo>
                  <a:lnTo>
                    <a:pt x="87935" y="0"/>
                  </a:lnTo>
                  <a:lnTo>
                    <a:pt x="81745" y="60450"/>
                  </a:lnTo>
                  <a:lnTo>
                    <a:pt x="80209" y="74757"/>
                  </a:lnTo>
                  <a:lnTo>
                    <a:pt x="65229" y="74757"/>
                  </a:lnTo>
                  <a:lnTo>
                    <a:pt x="78124" y="122692"/>
                  </a:lnTo>
                  <a:lnTo>
                    <a:pt x="61856" y="122692"/>
                  </a:lnTo>
                  <a:lnTo>
                    <a:pt x="48961" y="74757"/>
                  </a:lnTo>
                  <a:lnTo>
                    <a:pt x="21483" y="74757"/>
                  </a:lnTo>
                  <a:lnTo>
                    <a:pt x="16437" y="122692"/>
                  </a:lnTo>
                  <a:lnTo>
                    <a:pt x="0" y="122692"/>
                  </a:lnTo>
                  <a:lnTo>
                    <a:pt x="11213" y="1434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00" b="1" spc="300" dirty="0"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588193B-4BE0-1AD7-53F5-750B57A557DF}"/>
                </a:ext>
              </a:extLst>
            </p:cNvPr>
            <p:cNvSpPr txBox="1"/>
            <p:nvPr/>
          </p:nvSpPr>
          <p:spPr>
            <a:xfrm>
              <a:off x="10334907" y="640264"/>
              <a:ext cx="528894" cy="122692"/>
            </a:xfrm>
            <a:custGeom>
              <a:avLst/>
              <a:gdLst/>
              <a:ahLst/>
              <a:cxnLst/>
              <a:rect l="l" t="t" r="r" b="b"/>
              <a:pathLst>
                <a:path w="528894" h="122692">
                  <a:moveTo>
                    <a:pt x="27651" y="15890"/>
                  </a:moveTo>
                  <a:lnTo>
                    <a:pt x="22059" y="67417"/>
                  </a:lnTo>
                  <a:lnTo>
                    <a:pt x="64457" y="67417"/>
                  </a:lnTo>
                  <a:lnTo>
                    <a:pt x="70080" y="15890"/>
                  </a:lnTo>
                  <a:close/>
                  <a:moveTo>
                    <a:pt x="344440" y="14770"/>
                  </a:moveTo>
                  <a:lnTo>
                    <a:pt x="319864" y="76949"/>
                  </a:lnTo>
                  <a:lnTo>
                    <a:pt x="356250" y="76949"/>
                  </a:lnTo>
                  <a:close/>
                  <a:moveTo>
                    <a:pt x="428625" y="0"/>
                  </a:moveTo>
                  <a:lnTo>
                    <a:pt x="446103" y="0"/>
                  </a:lnTo>
                  <a:lnTo>
                    <a:pt x="473015" y="56764"/>
                  </a:lnTo>
                  <a:lnTo>
                    <a:pt x="511535" y="0"/>
                  </a:lnTo>
                  <a:lnTo>
                    <a:pt x="528894" y="0"/>
                  </a:lnTo>
                  <a:lnTo>
                    <a:pt x="480131" y="71772"/>
                  </a:lnTo>
                  <a:lnTo>
                    <a:pt x="478794" y="73712"/>
                  </a:lnTo>
                  <a:lnTo>
                    <a:pt x="473512" y="122692"/>
                  </a:lnTo>
                  <a:lnTo>
                    <a:pt x="457077" y="122692"/>
                  </a:lnTo>
                  <a:lnTo>
                    <a:pt x="462404" y="71212"/>
                  </a:lnTo>
                  <a:close/>
                  <a:moveTo>
                    <a:pt x="335084" y="0"/>
                  </a:moveTo>
                  <a:lnTo>
                    <a:pt x="357458" y="0"/>
                  </a:lnTo>
                  <a:lnTo>
                    <a:pt x="381394" y="122692"/>
                  </a:lnTo>
                  <a:lnTo>
                    <a:pt x="365048" y="122692"/>
                  </a:lnTo>
                  <a:lnTo>
                    <a:pt x="359161" y="92838"/>
                  </a:lnTo>
                  <a:lnTo>
                    <a:pt x="314071" y="92838"/>
                  </a:lnTo>
                  <a:lnTo>
                    <a:pt x="301877" y="122692"/>
                  </a:lnTo>
                  <a:lnTo>
                    <a:pt x="285750" y="122692"/>
                  </a:lnTo>
                  <a:close/>
                  <a:moveTo>
                    <a:pt x="155613" y="0"/>
                  </a:moveTo>
                  <a:lnTo>
                    <a:pt x="172082" y="0"/>
                  </a:lnTo>
                  <a:lnTo>
                    <a:pt x="160871" y="106942"/>
                  </a:lnTo>
                  <a:lnTo>
                    <a:pt x="219597" y="106942"/>
                  </a:lnTo>
                  <a:lnTo>
                    <a:pt x="214402" y="122692"/>
                  </a:lnTo>
                  <a:lnTo>
                    <a:pt x="142875" y="122692"/>
                  </a:lnTo>
                  <a:close/>
                  <a:moveTo>
                    <a:pt x="12740" y="0"/>
                  </a:moveTo>
                  <a:lnTo>
                    <a:pt x="88076" y="0"/>
                  </a:lnTo>
                  <a:lnTo>
                    <a:pt x="80905" y="68859"/>
                  </a:lnTo>
                  <a:lnTo>
                    <a:pt x="79367" y="83167"/>
                  </a:lnTo>
                  <a:lnTo>
                    <a:pt x="20639" y="83167"/>
                  </a:lnTo>
                  <a:lnTo>
                    <a:pt x="16435" y="122692"/>
                  </a:lnTo>
                  <a:lnTo>
                    <a:pt x="0" y="122692"/>
                  </a:lnTo>
                  <a:lnTo>
                    <a:pt x="11213" y="1434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100" b="1" spc="300">
                  <a:solidFill>
                    <a:srgbClr val="294CFD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defRPr>
              </a:lvl1pPr>
            </a:lstStyle>
            <a:p>
              <a:endParaRPr lang="en-US" altLang="zh-CN" dirty="0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2030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5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D7028"/>
      </a:accent1>
      <a:accent2>
        <a:srgbClr val="FFFF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5">
      <a:majorFont>
        <a:latin typeface="字体圈欣意冠黑体"/>
        <a:ea typeface="字体圈欣意冠黑体"/>
        <a:cs typeface=""/>
      </a:majorFont>
      <a:minorFont>
        <a:latin typeface="阿里巴巴普惠体 2.0 65 Medium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 主题">
  <a:themeElements>
    <a:clrScheme name="自定义 45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151F9D"/>
      </a:accent1>
      <a:accent2>
        <a:srgbClr val="244BD2"/>
      </a:accent2>
      <a:accent3>
        <a:srgbClr val="153B9C"/>
      </a:accent3>
      <a:accent4>
        <a:srgbClr val="F6E6DE"/>
      </a:accent4>
      <a:accent5>
        <a:srgbClr val="DBA387"/>
      </a:accent5>
      <a:accent6>
        <a:srgbClr val="DBB286"/>
      </a:accent6>
      <a:hlink>
        <a:srgbClr val="0563C1"/>
      </a:hlink>
      <a:folHlink>
        <a:srgbClr val="954F71"/>
      </a:folHlink>
    </a:clrScheme>
    <a:fontScheme name="自定义 13">
      <a:majorFont>
        <a:latin typeface="思源宋体 CN Heavy"/>
        <a:ea typeface="思源宋体 CN Heavy"/>
        <a:cs typeface=""/>
      </a:majorFont>
      <a:minorFont>
        <a:latin typeface="阿里巴巴普惠体 2.0 35 Thin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0b223f8-5841-42fb-baf5-d5b50bb4a0ca.source-default.zh-Hans" id="{73F4A820-C007-4446-89D8-D266B76AAA83}" vid="{3758F66E-F0EB-214E-B796-69CC723FEF28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698</Words>
  <Application>Microsoft Office PowerPoint</Application>
  <PresentationFormat>宽屏</PresentationFormat>
  <Paragraphs>130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32" baseType="lpstr">
      <vt:lpstr>MiSans Heavy</vt:lpstr>
      <vt:lpstr>OPPOSans H</vt:lpstr>
      <vt:lpstr>阿里巴巴普惠体 2.0 115 Black</vt:lpstr>
      <vt:lpstr>阿里巴巴普惠体 2.0 35 Thin</vt:lpstr>
      <vt:lpstr>阿里巴巴普惠体 2.0 55 Regular</vt:lpstr>
      <vt:lpstr>阿里巴巴普惠体 2.0 65 Medium</vt:lpstr>
      <vt:lpstr>阿里巴巴普惠体 B</vt:lpstr>
      <vt:lpstr>等线</vt:lpstr>
      <vt:lpstr>汉仪雅酷黑 45W</vt:lpstr>
      <vt:lpstr>思源黑体 CN Bold</vt:lpstr>
      <vt:lpstr>思源黑体 CN Light</vt:lpstr>
      <vt:lpstr>思源宋体 CN Heavy</vt:lpstr>
      <vt:lpstr>微软雅黑</vt:lpstr>
      <vt:lpstr>字体圈欣意冠黑体</vt:lpstr>
      <vt:lpstr>Arial</vt:lpstr>
      <vt:lpstr>Bahnschrift SemiBold</vt:lpstr>
      <vt:lpstr>Bahnschrift SemiLight</vt:lpstr>
      <vt:lpstr>Segoe UI Light</vt:lpstr>
      <vt:lpstr>Office 主题​​</vt:lpstr>
      <vt:lpstr>1_Office 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橙色商务风市场调查分析报告ppt模板</dc:title>
  <dc:creator>追逐</dc:creator>
  <cp:keywords>P界达人</cp:keywords>
  <dc:description>51PPT模板网 官方唯一网址：www.51pptmoban.com</dc:description>
  <cp:lastModifiedBy>Power user</cp:lastModifiedBy>
  <cp:revision>13</cp:revision>
  <dcterms:created xsi:type="dcterms:W3CDTF">2022-11-30T18:51:59Z</dcterms:created>
  <dcterms:modified xsi:type="dcterms:W3CDTF">2023-03-14T14:45:28Z</dcterms:modified>
</cp:coreProperties>
</file>