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06" r:id="rId2"/>
    <p:sldId id="408" r:id="rId3"/>
    <p:sldId id="407" r:id="rId4"/>
    <p:sldId id="410" r:id="rId5"/>
    <p:sldId id="405" r:id="rId6"/>
    <p:sldId id="41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864" autoAdjust="0"/>
  </p:normalViewPr>
  <p:slideViewPr>
    <p:cSldViewPr snapToGrid="0" showGuides="1">
      <p:cViewPr>
        <p:scale>
          <a:sx n="50" d="100"/>
          <a:sy n="50" d="100"/>
        </p:scale>
        <p:origin x="1240" y="82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C9128-5BBD-4A9B-B53C-27D95BD40155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7ADA4-1CE7-47E5-A252-D638CD24A4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14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 官方唯一网址：</a:t>
            </a:r>
            <a:r>
              <a:rPr lang="en-US" altLang="zh-CN" dirty="0"/>
              <a:t>www.5 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7ADA4-1CE7-47E5-A252-D638CD24A4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06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829C30-8FF3-CA2A-27E3-CD1E3808A1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3606C1-7096-C58E-AA0A-7806C3F08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E7A102-D015-8139-374A-C3A069E3A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867DFF-ADF0-F708-77C0-E8E7D6C5A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A5BD2A-D60D-F5C3-B45D-A3949B824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33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5A993C-3405-E613-4E21-35A4EDC24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0C2AB0-FFF0-C937-19CE-76FFA5962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446D8B-1ED0-AC1F-60F7-D8671B873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93066E-8166-D89A-94E1-3B10D190C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3F9387-25D9-9C77-19D3-C857F1077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1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DA1C663-4223-114D-8541-76C1E4D475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A189B5-43BF-9AEC-06B7-7A9C7FCBC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28C011-E747-14B9-510D-42EDF3213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997A46-AFE0-43B1-E215-8022388BA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B0C8B3-DA49-A1AE-C256-FFBF81FB5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45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361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712D028-58FC-F8BE-5187-2CB35FC63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1E3D18-0F4F-37EB-4753-BF7A7591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D4583E7-612A-74AE-8D96-EB8A51D30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8C31D406-CF01-F8C0-F0AF-94A3EBA13D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D6E2B2F-2365-120A-E94A-19A089ECC852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D203B4FB-A7D1-FB78-EA69-4F9D13C43D35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DB48B67E-24F5-BB03-F112-418E1599BC5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07716869-B730-F5B8-AC70-EEA9A1305F2E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D602849D-23C0-D216-A05E-DA36BF982ED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4ED8F430-04E9-4FB5-26DF-5F50E70311FC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C28301B4-FBB7-E4CB-F18B-E7A8900074E8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0937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68C5CC-BF2D-5376-CCB4-1186B4FE8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D18EDF-8486-AB6B-808D-58DD0EA07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0A7164-7A49-16F5-AD35-58A676F4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C893B4-E732-4ED8-992E-963B59328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09B537-DE6B-8990-2F6F-03D1E0C59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35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BF8EC1-C5EF-7CC6-23A5-DFC1531C3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6A1098-BC31-C1F0-10A1-925885A43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2B0BB5-93D8-B8B1-07AB-9DECB14B1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B36CCC-0DDE-2EDC-55A8-D0E271E60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4B67EC-EA4D-75E3-813B-E7925ACB0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01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94516B-58D2-FD35-EAED-8FF5292F4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099110-1C39-671E-6B72-07B078ECD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ED5D021-955A-373A-9C49-6BCA2D979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EECF207-9B74-D634-589D-338BADA70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AA7C14-499F-2242-78E5-16B79053C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745EB0-83E3-82CB-1A10-3E07616AF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2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B2B5C-8E4D-3E55-8CE2-5FAA5F455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63A4F3-6D79-1CFD-38F8-5C83C4DE2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3A093B-FF6C-53FD-3313-6E1D5E2333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6C3D287-F59D-F1F0-D9FA-C68206A0EC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E131B91-197A-0C06-5675-1447F31D4D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85BF6EF-DD2E-9D0D-C331-280F649A6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70B8E6-42E9-CE16-E10A-9FA61EDB2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27301C-9460-810F-383D-7B491EF54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74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2660B7-31E0-CAFB-1086-D786040E7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F0CB24-FCE0-4700-23DC-91BCB3CFC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DAC7B47-18E4-6891-4953-4CE6D9DF3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871990-4301-5186-448B-65C34718B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4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FAB153-E3C2-D671-658B-52961E10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18A0CA-7BCA-B476-15E1-CA263403B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20F203-34E9-6D0B-B453-5165EF31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83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6C62F2-EF70-842F-03A8-2F77CE689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ECFBFC-7DD5-598B-9BB9-DBC487B03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7CE9EF3-2928-DACC-BF85-694ECE2D7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46043C3-E75D-2875-4661-93CCDD9E4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62DAAB-F26D-9BF5-1719-EC8F96E67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AB2D81-14B0-6BF5-EFD2-82112605A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21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F0BB0-819C-A9CB-C5B4-06EDC06C4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4FB4654-8DA3-81C4-3F44-FD7DC5AC2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46B82B-0BE0-8F0C-9883-2333FA928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F5F0AD-D22E-994A-4F3B-576ADCB61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3AF397-EB68-7097-8E21-2755A0DA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81C6FA-751F-647E-8107-08D0047E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19CC173-EF53-31AA-C739-3DBFA8148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344202-EE56-362F-27C9-F968EDE4C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D09B94-80F9-B314-6054-2AC7BFE4F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47252-EE88-4677-B668-A22D4A5813D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8E5246-66AA-5336-C4EE-1F71601F1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09C099-7415-B7D3-AD03-C9C28F496A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D34CF-A322-4BFB-8A7E-A82721625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10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2.wdp"/><Relationship Id="rId7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11" Type="http://schemas.microsoft.com/office/2007/relationships/hdphoto" Target="../media/hdphoto4.wdp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microsoft.com/office/2007/relationships/hdphoto" Target="../media/hdphoto2.wdp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旧, 火, 游戏机, 消防栓&#10;&#10;描述已自动生成">
            <a:extLst>
              <a:ext uri="{FF2B5EF4-FFF2-40B4-BE49-F238E27FC236}">
                <a16:creationId xmlns:a16="http://schemas.microsoft.com/office/drawing/2014/main" id="{86C76B2D-91F1-F5B6-E5D7-8D0D9D7C5C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C65DA161-67EF-5229-610E-F202CD45EC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35" y="1029745"/>
            <a:ext cx="473063" cy="434358"/>
          </a:xfrm>
          <a:custGeom>
            <a:avLst/>
            <a:gdLst>
              <a:gd name="connsiteX0" fmla="*/ 1676400 w 1676400"/>
              <a:gd name="connsiteY0" fmla="*/ 0 h 1539240"/>
              <a:gd name="connsiteX1" fmla="*/ 1493520 w 1676400"/>
              <a:gd name="connsiteY1" fmla="*/ 236220 h 1539240"/>
              <a:gd name="connsiteX2" fmla="*/ 1478280 w 1676400"/>
              <a:gd name="connsiteY2" fmla="*/ 335280 h 1539240"/>
              <a:gd name="connsiteX3" fmla="*/ 1447800 w 1676400"/>
              <a:gd name="connsiteY3" fmla="*/ 518160 h 1539240"/>
              <a:gd name="connsiteX4" fmla="*/ 1386840 w 1676400"/>
              <a:gd name="connsiteY4" fmla="*/ 426720 h 1539240"/>
              <a:gd name="connsiteX5" fmla="*/ 1333500 w 1676400"/>
              <a:gd name="connsiteY5" fmla="*/ 502920 h 1539240"/>
              <a:gd name="connsiteX6" fmla="*/ 1295400 w 1676400"/>
              <a:gd name="connsiteY6" fmla="*/ 822960 h 1539240"/>
              <a:gd name="connsiteX7" fmla="*/ 1264920 w 1676400"/>
              <a:gd name="connsiteY7" fmla="*/ 883920 h 1539240"/>
              <a:gd name="connsiteX8" fmla="*/ 1150620 w 1676400"/>
              <a:gd name="connsiteY8" fmla="*/ 830580 h 1539240"/>
              <a:gd name="connsiteX9" fmla="*/ 396240 w 1676400"/>
              <a:gd name="connsiteY9" fmla="*/ 1539240 h 1539240"/>
              <a:gd name="connsiteX10" fmla="*/ 1043940 w 1676400"/>
              <a:gd name="connsiteY10" fmla="*/ 853440 h 1539240"/>
              <a:gd name="connsiteX11" fmla="*/ 906780 w 1676400"/>
              <a:gd name="connsiteY11" fmla="*/ 822960 h 1539240"/>
              <a:gd name="connsiteX12" fmla="*/ 838200 w 1676400"/>
              <a:gd name="connsiteY12" fmla="*/ 746760 h 1539240"/>
              <a:gd name="connsiteX13" fmla="*/ 845820 w 1676400"/>
              <a:gd name="connsiteY13" fmla="*/ 662940 h 1539240"/>
              <a:gd name="connsiteX14" fmla="*/ 0 w 1676400"/>
              <a:gd name="connsiteY14" fmla="*/ 1310640 h 1539240"/>
              <a:gd name="connsiteX15" fmla="*/ 838200 w 1676400"/>
              <a:gd name="connsiteY15" fmla="*/ 525780 h 1539240"/>
              <a:gd name="connsiteX16" fmla="*/ 746760 w 1676400"/>
              <a:gd name="connsiteY16" fmla="*/ 388620 h 1539240"/>
              <a:gd name="connsiteX17" fmla="*/ 853440 w 1676400"/>
              <a:gd name="connsiteY17" fmla="*/ 350520 h 1539240"/>
              <a:gd name="connsiteX18" fmla="*/ 1112520 w 1676400"/>
              <a:gd name="connsiteY18" fmla="*/ 327660 h 1539240"/>
              <a:gd name="connsiteX19" fmla="*/ 1211580 w 1676400"/>
              <a:gd name="connsiteY19" fmla="*/ 289560 h 1539240"/>
              <a:gd name="connsiteX20" fmla="*/ 1158240 w 1676400"/>
              <a:gd name="connsiteY20" fmla="*/ 190500 h 1539240"/>
              <a:gd name="connsiteX21" fmla="*/ 1394460 w 1676400"/>
              <a:gd name="connsiteY21" fmla="*/ 182880 h 1539240"/>
              <a:gd name="connsiteX22" fmla="*/ 1592580 w 1676400"/>
              <a:gd name="connsiteY22" fmla="*/ 7620 h 15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76400" h="1539240">
                <a:moveTo>
                  <a:pt x="1676400" y="0"/>
                </a:moveTo>
                <a:lnTo>
                  <a:pt x="1493520" y="236220"/>
                </a:lnTo>
                <a:lnTo>
                  <a:pt x="1478280" y="335280"/>
                </a:lnTo>
                <a:lnTo>
                  <a:pt x="1447800" y="518160"/>
                </a:lnTo>
                <a:lnTo>
                  <a:pt x="1386840" y="426720"/>
                </a:lnTo>
                <a:lnTo>
                  <a:pt x="1333500" y="502920"/>
                </a:lnTo>
                <a:lnTo>
                  <a:pt x="1295400" y="822960"/>
                </a:lnTo>
                <a:lnTo>
                  <a:pt x="1264920" y="883920"/>
                </a:lnTo>
                <a:lnTo>
                  <a:pt x="1150620" y="830580"/>
                </a:lnTo>
                <a:lnTo>
                  <a:pt x="396240" y="1539240"/>
                </a:lnTo>
                <a:lnTo>
                  <a:pt x="1043940" y="853440"/>
                </a:lnTo>
                <a:lnTo>
                  <a:pt x="906780" y="822960"/>
                </a:lnTo>
                <a:lnTo>
                  <a:pt x="838200" y="746760"/>
                </a:lnTo>
                <a:lnTo>
                  <a:pt x="845820" y="662940"/>
                </a:lnTo>
                <a:lnTo>
                  <a:pt x="0" y="1310640"/>
                </a:lnTo>
                <a:lnTo>
                  <a:pt x="838200" y="525780"/>
                </a:lnTo>
                <a:lnTo>
                  <a:pt x="746760" y="388620"/>
                </a:lnTo>
                <a:lnTo>
                  <a:pt x="853440" y="350520"/>
                </a:lnTo>
                <a:lnTo>
                  <a:pt x="1112520" y="327660"/>
                </a:lnTo>
                <a:lnTo>
                  <a:pt x="1211580" y="289560"/>
                </a:lnTo>
                <a:lnTo>
                  <a:pt x="1158240" y="190500"/>
                </a:lnTo>
                <a:lnTo>
                  <a:pt x="1394460" y="182880"/>
                </a:lnTo>
                <a:lnTo>
                  <a:pt x="1592580" y="7620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BDD21555-8AB8-1F7E-4CE6-5DE5D596C69B}"/>
              </a:ext>
            </a:extLst>
          </p:cNvPr>
          <p:cNvGrpSpPr/>
          <p:nvPr/>
        </p:nvGrpSpPr>
        <p:grpSpPr>
          <a:xfrm>
            <a:off x="5659008" y="-412778"/>
            <a:ext cx="6774291" cy="6863416"/>
            <a:chOff x="6848208" y="1393084"/>
            <a:chExt cx="3277515" cy="332063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C2A7692-3CA4-902B-76DE-627ABF21D0D5}"/>
                </a:ext>
              </a:extLst>
            </p:cNvPr>
            <p:cNvSpPr txBox="1"/>
            <p:nvPr/>
          </p:nvSpPr>
          <p:spPr>
            <a:xfrm>
              <a:off x="6848208" y="1393084"/>
              <a:ext cx="1727327" cy="33206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altLang="zh-CN" sz="44000" b="0" i="0" u="none" strike="noStrike" kern="1200" cap="none" spc="0" normalizeH="0" baseline="0" noProof="0" dirty="0">
                  <a:ln>
                    <a:noFill/>
                  </a:ln>
                  <a:solidFill>
                    <a:srgbClr val="F94000"/>
                  </a:solidFill>
                  <a:effectLst/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2</a:t>
              </a:r>
              <a:endParaRPr lang="en-US" sz="44000" dirty="0">
                <a:solidFill>
                  <a:srgbClr val="F94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29" name="Freeform 9521">
              <a:extLst>
                <a:ext uri="{FF2B5EF4-FFF2-40B4-BE49-F238E27FC236}">
                  <a16:creationId xmlns:a16="http://schemas.microsoft.com/office/drawing/2014/main" id="{D20D0B38-6823-2E2C-B723-C8F32E7BCCCA}"/>
                </a:ext>
              </a:extLst>
            </p:cNvPr>
            <p:cNvSpPr>
              <a:spLocks/>
            </p:cNvSpPr>
            <p:nvPr/>
          </p:nvSpPr>
          <p:spPr bwMode="auto">
            <a:xfrm rot="20546320">
              <a:off x="7300227" y="3034480"/>
              <a:ext cx="2825496" cy="311667"/>
            </a:xfrm>
            <a:custGeom>
              <a:avLst/>
              <a:gdLst>
                <a:gd name="T0" fmla="*/ 903 w 1314"/>
                <a:gd name="T1" fmla="*/ 4 h 203"/>
                <a:gd name="T2" fmla="*/ 107 w 1314"/>
                <a:gd name="T3" fmla="*/ 10 h 203"/>
                <a:gd name="T4" fmla="*/ 71 w 1314"/>
                <a:gd name="T5" fmla="*/ 24 h 203"/>
                <a:gd name="T6" fmla="*/ 64 w 1314"/>
                <a:gd name="T7" fmla="*/ 42 h 203"/>
                <a:gd name="T8" fmla="*/ 59 w 1314"/>
                <a:gd name="T9" fmla="*/ 54 h 203"/>
                <a:gd name="T10" fmla="*/ 69 w 1314"/>
                <a:gd name="T11" fmla="*/ 72 h 203"/>
                <a:gd name="T12" fmla="*/ 49 w 1314"/>
                <a:gd name="T13" fmla="*/ 80 h 203"/>
                <a:gd name="T14" fmla="*/ 59 w 1314"/>
                <a:gd name="T15" fmla="*/ 91 h 203"/>
                <a:gd name="T16" fmla="*/ 108 w 1314"/>
                <a:gd name="T17" fmla="*/ 107 h 203"/>
                <a:gd name="T18" fmla="*/ 83 w 1314"/>
                <a:gd name="T19" fmla="*/ 114 h 203"/>
                <a:gd name="T20" fmla="*/ 129 w 1314"/>
                <a:gd name="T21" fmla="*/ 130 h 203"/>
                <a:gd name="T22" fmla="*/ 134 w 1314"/>
                <a:gd name="T23" fmla="*/ 136 h 203"/>
                <a:gd name="T24" fmla="*/ 139 w 1314"/>
                <a:gd name="T25" fmla="*/ 147 h 203"/>
                <a:gd name="T26" fmla="*/ 181 w 1314"/>
                <a:gd name="T27" fmla="*/ 165 h 203"/>
                <a:gd name="T28" fmla="*/ 273 w 1314"/>
                <a:gd name="T29" fmla="*/ 176 h 203"/>
                <a:gd name="T30" fmla="*/ 308 w 1314"/>
                <a:gd name="T31" fmla="*/ 193 h 203"/>
                <a:gd name="T32" fmla="*/ 414 w 1314"/>
                <a:gd name="T33" fmla="*/ 199 h 203"/>
                <a:gd name="T34" fmla="*/ 496 w 1314"/>
                <a:gd name="T35" fmla="*/ 193 h 203"/>
                <a:gd name="T36" fmla="*/ 556 w 1314"/>
                <a:gd name="T37" fmla="*/ 190 h 203"/>
                <a:gd name="T38" fmla="*/ 580 w 1314"/>
                <a:gd name="T39" fmla="*/ 188 h 203"/>
                <a:gd name="T40" fmla="*/ 607 w 1314"/>
                <a:gd name="T41" fmla="*/ 180 h 203"/>
                <a:gd name="T42" fmla="*/ 656 w 1314"/>
                <a:gd name="T43" fmla="*/ 167 h 203"/>
                <a:gd name="T44" fmla="*/ 678 w 1314"/>
                <a:gd name="T45" fmla="*/ 160 h 203"/>
                <a:gd name="T46" fmla="*/ 603 w 1314"/>
                <a:gd name="T47" fmla="*/ 155 h 203"/>
                <a:gd name="T48" fmla="*/ 477 w 1314"/>
                <a:gd name="T49" fmla="*/ 145 h 203"/>
                <a:gd name="T50" fmla="*/ 759 w 1314"/>
                <a:gd name="T51" fmla="*/ 138 h 203"/>
                <a:gd name="T52" fmla="*/ 828 w 1314"/>
                <a:gd name="T53" fmla="*/ 132 h 203"/>
                <a:gd name="T54" fmla="*/ 860 w 1314"/>
                <a:gd name="T55" fmla="*/ 123 h 203"/>
                <a:gd name="T56" fmla="*/ 929 w 1314"/>
                <a:gd name="T57" fmla="*/ 110 h 203"/>
                <a:gd name="T58" fmla="*/ 988 w 1314"/>
                <a:gd name="T59" fmla="*/ 118 h 203"/>
                <a:gd name="T60" fmla="*/ 1078 w 1314"/>
                <a:gd name="T61" fmla="*/ 131 h 203"/>
                <a:gd name="T62" fmla="*/ 1240 w 1314"/>
                <a:gd name="T63" fmla="*/ 127 h 203"/>
                <a:gd name="T64" fmla="*/ 1263 w 1314"/>
                <a:gd name="T65" fmla="*/ 111 h 203"/>
                <a:gd name="T66" fmla="*/ 1223 w 1314"/>
                <a:gd name="T67" fmla="*/ 99 h 203"/>
                <a:gd name="T68" fmla="*/ 1099 w 1314"/>
                <a:gd name="T69" fmla="*/ 93 h 203"/>
                <a:gd name="T70" fmla="*/ 961 w 1314"/>
                <a:gd name="T71" fmla="*/ 90 h 203"/>
                <a:gd name="T72" fmla="*/ 1061 w 1314"/>
                <a:gd name="T73" fmla="*/ 77 h 203"/>
                <a:gd name="T74" fmla="*/ 1018 w 1314"/>
                <a:gd name="T75" fmla="*/ 80 h 203"/>
                <a:gd name="T76" fmla="*/ 1213 w 1314"/>
                <a:gd name="T77" fmla="*/ 74 h 203"/>
                <a:gd name="T78" fmla="*/ 1217 w 1314"/>
                <a:gd name="T79" fmla="*/ 58 h 203"/>
                <a:gd name="T80" fmla="*/ 1198 w 1314"/>
                <a:gd name="T81" fmla="*/ 39 h 203"/>
                <a:gd name="T82" fmla="*/ 1100 w 1314"/>
                <a:gd name="T83" fmla="*/ 35 h 203"/>
                <a:gd name="T84" fmla="*/ 983 w 1314"/>
                <a:gd name="T85" fmla="*/ 40 h 203"/>
                <a:gd name="T86" fmla="*/ 922 w 1314"/>
                <a:gd name="T87" fmla="*/ 46 h 203"/>
                <a:gd name="T88" fmla="*/ 966 w 1314"/>
                <a:gd name="T89" fmla="*/ 50 h 203"/>
                <a:gd name="T90" fmla="*/ 1095 w 1314"/>
                <a:gd name="T91" fmla="*/ 66 h 203"/>
                <a:gd name="T92" fmla="*/ 892 w 1314"/>
                <a:gd name="T93" fmla="*/ 78 h 203"/>
                <a:gd name="T94" fmla="*/ 844 w 1314"/>
                <a:gd name="T95" fmla="*/ 80 h 203"/>
                <a:gd name="T96" fmla="*/ 814 w 1314"/>
                <a:gd name="T97" fmla="*/ 66 h 203"/>
                <a:gd name="T98" fmla="*/ 684 w 1314"/>
                <a:gd name="T99" fmla="*/ 60 h 203"/>
                <a:gd name="T100" fmla="*/ 854 w 1314"/>
                <a:gd name="T101" fmla="*/ 59 h 203"/>
                <a:gd name="T102" fmla="*/ 735 w 1314"/>
                <a:gd name="T103" fmla="*/ 46 h 203"/>
                <a:gd name="T104" fmla="*/ 777 w 1314"/>
                <a:gd name="T105" fmla="*/ 39 h 203"/>
                <a:gd name="T106" fmla="*/ 513 w 1314"/>
                <a:gd name="T107" fmla="*/ 32 h 203"/>
                <a:gd name="T108" fmla="*/ 596 w 1314"/>
                <a:gd name="T109" fmla="*/ 31 h 203"/>
                <a:gd name="T110" fmla="*/ 504 w 1314"/>
                <a:gd name="T111" fmla="*/ 23 h 203"/>
                <a:gd name="T112" fmla="*/ 638 w 1314"/>
                <a:gd name="T113" fmla="*/ 23 h 203"/>
                <a:gd name="T114" fmla="*/ 733 w 1314"/>
                <a:gd name="T115" fmla="*/ 13 h 203"/>
                <a:gd name="T116" fmla="*/ 1035 w 1314"/>
                <a:gd name="T117" fmla="*/ 17 h 203"/>
                <a:gd name="T118" fmla="*/ 1124 w 1314"/>
                <a:gd name="T119" fmla="*/ 13 h 203"/>
                <a:gd name="T120" fmla="*/ 1160 w 1314"/>
                <a:gd name="T121" fmla="*/ 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4" h="203">
                  <a:moveTo>
                    <a:pt x="1128" y="4"/>
                  </a:moveTo>
                  <a:cubicBezTo>
                    <a:pt x="1123" y="4"/>
                    <a:pt x="1114" y="3"/>
                    <a:pt x="1113" y="5"/>
                  </a:cubicBezTo>
                  <a:cubicBezTo>
                    <a:pt x="1118" y="5"/>
                    <a:pt x="1123" y="5"/>
                    <a:pt x="1125" y="6"/>
                  </a:cubicBezTo>
                  <a:cubicBezTo>
                    <a:pt x="1116" y="5"/>
                    <a:pt x="1111" y="7"/>
                    <a:pt x="1104" y="5"/>
                  </a:cubicBezTo>
                  <a:cubicBezTo>
                    <a:pt x="1107" y="5"/>
                    <a:pt x="1110" y="5"/>
                    <a:pt x="1112" y="4"/>
                  </a:cubicBezTo>
                  <a:cubicBezTo>
                    <a:pt x="1092" y="5"/>
                    <a:pt x="1066" y="2"/>
                    <a:pt x="1051" y="4"/>
                  </a:cubicBezTo>
                  <a:cubicBezTo>
                    <a:pt x="1048" y="5"/>
                    <a:pt x="1043" y="4"/>
                    <a:pt x="1038" y="4"/>
                  </a:cubicBezTo>
                  <a:cubicBezTo>
                    <a:pt x="1028" y="3"/>
                    <a:pt x="1019" y="5"/>
                    <a:pt x="1013" y="4"/>
                  </a:cubicBezTo>
                  <a:cubicBezTo>
                    <a:pt x="1024" y="3"/>
                    <a:pt x="1039" y="4"/>
                    <a:pt x="1048" y="2"/>
                  </a:cubicBezTo>
                  <a:cubicBezTo>
                    <a:pt x="1030" y="2"/>
                    <a:pt x="1015" y="3"/>
                    <a:pt x="998" y="3"/>
                  </a:cubicBezTo>
                  <a:cubicBezTo>
                    <a:pt x="996" y="4"/>
                    <a:pt x="1001" y="3"/>
                    <a:pt x="1001" y="4"/>
                  </a:cubicBezTo>
                  <a:cubicBezTo>
                    <a:pt x="995" y="4"/>
                    <a:pt x="986" y="5"/>
                    <a:pt x="979" y="4"/>
                  </a:cubicBezTo>
                  <a:cubicBezTo>
                    <a:pt x="983" y="4"/>
                    <a:pt x="986" y="4"/>
                    <a:pt x="987" y="3"/>
                  </a:cubicBezTo>
                  <a:cubicBezTo>
                    <a:pt x="970" y="1"/>
                    <a:pt x="956" y="4"/>
                    <a:pt x="943" y="2"/>
                  </a:cubicBezTo>
                  <a:cubicBezTo>
                    <a:pt x="931" y="4"/>
                    <a:pt x="911" y="2"/>
                    <a:pt x="902" y="5"/>
                  </a:cubicBezTo>
                  <a:cubicBezTo>
                    <a:pt x="899" y="5"/>
                    <a:pt x="895" y="6"/>
                    <a:pt x="893" y="5"/>
                  </a:cubicBezTo>
                  <a:cubicBezTo>
                    <a:pt x="897" y="5"/>
                    <a:pt x="900" y="4"/>
                    <a:pt x="903" y="4"/>
                  </a:cubicBezTo>
                  <a:cubicBezTo>
                    <a:pt x="890" y="4"/>
                    <a:pt x="870" y="4"/>
                    <a:pt x="855" y="4"/>
                  </a:cubicBezTo>
                  <a:cubicBezTo>
                    <a:pt x="854" y="5"/>
                    <a:pt x="858" y="5"/>
                    <a:pt x="857" y="5"/>
                  </a:cubicBezTo>
                  <a:cubicBezTo>
                    <a:pt x="848" y="6"/>
                    <a:pt x="830" y="6"/>
                    <a:pt x="816" y="6"/>
                  </a:cubicBezTo>
                  <a:cubicBezTo>
                    <a:pt x="815" y="6"/>
                    <a:pt x="813" y="6"/>
                    <a:pt x="811" y="5"/>
                  </a:cubicBezTo>
                  <a:cubicBezTo>
                    <a:pt x="809" y="5"/>
                    <a:pt x="807" y="6"/>
                    <a:pt x="805" y="6"/>
                  </a:cubicBezTo>
                  <a:cubicBezTo>
                    <a:pt x="802" y="6"/>
                    <a:pt x="787" y="4"/>
                    <a:pt x="792" y="6"/>
                  </a:cubicBezTo>
                  <a:cubicBezTo>
                    <a:pt x="784" y="6"/>
                    <a:pt x="772" y="5"/>
                    <a:pt x="766" y="7"/>
                  </a:cubicBezTo>
                  <a:cubicBezTo>
                    <a:pt x="741" y="5"/>
                    <a:pt x="727" y="7"/>
                    <a:pt x="704" y="6"/>
                  </a:cubicBezTo>
                  <a:cubicBezTo>
                    <a:pt x="596" y="9"/>
                    <a:pt x="483" y="10"/>
                    <a:pt x="366" y="9"/>
                  </a:cubicBezTo>
                  <a:cubicBezTo>
                    <a:pt x="329" y="9"/>
                    <a:pt x="293" y="9"/>
                    <a:pt x="253" y="8"/>
                  </a:cubicBezTo>
                  <a:cubicBezTo>
                    <a:pt x="263" y="10"/>
                    <a:pt x="244" y="9"/>
                    <a:pt x="238" y="9"/>
                  </a:cubicBezTo>
                  <a:cubicBezTo>
                    <a:pt x="238" y="8"/>
                    <a:pt x="246" y="9"/>
                    <a:pt x="246" y="8"/>
                  </a:cubicBezTo>
                  <a:cubicBezTo>
                    <a:pt x="241" y="8"/>
                    <a:pt x="238" y="8"/>
                    <a:pt x="233" y="8"/>
                  </a:cubicBezTo>
                  <a:cubicBezTo>
                    <a:pt x="231" y="8"/>
                    <a:pt x="232" y="9"/>
                    <a:pt x="231" y="9"/>
                  </a:cubicBezTo>
                  <a:cubicBezTo>
                    <a:pt x="219" y="8"/>
                    <a:pt x="213" y="8"/>
                    <a:pt x="207" y="9"/>
                  </a:cubicBezTo>
                  <a:cubicBezTo>
                    <a:pt x="173" y="7"/>
                    <a:pt x="140" y="9"/>
                    <a:pt x="105" y="9"/>
                  </a:cubicBezTo>
                  <a:cubicBezTo>
                    <a:pt x="105" y="9"/>
                    <a:pt x="107" y="9"/>
                    <a:pt x="107" y="10"/>
                  </a:cubicBezTo>
                  <a:cubicBezTo>
                    <a:pt x="97" y="10"/>
                    <a:pt x="90" y="11"/>
                    <a:pt x="81" y="12"/>
                  </a:cubicBezTo>
                  <a:cubicBezTo>
                    <a:pt x="82" y="12"/>
                    <a:pt x="82" y="12"/>
                    <a:pt x="82" y="13"/>
                  </a:cubicBezTo>
                  <a:cubicBezTo>
                    <a:pt x="76" y="13"/>
                    <a:pt x="69" y="13"/>
                    <a:pt x="64" y="13"/>
                  </a:cubicBezTo>
                  <a:cubicBezTo>
                    <a:pt x="75" y="15"/>
                    <a:pt x="85" y="13"/>
                    <a:pt x="95" y="14"/>
                  </a:cubicBezTo>
                  <a:cubicBezTo>
                    <a:pt x="94" y="15"/>
                    <a:pt x="90" y="15"/>
                    <a:pt x="90" y="15"/>
                  </a:cubicBezTo>
                  <a:cubicBezTo>
                    <a:pt x="85" y="15"/>
                    <a:pt x="89" y="15"/>
                    <a:pt x="85" y="14"/>
                  </a:cubicBezTo>
                  <a:cubicBezTo>
                    <a:pt x="84" y="15"/>
                    <a:pt x="83" y="15"/>
                    <a:pt x="85" y="16"/>
                  </a:cubicBezTo>
                  <a:cubicBezTo>
                    <a:pt x="82" y="17"/>
                    <a:pt x="73" y="15"/>
                    <a:pt x="72" y="16"/>
                  </a:cubicBezTo>
                  <a:cubicBezTo>
                    <a:pt x="75" y="16"/>
                    <a:pt x="81" y="17"/>
                    <a:pt x="82" y="18"/>
                  </a:cubicBezTo>
                  <a:cubicBezTo>
                    <a:pt x="77" y="18"/>
                    <a:pt x="72" y="18"/>
                    <a:pt x="67" y="19"/>
                  </a:cubicBezTo>
                  <a:cubicBezTo>
                    <a:pt x="69" y="19"/>
                    <a:pt x="68" y="20"/>
                    <a:pt x="69" y="20"/>
                  </a:cubicBezTo>
                  <a:cubicBezTo>
                    <a:pt x="67" y="20"/>
                    <a:pt x="63" y="20"/>
                    <a:pt x="63" y="21"/>
                  </a:cubicBezTo>
                  <a:cubicBezTo>
                    <a:pt x="70" y="22"/>
                    <a:pt x="74" y="21"/>
                    <a:pt x="78" y="21"/>
                  </a:cubicBezTo>
                  <a:cubicBezTo>
                    <a:pt x="81" y="21"/>
                    <a:pt x="76" y="20"/>
                    <a:pt x="76" y="20"/>
                  </a:cubicBezTo>
                  <a:cubicBezTo>
                    <a:pt x="82" y="19"/>
                    <a:pt x="82" y="22"/>
                    <a:pt x="85" y="23"/>
                  </a:cubicBezTo>
                  <a:cubicBezTo>
                    <a:pt x="88" y="23"/>
                    <a:pt x="91" y="24"/>
                    <a:pt x="92" y="25"/>
                  </a:cubicBezTo>
                  <a:cubicBezTo>
                    <a:pt x="86" y="24"/>
                    <a:pt x="76" y="24"/>
                    <a:pt x="71" y="24"/>
                  </a:cubicBezTo>
                  <a:cubicBezTo>
                    <a:pt x="75" y="25"/>
                    <a:pt x="71" y="25"/>
                    <a:pt x="70" y="26"/>
                  </a:cubicBezTo>
                  <a:cubicBezTo>
                    <a:pt x="75" y="26"/>
                    <a:pt x="78" y="27"/>
                    <a:pt x="79" y="28"/>
                  </a:cubicBezTo>
                  <a:cubicBezTo>
                    <a:pt x="72" y="28"/>
                    <a:pt x="67" y="26"/>
                    <a:pt x="64" y="28"/>
                  </a:cubicBezTo>
                  <a:cubicBezTo>
                    <a:pt x="67" y="28"/>
                    <a:pt x="71" y="28"/>
                    <a:pt x="74" y="29"/>
                  </a:cubicBezTo>
                  <a:cubicBezTo>
                    <a:pt x="68" y="28"/>
                    <a:pt x="61" y="30"/>
                    <a:pt x="56" y="28"/>
                  </a:cubicBezTo>
                  <a:cubicBezTo>
                    <a:pt x="58" y="28"/>
                    <a:pt x="59" y="28"/>
                    <a:pt x="60" y="28"/>
                  </a:cubicBezTo>
                  <a:cubicBezTo>
                    <a:pt x="54" y="26"/>
                    <a:pt x="54" y="28"/>
                    <a:pt x="50" y="26"/>
                  </a:cubicBezTo>
                  <a:cubicBezTo>
                    <a:pt x="53" y="28"/>
                    <a:pt x="44" y="27"/>
                    <a:pt x="44" y="28"/>
                  </a:cubicBezTo>
                  <a:cubicBezTo>
                    <a:pt x="45" y="29"/>
                    <a:pt x="51" y="29"/>
                    <a:pt x="51" y="30"/>
                  </a:cubicBezTo>
                  <a:cubicBezTo>
                    <a:pt x="48" y="30"/>
                    <a:pt x="43" y="30"/>
                    <a:pt x="39" y="30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60" y="39"/>
                    <a:pt x="78" y="35"/>
                    <a:pt x="101" y="36"/>
                  </a:cubicBezTo>
                  <a:cubicBezTo>
                    <a:pt x="94" y="38"/>
                    <a:pt x="78" y="37"/>
                    <a:pt x="66" y="37"/>
                  </a:cubicBezTo>
                  <a:cubicBezTo>
                    <a:pt x="66" y="38"/>
                    <a:pt x="66" y="38"/>
                    <a:pt x="63" y="38"/>
                  </a:cubicBezTo>
                  <a:cubicBezTo>
                    <a:pt x="68" y="39"/>
                    <a:pt x="78" y="38"/>
                    <a:pt x="85" y="40"/>
                  </a:cubicBezTo>
                  <a:cubicBezTo>
                    <a:pt x="76" y="40"/>
                    <a:pt x="66" y="39"/>
                    <a:pt x="61" y="41"/>
                  </a:cubicBezTo>
                  <a:cubicBezTo>
                    <a:pt x="61" y="42"/>
                    <a:pt x="64" y="42"/>
                    <a:pt x="64" y="42"/>
                  </a:cubicBezTo>
                  <a:cubicBezTo>
                    <a:pt x="52" y="41"/>
                    <a:pt x="45" y="45"/>
                    <a:pt x="33" y="42"/>
                  </a:cubicBezTo>
                  <a:cubicBezTo>
                    <a:pt x="33" y="43"/>
                    <a:pt x="31" y="43"/>
                    <a:pt x="31" y="43"/>
                  </a:cubicBezTo>
                  <a:cubicBezTo>
                    <a:pt x="47" y="45"/>
                    <a:pt x="68" y="43"/>
                    <a:pt x="85" y="46"/>
                  </a:cubicBezTo>
                  <a:cubicBezTo>
                    <a:pt x="78" y="45"/>
                    <a:pt x="75" y="47"/>
                    <a:pt x="71" y="46"/>
                  </a:cubicBezTo>
                  <a:cubicBezTo>
                    <a:pt x="72" y="45"/>
                    <a:pt x="75" y="47"/>
                    <a:pt x="74" y="45"/>
                  </a:cubicBezTo>
                  <a:cubicBezTo>
                    <a:pt x="72" y="45"/>
                    <a:pt x="66" y="44"/>
                    <a:pt x="66" y="45"/>
                  </a:cubicBezTo>
                  <a:cubicBezTo>
                    <a:pt x="66" y="46"/>
                    <a:pt x="70" y="45"/>
                    <a:pt x="70" y="46"/>
                  </a:cubicBezTo>
                  <a:cubicBezTo>
                    <a:pt x="54" y="45"/>
                    <a:pt x="42" y="46"/>
                    <a:pt x="30" y="48"/>
                  </a:cubicBezTo>
                  <a:cubicBezTo>
                    <a:pt x="40" y="48"/>
                    <a:pt x="44" y="47"/>
                    <a:pt x="55" y="48"/>
                  </a:cubicBezTo>
                  <a:cubicBezTo>
                    <a:pt x="55" y="48"/>
                    <a:pt x="54" y="48"/>
                    <a:pt x="54" y="49"/>
                  </a:cubicBezTo>
                  <a:cubicBezTo>
                    <a:pt x="61" y="49"/>
                    <a:pt x="71" y="47"/>
                    <a:pt x="79" y="49"/>
                  </a:cubicBezTo>
                  <a:cubicBezTo>
                    <a:pt x="67" y="51"/>
                    <a:pt x="56" y="49"/>
                    <a:pt x="40" y="48"/>
                  </a:cubicBezTo>
                  <a:cubicBezTo>
                    <a:pt x="39" y="51"/>
                    <a:pt x="29" y="49"/>
                    <a:pt x="24" y="51"/>
                  </a:cubicBezTo>
                  <a:cubicBezTo>
                    <a:pt x="42" y="53"/>
                    <a:pt x="50" y="49"/>
                    <a:pt x="64" y="52"/>
                  </a:cubicBezTo>
                  <a:cubicBezTo>
                    <a:pt x="56" y="52"/>
                    <a:pt x="47" y="52"/>
                    <a:pt x="41" y="52"/>
                  </a:cubicBezTo>
                  <a:cubicBezTo>
                    <a:pt x="43" y="53"/>
                    <a:pt x="41" y="54"/>
                    <a:pt x="44" y="54"/>
                  </a:cubicBezTo>
                  <a:cubicBezTo>
                    <a:pt x="44" y="52"/>
                    <a:pt x="54" y="53"/>
                    <a:pt x="59" y="54"/>
                  </a:cubicBezTo>
                  <a:cubicBezTo>
                    <a:pt x="55" y="56"/>
                    <a:pt x="40" y="54"/>
                    <a:pt x="33" y="55"/>
                  </a:cubicBezTo>
                  <a:cubicBezTo>
                    <a:pt x="35" y="55"/>
                    <a:pt x="38" y="55"/>
                    <a:pt x="37" y="56"/>
                  </a:cubicBezTo>
                  <a:cubicBezTo>
                    <a:pt x="33" y="56"/>
                    <a:pt x="30" y="55"/>
                    <a:pt x="29" y="57"/>
                  </a:cubicBezTo>
                  <a:cubicBezTo>
                    <a:pt x="37" y="57"/>
                    <a:pt x="42" y="56"/>
                    <a:pt x="49" y="57"/>
                  </a:cubicBezTo>
                  <a:cubicBezTo>
                    <a:pt x="47" y="58"/>
                    <a:pt x="42" y="57"/>
                    <a:pt x="41" y="58"/>
                  </a:cubicBezTo>
                  <a:cubicBezTo>
                    <a:pt x="45" y="58"/>
                    <a:pt x="50" y="59"/>
                    <a:pt x="47" y="60"/>
                  </a:cubicBezTo>
                  <a:cubicBezTo>
                    <a:pt x="52" y="60"/>
                    <a:pt x="58" y="62"/>
                    <a:pt x="63" y="61"/>
                  </a:cubicBezTo>
                  <a:cubicBezTo>
                    <a:pt x="61" y="61"/>
                    <a:pt x="58" y="61"/>
                    <a:pt x="58" y="60"/>
                  </a:cubicBezTo>
                  <a:cubicBezTo>
                    <a:pt x="63" y="61"/>
                    <a:pt x="68" y="59"/>
                    <a:pt x="71" y="62"/>
                  </a:cubicBezTo>
                  <a:cubicBezTo>
                    <a:pt x="68" y="61"/>
                    <a:pt x="65" y="61"/>
                    <a:pt x="64" y="61"/>
                  </a:cubicBezTo>
                  <a:cubicBezTo>
                    <a:pt x="63" y="62"/>
                    <a:pt x="66" y="63"/>
                    <a:pt x="64" y="63"/>
                  </a:cubicBezTo>
                  <a:cubicBezTo>
                    <a:pt x="47" y="63"/>
                    <a:pt x="30" y="62"/>
                    <a:pt x="17" y="64"/>
                  </a:cubicBezTo>
                  <a:cubicBezTo>
                    <a:pt x="21" y="65"/>
                    <a:pt x="18" y="65"/>
                    <a:pt x="18" y="66"/>
                  </a:cubicBezTo>
                  <a:cubicBezTo>
                    <a:pt x="22" y="66"/>
                    <a:pt x="22" y="66"/>
                    <a:pt x="25" y="66"/>
                  </a:cubicBezTo>
                  <a:cubicBezTo>
                    <a:pt x="37" y="70"/>
                    <a:pt x="50" y="67"/>
                    <a:pt x="61" y="69"/>
                  </a:cubicBezTo>
                  <a:cubicBezTo>
                    <a:pt x="57" y="70"/>
                    <a:pt x="51" y="69"/>
                    <a:pt x="47" y="70"/>
                  </a:cubicBezTo>
                  <a:cubicBezTo>
                    <a:pt x="53" y="71"/>
                    <a:pt x="62" y="72"/>
                    <a:pt x="69" y="72"/>
                  </a:cubicBezTo>
                  <a:cubicBezTo>
                    <a:pt x="67" y="72"/>
                    <a:pt x="67" y="72"/>
                    <a:pt x="68" y="73"/>
                  </a:cubicBezTo>
                  <a:cubicBezTo>
                    <a:pt x="63" y="73"/>
                    <a:pt x="61" y="73"/>
                    <a:pt x="58" y="73"/>
                  </a:cubicBezTo>
                  <a:cubicBezTo>
                    <a:pt x="60" y="74"/>
                    <a:pt x="57" y="74"/>
                    <a:pt x="56" y="75"/>
                  </a:cubicBezTo>
                  <a:cubicBezTo>
                    <a:pt x="51" y="75"/>
                    <a:pt x="47" y="74"/>
                    <a:pt x="45" y="73"/>
                  </a:cubicBezTo>
                  <a:cubicBezTo>
                    <a:pt x="42" y="73"/>
                    <a:pt x="47" y="75"/>
                    <a:pt x="43" y="74"/>
                  </a:cubicBezTo>
                  <a:cubicBezTo>
                    <a:pt x="33" y="73"/>
                    <a:pt x="27" y="75"/>
                    <a:pt x="20" y="75"/>
                  </a:cubicBezTo>
                  <a:cubicBezTo>
                    <a:pt x="24" y="76"/>
                    <a:pt x="29" y="76"/>
                    <a:pt x="31" y="77"/>
                  </a:cubicBezTo>
                  <a:cubicBezTo>
                    <a:pt x="29" y="77"/>
                    <a:pt x="24" y="77"/>
                    <a:pt x="22" y="77"/>
                  </a:cubicBezTo>
                  <a:cubicBezTo>
                    <a:pt x="23" y="78"/>
                    <a:pt x="25" y="78"/>
                    <a:pt x="25" y="79"/>
                  </a:cubicBezTo>
                  <a:cubicBezTo>
                    <a:pt x="16" y="79"/>
                    <a:pt x="6" y="77"/>
                    <a:pt x="0" y="79"/>
                  </a:cubicBezTo>
                  <a:cubicBezTo>
                    <a:pt x="10" y="80"/>
                    <a:pt x="20" y="80"/>
                    <a:pt x="27" y="79"/>
                  </a:cubicBezTo>
                  <a:cubicBezTo>
                    <a:pt x="34" y="81"/>
                    <a:pt x="43" y="80"/>
                    <a:pt x="46" y="80"/>
                  </a:cubicBezTo>
                  <a:cubicBezTo>
                    <a:pt x="39" y="79"/>
                    <a:pt x="36" y="79"/>
                    <a:pt x="30" y="79"/>
                  </a:cubicBezTo>
                  <a:cubicBezTo>
                    <a:pt x="31" y="78"/>
                    <a:pt x="31" y="78"/>
                    <a:pt x="30" y="77"/>
                  </a:cubicBezTo>
                  <a:cubicBezTo>
                    <a:pt x="40" y="77"/>
                    <a:pt x="52" y="77"/>
                    <a:pt x="62" y="78"/>
                  </a:cubicBezTo>
                  <a:cubicBezTo>
                    <a:pt x="59" y="79"/>
                    <a:pt x="49" y="77"/>
                    <a:pt x="45" y="78"/>
                  </a:cubicBezTo>
                  <a:cubicBezTo>
                    <a:pt x="45" y="79"/>
                    <a:pt x="47" y="80"/>
                    <a:pt x="49" y="80"/>
                  </a:cubicBezTo>
                  <a:cubicBezTo>
                    <a:pt x="52" y="79"/>
                    <a:pt x="60" y="80"/>
                    <a:pt x="61" y="80"/>
                  </a:cubicBezTo>
                  <a:cubicBezTo>
                    <a:pt x="59" y="81"/>
                    <a:pt x="53" y="81"/>
                    <a:pt x="48" y="81"/>
                  </a:cubicBezTo>
                  <a:cubicBezTo>
                    <a:pt x="53" y="82"/>
                    <a:pt x="56" y="82"/>
                    <a:pt x="60" y="82"/>
                  </a:cubicBezTo>
                  <a:cubicBezTo>
                    <a:pt x="60" y="83"/>
                    <a:pt x="62" y="83"/>
                    <a:pt x="65" y="83"/>
                  </a:cubicBezTo>
                  <a:cubicBezTo>
                    <a:pt x="69" y="82"/>
                    <a:pt x="79" y="84"/>
                    <a:pt x="82" y="82"/>
                  </a:cubicBezTo>
                  <a:cubicBezTo>
                    <a:pt x="82" y="83"/>
                    <a:pt x="89" y="82"/>
                    <a:pt x="92" y="82"/>
                  </a:cubicBezTo>
                  <a:cubicBezTo>
                    <a:pt x="92" y="83"/>
                    <a:pt x="95" y="83"/>
                    <a:pt x="93" y="84"/>
                  </a:cubicBezTo>
                  <a:cubicBezTo>
                    <a:pt x="97" y="84"/>
                    <a:pt x="97" y="83"/>
                    <a:pt x="99" y="84"/>
                  </a:cubicBezTo>
                  <a:cubicBezTo>
                    <a:pt x="94" y="88"/>
                    <a:pt x="76" y="81"/>
                    <a:pt x="69" y="84"/>
                  </a:cubicBezTo>
                  <a:cubicBezTo>
                    <a:pt x="71" y="85"/>
                    <a:pt x="77" y="84"/>
                    <a:pt x="79" y="85"/>
                  </a:cubicBezTo>
                  <a:cubicBezTo>
                    <a:pt x="61" y="85"/>
                    <a:pt x="48" y="85"/>
                    <a:pt x="31" y="84"/>
                  </a:cubicBezTo>
                  <a:cubicBezTo>
                    <a:pt x="30" y="85"/>
                    <a:pt x="24" y="84"/>
                    <a:pt x="23" y="85"/>
                  </a:cubicBezTo>
                  <a:cubicBezTo>
                    <a:pt x="30" y="85"/>
                    <a:pt x="37" y="85"/>
                    <a:pt x="42" y="86"/>
                  </a:cubicBezTo>
                  <a:cubicBezTo>
                    <a:pt x="37" y="87"/>
                    <a:pt x="25" y="86"/>
                    <a:pt x="19" y="87"/>
                  </a:cubicBezTo>
                  <a:cubicBezTo>
                    <a:pt x="22" y="88"/>
                    <a:pt x="27" y="88"/>
                    <a:pt x="31" y="88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41" y="90"/>
                    <a:pt x="50" y="89"/>
                    <a:pt x="59" y="91"/>
                  </a:cubicBezTo>
                  <a:cubicBezTo>
                    <a:pt x="51" y="91"/>
                    <a:pt x="43" y="91"/>
                    <a:pt x="37" y="92"/>
                  </a:cubicBezTo>
                  <a:cubicBezTo>
                    <a:pt x="51" y="95"/>
                    <a:pt x="68" y="92"/>
                    <a:pt x="83" y="94"/>
                  </a:cubicBezTo>
                  <a:cubicBezTo>
                    <a:pt x="68" y="95"/>
                    <a:pt x="49" y="94"/>
                    <a:pt x="33" y="95"/>
                  </a:cubicBezTo>
                  <a:cubicBezTo>
                    <a:pt x="35" y="96"/>
                    <a:pt x="40" y="95"/>
                    <a:pt x="41" y="96"/>
                  </a:cubicBezTo>
                  <a:cubicBezTo>
                    <a:pt x="41" y="97"/>
                    <a:pt x="35" y="96"/>
                    <a:pt x="35" y="97"/>
                  </a:cubicBezTo>
                  <a:cubicBezTo>
                    <a:pt x="45" y="98"/>
                    <a:pt x="53" y="97"/>
                    <a:pt x="60" y="98"/>
                  </a:cubicBezTo>
                  <a:cubicBezTo>
                    <a:pt x="57" y="99"/>
                    <a:pt x="51" y="98"/>
                    <a:pt x="48" y="99"/>
                  </a:cubicBezTo>
                  <a:cubicBezTo>
                    <a:pt x="55" y="100"/>
                    <a:pt x="61" y="99"/>
                    <a:pt x="66" y="101"/>
                  </a:cubicBezTo>
                  <a:cubicBezTo>
                    <a:pt x="67" y="101"/>
                    <a:pt x="72" y="100"/>
                    <a:pt x="73" y="101"/>
                  </a:cubicBezTo>
                  <a:cubicBezTo>
                    <a:pt x="68" y="102"/>
                    <a:pt x="61" y="101"/>
                    <a:pt x="57" y="102"/>
                  </a:cubicBezTo>
                  <a:cubicBezTo>
                    <a:pt x="66" y="103"/>
                    <a:pt x="75" y="102"/>
                    <a:pt x="86" y="104"/>
                  </a:cubicBezTo>
                  <a:cubicBezTo>
                    <a:pt x="86" y="102"/>
                    <a:pt x="98" y="104"/>
                    <a:pt x="97" y="103"/>
                  </a:cubicBezTo>
                  <a:cubicBezTo>
                    <a:pt x="99" y="103"/>
                    <a:pt x="104" y="103"/>
                    <a:pt x="104" y="104"/>
                  </a:cubicBezTo>
                  <a:cubicBezTo>
                    <a:pt x="102" y="103"/>
                    <a:pt x="100" y="104"/>
                    <a:pt x="99" y="104"/>
                  </a:cubicBezTo>
                  <a:cubicBezTo>
                    <a:pt x="103" y="105"/>
                    <a:pt x="105" y="105"/>
                    <a:pt x="108" y="105"/>
                  </a:cubicBezTo>
                  <a:cubicBezTo>
                    <a:pt x="109" y="105"/>
                    <a:pt x="112" y="106"/>
                    <a:pt x="112" y="107"/>
                  </a:cubicBezTo>
                  <a:cubicBezTo>
                    <a:pt x="111" y="107"/>
                    <a:pt x="110" y="108"/>
                    <a:pt x="108" y="107"/>
                  </a:cubicBezTo>
                  <a:cubicBezTo>
                    <a:pt x="94" y="103"/>
                    <a:pt x="78" y="107"/>
                    <a:pt x="67" y="104"/>
                  </a:cubicBezTo>
                  <a:cubicBezTo>
                    <a:pt x="68" y="104"/>
                    <a:pt x="70" y="104"/>
                    <a:pt x="70" y="104"/>
                  </a:cubicBezTo>
                  <a:cubicBezTo>
                    <a:pt x="63" y="104"/>
                    <a:pt x="53" y="102"/>
                    <a:pt x="48" y="103"/>
                  </a:cubicBezTo>
                  <a:cubicBezTo>
                    <a:pt x="51" y="103"/>
                    <a:pt x="57" y="103"/>
                    <a:pt x="60" y="104"/>
                  </a:cubicBezTo>
                  <a:cubicBezTo>
                    <a:pt x="55" y="105"/>
                    <a:pt x="42" y="103"/>
                    <a:pt x="39" y="104"/>
                  </a:cubicBezTo>
                  <a:cubicBezTo>
                    <a:pt x="45" y="104"/>
                    <a:pt x="46" y="106"/>
                    <a:pt x="52" y="106"/>
                  </a:cubicBezTo>
                  <a:cubicBezTo>
                    <a:pt x="59" y="107"/>
                    <a:pt x="68" y="104"/>
                    <a:pt x="78" y="107"/>
                  </a:cubicBezTo>
                  <a:cubicBezTo>
                    <a:pt x="75" y="108"/>
                    <a:pt x="66" y="106"/>
                    <a:pt x="66" y="108"/>
                  </a:cubicBezTo>
                  <a:cubicBezTo>
                    <a:pt x="74" y="109"/>
                    <a:pt x="82" y="108"/>
                    <a:pt x="88" y="108"/>
                  </a:cubicBezTo>
                  <a:cubicBezTo>
                    <a:pt x="89" y="107"/>
                    <a:pt x="104" y="106"/>
                    <a:pt x="106" y="109"/>
                  </a:cubicBezTo>
                  <a:cubicBezTo>
                    <a:pt x="103" y="109"/>
                    <a:pt x="101" y="110"/>
                    <a:pt x="97" y="110"/>
                  </a:cubicBezTo>
                  <a:cubicBezTo>
                    <a:pt x="96" y="111"/>
                    <a:pt x="102" y="111"/>
                    <a:pt x="103" y="112"/>
                  </a:cubicBezTo>
                  <a:cubicBezTo>
                    <a:pt x="99" y="111"/>
                    <a:pt x="94" y="112"/>
                    <a:pt x="91" y="111"/>
                  </a:cubicBezTo>
                  <a:cubicBezTo>
                    <a:pt x="89" y="111"/>
                    <a:pt x="88" y="110"/>
                    <a:pt x="87" y="110"/>
                  </a:cubicBezTo>
                  <a:cubicBezTo>
                    <a:pt x="86" y="110"/>
                    <a:pt x="84" y="111"/>
                    <a:pt x="82" y="111"/>
                  </a:cubicBezTo>
                  <a:cubicBezTo>
                    <a:pt x="78" y="112"/>
                    <a:pt x="69" y="110"/>
                    <a:pt x="66" y="112"/>
                  </a:cubicBezTo>
                  <a:cubicBezTo>
                    <a:pt x="72" y="113"/>
                    <a:pt x="80" y="112"/>
                    <a:pt x="83" y="114"/>
                  </a:cubicBezTo>
                  <a:cubicBezTo>
                    <a:pt x="83" y="115"/>
                    <a:pt x="83" y="115"/>
                    <a:pt x="81" y="115"/>
                  </a:cubicBezTo>
                  <a:cubicBezTo>
                    <a:pt x="77" y="116"/>
                    <a:pt x="70" y="114"/>
                    <a:pt x="66" y="115"/>
                  </a:cubicBezTo>
                  <a:cubicBezTo>
                    <a:pt x="67" y="116"/>
                    <a:pt x="64" y="117"/>
                    <a:pt x="61" y="118"/>
                  </a:cubicBezTo>
                  <a:cubicBezTo>
                    <a:pt x="90" y="120"/>
                    <a:pt x="108" y="118"/>
                    <a:pt x="134" y="120"/>
                  </a:cubicBezTo>
                  <a:cubicBezTo>
                    <a:pt x="122" y="121"/>
                    <a:pt x="101" y="119"/>
                    <a:pt x="88" y="121"/>
                  </a:cubicBezTo>
                  <a:cubicBezTo>
                    <a:pt x="102" y="121"/>
                    <a:pt x="116" y="121"/>
                    <a:pt x="129" y="122"/>
                  </a:cubicBezTo>
                  <a:cubicBezTo>
                    <a:pt x="119" y="124"/>
                    <a:pt x="101" y="121"/>
                    <a:pt x="93" y="122"/>
                  </a:cubicBezTo>
                  <a:cubicBezTo>
                    <a:pt x="96" y="123"/>
                    <a:pt x="101" y="122"/>
                    <a:pt x="103" y="124"/>
                  </a:cubicBezTo>
                  <a:cubicBezTo>
                    <a:pt x="98" y="124"/>
                    <a:pt x="92" y="123"/>
                    <a:pt x="89" y="124"/>
                  </a:cubicBezTo>
                  <a:cubicBezTo>
                    <a:pt x="90" y="124"/>
                    <a:pt x="87" y="126"/>
                    <a:pt x="87" y="126"/>
                  </a:cubicBezTo>
                  <a:cubicBezTo>
                    <a:pt x="81" y="126"/>
                    <a:pt x="77" y="127"/>
                    <a:pt x="71" y="126"/>
                  </a:cubicBezTo>
                  <a:cubicBezTo>
                    <a:pt x="69" y="126"/>
                    <a:pt x="71" y="127"/>
                    <a:pt x="69" y="127"/>
                  </a:cubicBezTo>
                  <a:cubicBezTo>
                    <a:pt x="66" y="126"/>
                    <a:pt x="62" y="126"/>
                    <a:pt x="60" y="127"/>
                  </a:cubicBezTo>
                  <a:cubicBezTo>
                    <a:pt x="63" y="128"/>
                    <a:pt x="70" y="128"/>
                    <a:pt x="73" y="127"/>
                  </a:cubicBezTo>
                  <a:cubicBezTo>
                    <a:pt x="84" y="129"/>
                    <a:pt x="93" y="128"/>
                    <a:pt x="102" y="128"/>
                  </a:cubicBezTo>
                  <a:cubicBezTo>
                    <a:pt x="121" y="130"/>
                    <a:pt x="136" y="127"/>
                    <a:pt x="155" y="129"/>
                  </a:cubicBezTo>
                  <a:cubicBezTo>
                    <a:pt x="148" y="130"/>
                    <a:pt x="137" y="129"/>
                    <a:pt x="129" y="130"/>
                  </a:cubicBezTo>
                  <a:cubicBezTo>
                    <a:pt x="128" y="131"/>
                    <a:pt x="134" y="130"/>
                    <a:pt x="133" y="131"/>
                  </a:cubicBezTo>
                  <a:cubicBezTo>
                    <a:pt x="125" y="132"/>
                    <a:pt x="111" y="128"/>
                    <a:pt x="105" y="130"/>
                  </a:cubicBezTo>
                  <a:cubicBezTo>
                    <a:pt x="105" y="131"/>
                    <a:pt x="108" y="131"/>
                    <a:pt x="108" y="131"/>
                  </a:cubicBezTo>
                  <a:cubicBezTo>
                    <a:pt x="105" y="131"/>
                    <a:pt x="102" y="131"/>
                    <a:pt x="102" y="132"/>
                  </a:cubicBezTo>
                  <a:cubicBezTo>
                    <a:pt x="106" y="133"/>
                    <a:pt x="110" y="133"/>
                    <a:pt x="114" y="134"/>
                  </a:cubicBezTo>
                  <a:cubicBezTo>
                    <a:pt x="109" y="135"/>
                    <a:pt x="103" y="134"/>
                    <a:pt x="99" y="135"/>
                  </a:cubicBezTo>
                  <a:cubicBezTo>
                    <a:pt x="106" y="135"/>
                    <a:pt x="111" y="136"/>
                    <a:pt x="117" y="135"/>
                  </a:cubicBezTo>
                  <a:cubicBezTo>
                    <a:pt x="116" y="135"/>
                    <a:pt x="114" y="134"/>
                    <a:pt x="115" y="134"/>
                  </a:cubicBezTo>
                  <a:cubicBezTo>
                    <a:pt x="119" y="134"/>
                    <a:pt x="124" y="134"/>
                    <a:pt x="126" y="134"/>
                  </a:cubicBezTo>
                  <a:cubicBezTo>
                    <a:pt x="124" y="132"/>
                    <a:pt x="121" y="134"/>
                    <a:pt x="120" y="133"/>
                  </a:cubicBezTo>
                  <a:cubicBezTo>
                    <a:pt x="132" y="132"/>
                    <a:pt x="148" y="133"/>
                    <a:pt x="160" y="133"/>
                  </a:cubicBezTo>
                  <a:cubicBezTo>
                    <a:pt x="161" y="132"/>
                    <a:pt x="156" y="133"/>
                    <a:pt x="156" y="132"/>
                  </a:cubicBezTo>
                  <a:cubicBezTo>
                    <a:pt x="159" y="132"/>
                    <a:pt x="163" y="132"/>
                    <a:pt x="162" y="134"/>
                  </a:cubicBezTo>
                  <a:cubicBezTo>
                    <a:pt x="166" y="133"/>
                    <a:pt x="166" y="133"/>
                    <a:pt x="171" y="133"/>
                  </a:cubicBezTo>
                  <a:cubicBezTo>
                    <a:pt x="173" y="134"/>
                    <a:pt x="181" y="133"/>
                    <a:pt x="185" y="134"/>
                  </a:cubicBezTo>
                  <a:cubicBezTo>
                    <a:pt x="164" y="133"/>
                    <a:pt x="151" y="136"/>
                    <a:pt x="133" y="135"/>
                  </a:cubicBezTo>
                  <a:cubicBezTo>
                    <a:pt x="133" y="135"/>
                    <a:pt x="133" y="136"/>
                    <a:pt x="134" y="136"/>
                  </a:cubicBezTo>
                  <a:cubicBezTo>
                    <a:pt x="126" y="137"/>
                    <a:pt x="116" y="135"/>
                    <a:pt x="108" y="136"/>
                  </a:cubicBezTo>
                  <a:cubicBezTo>
                    <a:pt x="129" y="139"/>
                    <a:pt x="145" y="136"/>
                    <a:pt x="163" y="138"/>
                  </a:cubicBezTo>
                  <a:cubicBezTo>
                    <a:pt x="155" y="138"/>
                    <a:pt x="147" y="137"/>
                    <a:pt x="141" y="139"/>
                  </a:cubicBezTo>
                  <a:cubicBezTo>
                    <a:pt x="144" y="140"/>
                    <a:pt x="149" y="138"/>
                    <a:pt x="149" y="140"/>
                  </a:cubicBezTo>
                  <a:cubicBezTo>
                    <a:pt x="144" y="140"/>
                    <a:pt x="138" y="141"/>
                    <a:pt x="131" y="140"/>
                  </a:cubicBezTo>
                  <a:cubicBezTo>
                    <a:pt x="136" y="143"/>
                    <a:pt x="146" y="141"/>
                    <a:pt x="153" y="141"/>
                  </a:cubicBezTo>
                  <a:cubicBezTo>
                    <a:pt x="152" y="141"/>
                    <a:pt x="150" y="140"/>
                    <a:pt x="152" y="140"/>
                  </a:cubicBezTo>
                  <a:cubicBezTo>
                    <a:pt x="159" y="142"/>
                    <a:pt x="171" y="141"/>
                    <a:pt x="179" y="144"/>
                  </a:cubicBezTo>
                  <a:cubicBezTo>
                    <a:pt x="179" y="142"/>
                    <a:pt x="185" y="145"/>
                    <a:pt x="185" y="143"/>
                  </a:cubicBezTo>
                  <a:cubicBezTo>
                    <a:pt x="183" y="142"/>
                    <a:pt x="176" y="142"/>
                    <a:pt x="174" y="141"/>
                  </a:cubicBezTo>
                  <a:cubicBezTo>
                    <a:pt x="180" y="141"/>
                    <a:pt x="190" y="143"/>
                    <a:pt x="195" y="144"/>
                  </a:cubicBezTo>
                  <a:cubicBezTo>
                    <a:pt x="192" y="144"/>
                    <a:pt x="190" y="144"/>
                    <a:pt x="187" y="144"/>
                  </a:cubicBezTo>
                  <a:cubicBezTo>
                    <a:pt x="187" y="145"/>
                    <a:pt x="184" y="145"/>
                    <a:pt x="184" y="146"/>
                  </a:cubicBezTo>
                  <a:cubicBezTo>
                    <a:pt x="175" y="145"/>
                    <a:pt x="155" y="147"/>
                    <a:pt x="145" y="145"/>
                  </a:cubicBezTo>
                  <a:cubicBezTo>
                    <a:pt x="146" y="145"/>
                    <a:pt x="148" y="146"/>
                    <a:pt x="148" y="145"/>
                  </a:cubicBezTo>
                  <a:cubicBezTo>
                    <a:pt x="143" y="144"/>
                    <a:pt x="137" y="144"/>
                    <a:pt x="136" y="145"/>
                  </a:cubicBezTo>
                  <a:cubicBezTo>
                    <a:pt x="138" y="145"/>
                    <a:pt x="142" y="146"/>
                    <a:pt x="139" y="147"/>
                  </a:cubicBezTo>
                  <a:cubicBezTo>
                    <a:pt x="151" y="147"/>
                    <a:pt x="164" y="148"/>
                    <a:pt x="174" y="149"/>
                  </a:cubicBezTo>
                  <a:cubicBezTo>
                    <a:pt x="165" y="150"/>
                    <a:pt x="154" y="149"/>
                    <a:pt x="148" y="150"/>
                  </a:cubicBezTo>
                  <a:cubicBezTo>
                    <a:pt x="159" y="153"/>
                    <a:pt x="176" y="150"/>
                    <a:pt x="190" y="153"/>
                  </a:cubicBezTo>
                  <a:cubicBezTo>
                    <a:pt x="177" y="153"/>
                    <a:pt x="161" y="153"/>
                    <a:pt x="147" y="153"/>
                  </a:cubicBezTo>
                  <a:cubicBezTo>
                    <a:pt x="150" y="154"/>
                    <a:pt x="153" y="154"/>
                    <a:pt x="154" y="155"/>
                  </a:cubicBezTo>
                  <a:cubicBezTo>
                    <a:pt x="153" y="156"/>
                    <a:pt x="147" y="154"/>
                    <a:pt x="147" y="155"/>
                  </a:cubicBezTo>
                  <a:cubicBezTo>
                    <a:pt x="161" y="156"/>
                    <a:pt x="179" y="156"/>
                    <a:pt x="198" y="157"/>
                  </a:cubicBezTo>
                  <a:cubicBezTo>
                    <a:pt x="198" y="157"/>
                    <a:pt x="199" y="158"/>
                    <a:pt x="199" y="158"/>
                  </a:cubicBezTo>
                  <a:cubicBezTo>
                    <a:pt x="203" y="159"/>
                    <a:pt x="206" y="158"/>
                    <a:pt x="207" y="159"/>
                  </a:cubicBezTo>
                  <a:cubicBezTo>
                    <a:pt x="207" y="160"/>
                    <a:pt x="202" y="158"/>
                    <a:pt x="203" y="159"/>
                  </a:cubicBezTo>
                  <a:cubicBezTo>
                    <a:pt x="204" y="160"/>
                    <a:pt x="209" y="160"/>
                    <a:pt x="210" y="161"/>
                  </a:cubicBezTo>
                  <a:cubicBezTo>
                    <a:pt x="196" y="162"/>
                    <a:pt x="183" y="156"/>
                    <a:pt x="171" y="159"/>
                  </a:cubicBezTo>
                  <a:cubicBezTo>
                    <a:pt x="178" y="160"/>
                    <a:pt x="183" y="159"/>
                    <a:pt x="190" y="161"/>
                  </a:cubicBezTo>
                  <a:cubicBezTo>
                    <a:pt x="187" y="161"/>
                    <a:pt x="183" y="161"/>
                    <a:pt x="183" y="162"/>
                  </a:cubicBezTo>
                  <a:cubicBezTo>
                    <a:pt x="190" y="164"/>
                    <a:pt x="199" y="163"/>
                    <a:pt x="206" y="164"/>
                  </a:cubicBezTo>
                  <a:cubicBezTo>
                    <a:pt x="196" y="164"/>
                    <a:pt x="188" y="165"/>
                    <a:pt x="175" y="163"/>
                  </a:cubicBezTo>
                  <a:cubicBezTo>
                    <a:pt x="175" y="164"/>
                    <a:pt x="182" y="164"/>
                    <a:pt x="181" y="165"/>
                  </a:cubicBezTo>
                  <a:cubicBezTo>
                    <a:pt x="177" y="165"/>
                    <a:pt x="170" y="164"/>
                    <a:pt x="169" y="165"/>
                  </a:cubicBezTo>
                  <a:cubicBezTo>
                    <a:pt x="176" y="165"/>
                    <a:pt x="180" y="166"/>
                    <a:pt x="186" y="167"/>
                  </a:cubicBezTo>
                  <a:cubicBezTo>
                    <a:pt x="188" y="165"/>
                    <a:pt x="181" y="166"/>
                    <a:pt x="183" y="165"/>
                  </a:cubicBezTo>
                  <a:cubicBezTo>
                    <a:pt x="197" y="167"/>
                    <a:pt x="211" y="165"/>
                    <a:pt x="228" y="170"/>
                  </a:cubicBezTo>
                  <a:cubicBezTo>
                    <a:pt x="226" y="170"/>
                    <a:pt x="225" y="170"/>
                    <a:pt x="225" y="170"/>
                  </a:cubicBezTo>
                  <a:cubicBezTo>
                    <a:pt x="229" y="171"/>
                    <a:pt x="237" y="172"/>
                    <a:pt x="239" y="170"/>
                  </a:cubicBezTo>
                  <a:cubicBezTo>
                    <a:pt x="236" y="170"/>
                    <a:pt x="233" y="170"/>
                    <a:pt x="232" y="169"/>
                  </a:cubicBezTo>
                  <a:cubicBezTo>
                    <a:pt x="236" y="170"/>
                    <a:pt x="237" y="168"/>
                    <a:pt x="241" y="169"/>
                  </a:cubicBezTo>
                  <a:cubicBezTo>
                    <a:pt x="240" y="169"/>
                    <a:pt x="238" y="170"/>
                    <a:pt x="240" y="170"/>
                  </a:cubicBezTo>
                  <a:cubicBezTo>
                    <a:pt x="247" y="170"/>
                    <a:pt x="254" y="170"/>
                    <a:pt x="263" y="171"/>
                  </a:cubicBezTo>
                  <a:cubicBezTo>
                    <a:pt x="265" y="169"/>
                    <a:pt x="274" y="171"/>
                    <a:pt x="274" y="173"/>
                  </a:cubicBezTo>
                  <a:cubicBezTo>
                    <a:pt x="267" y="171"/>
                    <a:pt x="260" y="172"/>
                    <a:pt x="253" y="171"/>
                  </a:cubicBezTo>
                  <a:cubicBezTo>
                    <a:pt x="251" y="175"/>
                    <a:pt x="242" y="172"/>
                    <a:pt x="233" y="173"/>
                  </a:cubicBezTo>
                  <a:cubicBezTo>
                    <a:pt x="236" y="172"/>
                    <a:pt x="225" y="172"/>
                    <a:pt x="225" y="172"/>
                  </a:cubicBezTo>
                  <a:cubicBezTo>
                    <a:pt x="226" y="173"/>
                    <a:pt x="226" y="173"/>
                    <a:pt x="225" y="173"/>
                  </a:cubicBezTo>
                  <a:cubicBezTo>
                    <a:pt x="221" y="173"/>
                    <a:pt x="220" y="174"/>
                    <a:pt x="217" y="174"/>
                  </a:cubicBezTo>
                  <a:cubicBezTo>
                    <a:pt x="235" y="176"/>
                    <a:pt x="254" y="174"/>
                    <a:pt x="273" y="176"/>
                  </a:cubicBezTo>
                  <a:cubicBezTo>
                    <a:pt x="261" y="177"/>
                    <a:pt x="247" y="175"/>
                    <a:pt x="235" y="177"/>
                  </a:cubicBezTo>
                  <a:cubicBezTo>
                    <a:pt x="255" y="179"/>
                    <a:pt x="271" y="180"/>
                    <a:pt x="288" y="180"/>
                  </a:cubicBezTo>
                  <a:cubicBezTo>
                    <a:pt x="284" y="181"/>
                    <a:pt x="279" y="180"/>
                    <a:pt x="275" y="181"/>
                  </a:cubicBezTo>
                  <a:cubicBezTo>
                    <a:pt x="278" y="181"/>
                    <a:pt x="276" y="182"/>
                    <a:pt x="278" y="182"/>
                  </a:cubicBezTo>
                  <a:cubicBezTo>
                    <a:pt x="285" y="181"/>
                    <a:pt x="302" y="180"/>
                    <a:pt x="302" y="184"/>
                  </a:cubicBezTo>
                  <a:cubicBezTo>
                    <a:pt x="288" y="184"/>
                    <a:pt x="273" y="184"/>
                    <a:pt x="259" y="184"/>
                  </a:cubicBezTo>
                  <a:cubicBezTo>
                    <a:pt x="271" y="186"/>
                    <a:pt x="280" y="186"/>
                    <a:pt x="291" y="187"/>
                  </a:cubicBezTo>
                  <a:cubicBezTo>
                    <a:pt x="291" y="186"/>
                    <a:pt x="287" y="186"/>
                    <a:pt x="291" y="186"/>
                  </a:cubicBezTo>
                  <a:cubicBezTo>
                    <a:pt x="291" y="188"/>
                    <a:pt x="304" y="187"/>
                    <a:pt x="304" y="189"/>
                  </a:cubicBezTo>
                  <a:cubicBezTo>
                    <a:pt x="298" y="188"/>
                    <a:pt x="294" y="189"/>
                    <a:pt x="288" y="189"/>
                  </a:cubicBezTo>
                  <a:cubicBezTo>
                    <a:pt x="290" y="189"/>
                    <a:pt x="291" y="190"/>
                    <a:pt x="291" y="191"/>
                  </a:cubicBezTo>
                  <a:cubicBezTo>
                    <a:pt x="297" y="191"/>
                    <a:pt x="301" y="192"/>
                    <a:pt x="304" y="191"/>
                  </a:cubicBezTo>
                  <a:cubicBezTo>
                    <a:pt x="302" y="190"/>
                    <a:pt x="298" y="191"/>
                    <a:pt x="299" y="190"/>
                  </a:cubicBezTo>
                  <a:cubicBezTo>
                    <a:pt x="306" y="191"/>
                    <a:pt x="311" y="190"/>
                    <a:pt x="315" y="191"/>
                  </a:cubicBezTo>
                  <a:cubicBezTo>
                    <a:pt x="314" y="191"/>
                    <a:pt x="311" y="191"/>
                    <a:pt x="310" y="192"/>
                  </a:cubicBezTo>
                  <a:cubicBezTo>
                    <a:pt x="313" y="192"/>
                    <a:pt x="316" y="191"/>
                    <a:pt x="317" y="193"/>
                  </a:cubicBezTo>
                  <a:cubicBezTo>
                    <a:pt x="316" y="194"/>
                    <a:pt x="308" y="192"/>
                    <a:pt x="308" y="193"/>
                  </a:cubicBezTo>
                  <a:cubicBezTo>
                    <a:pt x="312" y="194"/>
                    <a:pt x="310" y="194"/>
                    <a:pt x="308" y="195"/>
                  </a:cubicBezTo>
                  <a:cubicBezTo>
                    <a:pt x="315" y="194"/>
                    <a:pt x="333" y="198"/>
                    <a:pt x="331" y="195"/>
                  </a:cubicBezTo>
                  <a:cubicBezTo>
                    <a:pt x="337" y="196"/>
                    <a:pt x="333" y="196"/>
                    <a:pt x="336" y="197"/>
                  </a:cubicBezTo>
                  <a:cubicBezTo>
                    <a:pt x="338" y="197"/>
                    <a:pt x="339" y="197"/>
                    <a:pt x="340" y="197"/>
                  </a:cubicBezTo>
                  <a:cubicBezTo>
                    <a:pt x="346" y="195"/>
                    <a:pt x="368" y="200"/>
                    <a:pt x="374" y="197"/>
                  </a:cubicBezTo>
                  <a:cubicBezTo>
                    <a:pt x="379" y="198"/>
                    <a:pt x="387" y="197"/>
                    <a:pt x="392" y="199"/>
                  </a:cubicBezTo>
                  <a:cubicBezTo>
                    <a:pt x="392" y="200"/>
                    <a:pt x="389" y="199"/>
                    <a:pt x="389" y="200"/>
                  </a:cubicBezTo>
                  <a:cubicBezTo>
                    <a:pt x="403" y="202"/>
                    <a:pt x="412" y="203"/>
                    <a:pt x="422" y="201"/>
                  </a:cubicBezTo>
                  <a:cubicBezTo>
                    <a:pt x="422" y="201"/>
                    <a:pt x="418" y="201"/>
                    <a:pt x="418" y="200"/>
                  </a:cubicBezTo>
                  <a:cubicBezTo>
                    <a:pt x="419" y="200"/>
                    <a:pt x="420" y="201"/>
                    <a:pt x="420" y="200"/>
                  </a:cubicBezTo>
                  <a:cubicBezTo>
                    <a:pt x="416" y="200"/>
                    <a:pt x="418" y="201"/>
                    <a:pt x="415" y="201"/>
                  </a:cubicBezTo>
                  <a:cubicBezTo>
                    <a:pt x="412" y="200"/>
                    <a:pt x="411" y="200"/>
                    <a:pt x="408" y="200"/>
                  </a:cubicBezTo>
                  <a:cubicBezTo>
                    <a:pt x="408" y="201"/>
                    <a:pt x="413" y="201"/>
                    <a:pt x="413" y="201"/>
                  </a:cubicBezTo>
                  <a:cubicBezTo>
                    <a:pt x="410" y="201"/>
                    <a:pt x="410" y="202"/>
                    <a:pt x="408" y="201"/>
                  </a:cubicBezTo>
                  <a:cubicBezTo>
                    <a:pt x="408" y="201"/>
                    <a:pt x="407" y="200"/>
                    <a:pt x="407" y="200"/>
                  </a:cubicBezTo>
                  <a:cubicBezTo>
                    <a:pt x="404" y="199"/>
                    <a:pt x="402" y="200"/>
                    <a:pt x="400" y="199"/>
                  </a:cubicBezTo>
                  <a:cubicBezTo>
                    <a:pt x="405" y="199"/>
                    <a:pt x="411" y="199"/>
                    <a:pt x="414" y="199"/>
                  </a:cubicBezTo>
                  <a:cubicBezTo>
                    <a:pt x="416" y="198"/>
                    <a:pt x="411" y="198"/>
                    <a:pt x="413" y="197"/>
                  </a:cubicBezTo>
                  <a:cubicBezTo>
                    <a:pt x="423" y="198"/>
                    <a:pt x="431" y="199"/>
                    <a:pt x="441" y="199"/>
                  </a:cubicBezTo>
                  <a:cubicBezTo>
                    <a:pt x="440" y="200"/>
                    <a:pt x="442" y="201"/>
                    <a:pt x="442" y="201"/>
                  </a:cubicBezTo>
                  <a:cubicBezTo>
                    <a:pt x="452" y="202"/>
                    <a:pt x="452" y="200"/>
                    <a:pt x="462" y="201"/>
                  </a:cubicBezTo>
                  <a:cubicBezTo>
                    <a:pt x="460" y="198"/>
                    <a:pt x="452" y="200"/>
                    <a:pt x="447" y="200"/>
                  </a:cubicBezTo>
                  <a:cubicBezTo>
                    <a:pt x="444" y="199"/>
                    <a:pt x="443" y="199"/>
                    <a:pt x="441" y="198"/>
                  </a:cubicBezTo>
                  <a:cubicBezTo>
                    <a:pt x="444" y="197"/>
                    <a:pt x="450" y="197"/>
                    <a:pt x="452" y="196"/>
                  </a:cubicBezTo>
                  <a:cubicBezTo>
                    <a:pt x="451" y="195"/>
                    <a:pt x="444" y="196"/>
                    <a:pt x="443" y="195"/>
                  </a:cubicBezTo>
                  <a:cubicBezTo>
                    <a:pt x="444" y="194"/>
                    <a:pt x="448" y="195"/>
                    <a:pt x="452" y="195"/>
                  </a:cubicBezTo>
                  <a:cubicBezTo>
                    <a:pt x="458" y="194"/>
                    <a:pt x="472" y="193"/>
                    <a:pt x="476" y="195"/>
                  </a:cubicBezTo>
                  <a:cubicBezTo>
                    <a:pt x="469" y="195"/>
                    <a:pt x="463" y="196"/>
                    <a:pt x="455" y="195"/>
                  </a:cubicBezTo>
                  <a:cubicBezTo>
                    <a:pt x="454" y="196"/>
                    <a:pt x="462" y="196"/>
                    <a:pt x="459" y="197"/>
                  </a:cubicBezTo>
                  <a:cubicBezTo>
                    <a:pt x="463" y="197"/>
                    <a:pt x="462" y="197"/>
                    <a:pt x="465" y="197"/>
                  </a:cubicBezTo>
                  <a:cubicBezTo>
                    <a:pt x="471" y="200"/>
                    <a:pt x="484" y="197"/>
                    <a:pt x="493" y="197"/>
                  </a:cubicBezTo>
                  <a:cubicBezTo>
                    <a:pt x="488" y="195"/>
                    <a:pt x="498" y="196"/>
                    <a:pt x="501" y="195"/>
                  </a:cubicBezTo>
                  <a:cubicBezTo>
                    <a:pt x="494" y="194"/>
                    <a:pt x="488" y="195"/>
                    <a:pt x="484" y="194"/>
                  </a:cubicBezTo>
                  <a:cubicBezTo>
                    <a:pt x="488" y="194"/>
                    <a:pt x="493" y="194"/>
                    <a:pt x="496" y="193"/>
                  </a:cubicBezTo>
                  <a:cubicBezTo>
                    <a:pt x="495" y="193"/>
                    <a:pt x="493" y="193"/>
                    <a:pt x="493" y="193"/>
                  </a:cubicBezTo>
                  <a:cubicBezTo>
                    <a:pt x="497" y="192"/>
                    <a:pt x="505" y="193"/>
                    <a:pt x="509" y="194"/>
                  </a:cubicBezTo>
                  <a:cubicBezTo>
                    <a:pt x="509" y="195"/>
                    <a:pt x="506" y="194"/>
                    <a:pt x="507" y="195"/>
                  </a:cubicBezTo>
                  <a:cubicBezTo>
                    <a:pt x="511" y="196"/>
                    <a:pt x="514" y="196"/>
                    <a:pt x="516" y="195"/>
                  </a:cubicBezTo>
                  <a:cubicBezTo>
                    <a:pt x="514" y="194"/>
                    <a:pt x="514" y="195"/>
                    <a:pt x="513" y="194"/>
                  </a:cubicBezTo>
                  <a:cubicBezTo>
                    <a:pt x="514" y="194"/>
                    <a:pt x="516" y="194"/>
                    <a:pt x="517" y="193"/>
                  </a:cubicBezTo>
                  <a:cubicBezTo>
                    <a:pt x="513" y="192"/>
                    <a:pt x="513" y="193"/>
                    <a:pt x="511" y="192"/>
                  </a:cubicBezTo>
                  <a:cubicBezTo>
                    <a:pt x="514" y="192"/>
                    <a:pt x="516" y="192"/>
                    <a:pt x="518" y="193"/>
                  </a:cubicBezTo>
                  <a:cubicBezTo>
                    <a:pt x="519" y="192"/>
                    <a:pt x="517" y="192"/>
                    <a:pt x="518" y="192"/>
                  </a:cubicBezTo>
                  <a:cubicBezTo>
                    <a:pt x="520" y="193"/>
                    <a:pt x="525" y="192"/>
                    <a:pt x="526" y="193"/>
                  </a:cubicBezTo>
                  <a:cubicBezTo>
                    <a:pt x="522" y="193"/>
                    <a:pt x="520" y="192"/>
                    <a:pt x="518" y="193"/>
                  </a:cubicBezTo>
                  <a:cubicBezTo>
                    <a:pt x="521" y="194"/>
                    <a:pt x="524" y="194"/>
                    <a:pt x="528" y="194"/>
                  </a:cubicBezTo>
                  <a:cubicBezTo>
                    <a:pt x="528" y="190"/>
                    <a:pt x="538" y="193"/>
                    <a:pt x="545" y="192"/>
                  </a:cubicBezTo>
                  <a:cubicBezTo>
                    <a:pt x="544" y="192"/>
                    <a:pt x="544" y="193"/>
                    <a:pt x="545" y="193"/>
                  </a:cubicBezTo>
                  <a:cubicBezTo>
                    <a:pt x="548" y="194"/>
                    <a:pt x="551" y="194"/>
                    <a:pt x="552" y="193"/>
                  </a:cubicBezTo>
                  <a:cubicBezTo>
                    <a:pt x="551" y="192"/>
                    <a:pt x="546" y="192"/>
                    <a:pt x="545" y="191"/>
                  </a:cubicBezTo>
                  <a:cubicBezTo>
                    <a:pt x="550" y="192"/>
                    <a:pt x="552" y="191"/>
                    <a:pt x="556" y="190"/>
                  </a:cubicBezTo>
                  <a:cubicBezTo>
                    <a:pt x="557" y="192"/>
                    <a:pt x="562" y="191"/>
                    <a:pt x="566" y="192"/>
                  </a:cubicBezTo>
                  <a:cubicBezTo>
                    <a:pt x="564" y="192"/>
                    <a:pt x="561" y="191"/>
                    <a:pt x="561" y="192"/>
                  </a:cubicBezTo>
                  <a:cubicBezTo>
                    <a:pt x="563" y="193"/>
                    <a:pt x="564" y="193"/>
                    <a:pt x="568" y="193"/>
                  </a:cubicBezTo>
                  <a:cubicBezTo>
                    <a:pt x="570" y="193"/>
                    <a:pt x="566" y="192"/>
                    <a:pt x="568" y="192"/>
                  </a:cubicBezTo>
                  <a:cubicBezTo>
                    <a:pt x="575" y="192"/>
                    <a:pt x="580" y="193"/>
                    <a:pt x="585" y="194"/>
                  </a:cubicBezTo>
                  <a:cubicBezTo>
                    <a:pt x="585" y="195"/>
                    <a:pt x="583" y="194"/>
                    <a:pt x="585" y="195"/>
                  </a:cubicBezTo>
                  <a:cubicBezTo>
                    <a:pt x="593" y="196"/>
                    <a:pt x="602" y="198"/>
                    <a:pt x="608" y="196"/>
                  </a:cubicBezTo>
                  <a:cubicBezTo>
                    <a:pt x="602" y="196"/>
                    <a:pt x="599" y="195"/>
                    <a:pt x="598" y="193"/>
                  </a:cubicBezTo>
                  <a:cubicBezTo>
                    <a:pt x="599" y="193"/>
                    <a:pt x="602" y="193"/>
                    <a:pt x="603" y="193"/>
                  </a:cubicBezTo>
                  <a:cubicBezTo>
                    <a:pt x="605" y="192"/>
                    <a:pt x="601" y="192"/>
                    <a:pt x="602" y="191"/>
                  </a:cubicBezTo>
                  <a:cubicBezTo>
                    <a:pt x="613" y="193"/>
                    <a:pt x="627" y="194"/>
                    <a:pt x="636" y="193"/>
                  </a:cubicBezTo>
                  <a:cubicBezTo>
                    <a:pt x="626" y="192"/>
                    <a:pt x="611" y="192"/>
                    <a:pt x="603" y="190"/>
                  </a:cubicBezTo>
                  <a:cubicBezTo>
                    <a:pt x="612" y="191"/>
                    <a:pt x="612" y="191"/>
                    <a:pt x="616" y="190"/>
                  </a:cubicBezTo>
                  <a:cubicBezTo>
                    <a:pt x="620" y="192"/>
                    <a:pt x="616" y="190"/>
                    <a:pt x="622" y="190"/>
                  </a:cubicBezTo>
                  <a:cubicBezTo>
                    <a:pt x="610" y="188"/>
                    <a:pt x="600" y="191"/>
                    <a:pt x="591" y="189"/>
                  </a:cubicBezTo>
                  <a:cubicBezTo>
                    <a:pt x="591" y="190"/>
                    <a:pt x="585" y="189"/>
                    <a:pt x="581" y="189"/>
                  </a:cubicBezTo>
                  <a:cubicBezTo>
                    <a:pt x="581" y="189"/>
                    <a:pt x="581" y="188"/>
                    <a:pt x="580" y="188"/>
                  </a:cubicBezTo>
                  <a:cubicBezTo>
                    <a:pt x="578" y="188"/>
                    <a:pt x="572" y="189"/>
                    <a:pt x="571" y="188"/>
                  </a:cubicBezTo>
                  <a:cubicBezTo>
                    <a:pt x="570" y="187"/>
                    <a:pt x="573" y="188"/>
                    <a:pt x="573" y="187"/>
                  </a:cubicBezTo>
                  <a:cubicBezTo>
                    <a:pt x="564" y="187"/>
                    <a:pt x="552" y="187"/>
                    <a:pt x="543" y="187"/>
                  </a:cubicBezTo>
                  <a:cubicBezTo>
                    <a:pt x="551" y="190"/>
                    <a:pt x="566" y="188"/>
                    <a:pt x="573" y="190"/>
                  </a:cubicBezTo>
                  <a:cubicBezTo>
                    <a:pt x="559" y="190"/>
                    <a:pt x="543" y="190"/>
                    <a:pt x="529" y="190"/>
                  </a:cubicBezTo>
                  <a:cubicBezTo>
                    <a:pt x="527" y="189"/>
                    <a:pt x="525" y="188"/>
                    <a:pt x="524" y="187"/>
                  </a:cubicBezTo>
                  <a:cubicBezTo>
                    <a:pt x="529" y="189"/>
                    <a:pt x="532" y="188"/>
                    <a:pt x="536" y="188"/>
                  </a:cubicBezTo>
                  <a:cubicBezTo>
                    <a:pt x="538" y="185"/>
                    <a:pt x="552" y="187"/>
                    <a:pt x="560" y="186"/>
                  </a:cubicBezTo>
                  <a:cubicBezTo>
                    <a:pt x="543" y="184"/>
                    <a:pt x="516" y="186"/>
                    <a:pt x="496" y="184"/>
                  </a:cubicBezTo>
                  <a:cubicBezTo>
                    <a:pt x="501" y="184"/>
                    <a:pt x="510" y="185"/>
                    <a:pt x="513" y="184"/>
                  </a:cubicBezTo>
                  <a:cubicBezTo>
                    <a:pt x="509" y="184"/>
                    <a:pt x="507" y="184"/>
                    <a:pt x="504" y="183"/>
                  </a:cubicBezTo>
                  <a:cubicBezTo>
                    <a:pt x="511" y="182"/>
                    <a:pt x="519" y="183"/>
                    <a:pt x="527" y="182"/>
                  </a:cubicBezTo>
                  <a:cubicBezTo>
                    <a:pt x="528" y="181"/>
                    <a:pt x="523" y="182"/>
                    <a:pt x="524" y="181"/>
                  </a:cubicBezTo>
                  <a:cubicBezTo>
                    <a:pt x="534" y="182"/>
                    <a:pt x="544" y="183"/>
                    <a:pt x="553" y="182"/>
                  </a:cubicBezTo>
                  <a:cubicBezTo>
                    <a:pt x="550" y="182"/>
                    <a:pt x="547" y="181"/>
                    <a:pt x="547" y="180"/>
                  </a:cubicBezTo>
                  <a:cubicBezTo>
                    <a:pt x="559" y="181"/>
                    <a:pt x="567" y="179"/>
                    <a:pt x="578" y="181"/>
                  </a:cubicBezTo>
                  <a:cubicBezTo>
                    <a:pt x="585" y="180"/>
                    <a:pt x="601" y="182"/>
                    <a:pt x="607" y="180"/>
                  </a:cubicBezTo>
                  <a:cubicBezTo>
                    <a:pt x="605" y="180"/>
                    <a:pt x="604" y="180"/>
                    <a:pt x="604" y="179"/>
                  </a:cubicBezTo>
                  <a:cubicBezTo>
                    <a:pt x="618" y="180"/>
                    <a:pt x="633" y="181"/>
                    <a:pt x="644" y="182"/>
                  </a:cubicBezTo>
                  <a:cubicBezTo>
                    <a:pt x="642" y="182"/>
                    <a:pt x="642" y="182"/>
                    <a:pt x="641" y="182"/>
                  </a:cubicBezTo>
                  <a:cubicBezTo>
                    <a:pt x="645" y="183"/>
                    <a:pt x="645" y="182"/>
                    <a:pt x="648" y="182"/>
                  </a:cubicBezTo>
                  <a:cubicBezTo>
                    <a:pt x="649" y="181"/>
                    <a:pt x="644" y="182"/>
                    <a:pt x="645" y="181"/>
                  </a:cubicBezTo>
                  <a:cubicBezTo>
                    <a:pt x="655" y="181"/>
                    <a:pt x="669" y="182"/>
                    <a:pt x="677" y="181"/>
                  </a:cubicBezTo>
                  <a:cubicBezTo>
                    <a:pt x="674" y="180"/>
                    <a:pt x="670" y="180"/>
                    <a:pt x="670" y="179"/>
                  </a:cubicBezTo>
                  <a:cubicBezTo>
                    <a:pt x="675" y="179"/>
                    <a:pt x="683" y="179"/>
                    <a:pt x="686" y="178"/>
                  </a:cubicBezTo>
                  <a:cubicBezTo>
                    <a:pt x="678" y="177"/>
                    <a:pt x="665" y="178"/>
                    <a:pt x="658" y="177"/>
                  </a:cubicBezTo>
                  <a:cubicBezTo>
                    <a:pt x="677" y="178"/>
                    <a:pt x="692" y="176"/>
                    <a:pt x="713" y="177"/>
                  </a:cubicBezTo>
                  <a:cubicBezTo>
                    <a:pt x="714" y="175"/>
                    <a:pt x="706" y="176"/>
                    <a:pt x="706" y="175"/>
                  </a:cubicBezTo>
                  <a:cubicBezTo>
                    <a:pt x="714" y="174"/>
                    <a:pt x="724" y="175"/>
                    <a:pt x="730" y="173"/>
                  </a:cubicBezTo>
                  <a:cubicBezTo>
                    <a:pt x="710" y="172"/>
                    <a:pt x="691" y="173"/>
                    <a:pt x="674" y="172"/>
                  </a:cubicBezTo>
                  <a:cubicBezTo>
                    <a:pt x="679" y="171"/>
                    <a:pt x="690" y="172"/>
                    <a:pt x="694" y="171"/>
                  </a:cubicBezTo>
                  <a:cubicBezTo>
                    <a:pt x="679" y="170"/>
                    <a:pt x="664" y="171"/>
                    <a:pt x="648" y="169"/>
                  </a:cubicBezTo>
                  <a:cubicBezTo>
                    <a:pt x="656" y="169"/>
                    <a:pt x="666" y="170"/>
                    <a:pt x="672" y="168"/>
                  </a:cubicBezTo>
                  <a:cubicBezTo>
                    <a:pt x="665" y="167"/>
                    <a:pt x="663" y="169"/>
                    <a:pt x="656" y="167"/>
                  </a:cubicBezTo>
                  <a:cubicBezTo>
                    <a:pt x="664" y="167"/>
                    <a:pt x="679" y="168"/>
                    <a:pt x="683" y="166"/>
                  </a:cubicBezTo>
                  <a:cubicBezTo>
                    <a:pt x="679" y="165"/>
                    <a:pt x="673" y="166"/>
                    <a:pt x="668" y="165"/>
                  </a:cubicBezTo>
                  <a:cubicBezTo>
                    <a:pt x="673" y="163"/>
                    <a:pt x="685" y="162"/>
                    <a:pt x="697" y="164"/>
                  </a:cubicBezTo>
                  <a:cubicBezTo>
                    <a:pt x="692" y="164"/>
                    <a:pt x="683" y="163"/>
                    <a:pt x="680" y="164"/>
                  </a:cubicBezTo>
                  <a:cubicBezTo>
                    <a:pt x="690" y="166"/>
                    <a:pt x="694" y="164"/>
                    <a:pt x="702" y="164"/>
                  </a:cubicBezTo>
                  <a:cubicBezTo>
                    <a:pt x="704" y="163"/>
                    <a:pt x="698" y="165"/>
                    <a:pt x="698" y="163"/>
                  </a:cubicBezTo>
                  <a:cubicBezTo>
                    <a:pt x="703" y="162"/>
                    <a:pt x="712" y="163"/>
                    <a:pt x="719" y="163"/>
                  </a:cubicBezTo>
                  <a:cubicBezTo>
                    <a:pt x="718" y="163"/>
                    <a:pt x="723" y="164"/>
                    <a:pt x="720" y="164"/>
                  </a:cubicBezTo>
                  <a:cubicBezTo>
                    <a:pt x="714" y="163"/>
                    <a:pt x="714" y="163"/>
                    <a:pt x="714" y="163"/>
                  </a:cubicBezTo>
                  <a:cubicBezTo>
                    <a:pt x="714" y="165"/>
                    <a:pt x="712" y="164"/>
                    <a:pt x="712" y="165"/>
                  </a:cubicBezTo>
                  <a:cubicBezTo>
                    <a:pt x="720" y="166"/>
                    <a:pt x="726" y="164"/>
                    <a:pt x="730" y="166"/>
                  </a:cubicBezTo>
                  <a:cubicBezTo>
                    <a:pt x="730" y="166"/>
                    <a:pt x="726" y="165"/>
                    <a:pt x="727" y="167"/>
                  </a:cubicBezTo>
                  <a:cubicBezTo>
                    <a:pt x="730" y="167"/>
                    <a:pt x="735" y="166"/>
                    <a:pt x="736" y="165"/>
                  </a:cubicBezTo>
                  <a:cubicBezTo>
                    <a:pt x="735" y="164"/>
                    <a:pt x="732" y="165"/>
                    <a:pt x="731" y="164"/>
                  </a:cubicBezTo>
                  <a:cubicBezTo>
                    <a:pt x="734" y="163"/>
                    <a:pt x="743" y="165"/>
                    <a:pt x="746" y="163"/>
                  </a:cubicBezTo>
                  <a:cubicBezTo>
                    <a:pt x="723" y="161"/>
                    <a:pt x="704" y="162"/>
                    <a:pt x="682" y="161"/>
                  </a:cubicBezTo>
                  <a:cubicBezTo>
                    <a:pt x="680" y="161"/>
                    <a:pt x="680" y="160"/>
                    <a:pt x="678" y="160"/>
                  </a:cubicBezTo>
                  <a:cubicBezTo>
                    <a:pt x="649" y="159"/>
                    <a:pt x="629" y="162"/>
                    <a:pt x="602" y="162"/>
                  </a:cubicBezTo>
                  <a:cubicBezTo>
                    <a:pt x="604" y="160"/>
                    <a:pt x="598" y="161"/>
                    <a:pt x="598" y="159"/>
                  </a:cubicBezTo>
                  <a:cubicBezTo>
                    <a:pt x="605" y="160"/>
                    <a:pt x="612" y="159"/>
                    <a:pt x="613" y="158"/>
                  </a:cubicBezTo>
                  <a:cubicBezTo>
                    <a:pt x="605" y="158"/>
                    <a:pt x="601" y="158"/>
                    <a:pt x="596" y="159"/>
                  </a:cubicBezTo>
                  <a:cubicBezTo>
                    <a:pt x="597" y="159"/>
                    <a:pt x="597" y="159"/>
                    <a:pt x="597" y="160"/>
                  </a:cubicBezTo>
                  <a:cubicBezTo>
                    <a:pt x="576" y="160"/>
                    <a:pt x="555" y="160"/>
                    <a:pt x="534" y="159"/>
                  </a:cubicBezTo>
                  <a:cubicBezTo>
                    <a:pt x="527" y="159"/>
                    <a:pt x="520" y="158"/>
                    <a:pt x="513" y="157"/>
                  </a:cubicBezTo>
                  <a:cubicBezTo>
                    <a:pt x="498" y="157"/>
                    <a:pt x="486" y="159"/>
                    <a:pt x="472" y="157"/>
                  </a:cubicBezTo>
                  <a:cubicBezTo>
                    <a:pt x="493" y="156"/>
                    <a:pt x="518" y="157"/>
                    <a:pt x="538" y="156"/>
                  </a:cubicBezTo>
                  <a:cubicBezTo>
                    <a:pt x="525" y="154"/>
                    <a:pt x="507" y="156"/>
                    <a:pt x="497" y="155"/>
                  </a:cubicBezTo>
                  <a:cubicBezTo>
                    <a:pt x="512" y="154"/>
                    <a:pt x="531" y="155"/>
                    <a:pt x="545" y="154"/>
                  </a:cubicBezTo>
                  <a:cubicBezTo>
                    <a:pt x="540" y="153"/>
                    <a:pt x="535" y="155"/>
                    <a:pt x="531" y="153"/>
                  </a:cubicBezTo>
                  <a:cubicBezTo>
                    <a:pt x="543" y="154"/>
                    <a:pt x="554" y="153"/>
                    <a:pt x="563" y="154"/>
                  </a:cubicBezTo>
                  <a:cubicBezTo>
                    <a:pt x="563" y="154"/>
                    <a:pt x="561" y="154"/>
                    <a:pt x="561" y="154"/>
                  </a:cubicBezTo>
                  <a:cubicBezTo>
                    <a:pt x="563" y="155"/>
                    <a:pt x="571" y="155"/>
                    <a:pt x="568" y="154"/>
                  </a:cubicBezTo>
                  <a:cubicBezTo>
                    <a:pt x="573" y="154"/>
                    <a:pt x="592" y="155"/>
                    <a:pt x="587" y="154"/>
                  </a:cubicBezTo>
                  <a:cubicBezTo>
                    <a:pt x="592" y="153"/>
                    <a:pt x="597" y="155"/>
                    <a:pt x="603" y="155"/>
                  </a:cubicBezTo>
                  <a:cubicBezTo>
                    <a:pt x="604" y="154"/>
                    <a:pt x="602" y="154"/>
                    <a:pt x="603" y="154"/>
                  </a:cubicBezTo>
                  <a:cubicBezTo>
                    <a:pt x="609" y="154"/>
                    <a:pt x="612" y="153"/>
                    <a:pt x="620" y="153"/>
                  </a:cubicBezTo>
                  <a:cubicBezTo>
                    <a:pt x="618" y="151"/>
                    <a:pt x="612" y="153"/>
                    <a:pt x="609" y="153"/>
                  </a:cubicBezTo>
                  <a:cubicBezTo>
                    <a:pt x="598" y="153"/>
                    <a:pt x="582" y="153"/>
                    <a:pt x="572" y="152"/>
                  </a:cubicBezTo>
                  <a:cubicBezTo>
                    <a:pt x="560" y="153"/>
                    <a:pt x="548" y="151"/>
                    <a:pt x="536" y="152"/>
                  </a:cubicBezTo>
                  <a:cubicBezTo>
                    <a:pt x="536" y="152"/>
                    <a:pt x="537" y="152"/>
                    <a:pt x="537" y="152"/>
                  </a:cubicBezTo>
                  <a:cubicBezTo>
                    <a:pt x="522" y="149"/>
                    <a:pt x="510" y="152"/>
                    <a:pt x="498" y="151"/>
                  </a:cubicBezTo>
                  <a:cubicBezTo>
                    <a:pt x="498" y="151"/>
                    <a:pt x="499" y="150"/>
                    <a:pt x="499" y="150"/>
                  </a:cubicBezTo>
                  <a:cubicBezTo>
                    <a:pt x="490" y="149"/>
                    <a:pt x="479" y="150"/>
                    <a:pt x="466" y="149"/>
                  </a:cubicBezTo>
                  <a:cubicBezTo>
                    <a:pt x="464" y="150"/>
                    <a:pt x="453" y="150"/>
                    <a:pt x="447" y="149"/>
                  </a:cubicBezTo>
                  <a:cubicBezTo>
                    <a:pt x="451" y="148"/>
                    <a:pt x="457" y="148"/>
                    <a:pt x="463" y="148"/>
                  </a:cubicBezTo>
                  <a:cubicBezTo>
                    <a:pt x="465" y="148"/>
                    <a:pt x="464" y="148"/>
                    <a:pt x="464" y="147"/>
                  </a:cubicBezTo>
                  <a:cubicBezTo>
                    <a:pt x="466" y="147"/>
                    <a:pt x="468" y="147"/>
                    <a:pt x="469" y="147"/>
                  </a:cubicBezTo>
                  <a:cubicBezTo>
                    <a:pt x="467" y="146"/>
                    <a:pt x="459" y="147"/>
                    <a:pt x="457" y="145"/>
                  </a:cubicBezTo>
                  <a:cubicBezTo>
                    <a:pt x="462" y="146"/>
                    <a:pt x="466" y="146"/>
                    <a:pt x="470" y="146"/>
                  </a:cubicBezTo>
                  <a:cubicBezTo>
                    <a:pt x="469" y="145"/>
                    <a:pt x="469" y="145"/>
                    <a:pt x="469" y="144"/>
                  </a:cubicBezTo>
                  <a:cubicBezTo>
                    <a:pt x="471" y="145"/>
                    <a:pt x="476" y="144"/>
                    <a:pt x="477" y="145"/>
                  </a:cubicBezTo>
                  <a:cubicBezTo>
                    <a:pt x="474" y="145"/>
                    <a:pt x="472" y="145"/>
                    <a:pt x="471" y="146"/>
                  </a:cubicBezTo>
                  <a:cubicBezTo>
                    <a:pt x="475" y="146"/>
                    <a:pt x="472" y="146"/>
                    <a:pt x="473" y="147"/>
                  </a:cubicBezTo>
                  <a:cubicBezTo>
                    <a:pt x="478" y="148"/>
                    <a:pt x="481" y="149"/>
                    <a:pt x="485" y="148"/>
                  </a:cubicBezTo>
                  <a:cubicBezTo>
                    <a:pt x="482" y="147"/>
                    <a:pt x="475" y="147"/>
                    <a:pt x="475" y="147"/>
                  </a:cubicBezTo>
                  <a:cubicBezTo>
                    <a:pt x="477" y="146"/>
                    <a:pt x="482" y="147"/>
                    <a:pt x="485" y="147"/>
                  </a:cubicBezTo>
                  <a:cubicBezTo>
                    <a:pt x="486" y="145"/>
                    <a:pt x="480" y="146"/>
                    <a:pt x="480" y="145"/>
                  </a:cubicBezTo>
                  <a:cubicBezTo>
                    <a:pt x="489" y="146"/>
                    <a:pt x="481" y="144"/>
                    <a:pt x="489" y="144"/>
                  </a:cubicBezTo>
                  <a:cubicBezTo>
                    <a:pt x="490" y="144"/>
                    <a:pt x="492" y="145"/>
                    <a:pt x="493" y="145"/>
                  </a:cubicBezTo>
                  <a:cubicBezTo>
                    <a:pt x="498" y="143"/>
                    <a:pt x="511" y="145"/>
                    <a:pt x="515" y="143"/>
                  </a:cubicBezTo>
                  <a:cubicBezTo>
                    <a:pt x="538" y="145"/>
                    <a:pt x="554" y="144"/>
                    <a:pt x="575" y="144"/>
                  </a:cubicBezTo>
                  <a:cubicBezTo>
                    <a:pt x="591" y="144"/>
                    <a:pt x="611" y="144"/>
                    <a:pt x="623" y="144"/>
                  </a:cubicBezTo>
                  <a:cubicBezTo>
                    <a:pt x="635" y="143"/>
                    <a:pt x="654" y="143"/>
                    <a:pt x="665" y="144"/>
                  </a:cubicBezTo>
                  <a:cubicBezTo>
                    <a:pt x="695" y="141"/>
                    <a:pt x="738" y="145"/>
                    <a:pt x="770" y="142"/>
                  </a:cubicBezTo>
                  <a:cubicBezTo>
                    <a:pt x="764" y="141"/>
                    <a:pt x="753" y="141"/>
                    <a:pt x="750" y="140"/>
                  </a:cubicBezTo>
                  <a:cubicBezTo>
                    <a:pt x="750" y="139"/>
                    <a:pt x="755" y="139"/>
                    <a:pt x="752" y="138"/>
                  </a:cubicBezTo>
                  <a:cubicBezTo>
                    <a:pt x="748" y="137"/>
                    <a:pt x="743" y="140"/>
                    <a:pt x="737" y="138"/>
                  </a:cubicBezTo>
                  <a:cubicBezTo>
                    <a:pt x="743" y="138"/>
                    <a:pt x="751" y="136"/>
                    <a:pt x="759" y="138"/>
                  </a:cubicBezTo>
                  <a:cubicBezTo>
                    <a:pt x="761" y="137"/>
                    <a:pt x="754" y="138"/>
                    <a:pt x="756" y="137"/>
                  </a:cubicBezTo>
                  <a:cubicBezTo>
                    <a:pt x="766" y="138"/>
                    <a:pt x="771" y="137"/>
                    <a:pt x="781" y="137"/>
                  </a:cubicBezTo>
                  <a:cubicBezTo>
                    <a:pt x="782" y="136"/>
                    <a:pt x="778" y="137"/>
                    <a:pt x="778" y="136"/>
                  </a:cubicBezTo>
                  <a:cubicBezTo>
                    <a:pt x="783" y="136"/>
                    <a:pt x="788" y="136"/>
                    <a:pt x="793" y="136"/>
                  </a:cubicBezTo>
                  <a:cubicBezTo>
                    <a:pt x="793" y="137"/>
                    <a:pt x="794" y="137"/>
                    <a:pt x="796" y="138"/>
                  </a:cubicBezTo>
                  <a:cubicBezTo>
                    <a:pt x="800" y="138"/>
                    <a:pt x="806" y="137"/>
                    <a:pt x="809" y="138"/>
                  </a:cubicBezTo>
                  <a:cubicBezTo>
                    <a:pt x="805" y="138"/>
                    <a:pt x="799" y="138"/>
                    <a:pt x="796" y="139"/>
                  </a:cubicBezTo>
                  <a:cubicBezTo>
                    <a:pt x="804" y="140"/>
                    <a:pt x="816" y="139"/>
                    <a:pt x="824" y="139"/>
                  </a:cubicBezTo>
                  <a:cubicBezTo>
                    <a:pt x="827" y="139"/>
                    <a:pt x="836" y="139"/>
                    <a:pt x="833" y="138"/>
                  </a:cubicBezTo>
                  <a:cubicBezTo>
                    <a:pt x="830" y="138"/>
                    <a:pt x="824" y="137"/>
                    <a:pt x="820" y="137"/>
                  </a:cubicBezTo>
                  <a:cubicBezTo>
                    <a:pt x="821" y="137"/>
                    <a:pt x="822" y="137"/>
                    <a:pt x="821" y="137"/>
                  </a:cubicBezTo>
                  <a:cubicBezTo>
                    <a:pt x="812" y="135"/>
                    <a:pt x="803" y="137"/>
                    <a:pt x="795" y="136"/>
                  </a:cubicBezTo>
                  <a:cubicBezTo>
                    <a:pt x="813" y="134"/>
                    <a:pt x="839" y="136"/>
                    <a:pt x="860" y="134"/>
                  </a:cubicBezTo>
                  <a:cubicBezTo>
                    <a:pt x="846" y="133"/>
                    <a:pt x="835" y="135"/>
                    <a:pt x="824" y="134"/>
                  </a:cubicBezTo>
                  <a:cubicBezTo>
                    <a:pt x="828" y="133"/>
                    <a:pt x="833" y="133"/>
                    <a:pt x="838" y="133"/>
                  </a:cubicBezTo>
                  <a:cubicBezTo>
                    <a:pt x="834" y="131"/>
                    <a:pt x="831" y="132"/>
                    <a:pt x="829" y="131"/>
                  </a:cubicBezTo>
                  <a:cubicBezTo>
                    <a:pt x="828" y="131"/>
                    <a:pt x="831" y="132"/>
                    <a:pt x="828" y="132"/>
                  </a:cubicBezTo>
                  <a:cubicBezTo>
                    <a:pt x="785" y="131"/>
                    <a:pt x="744" y="133"/>
                    <a:pt x="701" y="132"/>
                  </a:cubicBezTo>
                  <a:cubicBezTo>
                    <a:pt x="703" y="132"/>
                    <a:pt x="707" y="132"/>
                    <a:pt x="708" y="132"/>
                  </a:cubicBezTo>
                  <a:cubicBezTo>
                    <a:pt x="691" y="130"/>
                    <a:pt x="677" y="133"/>
                    <a:pt x="660" y="131"/>
                  </a:cubicBezTo>
                  <a:cubicBezTo>
                    <a:pt x="677" y="130"/>
                    <a:pt x="693" y="129"/>
                    <a:pt x="710" y="129"/>
                  </a:cubicBezTo>
                  <a:cubicBezTo>
                    <a:pt x="712" y="130"/>
                    <a:pt x="711" y="131"/>
                    <a:pt x="714" y="131"/>
                  </a:cubicBezTo>
                  <a:cubicBezTo>
                    <a:pt x="737" y="129"/>
                    <a:pt x="763" y="129"/>
                    <a:pt x="788" y="129"/>
                  </a:cubicBezTo>
                  <a:cubicBezTo>
                    <a:pt x="789" y="130"/>
                    <a:pt x="786" y="130"/>
                    <a:pt x="786" y="130"/>
                  </a:cubicBezTo>
                  <a:cubicBezTo>
                    <a:pt x="805" y="129"/>
                    <a:pt x="828" y="129"/>
                    <a:pt x="849" y="129"/>
                  </a:cubicBezTo>
                  <a:cubicBezTo>
                    <a:pt x="850" y="128"/>
                    <a:pt x="849" y="127"/>
                    <a:pt x="851" y="127"/>
                  </a:cubicBezTo>
                  <a:cubicBezTo>
                    <a:pt x="855" y="128"/>
                    <a:pt x="855" y="127"/>
                    <a:pt x="859" y="127"/>
                  </a:cubicBezTo>
                  <a:cubicBezTo>
                    <a:pt x="862" y="129"/>
                    <a:pt x="871" y="129"/>
                    <a:pt x="872" y="128"/>
                  </a:cubicBezTo>
                  <a:cubicBezTo>
                    <a:pt x="865" y="126"/>
                    <a:pt x="856" y="126"/>
                    <a:pt x="848" y="125"/>
                  </a:cubicBezTo>
                  <a:cubicBezTo>
                    <a:pt x="849" y="124"/>
                    <a:pt x="856" y="125"/>
                    <a:pt x="857" y="124"/>
                  </a:cubicBezTo>
                  <a:cubicBezTo>
                    <a:pt x="855" y="123"/>
                    <a:pt x="854" y="125"/>
                    <a:pt x="853" y="124"/>
                  </a:cubicBezTo>
                  <a:cubicBezTo>
                    <a:pt x="855" y="123"/>
                    <a:pt x="852" y="123"/>
                    <a:pt x="855" y="123"/>
                  </a:cubicBezTo>
                  <a:cubicBezTo>
                    <a:pt x="858" y="123"/>
                    <a:pt x="857" y="124"/>
                    <a:pt x="859" y="124"/>
                  </a:cubicBezTo>
                  <a:cubicBezTo>
                    <a:pt x="860" y="124"/>
                    <a:pt x="858" y="123"/>
                    <a:pt x="860" y="123"/>
                  </a:cubicBezTo>
                  <a:cubicBezTo>
                    <a:pt x="872" y="122"/>
                    <a:pt x="886" y="122"/>
                    <a:pt x="897" y="121"/>
                  </a:cubicBezTo>
                  <a:cubicBezTo>
                    <a:pt x="894" y="121"/>
                    <a:pt x="890" y="120"/>
                    <a:pt x="888" y="120"/>
                  </a:cubicBezTo>
                  <a:cubicBezTo>
                    <a:pt x="892" y="119"/>
                    <a:pt x="900" y="119"/>
                    <a:pt x="903" y="120"/>
                  </a:cubicBezTo>
                  <a:cubicBezTo>
                    <a:pt x="900" y="119"/>
                    <a:pt x="909" y="119"/>
                    <a:pt x="906" y="118"/>
                  </a:cubicBezTo>
                  <a:cubicBezTo>
                    <a:pt x="906" y="119"/>
                    <a:pt x="897" y="118"/>
                    <a:pt x="894" y="118"/>
                  </a:cubicBezTo>
                  <a:cubicBezTo>
                    <a:pt x="899" y="117"/>
                    <a:pt x="907" y="118"/>
                    <a:pt x="912" y="117"/>
                  </a:cubicBezTo>
                  <a:cubicBezTo>
                    <a:pt x="890" y="116"/>
                    <a:pt x="870" y="117"/>
                    <a:pt x="850" y="116"/>
                  </a:cubicBezTo>
                  <a:cubicBezTo>
                    <a:pt x="857" y="117"/>
                    <a:pt x="855" y="115"/>
                    <a:pt x="860" y="114"/>
                  </a:cubicBezTo>
                  <a:cubicBezTo>
                    <a:pt x="862" y="115"/>
                    <a:pt x="867" y="114"/>
                    <a:pt x="871" y="114"/>
                  </a:cubicBezTo>
                  <a:cubicBezTo>
                    <a:pt x="873" y="114"/>
                    <a:pt x="875" y="115"/>
                    <a:pt x="876" y="115"/>
                  </a:cubicBezTo>
                  <a:cubicBezTo>
                    <a:pt x="883" y="116"/>
                    <a:pt x="887" y="114"/>
                    <a:pt x="892" y="114"/>
                  </a:cubicBezTo>
                  <a:cubicBezTo>
                    <a:pt x="899" y="115"/>
                    <a:pt x="908" y="114"/>
                    <a:pt x="913" y="113"/>
                  </a:cubicBezTo>
                  <a:cubicBezTo>
                    <a:pt x="900" y="114"/>
                    <a:pt x="886" y="111"/>
                    <a:pt x="872" y="112"/>
                  </a:cubicBezTo>
                  <a:cubicBezTo>
                    <a:pt x="877" y="113"/>
                    <a:pt x="868" y="113"/>
                    <a:pt x="866" y="113"/>
                  </a:cubicBezTo>
                  <a:cubicBezTo>
                    <a:pt x="869" y="112"/>
                    <a:pt x="860" y="112"/>
                    <a:pt x="859" y="111"/>
                  </a:cubicBezTo>
                  <a:cubicBezTo>
                    <a:pt x="870" y="110"/>
                    <a:pt x="882" y="109"/>
                    <a:pt x="893" y="109"/>
                  </a:cubicBezTo>
                  <a:cubicBezTo>
                    <a:pt x="905" y="110"/>
                    <a:pt x="918" y="110"/>
                    <a:pt x="929" y="110"/>
                  </a:cubicBezTo>
                  <a:cubicBezTo>
                    <a:pt x="937" y="110"/>
                    <a:pt x="946" y="109"/>
                    <a:pt x="955" y="109"/>
                  </a:cubicBezTo>
                  <a:cubicBezTo>
                    <a:pt x="965" y="109"/>
                    <a:pt x="969" y="108"/>
                    <a:pt x="977" y="108"/>
                  </a:cubicBezTo>
                  <a:cubicBezTo>
                    <a:pt x="984" y="108"/>
                    <a:pt x="993" y="108"/>
                    <a:pt x="999" y="107"/>
                  </a:cubicBezTo>
                  <a:cubicBezTo>
                    <a:pt x="998" y="107"/>
                    <a:pt x="996" y="107"/>
                    <a:pt x="996" y="107"/>
                  </a:cubicBezTo>
                  <a:cubicBezTo>
                    <a:pt x="1011" y="107"/>
                    <a:pt x="1026" y="104"/>
                    <a:pt x="1040" y="106"/>
                  </a:cubicBezTo>
                  <a:cubicBezTo>
                    <a:pt x="1037" y="106"/>
                    <a:pt x="1029" y="106"/>
                    <a:pt x="1030" y="107"/>
                  </a:cubicBezTo>
                  <a:cubicBezTo>
                    <a:pt x="1033" y="108"/>
                    <a:pt x="1041" y="107"/>
                    <a:pt x="1044" y="108"/>
                  </a:cubicBezTo>
                  <a:cubicBezTo>
                    <a:pt x="1035" y="108"/>
                    <a:pt x="1023" y="109"/>
                    <a:pt x="1011" y="107"/>
                  </a:cubicBezTo>
                  <a:cubicBezTo>
                    <a:pt x="1008" y="110"/>
                    <a:pt x="991" y="108"/>
                    <a:pt x="984" y="110"/>
                  </a:cubicBezTo>
                  <a:cubicBezTo>
                    <a:pt x="991" y="112"/>
                    <a:pt x="1000" y="111"/>
                    <a:pt x="1005" y="112"/>
                  </a:cubicBezTo>
                  <a:cubicBezTo>
                    <a:pt x="1005" y="112"/>
                    <a:pt x="1002" y="112"/>
                    <a:pt x="1002" y="113"/>
                  </a:cubicBezTo>
                  <a:cubicBezTo>
                    <a:pt x="1011" y="114"/>
                    <a:pt x="1027" y="113"/>
                    <a:pt x="1038" y="115"/>
                  </a:cubicBezTo>
                  <a:cubicBezTo>
                    <a:pt x="1026" y="115"/>
                    <a:pt x="1008" y="115"/>
                    <a:pt x="995" y="116"/>
                  </a:cubicBezTo>
                  <a:cubicBezTo>
                    <a:pt x="995" y="117"/>
                    <a:pt x="997" y="117"/>
                    <a:pt x="995" y="117"/>
                  </a:cubicBezTo>
                  <a:cubicBezTo>
                    <a:pt x="988" y="118"/>
                    <a:pt x="979" y="116"/>
                    <a:pt x="976" y="118"/>
                  </a:cubicBezTo>
                  <a:cubicBezTo>
                    <a:pt x="980" y="118"/>
                    <a:pt x="986" y="118"/>
                    <a:pt x="986" y="119"/>
                  </a:cubicBezTo>
                  <a:cubicBezTo>
                    <a:pt x="986" y="119"/>
                    <a:pt x="987" y="118"/>
                    <a:pt x="988" y="118"/>
                  </a:cubicBezTo>
                  <a:cubicBezTo>
                    <a:pt x="991" y="119"/>
                    <a:pt x="988" y="120"/>
                    <a:pt x="991" y="120"/>
                  </a:cubicBezTo>
                  <a:cubicBezTo>
                    <a:pt x="997" y="120"/>
                    <a:pt x="1006" y="121"/>
                    <a:pt x="1011" y="122"/>
                  </a:cubicBezTo>
                  <a:cubicBezTo>
                    <a:pt x="1008" y="123"/>
                    <a:pt x="1006" y="124"/>
                    <a:pt x="1000" y="123"/>
                  </a:cubicBezTo>
                  <a:cubicBezTo>
                    <a:pt x="998" y="124"/>
                    <a:pt x="1002" y="125"/>
                    <a:pt x="1000" y="126"/>
                  </a:cubicBezTo>
                  <a:cubicBezTo>
                    <a:pt x="997" y="125"/>
                    <a:pt x="995" y="125"/>
                    <a:pt x="994" y="126"/>
                  </a:cubicBezTo>
                  <a:cubicBezTo>
                    <a:pt x="1001" y="127"/>
                    <a:pt x="1007" y="127"/>
                    <a:pt x="1012" y="126"/>
                  </a:cubicBezTo>
                  <a:cubicBezTo>
                    <a:pt x="1049" y="128"/>
                    <a:pt x="1080" y="127"/>
                    <a:pt x="1112" y="127"/>
                  </a:cubicBezTo>
                  <a:cubicBezTo>
                    <a:pt x="1118" y="127"/>
                    <a:pt x="1127" y="128"/>
                    <a:pt x="1132" y="127"/>
                  </a:cubicBezTo>
                  <a:cubicBezTo>
                    <a:pt x="1131" y="126"/>
                    <a:pt x="1126" y="127"/>
                    <a:pt x="1124" y="126"/>
                  </a:cubicBezTo>
                  <a:cubicBezTo>
                    <a:pt x="1131" y="126"/>
                    <a:pt x="1136" y="125"/>
                    <a:pt x="1142" y="126"/>
                  </a:cubicBezTo>
                  <a:cubicBezTo>
                    <a:pt x="1142" y="126"/>
                    <a:pt x="1142" y="127"/>
                    <a:pt x="1141" y="127"/>
                  </a:cubicBezTo>
                  <a:cubicBezTo>
                    <a:pt x="1143" y="128"/>
                    <a:pt x="1147" y="127"/>
                    <a:pt x="1150" y="128"/>
                  </a:cubicBezTo>
                  <a:cubicBezTo>
                    <a:pt x="1145" y="130"/>
                    <a:pt x="1134" y="126"/>
                    <a:pt x="1131" y="129"/>
                  </a:cubicBezTo>
                  <a:cubicBezTo>
                    <a:pt x="1131" y="130"/>
                    <a:pt x="1135" y="128"/>
                    <a:pt x="1136" y="129"/>
                  </a:cubicBezTo>
                  <a:cubicBezTo>
                    <a:pt x="1121" y="131"/>
                    <a:pt x="1103" y="131"/>
                    <a:pt x="1086" y="131"/>
                  </a:cubicBezTo>
                  <a:cubicBezTo>
                    <a:pt x="1085" y="131"/>
                    <a:pt x="1086" y="130"/>
                    <a:pt x="1085" y="130"/>
                  </a:cubicBezTo>
                  <a:cubicBezTo>
                    <a:pt x="1083" y="131"/>
                    <a:pt x="1080" y="131"/>
                    <a:pt x="1078" y="131"/>
                  </a:cubicBezTo>
                  <a:cubicBezTo>
                    <a:pt x="1059" y="130"/>
                    <a:pt x="1043" y="130"/>
                    <a:pt x="1031" y="132"/>
                  </a:cubicBezTo>
                  <a:cubicBezTo>
                    <a:pt x="1023" y="132"/>
                    <a:pt x="1014" y="131"/>
                    <a:pt x="1009" y="132"/>
                  </a:cubicBezTo>
                  <a:cubicBezTo>
                    <a:pt x="1001" y="133"/>
                    <a:pt x="990" y="131"/>
                    <a:pt x="987" y="134"/>
                  </a:cubicBezTo>
                  <a:cubicBezTo>
                    <a:pt x="1015" y="136"/>
                    <a:pt x="1049" y="133"/>
                    <a:pt x="1080" y="134"/>
                  </a:cubicBezTo>
                  <a:cubicBezTo>
                    <a:pt x="1081" y="133"/>
                    <a:pt x="1077" y="134"/>
                    <a:pt x="1077" y="133"/>
                  </a:cubicBezTo>
                  <a:cubicBezTo>
                    <a:pt x="1083" y="134"/>
                    <a:pt x="1086" y="133"/>
                    <a:pt x="1092" y="134"/>
                  </a:cubicBezTo>
                  <a:cubicBezTo>
                    <a:pt x="1109" y="132"/>
                    <a:pt x="1138" y="135"/>
                    <a:pt x="1156" y="133"/>
                  </a:cubicBezTo>
                  <a:cubicBezTo>
                    <a:pt x="1169" y="135"/>
                    <a:pt x="1182" y="133"/>
                    <a:pt x="1194" y="134"/>
                  </a:cubicBezTo>
                  <a:cubicBezTo>
                    <a:pt x="1194" y="134"/>
                    <a:pt x="1197" y="134"/>
                    <a:pt x="1200" y="135"/>
                  </a:cubicBezTo>
                  <a:cubicBezTo>
                    <a:pt x="1201" y="134"/>
                    <a:pt x="1197" y="134"/>
                    <a:pt x="1198" y="133"/>
                  </a:cubicBezTo>
                  <a:cubicBezTo>
                    <a:pt x="1220" y="133"/>
                    <a:pt x="1241" y="132"/>
                    <a:pt x="1262" y="131"/>
                  </a:cubicBezTo>
                  <a:cubicBezTo>
                    <a:pt x="1253" y="131"/>
                    <a:pt x="1247" y="132"/>
                    <a:pt x="1238" y="131"/>
                  </a:cubicBezTo>
                  <a:cubicBezTo>
                    <a:pt x="1238" y="130"/>
                    <a:pt x="1243" y="130"/>
                    <a:pt x="1240" y="130"/>
                  </a:cubicBezTo>
                  <a:cubicBezTo>
                    <a:pt x="1239" y="130"/>
                    <a:pt x="1232" y="129"/>
                    <a:pt x="1231" y="129"/>
                  </a:cubicBezTo>
                  <a:cubicBezTo>
                    <a:pt x="1235" y="129"/>
                    <a:pt x="1237" y="128"/>
                    <a:pt x="1241" y="129"/>
                  </a:cubicBezTo>
                  <a:cubicBezTo>
                    <a:pt x="1243" y="128"/>
                    <a:pt x="1244" y="128"/>
                    <a:pt x="1248" y="127"/>
                  </a:cubicBezTo>
                  <a:cubicBezTo>
                    <a:pt x="1245" y="127"/>
                    <a:pt x="1244" y="127"/>
                    <a:pt x="1240" y="127"/>
                  </a:cubicBezTo>
                  <a:cubicBezTo>
                    <a:pt x="1239" y="127"/>
                    <a:pt x="1244" y="128"/>
                    <a:pt x="1241" y="128"/>
                  </a:cubicBezTo>
                  <a:cubicBezTo>
                    <a:pt x="1238" y="127"/>
                    <a:pt x="1232" y="127"/>
                    <a:pt x="1229" y="126"/>
                  </a:cubicBezTo>
                  <a:cubicBezTo>
                    <a:pt x="1242" y="126"/>
                    <a:pt x="1257" y="126"/>
                    <a:pt x="1269" y="125"/>
                  </a:cubicBezTo>
                  <a:cubicBezTo>
                    <a:pt x="1266" y="125"/>
                    <a:pt x="1267" y="125"/>
                    <a:pt x="1266" y="124"/>
                  </a:cubicBezTo>
                  <a:cubicBezTo>
                    <a:pt x="1265" y="126"/>
                    <a:pt x="1257" y="125"/>
                    <a:pt x="1255" y="124"/>
                  </a:cubicBezTo>
                  <a:cubicBezTo>
                    <a:pt x="1261" y="123"/>
                    <a:pt x="1267" y="124"/>
                    <a:pt x="1272" y="123"/>
                  </a:cubicBezTo>
                  <a:cubicBezTo>
                    <a:pt x="1267" y="122"/>
                    <a:pt x="1260" y="124"/>
                    <a:pt x="1255" y="122"/>
                  </a:cubicBezTo>
                  <a:cubicBezTo>
                    <a:pt x="1262" y="122"/>
                    <a:pt x="1270" y="122"/>
                    <a:pt x="1275" y="121"/>
                  </a:cubicBezTo>
                  <a:cubicBezTo>
                    <a:pt x="1272" y="121"/>
                    <a:pt x="1265" y="120"/>
                    <a:pt x="1269" y="119"/>
                  </a:cubicBezTo>
                  <a:cubicBezTo>
                    <a:pt x="1262" y="118"/>
                    <a:pt x="1252" y="119"/>
                    <a:pt x="1247" y="117"/>
                  </a:cubicBezTo>
                  <a:cubicBezTo>
                    <a:pt x="1253" y="118"/>
                    <a:pt x="1258" y="117"/>
                    <a:pt x="1263" y="117"/>
                  </a:cubicBezTo>
                  <a:cubicBezTo>
                    <a:pt x="1265" y="116"/>
                    <a:pt x="1260" y="117"/>
                    <a:pt x="1260" y="116"/>
                  </a:cubicBezTo>
                  <a:cubicBezTo>
                    <a:pt x="1273" y="115"/>
                    <a:pt x="1292" y="116"/>
                    <a:pt x="1304" y="114"/>
                  </a:cubicBezTo>
                  <a:cubicBezTo>
                    <a:pt x="1307" y="115"/>
                    <a:pt x="1311" y="115"/>
                    <a:pt x="1314" y="115"/>
                  </a:cubicBezTo>
                  <a:cubicBezTo>
                    <a:pt x="1309" y="115"/>
                    <a:pt x="1308" y="114"/>
                    <a:pt x="1305" y="113"/>
                  </a:cubicBezTo>
                  <a:cubicBezTo>
                    <a:pt x="1289" y="114"/>
                    <a:pt x="1260" y="114"/>
                    <a:pt x="1241" y="112"/>
                  </a:cubicBezTo>
                  <a:cubicBezTo>
                    <a:pt x="1248" y="112"/>
                    <a:pt x="1259" y="112"/>
                    <a:pt x="1263" y="111"/>
                  </a:cubicBezTo>
                  <a:cubicBezTo>
                    <a:pt x="1261" y="111"/>
                    <a:pt x="1257" y="111"/>
                    <a:pt x="1256" y="110"/>
                  </a:cubicBezTo>
                  <a:cubicBezTo>
                    <a:pt x="1256" y="109"/>
                    <a:pt x="1262" y="111"/>
                    <a:pt x="1261" y="110"/>
                  </a:cubicBezTo>
                  <a:cubicBezTo>
                    <a:pt x="1256" y="109"/>
                    <a:pt x="1243" y="110"/>
                    <a:pt x="1236" y="109"/>
                  </a:cubicBezTo>
                  <a:cubicBezTo>
                    <a:pt x="1236" y="108"/>
                    <a:pt x="1241" y="110"/>
                    <a:pt x="1240" y="108"/>
                  </a:cubicBezTo>
                  <a:cubicBezTo>
                    <a:pt x="1235" y="108"/>
                    <a:pt x="1232" y="108"/>
                    <a:pt x="1230" y="107"/>
                  </a:cubicBezTo>
                  <a:cubicBezTo>
                    <a:pt x="1237" y="106"/>
                    <a:pt x="1241" y="107"/>
                    <a:pt x="1250" y="107"/>
                  </a:cubicBezTo>
                  <a:cubicBezTo>
                    <a:pt x="1252" y="106"/>
                    <a:pt x="1251" y="104"/>
                    <a:pt x="1257" y="105"/>
                  </a:cubicBezTo>
                  <a:cubicBezTo>
                    <a:pt x="1256" y="104"/>
                    <a:pt x="1254" y="103"/>
                    <a:pt x="1250" y="103"/>
                  </a:cubicBezTo>
                  <a:cubicBezTo>
                    <a:pt x="1248" y="103"/>
                    <a:pt x="1250" y="104"/>
                    <a:pt x="1247" y="104"/>
                  </a:cubicBezTo>
                  <a:cubicBezTo>
                    <a:pt x="1244" y="103"/>
                    <a:pt x="1246" y="103"/>
                    <a:pt x="1247" y="102"/>
                  </a:cubicBezTo>
                  <a:cubicBezTo>
                    <a:pt x="1245" y="102"/>
                    <a:pt x="1241" y="101"/>
                    <a:pt x="1242" y="103"/>
                  </a:cubicBezTo>
                  <a:cubicBezTo>
                    <a:pt x="1242" y="103"/>
                    <a:pt x="1246" y="103"/>
                    <a:pt x="1244" y="104"/>
                  </a:cubicBezTo>
                  <a:cubicBezTo>
                    <a:pt x="1238" y="104"/>
                    <a:pt x="1239" y="102"/>
                    <a:pt x="1235" y="100"/>
                  </a:cubicBezTo>
                  <a:cubicBezTo>
                    <a:pt x="1222" y="100"/>
                    <a:pt x="1207" y="100"/>
                    <a:pt x="1196" y="100"/>
                  </a:cubicBezTo>
                  <a:cubicBezTo>
                    <a:pt x="1203" y="99"/>
                    <a:pt x="1211" y="99"/>
                    <a:pt x="1219" y="99"/>
                  </a:cubicBezTo>
                  <a:cubicBezTo>
                    <a:pt x="1218" y="98"/>
                    <a:pt x="1212" y="99"/>
                    <a:pt x="1213" y="98"/>
                  </a:cubicBezTo>
                  <a:cubicBezTo>
                    <a:pt x="1216" y="97"/>
                    <a:pt x="1217" y="99"/>
                    <a:pt x="1223" y="99"/>
                  </a:cubicBezTo>
                  <a:cubicBezTo>
                    <a:pt x="1225" y="98"/>
                    <a:pt x="1222" y="98"/>
                    <a:pt x="1221" y="97"/>
                  </a:cubicBezTo>
                  <a:cubicBezTo>
                    <a:pt x="1235" y="97"/>
                    <a:pt x="1247" y="96"/>
                    <a:pt x="1258" y="95"/>
                  </a:cubicBezTo>
                  <a:cubicBezTo>
                    <a:pt x="1249" y="93"/>
                    <a:pt x="1232" y="94"/>
                    <a:pt x="1223" y="93"/>
                  </a:cubicBezTo>
                  <a:cubicBezTo>
                    <a:pt x="1228" y="93"/>
                    <a:pt x="1235" y="93"/>
                    <a:pt x="1237" y="92"/>
                  </a:cubicBezTo>
                  <a:cubicBezTo>
                    <a:pt x="1234" y="91"/>
                    <a:pt x="1232" y="92"/>
                    <a:pt x="1229" y="91"/>
                  </a:cubicBezTo>
                  <a:cubicBezTo>
                    <a:pt x="1229" y="91"/>
                    <a:pt x="1230" y="91"/>
                    <a:pt x="1230" y="91"/>
                  </a:cubicBezTo>
                  <a:cubicBezTo>
                    <a:pt x="1228" y="91"/>
                    <a:pt x="1226" y="91"/>
                    <a:pt x="1224" y="90"/>
                  </a:cubicBezTo>
                  <a:cubicBezTo>
                    <a:pt x="1226" y="88"/>
                    <a:pt x="1228" y="90"/>
                    <a:pt x="1229" y="89"/>
                  </a:cubicBezTo>
                  <a:cubicBezTo>
                    <a:pt x="1209" y="87"/>
                    <a:pt x="1191" y="88"/>
                    <a:pt x="1172" y="88"/>
                  </a:cubicBezTo>
                  <a:cubicBezTo>
                    <a:pt x="1171" y="87"/>
                    <a:pt x="1172" y="87"/>
                    <a:pt x="1169" y="87"/>
                  </a:cubicBezTo>
                  <a:cubicBezTo>
                    <a:pt x="1147" y="85"/>
                    <a:pt x="1126" y="88"/>
                    <a:pt x="1101" y="87"/>
                  </a:cubicBezTo>
                  <a:cubicBezTo>
                    <a:pt x="1101" y="87"/>
                    <a:pt x="1101" y="87"/>
                    <a:pt x="1100" y="87"/>
                  </a:cubicBezTo>
                  <a:cubicBezTo>
                    <a:pt x="1086" y="88"/>
                    <a:pt x="1072" y="87"/>
                    <a:pt x="1061" y="89"/>
                  </a:cubicBezTo>
                  <a:cubicBezTo>
                    <a:pt x="1085" y="89"/>
                    <a:pt x="1107" y="88"/>
                    <a:pt x="1130" y="90"/>
                  </a:cubicBezTo>
                  <a:cubicBezTo>
                    <a:pt x="1115" y="90"/>
                    <a:pt x="1100" y="90"/>
                    <a:pt x="1088" y="90"/>
                  </a:cubicBezTo>
                  <a:cubicBezTo>
                    <a:pt x="1094" y="91"/>
                    <a:pt x="1096" y="91"/>
                    <a:pt x="1101" y="92"/>
                  </a:cubicBezTo>
                  <a:cubicBezTo>
                    <a:pt x="1101" y="93"/>
                    <a:pt x="1100" y="93"/>
                    <a:pt x="1099" y="93"/>
                  </a:cubicBezTo>
                  <a:cubicBezTo>
                    <a:pt x="1107" y="93"/>
                    <a:pt x="1111" y="93"/>
                    <a:pt x="1118" y="95"/>
                  </a:cubicBezTo>
                  <a:cubicBezTo>
                    <a:pt x="1114" y="94"/>
                    <a:pt x="1113" y="96"/>
                    <a:pt x="1109" y="96"/>
                  </a:cubicBezTo>
                  <a:cubicBezTo>
                    <a:pt x="1107" y="96"/>
                    <a:pt x="1108" y="95"/>
                    <a:pt x="1105" y="95"/>
                  </a:cubicBezTo>
                  <a:cubicBezTo>
                    <a:pt x="1092" y="93"/>
                    <a:pt x="1081" y="93"/>
                    <a:pt x="1072" y="93"/>
                  </a:cubicBezTo>
                  <a:cubicBezTo>
                    <a:pt x="1061" y="94"/>
                    <a:pt x="1047" y="92"/>
                    <a:pt x="1039" y="94"/>
                  </a:cubicBezTo>
                  <a:cubicBezTo>
                    <a:pt x="1051" y="96"/>
                    <a:pt x="1058" y="93"/>
                    <a:pt x="1066" y="96"/>
                  </a:cubicBezTo>
                  <a:cubicBezTo>
                    <a:pt x="1041" y="95"/>
                    <a:pt x="1017" y="97"/>
                    <a:pt x="988" y="95"/>
                  </a:cubicBezTo>
                  <a:cubicBezTo>
                    <a:pt x="980" y="96"/>
                    <a:pt x="969" y="95"/>
                    <a:pt x="959" y="95"/>
                  </a:cubicBezTo>
                  <a:cubicBezTo>
                    <a:pt x="952" y="96"/>
                    <a:pt x="945" y="96"/>
                    <a:pt x="936" y="95"/>
                  </a:cubicBezTo>
                  <a:cubicBezTo>
                    <a:pt x="936" y="95"/>
                    <a:pt x="935" y="95"/>
                    <a:pt x="935" y="96"/>
                  </a:cubicBezTo>
                  <a:cubicBezTo>
                    <a:pt x="921" y="94"/>
                    <a:pt x="909" y="94"/>
                    <a:pt x="896" y="93"/>
                  </a:cubicBezTo>
                  <a:cubicBezTo>
                    <a:pt x="901" y="93"/>
                    <a:pt x="905" y="93"/>
                    <a:pt x="912" y="93"/>
                  </a:cubicBezTo>
                  <a:cubicBezTo>
                    <a:pt x="912" y="92"/>
                    <a:pt x="910" y="92"/>
                    <a:pt x="912" y="92"/>
                  </a:cubicBezTo>
                  <a:cubicBezTo>
                    <a:pt x="918" y="90"/>
                    <a:pt x="938" y="92"/>
                    <a:pt x="941" y="91"/>
                  </a:cubicBezTo>
                  <a:cubicBezTo>
                    <a:pt x="944" y="92"/>
                    <a:pt x="948" y="91"/>
                    <a:pt x="952" y="92"/>
                  </a:cubicBezTo>
                  <a:cubicBezTo>
                    <a:pt x="952" y="91"/>
                    <a:pt x="950" y="91"/>
                    <a:pt x="950" y="91"/>
                  </a:cubicBezTo>
                  <a:cubicBezTo>
                    <a:pt x="953" y="91"/>
                    <a:pt x="961" y="91"/>
                    <a:pt x="961" y="90"/>
                  </a:cubicBezTo>
                  <a:cubicBezTo>
                    <a:pt x="944" y="90"/>
                    <a:pt x="921" y="89"/>
                    <a:pt x="902" y="90"/>
                  </a:cubicBezTo>
                  <a:cubicBezTo>
                    <a:pt x="896" y="89"/>
                    <a:pt x="896" y="89"/>
                    <a:pt x="896" y="89"/>
                  </a:cubicBezTo>
                  <a:cubicBezTo>
                    <a:pt x="893" y="90"/>
                    <a:pt x="890" y="90"/>
                    <a:pt x="883" y="89"/>
                  </a:cubicBezTo>
                  <a:cubicBezTo>
                    <a:pt x="879" y="90"/>
                    <a:pt x="871" y="90"/>
                    <a:pt x="863" y="90"/>
                  </a:cubicBezTo>
                  <a:cubicBezTo>
                    <a:pt x="856" y="90"/>
                    <a:pt x="841" y="91"/>
                    <a:pt x="833" y="89"/>
                  </a:cubicBezTo>
                  <a:cubicBezTo>
                    <a:pt x="859" y="88"/>
                    <a:pt x="888" y="89"/>
                    <a:pt x="910" y="86"/>
                  </a:cubicBezTo>
                  <a:cubicBezTo>
                    <a:pt x="908" y="84"/>
                    <a:pt x="901" y="86"/>
                    <a:pt x="896" y="84"/>
                  </a:cubicBezTo>
                  <a:cubicBezTo>
                    <a:pt x="921" y="84"/>
                    <a:pt x="947" y="83"/>
                    <a:pt x="973" y="84"/>
                  </a:cubicBezTo>
                  <a:cubicBezTo>
                    <a:pt x="973" y="83"/>
                    <a:pt x="972" y="82"/>
                    <a:pt x="975" y="82"/>
                  </a:cubicBezTo>
                  <a:cubicBezTo>
                    <a:pt x="980" y="83"/>
                    <a:pt x="985" y="83"/>
                    <a:pt x="990" y="83"/>
                  </a:cubicBezTo>
                  <a:cubicBezTo>
                    <a:pt x="986" y="81"/>
                    <a:pt x="998" y="83"/>
                    <a:pt x="994" y="81"/>
                  </a:cubicBezTo>
                  <a:cubicBezTo>
                    <a:pt x="992" y="81"/>
                    <a:pt x="986" y="81"/>
                    <a:pt x="985" y="80"/>
                  </a:cubicBezTo>
                  <a:cubicBezTo>
                    <a:pt x="988" y="79"/>
                    <a:pt x="997" y="81"/>
                    <a:pt x="998" y="79"/>
                  </a:cubicBezTo>
                  <a:cubicBezTo>
                    <a:pt x="994" y="78"/>
                    <a:pt x="991" y="79"/>
                    <a:pt x="989" y="78"/>
                  </a:cubicBezTo>
                  <a:cubicBezTo>
                    <a:pt x="1010" y="78"/>
                    <a:pt x="1033" y="80"/>
                    <a:pt x="1052" y="78"/>
                  </a:cubicBezTo>
                  <a:cubicBezTo>
                    <a:pt x="1059" y="79"/>
                    <a:pt x="1059" y="79"/>
                    <a:pt x="1059" y="79"/>
                  </a:cubicBezTo>
                  <a:cubicBezTo>
                    <a:pt x="1059" y="78"/>
                    <a:pt x="1062" y="79"/>
                    <a:pt x="1061" y="77"/>
                  </a:cubicBezTo>
                  <a:cubicBezTo>
                    <a:pt x="1059" y="77"/>
                    <a:pt x="1058" y="77"/>
                    <a:pt x="1055" y="77"/>
                  </a:cubicBezTo>
                  <a:cubicBezTo>
                    <a:pt x="1058" y="76"/>
                    <a:pt x="1049" y="76"/>
                    <a:pt x="1051" y="75"/>
                  </a:cubicBezTo>
                  <a:cubicBezTo>
                    <a:pt x="1055" y="75"/>
                    <a:pt x="1055" y="75"/>
                    <a:pt x="1059" y="75"/>
                  </a:cubicBezTo>
                  <a:cubicBezTo>
                    <a:pt x="1059" y="76"/>
                    <a:pt x="1056" y="76"/>
                    <a:pt x="1058" y="77"/>
                  </a:cubicBezTo>
                  <a:cubicBezTo>
                    <a:pt x="1058" y="76"/>
                    <a:pt x="1063" y="77"/>
                    <a:pt x="1062" y="76"/>
                  </a:cubicBezTo>
                  <a:cubicBezTo>
                    <a:pt x="1062" y="75"/>
                    <a:pt x="1061" y="76"/>
                    <a:pt x="1060" y="76"/>
                  </a:cubicBezTo>
                  <a:cubicBezTo>
                    <a:pt x="1061" y="74"/>
                    <a:pt x="1072" y="75"/>
                    <a:pt x="1073" y="76"/>
                  </a:cubicBezTo>
                  <a:cubicBezTo>
                    <a:pt x="1069" y="77"/>
                    <a:pt x="1062" y="75"/>
                    <a:pt x="1062" y="78"/>
                  </a:cubicBezTo>
                  <a:cubicBezTo>
                    <a:pt x="1067" y="78"/>
                    <a:pt x="1073" y="78"/>
                    <a:pt x="1077" y="77"/>
                  </a:cubicBezTo>
                  <a:cubicBezTo>
                    <a:pt x="1075" y="77"/>
                    <a:pt x="1073" y="77"/>
                    <a:pt x="1073" y="77"/>
                  </a:cubicBezTo>
                  <a:cubicBezTo>
                    <a:pt x="1076" y="76"/>
                    <a:pt x="1076" y="77"/>
                    <a:pt x="1077" y="75"/>
                  </a:cubicBezTo>
                  <a:cubicBezTo>
                    <a:pt x="1078" y="76"/>
                    <a:pt x="1082" y="75"/>
                    <a:pt x="1082" y="76"/>
                  </a:cubicBezTo>
                  <a:cubicBezTo>
                    <a:pt x="1081" y="77"/>
                    <a:pt x="1079" y="76"/>
                    <a:pt x="1079" y="77"/>
                  </a:cubicBezTo>
                  <a:cubicBezTo>
                    <a:pt x="1083" y="77"/>
                    <a:pt x="1088" y="76"/>
                    <a:pt x="1090" y="77"/>
                  </a:cubicBezTo>
                  <a:cubicBezTo>
                    <a:pt x="1086" y="78"/>
                    <a:pt x="1083" y="78"/>
                    <a:pt x="1078" y="77"/>
                  </a:cubicBezTo>
                  <a:cubicBezTo>
                    <a:pt x="1077" y="78"/>
                    <a:pt x="1087" y="78"/>
                    <a:pt x="1091" y="79"/>
                  </a:cubicBezTo>
                  <a:cubicBezTo>
                    <a:pt x="1066" y="79"/>
                    <a:pt x="1046" y="82"/>
                    <a:pt x="1018" y="80"/>
                  </a:cubicBezTo>
                  <a:cubicBezTo>
                    <a:pt x="1019" y="82"/>
                    <a:pt x="1020" y="81"/>
                    <a:pt x="1020" y="82"/>
                  </a:cubicBezTo>
                  <a:cubicBezTo>
                    <a:pt x="1023" y="83"/>
                    <a:pt x="1021" y="81"/>
                    <a:pt x="1024" y="82"/>
                  </a:cubicBezTo>
                  <a:cubicBezTo>
                    <a:pt x="1035" y="81"/>
                    <a:pt x="1045" y="83"/>
                    <a:pt x="1054" y="82"/>
                  </a:cubicBezTo>
                  <a:cubicBezTo>
                    <a:pt x="1073" y="85"/>
                    <a:pt x="1091" y="82"/>
                    <a:pt x="1106" y="84"/>
                  </a:cubicBezTo>
                  <a:cubicBezTo>
                    <a:pt x="1091" y="84"/>
                    <a:pt x="1086" y="85"/>
                    <a:pt x="1076" y="86"/>
                  </a:cubicBezTo>
                  <a:cubicBezTo>
                    <a:pt x="1076" y="87"/>
                    <a:pt x="1080" y="86"/>
                    <a:pt x="1081" y="87"/>
                  </a:cubicBezTo>
                  <a:cubicBezTo>
                    <a:pt x="1084" y="86"/>
                    <a:pt x="1094" y="86"/>
                    <a:pt x="1100" y="86"/>
                  </a:cubicBezTo>
                  <a:cubicBezTo>
                    <a:pt x="1128" y="85"/>
                    <a:pt x="1162" y="85"/>
                    <a:pt x="1193" y="85"/>
                  </a:cubicBezTo>
                  <a:cubicBezTo>
                    <a:pt x="1194" y="84"/>
                    <a:pt x="1196" y="84"/>
                    <a:pt x="1196" y="83"/>
                  </a:cubicBezTo>
                  <a:cubicBezTo>
                    <a:pt x="1209" y="84"/>
                    <a:pt x="1224" y="81"/>
                    <a:pt x="1237" y="82"/>
                  </a:cubicBezTo>
                  <a:cubicBezTo>
                    <a:pt x="1239" y="81"/>
                    <a:pt x="1235" y="81"/>
                    <a:pt x="1235" y="81"/>
                  </a:cubicBezTo>
                  <a:cubicBezTo>
                    <a:pt x="1240" y="80"/>
                    <a:pt x="1246" y="81"/>
                    <a:pt x="1250" y="79"/>
                  </a:cubicBezTo>
                  <a:cubicBezTo>
                    <a:pt x="1244" y="78"/>
                    <a:pt x="1241" y="80"/>
                    <a:pt x="1234" y="78"/>
                  </a:cubicBezTo>
                  <a:cubicBezTo>
                    <a:pt x="1246" y="78"/>
                    <a:pt x="1260" y="78"/>
                    <a:pt x="1268" y="77"/>
                  </a:cubicBezTo>
                  <a:cubicBezTo>
                    <a:pt x="1253" y="75"/>
                    <a:pt x="1242" y="77"/>
                    <a:pt x="1228" y="76"/>
                  </a:cubicBezTo>
                  <a:cubicBezTo>
                    <a:pt x="1228" y="75"/>
                    <a:pt x="1228" y="75"/>
                    <a:pt x="1228" y="75"/>
                  </a:cubicBezTo>
                  <a:cubicBezTo>
                    <a:pt x="1223" y="75"/>
                    <a:pt x="1216" y="75"/>
                    <a:pt x="1213" y="74"/>
                  </a:cubicBezTo>
                  <a:cubicBezTo>
                    <a:pt x="1219" y="73"/>
                    <a:pt x="1228" y="74"/>
                    <a:pt x="1236" y="73"/>
                  </a:cubicBezTo>
                  <a:cubicBezTo>
                    <a:pt x="1236" y="73"/>
                    <a:pt x="1236" y="72"/>
                    <a:pt x="1235" y="72"/>
                  </a:cubicBezTo>
                  <a:cubicBezTo>
                    <a:pt x="1229" y="74"/>
                    <a:pt x="1219" y="72"/>
                    <a:pt x="1211" y="72"/>
                  </a:cubicBezTo>
                  <a:cubicBezTo>
                    <a:pt x="1213" y="70"/>
                    <a:pt x="1220" y="71"/>
                    <a:pt x="1225" y="71"/>
                  </a:cubicBezTo>
                  <a:cubicBezTo>
                    <a:pt x="1232" y="71"/>
                    <a:pt x="1238" y="71"/>
                    <a:pt x="1239" y="69"/>
                  </a:cubicBezTo>
                  <a:cubicBezTo>
                    <a:pt x="1239" y="70"/>
                    <a:pt x="1233" y="69"/>
                    <a:pt x="1231" y="69"/>
                  </a:cubicBezTo>
                  <a:cubicBezTo>
                    <a:pt x="1232" y="68"/>
                    <a:pt x="1229" y="68"/>
                    <a:pt x="1229" y="68"/>
                  </a:cubicBezTo>
                  <a:cubicBezTo>
                    <a:pt x="1210" y="68"/>
                    <a:pt x="1195" y="66"/>
                    <a:pt x="1180" y="65"/>
                  </a:cubicBezTo>
                  <a:cubicBezTo>
                    <a:pt x="1184" y="65"/>
                    <a:pt x="1193" y="66"/>
                    <a:pt x="1189" y="65"/>
                  </a:cubicBezTo>
                  <a:cubicBezTo>
                    <a:pt x="1191" y="65"/>
                    <a:pt x="1194" y="66"/>
                    <a:pt x="1195" y="65"/>
                  </a:cubicBezTo>
                  <a:cubicBezTo>
                    <a:pt x="1194" y="65"/>
                    <a:pt x="1193" y="65"/>
                    <a:pt x="1193" y="64"/>
                  </a:cubicBezTo>
                  <a:cubicBezTo>
                    <a:pt x="1197" y="65"/>
                    <a:pt x="1198" y="64"/>
                    <a:pt x="1204" y="64"/>
                  </a:cubicBezTo>
                  <a:cubicBezTo>
                    <a:pt x="1202" y="64"/>
                    <a:pt x="1202" y="63"/>
                    <a:pt x="1203" y="63"/>
                  </a:cubicBezTo>
                  <a:cubicBezTo>
                    <a:pt x="1201" y="63"/>
                    <a:pt x="1195" y="63"/>
                    <a:pt x="1196" y="62"/>
                  </a:cubicBezTo>
                  <a:cubicBezTo>
                    <a:pt x="1203" y="62"/>
                    <a:pt x="1206" y="61"/>
                    <a:pt x="1211" y="60"/>
                  </a:cubicBezTo>
                  <a:cubicBezTo>
                    <a:pt x="1205" y="59"/>
                    <a:pt x="1200" y="61"/>
                    <a:pt x="1196" y="59"/>
                  </a:cubicBezTo>
                  <a:cubicBezTo>
                    <a:pt x="1203" y="59"/>
                    <a:pt x="1211" y="59"/>
                    <a:pt x="1217" y="58"/>
                  </a:cubicBezTo>
                  <a:cubicBezTo>
                    <a:pt x="1212" y="57"/>
                    <a:pt x="1209" y="58"/>
                    <a:pt x="1205" y="58"/>
                  </a:cubicBezTo>
                  <a:cubicBezTo>
                    <a:pt x="1203" y="57"/>
                    <a:pt x="1204" y="56"/>
                    <a:pt x="1201" y="56"/>
                  </a:cubicBezTo>
                  <a:cubicBezTo>
                    <a:pt x="1184" y="55"/>
                    <a:pt x="1167" y="56"/>
                    <a:pt x="1152" y="55"/>
                  </a:cubicBezTo>
                  <a:cubicBezTo>
                    <a:pt x="1158" y="55"/>
                    <a:pt x="1164" y="54"/>
                    <a:pt x="1171" y="54"/>
                  </a:cubicBezTo>
                  <a:cubicBezTo>
                    <a:pt x="1173" y="54"/>
                    <a:pt x="1169" y="54"/>
                    <a:pt x="1170" y="53"/>
                  </a:cubicBezTo>
                  <a:cubicBezTo>
                    <a:pt x="1184" y="55"/>
                    <a:pt x="1194" y="51"/>
                    <a:pt x="1211" y="52"/>
                  </a:cubicBezTo>
                  <a:cubicBezTo>
                    <a:pt x="1204" y="50"/>
                    <a:pt x="1207" y="52"/>
                    <a:pt x="1201" y="50"/>
                  </a:cubicBezTo>
                  <a:cubicBezTo>
                    <a:pt x="1199" y="51"/>
                    <a:pt x="1198" y="52"/>
                    <a:pt x="1195" y="51"/>
                  </a:cubicBezTo>
                  <a:cubicBezTo>
                    <a:pt x="1186" y="49"/>
                    <a:pt x="1175" y="52"/>
                    <a:pt x="1168" y="49"/>
                  </a:cubicBezTo>
                  <a:cubicBezTo>
                    <a:pt x="1172" y="49"/>
                    <a:pt x="1171" y="49"/>
                    <a:pt x="1170" y="48"/>
                  </a:cubicBezTo>
                  <a:cubicBezTo>
                    <a:pt x="1174" y="49"/>
                    <a:pt x="1181" y="48"/>
                    <a:pt x="1184" y="48"/>
                  </a:cubicBezTo>
                  <a:cubicBezTo>
                    <a:pt x="1184" y="47"/>
                    <a:pt x="1182" y="48"/>
                    <a:pt x="1180" y="48"/>
                  </a:cubicBezTo>
                  <a:cubicBezTo>
                    <a:pt x="1181" y="45"/>
                    <a:pt x="1168" y="46"/>
                    <a:pt x="1163" y="45"/>
                  </a:cubicBezTo>
                  <a:cubicBezTo>
                    <a:pt x="1172" y="44"/>
                    <a:pt x="1186" y="45"/>
                    <a:pt x="1196" y="44"/>
                  </a:cubicBezTo>
                  <a:cubicBezTo>
                    <a:pt x="1198" y="44"/>
                    <a:pt x="1204" y="44"/>
                    <a:pt x="1204" y="43"/>
                  </a:cubicBezTo>
                  <a:cubicBezTo>
                    <a:pt x="1192" y="43"/>
                    <a:pt x="1178" y="44"/>
                    <a:pt x="1164" y="42"/>
                  </a:cubicBezTo>
                  <a:cubicBezTo>
                    <a:pt x="1175" y="41"/>
                    <a:pt x="1191" y="42"/>
                    <a:pt x="1198" y="39"/>
                  </a:cubicBezTo>
                  <a:cubicBezTo>
                    <a:pt x="1175" y="38"/>
                    <a:pt x="1156" y="39"/>
                    <a:pt x="1136" y="39"/>
                  </a:cubicBezTo>
                  <a:cubicBezTo>
                    <a:pt x="1136" y="39"/>
                    <a:pt x="1136" y="38"/>
                    <a:pt x="1135" y="38"/>
                  </a:cubicBezTo>
                  <a:cubicBezTo>
                    <a:pt x="1142" y="38"/>
                    <a:pt x="1151" y="38"/>
                    <a:pt x="1157" y="37"/>
                  </a:cubicBezTo>
                  <a:cubicBezTo>
                    <a:pt x="1153" y="36"/>
                    <a:pt x="1150" y="37"/>
                    <a:pt x="1149" y="36"/>
                  </a:cubicBezTo>
                  <a:cubicBezTo>
                    <a:pt x="1157" y="36"/>
                    <a:pt x="1165" y="36"/>
                    <a:pt x="1171" y="35"/>
                  </a:cubicBezTo>
                  <a:cubicBezTo>
                    <a:pt x="1169" y="35"/>
                    <a:pt x="1169" y="35"/>
                    <a:pt x="1165" y="34"/>
                  </a:cubicBezTo>
                  <a:cubicBezTo>
                    <a:pt x="1166" y="34"/>
                    <a:pt x="1166" y="34"/>
                    <a:pt x="1165" y="33"/>
                  </a:cubicBezTo>
                  <a:cubicBezTo>
                    <a:pt x="1155" y="31"/>
                    <a:pt x="1152" y="34"/>
                    <a:pt x="1144" y="33"/>
                  </a:cubicBezTo>
                  <a:cubicBezTo>
                    <a:pt x="1145" y="31"/>
                    <a:pt x="1154" y="33"/>
                    <a:pt x="1152" y="31"/>
                  </a:cubicBezTo>
                  <a:cubicBezTo>
                    <a:pt x="1142" y="30"/>
                    <a:pt x="1133" y="31"/>
                    <a:pt x="1124" y="30"/>
                  </a:cubicBezTo>
                  <a:cubicBezTo>
                    <a:pt x="1126" y="30"/>
                    <a:pt x="1128" y="30"/>
                    <a:pt x="1128" y="29"/>
                  </a:cubicBezTo>
                  <a:cubicBezTo>
                    <a:pt x="1118" y="29"/>
                    <a:pt x="1108" y="28"/>
                    <a:pt x="1104" y="30"/>
                  </a:cubicBezTo>
                  <a:cubicBezTo>
                    <a:pt x="1099" y="28"/>
                    <a:pt x="1090" y="29"/>
                    <a:pt x="1084" y="29"/>
                  </a:cubicBezTo>
                  <a:cubicBezTo>
                    <a:pt x="1090" y="31"/>
                    <a:pt x="1096" y="29"/>
                    <a:pt x="1100" y="30"/>
                  </a:cubicBezTo>
                  <a:cubicBezTo>
                    <a:pt x="1098" y="31"/>
                    <a:pt x="1093" y="31"/>
                    <a:pt x="1089" y="31"/>
                  </a:cubicBezTo>
                  <a:cubicBezTo>
                    <a:pt x="1090" y="32"/>
                    <a:pt x="1089" y="33"/>
                    <a:pt x="1088" y="33"/>
                  </a:cubicBezTo>
                  <a:cubicBezTo>
                    <a:pt x="1093" y="34"/>
                    <a:pt x="1099" y="33"/>
                    <a:pt x="1100" y="35"/>
                  </a:cubicBezTo>
                  <a:cubicBezTo>
                    <a:pt x="1097" y="35"/>
                    <a:pt x="1097" y="34"/>
                    <a:pt x="1096" y="35"/>
                  </a:cubicBezTo>
                  <a:cubicBezTo>
                    <a:pt x="1095" y="36"/>
                    <a:pt x="1095" y="36"/>
                    <a:pt x="1096" y="37"/>
                  </a:cubicBezTo>
                  <a:cubicBezTo>
                    <a:pt x="1100" y="37"/>
                    <a:pt x="1099" y="36"/>
                    <a:pt x="1102" y="36"/>
                  </a:cubicBezTo>
                  <a:cubicBezTo>
                    <a:pt x="1111" y="37"/>
                    <a:pt x="1122" y="36"/>
                    <a:pt x="1127" y="37"/>
                  </a:cubicBezTo>
                  <a:cubicBezTo>
                    <a:pt x="1122" y="37"/>
                    <a:pt x="1117" y="38"/>
                    <a:pt x="1111" y="38"/>
                  </a:cubicBezTo>
                  <a:cubicBezTo>
                    <a:pt x="1112" y="39"/>
                    <a:pt x="1115" y="39"/>
                    <a:pt x="1114" y="40"/>
                  </a:cubicBezTo>
                  <a:cubicBezTo>
                    <a:pt x="1110" y="40"/>
                    <a:pt x="1111" y="41"/>
                    <a:pt x="1107" y="41"/>
                  </a:cubicBezTo>
                  <a:cubicBezTo>
                    <a:pt x="1105" y="40"/>
                    <a:pt x="1096" y="39"/>
                    <a:pt x="1094" y="41"/>
                  </a:cubicBezTo>
                  <a:cubicBezTo>
                    <a:pt x="1097" y="41"/>
                    <a:pt x="1102" y="40"/>
                    <a:pt x="1102" y="42"/>
                  </a:cubicBezTo>
                  <a:cubicBezTo>
                    <a:pt x="1098" y="43"/>
                    <a:pt x="1094" y="42"/>
                    <a:pt x="1088" y="41"/>
                  </a:cubicBezTo>
                  <a:cubicBezTo>
                    <a:pt x="1083" y="43"/>
                    <a:pt x="1072" y="41"/>
                    <a:pt x="1065" y="41"/>
                  </a:cubicBezTo>
                  <a:cubicBezTo>
                    <a:pt x="1067" y="41"/>
                    <a:pt x="1065" y="40"/>
                    <a:pt x="1063" y="40"/>
                  </a:cubicBezTo>
                  <a:cubicBezTo>
                    <a:pt x="1060" y="41"/>
                    <a:pt x="1065" y="41"/>
                    <a:pt x="1064" y="41"/>
                  </a:cubicBezTo>
                  <a:cubicBezTo>
                    <a:pt x="1062" y="42"/>
                    <a:pt x="1057" y="42"/>
                    <a:pt x="1055" y="41"/>
                  </a:cubicBezTo>
                  <a:cubicBezTo>
                    <a:pt x="1058" y="41"/>
                    <a:pt x="1061" y="42"/>
                    <a:pt x="1061" y="41"/>
                  </a:cubicBezTo>
                  <a:cubicBezTo>
                    <a:pt x="1043" y="40"/>
                    <a:pt x="1021" y="40"/>
                    <a:pt x="1004" y="40"/>
                  </a:cubicBezTo>
                  <a:cubicBezTo>
                    <a:pt x="995" y="40"/>
                    <a:pt x="985" y="38"/>
                    <a:pt x="983" y="40"/>
                  </a:cubicBezTo>
                  <a:cubicBezTo>
                    <a:pt x="984" y="40"/>
                    <a:pt x="988" y="39"/>
                    <a:pt x="988" y="40"/>
                  </a:cubicBezTo>
                  <a:cubicBezTo>
                    <a:pt x="988" y="41"/>
                    <a:pt x="984" y="41"/>
                    <a:pt x="982" y="41"/>
                  </a:cubicBezTo>
                  <a:cubicBezTo>
                    <a:pt x="983" y="41"/>
                    <a:pt x="985" y="41"/>
                    <a:pt x="985" y="42"/>
                  </a:cubicBezTo>
                  <a:cubicBezTo>
                    <a:pt x="979" y="42"/>
                    <a:pt x="974" y="42"/>
                    <a:pt x="967" y="42"/>
                  </a:cubicBezTo>
                  <a:cubicBezTo>
                    <a:pt x="966" y="41"/>
                    <a:pt x="969" y="42"/>
                    <a:pt x="969" y="41"/>
                  </a:cubicBezTo>
                  <a:cubicBezTo>
                    <a:pt x="963" y="41"/>
                    <a:pt x="957" y="41"/>
                    <a:pt x="952" y="41"/>
                  </a:cubicBezTo>
                  <a:cubicBezTo>
                    <a:pt x="955" y="42"/>
                    <a:pt x="959" y="41"/>
                    <a:pt x="960" y="42"/>
                  </a:cubicBezTo>
                  <a:cubicBezTo>
                    <a:pt x="952" y="42"/>
                    <a:pt x="946" y="43"/>
                    <a:pt x="940" y="42"/>
                  </a:cubicBezTo>
                  <a:cubicBezTo>
                    <a:pt x="942" y="42"/>
                    <a:pt x="944" y="42"/>
                    <a:pt x="945" y="41"/>
                  </a:cubicBezTo>
                  <a:cubicBezTo>
                    <a:pt x="935" y="41"/>
                    <a:pt x="926" y="41"/>
                    <a:pt x="922" y="41"/>
                  </a:cubicBezTo>
                  <a:cubicBezTo>
                    <a:pt x="899" y="43"/>
                    <a:pt x="866" y="40"/>
                    <a:pt x="841" y="42"/>
                  </a:cubicBezTo>
                  <a:cubicBezTo>
                    <a:pt x="849" y="43"/>
                    <a:pt x="855" y="42"/>
                    <a:pt x="860" y="44"/>
                  </a:cubicBezTo>
                  <a:cubicBezTo>
                    <a:pt x="867" y="43"/>
                    <a:pt x="878" y="45"/>
                    <a:pt x="887" y="44"/>
                  </a:cubicBezTo>
                  <a:cubicBezTo>
                    <a:pt x="886" y="44"/>
                    <a:pt x="888" y="45"/>
                    <a:pt x="888" y="45"/>
                  </a:cubicBezTo>
                  <a:cubicBezTo>
                    <a:pt x="875" y="45"/>
                    <a:pt x="860" y="45"/>
                    <a:pt x="852" y="47"/>
                  </a:cubicBezTo>
                  <a:cubicBezTo>
                    <a:pt x="869" y="47"/>
                    <a:pt x="887" y="48"/>
                    <a:pt x="902" y="46"/>
                  </a:cubicBezTo>
                  <a:cubicBezTo>
                    <a:pt x="910" y="48"/>
                    <a:pt x="915" y="46"/>
                    <a:pt x="922" y="46"/>
                  </a:cubicBezTo>
                  <a:cubicBezTo>
                    <a:pt x="924" y="46"/>
                    <a:pt x="927" y="47"/>
                    <a:pt x="930" y="47"/>
                  </a:cubicBezTo>
                  <a:cubicBezTo>
                    <a:pt x="944" y="47"/>
                    <a:pt x="958" y="45"/>
                    <a:pt x="973" y="47"/>
                  </a:cubicBezTo>
                  <a:cubicBezTo>
                    <a:pt x="977" y="46"/>
                    <a:pt x="988" y="46"/>
                    <a:pt x="991" y="47"/>
                  </a:cubicBezTo>
                  <a:cubicBezTo>
                    <a:pt x="970" y="48"/>
                    <a:pt x="944" y="46"/>
                    <a:pt x="931" y="49"/>
                  </a:cubicBezTo>
                  <a:cubicBezTo>
                    <a:pt x="932" y="50"/>
                    <a:pt x="933" y="50"/>
                    <a:pt x="934" y="51"/>
                  </a:cubicBezTo>
                  <a:cubicBezTo>
                    <a:pt x="927" y="51"/>
                    <a:pt x="914" y="50"/>
                    <a:pt x="914" y="52"/>
                  </a:cubicBezTo>
                  <a:cubicBezTo>
                    <a:pt x="913" y="51"/>
                    <a:pt x="903" y="51"/>
                    <a:pt x="903" y="52"/>
                  </a:cubicBezTo>
                  <a:cubicBezTo>
                    <a:pt x="904" y="52"/>
                    <a:pt x="910" y="51"/>
                    <a:pt x="912" y="52"/>
                  </a:cubicBezTo>
                  <a:cubicBezTo>
                    <a:pt x="910" y="53"/>
                    <a:pt x="907" y="52"/>
                    <a:pt x="906" y="53"/>
                  </a:cubicBezTo>
                  <a:cubicBezTo>
                    <a:pt x="910" y="54"/>
                    <a:pt x="921" y="53"/>
                    <a:pt x="916" y="54"/>
                  </a:cubicBezTo>
                  <a:cubicBezTo>
                    <a:pt x="919" y="55"/>
                    <a:pt x="921" y="53"/>
                    <a:pt x="925" y="54"/>
                  </a:cubicBezTo>
                  <a:cubicBezTo>
                    <a:pt x="923" y="54"/>
                    <a:pt x="919" y="53"/>
                    <a:pt x="920" y="54"/>
                  </a:cubicBezTo>
                  <a:cubicBezTo>
                    <a:pt x="926" y="55"/>
                    <a:pt x="927" y="54"/>
                    <a:pt x="933" y="54"/>
                  </a:cubicBezTo>
                  <a:cubicBezTo>
                    <a:pt x="933" y="54"/>
                    <a:pt x="932" y="53"/>
                    <a:pt x="933" y="53"/>
                  </a:cubicBezTo>
                  <a:cubicBezTo>
                    <a:pt x="943" y="52"/>
                    <a:pt x="958" y="53"/>
                    <a:pt x="967" y="52"/>
                  </a:cubicBezTo>
                  <a:cubicBezTo>
                    <a:pt x="972" y="53"/>
                    <a:pt x="977" y="53"/>
                    <a:pt x="979" y="52"/>
                  </a:cubicBezTo>
                  <a:cubicBezTo>
                    <a:pt x="975" y="51"/>
                    <a:pt x="970" y="52"/>
                    <a:pt x="966" y="50"/>
                  </a:cubicBezTo>
                  <a:cubicBezTo>
                    <a:pt x="968" y="49"/>
                    <a:pt x="975" y="50"/>
                    <a:pt x="977" y="50"/>
                  </a:cubicBezTo>
                  <a:cubicBezTo>
                    <a:pt x="977" y="50"/>
                    <a:pt x="976" y="48"/>
                    <a:pt x="978" y="48"/>
                  </a:cubicBezTo>
                  <a:cubicBezTo>
                    <a:pt x="982" y="49"/>
                    <a:pt x="983" y="48"/>
                    <a:pt x="988" y="48"/>
                  </a:cubicBezTo>
                  <a:cubicBezTo>
                    <a:pt x="1004" y="52"/>
                    <a:pt x="1022" y="49"/>
                    <a:pt x="1033" y="52"/>
                  </a:cubicBezTo>
                  <a:cubicBezTo>
                    <a:pt x="1025" y="53"/>
                    <a:pt x="1013" y="51"/>
                    <a:pt x="1004" y="53"/>
                  </a:cubicBezTo>
                  <a:cubicBezTo>
                    <a:pt x="1017" y="54"/>
                    <a:pt x="1028" y="54"/>
                    <a:pt x="1032" y="52"/>
                  </a:cubicBezTo>
                  <a:cubicBezTo>
                    <a:pt x="1037" y="54"/>
                    <a:pt x="1045" y="53"/>
                    <a:pt x="1051" y="54"/>
                  </a:cubicBezTo>
                  <a:cubicBezTo>
                    <a:pt x="1047" y="54"/>
                    <a:pt x="1045" y="55"/>
                    <a:pt x="1042" y="56"/>
                  </a:cubicBezTo>
                  <a:cubicBezTo>
                    <a:pt x="1063" y="62"/>
                    <a:pt x="1092" y="55"/>
                    <a:pt x="1119" y="58"/>
                  </a:cubicBezTo>
                  <a:cubicBezTo>
                    <a:pt x="1118" y="59"/>
                    <a:pt x="1116" y="59"/>
                    <a:pt x="1114" y="59"/>
                  </a:cubicBezTo>
                  <a:cubicBezTo>
                    <a:pt x="1114" y="59"/>
                    <a:pt x="1114" y="59"/>
                    <a:pt x="1113" y="59"/>
                  </a:cubicBezTo>
                  <a:cubicBezTo>
                    <a:pt x="1100" y="61"/>
                    <a:pt x="1076" y="58"/>
                    <a:pt x="1066" y="61"/>
                  </a:cubicBezTo>
                  <a:cubicBezTo>
                    <a:pt x="1079" y="62"/>
                    <a:pt x="1093" y="62"/>
                    <a:pt x="1106" y="62"/>
                  </a:cubicBezTo>
                  <a:cubicBezTo>
                    <a:pt x="1114" y="62"/>
                    <a:pt x="1120" y="60"/>
                    <a:pt x="1130" y="63"/>
                  </a:cubicBezTo>
                  <a:cubicBezTo>
                    <a:pt x="1124" y="62"/>
                    <a:pt x="1118" y="63"/>
                    <a:pt x="1113" y="63"/>
                  </a:cubicBezTo>
                  <a:cubicBezTo>
                    <a:pt x="1122" y="65"/>
                    <a:pt x="1132" y="65"/>
                    <a:pt x="1141" y="66"/>
                  </a:cubicBezTo>
                  <a:cubicBezTo>
                    <a:pt x="1126" y="66"/>
                    <a:pt x="1107" y="66"/>
                    <a:pt x="1095" y="66"/>
                  </a:cubicBezTo>
                  <a:cubicBezTo>
                    <a:pt x="1099" y="67"/>
                    <a:pt x="1103" y="66"/>
                    <a:pt x="1106" y="67"/>
                  </a:cubicBezTo>
                  <a:cubicBezTo>
                    <a:pt x="1105" y="68"/>
                    <a:pt x="1104" y="68"/>
                    <a:pt x="1104" y="69"/>
                  </a:cubicBezTo>
                  <a:cubicBezTo>
                    <a:pt x="1090" y="69"/>
                    <a:pt x="1074" y="70"/>
                    <a:pt x="1058" y="69"/>
                  </a:cubicBezTo>
                  <a:cubicBezTo>
                    <a:pt x="1062" y="68"/>
                    <a:pt x="1068" y="69"/>
                    <a:pt x="1070" y="68"/>
                  </a:cubicBezTo>
                  <a:cubicBezTo>
                    <a:pt x="1069" y="68"/>
                    <a:pt x="1067" y="68"/>
                    <a:pt x="1067" y="67"/>
                  </a:cubicBezTo>
                  <a:cubicBezTo>
                    <a:pt x="1071" y="67"/>
                    <a:pt x="1077" y="68"/>
                    <a:pt x="1080" y="66"/>
                  </a:cubicBezTo>
                  <a:cubicBezTo>
                    <a:pt x="1036" y="66"/>
                    <a:pt x="1003" y="68"/>
                    <a:pt x="959" y="67"/>
                  </a:cubicBezTo>
                  <a:cubicBezTo>
                    <a:pt x="955" y="69"/>
                    <a:pt x="945" y="69"/>
                    <a:pt x="941" y="70"/>
                  </a:cubicBezTo>
                  <a:cubicBezTo>
                    <a:pt x="948" y="71"/>
                    <a:pt x="955" y="69"/>
                    <a:pt x="963" y="70"/>
                  </a:cubicBezTo>
                  <a:cubicBezTo>
                    <a:pt x="963" y="70"/>
                    <a:pt x="963" y="71"/>
                    <a:pt x="964" y="71"/>
                  </a:cubicBezTo>
                  <a:cubicBezTo>
                    <a:pt x="970" y="72"/>
                    <a:pt x="974" y="71"/>
                    <a:pt x="979" y="71"/>
                  </a:cubicBezTo>
                  <a:cubicBezTo>
                    <a:pt x="979" y="72"/>
                    <a:pt x="975" y="72"/>
                    <a:pt x="975" y="73"/>
                  </a:cubicBezTo>
                  <a:cubicBezTo>
                    <a:pt x="975" y="73"/>
                    <a:pt x="981" y="73"/>
                    <a:pt x="980" y="74"/>
                  </a:cubicBezTo>
                  <a:cubicBezTo>
                    <a:pt x="965" y="74"/>
                    <a:pt x="950" y="74"/>
                    <a:pt x="937" y="74"/>
                  </a:cubicBezTo>
                  <a:cubicBezTo>
                    <a:pt x="937" y="75"/>
                    <a:pt x="937" y="75"/>
                    <a:pt x="935" y="75"/>
                  </a:cubicBezTo>
                  <a:cubicBezTo>
                    <a:pt x="922" y="75"/>
                    <a:pt x="912" y="75"/>
                    <a:pt x="906" y="78"/>
                  </a:cubicBezTo>
                  <a:cubicBezTo>
                    <a:pt x="902" y="78"/>
                    <a:pt x="891" y="77"/>
                    <a:pt x="892" y="78"/>
                  </a:cubicBezTo>
                  <a:cubicBezTo>
                    <a:pt x="898" y="78"/>
                    <a:pt x="905" y="78"/>
                    <a:pt x="912" y="79"/>
                  </a:cubicBezTo>
                  <a:cubicBezTo>
                    <a:pt x="915" y="78"/>
                    <a:pt x="924" y="78"/>
                    <a:pt x="928" y="79"/>
                  </a:cubicBezTo>
                  <a:cubicBezTo>
                    <a:pt x="927" y="79"/>
                    <a:pt x="926" y="78"/>
                    <a:pt x="926" y="79"/>
                  </a:cubicBezTo>
                  <a:cubicBezTo>
                    <a:pt x="928" y="79"/>
                    <a:pt x="933" y="79"/>
                    <a:pt x="933" y="80"/>
                  </a:cubicBezTo>
                  <a:cubicBezTo>
                    <a:pt x="929" y="83"/>
                    <a:pt x="913" y="81"/>
                    <a:pt x="901" y="81"/>
                  </a:cubicBezTo>
                  <a:cubicBezTo>
                    <a:pt x="896" y="81"/>
                    <a:pt x="892" y="82"/>
                    <a:pt x="887" y="82"/>
                  </a:cubicBezTo>
                  <a:cubicBezTo>
                    <a:pt x="886" y="82"/>
                    <a:pt x="885" y="82"/>
                    <a:pt x="884" y="83"/>
                  </a:cubicBezTo>
                  <a:cubicBezTo>
                    <a:pt x="873" y="82"/>
                    <a:pt x="861" y="83"/>
                    <a:pt x="850" y="81"/>
                  </a:cubicBezTo>
                  <a:cubicBezTo>
                    <a:pt x="847" y="82"/>
                    <a:pt x="846" y="82"/>
                    <a:pt x="843" y="82"/>
                  </a:cubicBezTo>
                  <a:cubicBezTo>
                    <a:pt x="842" y="82"/>
                    <a:pt x="842" y="81"/>
                    <a:pt x="842" y="81"/>
                  </a:cubicBezTo>
                  <a:cubicBezTo>
                    <a:pt x="823" y="82"/>
                    <a:pt x="802" y="81"/>
                    <a:pt x="784" y="81"/>
                  </a:cubicBezTo>
                  <a:cubicBezTo>
                    <a:pt x="785" y="80"/>
                    <a:pt x="780" y="81"/>
                    <a:pt x="781" y="80"/>
                  </a:cubicBezTo>
                  <a:cubicBezTo>
                    <a:pt x="786" y="79"/>
                    <a:pt x="794" y="80"/>
                    <a:pt x="797" y="79"/>
                  </a:cubicBezTo>
                  <a:cubicBezTo>
                    <a:pt x="800" y="79"/>
                    <a:pt x="800" y="79"/>
                    <a:pt x="803" y="79"/>
                  </a:cubicBezTo>
                  <a:cubicBezTo>
                    <a:pt x="808" y="79"/>
                    <a:pt x="815" y="81"/>
                    <a:pt x="819" y="81"/>
                  </a:cubicBezTo>
                  <a:cubicBezTo>
                    <a:pt x="821" y="81"/>
                    <a:pt x="823" y="80"/>
                    <a:pt x="825" y="80"/>
                  </a:cubicBezTo>
                  <a:cubicBezTo>
                    <a:pt x="831" y="80"/>
                    <a:pt x="840" y="81"/>
                    <a:pt x="844" y="80"/>
                  </a:cubicBezTo>
                  <a:cubicBezTo>
                    <a:pt x="842" y="79"/>
                    <a:pt x="841" y="79"/>
                    <a:pt x="842" y="79"/>
                  </a:cubicBezTo>
                  <a:cubicBezTo>
                    <a:pt x="849" y="79"/>
                    <a:pt x="856" y="79"/>
                    <a:pt x="861" y="77"/>
                  </a:cubicBezTo>
                  <a:cubicBezTo>
                    <a:pt x="858" y="76"/>
                    <a:pt x="852" y="78"/>
                    <a:pt x="849" y="77"/>
                  </a:cubicBezTo>
                  <a:cubicBezTo>
                    <a:pt x="855" y="76"/>
                    <a:pt x="865" y="76"/>
                    <a:pt x="871" y="75"/>
                  </a:cubicBezTo>
                  <a:cubicBezTo>
                    <a:pt x="863" y="74"/>
                    <a:pt x="856" y="76"/>
                    <a:pt x="852" y="74"/>
                  </a:cubicBezTo>
                  <a:cubicBezTo>
                    <a:pt x="860" y="74"/>
                    <a:pt x="867" y="74"/>
                    <a:pt x="875" y="73"/>
                  </a:cubicBezTo>
                  <a:cubicBezTo>
                    <a:pt x="851" y="73"/>
                    <a:pt x="827" y="74"/>
                    <a:pt x="805" y="73"/>
                  </a:cubicBezTo>
                  <a:cubicBezTo>
                    <a:pt x="808" y="73"/>
                    <a:pt x="812" y="73"/>
                    <a:pt x="814" y="72"/>
                  </a:cubicBezTo>
                  <a:cubicBezTo>
                    <a:pt x="823" y="73"/>
                    <a:pt x="835" y="70"/>
                    <a:pt x="846" y="71"/>
                  </a:cubicBezTo>
                  <a:cubicBezTo>
                    <a:pt x="851" y="72"/>
                    <a:pt x="856" y="72"/>
                    <a:pt x="858" y="71"/>
                  </a:cubicBezTo>
                  <a:cubicBezTo>
                    <a:pt x="841" y="70"/>
                    <a:pt x="821" y="71"/>
                    <a:pt x="804" y="71"/>
                  </a:cubicBezTo>
                  <a:cubicBezTo>
                    <a:pt x="797" y="71"/>
                    <a:pt x="789" y="71"/>
                    <a:pt x="784" y="70"/>
                  </a:cubicBezTo>
                  <a:cubicBezTo>
                    <a:pt x="790" y="70"/>
                    <a:pt x="797" y="70"/>
                    <a:pt x="800" y="69"/>
                  </a:cubicBezTo>
                  <a:cubicBezTo>
                    <a:pt x="805" y="71"/>
                    <a:pt x="808" y="68"/>
                    <a:pt x="812" y="70"/>
                  </a:cubicBezTo>
                  <a:cubicBezTo>
                    <a:pt x="812" y="69"/>
                    <a:pt x="812" y="69"/>
                    <a:pt x="811" y="68"/>
                  </a:cubicBezTo>
                  <a:cubicBezTo>
                    <a:pt x="815" y="69"/>
                    <a:pt x="818" y="68"/>
                    <a:pt x="819" y="67"/>
                  </a:cubicBezTo>
                  <a:cubicBezTo>
                    <a:pt x="816" y="67"/>
                    <a:pt x="815" y="66"/>
                    <a:pt x="814" y="66"/>
                  </a:cubicBezTo>
                  <a:cubicBezTo>
                    <a:pt x="811" y="66"/>
                    <a:pt x="807" y="66"/>
                    <a:pt x="806" y="66"/>
                  </a:cubicBezTo>
                  <a:cubicBezTo>
                    <a:pt x="808" y="67"/>
                    <a:pt x="809" y="66"/>
                    <a:pt x="810" y="67"/>
                  </a:cubicBezTo>
                  <a:cubicBezTo>
                    <a:pt x="805" y="69"/>
                    <a:pt x="794" y="67"/>
                    <a:pt x="786" y="67"/>
                  </a:cubicBezTo>
                  <a:cubicBezTo>
                    <a:pt x="785" y="67"/>
                    <a:pt x="784" y="68"/>
                    <a:pt x="783" y="68"/>
                  </a:cubicBezTo>
                  <a:cubicBezTo>
                    <a:pt x="773" y="68"/>
                    <a:pt x="762" y="68"/>
                    <a:pt x="752" y="68"/>
                  </a:cubicBezTo>
                  <a:cubicBezTo>
                    <a:pt x="750" y="68"/>
                    <a:pt x="750" y="69"/>
                    <a:pt x="748" y="68"/>
                  </a:cubicBezTo>
                  <a:cubicBezTo>
                    <a:pt x="742" y="68"/>
                    <a:pt x="742" y="68"/>
                    <a:pt x="742" y="68"/>
                  </a:cubicBezTo>
                  <a:cubicBezTo>
                    <a:pt x="740" y="68"/>
                    <a:pt x="740" y="69"/>
                    <a:pt x="737" y="68"/>
                  </a:cubicBezTo>
                  <a:cubicBezTo>
                    <a:pt x="732" y="68"/>
                    <a:pt x="730" y="67"/>
                    <a:pt x="730" y="68"/>
                  </a:cubicBezTo>
                  <a:cubicBezTo>
                    <a:pt x="729" y="68"/>
                    <a:pt x="729" y="67"/>
                    <a:pt x="729" y="66"/>
                  </a:cubicBezTo>
                  <a:cubicBezTo>
                    <a:pt x="723" y="66"/>
                    <a:pt x="722" y="67"/>
                    <a:pt x="716" y="66"/>
                  </a:cubicBezTo>
                  <a:cubicBezTo>
                    <a:pt x="720" y="65"/>
                    <a:pt x="720" y="64"/>
                    <a:pt x="723" y="63"/>
                  </a:cubicBezTo>
                  <a:cubicBezTo>
                    <a:pt x="706" y="62"/>
                    <a:pt x="691" y="64"/>
                    <a:pt x="677" y="63"/>
                  </a:cubicBezTo>
                  <a:cubicBezTo>
                    <a:pt x="684" y="61"/>
                    <a:pt x="708" y="63"/>
                    <a:pt x="717" y="60"/>
                  </a:cubicBezTo>
                  <a:cubicBezTo>
                    <a:pt x="708" y="61"/>
                    <a:pt x="702" y="59"/>
                    <a:pt x="694" y="60"/>
                  </a:cubicBezTo>
                  <a:cubicBezTo>
                    <a:pt x="692" y="59"/>
                    <a:pt x="691" y="59"/>
                    <a:pt x="688" y="58"/>
                  </a:cubicBezTo>
                  <a:cubicBezTo>
                    <a:pt x="688" y="59"/>
                    <a:pt x="690" y="60"/>
                    <a:pt x="684" y="60"/>
                  </a:cubicBezTo>
                  <a:cubicBezTo>
                    <a:pt x="683" y="59"/>
                    <a:pt x="686" y="59"/>
                    <a:pt x="686" y="58"/>
                  </a:cubicBezTo>
                  <a:cubicBezTo>
                    <a:pt x="680" y="58"/>
                    <a:pt x="672" y="58"/>
                    <a:pt x="667" y="58"/>
                  </a:cubicBezTo>
                  <a:cubicBezTo>
                    <a:pt x="678" y="57"/>
                    <a:pt x="693" y="58"/>
                    <a:pt x="699" y="55"/>
                  </a:cubicBezTo>
                  <a:cubicBezTo>
                    <a:pt x="694" y="55"/>
                    <a:pt x="687" y="56"/>
                    <a:pt x="682" y="54"/>
                  </a:cubicBezTo>
                  <a:cubicBezTo>
                    <a:pt x="691" y="54"/>
                    <a:pt x="699" y="55"/>
                    <a:pt x="708" y="56"/>
                  </a:cubicBezTo>
                  <a:cubicBezTo>
                    <a:pt x="705" y="56"/>
                    <a:pt x="699" y="56"/>
                    <a:pt x="700" y="57"/>
                  </a:cubicBezTo>
                  <a:cubicBezTo>
                    <a:pt x="706" y="57"/>
                    <a:pt x="712" y="56"/>
                    <a:pt x="715" y="58"/>
                  </a:cubicBezTo>
                  <a:cubicBezTo>
                    <a:pt x="718" y="57"/>
                    <a:pt x="721" y="57"/>
                    <a:pt x="725" y="57"/>
                  </a:cubicBezTo>
                  <a:cubicBezTo>
                    <a:pt x="724" y="58"/>
                    <a:pt x="719" y="57"/>
                    <a:pt x="720" y="59"/>
                  </a:cubicBezTo>
                  <a:cubicBezTo>
                    <a:pt x="723" y="60"/>
                    <a:pt x="729" y="59"/>
                    <a:pt x="731" y="60"/>
                  </a:cubicBezTo>
                  <a:cubicBezTo>
                    <a:pt x="728" y="60"/>
                    <a:pt x="722" y="60"/>
                    <a:pt x="720" y="61"/>
                  </a:cubicBezTo>
                  <a:cubicBezTo>
                    <a:pt x="730" y="63"/>
                    <a:pt x="738" y="60"/>
                    <a:pt x="747" y="61"/>
                  </a:cubicBezTo>
                  <a:cubicBezTo>
                    <a:pt x="760" y="64"/>
                    <a:pt x="774" y="60"/>
                    <a:pt x="788" y="63"/>
                  </a:cubicBezTo>
                  <a:cubicBezTo>
                    <a:pt x="793" y="61"/>
                    <a:pt x="805" y="64"/>
                    <a:pt x="808" y="61"/>
                  </a:cubicBezTo>
                  <a:cubicBezTo>
                    <a:pt x="809" y="62"/>
                    <a:pt x="811" y="62"/>
                    <a:pt x="812" y="62"/>
                  </a:cubicBezTo>
                  <a:cubicBezTo>
                    <a:pt x="812" y="61"/>
                    <a:pt x="811" y="61"/>
                    <a:pt x="812" y="61"/>
                  </a:cubicBezTo>
                  <a:cubicBezTo>
                    <a:pt x="827" y="61"/>
                    <a:pt x="842" y="60"/>
                    <a:pt x="854" y="59"/>
                  </a:cubicBezTo>
                  <a:cubicBezTo>
                    <a:pt x="846" y="58"/>
                    <a:pt x="835" y="60"/>
                    <a:pt x="825" y="58"/>
                  </a:cubicBezTo>
                  <a:cubicBezTo>
                    <a:pt x="828" y="57"/>
                    <a:pt x="833" y="58"/>
                    <a:pt x="834" y="57"/>
                  </a:cubicBezTo>
                  <a:cubicBezTo>
                    <a:pt x="827" y="56"/>
                    <a:pt x="823" y="57"/>
                    <a:pt x="815" y="57"/>
                  </a:cubicBezTo>
                  <a:cubicBezTo>
                    <a:pt x="816" y="56"/>
                    <a:pt x="819" y="56"/>
                    <a:pt x="818" y="55"/>
                  </a:cubicBezTo>
                  <a:cubicBezTo>
                    <a:pt x="810" y="54"/>
                    <a:pt x="810" y="55"/>
                    <a:pt x="800" y="54"/>
                  </a:cubicBezTo>
                  <a:cubicBezTo>
                    <a:pt x="802" y="54"/>
                    <a:pt x="803" y="54"/>
                    <a:pt x="804" y="53"/>
                  </a:cubicBezTo>
                  <a:cubicBezTo>
                    <a:pt x="784" y="53"/>
                    <a:pt x="771" y="55"/>
                    <a:pt x="754" y="55"/>
                  </a:cubicBezTo>
                  <a:cubicBezTo>
                    <a:pt x="754" y="55"/>
                    <a:pt x="755" y="55"/>
                    <a:pt x="755" y="56"/>
                  </a:cubicBezTo>
                  <a:cubicBezTo>
                    <a:pt x="753" y="55"/>
                    <a:pt x="751" y="54"/>
                    <a:pt x="748" y="54"/>
                  </a:cubicBezTo>
                  <a:cubicBezTo>
                    <a:pt x="751" y="53"/>
                    <a:pt x="756" y="54"/>
                    <a:pt x="759" y="53"/>
                  </a:cubicBezTo>
                  <a:cubicBezTo>
                    <a:pt x="751" y="52"/>
                    <a:pt x="741" y="54"/>
                    <a:pt x="733" y="52"/>
                  </a:cubicBezTo>
                  <a:cubicBezTo>
                    <a:pt x="735" y="51"/>
                    <a:pt x="740" y="52"/>
                    <a:pt x="743" y="52"/>
                  </a:cubicBezTo>
                  <a:cubicBezTo>
                    <a:pt x="744" y="51"/>
                    <a:pt x="740" y="52"/>
                    <a:pt x="740" y="51"/>
                  </a:cubicBezTo>
                  <a:cubicBezTo>
                    <a:pt x="748" y="52"/>
                    <a:pt x="749" y="51"/>
                    <a:pt x="757" y="51"/>
                  </a:cubicBezTo>
                  <a:cubicBezTo>
                    <a:pt x="751" y="49"/>
                    <a:pt x="743" y="51"/>
                    <a:pt x="736" y="49"/>
                  </a:cubicBezTo>
                  <a:cubicBezTo>
                    <a:pt x="748" y="48"/>
                    <a:pt x="760" y="48"/>
                    <a:pt x="774" y="48"/>
                  </a:cubicBezTo>
                  <a:cubicBezTo>
                    <a:pt x="760" y="46"/>
                    <a:pt x="744" y="49"/>
                    <a:pt x="735" y="46"/>
                  </a:cubicBezTo>
                  <a:cubicBezTo>
                    <a:pt x="744" y="47"/>
                    <a:pt x="744" y="47"/>
                    <a:pt x="744" y="47"/>
                  </a:cubicBezTo>
                  <a:cubicBezTo>
                    <a:pt x="744" y="45"/>
                    <a:pt x="737" y="45"/>
                    <a:pt x="734" y="45"/>
                  </a:cubicBezTo>
                  <a:cubicBezTo>
                    <a:pt x="727" y="44"/>
                    <a:pt x="716" y="46"/>
                    <a:pt x="711" y="46"/>
                  </a:cubicBezTo>
                  <a:cubicBezTo>
                    <a:pt x="720" y="47"/>
                    <a:pt x="727" y="45"/>
                    <a:pt x="735" y="47"/>
                  </a:cubicBezTo>
                  <a:cubicBezTo>
                    <a:pt x="724" y="46"/>
                    <a:pt x="716" y="48"/>
                    <a:pt x="705" y="47"/>
                  </a:cubicBezTo>
                  <a:cubicBezTo>
                    <a:pt x="705" y="46"/>
                    <a:pt x="709" y="46"/>
                    <a:pt x="705" y="46"/>
                  </a:cubicBezTo>
                  <a:cubicBezTo>
                    <a:pt x="704" y="46"/>
                    <a:pt x="693" y="46"/>
                    <a:pt x="691" y="45"/>
                  </a:cubicBezTo>
                  <a:cubicBezTo>
                    <a:pt x="697" y="44"/>
                    <a:pt x="701" y="42"/>
                    <a:pt x="711" y="43"/>
                  </a:cubicBezTo>
                  <a:cubicBezTo>
                    <a:pt x="715" y="43"/>
                    <a:pt x="718" y="44"/>
                    <a:pt x="719" y="44"/>
                  </a:cubicBezTo>
                  <a:cubicBezTo>
                    <a:pt x="718" y="43"/>
                    <a:pt x="718" y="43"/>
                    <a:pt x="718" y="43"/>
                  </a:cubicBezTo>
                  <a:cubicBezTo>
                    <a:pt x="723" y="43"/>
                    <a:pt x="722" y="41"/>
                    <a:pt x="728" y="43"/>
                  </a:cubicBezTo>
                  <a:cubicBezTo>
                    <a:pt x="738" y="42"/>
                    <a:pt x="754" y="41"/>
                    <a:pt x="765" y="42"/>
                  </a:cubicBezTo>
                  <a:cubicBezTo>
                    <a:pt x="767" y="42"/>
                    <a:pt x="764" y="41"/>
                    <a:pt x="766" y="41"/>
                  </a:cubicBezTo>
                  <a:cubicBezTo>
                    <a:pt x="778" y="41"/>
                    <a:pt x="789" y="41"/>
                    <a:pt x="799" y="40"/>
                  </a:cubicBezTo>
                  <a:cubicBezTo>
                    <a:pt x="793" y="38"/>
                    <a:pt x="785" y="40"/>
                    <a:pt x="779" y="39"/>
                  </a:cubicBezTo>
                  <a:cubicBezTo>
                    <a:pt x="779" y="38"/>
                    <a:pt x="782" y="40"/>
                    <a:pt x="783" y="39"/>
                  </a:cubicBezTo>
                  <a:cubicBezTo>
                    <a:pt x="779" y="38"/>
                    <a:pt x="777" y="39"/>
                    <a:pt x="777" y="39"/>
                  </a:cubicBezTo>
                  <a:cubicBezTo>
                    <a:pt x="774" y="39"/>
                    <a:pt x="773" y="38"/>
                    <a:pt x="769" y="38"/>
                  </a:cubicBezTo>
                  <a:cubicBezTo>
                    <a:pt x="764" y="40"/>
                    <a:pt x="756" y="40"/>
                    <a:pt x="748" y="40"/>
                  </a:cubicBezTo>
                  <a:cubicBezTo>
                    <a:pt x="727" y="40"/>
                    <a:pt x="703" y="42"/>
                    <a:pt x="678" y="41"/>
                  </a:cubicBezTo>
                  <a:cubicBezTo>
                    <a:pt x="683" y="40"/>
                    <a:pt x="690" y="41"/>
                    <a:pt x="694" y="39"/>
                  </a:cubicBezTo>
                  <a:cubicBezTo>
                    <a:pt x="703" y="40"/>
                    <a:pt x="716" y="40"/>
                    <a:pt x="725" y="39"/>
                  </a:cubicBezTo>
                  <a:cubicBezTo>
                    <a:pt x="717" y="39"/>
                    <a:pt x="714" y="39"/>
                    <a:pt x="707" y="39"/>
                  </a:cubicBezTo>
                  <a:cubicBezTo>
                    <a:pt x="694" y="38"/>
                    <a:pt x="679" y="39"/>
                    <a:pt x="669" y="39"/>
                  </a:cubicBezTo>
                  <a:cubicBezTo>
                    <a:pt x="662" y="39"/>
                    <a:pt x="652" y="40"/>
                    <a:pt x="645" y="39"/>
                  </a:cubicBezTo>
                  <a:cubicBezTo>
                    <a:pt x="641" y="39"/>
                    <a:pt x="637" y="39"/>
                    <a:pt x="633" y="38"/>
                  </a:cubicBezTo>
                  <a:cubicBezTo>
                    <a:pt x="620" y="38"/>
                    <a:pt x="607" y="39"/>
                    <a:pt x="593" y="39"/>
                  </a:cubicBezTo>
                  <a:cubicBezTo>
                    <a:pt x="583" y="38"/>
                    <a:pt x="572" y="37"/>
                    <a:pt x="562" y="37"/>
                  </a:cubicBezTo>
                  <a:cubicBezTo>
                    <a:pt x="558" y="37"/>
                    <a:pt x="554" y="39"/>
                    <a:pt x="550" y="37"/>
                  </a:cubicBezTo>
                  <a:cubicBezTo>
                    <a:pt x="556" y="37"/>
                    <a:pt x="561" y="38"/>
                    <a:pt x="562" y="36"/>
                  </a:cubicBezTo>
                  <a:cubicBezTo>
                    <a:pt x="538" y="35"/>
                    <a:pt x="515" y="38"/>
                    <a:pt x="492" y="34"/>
                  </a:cubicBezTo>
                  <a:cubicBezTo>
                    <a:pt x="497" y="35"/>
                    <a:pt x="499" y="34"/>
                    <a:pt x="503" y="34"/>
                  </a:cubicBezTo>
                  <a:cubicBezTo>
                    <a:pt x="504" y="33"/>
                    <a:pt x="501" y="33"/>
                    <a:pt x="503" y="33"/>
                  </a:cubicBezTo>
                  <a:cubicBezTo>
                    <a:pt x="507" y="33"/>
                    <a:pt x="513" y="33"/>
                    <a:pt x="513" y="32"/>
                  </a:cubicBezTo>
                  <a:cubicBezTo>
                    <a:pt x="515" y="33"/>
                    <a:pt x="522" y="32"/>
                    <a:pt x="524" y="32"/>
                  </a:cubicBezTo>
                  <a:cubicBezTo>
                    <a:pt x="521" y="33"/>
                    <a:pt x="519" y="32"/>
                    <a:pt x="515" y="33"/>
                  </a:cubicBezTo>
                  <a:cubicBezTo>
                    <a:pt x="527" y="33"/>
                    <a:pt x="543" y="35"/>
                    <a:pt x="554" y="33"/>
                  </a:cubicBezTo>
                  <a:cubicBezTo>
                    <a:pt x="546" y="32"/>
                    <a:pt x="534" y="33"/>
                    <a:pt x="527" y="32"/>
                  </a:cubicBezTo>
                  <a:cubicBezTo>
                    <a:pt x="531" y="31"/>
                    <a:pt x="539" y="33"/>
                    <a:pt x="542" y="31"/>
                  </a:cubicBezTo>
                  <a:cubicBezTo>
                    <a:pt x="537" y="32"/>
                    <a:pt x="529" y="31"/>
                    <a:pt x="520" y="30"/>
                  </a:cubicBezTo>
                  <a:cubicBezTo>
                    <a:pt x="512" y="30"/>
                    <a:pt x="503" y="31"/>
                    <a:pt x="498" y="29"/>
                  </a:cubicBezTo>
                  <a:cubicBezTo>
                    <a:pt x="500" y="29"/>
                    <a:pt x="501" y="30"/>
                    <a:pt x="502" y="29"/>
                  </a:cubicBezTo>
                  <a:cubicBezTo>
                    <a:pt x="499" y="29"/>
                    <a:pt x="501" y="28"/>
                    <a:pt x="501" y="27"/>
                  </a:cubicBezTo>
                  <a:cubicBezTo>
                    <a:pt x="503" y="28"/>
                    <a:pt x="504" y="28"/>
                    <a:pt x="506" y="28"/>
                  </a:cubicBezTo>
                  <a:cubicBezTo>
                    <a:pt x="507" y="28"/>
                    <a:pt x="505" y="27"/>
                    <a:pt x="505" y="27"/>
                  </a:cubicBezTo>
                  <a:cubicBezTo>
                    <a:pt x="522" y="29"/>
                    <a:pt x="544" y="28"/>
                    <a:pt x="564" y="29"/>
                  </a:cubicBezTo>
                  <a:cubicBezTo>
                    <a:pt x="564" y="31"/>
                    <a:pt x="570" y="31"/>
                    <a:pt x="571" y="33"/>
                  </a:cubicBezTo>
                  <a:cubicBezTo>
                    <a:pt x="579" y="33"/>
                    <a:pt x="571" y="33"/>
                    <a:pt x="581" y="34"/>
                  </a:cubicBezTo>
                  <a:cubicBezTo>
                    <a:pt x="585" y="31"/>
                    <a:pt x="605" y="34"/>
                    <a:pt x="606" y="31"/>
                  </a:cubicBezTo>
                  <a:cubicBezTo>
                    <a:pt x="603" y="31"/>
                    <a:pt x="594" y="28"/>
                    <a:pt x="590" y="29"/>
                  </a:cubicBezTo>
                  <a:cubicBezTo>
                    <a:pt x="593" y="30"/>
                    <a:pt x="596" y="30"/>
                    <a:pt x="596" y="31"/>
                  </a:cubicBezTo>
                  <a:cubicBezTo>
                    <a:pt x="592" y="31"/>
                    <a:pt x="586" y="31"/>
                    <a:pt x="582" y="30"/>
                  </a:cubicBezTo>
                  <a:cubicBezTo>
                    <a:pt x="582" y="29"/>
                    <a:pt x="590" y="30"/>
                    <a:pt x="587" y="29"/>
                  </a:cubicBezTo>
                  <a:cubicBezTo>
                    <a:pt x="586" y="29"/>
                    <a:pt x="584" y="29"/>
                    <a:pt x="582" y="28"/>
                  </a:cubicBezTo>
                  <a:cubicBezTo>
                    <a:pt x="584" y="28"/>
                    <a:pt x="587" y="28"/>
                    <a:pt x="589" y="29"/>
                  </a:cubicBezTo>
                  <a:cubicBezTo>
                    <a:pt x="591" y="27"/>
                    <a:pt x="600" y="29"/>
                    <a:pt x="605" y="29"/>
                  </a:cubicBezTo>
                  <a:cubicBezTo>
                    <a:pt x="607" y="28"/>
                    <a:pt x="602" y="27"/>
                    <a:pt x="605" y="27"/>
                  </a:cubicBezTo>
                  <a:cubicBezTo>
                    <a:pt x="609" y="30"/>
                    <a:pt x="615" y="26"/>
                    <a:pt x="619" y="28"/>
                  </a:cubicBezTo>
                  <a:cubicBezTo>
                    <a:pt x="618" y="28"/>
                    <a:pt x="616" y="27"/>
                    <a:pt x="615" y="28"/>
                  </a:cubicBezTo>
                  <a:cubicBezTo>
                    <a:pt x="624" y="29"/>
                    <a:pt x="631" y="28"/>
                    <a:pt x="638" y="28"/>
                  </a:cubicBezTo>
                  <a:cubicBezTo>
                    <a:pt x="636" y="27"/>
                    <a:pt x="630" y="28"/>
                    <a:pt x="628" y="27"/>
                  </a:cubicBezTo>
                  <a:cubicBezTo>
                    <a:pt x="631" y="27"/>
                    <a:pt x="633" y="27"/>
                    <a:pt x="635" y="26"/>
                  </a:cubicBezTo>
                  <a:cubicBezTo>
                    <a:pt x="616" y="25"/>
                    <a:pt x="599" y="27"/>
                    <a:pt x="582" y="26"/>
                  </a:cubicBezTo>
                  <a:cubicBezTo>
                    <a:pt x="579" y="26"/>
                    <a:pt x="575" y="26"/>
                    <a:pt x="572" y="26"/>
                  </a:cubicBezTo>
                  <a:cubicBezTo>
                    <a:pt x="569" y="26"/>
                    <a:pt x="566" y="25"/>
                    <a:pt x="563" y="25"/>
                  </a:cubicBezTo>
                  <a:cubicBezTo>
                    <a:pt x="557" y="25"/>
                    <a:pt x="551" y="26"/>
                    <a:pt x="545" y="26"/>
                  </a:cubicBezTo>
                  <a:cubicBezTo>
                    <a:pt x="535" y="26"/>
                    <a:pt x="525" y="24"/>
                    <a:pt x="516" y="25"/>
                  </a:cubicBezTo>
                  <a:cubicBezTo>
                    <a:pt x="516" y="23"/>
                    <a:pt x="508" y="24"/>
                    <a:pt x="504" y="23"/>
                  </a:cubicBezTo>
                  <a:cubicBezTo>
                    <a:pt x="510" y="22"/>
                    <a:pt x="518" y="22"/>
                    <a:pt x="527" y="23"/>
                  </a:cubicBezTo>
                  <a:cubicBezTo>
                    <a:pt x="527" y="21"/>
                    <a:pt x="535" y="23"/>
                    <a:pt x="537" y="23"/>
                  </a:cubicBezTo>
                  <a:cubicBezTo>
                    <a:pt x="538" y="22"/>
                    <a:pt x="539" y="22"/>
                    <a:pt x="541" y="22"/>
                  </a:cubicBezTo>
                  <a:cubicBezTo>
                    <a:pt x="560" y="25"/>
                    <a:pt x="578" y="21"/>
                    <a:pt x="598" y="24"/>
                  </a:cubicBezTo>
                  <a:cubicBezTo>
                    <a:pt x="597" y="24"/>
                    <a:pt x="597" y="25"/>
                    <a:pt x="598" y="25"/>
                  </a:cubicBezTo>
                  <a:cubicBezTo>
                    <a:pt x="601" y="24"/>
                    <a:pt x="608" y="25"/>
                    <a:pt x="610" y="24"/>
                  </a:cubicBezTo>
                  <a:cubicBezTo>
                    <a:pt x="607" y="23"/>
                    <a:pt x="606" y="24"/>
                    <a:pt x="603" y="24"/>
                  </a:cubicBezTo>
                  <a:cubicBezTo>
                    <a:pt x="606" y="22"/>
                    <a:pt x="602" y="22"/>
                    <a:pt x="601" y="21"/>
                  </a:cubicBezTo>
                  <a:cubicBezTo>
                    <a:pt x="606" y="21"/>
                    <a:pt x="609" y="21"/>
                    <a:pt x="612" y="21"/>
                  </a:cubicBezTo>
                  <a:cubicBezTo>
                    <a:pt x="611" y="21"/>
                    <a:pt x="607" y="20"/>
                    <a:pt x="609" y="20"/>
                  </a:cubicBezTo>
                  <a:cubicBezTo>
                    <a:pt x="613" y="20"/>
                    <a:pt x="615" y="22"/>
                    <a:pt x="619" y="21"/>
                  </a:cubicBezTo>
                  <a:cubicBezTo>
                    <a:pt x="619" y="22"/>
                    <a:pt x="616" y="21"/>
                    <a:pt x="617" y="22"/>
                  </a:cubicBezTo>
                  <a:cubicBezTo>
                    <a:pt x="623" y="24"/>
                    <a:pt x="627" y="23"/>
                    <a:pt x="634" y="23"/>
                  </a:cubicBezTo>
                  <a:cubicBezTo>
                    <a:pt x="634" y="24"/>
                    <a:pt x="631" y="24"/>
                    <a:pt x="632" y="24"/>
                  </a:cubicBezTo>
                  <a:cubicBezTo>
                    <a:pt x="636" y="25"/>
                    <a:pt x="644" y="24"/>
                    <a:pt x="644" y="26"/>
                  </a:cubicBezTo>
                  <a:cubicBezTo>
                    <a:pt x="647" y="25"/>
                    <a:pt x="654" y="25"/>
                    <a:pt x="652" y="24"/>
                  </a:cubicBezTo>
                  <a:cubicBezTo>
                    <a:pt x="649" y="23"/>
                    <a:pt x="642" y="24"/>
                    <a:pt x="638" y="23"/>
                  </a:cubicBezTo>
                  <a:cubicBezTo>
                    <a:pt x="639" y="22"/>
                    <a:pt x="643" y="23"/>
                    <a:pt x="646" y="23"/>
                  </a:cubicBezTo>
                  <a:cubicBezTo>
                    <a:pt x="648" y="23"/>
                    <a:pt x="651" y="23"/>
                    <a:pt x="653" y="22"/>
                  </a:cubicBezTo>
                  <a:cubicBezTo>
                    <a:pt x="672" y="23"/>
                    <a:pt x="690" y="23"/>
                    <a:pt x="707" y="23"/>
                  </a:cubicBezTo>
                  <a:cubicBezTo>
                    <a:pt x="733" y="22"/>
                    <a:pt x="762" y="23"/>
                    <a:pt x="789" y="21"/>
                  </a:cubicBezTo>
                  <a:cubicBezTo>
                    <a:pt x="795" y="22"/>
                    <a:pt x="797" y="21"/>
                    <a:pt x="800" y="21"/>
                  </a:cubicBezTo>
                  <a:cubicBezTo>
                    <a:pt x="798" y="19"/>
                    <a:pt x="788" y="20"/>
                    <a:pt x="787" y="20"/>
                  </a:cubicBezTo>
                  <a:cubicBezTo>
                    <a:pt x="788" y="19"/>
                    <a:pt x="794" y="20"/>
                    <a:pt x="795" y="18"/>
                  </a:cubicBezTo>
                  <a:cubicBezTo>
                    <a:pt x="793" y="18"/>
                    <a:pt x="792" y="19"/>
                    <a:pt x="791" y="18"/>
                  </a:cubicBezTo>
                  <a:cubicBezTo>
                    <a:pt x="793" y="18"/>
                    <a:pt x="794" y="17"/>
                    <a:pt x="796" y="18"/>
                  </a:cubicBezTo>
                  <a:cubicBezTo>
                    <a:pt x="796" y="18"/>
                    <a:pt x="796" y="19"/>
                    <a:pt x="798" y="19"/>
                  </a:cubicBezTo>
                  <a:cubicBezTo>
                    <a:pt x="805" y="19"/>
                    <a:pt x="813" y="19"/>
                    <a:pt x="816" y="17"/>
                  </a:cubicBezTo>
                  <a:cubicBezTo>
                    <a:pt x="811" y="17"/>
                    <a:pt x="807" y="17"/>
                    <a:pt x="809" y="18"/>
                  </a:cubicBezTo>
                  <a:cubicBezTo>
                    <a:pt x="808" y="18"/>
                    <a:pt x="808" y="18"/>
                    <a:pt x="807" y="18"/>
                  </a:cubicBezTo>
                  <a:cubicBezTo>
                    <a:pt x="807" y="17"/>
                    <a:pt x="807" y="17"/>
                    <a:pt x="805" y="17"/>
                  </a:cubicBezTo>
                  <a:cubicBezTo>
                    <a:pt x="793" y="16"/>
                    <a:pt x="781" y="18"/>
                    <a:pt x="771" y="16"/>
                  </a:cubicBezTo>
                  <a:cubicBezTo>
                    <a:pt x="777" y="16"/>
                    <a:pt x="784" y="16"/>
                    <a:pt x="788" y="15"/>
                  </a:cubicBezTo>
                  <a:cubicBezTo>
                    <a:pt x="769" y="13"/>
                    <a:pt x="751" y="16"/>
                    <a:pt x="733" y="13"/>
                  </a:cubicBezTo>
                  <a:cubicBezTo>
                    <a:pt x="759" y="14"/>
                    <a:pt x="782" y="12"/>
                    <a:pt x="810" y="14"/>
                  </a:cubicBezTo>
                  <a:cubicBezTo>
                    <a:pt x="808" y="15"/>
                    <a:pt x="814" y="15"/>
                    <a:pt x="815" y="15"/>
                  </a:cubicBezTo>
                  <a:cubicBezTo>
                    <a:pt x="814" y="15"/>
                    <a:pt x="810" y="15"/>
                    <a:pt x="811" y="14"/>
                  </a:cubicBezTo>
                  <a:cubicBezTo>
                    <a:pt x="816" y="14"/>
                    <a:pt x="822" y="13"/>
                    <a:pt x="825" y="14"/>
                  </a:cubicBezTo>
                  <a:cubicBezTo>
                    <a:pt x="837" y="14"/>
                    <a:pt x="849" y="16"/>
                    <a:pt x="858" y="14"/>
                  </a:cubicBezTo>
                  <a:cubicBezTo>
                    <a:pt x="846" y="13"/>
                    <a:pt x="837" y="15"/>
                    <a:pt x="828" y="13"/>
                  </a:cubicBezTo>
                  <a:cubicBezTo>
                    <a:pt x="843" y="12"/>
                    <a:pt x="860" y="12"/>
                    <a:pt x="874" y="11"/>
                  </a:cubicBezTo>
                  <a:cubicBezTo>
                    <a:pt x="877" y="12"/>
                    <a:pt x="883" y="12"/>
                    <a:pt x="884" y="11"/>
                  </a:cubicBezTo>
                  <a:cubicBezTo>
                    <a:pt x="891" y="13"/>
                    <a:pt x="894" y="10"/>
                    <a:pt x="905" y="12"/>
                  </a:cubicBezTo>
                  <a:cubicBezTo>
                    <a:pt x="904" y="13"/>
                    <a:pt x="906" y="13"/>
                    <a:pt x="906" y="13"/>
                  </a:cubicBezTo>
                  <a:cubicBezTo>
                    <a:pt x="903" y="13"/>
                    <a:pt x="900" y="13"/>
                    <a:pt x="898" y="14"/>
                  </a:cubicBezTo>
                  <a:cubicBezTo>
                    <a:pt x="904" y="14"/>
                    <a:pt x="911" y="14"/>
                    <a:pt x="915" y="13"/>
                  </a:cubicBezTo>
                  <a:cubicBezTo>
                    <a:pt x="921" y="15"/>
                    <a:pt x="930" y="16"/>
                    <a:pt x="935" y="15"/>
                  </a:cubicBezTo>
                  <a:cubicBezTo>
                    <a:pt x="933" y="15"/>
                    <a:pt x="931" y="15"/>
                    <a:pt x="931" y="14"/>
                  </a:cubicBezTo>
                  <a:cubicBezTo>
                    <a:pt x="939" y="15"/>
                    <a:pt x="949" y="14"/>
                    <a:pt x="955" y="14"/>
                  </a:cubicBezTo>
                  <a:cubicBezTo>
                    <a:pt x="954" y="15"/>
                    <a:pt x="951" y="14"/>
                    <a:pt x="951" y="16"/>
                  </a:cubicBezTo>
                  <a:cubicBezTo>
                    <a:pt x="976" y="17"/>
                    <a:pt x="1010" y="16"/>
                    <a:pt x="1035" y="17"/>
                  </a:cubicBezTo>
                  <a:cubicBezTo>
                    <a:pt x="1021" y="18"/>
                    <a:pt x="1006" y="17"/>
                    <a:pt x="995" y="18"/>
                  </a:cubicBezTo>
                  <a:cubicBezTo>
                    <a:pt x="1001" y="19"/>
                    <a:pt x="1006" y="18"/>
                    <a:pt x="1012" y="19"/>
                  </a:cubicBezTo>
                  <a:cubicBezTo>
                    <a:pt x="1025" y="17"/>
                    <a:pt x="1050" y="20"/>
                    <a:pt x="1063" y="17"/>
                  </a:cubicBezTo>
                  <a:cubicBezTo>
                    <a:pt x="1066" y="18"/>
                    <a:pt x="1061" y="18"/>
                    <a:pt x="1065" y="19"/>
                  </a:cubicBezTo>
                  <a:cubicBezTo>
                    <a:pt x="1068" y="18"/>
                    <a:pt x="1071" y="18"/>
                    <a:pt x="1072" y="18"/>
                  </a:cubicBezTo>
                  <a:cubicBezTo>
                    <a:pt x="1069" y="17"/>
                    <a:pt x="1065" y="19"/>
                    <a:pt x="1064" y="17"/>
                  </a:cubicBezTo>
                  <a:cubicBezTo>
                    <a:pt x="1069" y="16"/>
                    <a:pt x="1075" y="17"/>
                    <a:pt x="1082" y="18"/>
                  </a:cubicBezTo>
                  <a:cubicBezTo>
                    <a:pt x="1090" y="18"/>
                    <a:pt x="1102" y="17"/>
                    <a:pt x="1108" y="17"/>
                  </a:cubicBezTo>
                  <a:cubicBezTo>
                    <a:pt x="1120" y="17"/>
                    <a:pt x="1133" y="19"/>
                    <a:pt x="1142" y="17"/>
                  </a:cubicBezTo>
                  <a:cubicBezTo>
                    <a:pt x="1143" y="16"/>
                    <a:pt x="1136" y="17"/>
                    <a:pt x="1137" y="16"/>
                  </a:cubicBezTo>
                  <a:cubicBezTo>
                    <a:pt x="1142" y="16"/>
                    <a:pt x="1142" y="16"/>
                    <a:pt x="1145" y="17"/>
                  </a:cubicBezTo>
                  <a:cubicBezTo>
                    <a:pt x="1146" y="17"/>
                    <a:pt x="1145" y="16"/>
                    <a:pt x="1145" y="16"/>
                  </a:cubicBezTo>
                  <a:cubicBezTo>
                    <a:pt x="1159" y="16"/>
                    <a:pt x="1168" y="14"/>
                    <a:pt x="1179" y="13"/>
                  </a:cubicBezTo>
                  <a:cubicBezTo>
                    <a:pt x="1168" y="11"/>
                    <a:pt x="1156" y="13"/>
                    <a:pt x="1146" y="12"/>
                  </a:cubicBezTo>
                  <a:cubicBezTo>
                    <a:pt x="1153" y="12"/>
                    <a:pt x="1160" y="12"/>
                    <a:pt x="1166" y="12"/>
                  </a:cubicBezTo>
                  <a:cubicBezTo>
                    <a:pt x="1155" y="11"/>
                    <a:pt x="1133" y="11"/>
                    <a:pt x="1120" y="12"/>
                  </a:cubicBezTo>
                  <a:cubicBezTo>
                    <a:pt x="1121" y="12"/>
                    <a:pt x="1123" y="12"/>
                    <a:pt x="1124" y="13"/>
                  </a:cubicBezTo>
                  <a:cubicBezTo>
                    <a:pt x="1123" y="14"/>
                    <a:pt x="1119" y="13"/>
                    <a:pt x="1120" y="14"/>
                  </a:cubicBezTo>
                  <a:cubicBezTo>
                    <a:pt x="1123" y="14"/>
                    <a:pt x="1126" y="14"/>
                    <a:pt x="1128" y="14"/>
                  </a:cubicBezTo>
                  <a:cubicBezTo>
                    <a:pt x="1127" y="15"/>
                    <a:pt x="1125" y="15"/>
                    <a:pt x="1122" y="16"/>
                  </a:cubicBezTo>
                  <a:cubicBezTo>
                    <a:pt x="1106" y="14"/>
                    <a:pt x="1091" y="16"/>
                    <a:pt x="1077" y="15"/>
                  </a:cubicBezTo>
                  <a:cubicBezTo>
                    <a:pt x="1076" y="15"/>
                    <a:pt x="1076" y="15"/>
                    <a:pt x="1075" y="15"/>
                  </a:cubicBezTo>
                  <a:cubicBezTo>
                    <a:pt x="1076" y="15"/>
                    <a:pt x="1076" y="15"/>
                    <a:pt x="1077" y="15"/>
                  </a:cubicBezTo>
                  <a:cubicBezTo>
                    <a:pt x="1080" y="15"/>
                    <a:pt x="1080" y="14"/>
                    <a:pt x="1083" y="14"/>
                  </a:cubicBezTo>
                  <a:cubicBezTo>
                    <a:pt x="1084" y="13"/>
                    <a:pt x="1079" y="12"/>
                    <a:pt x="1081" y="12"/>
                  </a:cubicBezTo>
                  <a:cubicBezTo>
                    <a:pt x="1083" y="13"/>
                    <a:pt x="1084" y="13"/>
                    <a:pt x="1088" y="13"/>
                  </a:cubicBezTo>
                  <a:cubicBezTo>
                    <a:pt x="1089" y="12"/>
                    <a:pt x="1083" y="13"/>
                    <a:pt x="1082" y="12"/>
                  </a:cubicBezTo>
                  <a:cubicBezTo>
                    <a:pt x="1092" y="12"/>
                    <a:pt x="1107" y="13"/>
                    <a:pt x="1117" y="12"/>
                  </a:cubicBezTo>
                  <a:cubicBezTo>
                    <a:pt x="1103" y="11"/>
                    <a:pt x="1099" y="13"/>
                    <a:pt x="1087" y="10"/>
                  </a:cubicBezTo>
                  <a:cubicBezTo>
                    <a:pt x="1106" y="9"/>
                    <a:pt x="1123" y="9"/>
                    <a:pt x="1143" y="9"/>
                  </a:cubicBezTo>
                  <a:cubicBezTo>
                    <a:pt x="1144" y="10"/>
                    <a:pt x="1145" y="10"/>
                    <a:pt x="1146" y="10"/>
                  </a:cubicBezTo>
                  <a:cubicBezTo>
                    <a:pt x="1156" y="11"/>
                    <a:pt x="1167" y="10"/>
                    <a:pt x="1177" y="10"/>
                  </a:cubicBezTo>
                  <a:cubicBezTo>
                    <a:pt x="1172" y="10"/>
                    <a:pt x="1174" y="8"/>
                    <a:pt x="1171" y="8"/>
                  </a:cubicBezTo>
                  <a:cubicBezTo>
                    <a:pt x="1170" y="9"/>
                    <a:pt x="1165" y="8"/>
                    <a:pt x="1160" y="8"/>
                  </a:cubicBezTo>
                  <a:cubicBezTo>
                    <a:pt x="1159" y="8"/>
                    <a:pt x="1162" y="9"/>
                    <a:pt x="1160" y="9"/>
                  </a:cubicBezTo>
                  <a:cubicBezTo>
                    <a:pt x="1158" y="9"/>
                    <a:pt x="1150" y="8"/>
                    <a:pt x="1148" y="8"/>
                  </a:cubicBezTo>
                  <a:cubicBezTo>
                    <a:pt x="1151" y="8"/>
                    <a:pt x="1151" y="7"/>
                    <a:pt x="1152" y="7"/>
                  </a:cubicBezTo>
                  <a:cubicBezTo>
                    <a:pt x="1144" y="6"/>
                    <a:pt x="1133" y="7"/>
                    <a:pt x="1128" y="5"/>
                  </a:cubicBezTo>
                  <a:cubicBezTo>
                    <a:pt x="1134" y="5"/>
                    <a:pt x="1139" y="5"/>
                    <a:pt x="1142" y="4"/>
                  </a:cubicBezTo>
                  <a:cubicBezTo>
                    <a:pt x="1137" y="4"/>
                    <a:pt x="1131" y="3"/>
                    <a:pt x="1129" y="3"/>
                  </a:cubicBezTo>
                  <a:cubicBezTo>
                    <a:pt x="1130" y="3"/>
                    <a:pt x="1128" y="3"/>
                    <a:pt x="1127" y="2"/>
                  </a:cubicBezTo>
                  <a:cubicBezTo>
                    <a:pt x="1139" y="2"/>
                    <a:pt x="1153" y="2"/>
                    <a:pt x="1162" y="1"/>
                  </a:cubicBezTo>
                  <a:cubicBezTo>
                    <a:pt x="1138" y="1"/>
                    <a:pt x="1114" y="0"/>
                    <a:pt x="1095" y="2"/>
                  </a:cubicBezTo>
                  <a:cubicBezTo>
                    <a:pt x="1106" y="4"/>
                    <a:pt x="1118" y="1"/>
                    <a:pt x="1128" y="4"/>
                  </a:cubicBezTo>
                  <a:close/>
                </a:path>
              </a:pathLst>
            </a:custGeom>
            <a:solidFill>
              <a:srgbClr val="F94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E1A91C-67A8-12F4-9815-14A19E434082}"/>
              </a:ext>
            </a:extLst>
          </p:cNvPr>
          <p:cNvGrpSpPr/>
          <p:nvPr/>
        </p:nvGrpSpPr>
        <p:grpSpPr>
          <a:xfrm>
            <a:off x="6379428" y="612652"/>
            <a:ext cx="4131280" cy="4910625"/>
            <a:chOff x="6623523" y="870459"/>
            <a:chExt cx="4131280" cy="491062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5911FCF-A8B9-8838-8F2F-1017ADDE3C3A}"/>
                </a:ext>
              </a:extLst>
            </p:cNvPr>
            <p:cNvSpPr txBox="1"/>
            <p:nvPr/>
          </p:nvSpPr>
          <p:spPr>
            <a:xfrm>
              <a:off x="6623523" y="870459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钟齐志莽行书" panose="02010600030101010101" pitchFamily="2" charset="-122"/>
                  <a:ea typeface="钟齐志莽行书" panose="02010600030101010101" pitchFamily="2" charset="-122"/>
                  <a:cs typeface="+mn-cs"/>
                </a:rPr>
                <a:t>流</a:t>
              </a:r>
              <a:endParaRPr lang="en-US" sz="16600" dirty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2AF5832-B983-B331-E5F9-8E7B419BD21E}"/>
                </a:ext>
              </a:extLst>
            </p:cNvPr>
            <p:cNvSpPr txBox="1"/>
            <p:nvPr/>
          </p:nvSpPr>
          <p:spPr>
            <a:xfrm>
              <a:off x="8326127" y="1413859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钟齐志莽行书" panose="02010600030101010101" pitchFamily="2" charset="-122"/>
                  <a:ea typeface="钟齐志莽行书" panose="02010600030101010101" pitchFamily="2" charset="-122"/>
                  <a:cs typeface="+mn-cs"/>
                </a:rPr>
                <a:t>浪</a:t>
              </a:r>
              <a:endParaRPr lang="en-US" sz="16600" dirty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F842FCD-2491-06C4-E331-174F00AAFC4D}"/>
                </a:ext>
              </a:extLst>
            </p:cNvPr>
            <p:cNvSpPr txBox="1"/>
            <p:nvPr/>
          </p:nvSpPr>
          <p:spPr>
            <a:xfrm>
              <a:off x="6809645" y="2597538"/>
              <a:ext cx="2108269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5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钟齐志莽行书" panose="02010600030101010101" pitchFamily="2" charset="-122"/>
                  <a:ea typeface="钟齐志莽行书" panose="02010600030101010101" pitchFamily="2" charset="-122"/>
                  <a:cs typeface="+mn-cs"/>
                </a:rPr>
                <a:t>地</a:t>
              </a:r>
              <a:endParaRPr lang="en-US" sz="15000" dirty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1CBB1C6-CF56-4F63-9851-A95CEB80C917}"/>
                </a:ext>
              </a:extLst>
            </p:cNvPr>
            <p:cNvSpPr txBox="1"/>
            <p:nvPr/>
          </p:nvSpPr>
          <p:spPr>
            <a:xfrm>
              <a:off x="8441349" y="3134206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钟齐志莽行书" panose="02010600030101010101" pitchFamily="2" charset="-122"/>
                  <a:ea typeface="钟齐志莽行书" panose="02010600030101010101" pitchFamily="2" charset="-122"/>
                  <a:cs typeface="+mn-cs"/>
                </a:rPr>
                <a:t>球</a:t>
              </a:r>
              <a:endParaRPr lang="en-US" sz="16600" dirty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endParaRPr>
            </a:p>
          </p:txBody>
        </p: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id="{86383420-4DC0-8F21-D7CF-2F4A3C8AA7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0873" y="1627080"/>
            <a:ext cx="1028871" cy="944691"/>
          </a:xfrm>
          <a:custGeom>
            <a:avLst/>
            <a:gdLst>
              <a:gd name="connsiteX0" fmla="*/ 1676400 w 1676400"/>
              <a:gd name="connsiteY0" fmla="*/ 0 h 1539240"/>
              <a:gd name="connsiteX1" fmla="*/ 1493520 w 1676400"/>
              <a:gd name="connsiteY1" fmla="*/ 236220 h 1539240"/>
              <a:gd name="connsiteX2" fmla="*/ 1478280 w 1676400"/>
              <a:gd name="connsiteY2" fmla="*/ 335280 h 1539240"/>
              <a:gd name="connsiteX3" fmla="*/ 1447800 w 1676400"/>
              <a:gd name="connsiteY3" fmla="*/ 518160 h 1539240"/>
              <a:gd name="connsiteX4" fmla="*/ 1386840 w 1676400"/>
              <a:gd name="connsiteY4" fmla="*/ 426720 h 1539240"/>
              <a:gd name="connsiteX5" fmla="*/ 1333500 w 1676400"/>
              <a:gd name="connsiteY5" fmla="*/ 502920 h 1539240"/>
              <a:gd name="connsiteX6" fmla="*/ 1295400 w 1676400"/>
              <a:gd name="connsiteY6" fmla="*/ 822960 h 1539240"/>
              <a:gd name="connsiteX7" fmla="*/ 1264920 w 1676400"/>
              <a:gd name="connsiteY7" fmla="*/ 883920 h 1539240"/>
              <a:gd name="connsiteX8" fmla="*/ 1150620 w 1676400"/>
              <a:gd name="connsiteY8" fmla="*/ 830580 h 1539240"/>
              <a:gd name="connsiteX9" fmla="*/ 396240 w 1676400"/>
              <a:gd name="connsiteY9" fmla="*/ 1539240 h 1539240"/>
              <a:gd name="connsiteX10" fmla="*/ 1043940 w 1676400"/>
              <a:gd name="connsiteY10" fmla="*/ 853440 h 1539240"/>
              <a:gd name="connsiteX11" fmla="*/ 906780 w 1676400"/>
              <a:gd name="connsiteY11" fmla="*/ 822960 h 1539240"/>
              <a:gd name="connsiteX12" fmla="*/ 838200 w 1676400"/>
              <a:gd name="connsiteY12" fmla="*/ 746760 h 1539240"/>
              <a:gd name="connsiteX13" fmla="*/ 845820 w 1676400"/>
              <a:gd name="connsiteY13" fmla="*/ 662940 h 1539240"/>
              <a:gd name="connsiteX14" fmla="*/ 0 w 1676400"/>
              <a:gd name="connsiteY14" fmla="*/ 1310640 h 1539240"/>
              <a:gd name="connsiteX15" fmla="*/ 838200 w 1676400"/>
              <a:gd name="connsiteY15" fmla="*/ 525780 h 1539240"/>
              <a:gd name="connsiteX16" fmla="*/ 746760 w 1676400"/>
              <a:gd name="connsiteY16" fmla="*/ 388620 h 1539240"/>
              <a:gd name="connsiteX17" fmla="*/ 853440 w 1676400"/>
              <a:gd name="connsiteY17" fmla="*/ 350520 h 1539240"/>
              <a:gd name="connsiteX18" fmla="*/ 1112520 w 1676400"/>
              <a:gd name="connsiteY18" fmla="*/ 327660 h 1539240"/>
              <a:gd name="connsiteX19" fmla="*/ 1211580 w 1676400"/>
              <a:gd name="connsiteY19" fmla="*/ 289560 h 1539240"/>
              <a:gd name="connsiteX20" fmla="*/ 1158240 w 1676400"/>
              <a:gd name="connsiteY20" fmla="*/ 190500 h 1539240"/>
              <a:gd name="connsiteX21" fmla="*/ 1394460 w 1676400"/>
              <a:gd name="connsiteY21" fmla="*/ 182880 h 1539240"/>
              <a:gd name="connsiteX22" fmla="*/ 1592580 w 1676400"/>
              <a:gd name="connsiteY22" fmla="*/ 7620 h 15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76400" h="1539240">
                <a:moveTo>
                  <a:pt x="1676400" y="0"/>
                </a:moveTo>
                <a:lnTo>
                  <a:pt x="1493520" y="236220"/>
                </a:lnTo>
                <a:lnTo>
                  <a:pt x="1478280" y="335280"/>
                </a:lnTo>
                <a:lnTo>
                  <a:pt x="1447800" y="518160"/>
                </a:lnTo>
                <a:lnTo>
                  <a:pt x="1386840" y="426720"/>
                </a:lnTo>
                <a:lnTo>
                  <a:pt x="1333500" y="502920"/>
                </a:lnTo>
                <a:lnTo>
                  <a:pt x="1295400" y="822960"/>
                </a:lnTo>
                <a:lnTo>
                  <a:pt x="1264920" y="883920"/>
                </a:lnTo>
                <a:lnTo>
                  <a:pt x="1150620" y="830580"/>
                </a:lnTo>
                <a:lnTo>
                  <a:pt x="396240" y="1539240"/>
                </a:lnTo>
                <a:lnTo>
                  <a:pt x="1043940" y="853440"/>
                </a:lnTo>
                <a:lnTo>
                  <a:pt x="906780" y="822960"/>
                </a:lnTo>
                <a:lnTo>
                  <a:pt x="838200" y="746760"/>
                </a:lnTo>
                <a:lnTo>
                  <a:pt x="845820" y="662940"/>
                </a:lnTo>
                <a:lnTo>
                  <a:pt x="0" y="1310640"/>
                </a:lnTo>
                <a:lnTo>
                  <a:pt x="838200" y="525780"/>
                </a:lnTo>
                <a:lnTo>
                  <a:pt x="746760" y="388620"/>
                </a:lnTo>
                <a:lnTo>
                  <a:pt x="853440" y="350520"/>
                </a:lnTo>
                <a:lnTo>
                  <a:pt x="1112520" y="327660"/>
                </a:lnTo>
                <a:lnTo>
                  <a:pt x="1211580" y="289560"/>
                </a:lnTo>
                <a:lnTo>
                  <a:pt x="1158240" y="190500"/>
                </a:lnTo>
                <a:lnTo>
                  <a:pt x="1394460" y="182880"/>
                </a:lnTo>
                <a:lnTo>
                  <a:pt x="1592580" y="762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27FDF20-0A99-066D-A7A4-F100073A6C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715254">
            <a:off x="1224033" y="1582229"/>
            <a:ext cx="4672526" cy="4672526"/>
          </a:xfrm>
          <a:custGeom>
            <a:avLst/>
            <a:gdLst>
              <a:gd name="connsiteX0" fmla="*/ 1993611 w 3987222"/>
              <a:gd name="connsiteY0" fmla="*/ 0 h 3987222"/>
              <a:gd name="connsiteX1" fmla="*/ 3987222 w 3987222"/>
              <a:gd name="connsiteY1" fmla="*/ 1993611 h 3987222"/>
              <a:gd name="connsiteX2" fmla="*/ 1993611 w 3987222"/>
              <a:gd name="connsiteY2" fmla="*/ 3987222 h 3987222"/>
              <a:gd name="connsiteX3" fmla="*/ 0 w 3987222"/>
              <a:gd name="connsiteY3" fmla="*/ 1993611 h 3987222"/>
              <a:gd name="connsiteX4" fmla="*/ 1993611 w 3987222"/>
              <a:gd name="connsiteY4" fmla="*/ 0 h 3987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7222" h="3987222">
                <a:moveTo>
                  <a:pt x="1993611" y="0"/>
                </a:moveTo>
                <a:cubicBezTo>
                  <a:pt x="3094652" y="0"/>
                  <a:pt x="3987222" y="892570"/>
                  <a:pt x="3987222" y="1993611"/>
                </a:cubicBezTo>
                <a:cubicBezTo>
                  <a:pt x="3987222" y="3094652"/>
                  <a:pt x="3094652" y="3987222"/>
                  <a:pt x="1993611" y="3987222"/>
                </a:cubicBezTo>
                <a:cubicBezTo>
                  <a:pt x="892570" y="3987222"/>
                  <a:pt x="0" y="3094652"/>
                  <a:pt x="0" y="1993611"/>
                </a:cubicBezTo>
                <a:cubicBezTo>
                  <a:pt x="0" y="892570"/>
                  <a:pt x="892570" y="0"/>
                  <a:pt x="1993611" y="0"/>
                </a:cubicBezTo>
                <a:close/>
              </a:path>
            </a:pathLst>
          </a:custGeom>
          <a:effectLst>
            <a:softEdge rad="127000"/>
          </a:effectLst>
        </p:spPr>
      </p:pic>
      <p:pic>
        <p:nvPicPr>
          <p:cNvPr id="59" name="图片 58" descr="图片包含 游戏机, 日落&#10;&#10;描述已自动生成">
            <a:extLst>
              <a:ext uri="{FF2B5EF4-FFF2-40B4-BE49-F238E27FC236}">
                <a16:creationId xmlns:a16="http://schemas.microsoft.com/office/drawing/2014/main" id="{DC9072FA-180D-BDC0-3985-CC8341AA17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85270" y="1029683"/>
            <a:ext cx="2911537" cy="1875460"/>
          </a:xfrm>
          <a:custGeom>
            <a:avLst/>
            <a:gdLst>
              <a:gd name="connsiteX0" fmla="*/ 2377658 w 3689350"/>
              <a:gd name="connsiteY0" fmla="*/ 502055 h 2376487"/>
              <a:gd name="connsiteX1" fmla="*/ 2377667 w 3689350"/>
              <a:gd name="connsiteY1" fmla="*/ 502111 h 2376487"/>
              <a:gd name="connsiteX2" fmla="*/ 2377477 w 3689350"/>
              <a:gd name="connsiteY2" fmla="*/ 502465 h 2376487"/>
              <a:gd name="connsiteX3" fmla="*/ 1944688 w 3689350"/>
              <a:gd name="connsiteY3" fmla="*/ 0 h 2376487"/>
              <a:gd name="connsiteX4" fmla="*/ 2035175 w 3689350"/>
              <a:gd name="connsiteY4" fmla="*/ 4762 h 2376487"/>
              <a:gd name="connsiteX5" fmla="*/ 2073275 w 3689350"/>
              <a:gd name="connsiteY5" fmla="*/ 9525 h 2376487"/>
              <a:gd name="connsiteX6" fmla="*/ 2125663 w 3689350"/>
              <a:gd name="connsiteY6" fmla="*/ 14287 h 2376487"/>
              <a:gd name="connsiteX7" fmla="*/ 2178050 w 3689350"/>
              <a:gd name="connsiteY7" fmla="*/ 38100 h 2376487"/>
              <a:gd name="connsiteX8" fmla="*/ 2178050 w 3689350"/>
              <a:gd name="connsiteY8" fmla="*/ 119062 h 2376487"/>
              <a:gd name="connsiteX9" fmla="*/ 2159000 w 3689350"/>
              <a:gd name="connsiteY9" fmla="*/ 166687 h 2376487"/>
              <a:gd name="connsiteX10" fmla="*/ 2173288 w 3689350"/>
              <a:gd name="connsiteY10" fmla="*/ 195262 h 2376487"/>
              <a:gd name="connsiteX11" fmla="*/ 2197100 w 3689350"/>
              <a:gd name="connsiteY11" fmla="*/ 223837 h 2376487"/>
              <a:gd name="connsiteX12" fmla="*/ 2225675 w 3689350"/>
              <a:gd name="connsiteY12" fmla="*/ 252412 h 2376487"/>
              <a:gd name="connsiteX13" fmla="*/ 2239963 w 3689350"/>
              <a:gd name="connsiteY13" fmla="*/ 271462 h 2376487"/>
              <a:gd name="connsiteX14" fmla="*/ 2259013 w 3689350"/>
              <a:gd name="connsiteY14" fmla="*/ 280987 h 2376487"/>
              <a:gd name="connsiteX15" fmla="*/ 2292350 w 3689350"/>
              <a:gd name="connsiteY15" fmla="*/ 333375 h 2376487"/>
              <a:gd name="connsiteX16" fmla="*/ 2339975 w 3689350"/>
              <a:gd name="connsiteY16" fmla="*/ 352425 h 2376487"/>
              <a:gd name="connsiteX17" fmla="*/ 2373313 w 3689350"/>
              <a:gd name="connsiteY17" fmla="*/ 366712 h 2376487"/>
              <a:gd name="connsiteX18" fmla="*/ 2397125 w 3689350"/>
              <a:gd name="connsiteY18" fmla="*/ 395287 h 2376487"/>
              <a:gd name="connsiteX19" fmla="*/ 2392363 w 3689350"/>
              <a:gd name="connsiteY19" fmla="*/ 419100 h 2376487"/>
              <a:gd name="connsiteX20" fmla="*/ 2387600 w 3689350"/>
              <a:gd name="connsiteY20" fmla="*/ 481012 h 2376487"/>
              <a:gd name="connsiteX21" fmla="*/ 2380543 w 3689350"/>
              <a:gd name="connsiteY21" fmla="*/ 495540 h 2376487"/>
              <a:gd name="connsiteX22" fmla="*/ 2377658 w 3689350"/>
              <a:gd name="connsiteY22" fmla="*/ 502055 h 2376487"/>
              <a:gd name="connsiteX23" fmla="*/ 2376871 w 3689350"/>
              <a:gd name="connsiteY23" fmla="*/ 497161 h 2376487"/>
              <a:gd name="connsiteX24" fmla="*/ 2363788 w 3689350"/>
              <a:gd name="connsiteY24" fmla="*/ 504825 h 2376487"/>
              <a:gd name="connsiteX25" fmla="*/ 2344738 w 3689350"/>
              <a:gd name="connsiteY25" fmla="*/ 528637 h 2376487"/>
              <a:gd name="connsiteX26" fmla="*/ 2341192 w 3689350"/>
              <a:gd name="connsiteY26" fmla="*/ 537037 h 2376487"/>
              <a:gd name="connsiteX27" fmla="*/ 2336100 w 3689350"/>
              <a:gd name="connsiteY27" fmla="*/ 542052 h 2376487"/>
              <a:gd name="connsiteX28" fmla="*/ 2463800 w 3689350"/>
              <a:gd name="connsiteY28" fmla="*/ 588962 h 2376487"/>
              <a:gd name="connsiteX29" fmla="*/ 3521075 w 3689350"/>
              <a:gd name="connsiteY29" fmla="*/ 976312 h 2376487"/>
              <a:gd name="connsiteX30" fmla="*/ 3689350 w 3689350"/>
              <a:gd name="connsiteY30" fmla="*/ 1512887 h 2376487"/>
              <a:gd name="connsiteX31" fmla="*/ 3638550 w 3689350"/>
              <a:gd name="connsiteY31" fmla="*/ 1976437 h 2376487"/>
              <a:gd name="connsiteX32" fmla="*/ 3270250 w 3689350"/>
              <a:gd name="connsiteY32" fmla="*/ 2332037 h 2376487"/>
              <a:gd name="connsiteX33" fmla="*/ 2222500 w 3689350"/>
              <a:gd name="connsiteY33" fmla="*/ 2376487 h 2376487"/>
              <a:gd name="connsiteX34" fmla="*/ 0 w 3689350"/>
              <a:gd name="connsiteY34" fmla="*/ 2290762 h 2376487"/>
              <a:gd name="connsiteX35" fmla="*/ 12700 w 3689350"/>
              <a:gd name="connsiteY35" fmla="*/ 1417637 h 2376487"/>
              <a:gd name="connsiteX36" fmla="*/ 565150 w 3689350"/>
              <a:gd name="connsiteY36" fmla="*/ 884237 h 2376487"/>
              <a:gd name="connsiteX37" fmla="*/ 754989 w 3689350"/>
              <a:gd name="connsiteY37" fmla="*/ 678838 h 2376487"/>
              <a:gd name="connsiteX38" fmla="*/ 758825 w 3689350"/>
              <a:gd name="connsiteY38" fmla="*/ 671512 h 2376487"/>
              <a:gd name="connsiteX39" fmla="*/ 787400 w 3689350"/>
              <a:gd name="connsiteY39" fmla="*/ 628650 h 2376487"/>
              <a:gd name="connsiteX40" fmla="*/ 801688 w 3689350"/>
              <a:gd name="connsiteY40" fmla="*/ 623887 h 2376487"/>
              <a:gd name="connsiteX41" fmla="*/ 844550 w 3689350"/>
              <a:gd name="connsiteY41" fmla="*/ 595312 h 2376487"/>
              <a:gd name="connsiteX42" fmla="*/ 887413 w 3689350"/>
              <a:gd name="connsiteY42" fmla="*/ 590550 h 2376487"/>
              <a:gd name="connsiteX43" fmla="*/ 906463 w 3689350"/>
              <a:gd name="connsiteY43" fmla="*/ 585787 h 2376487"/>
              <a:gd name="connsiteX44" fmla="*/ 954088 w 3689350"/>
              <a:gd name="connsiteY44" fmla="*/ 566737 h 2376487"/>
              <a:gd name="connsiteX45" fmla="*/ 987425 w 3689350"/>
              <a:gd name="connsiteY45" fmla="*/ 561975 h 2376487"/>
              <a:gd name="connsiteX46" fmla="*/ 1006475 w 3689350"/>
              <a:gd name="connsiteY46" fmla="*/ 557212 h 2376487"/>
              <a:gd name="connsiteX47" fmla="*/ 1035050 w 3689350"/>
              <a:gd name="connsiteY47" fmla="*/ 552450 h 2376487"/>
              <a:gd name="connsiteX48" fmla="*/ 1177925 w 3689350"/>
              <a:gd name="connsiteY48" fmla="*/ 561975 h 2376487"/>
              <a:gd name="connsiteX49" fmla="*/ 1192213 w 3689350"/>
              <a:gd name="connsiteY49" fmla="*/ 566737 h 2376487"/>
              <a:gd name="connsiteX50" fmla="*/ 1216025 w 3689350"/>
              <a:gd name="connsiteY50" fmla="*/ 581025 h 2376487"/>
              <a:gd name="connsiteX51" fmla="*/ 1233714 w 3689350"/>
              <a:gd name="connsiteY51" fmla="*/ 595765 h 2376487"/>
              <a:gd name="connsiteX52" fmla="*/ 1285875 w 3689350"/>
              <a:gd name="connsiteY52" fmla="*/ 627062 h 2376487"/>
              <a:gd name="connsiteX53" fmla="*/ 1363134 w 3689350"/>
              <a:gd name="connsiteY53" fmla="*/ 646377 h 2376487"/>
              <a:gd name="connsiteX54" fmla="*/ 1354138 w 3689350"/>
              <a:gd name="connsiteY54" fmla="*/ 623887 h 2376487"/>
              <a:gd name="connsiteX55" fmla="*/ 1349375 w 3689350"/>
              <a:gd name="connsiteY55" fmla="*/ 533400 h 2376487"/>
              <a:gd name="connsiteX56" fmla="*/ 1358900 w 3689350"/>
              <a:gd name="connsiteY56" fmla="*/ 509587 h 2376487"/>
              <a:gd name="connsiteX57" fmla="*/ 1363663 w 3689350"/>
              <a:gd name="connsiteY57" fmla="*/ 485775 h 2376487"/>
              <a:gd name="connsiteX58" fmla="*/ 1368425 w 3689350"/>
              <a:gd name="connsiteY58" fmla="*/ 466725 h 2376487"/>
              <a:gd name="connsiteX59" fmla="*/ 1377950 w 3689350"/>
              <a:gd name="connsiteY59" fmla="*/ 433387 h 2376487"/>
              <a:gd name="connsiteX60" fmla="*/ 1382713 w 3689350"/>
              <a:gd name="connsiteY60" fmla="*/ 295275 h 2376487"/>
              <a:gd name="connsiteX61" fmla="*/ 1387475 w 3689350"/>
              <a:gd name="connsiteY61" fmla="*/ 276225 h 2376487"/>
              <a:gd name="connsiteX62" fmla="*/ 1406525 w 3689350"/>
              <a:gd name="connsiteY62" fmla="*/ 233362 h 2376487"/>
              <a:gd name="connsiteX63" fmla="*/ 1435100 w 3689350"/>
              <a:gd name="connsiteY63" fmla="*/ 195262 h 2376487"/>
              <a:gd name="connsiteX64" fmla="*/ 1449388 w 3689350"/>
              <a:gd name="connsiteY64" fmla="*/ 185737 h 2376487"/>
              <a:gd name="connsiteX65" fmla="*/ 1463675 w 3689350"/>
              <a:gd name="connsiteY65" fmla="*/ 171450 h 2376487"/>
              <a:gd name="connsiteX66" fmla="*/ 1516063 w 3689350"/>
              <a:gd name="connsiteY66" fmla="*/ 142875 h 2376487"/>
              <a:gd name="connsiteX67" fmla="*/ 1535113 w 3689350"/>
              <a:gd name="connsiteY67" fmla="*/ 123825 h 2376487"/>
              <a:gd name="connsiteX68" fmla="*/ 1592263 w 3689350"/>
              <a:gd name="connsiteY68" fmla="*/ 90487 h 2376487"/>
              <a:gd name="connsiteX69" fmla="*/ 1611313 w 3689350"/>
              <a:gd name="connsiteY69" fmla="*/ 71437 h 2376487"/>
              <a:gd name="connsiteX70" fmla="*/ 1663700 w 3689350"/>
              <a:gd name="connsiteY70" fmla="*/ 42862 h 2376487"/>
              <a:gd name="connsiteX71" fmla="*/ 1720850 w 3689350"/>
              <a:gd name="connsiteY71" fmla="*/ 14287 h 2376487"/>
              <a:gd name="connsiteX72" fmla="*/ 1749425 w 3689350"/>
              <a:gd name="connsiteY72" fmla="*/ 9525 h 237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689350" h="2376487">
                <a:moveTo>
                  <a:pt x="2377658" y="502055"/>
                </a:moveTo>
                <a:lnTo>
                  <a:pt x="2377667" y="502111"/>
                </a:lnTo>
                <a:cubicBezTo>
                  <a:pt x="2377140" y="503951"/>
                  <a:pt x="2376449" y="505025"/>
                  <a:pt x="2377477" y="502465"/>
                </a:cubicBezTo>
                <a:close/>
                <a:moveTo>
                  <a:pt x="1944688" y="0"/>
                </a:moveTo>
                <a:cubicBezTo>
                  <a:pt x="1974850" y="1587"/>
                  <a:pt x="2005053" y="2531"/>
                  <a:pt x="2035175" y="4762"/>
                </a:cubicBezTo>
                <a:cubicBezTo>
                  <a:pt x="2047939" y="5707"/>
                  <a:pt x="2060546" y="8185"/>
                  <a:pt x="2073275" y="9525"/>
                </a:cubicBezTo>
                <a:cubicBezTo>
                  <a:pt x="2090713" y="11361"/>
                  <a:pt x="2108248" y="12238"/>
                  <a:pt x="2125663" y="14287"/>
                </a:cubicBezTo>
                <a:cubicBezTo>
                  <a:pt x="2141711" y="16175"/>
                  <a:pt x="2170439" y="17803"/>
                  <a:pt x="2178050" y="38100"/>
                </a:cubicBezTo>
                <a:cubicBezTo>
                  <a:pt x="2190102" y="70238"/>
                  <a:pt x="2183761" y="90512"/>
                  <a:pt x="2178050" y="119062"/>
                </a:cubicBezTo>
                <a:cubicBezTo>
                  <a:pt x="2171169" y="132824"/>
                  <a:pt x="2160681" y="151555"/>
                  <a:pt x="2159000" y="166687"/>
                </a:cubicBezTo>
                <a:cubicBezTo>
                  <a:pt x="2158061" y="175137"/>
                  <a:pt x="2169543" y="189644"/>
                  <a:pt x="2173288" y="195262"/>
                </a:cubicBezTo>
                <a:cubicBezTo>
                  <a:pt x="2193482" y="208725"/>
                  <a:pt x="2185015" y="199668"/>
                  <a:pt x="2197100" y="223837"/>
                </a:cubicBezTo>
                <a:cubicBezTo>
                  <a:pt x="2203124" y="235885"/>
                  <a:pt x="2216664" y="242400"/>
                  <a:pt x="2225675" y="252412"/>
                </a:cubicBezTo>
                <a:cubicBezTo>
                  <a:pt x="2230985" y="258312"/>
                  <a:pt x="2235200" y="265112"/>
                  <a:pt x="2239963" y="271462"/>
                </a:cubicBezTo>
                <a:lnTo>
                  <a:pt x="2259013" y="280987"/>
                </a:lnTo>
                <a:cubicBezTo>
                  <a:pt x="2280073" y="291517"/>
                  <a:pt x="2285898" y="314015"/>
                  <a:pt x="2292350" y="333375"/>
                </a:cubicBezTo>
                <a:cubicBezTo>
                  <a:pt x="2316218" y="345309"/>
                  <a:pt x="2310551" y="343598"/>
                  <a:pt x="2339975" y="352425"/>
                </a:cubicBezTo>
                <a:cubicBezTo>
                  <a:pt x="2364953" y="359918"/>
                  <a:pt x="2353251" y="352382"/>
                  <a:pt x="2373313" y="366712"/>
                </a:cubicBezTo>
                <a:cubicBezTo>
                  <a:pt x="2384880" y="374974"/>
                  <a:pt x="2397125" y="379185"/>
                  <a:pt x="2397125" y="395287"/>
                </a:cubicBezTo>
                <a:cubicBezTo>
                  <a:pt x="2397125" y="403382"/>
                  <a:pt x="2393257" y="411055"/>
                  <a:pt x="2392363" y="419100"/>
                </a:cubicBezTo>
                <a:cubicBezTo>
                  <a:pt x="2390077" y="439672"/>
                  <a:pt x="2389188" y="460375"/>
                  <a:pt x="2387600" y="481012"/>
                </a:cubicBezTo>
                <a:cubicBezTo>
                  <a:pt x="2384426" y="487361"/>
                  <a:pt x="2382152" y="492084"/>
                  <a:pt x="2380543" y="495540"/>
                </a:cubicBezTo>
                <a:lnTo>
                  <a:pt x="2377658" y="502055"/>
                </a:lnTo>
                <a:lnTo>
                  <a:pt x="2376871" y="497161"/>
                </a:lnTo>
                <a:cubicBezTo>
                  <a:pt x="2375185" y="496657"/>
                  <a:pt x="2371452" y="498256"/>
                  <a:pt x="2363788" y="504825"/>
                </a:cubicBezTo>
                <a:cubicBezTo>
                  <a:pt x="2356070" y="511440"/>
                  <a:pt x="2349500" y="522287"/>
                  <a:pt x="2344738" y="528637"/>
                </a:cubicBezTo>
                <a:cubicBezTo>
                  <a:pt x="2342357" y="531812"/>
                  <a:pt x="2341977" y="534634"/>
                  <a:pt x="2341192" y="537037"/>
                </a:cubicBezTo>
                <a:lnTo>
                  <a:pt x="2336100" y="542052"/>
                </a:lnTo>
                <a:lnTo>
                  <a:pt x="2463800" y="588962"/>
                </a:lnTo>
                <a:lnTo>
                  <a:pt x="3521075" y="976312"/>
                </a:lnTo>
                <a:lnTo>
                  <a:pt x="3689350" y="1512887"/>
                </a:lnTo>
                <a:lnTo>
                  <a:pt x="3638550" y="1976437"/>
                </a:lnTo>
                <a:lnTo>
                  <a:pt x="3270250" y="2332037"/>
                </a:lnTo>
                <a:lnTo>
                  <a:pt x="2222500" y="2376487"/>
                </a:lnTo>
                <a:lnTo>
                  <a:pt x="0" y="2290762"/>
                </a:lnTo>
                <a:lnTo>
                  <a:pt x="12700" y="1417637"/>
                </a:lnTo>
                <a:lnTo>
                  <a:pt x="565150" y="884237"/>
                </a:lnTo>
                <a:lnTo>
                  <a:pt x="754989" y="678838"/>
                </a:lnTo>
                <a:lnTo>
                  <a:pt x="758825" y="671512"/>
                </a:lnTo>
                <a:cubicBezTo>
                  <a:pt x="771377" y="646407"/>
                  <a:pt x="762629" y="646344"/>
                  <a:pt x="787400" y="628650"/>
                </a:cubicBezTo>
                <a:cubicBezTo>
                  <a:pt x="791485" y="625732"/>
                  <a:pt x="797352" y="626417"/>
                  <a:pt x="801688" y="623887"/>
                </a:cubicBezTo>
                <a:cubicBezTo>
                  <a:pt x="816520" y="615235"/>
                  <a:pt x="827484" y="597208"/>
                  <a:pt x="844550" y="595312"/>
                </a:cubicBezTo>
                <a:lnTo>
                  <a:pt x="887413" y="590550"/>
                </a:lnTo>
                <a:cubicBezTo>
                  <a:pt x="893763" y="588962"/>
                  <a:pt x="900299" y="587989"/>
                  <a:pt x="906463" y="585787"/>
                </a:cubicBezTo>
                <a:cubicBezTo>
                  <a:pt x="922565" y="580036"/>
                  <a:pt x="937162" y="569155"/>
                  <a:pt x="954088" y="566737"/>
                </a:cubicBezTo>
                <a:cubicBezTo>
                  <a:pt x="965200" y="565150"/>
                  <a:pt x="976381" y="563983"/>
                  <a:pt x="987425" y="561975"/>
                </a:cubicBezTo>
                <a:cubicBezTo>
                  <a:pt x="993865" y="560804"/>
                  <a:pt x="1000057" y="558496"/>
                  <a:pt x="1006475" y="557212"/>
                </a:cubicBezTo>
                <a:cubicBezTo>
                  <a:pt x="1015944" y="555318"/>
                  <a:pt x="1025525" y="554037"/>
                  <a:pt x="1035050" y="552450"/>
                </a:cubicBezTo>
                <a:cubicBezTo>
                  <a:pt x="1082675" y="555625"/>
                  <a:pt x="1130390" y="557654"/>
                  <a:pt x="1177925" y="561975"/>
                </a:cubicBezTo>
                <a:cubicBezTo>
                  <a:pt x="1182925" y="562429"/>
                  <a:pt x="1187723" y="564492"/>
                  <a:pt x="1192213" y="566737"/>
                </a:cubicBezTo>
                <a:cubicBezTo>
                  <a:pt x="1200492" y="570877"/>
                  <a:pt x="1208539" y="575581"/>
                  <a:pt x="1216025" y="581025"/>
                </a:cubicBezTo>
                <a:lnTo>
                  <a:pt x="1233714" y="595765"/>
                </a:lnTo>
                <a:lnTo>
                  <a:pt x="1285875" y="627062"/>
                </a:lnTo>
                <a:lnTo>
                  <a:pt x="1363134" y="646377"/>
                </a:lnTo>
                <a:lnTo>
                  <a:pt x="1354138" y="623887"/>
                </a:lnTo>
                <a:cubicBezTo>
                  <a:pt x="1350392" y="593916"/>
                  <a:pt x="1350963" y="563562"/>
                  <a:pt x="1349375" y="533400"/>
                </a:cubicBezTo>
                <a:cubicBezTo>
                  <a:pt x="1352550" y="525462"/>
                  <a:pt x="1356443" y="517776"/>
                  <a:pt x="1358900" y="509587"/>
                </a:cubicBezTo>
                <a:cubicBezTo>
                  <a:pt x="1361226" y="501834"/>
                  <a:pt x="1361907" y="493677"/>
                  <a:pt x="1363663" y="485775"/>
                </a:cubicBezTo>
                <a:cubicBezTo>
                  <a:pt x="1365083" y="479385"/>
                  <a:pt x="1366627" y="473019"/>
                  <a:pt x="1368425" y="466725"/>
                </a:cubicBezTo>
                <a:cubicBezTo>
                  <a:pt x="1371111" y="457323"/>
                  <a:pt x="1377377" y="442841"/>
                  <a:pt x="1377950" y="433387"/>
                </a:cubicBezTo>
                <a:cubicBezTo>
                  <a:pt x="1380737" y="387407"/>
                  <a:pt x="1381125" y="341312"/>
                  <a:pt x="1382713" y="295275"/>
                </a:cubicBezTo>
                <a:cubicBezTo>
                  <a:pt x="1384300" y="288925"/>
                  <a:pt x="1385405" y="282435"/>
                  <a:pt x="1387475" y="276225"/>
                </a:cubicBezTo>
                <a:cubicBezTo>
                  <a:pt x="1393556" y="257982"/>
                  <a:pt x="1398227" y="249959"/>
                  <a:pt x="1406525" y="233362"/>
                </a:cubicBezTo>
                <a:cubicBezTo>
                  <a:pt x="1413625" y="219163"/>
                  <a:pt x="1425575" y="207962"/>
                  <a:pt x="1435100" y="195262"/>
                </a:cubicBezTo>
                <a:cubicBezTo>
                  <a:pt x="1439863" y="192087"/>
                  <a:pt x="1444991" y="189401"/>
                  <a:pt x="1449388" y="185737"/>
                </a:cubicBezTo>
                <a:cubicBezTo>
                  <a:pt x="1454562" y="181425"/>
                  <a:pt x="1458071" y="175186"/>
                  <a:pt x="1463675" y="171450"/>
                </a:cubicBezTo>
                <a:cubicBezTo>
                  <a:pt x="1495160" y="150460"/>
                  <a:pt x="1487786" y="164868"/>
                  <a:pt x="1516063" y="142875"/>
                </a:cubicBezTo>
                <a:cubicBezTo>
                  <a:pt x="1523152" y="137362"/>
                  <a:pt x="1528101" y="129435"/>
                  <a:pt x="1535113" y="123825"/>
                </a:cubicBezTo>
                <a:cubicBezTo>
                  <a:pt x="1606082" y="67050"/>
                  <a:pt x="1522254" y="139494"/>
                  <a:pt x="1592263" y="90487"/>
                </a:cubicBezTo>
                <a:cubicBezTo>
                  <a:pt x="1599620" y="85337"/>
                  <a:pt x="1604224" y="76950"/>
                  <a:pt x="1611313" y="71437"/>
                </a:cubicBezTo>
                <a:cubicBezTo>
                  <a:pt x="1627862" y="58566"/>
                  <a:pt x="1645708" y="53358"/>
                  <a:pt x="1663700" y="42862"/>
                </a:cubicBezTo>
                <a:cubicBezTo>
                  <a:pt x="1698618" y="22493"/>
                  <a:pt x="1683178" y="23705"/>
                  <a:pt x="1720850" y="14287"/>
                </a:cubicBezTo>
                <a:cubicBezTo>
                  <a:pt x="1730218" y="11945"/>
                  <a:pt x="1739788" y="10140"/>
                  <a:pt x="1749425" y="9525"/>
                </a:cubicBezTo>
                <a:close/>
              </a:path>
            </a:pathLst>
          </a:custGeom>
          <a:effectLst>
            <a:softEdge rad="330200"/>
          </a:effectLst>
        </p:spPr>
      </p:pic>
      <p:pic>
        <p:nvPicPr>
          <p:cNvPr id="12" name="图片 11" descr="图片包含 游戏机, 日落&#10;&#10;描述已自动生成">
            <a:extLst>
              <a:ext uri="{FF2B5EF4-FFF2-40B4-BE49-F238E27FC236}">
                <a16:creationId xmlns:a16="http://schemas.microsoft.com/office/drawing/2014/main" id="{73914B57-48B1-821F-CDAD-7A3F15B2EA9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0698" y="1029683"/>
            <a:ext cx="4993205" cy="3777931"/>
          </a:xfrm>
          <a:custGeom>
            <a:avLst/>
            <a:gdLst>
              <a:gd name="connsiteX0" fmla="*/ 2820956 w 4993205"/>
              <a:gd name="connsiteY0" fmla="*/ 396209 h 3777931"/>
              <a:gd name="connsiteX1" fmla="*/ 2820964 w 4993205"/>
              <a:gd name="connsiteY1" fmla="*/ 396253 h 3777931"/>
              <a:gd name="connsiteX2" fmla="*/ 2820813 w 4993205"/>
              <a:gd name="connsiteY2" fmla="*/ 396532 h 3777931"/>
              <a:gd name="connsiteX3" fmla="*/ 2479268 w 4993205"/>
              <a:gd name="connsiteY3" fmla="*/ 0 h 3777931"/>
              <a:gd name="connsiteX4" fmla="*/ 2550678 w 4993205"/>
              <a:gd name="connsiteY4" fmla="*/ 3759 h 3777931"/>
              <a:gd name="connsiteX5" fmla="*/ 2580745 w 4993205"/>
              <a:gd name="connsiteY5" fmla="*/ 7518 h 3777931"/>
              <a:gd name="connsiteX6" fmla="*/ 2622088 w 4993205"/>
              <a:gd name="connsiteY6" fmla="*/ 11275 h 3777931"/>
              <a:gd name="connsiteX7" fmla="*/ 2663431 w 4993205"/>
              <a:gd name="connsiteY7" fmla="*/ 30068 h 3777931"/>
              <a:gd name="connsiteX8" fmla="*/ 2663431 w 4993205"/>
              <a:gd name="connsiteY8" fmla="*/ 93960 h 3777931"/>
              <a:gd name="connsiteX9" fmla="*/ 2648397 w 4993205"/>
              <a:gd name="connsiteY9" fmla="*/ 131545 h 3777931"/>
              <a:gd name="connsiteX10" fmla="*/ 2659673 w 4993205"/>
              <a:gd name="connsiteY10" fmla="*/ 154096 h 3777931"/>
              <a:gd name="connsiteX11" fmla="*/ 2678464 w 4993205"/>
              <a:gd name="connsiteY11" fmla="*/ 176647 h 3777931"/>
              <a:gd name="connsiteX12" fmla="*/ 2701016 w 4993205"/>
              <a:gd name="connsiteY12" fmla="*/ 199197 h 3777931"/>
              <a:gd name="connsiteX13" fmla="*/ 2712291 w 4993205"/>
              <a:gd name="connsiteY13" fmla="*/ 214231 h 3777931"/>
              <a:gd name="connsiteX14" fmla="*/ 2727325 w 4993205"/>
              <a:gd name="connsiteY14" fmla="*/ 221748 h 3777931"/>
              <a:gd name="connsiteX15" fmla="*/ 2753633 w 4993205"/>
              <a:gd name="connsiteY15" fmla="*/ 263091 h 3777931"/>
              <a:gd name="connsiteX16" fmla="*/ 2791217 w 4993205"/>
              <a:gd name="connsiteY16" fmla="*/ 278125 h 3777931"/>
              <a:gd name="connsiteX17" fmla="*/ 2817527 w 4993205"/>
              <a:gd name="connsiteY17" fmla="*/ 289399 h 3777931"/>
              <a:gd name="connsiteX18" fmla="*/ 2836319 w 4993205"/>
              <a:gd name="connsiteY18" fmla="*/ 311951 h 3777931"/>
              <a:gd name="connsiteX19" fmla="*/ 2832561 w 4993205"/>
              <a:gd name="connsiteY19" fmla="*/ 330743 h 3777931"/>
              <a:gd name="connsiteX20" fmla="*/ 2828802 w 4993205"/>
              <a:gd name="connsiteY20" fmla="*/ 379602 h 3777931"/>
              <a:gd name="connsiteX21" fmla="*/ 2823233 w 4993205"/>
              <a:gd name="connsiteY21" fmla="*/ 391067 h 3777931"/>
              <a:gd name="connsiteX22" fmla="*/ 2820956 w 4993205"/>
              <a:gd name="connsiteY22" fmla="*/ 396209 h 3777931"/>
              <a:gd name="connsiteX23" fmla="*/ 2820336 w 4993205"/>
              <a:gd name="connsiteY23" fmla="*/ 392346 h 3777931"/>
              <a:gd name="connsiteX24" fmla="*/ 2810011 w 4993205"/>
              <a:gd name="connsiteY24" fmla="*/ 398395 h 3777931"/>
              <a:gd name="connsiteX25" fmla="*/ 2805880 w 4993205"/>
              <a:gd name="connsiteY25" fmla="*/ 403559 h 3777931"/>
              <a:gd name="connsiteX26" fmla="*/ 2999756 w 4993205"/>
              <a:gd name="connsiteY26" fmla="*/ 433147 h 3777931"/>
              <a:gd name="connsiteX27" fmla="*/ 4993205 w 4993205"/>
              <a:gd name="connsiteY27" fmla="*/ 2879028 h 3777931"/>
              <a:gd name="connsiteX28" fmla="*/ 4914606 w 4993205"/>
              <a:gd name="connsiteY28" fmla="*/ 3502968 h 3777931"/>
              <a:gd name="connsiteX29" fmla="*/ 4909444 w 4993205"/>
              <a:gd name="connsiteY29" fmla="*/ 3518879 h 3777931"/>
              <a:gd name="connsiteX30" fmla="*/ 4548570 w 4993205"/>
              <a:gd name="connsiteY30" fmla="*/ 3505756 h 3777931"/>
              <a:gd name="connsiteX31" fmla="*/ 4406945 w 4993205"/>
              <a:gd name="connsiteY31" fmla="*/ 3461871 h 3777931"/>
              <a:gd name="connsiteX32" fmla="*/ 2650009 w 4993205"/>
              <a:gd name="connsiteY32" fmla="*/ 3246831 h 3777931"/>
              <a:gd name="connsiteX33" fmla="*/ 221302 w 4993205"/>
              <a:gd name="connsiteY33" fmla="*/ 3739664 h 3777931"/>
              <a:gd name="connsiteX34" fmla="*/ 167233 w 4993205"/>
              <a:gd name="connsiteY34" fmla="*/ 3777931 h 3777931"/>
              <a:gd name="connsiteX35" fmla="*/ 121535 w 4993205"/>
              <a:gd name="connsiteY35" fmla="*/ 3650680 h 3777931"/>
              <a:gd name="connsiteX36" fmla="*/ 0 w 4993205"/>
              <a:gd name="connsiteY36" fmla="*/ 2879028 h 3777931"/>
              <a:gd name="connsiteX37" fmla="*/ 1306574 w 4993205"/>
              <a:gd name="connsiteY37" fmla="*/ 683753 h 3777931"/>
              <a:gd name="connsiteX38" fmla="*/ 1503246 w 4993205"/>
              <a:gd name="connsiteY38" fmla="*/ 589009 h 3777931"/>
              <a:gd name="connsiteX39" fmla="*/ 1513349 w 4993205"/>
              <a:gd name="connsiteY39" fmla="*/ 578800 h 3777931"/>
              <a:gd name="connsiteX40" fmla="*/ 1532142 w 4993205"/>
              <a:gd name="connsiteY40" fmla="*/ 552490 h 3777931"/>
              <a:gd name="connsiteX41" fmla="*/ 1543416 w 4993205"/>
              <a:gd name="connsiteY41" fmla="*/ 529940 h 3777931"/>
              <a:gd name="connsiteX42" fmla="*/ 1565967 w 4993205"/>
              <a:gd name="connsiteY42" fmla="*/ 496114 h 3777931"/>
              <a:gd name="connsiteX43" fmla="*/ 1577242 w 4993205"/>
              <a:gd name="connsiteY43" fmla="*/ 492355 h 3777931"/>
              <a:gd name="connsiteX44" fmla="*/ 1611068 w 4993205"/>
              <a:gd name="connsiteY44" fmla="*/ 469805 h 3777931"/>
              <a:gd name="connsiteX45" fmla="*/ 1644895 w 4993205"/>
              <a:gd name="connsiteY45" fmla="*/ 466047 h 3777931"/>
              <a:gd name="connsiteX46" fmla="*/ 1659928 w 4993205"/>
              <a:gd name="connsiteY46" fmla="*/ 462287 h 3777931"/>
              <a:gd name="connsiteX47" fmla="*/ 1697512 w 4993205"/>
              <a:gd name="connsiteY47" fmla="*/ 447254 h 3777931"/>
              <a:gd name="connsiteX48" fmla="*/ 1723821 w 4993205"/>
              <a:gd name="connsiteY48" fmla="*/ 443496 h 3777931"/>
              <a:gd name="connsiteX49" fmla="*/ 1738855 w 4993205"/>
              <a:gd name="connsiteY49" fmla="*/ 439737 h 3777931"/>
              <a:gd name="connsiteX50" fmla="*/ 1761406 w 4993205"/>
              <a:gd name="connsiteY50" fmla="*/ 435979 h 3777931"/>
              <a:gd name="connsiteX51" fmla="*/ 1874159 w 4993205"/>
              <a:gd name="connsiteY51" fmla="*/ 443496 h 3777931"/>
              <a:gd name="connsiteX52" fmla="*/ 1885435 w 4993205"/>
              <a:gd name="connsiteY52" fmla="*/ 447254 h 3777931"/>
              <a:gd name="connsiteX53" fmla="*/ 1901379 w 4993205"/>
              <a:gd name="connsiteY53" fmla="*/ 456821 h 3777931"/>
              <a:gd name="connsiteX54" fmla="*/ 1993450 w 4993205"/>
              <a:gd name="connsiteY54" fmla="*/ 433147 h 3777931"/>
              <a:gd name="connsiteX55" fmla="*/ 2009972 w 4993205"/>
              <a:gd name="connsiteY55" fmla="*/ 430626 h 3777931"/>
              <a:gd name="connsiteX56" fmla="*/ 2009463 w 4993205"/>
              <a:gd name="connsiteY56" fmla="*/ 420946 h 3777931"/>
              <a:gd name="connsiteX57" fmla="*/ 2016979 w 4993205"/>
              <a:gd name="connsiteY57" fmla="*/ 402154 h 3777931"/>
              <a:gd name="connsiteX58" fmla="*/ 2020738 w 4993205"/>
              <a:gd name="connsiteY58" fmla="*/ 383361 h 3777931"/>
              <a:gd name="connsiteX59" fmla="*/ 2024497 w 4993205"/>
              <a:gd name="connsiteY59" fmla="*/ 368327 h 3777931"/>
              <a:gd name="connsiteX60" fmla="*/ 2032013 w 4993205"/>
              <a:gd name="connsiteY60" fmla="*/ 342018 h 3777931"/>
              <a:gd name="connsiteX61" fmla="*/ 2035772 w 4993205"/>
              <a:gd name="connsiteY61" fmla="*/ 233023 h 3777931"/>
              <a:gd name="connsiteX62" fmla="*/ 2039531 w 4993205"/>
              <a:gd name="connsiteY62" fmla="*/ 217989 h 3777931"/>
              <a:gd name="connsiteX63" fmla="*/ 2054564 w 4993205"/>
              <a:gd name="connsiteY63" fmla="*/ 184163 h 3777931"/>
              <a:gd name="connsiteX64" fmla="*/ 2077114 w 4993205"/>
              <a:gd name="connsiteY64" fmla="*/ 154096 h 3777931"/>
              <a:gd name="connsiteX65" fmla="*/ 2088391 w 4993205"/>
              <a:gd name="connsiteY65" fmla="*/ 146579 h 3777931"/>
              <a:gd name="connsiteX66" fmla="*/ 2099666 w 4993205"/>
              <a:gd name="connsiteY66" fmla="*/ 135304 h 3777931"/>
              <a:gd name="connsiteX67" fmla="*/ 2141008 w 4993205"/>
              <a:gd name="connsiteY67" fmla="*/ 112754 h 3777931"/>
              <a:gd name="connsiteX68" fmla="*/ 2156042 w 4993205"/>
              <a:gd name="connsiteY68" fmla="*/ 97719 h 3777931"/>
              <a:gd name="connsiteX69" fmla="*/ 2201143 w 4993205"/>
              <a:gd name="connsiteY69" fmla="*/ 71410 h 3777931"/>
              <a:gd name="connsiteX70" fmla="*/ 2216177 w 4993205"/>
              <a:gd name="connsiteY70" fmla="*/ 56377 h 3777931"/>
              <a:gd name="connsiteX71" fmla="*/ 2257520 w 4993205"/>
              <a:gd name="connsiteY71" fmla="*/ 33825 h 3777931"/>
              <a:gd name="connsiteX72" fmla="*/ 2302621 w 4993205"/>
              <a:gd name="connsiteY72" fmla="*/ 11275 h 3777931"/>
              <a:gd name="connsiteX73" fmla="*/ 2325171 w 4993205"/>
              <a:gd name="connsiteY73" fmla="*/ 7518 h 3777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993205" h="3777931">
                <a:moveTo>
                  <a:pt x="2820956" y="396209"/>
                </a:moveTo>
                <a:lnTo>
                  <a:pt x="2820964" y="396253"/>
                </a:lnTo>
                <a:cubicBezTo>
                  <a:pt x="2820547" y="397705"/>
                  <a:pt x="2820002" y="398552"/>
                  <a:pt x="2820813" y="396532"/>
                </a:cubicBezTo>
                <a:close/>
                <a:moveTo>
                  <a:pt x="2479268" y="0"/>
                </a:moveTo>
                <a:cubicBezTo>
                  <a:pt x="2503070" y="1253"/>
                  <a:pt x="2526907" y="1997"/>
                  <a:pt x="2550678" y="3759"/>
                </a:cubicBezTo>
                <a:cubicBezTo>
                  <a:pt x="2560751" y="4504"/>
                  <a:pt x="2570700" y="6460"/>
                  <a:pt x="2580745" y="7518"/>
                </a:cubicBezTo>
                <a:cubicBezTo>
                  <a:pt x="2594506" y="8966"/>
                  <a:pt x="2608345" y="9658"/>
                  <a:pt x="2622088" y="11275"/>
                </a:cubicBezTo>
                <a:cubicBezTo>
                  <a:pt x="2634753" y="12765"/>
                  <a:pt x="2657424" y="14050"/>
                  <a:pt x="2663431" y="30068"/>
                </a:cubicBezTo>
                <a:cubicBezTo>
                  <a:pt x="2672942" y="55430"/>
                  <a:pt x="2667938" y="71429"/>
                  <a:pt x="2663431" y="93960"/>
                </a:cubicBezTo>
                <a:cubicBezTo>
                  <a:pt x="2658001" y="104822"/>
                  <a:pt x="2649724" y="119604"/>
                  <a:pt x="2648397" y="131545"/>
                </a:cubicBezTo>
                <a:cubicBezTo>
                  <a:pt x="2647656" y="138214"/>
                  <a:pt x="2656717" y="149662"/>
                  <a:pt x="2659673" y="154096"/>
                </a:cubicBezTo>
                <a:cubicBezTo>
                  <a:pt x="2675609" y="164721"/>
                  <a:pt x="2668928" y="157573"/>
                  <a:pt x="2678464" y="176647"/>
                </a:cubicBezTo>
                <a:cubicBezTo>
                  <a:pt x="2683218" y="186154"/>
                  <a:pt x="2693904" y="191296"/>
                  <a:pt x="2701016" y="199197"/>
                </a:cubicBezTo>
                <a:cubicBezTo>
                  <a:pt x="2705205" y="203853"/>
                  <a:pt x="2708532" y="209219"/>
                  <a:pt x="2712291" y="214231"/>
                </a:cubicBezTo>
                <a:lnTo>
                  <a:pt x="2727325" y="221748"/>
                </a:lnTo>
                <a:cubicBezTo>
                  <a:pt x="2743944" y="230057"/>
                  <a:pt x="2748542" y="247813"/>
                  <a:pt x="2753633" y="263091"/>
                </a:cubicBezTo>
                <a:cubicBezTo>
                  <a:pt x="2772469" y="272509"/>
                  <a:pt x="2767997" y="271159"/>
                  <a:pt x="2791217" y="278125"/>
                </a:cubicBezTo>
                <a:cubicBezTo>
                  <a:pt x="2810930" y="284038"/>
                  <a:pt x="2801695" y="278091"/>
                  <a:pt x="2817527" y="289399"/>
                </a:cubicBezTo>
                <a:cubicBezTo>
                  <a:pt x="2826656" y="295920"/>
                  <a:pt x="2836319" y="299243"/>
                  <a:pt x="2836319" y="311951"/>
                </a:cubicBezTo>
                <a:cubicBezTo>
                  <a:pt x="2836319" y="318338"/>
                  <a:pt x="2833266" y="324394"/>
                  <a:pt x="2832561" y="330743"/>
                </a:cubicBezTo>
                <a:cubicBezTo>
                  <a:pt x="2830757" y="346978"/>
                  <a:pt x="2830055" y="363316"/>
                  <a:pt x="2828802" y="379602"/>
                </a:cubicBezTo>
                <a:cubicBezTo>
                  <a:pt x="2826297" y="384612"/>
                  <a:pt x="2824503" y="388340"/>
                  <a:pt x="2823233" y="391067"/>
                </a:cubicBezTo>
                <a:lnTo>
                  <a:pt x="2820956" y="396209"/>
                </a:lnTo>
                <a:lnTo>
                  <a:pt x="2820336" y="392346"/>
                </a:lnTo>
                <a:cubicBezTo>
                  <a:pt x="2819005" y="391949"/>
                  <a:pt x="2816058" y="393210"/>
                  <a:pt x="2810011" y="398395"/>
                </a:cubicBezTo>
                <a:lnTo>
                  <a:pt x="2805880" y="403559"/>
                </a:lnTo>
                <a:lnTo>
                  <a:pt x="2999756" y="433147"/>
                </a:lnTo>
                <a:cubicBezTo>
                  <a:pt x="4137415" y="665946"/>
                  <a:pt x="4993205" y="1672547"/>
                  <a:pt x="4993205" y="2879028"/>
                </a:cubicBezTo>
                <a:cubicBezTo>
                  <a:pt x="4993205" y="3094471"/>
                  <a:pt x="4965916" y="3303541"/>
                  <a:pt x="4914606" y="3502968"/>
                </a:cubicBezTo>
                <a:lnTo>
                  <a:pt x="4909444" y="3518879"/>
                </a:lnTo>
                <a:lnTo>
                  <a:pt x="4548570" y="3505756"/>
                </a:lnTo>
                <a:lnTo>
                  <a:pt x="4406945" y="3461871"/>
                </a:lnTo>
                <a:cubicBezTo>
                  <a:pt x="3929496" y="3327531"/>
                  <a:pt x="3317394" y="3246831"/>
                  <a:pt x="2650009" y="3246831"/>
                </a:cubicBezTo>
                <a:cubicBezTo>
                  <a:pt x="1601261" y="3246831"/>
                  <a:pt x="689029" y="3446111"/>
                  <a:pt x="221302" y="3739664"/>
                </a:cubicBezTo>
                <a:lnTo>
                  <a:pt x="167233" y="3777931"/>
                </a:lnTo>
                <a:lnTo>
                  <a:pt x="121535" y="3650680"/>
                </a:lnTo>
                <a:cubicBezTo>
                  <a:pt x="42639" y="3407677"/>
                  <a:pt x="0" y="3148332"/>
                  <a:pt x="0" y="2879028"/>
                </a:cubicBezTo>
                <a:cubicBezTo>
                  <a:pt x="0" y="1931079"/>
                  <a:pt x="528319" y="1106525"/>
                  <a:pt x="1306574" y="683753"/>
                </a:cubicBezTo>
                <a:lnTo>
                  <a:pt x="1503246" y="589009"/>
                </a:lnTo>
                <a:lnTo>
                  <a:pt x="1513349" y="578800"/>
                </a:lnTo>
                <a:cubicBezTo>
                  <a:pt x="1519708" y="571592"/>
                  <a:pt x="1526649" y="560728"/>
                  <a:pt x="1532142" y="552490"/>
                </a:cubicBezTo>
                <a:cubicBezTo>
                  <a:pt x="1541586" y="524154"/>
                  <a:pt x="1528846" y="559080"/>
                  <a:pt x="1543416" y="529940"/>
                </a:cubicBezTo>
                <a:cubicBezTo>
                  <a:pt x="1553322" y="510127"/>
                  <a:pt x="1546419" y="510078"/>
                  <a:pt x="1565967" y="496114"/>
                </a:cubicBezTo>
                <a:cubicBezTo>
                  <a:pt x="1569190" y="493811"/>
                  <a:pt x="1573820" y="494352"/>
                  <a:pt x="1577242" y="492355"/>
                </a:cubicBezTo>
                <a:cubicBezTo>
                  <a:pt x="1588948" y="485527"/>
                  <a:pt x="1597600" y="471301"/>
                  <a:pt x="1611068" y="469805"/>
                </a:cubicBezTo>
                <a:lnTo>
                  <a:pt x="1644895" y="466047"/>
                </a:lnTo>
                <a:cubicBezTo>
                  <a:pt x="1649906" y="464794"/>
                  <a:pt x="1655064" y="464026"/>
                  <a:pt x="1659928" y="462287"/>
                </a:cubicBezTo>
                <a:cubicBezTo>
                  <a:pt x="1672635" y="457749"/>
                  <a:pt x="1684155" y="449162"/>
                  <a:pt x="1697512" y="447254"/>
                </a:cubicBezTo>
                <a:cubicBezTo>
                  <a:pt x="1706282" y="446001"/>
                  <a:pt x="1715105" y="445081"/>
                  <a:pt x="1723821" y="443496"/>
                </a:cubicBezTo>
                <a:cubicBezTo>
                  <a:pt x="1728903" y="442572"/>
                  <a:pt x="1733791" y="440750"/>
                  <a:pt x="1738855" y="439737"/>
                </a:cubicBezTo>
                <a:cubicBezTo>
                  <a:pt x="1746328" y="438243"/>
                  <a:pt x="1753889" y="437231"/>
                  <a:pt x="1761406" y="435979"/>
                </a:cubicBezTo>
                <a:cubicBezTo>
                  <a:pt x="1798990" y="438485"/>
                  <a:pt x="1836646" y="440086"/>
                  <a:pt x="1874159" y="443496"/>
                </a:cubicBezTo>
                <a:cubicBezTo>
                  <a:pt x="1878104" y="443855"/>
                  <a:pt x="1881892" y="445483"/>
                  <a:pt x="1885435" y="447254"/>
                </a:cubicBezTo>
                <a:lnTo>
                  <a:pt x="1901379" y="456821"/>
                </a:lnTo>
                <a:lnTo>
                  <a:pt x="1993450" y="433147"/>
                </a:lnTo>
                <a:lnTo>
                  <a:pt x="2009972" y="430626"/>
                </a:lnTo>
                <a:lnTo>
                  <a:pt x="2009463" y="420946"/>
                </a:lnTo>
                <a:cubicBezTo>
                  <a:pt x="2011968" y="414681"/>
                  <a:pt x="2015041" y="408616"/>
                  <a:pt x="2016979" y="402154"/>
                </a:cubicBezTo>
                <a:cubicBezTo>
                  <a:pt x="2018815" y="396034"/>
                  <a:pt x="2019353" y="389597"/>
                  <a:pt x="2020738" y="383361"/>
                </a:cubicBezTo>
                <a:cubicBezTo>
                  <a:pt x="2021859" y="378318"/>
                  <a:pt x="2023077" y="373294"/>
                  <a:pt x="2024497" y="368327"/>
                </a:cubicBezTo>
                <a:cubicBezTo>
                  <a:pt x="2026616" y="360907"/>
                  <a:pt x="2031561" y="349478"/>
                  <a:pt x="2032013" y="342018"/>
                </a:cubicBezTo>
                <a:cubicBezTo>
                  <a:pt x="2034212" y="305732"/>
                  <a:pt x="2034519" y="269354"/>
                  <a:pt x="2035772" y="233023"/>
                </a:cubicBezTo>
                <a:cubicBezTo>
                  <a:pt x="2037024" y="228012"/>
                  <a:pt x="2037897" y="222890"/>
                  <a:pt x="2039531" y="217989"/>
                </a:cubicBezTo>
                <a:cubicBezTo>
                  <a:pt x="2044329" y="203593"/>
                  <a:pt x="2048015" y="197261"/>
                  <a:pt x="2054564" y="184163"/>
                </a:cubicBezTo>
                <a:cubicBezTo>
                  <a:pt x="2060168" y="172958"/>
                  <a:pt x="2069598" y="164118"/>
                  <a:pt x="2077114" y="154096"/>
                </a:cubicBezTo>
                <a:cubicBezTo>
                  <a:pt x="2080873" y="151591"/>
                  <a:pt x="2084921" y="149471"/>
                  <a:pt x="2088391" y="146579"/>
                </a:cubicBezTo>
                <a:cubicBezTo>
                  <a:pt x="2092473" y="143177"/>
                  <a:pt x="2095243" y="138252"/>
                  <a:pt x="2099666" y="135304"/>
                </a:cubicBezTo>
                <a:cubicBezTo>
                  <a:pt x="2124513" y="118740"/>
                  <a:pt x="2118693" y="130110"/>
                  <a:pt x="2141008" y="112754"/>
                </a:cubicBezTo>
                <a:cubicBezTo>
                  <a:pt x="2146603" y="108402"/>
                  <a:pt x="2150509" y="102147"/>
                  <a:pt x="2156042" y="97719"/>
                </a:cubicBezTo>
                <a:cubicBezTo>
                  <a:pt x="2212049" y="52915"/>
                  <a:pt x="2145894" y="110085"/>
                  <a:pt x="2201143" y="71410"/>
                </a:cubicBezTo>
                <a:cubicBezTo>
                  <a:pt x="2206950" y="67346"/>
                  <a:pt x="2210582" y="60727"/>
                  <a:pt x="2216177" y="56377"/>
                </a:cubicBezTo>
                <a:cubicBezTo>
                  <a:pt x="2229238" y="46219"/>
                  <a:pt x="2243321" y="42109"/>
                  <a:pt x="2257520" y="33825"/>
                </a:cubicBezTo>
                <a:cubicBezTo>
                  <a:pt x="2285076" y="17751"/>
                  <a:pt x="2272892" y="18707"/>
                  <a:pt x="2302621" y="11275"/>
                </a:cubicBezTo>
                <a:cubicBezTo>
                  <a:pt x="2310013" y="9427"/>
                  <a:pt x="2317566" y="8002"/>
                  <a:pt x="2325171" y="7518"/>
                </a:cubicBezTo>
                <a:close/>
              </a:path>
            </a:pathLst>
          </a:custGeom>
          <a:effectLst>
            <a:softEdge rad="215900"/>
          </a:effectLst>
        </p:spPr>
      </p:pic>
      <p:pic>
        <p:nvPicPr>
          <p:cNvPr id="70" name="图片 69" descr="图片包含 游戏机, 日落&#10;&#10;描述已自动生成">
            <a:extLst>
              <a:ext uri="{FF2B5EF4-FFF2-40B4-BE49-F238E27FC236}">
                <a16:creationId xmlns:a16="http://schemas.microsoft.com/office/drawing/2014/main" id="{D1550512-8F82-04BD-72B3-5DB98E80E3A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9003" y="1029683"/>
            <a:ext cx="2532732" cy="1875460"/>
          </a:xfrm>
          <a:custGeom>
            <a:avLst/>
            <a:gdLst>
              <a:gd name="connsiteX0" fmla="*/ 2000783 w 2105025"/>
              <a:gd name="connsiteY0" fmla="*/ 1286395 h 1558748"/>
              <a:gd name="connsiteX1" fmla="*/ 2105025 w 2105025"/>
              <a:gd name="connsiteY1" fmla="*/ 1316404 h 1558748"/>
              <a:gd name="connsiteX2" fmla="*/ 1900727 w 2105025"/>
              <a:gd name="connsiteY2" fmla="*/ 1531361 h 1558748"/>
              <a:gd name="connsiteX3" fmla="*/ 1854334 w 2105025"/>
              <a:gd name="connsiteY3" fmla="*/ 1533329 h 1558748"/>
              <a:gd name="connsiteX4" fmla="*/ 1964530 w 2105025"/>
              <a:gd name="connsiteY4" fmla="*/ 1411654 h 1558748"/>
              <a:gd name="connsiteX5" fmla="*/ 1981199 w 2105025"/>
              <a:gd name="connsiteY5" fmla="*/ 1380698 h 1558748"/>
              <a:gd name="connsiteX6" fmla="*/ 1997868 w 2105025"/>
              <a:gd name="connsiteY6" fmla="*/ 1318785 h 1558748"/>
              <a:gd name="connsiteX7" fmla="*/ 1356943 w 2105025"/>
              <a:gd name="connsiteY7" fmla="*/ 329300 h 1558748"/>
              <a:gd name="connsiteX8" fmla="*/ 1356949 w 2105025"/>
              <a:gd name="connsiteY8" fmla="*/ 329337 h 1558748"/>
              <a:gd name="connsiteX9" fmla="*/ 1356824 w 2105025"/>
              <a:gd name="connsiteY9" fmla="*/ 329569 h 1558748"/>
              <a:gd name="connsiteX10" fmla="*/ 1072956 w 2105025"/>
              <a:gd name="connsiteY10" fmla="*/ 0 h 1558748"/>
              <a:gd name="connsiteX11" fmla="*/ 1132307 w 2105025"/>
              <a:gd name="connsiteY11" fmla="*/ 3123 h 1558748"/>
              <a:gd name="connsiteX12" fmla="*/ 1157297 w 2105025"/>
              <a:gd name="connsiteY12" fmla="*/ 6248 h 1558748"/>
              <a:gd name="connsiteX13" fmla="*/ 1191658 w 2105025"/>
              <a:gd name="connsiteY13" fmla="*/ 9371 h 1558748"/>
              <a:gd name="connsiteX14" fmla="*/ 1226019 w 2105025"/>
              <a:gd name="connsiteY14" fmla="*/ 24990 h 1558748"/>
              <a:gd name="connsiteX15" fmla="*/ 1226019 w 2105025"/>
              <a:gd name="connsiteY15" fmla="*/ 78093 h 1558748"/>
              <a:gd name="connsiteX16" fmla="*/ 1213524 w 2105025"/>
              <a:gd name="connsiteY16" fmla="*/ 109331 h 1558748"/>
              <a:gd name="connsiteX17" fmla="*/ 1222896 w 2105025"/>
              <a:gd name="connsiteY17" fmla="*/ 128073 h 1558748"/>
              <a:gd name="connsiteX18" fmla="*/ 1238514 w 2105025"/>
              <a:gd name="connsiteY18" fmla="*/ 146816 h 1558748"/>
              <a:gd name="connsiteX19" fmla="*/ 1257257 w 2105025"/>
              <a:gd name="connsiteY19" fmla="*/ 165558 h 1558748"/>
              <a:gd name="connsiteX20" fmla="*/ 1266628 w 2105025"/>
              <a:gd name="connsiteY20" fmla="*/ 178053 h 1558748"/>
              <a:gd name="connsiteX21" fmla="*/ 1279123 w 2105025"/>
              <a:gd name="connsiteY21" fmla="*/ 184301 h 1558748"/>
              <a:gd name="connsiteX22" fmla="*/ 1300989 w 2105025"/>
              <a:gd name="connsiteY22" fmla="*/ 218662 h 1558748"/>
              <a:gd name="connsiteX23" fmla="*/ 1332227 w 2105025"/>
              <a:gd name="connsiteY23" fmla="*/ 231157 h 1558748"/>
              <a:gd name="connsiteX24" fmla="*/ 1354093 w 2105025"/>
              <a:gd name="connsiteY24" fmla="*/ 240528 h 1558748"/>
              <a:gd name="connsiteX25" fmla="*/ 1369711 w 2105025"/>
              <a:gd name="connsiteY25" fmla="*/ 259271 h 1558748"/>
              <a:gd name="connsiteX26" fmla="*/ 1366588 w 2105025"/>
              <a:gd name="connsiteY26" fmla="*/ 274890 h 1558748"/>
              <a:gd name="connsiteX27" fmla="*/ 1363464 w 2105025"/>
              <a:gd name="connsiteY27" fmla="*/ 315498 h 1558748"/>
              <a:gd name="connsiteX28" fmla="*/ 1358835 w 2105025"/>
              <a:gd name="connsiteY28" fmla="*/ 325027 h 1558748"/>
              <a:gd name="connsiteX29" fmla="*/ 1356943 w 2105025"/>
              <a:gd name="connsiteY29" fmla="*/ 329300 h 1558748"/>
              <a:gd name="connsiteX30" fmla="*/ 1356427 w 2105025"/>
              <a:gd name="connsiteY30" fmla="*/ 326090 h 1558748"/>
              <a:gd name="connsiteX31" fmla="*/ 1347846 w 2105025"/>
              <a:gd name="connsiteY31" fmla="*/ 331117 h 1558748"/>
              <a:gd name="connsiteX32" fmla="*/ 1335351 w 2105025"/>
              <a:gd name="connsiteY32" fmla="*/ 346735 h 1558748"/>
              <a:gd name="connsiteX33" fmla="*/ 1333025 w 2105025"/>
              <a:gd name="connsiteY33" fmla="*/ 352245 h 1558748"/>
              <a:gd name="connsiteX34" fmla="*/ 1329685 w 2105025"/>
              <a:gd name="connsiteY34" fmla="*/ 355534 h 1558748"/>
              <a:gd name="connsiteX35" fmla="*/ 1354910 w 2105025"/>
              <a:gd name="connsiteY35" fmla="*/ 364801 h 1558748"/>
              <a:gd name="connsiteX36" fmla="*/ 1352550 w 2105025"/>
              <a:gd name="connsiteY36" fmla="*/ 367079 h 1558748"/>
              <a:gd name="connsiteX37" fmla="*/ 1355725 w 2105025"/>
              <a:gd name="connsiteY37" fmla="*/ 484554 h 1558748"/>
              <a:gd name="connsiteX38" fmla="*/ 1371114 w 2105025"/>
              <a:gd name="connsiteY38" fmla="*/ 558932 h 1558748"/>
              <a:gd name="connsiteX39" fmla="*/ 1362074 w 2105025"/>
              <a:gd name="connsiteY39" fmla="*/ 559167 h 1558748"/>
              <a:gd name="connsiteX40" fmla="*/ 1109662 w 2105025"/>
              <a:gd name="connsiteY40" fmla="*/ 742523 h 1558748"/>
              <a:gd name="connsiteX41" fmla="*/ 709612 w 2105025"/>
              <a:gd name="connsiteY41" fmla="*/ 1144954 h 1558748"/>
              <a:gd name="connsiteX42" fmla="*/ 721518 w 2105025"/>
              <a:gd name="connsiteY42" fmla="*/ 1175910 h 1558748"/>
              <a:gd name="connsiteX43" fmla="*/ 1164430 w 2105025"/>
              <a:gd name="connsiteY43" fmla="*/ 1511667 h 1558748"/>
              <a:gd name="connsiteX44" fmla="*/ 1214437 w 2105025"/>
              <a:gd name="connsiteY44" fmla="*/ 1518810 h 1558748"/>
              <a:gd name="connsiteX45" fmla="*/ 1309687 w 2105025"/>
              <a:gd name="connsiteY45" fmla="*/ 1537860 h 1558748"/>
              <a:gd name="connsiteX46" fmla="*/ 1621524 w 2105025"/>
              <a:gd name="connsiteY46" fmla="*/ 1543206 h 1558748"/>
              <a:gd name="connsiteX47" fmla="*/ 1255174 w 2105025"/>
              <a:gd name="connsiteY47" fmla="*/ 1558748 h 1558748"/>
              <a:gd name="connsiteX48" fmla="*/ 64783 w 2105025"/>
              <a:gd name="connsiteY48" fmla="*/ 1512833 h 1558748"/>
              <a:gd name="connsiteX49" fmla="*/ 0 w 2105025"/>
              <a:gd name="connsiteY49" fmla="*/ 1459279 h 1558748"/>
              <a:gd name="connsiteX50" fmla="*/ 177800 w 2105025"/>
              <a:gd name="connsiteY50" fmla="*/ 1344979 h 1558748"/>
              <a:gd name="connsiteX51" fmla="*/ 254000 w 2105025"/>
              <a:gd name="connsiteY51" fmla="*/ 1141779 h 1558748"/>
              <a:gd name="connsiteX52" fmla="*/ 339725 w 2105025"/>
              <a:gd name="connsiteY52" fmla="*/ 1100504 h 1558748"/>
              <a:gd name="connsiteX53" fmla="*/ 327025 w 2105025"/>
              <a:gd name="connsiteY53" fmla="*/ 992554 h 1558748"/>
              <a:gd name="connsiteX54" fmla="*/ 285750 w 2105025"/>
              <a:gd name="connsiteY54" fmla="*/ 1002079 h 1558748"/>
              <a:gd name="connsiteX55" fmla="*/ 212725 w 2105025"/>
              <a:gd name="connsiteY55" fmla="*/ 919529 h 1558748"/>
              <a:gd name="connsiteX56" fmla="*/ 193675 w 2105025"/>
              <a:gd name="connsiteY56" fmla="*/ 805229 h 1558748"/>
              <a:gd name="connsiteX57" fmla="*/ 231775 w 2105025"/>
              <a:gd name="connsiteY57" fmla="*/ 798879 h 1558748"/>
              <a:gd name="connsiteX58" fmla="*/ 206375 w 2105025"/>
              <a:gd name="connsiteY58" fmla="*/ 744904 h 1558748"/>
              <a:gd name="connsiteX59" fmla="*/ 188033 w 2105025"/>
              <a:gd name="connsiteY59" fmla="*/ 558421 h 1558748"/>
              <a:gd name="connsiteX60" fmla="*/ 292628 w 2105025"/>
              <a:gd name="connsiteY60" fmla="*/ 445253 h 1558748"/>
              <a:gd name="connsiteX61" fmla="*/ 295144 w 2105025"/>
              <a:gd name="connsiteY61" fmla="*/ 440448 h 1558748"/>
              <a:gd name="connsiteX62" fmla="*/ 313886 w 2105025"/>
              <a:gd name="connsiteY62" fmla="*/ 412334 h 1558748"/>
              <a:gd name="connsiteX63" fmla="*/ 323258 w 2105025"/>
              <a:gd name="connsiteY63" fmla="*/ 409210 h 1558748"/>
              <a:gd name="connsiteX64" fmla="*/ 351371 w 2105025"/>
              <a:gd name="connsiteY64" fmla="*/ 390468 h 1558748"/>
              <a:gd name="connsiteX65" fmla="*/ 379485 w 2105025"/>
              <a:gd name="connsiteY65" fmla="*/ 387344 h 1558748"/>
              <a:gd name="connsiteX66" fmla="*/ 391980 w 2105025"/>
              <a:gd name="connsiteY66" fmla="*/ 384220 h 1558748"/>
              <a:gd name="connsiteX67" fmla="*/ 423218 w 2105025"/>
              <a:gd name="connsiteY67" fmla="*/ 371725 h 1558748"/>
              <a:gd name="connsiteX68" fmla="*/ 445083 w 2105025"/>
              <a:gd name="connsiteY68" fmla="*/ 368602 h 1558748"/>
              <a:gd name="connsiteX69" fmla="*/ 457578 w 2105025"/>
              <a:gd name="connsiteY69" fmla="*/ 365478 h 1558748"/>
              <a:gd name="connsiteX70" fmla="*/ 476321 w 2105025"/>
              <a:gd name="connsiteY70" fmla="*/ 362354 h 1558748"/>
              <a:gd name="connsiteX71" fmla="*/ 570033 w 2105025"/>
              <a:gd name="connsiteY71" fmla="*/ 368602 h 1558748"/>
              <a:gd name="connsiteX72" fmla="*/ 579405 w 2105025"/>
              <a:gd name="connsiteY72" fmla="*/ 371725 h 1558748"/>
              <a:gd name="connsiteX73" fmla="*/ 595023 w 2105025"/>
              <a:gd name="connsiteY73" fmla="*/ 381097 h 1558748"/>
              <a:gd name="connsiteX74" fmla="*/ 606625 w 2105025"/>
              <a:gd name="connsiteY74" fmla="*/ 390765 h 1558748"/>
              <a:gd name="connsiteX75" fmla="*/ 640838 w 2105025"/>
              <a:gd name="connsiteY75" fmla="*/ 411293 h 1558748"/>
              <a:gd name="connsiteX76" fmla="*/ 691512 w 2105025"/>
              <a:gd name="connsiteY76" fmla="*/ 423962 h 1558748"/>
              <a:gd name="connsiteX77" fmla="*/ 685612 w 2105025"/>
              <a:gd name="connsiteY77" fmla="*/ 409210 h 1558748"/>
              <a:gd name="connsiteX78" fmla="*/ 682488 w 2105025"/>
              <a:gd name="connsiteY78" fmla="*/ 349859 h 1558748"/>
              <a:gd name="connsiteX79" fmla="*/ 688735 w 2105025"/>
              <a:gd name="connsiteY79" fmla="*/ 334240 h 1558748"/>
              <a:gd name="connsiteX80" fmla="*/ 691859 w 2105025"/>
              <a:gd name="connsiteY80" fmla="*/ 318622 h 1558748"/>
              <a:gd name="connsiteX81" fmla="*/ 694983 w 2105025"/>
              <a:gd name="connsiteY81" fmla="*/ 306127 h 1558748"/>
              <a:gd name="connsiteX82" fmla="*/ 701230 w 2105025"/>
              <a:gd name="connsiteY82" fmla="*/ 284260 h 1558748"/>
              <a:gd name="connsiteX83" fmla="*/ 704354 w 2105025"/>
              <a:gd name="connsiteY83" fmla="*/ 193672 h 1558748"/>
              <a:gd name="connsiteX84" fmla="*/ 707478 w 2105025"/>
              <a:gd name="connsiteY84" fmla="*/ 181177 h 1558748"/>
              <a:gd name="connsiteX85" fmla="*/ 719973 w 2105025"/>
              <a:gd name="connsiteY85" fmla="*/ 153063 h 1558748"/>
              <a:gd name="connsiteX86" fmla="*/ 738715 w 2105025"/>
              <a:gd name="connsiteY86" fmla="*/ 128073 h 1558748"/>
              <a:gd name="connsiteX87" fmla="*/ 748087 w 2105025"/>
              <a:gd name="connsiteY87" fmla="*/ 121826 h 1558748"/>
              <a:gd name="connsiteX88" fmla="*/ 757458 w 2105025"/>
              <a:gd name="connsiteY88" fmla="*/ 112455 h 1558748"/>
              <a:gd name="connsiteX89" fmla="*/ 791819 w 2105025"/>
              <a:gd name="connsiteY89" fmla="*/ 93712 h 1558748"/>
              <a:gd name="connsiteX90" fmla="*/ 799382 w 2105025"/>
              <a:gd name="connsiteY90" fmla="*/ 86150 h 1558748"/>
              <a:gd name="connsiteX91" fmla="*/ 1052122 w 2105025"/>
              <a:gd name="connsiteY91" fmla="*/ 1016 h 155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105025" h="1558748">
                <a:moveTo>
                  <a:pt x="2000783" y="1286395"/>
                </a:moveTo>
                <a:lnTo>
                  <a:pt x="2105025" y="1316404"/>
                </a:lnTo>
                <a:lnTo>
                  <a:pt x="1900727" y="1531361"/>
                </a:lnTo>
                <a:lnTo>
                  <a:pt x="1854334" y="1533329"/>
                </a:lnTo>
                <a:lnTo>
                  <a:pt x="1964530" y="1411654"/>
                </a:lnTo>
                <a:cubicBezTo>
                  <a:pt x="1970086" y="1401335"/>
                  <a:pt x="1977239" y="1391728"/>
                  <a:pt x="1981199" y="1380698"/>
                </a:cubicBezTo>
                <a:cubicBezTo>
                  <a:pt x="1988420" y="1360582"/>
                  <a:pt x="1997868" y="1318785"/>
                  <a:pt x="1997868" y="1318785"/>
                </a:cubicBezTo>
                <a:close/>
                <a:moveTo>
                  <a:pt x="1356943" y="329300"/>
                </a:moveTo>
                <a:lnTo>
                  <a:pt x="1356949" y="329337"/>
                </a:lnTo>
                <a:cubicBezTo>
                  <a:pt x="1356603" y="330544"/>
                  <a:pt x="1356150" y="331248"/>
                  <a:pt x="1356824" y="329569"/>
                </a:cubicBezTo>
                <a:close/>
                <a:moveTo>
                  <a:pt x="1072956" y="0"/>
                </a:moveTo>
                <a:cubicBezTo>
                  <a:pt x="1092740" y="1041"/>
                  <a:pt x="1112550" y="1660"/>
                  <a:pt x="1132307" y="3123"/>
                </a:cubicBezTo>
                <a:cubicBezTo>
                  <a:pt x="1140679" y="3743"/>
                  <a:pt x="1148948" y="5369"/>
                  <a:pt x="1157297" y="6248"/>
                </a:cubicBezTo>
                <a:cubicBezTo>
                  <a:pt x="1168735" y="7452"/>
                  <a:pt x="1180236" y="8027"/>
                  <a:pt x="1191658" y="9371"/>
                </a:cubicBezTo>
                <a:cubicBezTo>
                  <a:pt x="1202184" y="10609"/>
                  <a:pt x="1221027" y="11677"/>
                  <a:pt x="1226019" y="24990"/>
                </a:cubicBezTo>
                <a:cubicBezTo>
                  <a:pt x="1233924" y="46069"/>
                  <a:pt x="1229765" y="59367"/>
                  <a:pt x="1226019" y="78093"/>
                </a:cubicBezTo>
                <a:cubicBezTo>
                  <a:pt x="1221506" y="87120"/>
                  <a:pt x="1214627" y="99406"/>
                  <a:pt x="1213524" y="109331"/>
                </a:cubicBezTo>
                <a:cubicBezTo>
                  <a:pt x="1212908" y="114873"/>
                  <a:pt x="1220439" y="124388"/>
                  <a:pt x="1222896" y="128073"/>
                </a:cubicBezTo>
                <a:cubicBezTo>
                  <a:pt x="1236141" y="136904"/>
                  <a:pt x="1230588" y="130963"/>
                  <a:pt x="1238514" y="146816"/>
                </a:cubicBezTo>
                <a:cubicBezTo>
                  <a:pt x="1242465" y="154718"/>
                  <a:pt x="1251346" y="158991"/>
                  <a:pt x="1257257" y="165558"/>
                </a:cubicBezTo>
                <a:cubicBezTo>
                  <a:pt x="1260740" y="169428"/>
                  <a:pt x="1263504" y="173888"/>
                  <a:pt x="1266628" y="178053"/>
                </a:cubicBezTo>
                <a:lnTo>
                  <a:pt x="1279123" y="184301"/>
                </a:lnTo>
                <a:cubicBezTo>
                  <a:pt x="1292937" y="191207"/>
                  <a:pt x="1296757" y="205964"/>
                  <a:pt x="1300989" y="218662"/>
                </a:cubicBezTo>
                <a:cubicBezTo>
                  <a:pt x="1316644" y="226490"/>
                  <a:pt x="1312927" y="225367"/>
                  <a:pt x="1332227" y="231157"/>
                </a:cubicBezTo>
                <a:cubicBezTo>
                  <a:pt x="1348610" y="236072"/>
                  <a:pt x="1340934" y="231129"/>
                  <a:pt x="1354093" y="240528"/>
                </a:cubicBezTo>
                <a:cubicBezTo>
                  <a:pt x="1361680" y="245947"/>
                  <a:pt x="1369711" y="248709"/>
                  <a:pt x="1369711" y="259271"/>
                </a:cubicBezTo>
                <a:cubicBezTo>
                  <a:pt x="1369711" y="264580"/>
                  <a:pt x="1367174" y="269613"/>
                  <a:pt x="1366588" y="274890"/>
                </a:cubicBezTo>
                <a:cubicBezTo>
                  <a:pt x="1365089" y="288383"/>
                  <a:pt x="1364506" y="301962"/>
                  <a:pt x="1363464" y="315498"/>
                </a:cubicBezTo>
                <a:cubicBezTo>
                  <a:pt x="1361382" y="319662"/>
                  <a:pt x="1359891" y="322760"/>
                  <a:pt x="1358835" y="325027"/>
                </a:cubicBezTo>
                <a:lnTo>
                  <a:pt x="1356943" y="329300"/>
                </a:lnTo>
                <a:lnTo>
                  <a:pt x="1356427" y="326090"/>
                </a:lnTo>
                <a:cubicBezTo>
                  <a:pt x="1355321" y="325760"/>
                  <a:pt x="1352872" y="326808"/>
                  <a:pt x="1347846" y="331117"/>
                </a:cubicBezTo>
                <a:cubicBezTo>
                  <a:pt x="1342783" y="335456"/>
                  <a:pt x="1338474" y="342570"/>
                  <a:pt x="1335351" y="346735"/>
                </a:cubicBezTo>
                <a:cubicBezTo>
                  <a:pt x="1333789" y="348818"/>
                  <a:pt x="1333540" y="350669"/>
                  <a:pt x="1333025" y="352245"/>
                </a:cubicBezTo>
                <a:lnTo>
                  <a:pt x="1329685" y="355534"/>
                </a:lnTo>
                <a:lnTo>
                  <a:pt x="1354910" y="364801"/>
                </a:lnTo>
                <a:lnTo>
                  <a:pt x="1352550" y="367079"/>
                </a:lnTo>
                <a:cubicBezTo>
                  <a:pt x="1353608" y="406237"/>
                  <a:pt x="1354667" y="445396"/>
                  <a:pt x="1355725" y="484554"/>
                </a:cubicBezTo>
                <a:lnTo>
                  <a:pt x="1371114" y="558932"/>
                </a:lnTo>
                <a:lnTo>
                  <a:pt x="1362074" y="559167"/>
                </a:lnTo>
                <a:lnTo>
                  <a:pt x="1109662" y="742523"/>
                </a:lnTo>
                <a:lnTo>
                  <a:pt x="709612" y="1144954"/>
                </a:lnTo>
                <a:lnTo>
                  <a:pt x="721518" y="1175910"/>
                </a:lnTo>
                <a:lnTo>
                  <a:pt x="1164430" y="1511667"/>
                </a:lnTo>
                <a:lnTo>
                  <a:pt x="1214437" y="1518810"/>
                </a:lnTo>
                <a:cubicBezTo>
                  <a:pt x="1238829" y="1522621"/>
                  <a:pt x="1297972" y="1535436"/>
                  <a:pt x="1309687" y="1537860"/>
                </a:cubicBezTo>
                <a:lnTo>
                  <a:pt x="1621524" y="1543206"/>
                </a:lnTo>
                <a:lnTo>
                  <a:pt x="1255174" y="1558748"/>
                </a:lnTo>
                <a:lnTo>
                  <a:pt x="64783" y="1512833"/>
                </a:lnTo>
                <a:lnTo>
                  <a:pt x="0" y="1459279"/>
                </a:lnTo>
                <a:lnTo>
                  <a:pt x="177800" y="1344979"/>
                </a:lnTo>
                <a:lnTo>
                  <a:pt x="254000" y="1141779"/>
                </a:lnTo>
                <a:lnTo>
                  <a:pt x="339725" y="1100504"/>
                </a:lnTo>
                <a:lnTo>
                  <a:pt x="327025" y="992554"/>
                </a:lnTo>
                <a:lnTo>
                  <a:pt x="285750" y="1002079"/>
                </a:lnTo>
                <a:lnTo>
                  <a:pt x="212725" y="919529"/>
                </a:lnTo>
                <a:lnTo>
                  <a:pt x="193675" y="805229"/>
                </a:lnTo>
                <a:lnTo>
                  <a:pt x="231775" y="798879"/>
                </a:lnTo>
                <a:lnTo>
                  <a:pt x="206375" y="744904"/>
                </a:lnTo>
                <a:lnTo>
                  <a:pt x="188033" y="558421"/>
                </a:lnTo>
                <a:lnTo>
                  <a:pt x="292628" y="445253"/>
                </a:lnTo>
                <a:lnTo>
                  <a:pt x="295144" y="440448"/>
                </a:lnTo>
                <a:cubicBezTo>
                  <a:pt x="303377" y="423981"/>
                  <a:pt x="297639" y="423940"/>
                  <a:pt x="313886" y="412334"/>
                </a:cubicBezTo>
                <a:cubicBezTo>
                  <a:pt x="316565" y="410420"/>
                  <a:pt x="320414" y="410870"/>
                  <a:pt x="323258" y="409210"/>
                </a:cubicBezTo>
                <a:cubicBezTo>
                  <a:pt x="332986" y="403535"/>
                  <a:pt x="340177" y="391711"/>
                  <a:pt x="351371" y="390468"/>
                </a:cubicBezTo>
                <a:lnTo>
                  <a:pt x="379485" y="387344"/>
                </a:lnTo>
                <a:cubicBezTo>
                  <a:pt x="383650" y="386303"/>
                  <a:pt x="387937" y="385665"/>
                  <a:pt x="391980" y="384220"/>
                </a:cubicBezTo>
                <a:cubicBezTo>
                  <a:pt x="402541" y="380448"/>
                  <a:pt x="412116" y="373311"/>
                  <a:pt x="423218" y="371725"/>
                </a:cubicBezTo>
                <a:cubicBezTo>
                  <a:pt x="430506" y="370684"/>
                  <a:pt x="437840" y="369919"/>
                  <a:pt x="445083" y="368602"/>
                </a:cubicBezTo>
                <a:cubicBezTo>
                  <a:pt x="449307" y="367834"/>
                  <a:pt x="453369" y="366320"/>
                  <a:pt x="457578" y="365478"/>
                </a:cubicBezTo>
                <a:cubicBezTo>
                  <a:pt x="463789" y="364236"/>
                  <a:pt x="470073" y="363395"/>
                  <a:pt x="476321" y="362354"/>
                </a:cubicBezTo>
                <a:cubicBezTo>
                  <a:pt x="507558" y="364437"/>
                  <a:pt x="538855" y="365768"/>
                  <a:pt x="570033" y="368602"/>
                </a:cubicBezTo>
                <a:cubicBezTo>
                  <a:pt x="573313" y="368900"/>
                  <a:pt x="576460" y="370253"/>
                  <a:pt x="579405" y="371725"/>
                </a:cubicBezTo>
                <a:cubicBezTo>
                  <a:pt x="584835" y="374441"/>
                  <a:pt x="590113" y="377526"/>
                  <a:pt x="595023" y="381097"/>
                </a:cubicBezTo>
                <a:lnTo>
                  <a:pt x="606625" y="390765"/>
                </a:lnTo>
                <a:lnTo>
                  <a:pt x="640838" y="411293"/>
                </a:lnTo>
                <a:lnTo>
                  <a:pt x="691512" y="423962"/>
                </a:lnTo>
                <a:lnTo>
                  <a:pt x="685612" y="409210"/>
                </a:lnTo>
                <a:cubicBezTo>
                  <a:pt x="683155" y="389552"/>
                  <a:pt x="683529" y="369643"/>
                  <a:pt x="682488" y="349859"/>
                </a:cubicBezTo>
                <a:cubicBezTo>
                  <a:pt x="684570" y="344653"/>
                  <a:pt x="687124" y="339612"/>
                  <a:pt x="688735" y="334240"/>
                </a:cubicBezTo>
                <a:cubicBezTo>
                  <a:pt x="690261" y="329155"/>
                  <a:pt x="690708" y="323805"/>
                  <a:pt x="691859" y="318622"/>
                </a:cubicBezTo>
                <a:cubicBezTo>
                  <a:pt x="692791" y="314431"/>
                  <a:pt x="693804" y="310255"/>
                  <a:pt x="694983" y="306127"/>
                </a:cubicBezTo>
                <a:cubicBezTo>
                  <a:pt x="696745" y="299960"/>
                  <a:pt x="700855" y="290461"/>
                  <a:pt x="701230" y="284260"/>
                </a:cubicBezTo>
                <a:cubicBezTo>
                  <a:pt x="703058" y="254102"/>
                  <a:pt x="703313" y="223868"/>
                  <a:pt x="704354" y="193672"/>
                </a:cubicBezTo>
                <a:cubicBezTo>
                  <a:pt x="705395" y="189507"/>
                  <a:pt x="706120" y="185250"/>
                  <a:pt x="707478" y="181177"/>
                </a:cubicBezTo>
                <a:cubicBezTo>
                  <a:pt x="711466" y="169212"/>
                  <a:pt x="714530" y="163949"/>
                  <a:pt x="719973" y="153063"/>
                </a:cubicBezTo>
                <a:cubicBezTo>
                  <a:pt x="724630" y="143750"/>
                  <a:pt x="732468" y="136403"/>
                  <a:pt x="738715" y="128073"/>
                </a:cubicBezTo>
                <a:cubicBezTo>
                  <a:pt x="741839" y="125991"/>
                  <a:pt x="745203" y="124229"/>
                  <a:pt x="748087" y="121826"/>
                </a:cubicBezTo>
                <a:cubicBezTo>
                  <a:pt x="751480" y="118998"/>
                  <a:pt x="753782" y="114905"/>
                  <a:pt x="757458" y="112455"/>
                </a:cubicBezTo>
                <a:cubicBezTo>
                  <a:pt x="778109" y="98687"/>
                  <a:pt x="773272" y="108138"/>
                  <a:pt x="791819" y="93712"/>
                </a:cubicBezTo>
                <a:lnTo>
                  <a:pt x="799382" y="86150"/>
                </a:lnTo>
                <a:lnTo>
                  <a:pt x="1052122" y="1016"/>
                </a:lnTo>
                <a:close/>
              </a:path>
            </a:pathLst>
          </a:custGeom>
          <a:effectLst>
            <a:softEdge rad="12700"/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CFEC6D5-DDCA-28BB-C79C-8000E8AA1132}"/>
              </a:ext>
            </a:extLst>
          </p:cNvPr>
          <p:cNvGrpSpPr/>
          <p:nvPr/>
        </p:nvGrpSpPr>
        <p:grpSpPr>
          <a:xfrm>
            <a:off x="7592333" y="4404166"/>
            <a:ext cx="836479" cy="2272417"/>
            <a:chOff x="10461674" y="2465064"/>
            <a:chExt cx="836479" cy="227241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5514B07-15F9-6915-3EE1-8A346345C1E8}"/>
                </a:ext>
              </a:extLst>
            </p:cNvPr>
            <p:cNvSpPr txBox="1"/>
            <p:nvPr/>
          </p:nvSpPr>
          <p:spPr>
            <a:xfrm>
              <a:off x="10867266" y="2479491"/>
              <a:ext cx="430887" cy="13747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F2117"/>
                  </a:solidFill>
                  <a:effectLst>
                    <a:outerShdw blurRad="50800" dist="38100" algn="l" rotWithShape="0">
                      <a:schemeClr val="bg1"/>
                    </a:outerShdw>
                  </a:effectLst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导演：郭帆</a:t>
              </a:r>
              <a:endParaRPr lang="en-US" sz="1600" dirty="0">
                <a:solidFill>
                  <a:srgbClr val="2F2117"/>
                </a:solidFill>
                <a:effectLst>
                  <a:outerShdw blurRad="50800" dist="38100" algn="l" rotWithShape="0">
                    <a:schemeClr val="bg1"/>
                  </a:outerShdw>
                </a:effectLst>
                <a:latin typeface="字魂95号-手刻宋" panose="00000500000000000000" pitchFamily="2" charset="-122"/>
                <a:ea typeface="字魂95号-手刻宋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8C66860-1633-554E-181D-89350725A71F}"/>
                </a:ext>
              </a:extLst>
            </p:cNvPr>
            <p:cNvSpPr txBox="1"/>
            <p:nvPr/>
          </p:nvSpPr>
          <p:spPr>
            <a:xfrm>
              <a:off x="10461674" y="2465064"/>
              <a:ext cx="430887" cy="2272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F2117"/>
                  </a:solidFill>
                  <a:effectLst>
                    <a:outerShdw blurRad="50800" dist="38100" algn="l" rotWithShape="0">
                      <a:schemeClr val="bg1"/>
                    </a:outerShdw>
                  </a:effectLst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监制</a:t>
              </a:r>
              <a:r>
                <a:rPr lang="en-US" altLang="zh-CN" sz="1600" dirty="0">
                  <a:solidFill>
                    <a:srgbClr val="2F2117"/>
                  </a:solidFill>
                  <a:effectLst>
                    <a:outerShdw blurRad="50800" dist="38100" algn="l" rotWithShape="0">
                      <a:schemeClr val="bg1"/>
                    </a:outerShdw>
                  </a:effectLst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/</a:t>
              </a:r>
              <a:r>
                <a:rPr lang="zh-CN" altLang="en-US" sz="1600" dirty="0">
                  <a:solidFill>
                    <a:srgbClr val="2F2117"/>
                  </a:solidFill>
                  <a:effectLst>
                    <a:outerShdw blurRad="50800" dist="38100" algn="l" rotWithShape="0">
                      <a:schemeClr val="bg1"/>
                    </a:outerShdw>
                  </a:effectLst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原著：刘慈欣</a:t>
              </a:r>
              <a:endParaRPr lang="en-US" sz="1600" dirty="0">
                <a:solidFill>
                  <a:srgbClr val="2F2117"/>
                </a:solidFill>
                <a:effectLst>
                  <a:outerShdw blurRad="50800" dist="38100" algn="l" rotWithShape="0">
                    <a:schemeClr val="bg1"/>
                  </a:outerShdw>
                </a:effectLst>
                <a:latin typeface="字魂95号-手刻宋" panose="00000500000000000000" pitchFamily="2" charset="-122"/>
                <a:ea typeface="字魂95号-手刻宋" panose="00000500000000000000" pitchFamily="2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9AB756E2-E2D5-3617-F3E5-264194E8EC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3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旧, 火, 游戏机, 消防栓&#10;&#10;描述已自动生成">
            <a:extLst>
              <a:ext uri="{FF2B5EF4-FFF2-40B4-BE49-F238E27FC236}">
                <a16:creationId xmlns:a16="http://schemas.microsoft.com/office/drawing/2014/main" id="{1FCAB41D-B49C-910B-DC86-1D3ECF6D76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55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 descr="图片包含 旧, 火, 游戏机, 消防栓&#10;&#10;描述已自动生成">
            <a:extLst>
              <a:ext uri="{FF2B5EF4-FFF2-40B4-BE49-F238E27FC236}">
                <a16:creationId xmlns:a16="http://schemas.microsoft.com/office/drawing/2014/main" id="{2EC2F2EB-146C-76B3-38BF-9B6C94B412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001386" y="-216205"/>
            <a:ext cx="2329260" cy="1908226"/>
          </a:xfrm>
          <a:custGeom>
            <a:avLst/>
            <a:gdLst>
              <a:gd name="connsiteX0" fmla="*/ 1221880 w 3672508"/>
              <a:gd name="connsiteY0" fmla="*/ 0 h 3008670"/>
              <a:gd name="connsiteX1" fmla="*/ 1669223 w 3672508"/>
              <a:gd name="connsiteY1" fmla="*/ 67632 h 3008670"/>
              <a:gd name="connsiteX2" fmla="*/ 1695027 w 3672508"/>
              <a:gd name="connsiteY2" fmla="*/ 77076 h 3008670"/>
              <a:gd name="connsiteX3" fmla="*/ 1720830 w 3672508"/>
              <a:gd name="connsiteY3" fmla="*/ 67632 h 3008670"/>
              <a:gd name="connsiteX4" fmla="*/ 2168173 w 3672508"/>
              <a:gd name="connsiteY4" fmla="*/ 0 h 3008670"/>
              <a:gd name="connsiteX5" fmla="*/ 3672508 w 3672508"/>
              <a:gd name="connsiteY5" fmla="*/ 1504335 h 3008670"/>
              <a:gd name="connsiteX6" fmla="*/ 2168173 w 3672508"/>
              <a:gd name="connsiteY6" fmla="*/ 3008670 h 3008670"/>
              <a:gd name="connsiteX7" fmla="*/ 1720830 w 3672508"/>
              <a:gd name="connsiteY7" fmla="*/ 2941038 h 3008670"/>
              <a:gd name="connsiteX8" fmla="*/ 1695027 w 3672508"/>
              <a:gd name="connsiteY8" fmla="*/ 2931594 h 3008670"/>
              <a:gd name="connsiteX9" fmla="*/ 1669223 w 3672508"/>
              <a:gd name="connsiteY9" fmla="*/ 2941038 h 3008670"/>
              <a:gd name="connsiteX10" fmla="*/ 1221880 w 3672508"/>
              <a:gd name="connsiteY10" fmla="*/ 3008670 h 3008670"/>
              <a:gd name="connsiteX11" fmla="*/ 61062 w 3672508"/>
              <a:gd name="connsiteY11" fmla="*/ 2461232 h 3008670"/>
              <a:gd name="connsiteX12" fmla="*/ 0 w 3672508"/>
              <a:gd name="connsiteY12" fmla="*/ 2379575 h 3008670"/>
              <a:gd name="connsiteX13" fmla="*/ 0 w 3672508"/>
              <a:gd name="connsiteY13" fmla="*/ 629096 h 3008670"/>
              <a:gd name="connsiteX14" fmla="*/ 61062 w 3672508"/>
              <a:gd name="connsiteY14" fmla="*/ 547439 h 3008670"/>
              <a:gd name="connsiteX15" fmla="*/ 1221880 w 3672508"/>
              <a:gd name="connsiteY15" fmla="*/ 0 h 30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72508" h="3008670">
                <a:moveTo>
                  <a:pt x="1221880" y="0"/>
                </a:moveTo>
                <a:cubicBezTo>
                  <a:pt x="1377659" y="0"/>
                  <a:pt x="1527908" y="23678"/>
                  <a:pt x="1669223" y="67632"/>
                </a:cubicBezTo>
                <a:lnTo>
                  <a:pt x="1695027" y="77076"/>
                </a:lnTo>
                <a:lnTo>
                  <a:pt x="1720830" y="67632"/>
                </a:lnTo>
                <a:cubicBezTo>
                  <a:pt x="1862145" y="23678"/>
                  <a:pt x="2012394" y="0"/>
                  <a:pt x="2168173" y="0"/>
                </a:cubicBezTo>
                <a:cubicBezTo>
                  <a:pt x="2998994" y="0"/>
                  <a:pt x="3672508" y="673514"/>
                  <a:pt x="3672508" y="1504335"/>
                </a:cubicBezTo>
                <a:cubicBezTo>
                  <a:pt x="3672508" y="2335156"/>
                  <a:pt x="2998994" y="3008670"/>
                  <a:pt x="2168173" y="3008670"/>
                </a:cubicBezTo>
                <a:cubicBezTo>
                  <a:pt x="2012394" y="3008670"/>
                  <a:pt x="1862145" y="2984992"/>
                  <a:pt x="1720830" y="2941038"/>
                </a:cubicBezTo>
                <a:lnTo>
                  <a:pt x="1695027" y="2931594"/>
                </a:lnTo>
                <a:lnTo>
                  <a:pt x="1669223" y="2941038"/>
                </a:lnTo>
                <a:cubicBezTo>
                  <a:pt x="1527908" y="2984992"/>
                  <a:pt x="1377659" y="3008670"/>
                  <a:pt x="1221880" y="3008670"/>
                </a:cubicBezTo>
                <a:cubicBezTo>
                  <a:pt x="754543" y="3008670"/>
                  <a:pt x="336980" y="2795566"/>
                  <a:pt x="61062" y="2461232"/>
                </a:cubicBezTo>
                <a:lnTo>
                  <a:pt x="0" y="2379575"/>
                </a:lnTo>
                <a:lnTo>
                  <a:pt x="0" y="629096"/>
                </a:lnTo>
                <a:lnTo>
                  <a:pt x="61062" y="547439"/>
                </a:lnTo>
                <a:cubicBezTo>
                  <a:pt x="336980" y="213104"/>
                  <a:pt x="754543" y="0"/>
                  <a:pt x="1221880" y="0"/>
                </a:cubicBezTo>
                <a:close/>
              </a:path>
            </a:pathLst>
          </a:custGeom>
          <a:effectLst>
            <a:softEdge rad="762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F2CBBA-9CD3-1960-5929-AAC63DF2AF59}"/>
              </a:ext>
            </a:extLst>
          </p:cNvPr>
          <p:cNvSpPr txBox="1"/>
          <p:nvPr/>
        </p:nvSpPr>
        <p:spPr>
          <a:xfrm>
            <a:off x="670242" y="441453"/>
            <a:ext cx="5432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没有人的文明，毫无意义！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C140E"/>
              </a:solidFill>
              <a:effectLst/>
              <a:uLnTx/>
              <a:uFillTx/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</p:txBody>
      </p:sp>
      <p:sp>
        <p:nvSpPr>
          <p:cNvPr id="18" name="矩形: 单圆角 17">
            <a:extLst>
              <a:ext uri="{FF2B5EF4-FFF2-40B4-BE49-F238E27FC236}">
                <a16:creationId xmlns:a16="http://schemas.microsoft.com/office/drawing/2014/main" id="{33B91948-192A-3373-D45C-02F33774047D}"/>
              </a:ext>
            </a:extLst>
          </p:cNvPr>
          <p:cNvSpPr/>
          <p:nvPr/>
        </p:nvSpPr>
        <p:spPr>
          <a:xfrm flipV="1">
            <a:off x="1205084" y="1746061"/>
            <a:ext cx="2481121" cy="3933842"/>
          </a:xfrm>
          <a:prstGeom prst="round1Rect">
            <a:avLst/>
          </a:prstGeom>
          <a:gradFill flip="none" rotWithShape="1">
            <a:gsLst>
              <a:gs pos="0">
                <a:srgbClr val="E1C191"/>
              </a:gs>
              <a:gs pos="63000">
                <a:srgbClr val="F94000">
                  <a:alpha val="10000"/>
                </a:srgbClr>
              </a:gs>
              <a:gs pos="33000">
                <a:srgbClr val="E1C191">
                  <a:alpha val="20000"/>
                </a:srgbClr>
              </a:gs>
              <a:gs pos="100000">
                <a:srgbClr val="597582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D487C39-C05F-778F-852B-151783BF0452}"/>
              </a:ext>
            </a:extLst>
          </p:cNvPr>
          <p:cNvSpPr/>
          <p:nvPr/>
        </p:nvSpPr>
        <p:spPr>
          <a:xfrm>
            <a:off x="1356943" y="2046793"/>
            <a:ext cx="155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sym typeface="Microsoft YaHei" panose="020B0503020204020204" pitchFamily="34" charset="-122"/>
              </a:rPr>
              <a:t>移山计划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6F7BBA-D747-1A0E-0241-DDA13B640688}"/>
              </a:ext>
            </a:extLst>
          </p:cNvPr>
          <p:cNvSpPr/>
          <p:nvPr/>
        </p:nvSpPr>
        <p:spPr>
          <a:xfrm>
            <a:off x="1356943" y="2975960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中国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58FA2C6-B311-5556-2CE1-C314B7A4004B}"/>
              </a:ext>
            </a:extLst>
          </p:cNvPr>
          <p:cNvSpPr/>
          <p:nvPr/>
        </p:nvSpPr>
        <p:spPr>
          <a:xfrm>
            <a:off x="1356943" y="377741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流浪地球主体计划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EB2D610-4785-65DA-A3E1-C7BF3EF66354}"/>
              </a:ext>
            </a:extLst>
          </p:cNvPr>
          <p:cNvSpPr/>
          <p:nvPr/>
        </p:nvSpPr>
        <p:spPr>
          <a:xfrm>
            <a:off x="1356943" y="4114941"/>
            <a:ext cx="23292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建造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1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万座发动机推动地球走向新家园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01C06C-82CB-51E4-B985-76C721011681}"/>
              </a:ext>
            </a:extLst>
          </p:cNvPr>
          <p:cNvSpPr/>
          <p:nvPr/>
        </p:nvSpPr>
        <p:spPr>
          <a:xfrm>
            <a:off x="1356943" y="487643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实施成功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085539C-42C2-316F-16F1-B225AB6E978B}"/>
              </a:ext>
            </a:extLst>
          </p:cNvPr>
          <p:cNvSpPr/>
          <p:nvPr/>
        </p:nvSpPr>
        <p:spPr>
          <a:xfrm>
            <a:off x="1386389" y="2430750"/>
            <a:ext cx="155963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MOVE MOUNTAINS PLAN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8CB6B6F-DC1B-6D84-246E-5502EBF57E88}"/>
              </a:ext>
            </a:extLst>
          </p:cNvPr>
          <p:cNvCxnSpPr/>
          <p:nvPr/>
        </p:nvCxnSpPr>
        <p:spPr>
          <a:xfrm>
            <a:off x="1454908" y="2790456"/>
            <a:ext cx="192691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597582">
                    <a:lumMod val="22000"/>
                    <a:lumOff val="78000"/>
                  </a:srgbClr>
                </a:gs>
                <a:gs pos="100000">
                  <a:srgbClr val="F94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84A9B83-FD91-DB21-AA93-0821790A8D16}"/>
              </a:ext>
            </a:extLst>
          </p:cNvPr>
          <p:cNvCxnSpPr/>
          <p:nvPr/>
        </p:nvCxnSpPr>
        <p:spPr>
          <a:xfrm>
            <a:off x="1454908" y="3500018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4DDAA63-7AB9-6565-B5FE-2B934857ED13}"/>
              </a:ext>
            </a:extLst>
          </p:cNvPr>
          <p:cNvCxnSpPr/>
          <p:nvPr/>
        </p:nvCxnSpPr>
        <p:spPr>
          <a:xfrm>
            <a:off x="1454908" y="4615980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单圆角 32">
            <a:extLst>
              <a:ext uri="{FF2B5EF4-FFF2-40B4-BE49-F238E27FC236}">
                <a16:creationId xmlns:a16="http://schemas.microsoft.com/office/drawing/2014/main" id="{C8B3D3E1-077B-FACA-A60E-F27F2014BE4F}"/>
              </a:ext>
            </a:extLst>
          </p:cNvPr>
          <p:cNvSpPr/>
          <p:nvPr/>
        </p:nvSpPr>
        <p:spPr>
          <a:xfrm flipV="1">
            <a:off x="3849548" y="1746061"/>
            <a:ext cx="2481121" cy="3933842"/>
          </a:xfrm>
          <a:prstGeom prst="round1Rect">
            <a:avLst/>
          </a:prstGeom>
          <a:gradFill flip="none" rotWithShape="1">
            <a:gsLst>
              <a:gs pos="0">
                <a:srgbClr val="E1C191"/>
              </a:gs>
              <a:gs pos="63000">
                <a:srgbClr val="F94000">
                  <a:alpha val="10000"/>
                </a:srgbClr>
              </a:gs>
              <a:gs pos="33000">
                <a:srgbClr val="E1C191">
                  <a:alpha val="20000"/>
                </a:srgbClr>
              </a:gs>
              <a:gs pos="100000">
                <a:srgbClr val="597582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ACE1BD7-6184-0716-9FDE-7A4B7E2A7B88}"/>
              </a:ext>
            </a:extLst>
          </p:cNvPr>
          <p:cNvSpPr/>
          <p:nvPr/>
        </p:nvSpPr>
        <p:spPr>
          <a:xfrm>
            <a:off x="4001407" y="2046793"/>
            <a:ext cx="155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sym typeface="Microsoft YaHei" panose="020B0503020204020204" pitchFamily="34" charset="-122"/>
              </a:rPr>
              <a:t>方舟计划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251FFE8-39E2-4C57-21C3-D782E62679A4}"/>
              </a:ext>
            </a:extLst>
          </p:cNvPr>
          <p:cNvSpPr/>
          <p:nvPr/>
        </p:nvSpPr>
        <p:spPr>
          <a:xfrm>
            <a:off x="4001407" y="2975960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美国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5B5961E-6E01-97DB-BDBF-22B642720608}"/>
              </a:ext>
            </a:extLst>
          </p:cNvPr>
          <p:cNvSpPr/>
          <p:nvPr/>
        </p:nvSpPr>
        <p:spPr>
          <a:xfrm>
            <a:off x="4001407" y="377741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“方舟号空间站”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95F66B6-0511-7B15-C68B-F0DAA83A5796}"/>
              </a:ext>
            </a:extLst>
          </p:cNvPr>
          <p:cNvSpPr/>
          <p:nvPr/>
        </p:nvSpPr>
        <p:spPr>
          <a:xfrm>
            <a:off x="4001407" y="4114941"/>
            <a:ext cx="23292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利用空间站带领人类逃离太阳系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7FEFC23-C9FC-ABB6-17CD-8C9728483E75}"/>
              </a:ext>
            </a:extLst>
          </p:cNvPr>
          <p:cNvSpPr/>
          <p:nvPr/>
        </p:nvSpPr>
        <p:spPr>
          <a:xfrm>
            <a:off x="4001407" y="487643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最终失败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5645B04-CC56-E630-1C17-417413430BEE}"/>
              </a:ext>
            </a:extLst>
          </p:cNvPr>
          <p:cNvSpPr/>
          <p:nvPr/>
        </p:nvSpPr>
        <p:spPr>
          <a:xfrm>
            <a:off x="4030853" y="2430750"/>
            <a:ext cx="130696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THE ARK PLAN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922BD78-DB2E-656F-FA89-E25B3120C408}"/>
              </a:ext>
            </a:extLst>
          </p:cNvPr>
          <p:cNvCxnSpPr/>
          <p:nvPr/>
        </p:nvCxnSpPr>
        <p:spPr>
          <a:xfrm>
            <a:off x="4099372" y="2790456"/>
            <a:ext cx="192691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597582">
                    <a:lumMod val="22000"/>
                    <a:lumOff val="78000"/>
                  </a:srgbClr>
                </a:gs>
                <a:gs pos="100000">
                  <a:srgbClr val="F94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C3F698C-5B80-A19F-823D-876A12ABBE09}"/>
              </a:ext>
            </a:extLst>
          </p:cNvPr>
          <p:cNvCxnSpPr/>
          <p:nvPr/>
        </p:nvCxnSpPr>
        <p:spPr>
          <a:xfrm>
            <a:off x="4099372" y="3500018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D6761DC-0105-60B3-BCBB-A8D0165634D2}"/>
              </a:ext>
            </a:extLst>
          </p:cNvPr>
          <p:cNvCxnSpPr/>
          <p:nvPr/>
        </p:nvCxnSpPr>
        <p:spPr>
          <a:xfrm>
            <a:off x="4099372" y="4615980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: 单圆角 47">
            <a:extLst>
              <a:ext uri="{FF2B5EF4-FFF2-40B4-BE49-F238E27FC236}">
                <a16:creationId xmlns:a16="http://schemas.microsoft.com/office/drawing/2014/main" id="{15BE73AB-A307-21AE-EF71-3FDDDD089043}"/>
              </a:ext>
            </a:extLst>
          </p:cNvPr>
          <p:cNvSpPr/>
          <p:nvPr/>
        </p:nvSpPr>
        <p:spPr>
          <a:xfrm flipV="1">
            <a:off x="6494012" y="1746061"/>
            <a:ext cx="2481121" cy="3933842"/>
          </a:xfrm>
          <a:prstGeom prst="round1Rect">
            <a:avLst/>
          </a:prstGeom>
          <a:gradFill flip="none" rotWithShape="1">
            <a:gsLst>
              <a:gs pos="0">
                <a:srgbClr val="E1C191"/>
              </a:gs>
              <a:gs pos="63000">
                <a:srgbClr val="F94000">
                  <a:alpha val="10000"/>
                </a:srgbClr>
              </a:gs>
              <a:gs pos="33000">
                <a:srgbClr val="E1C191">
                  <a:alpha val="20000"/>
                </a:srgbClr>
              </a:gs>
              <a:gs pos="100000">
                <a:srgbClr val="597582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7BE4013-75FE-0479-6B31-88DD3E2E6BE9}"/>
              </a:ext>
            </a:extLst>
          </p:cNvPr>
          <p:cNvSpPr/>
          <p:nvPr/>
        </p:nvSpPr>
        <p:spPr>
          <a:xfrm>
            <a:off x="6645871" y="2046793"/>
            <a:ext cx="155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sym typeface="Microsoft YaHei" panose="020B0503020204020204" pitchFamily="34" charset="-122"/>
              </a:rPr>
              <a:t>逐月计划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52C4C82-EBDF-61FD-2115-8615DE658873}"/>
              </a:ext>
            </a:extLst>
          </p:cNvPr>
          <p:cNvSpPr/>
          <p:nvPr/>
        </p:nvSpPr>
        <p:spPr>
          <a:xfrm>
            <a:off x="6645871" y="2975960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俄罗斯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39DE147-80CE-6924-F35D-92AED780D383}"/>
              </a:ext>
            </a:extLst>
          </p:cNvPr>
          <p:cNvSpPr/>
          <p:nvPr/>
        </p:nvSpPr>
        <p:spPr>
          <a:xfrm>
            <a:off x="6645871" y="377741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“逐月计划”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491B749-AEF8-25D2-C9F3-014D7F71316F}"/>
              </a:ext>
            </a:extLst>
          </p:cNvPr>
          <p:cNvSpPr/>
          <p:nvPr/>
        </p:nvSpPr>
        <p:spPr>
          <a:xfrm>
            <a:off x="6645871" y="4114941"/>
            <a:ext cx="23292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改造月球作为天然逃生舱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F6840EC-808A-A9F9-753C-9232D72D66A4}"/>
              </a:ext>
            </a:extLst>
          </p:cNvPr>
          <p:cNvSpPr/>
          <p:nvPr/>
        </p:nvSpPr>
        <p:spPr>
          <a:xfrm>
            <a:off x="6645871" y="487643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并入移山计划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18A4BE7-F681-1AC3-9D72-DACC0ACDAB00}"/>
              </a:ext>
            </a:extLst>
          </p:cNvPr>
          <p:cNvSpPr/>
          <p:nvPr/>
        </p:nvSpPr>
        <p:spPr>
          <a:xfrm>
            <a:off x="6675317" y="2430750"/>
            <a:ext cx="155963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MONTH BY MONTH PLAN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10C2C6FB-6568-D273-0CF2-6C527348DD73}"/>
              </a:ext>
            </a:extLst>
          </p:cNvPr>
          <p:cNvCxnSpPr/>
          <p:nvPr/>
        </p:nvCxnSpPr>
        <p:spPr>
          <a:xfrm>
            <a:off x="6743836" y="2790456"/>
            <a:ext cx="192691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597582">
                    <a:lumMod val="22000"/>
                    <a:lumOff val="78000"/>
                  </a:srgbClr>
                </a:gs>
                <a:gs pos="100000">
                  <a:srgbClr val="F94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D5F6A56-14FF-267F-E8B5-BBCFEECFBE09}"/>
              </a:ext>
            </a:extLst>
          </p:cNvPr>
          <p:cNvCxnSpPr/>
          <p:nvPr/>
        </p:nvCxnSpPr>
        <p:spPr>
          <a:xfrm>
            <a:off x="6743836" y="3500018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92215823-D5BB-4D1F-BE56-08F8D9F9B6F6}"/>
              </a:ext>
            </a:extLst>
          </p:cNvPr>
          <p:cNvCxnSpPr/>
          <p:nvPr/>
        </p:nvCxnSpPr>
        <p:spPr>
          <a:xfrm>
            <a:off x="6743836" y="4615980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: 单圆角 62">
            <a:extLst>
              <a:ext uri="{FF2B5EF4-FFF2-40B4-BE49-F238E27FC236}">
                <a16:creationId xmlns:a16="http://schemas.microsoft.com/office/drawing/2014/main" id="{93C17279-97C7-9561-2F6F-197FE07CBC7C}"/>
              </a:ext>
            </a:extLst>
          </p:cNvPr>
          <p:cNvSpPr/>
          <p:nvPr/>
        </p:nvSpPr>
        <p:spPr>
          <a:xfrm flipV="1">
            <a:off x="9138477" y="1746061"/>
            <a:ext cx="2481121" cy="3933842"/>
          </a:xfrm>
          <a:prstGeom prst="round1Rect">
            <a:avLst/>
          </a:prstGeom>
          <a:gradFill flip="none" rotWithShape="1">
            <a:gsLst>
              <a:gs pos="0">
                <a:srgbClr val="E1C191"/>
              </a:gs>
              <a:gs pos="63000">
                <a:srgbClr val="F94000">
                  <a:alpha val="10000"/>
                </a:srgbClr>
              </a:gs>
              <a:gs pos="33000">
                <a:srgbClr val="E1C191">
                  <a:alpha val="20000"/>
                </a:srgbClr>
              </a:gs>
              <a:gs pos="100000">
                <a:srgbClr val="597582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662E125A-0E69-C659-401B-97C3B3E4E30D}"/>
              </a:ext>
            </a:extLst>
          </p:cNvPr>
          <p:cNvSpPr/>
          <p:nvPr/>
        </p:nvSpPr>
        <p:spPr>
          <a:xfrm>
            <a:off x="9290336" y="2046793"/>
            <a:ext cx="19269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sym typeface="Microsoft YaHei" panose="020B0503020204020204" pitchFamily="34" charset="-122"/>
              </a:rPr>
              <a:t>数字生命计划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BCC358B-4A40-D747-6B3B-313D40B17387}"/>
              </a:ext>
            </a:extLst>
          </p:cNvPr>
          <p:cNvSpPr/>
          <p:nvPr/>
        </p:nvSpPr>
        <p:spPr>
          <a:xfrm>
            <a:off x="9290336" y="2975960"/>
            <a:ext cx="13131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虚无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享乐者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7186392-BEAF-E43F-5349-DB0447B4C355}"/>
              </a:ext>
            </a:extLst>
          </p:cNvPr>
          <p:cNvSpPr/>
          <p:nvPr/>
        </p:nvSpPr>
        <p:spPr>
          <a:xfrm>
            <a:off x="9290336" y="377741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数字世界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C4903BB1-F148-4640-7D5F-7776B8975081}"/>
              </a:ext>
            </a:extLst>
          </p:cNvPr>
          <p:cNvSpPr/>
          <p:nvPr/>
        </p:nvSpPr>
        <p:spPr>
          <a:xfrm>
            <a:off x="9290336" y="4114941"/>
            <a:ext cx="23292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兴建数字生命研究所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6E08B9A9-6686-0967-7984-FF88F4024472}"/>
              </a:ext>
            </a:extLst>
          </p:cNvPr>
          <p:cNvSpPr/>
          <p:nvPr/>
        </p:nvSpPr>
        <p:spPr>
          <a:xfrm>
            <a:off x="9290336" y="4876436"/>
            <a:ext cx="22813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被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UEG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  <a:sym typeface="Microsoft YaHei" panose="020B0503020204020204" pitchFamily="34" charset="-122"/>
              </a:rPr>
              <a:t>伦理委员会禁止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0E4734A-2E61-989F-675C-94D2757D8C2F}"/>
              </a:ext>
            </a:extLst>
          </p:cNvPr>
          <p:cNvSpPr/>
          <p:nvPr/>
        </p:nvSpPr>
        <p:spPr>
          <a:xfrm>
            <a:off x="9319782" y="2430750"/>
            <a:ext cx="155963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OPPOSans R" panose="00020600040101010101" pitchFamily="18" charset="-122"/>
                <a:sym typeface="Microsoft YaHei" panose="020B0503020204020204" pitchFamily="34" charset="-122"/>
              </a:rPr>
              <a:t>DIGITAL LIFE PLAN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D1D4828-9B3D-CB2C-C07E-12340A5B7F62}"/>
              </a:ext>
            </a:extLst>
          </p:cNvPr>
          <p:cNvCxnSpPr/>
          <p:nvPr/>
        </p:nvCxnSpPr>
        <p:spPr>
          <a:xfrm>
            <a:off x="9388301" y="2790456"/>
            <a:ext cx="192691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597582">
                    <a:lumMod val="22000"/>
                    <a:lumOff val="78000"/>
                  </a:srgbClr>
                </a:gs>
                <a:gs pos="100000">
                  <a:srgbClr val="F94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3F3FCB4-62F5-0787-661F-2C7501630FDA}"/>
              </a:ext>
            </a:extLst>
          </p:cNvPr>
          <p:cNvCxnSpPr/>
          <p:nvPr/>
        </p:nvCxnSpPr>
        <p:spPr>
          <a:xfrm>
            <a:off x="9388301" y="3500018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03E636F9-21A7-9E3F-4E83-E5C1776EB4E3}"/>
              </a:ext>
            </a:extLst>
          </p:cNvPr>
          <p:cNvCxnSpPr/>
          <p:nvPr/>
        </p:nvCxnSpPr>
        <p:spPr>
          <a:xfrm>
            <a:off x="9388301" y="4615980"/>
            <a:ext cx="1926915" cy="0"/>
          </a:xfrm>
          <a:prstGeom prst="line">
            <a:avLst/>
          </a:prstGeom>
          <a:ln w="6350">
            <a:solidFill>
              <a:schemeClr val="bg1">
                <a:alpha val="36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46B6E2DB-99F6-F21A-03CC-253525BB001F}"/>
              </a:ext>
            </a:extLst>
          </p:cNvPr>
          <p:cNvSpPr txBox="1"/>
          <p:nvPr/>
        </p:nvSpPr>
        <p:spPr>
          <a:xfrm>
            <a:off x="309899" y="2982864"/>
            <a:ext cx="870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</a:rPr>
              <a:t>提出者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436183D-581B-4A99-1C91-23652D36BBF7}"/>
              </a:ext>
            </a:extLst>
          </p:cNvPr>
          <p:cNvSpPr txBox="1"/>
          <p:nvPr/>
        </p:nvSpPr>
        <p:spPr>
          <a:xfrm>
            <a:off x="309899" y="3865211"/>
            <a:ext cx="870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</a:rPr>
              <a:t>内容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B6FEB31-76E2-D52A-C416-6C2E1EDA5293}"/>
              </a:ext>
            </a:extLst>
          </p:cNvPr>
          <p:cNvSpPr txBox="1"/>
          <p:nvPr/>
        </p:nvSpPr>
        <p:spPr>
          <a:xfrm>
            <a:off x="309899" y="4875855"/>
            <a:ext cx="870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</a:rPr>
              <a:t>结果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E8D409E-DBF0-47CB-E623-49C3772336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8123" y="-126700"/>
            <a:ext cx="1101635" cy="1155399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0B8692BA-5527-F505-01C6-C1F9CFA79EB1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6442" y="3075495"/>
            <a:ext cx="298354" cy="18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41743A4-CBAD-833E-3C51-46A2C339DD35}"/>
              </a:ext>
            </a:extLst>
          </p:cNvPr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4178" y="3075495"/>
            <a:ext cx="298354" cy="18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A894B464-C164-77E1-CC62-13D873F9DEDE}"/>
              </a:ext>
            </a:extLst>
          </p:cNvPr>
          <p:cNvPicPr>
            <a:picLocks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4005" y="3075495"/>
            <a:ext cx="298354" cy="18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0817FBC-4464-3A89-90C9-7E74BF350E72}"/>
              </a:ext>
            </a:extLst>
          </p:cNvPr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4157" y="3075495"/>
            <a:ext cx="298354" cy="1866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C870CD9-4E4C-3318-878E-05120FCF0D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95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旧, 火, 游戏机, 消防栓&#10;&#10;描述已自动生成">
            <a:extLst>
              <a:ext uri="{FF2B5EF4-FFF2-40B4-BE49-F238E27FC236}">
                <a16:creationId xmlns:a16="http://schemas.microsoft.com/office/drawing/2014/main" id="{1FCAB41D-B49C-910B-DC86-1D3ECF6D76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55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图片包含 室内, 桌子, 钟表, 玻璃&#10;&#10;描述已自动生成">
            <a:extLst>
              <a:ext uri="{FF2B5EF4-FFF2-40B4-BE49-F238E27FC236}">
                <a16:creationId xmlns:a16="http://schemas.microsoft.com/office/drawing/2014/main" id="{4410D43F-A8D5-3528-3863-06A74A3FA6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879622" y="0"/>
            <a:ext cx="5312379" cy="6858000"/>
          </a:xfrm>
          <a:custGeom>
            <a:avLst/>
            <a:gdLst>
              <a:gd name="connsiteX0" fmla="*/ 5312379 w 5312379"/>
              <a:gd name="connsiteY0" fmla="*/ 0 h 6858000"/>
              <a:gd name="connsiteX1" fmla="*/ 0 w 5312379"/>
              <a:gd name="connsiteY1" fmla="*/ 0 h 6858000"/>
              <a:gd name="connsiteX2" fmla="*/ 0 w 5312379"/>
              <a:gd name="connsiteY2" fmla="*/ 6858000 h 6858000"/>
              <a:gd name="connsiteX3" fmla="*/ 5312379 w 53123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2379" h="6858000">
                <a:moveTo>
                  <a:pt x="5312379" y="0"/>
                </a:moveTo>
                <a:lnTo>
                  <a:pt x="0" y="0"/>
                </a:lnTo>
                <a:lnTo>
                  <a:pt x="0" y="6858000"/>
                </a:lnTo>
                <a:lnTo>
                  <a:pt x="5312379" y="6858000"/>
                </a:lnTo>
                <a:close/>
              </a:path>
            </a:pathLst>
          </a:custGeom>
          <a:effectLst>
            <a:softEdge rad="584200"/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0B6FEB31-76E2-D52A-C416-6C2E1EDA5293}"/>
              </a:ext>
            </a:extLst>
          </p:cNvPr>
          <p:cNvSpPr txBox="1"/>
          <p:nvPr/>
        </p:nvSpPr>
        <p:spPr>
          <a:xfrm>
            <a:off x="9720599" y="6235700"/>
            <a:ext cx="2471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</a:rPr>
              <a:t>数据截止至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R" panose="00020600040101010101" pitchFamily="18" charset="-122"/>
              </a:rPr>
              <a:t>2023-01-23 00:00</a:t>
            </a: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7B0FF5F5-EF4D-98C4-43D2-C4C3D53BA215}"/>
              </a:ext>
            </a:extLst>
          </p:cNvPr>
          <p:cNvGrpSpPr/>
          <p:nvPr/>
        </p:nvGrpSpPr>
        <p:grpSpPr>
          <a:xfrm>
            <a:off x="604274" y="782286"/>
            <a:ext cx="6766137" cy="5293428"/>
            <a:chOff x="604274" y="844693"/>
            <a:chExt cx="6766137" cy="5293428"/>
          </a:xfrm>
        </p:grpSpPr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5431EF4B-79E7-8CD2-05AF-F8F63A20544D}"/>
                </a:ext>
              </a:extLst>
            </p:cNvPr>
            <p:cNvGrpSpPr/>
            <p:nvPr/>
          </p:nvGrpSpPr>
          <p:grpSpPr>
            <a:xfrm>
              <a:off x="604274" y="3437049"/>
              <a:ext cx="5621935" cy="1404894"/>
              <a:chOff x="604274" y="3438167"/>
              <a:chExt cx="5621935" cy="1404894"/>
            </a:xfrm>
          </p:grpSpPr>
          <p:sp>
            <p:nvSpPr>
              <p:cNvPr id="134" name="矩形: 单圆角 133">
                <a:extLst>
                  <a:ext uri="{FF2B5EF4-FFF2-40B4-BE49-F238E27FC236}">
                    <a16:creationId xmlns:a16="http://schemas.microsoft.com/office/drawing/2014/main" id="{2646A3B1-BED5-113D-F38D-2945E17E3B29}"/>
                  </a:ext>
                </a:extLst>
              </p:cNvPr>
              <p:cNvSpPr/>
              <p:nvPr/>
            </p:nvSpPr>
            <p:spPr>
              <a:xfrm flipV="1">
                <a:off x="685696" y="4204711"/>
                <a:ext cx="5540513" cy="638350"/>
              </a:xfrm>
              <a:prstGeom prst="round1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1C191">
                      <a:alpha val="50000"/>
                    </a:srgbClr>
                  </a:gs>
                  <a:gs pos="50000">
                    <a:srgbClr val="E1C191">
                      <a:alpha val="20000"/>
                    </a:srgbClr>
                  </a:gs>
                  <a:gs pos="100000">
                    <a:srgbClr val="597582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4371D1C1-741D-19A2-E357-0E087D4806D0}"/>
                  </a:ext>
                </a:extLst>
              </p:cNvPr>
              <p:cNvSpPr/>
              <p:nvPr/>
            </p:nvSpPr>
            <p:spPr>
              <a:xfrm>
                <a:off x="1167523" y="3911943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F94000"/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项</a:t>
                </a:r>
                <a:endParaRPr lang="en-US" altLang="zh-CN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id="{78F1E342-DB0B-4440-9619-C6FCFAD16377}"/>
                  </a:ext>
                </a:extLst>
              </p:cNvPr>
              <p:cNvSpPr/>
              <p:nvPr/>
            </p:nvSpPr>
            <p:spPr>
              <a:xfrm>
                <a:off x="1599451" y="3911943"/>
                <a:ext cx="30059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94000"/>
                        </a:gs>
                        <a:gs pos="100000">
                          <a:srgbClr val="F94000">
                            <a:lumMod val="80000"/>
                          </a:srgbClr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过去三年春节档票房纪录</a:t>
                </a:r>
              </a:p>
            </p:txBody>
          </p: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35D6A12A-74BD-409B-E5F3-F8E84AEE0315}"/>
                  </a:ext>
                </a:extLst>
              </p:cNvPr>
              <p:cNvGrpSpPr/>
              <p:nvPr/>
            </p:nvGrpSpPr>
            <p:grpSpPr>
              <a:xfrm>
                <a:off x="767414" y="4369137"/>
                <a:ext cx="4919528" cy="338554"/>
                <a:chOff x="767414" y="4369137"/>
                <a:chExt cx="4919528" cy="338554"/>
              </a:xfrm>
            </p:grpSpPr>
            <p:sp>
              <p:nvSpPr>
                <p:cNvPr id="142" name="矩形 141">
                  <a:extLst>
                    <a:ext uri="{FF2B5EF4-FFF2-40B4-BE49-F238E27FC236}">
                      <a16:creationId xmlns:a16="http://schemas.microsoft.com/office/drawing/2014/main" id="{9DD14B76-C9DC-FFF6-45EE-2F46E17AC74E}"/>
                    </a:ext>
                  </a:extLst>
                </p:cNvPr>
                <p:cNvSpPr/>
                <p:nvPr/>
              </p:nvSpPr>
              <p:spPr>
                <a:xfrm>
                  <a:off x="767414" y="4369137"/>
                  <a:ext cx="15392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科幻片</a:t>
                  </a:r>
                  <a:r>
                    <a:rPr lang="en-US" altLang="zh-CN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\</a:t>
                  </a: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冒险片</a:t>
                  </a:r>
                </a:p>
              </p:txBody>
            </p:sp>
            <p:grpSp>
              <p:nvGrpSpPr>
                <p:cNvPr id="138" name="组合 137">
                  <a:extLst>
                    <a:ext uri="{FF2B5EF4-FFF2-40B4-BE49-F238E27FC236}">
                      <a16:creationId xmlns:a16="http://schemas.microsoft.com/office/drawing/2014/main" id="{33FC6FD4-E75B-015A-5A63-CE0004098F39}"/>
                    </a:ext>
                  </a:extLst>
                </p:cNvPr>
                <p:cNvGrpSpPr/>
                <p:nvPr/>
              </p:nvGrpSpPr>
              <p:grpSpPr>
                <a:xfrm>
                  <a:off x="2378274" y="4433388"/>
                  <a:ext cx="3308668" cy="248152"/>
                  <a:chOff x="-1044107" y="2827778"/>
                  <a:chExt cx="3308668" cy="248152"/>
                </a:xfrm>
              </p:grpSpPr>
              <p:sp>
                <p:nvSpPr>
                  <p:cNvPr id="140" name="矩形: 圆角 139">
                    <a:extLst>
                      <a:ext uri="{FF2B5EF4-FFF2-40B4-BE49-F238E27FC236}">
                        <a16:creationId xmlns:a16="http://schemas.microsoft.com/office/drawing/2014/main" id="{B77FFDCE-9684-8AF1-ADA9-53DE152A6AB6}"/>
                      </a:ext>
                    </a:extLst>
                  </p:cNvPr>
                  <p:cNvSpPr/>
                  <p:nvPr/>
                </p:nvSpPr>
                <p:spPr>
                  <a:xfrm>
                    <a:off x="108061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首映日</a:t>
                    </a:r>
                  </a:p>
                </p:txBody>
              </p:sp>
              <p:sp>
                <p:nvSpPr>
                  <p:cNvPr id="141" name="矩形: 圆角 140">
                    <a:extLst>
                      <a:ext uri="{FF2B5EF4-FFF2-40B4-BE49-F238E27FC236}">
                        <a16:creationId xmlns:a16="http://schemas.microsoft.com/office/drawing/2014/main" id="{AAF54379-1F1C-95A5-301B-47A3CF1BEE72}"/>
                      </a:ext>
                    </a:extLst>
                  </p:cNvPr>
                  <p:cNvSpPr/>
                  <p:nvPr/>
                </p:nvSpPr>
                <p:spPr>
                  <a:xfrm>
                    <a:off x="1260229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档期</a:t>
                    </a:r>
                  </a:p>
                </p:txBody>
              </p:sp>
              <p:sp>
                <p:nvSpPr>
                  <p:cNvPr id="159" name="矩形: 圆角 158">
                    <a:extLst>
                      <a:ext uri="{FF2B5EF4-FFF2-40B4-BE49-F238E27FC236}">
                        <a16:creationId xmlns:a16="http://schemas.microsoft.com/office/drawing/2014/main" id="{9390F12B-E7ED-BF66-A004-A3B435D4A6DF}"/>
                      </a:ext>
                    </a:extLst>
                  </p:cNvPr>
                  <p:cNvSpPr/>
                  <p:nvPr/>
                </p:nvSpPr>
                <p:spPr>
                  <a:xfrm>
                    <a:off x="-1044107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单日</a:t>
                    </a:r>
                  </a:p>
                </p:txBody>
              </p:sp>
            </p:grpSp>
          </p:grp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FAAAE6EF-9050-5929-6E41-6AEAF0663999}"/>
                  </a:ext>
                </a:extLst>
              </p:cNvPr>
              <p:cNvSpPr/>
              <p:nvPr/>
            </p:nvSpPr>
            <p:spPr>
              <a:xfrm>
                <a:off x="604274" y="3438167"/>
                <a:ext cx="692818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6600" dirty="0">
                    <a:ln w="3175">
                      <a:solidFill>
                        <a:schemeClr val="bg1"/>
                      </a:solidFill>
                    </a:ln>
                    <a:gradFill>
                      <a:gsLst>
                        <a:gs pos="0">
                          <a:schemeClr val="bg1"/>
                        </a:gs>
                        <a:gs pos="67000">
                          <a:srgbClr val="F94000"/>
                        </a:gs>
                      </a:gsLst>
                      <a:lin ang="5400000" scaled="1"/>
                    </a:gradFill>
                    <a:latin typeface="演示镇魂行楷" panose="00000500000000000000" pitchFamily="2" charset="-122"/>
                    <a:ea typeface="演示镇魂行楷" panose="00000500000000000000" pitchFamily="2" charset="-122"/>
                  </a:rPr>
                  <a:t>6</a:t>
                </a:r>
                <a:endParaRPr lang="en-US" altLang="zh-CN" sz="3200" dirty="0">
                  <a:ln w="3175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chemeClr val="bg1"/>
                      </a:gs>
                      <a:gs pos="67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2B934A50-5779-0ABE-ECB5-8E29BF0AD933}"/>
                </a:ext>
              </a:extLst>
            </p:cNvPr>
            <p:cNvGrpSpPr/>
            <p:nvPr/>
          </p:nvGrpSpPr>
          <p:grpSpPr>
            <a:xfrm>
              <a:off x="604274" y="2140871"/>
              <a:ext cx="4468241" cy="1404894"/>
              <a:chOff x="604274" y="2192230"/>
              <a:chExt cx="4468241" cy="1404894"/>
            </a:xfrm>
          </p:grpSpPr>
          <p:sp>
            <p:nvSpPr>
              <p:cNvPr id="120" name="矩形: 单圆角 119">
                <a:extLst>
                  <a:ext uri="{FF2B5EF4-FFF2-40B4-BE49-F238E27FC236}">
                    <a16:creationId xmlns:a16="http://schemas.microsoft.com/office/drawing/2014/main" id="{3E9BD7C9-CB6D-5EF7-F5E1-6604A4810F91}"/>
                  </a:ext>
                </a:extLst>
              </p:cNvPr>
              <p:cNvSpPr/>
              <p:nvPr/>
            </p:nvSpPr>
            <p:spPr>
              <a:xfrm flipV="1">
                <a:off x="685697" y="2958774"/>
                <a:ext cx="4386818" cy="638350"/>
              </a:xfrm>
              <a:prstGeom prst="round1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1C191">
                      <a:alpha val="50000"/>
                    </a:srgbClr>
                  </a:gs>
                  <a:gs pos="50000">
                    <a:srgbClr val="E1C191">
                      <a:alpha val="20000"/>
                    </a:srgbClr>
                  </a:gs>
                  <a:gs pos="100000">
                    <a:srgbClr val="597582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0717A8DA-4DFB-B431-7C1B-CEC055784057}"/>
                  </a:ext>
                </a:extLst>
              </p:cNvPr>
              <p:cNvSpPr/>
              <p:nvPr/>
            </p:nvSpPr>
            <p:spPr>
              <a:xfrm>
                <a:off x="1167523" y="2666006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F94000"/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项</a:t>
                </a:r>
                <a:endParaRPr lang="en-US" altLang="zh-CN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88222EA7-7762-C358-075F-1F45130B4587}"/>
                  </a:ext>
                </a:extLst>
              </p:cNvPr>
              <p:cNvSpPr/>
              <p:nvPr/>
            </p:nvSpPr>
            <p:spPr>
              <a:xfrm>
                <a:off x="1599451" y="2666006"/>
                <a:ext cx="27494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94000"/>
                        </a:gs>
                        <a:gs pos="100000">
                          <a:srgbClr val="F94000">
                            <a:lumMod val="80000"/>
                          </a:srgbClr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中国影史国产票房纪录</a:t>
                </a:r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C94A66FD-F6D4-F51A-66A1-31478586FB86}"/>
                  </a:ext>
                </a:extLst>
              </p:cNvPr>
              <p:cNvSpPr/>
              <p:nvPr/>
            </p:nvSpPr>
            <p:spPr>
              <a:xfrm>
                <a:off x="604274" y="2192230"/>
                <a:ext cx="692818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6600" dirty="0">
                    <a:ln w="3175">
                      <a:solidFill>
                        <a:schemeClr val="bg1"/>
                      </a:solidFill>
                    </a:ln>
                    <a:gradFill>
                      <a:gsLst>
                        <a:gs pos="0">
                          <a:schemeClr val="bg1"/>
                        </a:gs>
                        <a:gs pos="67000">
                          <a:srgbClr val="F94000"/>
                        </a:gs>
                      </a:gsLst>
                      <a:lin ang="5400000" scaled="1"/>
                    </a:gradFill>
                    <a:latin typeface="演示镇魂行楷" panose="00000500000000000000" pitchFamily="2" charset="-122"/>
                    <a:ea typeface="演示镇魂行楷" panose="00000500000000000000" pitchFamily="2" charset="-122"/>
                  </a:rPr>
                  <a:t>4</a:t>
                </a:r>
                <a:endParaRPr lang="en-US" altLang="zh-CN" sz="3200" dirty="0">
                  <a:ln w="3175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chemeClr val="bg1"/>
                      </a:gs>
                      <a:gs pos="67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62ABA3B0-1811-CCEB-5B3F-1867EF1E8BFD}"/>
                  </a:ext>
                </a:extLst>
              </p:cNvPr>
              <p:cNvGrpSpPr/>
              <p:nvPr/>
            </p:nvGrpSpPr>
            <p:grpSpPr>
              <a:xfrm>
                <a:off x="767414" y="3121230"/>
                <a:ext cx="3767360" cy="338554"/>
                <a:chOff x="767414" y="4369137"/>
                <a:chExt cx="3767360" cy="338554"/>
              </a:xfrm>
            </p:grpSpPr>
            <p:sp>
              <p:nvSpPr>
                <p:cNvPr id="163" name="矩形 162">
                  <a:extLst>
                    <a:ext uri="{FF2B5EF4-FFF2-40B4-BE49-F238E27FC236}">
                      <a16:creationId xmlns:a16="http://schemas.microsoft.com/office/drawing/2014/main" id="{E166ECE0-B862-FF68-664C-5EFFA09CA3E6}"/>
                    </a:ext>
                  </a:extLst>
                </p:cNvPr>
                <p:cNvSpPr/>
                <p:nvPr/>
              </p:nvSpPr>
              <p:spPr>
                <a:xfrm>
                  <a:off x="767414" y="4369137"/>
                  <a:ext cx="15392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科幻片</a:t>
                  </a:r>
                  <a:r>
                    <a:rPr lang="en-US" altLang="zh-CN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\</a:t>
                  </a: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冒险片</a:t>
                  </a:r>
                </a:p>
              </p:txBody>
            </p:sp>
            <p:grpSp>
              <p:nvGrpSpPr>
                <p:cNvPr id="164" name="组合 163">
                  <a:extLst>
                    <a:ext uri="{FF2B5EF4-FFF2-40B4-BE49-F238E27FC236}">
                      <a16:creationId xmlns:a16="http://schemas.microsoft.com/office/drawing/2014/main" id="{6202BD97-0A77-1D1A-84AA-20C67560D99F}"/>
                    </a:ext>
                  </a:extLst>
                </p:cNvPr>
                <p:cNvGrpSpPr/>
                <p:nvPr/>
              </p:nvGrpSpPr>
              <p:grpSpPr>
                <a:xfrm>
                  <a:off x="2378274" y="4433388"/>
                  <a:ext cx="2156500" cy="248152"/>
                  <a:chOff x="-1044107" y="2827778"/>
                  <a:chExt cx="2156500" cy="248152"/>
                </a:xfrm>
              </p:grpSpPr>
              <p:sp>
                <p:nvSpPr>
                  <p:cNvPr id="165" name="矩形: 圆角 164">
                    <a:extLst>
                      <a:ext uri="{FF2B5EF4-FFF2-40B4-BE49-F238E27FC236}">
                        <a16:creationId xmlns:a16="http://schemas.microsoft.com/office/drawing/2014/main" id="{6D29F0D8-1A50-A81D-0B04-24009798BCEB}"/>
                      </a:ext>
                    </a:extLst>
                  </p:cNvPr>
                  <p:cNvSpPr/>
                  <p:nvPr/>
                </p:nvSpPr>
                <p:spPr>
                  <a:xfrm>
                    <a:off x="108061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首映日</a:t>
                    </a:r>
                  </a:p>
                </p:txBody>
              </p:sp>
              <p:sp>
                <p:nvSpPr>
                  <p:cNvPr id="167" name="矩形: 圆角 166">
                    <a:extLst>
                      <a:ext uri="{FF2B5EF4-FFF2-40B4-BE49-F238E27FC236}">
                        <a16:creationId xmlns:a16="http://schemas.microsoft.com/office/drawing/2014/main" id="{A903454E-82BA-5961-A5EA-4597E2441AC1}"/>
                      </a:ext>
                    </a:extLst>
                  </p:cNvPr>
                  <p:cNvSpPr/>
                  <p:nvPr/>
                </p:nvSpPr>
                <p:spPr>
                  <a:xfrm>
                    <a:off x="-1044107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单日</a:t>
                    </a:r>
                  </a:p>
                </p:txBody>
              </p:sp>
            </p:grpSp>
          </p:grp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D34EA1C7-2B90-D90B-F928-67F94F7ED108}"/>
                </a:ext>
              </a:extLst>
            </p:cNvPr>
            <p:cNvGrpSpPr/>
            <p:nvPr/>
          </p:nvGrpSpPr>
          <p:grpSpPr>
            <a:xfrm>
              <a:off x="604274" y="844693"/>
              <a:ext cx="4468241" cy="1404894"/>
              <a:chOff x="604274" y="946293"/>
              <a:chExt cx="4468241" cy="1404894"/>
            </a:xfrm>
          </p:grpSpPr>
          <p:sp>
            <p:nvSpPr>
              <p:cNvPr id="108" name="矩形: 单圆角 107">
                <a:extLst>
                  <a:ext uri="{FF2B5EF4-FFF2-40B4-BE49-F238E27FC236}">
                    <a16:creationId xmlns:a16="http://schemas.microsoft.com/office/drawing/2014/main" id="{AA6EBFC5-EE5A-E19D-CA20-A34C6AB44523}"/>
                  </a:ext>
                </a:extLst>
              </p:cNvPr>
              <p:cNvSpPr/>
              <p:nvPr/>
            </p:nvSpPr>
            <p:spPr>
              <a:xfrm flipV="1">
                <a:off x="685697" y="1712837"/>
                <a:ext cx="4386818" cy="638350"/>
              </a:xfrm>
              <a:prstGeom prst="round1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1C191">
                      <a:alpha val="50000"/>
                    </a:srgbClr>
                  </a:gs>
                  <a:gs pos="50000">
                    <a:srgbClr val="E1C191">
                      <a:alpha val="20000"/>
                    </a:srgbClr>
                  </a:gs>
                  <a:gs pos="100000">
                    <a:srgbClr val="597582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F4B7C57-5D6D-1B72-2523-20DD930E1130}"/>
                  </a:ext>
                </a:extLst>
              </p:cNvPr>
              <p:cNvSpPr/>
              <p:nvPr/>
            </p:nvSpPr>
            <p:spPr>
              <a:xfrm>
                <a:off x="1167523" y="1420069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F94000"/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项</a:t>
                </a:r>
                <a:endParaRPr lang="en-US" altLang="zh-CN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F20E591-4D4F-F847-4997-5876408AAB46}"/>
                  </a:ext>
                </a:extLst>
              </p:cNvPr>
              <p:cNvSpPr/>
              <p:nvPr/>
            </p:nvSpPr>
            <p:spPr>
              <a:xfrm>
                <a:off x="1599451" y="1420069"/>
                <a:ext cx="30059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94000"/>
                        </a:gs>
                        <a:gs pos="100000">
                          <a:srgbClr val="F94000">
                            <a:lumMod val="80000"/>
                          </a:srgbClr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中国影史春节档票房纪录</a:t>
                </a: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8F960584-A4BF-B297-9959-A7F39C7E5D76}"/>
                  </a:ext>
                </a:extLst>
              </p:cNvPr>
              <p:cNvSpPr/>
              <p:nvPr/>
            </p:nvSpPr>
            <p:spPr>
              <a:xfrm>
                <a:off x="604274" y="946293"/>
                <a:ext cx="692818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6600" dirty="0">
                    <a:ln w="3175">
                      <a:solidFill>
                        <a:schemeClr val="bg1"/>
                      </a:solidFill>
                    </a:ln>
                    <a:gradFill>
                      <a:gsLst>
                        <a:gs pos="0">
                          <a:schemeClr val="bg1"/>
                        </a:gs>
                        <a:gs pos="67000">
                          <a:srgbClr val="F94000"/>
                        </a:gs>
                      </a:gsLst>
                      <a:lin ang="5400000" scaled="1"/>
                    </a:gradFill>
                    <a:latin typeface="演示镇魂行楷" panose="00000500000000000000" pitchFamily="2" charset="-122"/>
                    <a:ea typeface="演示镇魂行楷" panose="00000500000000000000" pitchFamily="2" charset="-122"/>
                  </a:rPr>
                  <a:t>4</a:t>
                </a:r>
                <a:endParaRPr lang="en-US" altLang="zh-CN" sz="3200" dirty="0">
                  <a:ln w="3175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chemeClr val="bg1"/>
                      </a:gs>
                      <a:gs pos="67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805DD5A5-9BD9-34D2-68EF-8080013C5E41}"/>
                  </a:ext>
                </a:extLst>
              </p:cNvPr>
              <p:cNvGrpSpPr/>
              <p:nvPr/>
            </p:nvGrpSpPr>
            <p:grpSpPr>
              <a:xfrm>
                <a:off x="767414" y="1873323"/>
                <a:ext cx="3767360" cy="338554"/>
                <a:chOff x="767414" y="4369137"/>
                <a:chExt cx="3767360" cy="338554"/>
              </a:xfrm>
            </p:grpSpPr>
            <p:sp>
              <p:nvSpPr>
                <p:cNvPr id="170" name="矩形 169">
                  <a:extLst>
                    <a:ext uri="{FF2B5EF4-FFF2-40B4-BE49-F238E27FC236}">
                      <a16:creationId xmlns:a16="http://schemas.microsoft.com/office/drawing/2014/main" id="{E179D7AD-BD94-2EAB-BE58-9D17DB5783C2}"/>
                    </a:ext>
                  </a:extLst>
                </p:cNvPr>
                <p:cNvSpPr/>
                <p:nvPr/>
              </p:nvSpPr>
              <p:spPr>
                <a:xfrm>
                  <a:off x="767414" y="4369137"/>
                  <a:ext cx="15392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科幻片</a:t>
                  </a:r>
                  <a:r>
                    <a:rPr lang="en-US" altLang="zh-CN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\</a:t>
                  </a: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冒险片</a:t>
                  </a:r>
                </a:p>
              </p:txBody>
            </p:sp>
            <p:grpSp>
              <p:nvGrpSpPr>
                <p:cNvPr id="171" name="组合 170">
                  <a:extLst>
                    <a:ext uri="{FF2B5EF4-FFF2-40B4-BE49-F238E27FC236}">
                      <a16:creationId xmlns:a16="http://schemas.microsoft.com/office/drawing/2014/main" id="{CC3971D3-5BE8-C713-83BA-A5C72E453D36}"/>
                    </a:ext>
                  </a:extLst>
                </p:cNvPr>
                <p:cNvGrpSpPr/>
                <p:nvPr/>
              </p:nvGrpSpPr>
              <p:grpSpPr>
                <a:xfrm>
                  <a:off x="2378274" y="4433388"/>
                  <a:ext cx="2156500" cy="248152"/>
                  <a:chOff x="-1044107" y="2827778"/>
                  <a:chExt cx="2156500" cy="248152"/>
                </a:xfrm>
              </p:grpSpPr>
              <p:sp>
                <p:nvSpPr>
                  <p:cNvPr id="172" name="矩形: 圆角 171">
                    <a:extLst>
                      <a:ext uri="{FF2B5EF4-FFF2-40B4-BE49-F238E27FC236}">
                        <a16:creationId xmlns:a16="http://schemas.microsoft.com/office/drawing/2014/main" id="{73AE5CB7-4C2A-6F3D-CBD9-EB0C94688935}"/>
                      </a:ext>
                    </a:extLst>
                  </p:cNvPr>
                  <p:cNvSpPr/>
                  <p:nvPr/>
                </p:nvSpPr>
                <p:spPr>
                  <a:xfrm>
                    <a:off x="108061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首映日</a:t>
                    </a:r>
                  </a:p>
                </p:txBody>
              </p:sp>
              <p:sp>
                <p:nvSpPr>
                  <p:cNvPr id="174" name="矩形: 圆角 173">
                    <a:extLst>
                      <a:ext uri="{FF2B5EF4-FFF2-40B4-BE49-F238E27FC236}">
                        <a16:creationId xmlns:a16="http://schemas.microsoft.com/office/drawing/2014/main" id="{7C31155D-3A23-3923-B5C6-170A8E6929CB}"/>
                      </a:ext>
                    </a:extLst>
                  </p:cNvPr>
                  <p:cNvSpPr/>
                  <p:nvPr/>
                </p:nvSpPr>
                <p:spPr>
                  <a:xfrm>
                    <a:off x="-1044107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单日</a:t>
                    </a:r>
                  </a:p>
                </p:txBody>
              </p:sp>
            </p:grpSp>
          </p:grp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FE7D984D-BF47-59A7-5B66-E26F015E1255}"/>
                </a:ext>
              </a:extLst>
            </p:cNvPr>
            <p:cNvGrpSpPr/>
            <p:nvPr/>
          </p:nvGrpSpPr>
          <p:grpSpPr>
            <a:xfrm>
              <a:off x="604274" y="4733227"/>
              <a:ext cx="6766137" cy="1404894"/>
              <a:chOff x="604274" y="4733227"/>
              <a:chExt cx="6766137" cy="1404894"/>
            </a:xfrm>
          </p:grpSpPr>
          <p:sp>
            <p:nvSpPr>
              <p:cNvPr id="176" name="矩形: 单圆角 175">
                <a:extLst>
                  <a:ext uri="{FF2B5EF4-FFF2-40B4-BE49-F238E27FC236}">
                    <a16:creationId xmlns:a16="http://schemas.microsoft.com/office/drawing/2014/main" id="{52BE95BE-6E3C-C615-1B52-72E2C89D3167}"/>
                  </a:ext>
                </a:extLst>
              </p:cNvPr>
              <p:cNvSpPr/>
              <p:nvPr/>
            </p:nvSpPr>
            <p:spPr>
              <a:xfrm flipV="1">
                <a:off x="685696" y="5499771"/>
                <a:ext cx="6684715" cy="638350"/>
              </a:xfrm>
              <a:prstGeom prst="round1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1C191">
                      <a:alpha val="50000"/>
                    </a:srgbClr>
                  </a:gs>
                  <a:gs pos="50000">
                    <a:srgbClr val="E1C191">
                      <a:alpha val="20000"/>
                    </a:srgbClr>
                  </a:gs>
                  <a:gs pos="100000">
                    <a:srgbClr val="597582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id="{0CDE08DD-D57C-4AA3-4044-7081E09FD7AA}"/>
                  </a:ext>
                </a:extLst>
              </p:cNvPr>
              <p:cNvSpPr/>
              <p:nvPr/>
            </p:nvSpPr>
            <p:spPr>
              <a:xfrm>
                <a:off x="1167523" y="5207003"/>
                <a:ext cx="441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F94000"/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项</a:t>
                </a:r>
                <a:endParaRPr lang="en-US" altLang="zh-CN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id="{96E0245D-B3BE-42C4-910A-AF4F71661A90}"/>
                  </a:ext>
                </a:extLst>
              </p:cNvPr>
              <p:cNvSpPr/>
              <p:nvPr/>
            </p:nvSpPr>
            <p:spPr>
              <a:xfrm>
                <a:off x="1599451" y="5207003"/>
                <a:ext cx="27494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94000"/>
                        </a:gs>
                        <a:gs pos="100000">
                          <a:srgbClr val="F94000">
                            <a:lumMod val="80000"/>
                          </a:srgbClr>
                        </a:gs>
                      </a:gsLst>
                      <a:lin ang="5400000" scaled="1"/>
                      <a:tileRect/>
                    </a:gradFill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过去三年国产票房纪录</a:t>
                </a:r>
              </a:p>
            </p:txBody>
          </p:sp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id="{8F19CF17-7826-7E5E-6D31-E9047432C369}"/>
                  </a:ext>
                </a:extLst>
              </p:cNvPr>
              <p:cNvGrpSpPr/>
              <p:nvPr/>
            </p:nvGrpSpPr>
            <p:grpSpPr>
              <a:xfrm>
                <a:off x="767414" y="5664197"/>
                <a:ext cx="6071695" cy="338554"/>
                <a:chOff x="767414" y="4369137"/>
                <a:chExt cx="6071695" cy="338554"/>
              </a:xfrm>
            </p:grpSpPr>
            <p:sp>
              <p:nvSpPr>
                <p:cNvPr id="180" name="矩形 179">
                  <a:extLst>
                    <a:ext uri="{FF2B5EF4-FFF2-40B4-BE49-F238E27FC236}">
                      <a16:creationId xmlns:a16="http://schemas.microsoft.com/office/drawing/2014/main" id="{B6717F7B-546F-459C-E819-2A28122E79CF}"/>
                    </a:ext>
                  </a:extLst>
                </p:cNvPr>
                <p:cNvSpPr/>
                <p:nvPr/>
              </p:nvSpPr>
              <p:spPr>
                <a:xfrm>
                  <a:off x="767414" y="4369137"/>
                  <a:ext cx="1539204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科幻片</a:t>
                  </a:r>
                  <a:r>
                    <a:rPr lang="en-US" altLang="zh-CN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\</a:t>
                  </a:r>
                  <a:r>
                    <a:rPr lang="zh-CN" altLang="en-US" sz="1600" dirty="0">
                      <a:solidFill>
                        <a:prstClr val="white"/>
                      </a:solidFill>
                      <a:latin typeface="字魂95号-手刻宋" panose="00000500000000000000" pitchFamily="2" charset="-122"/>
                      <a:ea typeface="字魂95号-手刻宋" panose="00000500000000000000" pitchFamily="2" charset="-122"/>
                      <a:cs typeface="OPPOSans B" panose="00020600040101010101" pitchFamily="18" charset="-122"/>
                    </a:rPr>
                    <a:t>冒险片</a:t>
                  </a:r>
                </a:p>
              </p:txBody>
            </p:sp>
            <p:grpSp>
              <p:nvGrpSpPr>
                <p:cNvPr id="181" name="组合 180">
                  <a:extLst>
                    <a:ext uri="{FF2B5EF4-FFF2-40B4-BE49-F238E27FC236}">
                      <a16:creationId xmlns:a16="http://schemas.microsoft.com/office/drawing/2014/main" id="{CC9CD0AB-D967-AAE7-FCD7-05078B0CE992}"/>
                    </a:ext>
                  </a:extLst>
                </p:cNvPr>
                <p:cNvGrpSpPr/>
                <p:nvPr/>
              </p:nvGrpSpPr>
              <p:grpSpPr>
                <a:xfrm>
                  <a:off x="2378274" y="4433388"/>
                  <a:ext cx="4460835" cy="248152"/>
                  <a:chOff x="-1044107" y="2827778"/>
                  <a:chExt cx="4460835" cy="248152"/>
                </a:xfrm>
              </p:grpSpPr>
              <p:sp>
                <p:nvSpPr>
                  <p:cNvPr id="182" name="矩形: 圆角 181">
                    <a:extLst>
                      <a:ext uri="{FF2B5EF4-FFF2-40B4-BE49-F238E27FC236}">
                        <a16:creationId xmlns:a16="http://schemas.microsoft.com/office/drawing/2014/main" id="{9282B54B-7D48-5EA5-9309-13F9E9D719B3}"/>
                      </a:ext>
                    </a:extLst>
                  </p:cNvPr>
                  <p:cNvSpPr/>
                  <p:nvPr/>
                </p:nvSpPr>
                <p:spPr>
                  <a:xfrm>
                    <a:off x="108061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单日</a:t>
                    </a:r>
                  </a:p>
                </p:txBody>
              </p:sp>
              <p:sp>
                <p:nvSpPr>
                  <p:cNvPr id="183" name="矩形: 圆角 182">
                    <a:extLst>
                      <a:ext uri="{FF2B5EF4-FFF2-40B4-BE49-F238E27FC236}">
                        <a16:creationId xmlns:a16="http://schemas.microsoft.com/office/drawing/2014/main" id="{9E8253E8-3462-7CA5-819B-30CA36A49138}"/>
                      </a:ext>
                    </a:extLst>
                  </p:cNvPr>
                  <p:cNvSpPr/>
                  <p:nvPr/>
                </p:nvSpPr>
                <p:spPr>
                  <a:xfrm>
                    <a:off x="1260229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首映日</a:t>
                    </a:r>
                  </a:p>
                </p:txBody>
              </p:sp>
              <p:sp>
                <p:nvSpPr>
                  <p:cNvPr id="184" name="矩形: 圆角 183">
                    <a:extLst>
                      <a:ext uri="{FF2B5EF4-FFF2-40B4-BE49-F238E27FC236}">
                        <a16:creationId xmlns:a16="http://schemas.microsoft.com/office/drawing/2014/main" id="{55FDA4F3-F850-E598-EF34-F7F32F676419}"/>
                      </a:ext>
                    </a:extLst>
                  </p:cNvPr>
                  <p:cNvSpPr/>
                  <p:nvPr/>
                </p:nvSpPr>
                <p:spPr>
                  <a:xfrm>
                    <a:off x="-1044107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预售</a:t>
                    </a:r>
                  </a:p>
                </p:txBody>
              </p:sp>
              <p:sp>
                <p:nvSpPr>
                  <p:cNvPr id="185" name="矩形: 圆角 184">
                    <a:extLst>
                      <a:ext uri="{FF2B5EF4-FFF2-40B4-BE49-F238E27FC236}">
                        <a16:creationId xmlns:a16="http://schemas.microsoft.com/office/drawing/2014/main" id="{4BD863CE-F186-49AD-2720-4F79A5AEC3C1}"/>
                      </a:ext>
                    </a:extLst>
                  </p:cNvPr>
                  <p:cNvSpPr/>
                  <p:nvPr/>
                </p:nvSpPr>
                <p:spPr>
                  <a:xfrm>
                    <a:off x="2412396" y="2827778"/>
                    <a:ext cx="1004332" cy="24815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rgbClr val="E1C191">
                          <a:alpha val="35000"/>
                        </a:srgbClr>
                      </a:gs>
                      <a:gs pos="75000">
                        <a:srgbClr val="597582">
                          <a:alpha val="0"/>
                        </a:srgbClr>
                      </a:gs>
                      <a:gs pos="33000">
                        <a:srgbClr val="E1C191">
                          <a:alpha val="0"/>
                        </a:srgbClr>
                      </a:gs>
                      <a:gs pos="100000">
                        <a:srgbClr val="597582">
                          <a:alpha val="52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 w="6350">
                    <a:solidFill>
                      <a:schemeClr val="bg1">
                        <a:alpha val="5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字魂95号-手刻宋" panose="00000500000000000000" pitchFamily="2" charset="-122"/>
                        <a:ea typeface="字魂95号-手刻宋" panose="00000500000000000000" pitchFamily="2" charset="-122"/>
                        <a:cs typeface="OPPOSans R" panose="00020600040101010101" pitchFamily="18" charset="-122"/>
                      </a:rPr>
                      <a:t>档期</a:t>
                    </a:r>
                  </a:p>
                </p:txBody>
              </p:sp>
            </p:grpSp>
          </p:grp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E90BA6E6-C67E-0D1F-A765-357543699310}"/>
                  </a:ext>
                </a:extLst>
              </p:cNvPr>
              <p:cNvSpPr/>
              <p:nvPr/>
            </p:nvSpPr>
            <p:spPr>
              <a:xfrm>
                <a:off x="604274" y="4733227"/>
                <a:ext cx="692818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6600" dirty="0">
                    <a:ln w="3175">
                      <a:solidFill>
                        <a:schemeClr val="bg1"/>
                      </a:solidFill>
                    </a:ln>
                    <a:gradFill>
                      <a:gsLst>
                        <a:gs pos="0">
                          <a:schemeClr val="bg1"/>
                        </a:gs>
                        <a:gs pos="67000">
                          <a:srgbClr val="F94000"/>
                        </a:gs>
                      </a:gsLst>
                      <a:lin ang="5400000" scaled="1"/>
                    </a:gradFill>
                    <a:latin typeface="演示镇魂行楷" panose="00000500000000000000" pitchFamily="2" charset="-122"/>
                    <a:ea typeface="演示镇魂行楷" panose="00000500000000000000" pitchFamily="2" charset="-122"/>
                  </a:rPr>
                  <a:t>8</a:t>
                </a:r>
                <a:endParaRPr lang="en-US" altLang="zh-CN" sz="3200" dirty="0">
                  <a:ln w="3175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chemeClr val="bg1"/>
                      </a:gs>
                      <a:gs pos="67000">
                        <a:srgbClr val="F94000"/>
                      </a:gs>
                    </a:gsLst>
                    <a:lin ang="5400000" scaled="1"/>
                    <a:tileRect/>
                  </a:gradFill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</p:grp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4D4A7F4F-2441-DE58-1996-1EA67C07A12B}"/>
              </a:ext>
            </a:extLst>
          </p:cNvPr>
          <p:cNvGrpSpPr/>
          <p:nvPr/>
        </p:nvGrpSpPr>
        <p:grpSpPr>
          <a:xfrm>
            <a:off x="5898277" y="-708677"/>
            <a:ext cx="8040156" cy="7232184"/>
            <a:chOff x="5898277" y="-432594"/>
            <a:chExt cx="8040156" cy="7232184"/>
          </a:xfrm>
        </p:grpSpPr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BDBB5237-AF88-7682-5C19-FA9DDDA39E89}"/>
                </a:ext>
              </a:extLst>
            </p:cNvPr>
            <p:cNvGrpSpPr/>
            <p:nvPr/>
          </p:nvGrpSpPr>
          <p:grpSpPr>
            <a:xfrm>
              <a:off x="5898277" y="-432594"/>
              <a:ext cx="8040156" cy="7232184"/>
              <a:chOff x="5796677" y="-699294"/>
              <a:chExt cx="8040156" cy="7232184"/>
            </a:xfrm>
          </p:grpSpPr>
          <p:sp>
            <p:nvSpPr>
              <p:cNvPr id="195" name="文本框 194">
                <a:extLst>
                  <a:ext uri="{FF2B5EF4-FFF2-40B4-BE49-F238E27FC236}">
                    <a16:creationId xmlns:a16="http://schemas.microsoft.com/office/drawing/2014/main" id="{24EEA576-3A0A-969E-460E-5846F4CE57DE}"/>
                  </a:ext>
                </a:extLst>
              </p:cNvPr>
              <p:cNvSpPr txBox="1"/>
              <p:nvPr/>
            </p:nvSpPr>
            <p:spPr>
              <a:xfrm rot="20727032">
                <a:off x="8578080" y="4321670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字魂95号-手刻宋" panose="00000500000000000000" pitchFamily="2" charset="-122"/>
                    <a:ea typeface="字魂95号-手刻宋" panose="00000500000000000000" pitchFamily="2" charset="-122"/>
                    <a:cs typeface="+mn-cs"/>
                  </a:rPr>
                  <a:t>项影史记录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1C140E"/>
                  </a:solidFill>
                  <a:effectLst/>
                  <a:uLnTx/>
                  <a:uFillTx/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976FE1C4-C7EE-0F92-90A6-1ED0A93F18EC}"/>
                  </a:ext>
                </a:extLst>
              </p:cNvPr>
              <p:cNvGrpSpPr/>
              <p:nvPr/>
            </p:nvGrpSpPr>
            <p:grpSpPr>
              <a:xfrm>
                <a:off x="5796677" y="-699294"/>
                <a:ext cx="8040156" cy="7232184"/>
                <a:chOff x="3993449" y="-781546"/>
                <a:chExt cx="8040156" cy="7232184"/>
              </a:xfrm>
            </p:grpSpPr>
            <p:grpSp>
              <p:nvGrpSpPr>
                <p:cNvPr id="101" name="组合 100">
                  <a:extLst>
                    <a:ext uri="{FF2B5EF4-FFF2-40B4-BE49-F238E27FC236}">
                      <a16:creationId xmlns:a16="http://schemas.microsoft.com/office/drawing/2014/main" id="{83B21B2B-E1EA-7562-21A2-313301274112}"/>
                    </a:ext>
                  </a:extLst>
                </p:cNvPr>
                <p:cNvGrpSpPr/>
                <p:nvPr/>
              </p:nvGrpSpPr>
              <p:grpSpPr>
                <a:xfrm>
                  <a:off x="5659010" y="-412778"/>
                  <a:ext cx="6374595" cy="6863416"/>
                  <a:chOff x="6848208" y="1393084"/>
                  <a:chExt cx="3084135" cy="3320637"/>
                </a:xfrm>
              </p:grpSpPr>
              <p:sp>
                <p:nvSpPr>
                  <p:cNvPr id="102" name="文本框 101">
                    <a:extLst>
                      <a:ext uri="{FF2B5EF4-FFF2-40B4-BE49-F238E27FC236}">
                        <a16:creationId xmlns:a16="http://schemas.microsoft.com/office/drawing/2014/main" id="{00A06297-AE62-056E-6F36-DC06718AA37B}"/>
                      </a:ext>
                    </a:extLst>
                  </p:cNvPr>
                  <p:cNvSpPr txBox="1"/>
                  <p:nvPr/>
                </p:nvSpPr>
                <p:spPr>
                  <a:xfrm>
                    <a:off x="6848208" y="1393084"/>
                    <a:ext cx="1727327" cy="33206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0" lang="en-US" altLang="zh-CN" sz="4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94000"/>
                        </a:solidFill>
                        <a:effectLst/>
                        <a:uLnTx/>
                        <a:uFillTx/>
                        <a:latin typeface="演示镇魂行楷" panose="00000500000000000000" pitchFamily="2" charset="-122"/>
                        <a:ea typeface="演示镇魂行楷" panose="00000500000000000000" pitchFamily="2" charset="-122"/>
                      </a:rPr>
                      <a:t>2</a:t>
                    </a:r>
                    <a:endParaRPr lang="en-US" sz="44000" dirty="0">
                      <a:solidFill>
                        <a:srgbClr val="F94000"/>
                      </a:solidFill>
                      <a:latin typeface="演示镇魂行楷" panose="00000500000000000000" pitchFamily="2" charset="-122"/>
                      <a:ea typeface="演示镇魂行楷" panose="00000500000000000000" pitchFamily="2" charset="-122"/>
                    </a:endParaRPr>
                  </a:p>
                </p:txBody>
              </p:sp>
              <p:sp>
                <p:nvSpPr>
                  <p:cNvPr id="103" name="Freeform 9521">
                    <a:extLst>
                      <a:ext uri="{FF2B5EF4-FFF2-40B4-BE49-F238E27FC236}">
                        <a16:creationId xmlns:a16="http://schemas.microsoft.com/office/drawing/2014/main" id="{87B14989-A2B0-1520-F66E-83EDEE2EC3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20546320">
                    <a:off x="7304840" y="3144228"/>
                    <a:ext cx="2627503" cy="311667"/>
                  </a:xfrm>
                  <a:custGeom>
                    <a:avLst/>
                    <a:gdLst>
                      <a:gd name="T0" fmla="*/ 903 w 1314"/>
                      <a:gd name="T1" fmla="*/ 4 h 203"/>
                      <a:gd name="T2" fmla="*/ 107 w 1314"/>
                      <a:gd name="T3" fmla="*/ 10 h 203"/>
                      <a:gd name="T4" fmla="*/ 71 w 1314"/>
                      <a:gd name="T5" fmla="*/ 24 h 203"/>
                      <a:gd name="T6" fmla="*/ 64 w 1314"/>
                      <a:gd name="T7" fmla="*/ 42 h 203"/>
                      <a:gd name="T8" fmla="*/ 59 w 1314"/>
                      <a:gd name="T9" fmla="*/ 54 h 203"/>
                      <a:gd name="T10" fmla="*/ 69 w 1314"/>
                      <a:gd name="T11" fmla="*/ 72 h 203"/>
                      <a:gd name="T12" fmla="*/ 49 w 1314"/>
                      <a:gd name="T13" fmla="*/ 80 h 203"/>
                      <a:gd name="T14" fmla="*/ 59 w 1314"/>
                      <a:gd name="T15" fmla="*/ 91 h 203"/>
                      <a:gd name="T16" fmla="*/ 108 w 1314"/>
                      <a:gd name="T17" fmla="*/ 107 h 203"/>
                      <a:gd name="T18" fmla="*/ 83 w 1314"/>
                      <a:gd name="T19" fmla="*/ 114 h 203"/>
                      <a:gd name="T20" fmla="*/ 129 w 1314"/>
                      <a:gd name="T21" fmla="*/ 130 h 203"/>
                      <a:gd name="T22" fmla="*/ 134 w 1314"/>
                      <a:gd name="T23" fmla="*/ 136 h 203"/>
                      <a:gd name="T24" fmla="*/ 139 w 1314"/>
                      <a:gd name="T25" fmla="*/ 147 h 203"/>
                      <a:gd name="T26" fmla="*/ 181 w 1314"/>
                      <a:gd name="T27" fmla="*/ 165 h 203"/>
                      <a:gd name="T28" fmla="*/ 273 w 1314"/>
                      <a:gd name="T29" fmla="*/ 176 h 203"/>
                      <a:gd name="T30" fmla="*/ 308 w 1314"/>
                      <a:gd name="T31" fmla="*/ 193 h 203"/>
                      <a:gd name="T32" fmla="*/ 414 w 1314"/>
                      <a:gd name="T33" fmla="*/ 199 h 203"/>
                      <a:gd name="T34" fmla="*/ 496 w 1314"/>
                      <a:gd name="T35" fmla="*/ 193 h 203"/>
                      <a:gd name="T36" fmla="*/ 556 w 1314"/>
                      <a:gd name="T37" fmla="*/ 190 h 203"/>
                      <a:gd name="T38" fmla="*/ 580 w 1314"/>
                      <a:gd name="T39" fmla="*/ 188 h 203"/>
                      <a:gd name="T40" fmla="*/ 607 w 1314"/>
                      <a:gd name="T41" fmla="*/ 180 h 203"/>
                      <a:gd name="T42" fmla="*/ 656 w 1314"/>
                      <a:gd name="T43" fmla="*/ 167 h 203"/>
                      <a:gd name="T44" fmla="*/ 678 w 1314"/>
                      <a:gd name="T45" fmla="*/ 160 h 203"/>
                      <a:gd name="T46" fmla="*/ 603 w 1314"/>
                      <a:gd name="T47" fmla="*/ 155 h 203"/>
                      <a:gd name="T48" fmla="*/ 477 w 1314"/>
                      <a:gd name="T49" fmla="*/ 145 h 203"/>
                      <a:gd name="T50" fmla="*/ 759 w 1314"/>
                      <a:gd name="T51" fmla="*/ 138 h 203"/>
                      <a:gd name="T52" fmla="*/ 828 w 1314"/>
                      <a:gd name="T53" fmla="*/ 132 h 203"/>
                      <a:gd name="T54" fmla="*/ 860 w 1314"/>
                      <a:gd name="T55" fmla="*/ 123 h 203"/>
                      <a:gd name="T56" fmla="*/ 929 w 1314"/>
                      <a:gd name="T57" fmla="*/ 110 h 203"/>
                      <a:gd name="T58" fmla="*/ 988 w 1314"/>
                      <a:gd name="T59" fmla="*/ 118 h 203"/>
                      <a:gd name="T60" fmla="*/ 1078 w 1314"/>
                      <a:gd name="T61" fmla="*/ 131 h 203"/>
                      <a:gd name="T62" fmla="*/ 1240 w 1314"/>
                      <a:gd name="T63" fmla="*/ 127 h 203"/>
                      <a:gd name="T64" fmla="*/ 1263 w 1314"/>
                      <a:gd name="T65" fmla="*/ 111 h 203"/>
                      <a:gd name="T66" fmla="*/ 1223 w 1314"/>
                      <a:gd name="T67" fmla="*/ 99 h 203"/>
                      <a:gd name="T68" fmla="*/ 1099 w 1314"/>
                      <a:gd name="T69" fmla="*/ 93 h 203"/>
                      <a:gd name="T70" fmla="*/ 961 w 1314"/>
                      <a:gd name="T71" fmla="*/ 90 h 203"/>
                      <a:gd name="T72" fmla="*/ 1061 w 1314"/>
                      <a:gd name="T73" fmla="*/ 77 h 203"/>
                      <a:gd name="T74" fmla="*/ 1018 w 1314"/>
                      <a:gd name="T75" fmla="*/ 80 h 203"/>
                      <a:gd name="T76" fmla="*/ 1213 w 1314"/>
                      <a:gd name="T77" fmla="*/ 74 h 203"/>
                      <a:gd name="T78" fmla="*/ 1217 w 1314"/>
                      <a:gd name="T79" fmla="*/ 58 h 203"/>
                      <a:gd name="T80" fmla="*/ 1198 w 1314"/>
                      <a:gd name="T81" fmla="*/ 39 h 203"/>
                      <a:gd name="T82" fmla="*/ 1100 w 1314"/>
                      <a:gd name="T83" fmla="*/ 35 h 203"/>
                      <a:gd name="T84" fmla="*/ 983 w 1314"/>
                      <a:gd name="T85" fmla="*/ 40 h 203"/>
                      <a:gd name="T86" fmla="*/ 922 w 1314"/>
                      <a:gd name="T87" fmla="*/ 46 h 203"/>
                      <a:gd name="T88" fmla="*/ 966 w 1314"/>
                      <a:gd name="T89" fmla="*/ 50 h 203"/>
                      <a:gd name="T90" fmla="*/ 1095 w 1314"/>
                      <a:gd name="T91" fmla="*/ 66 h 203"/>
                      <a:gd name="T92" fmla="*/ 892 w 1314"/>
                      <a:gd name="T93" fmla="*/ 78 h 203"/>
                      <a:gd name="T94" fmla="*/ 844 w 1314"/>
                      <a:gd name="T95" fmla="*/ 80 h 203"/>
                      <a:gd name="T96" fmla="*/ 814 w 1314"/>
                      <a:gd name="T97" fmla="*/ 66 h 203"/>
                      <a:gd name="T98" fmla="*/ 684 w 1314"/>
                      <a:gd name="T99" fmla="*/ 60 h 203"/>
                      <a:gd name="T100" fmla="*/ 854 w 1314"/>
                      <a:gd name="T101" fmla="*/ 59 h 203"/>
                      <a:gd name="T102" fmla="*/ 735 w 1314"/>
                      <a:gd name="T103" fmla="*/ 46 h 203"/>
                      <a:gd name="T104" fmla="*/ 777 w 1314"/>
                      <a:gd name="T105" fmla="*/ 39 h 203"/>
                      <a:gd name="T106" fmla="*/ 513 w 1314"/>
                      <a:gd name="T107" fmla="*/ 32 h 203"/>
                      <a:gd name="T108" fmla="*/ 596 w 1314"/>
                      <a:gd name="T109" fmla="*/ 31 h 203"/>
                      <a:gd name="T110" fmla="*/ 504 w 1314"/>
                      <a:gd name="T111" fmla="*/ 23 h 203"/>
                      <a:gd name="T112" fmla="*/ 638 w 1314"/>
                      <a:gd name="T113" fmla="*/ 23 h 203"/>
                      <a:gd name="T114" fmla="*/ 733 w 1314"/>
                      <a:gd name="T115" fmla="*/ 13 h 203"/>
                      <a:gd name="T116" fmla="*/ 1035 w 1314"/>
                      <a:gd name="T117" fmla="*/ 17 h 203"/>
                      <a:gd name="T118" fmla="*/ 1124 w 1314"/>
                      <a:gd name="T119" fmla="*/ 13 h 203"/>
                      <a:gd name="T120" fmla="*/ 1160 w 1314"/>
                      <a:gd name="T121" fmla="*/ 8 h 2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314" h="203">
                        <a:moveTo>
                          <a:pt x="1128" y="4"/>
                        </a:moveTo>
                        <a:cubicBezTo>
                          <a:pt x="1123" y="4"/>
                          <a:pt x="1114" y="3"/>
                          <a:pt x="1113" y="5"/>
                        </a:cubicBezTo>
                        <a:cubicBezTo>
                          <a:pt x="1118" y="5"/>
                          <a:pt x="1123" y="5"/>
                          <a:pt x="1125" y="6"/>
                        </a:cubicBezTo>
                        <a:cubicBezTo>
                          <a:pt x="1116" y="5"/>
                          <a:pt x="1111" y="7"/>
                          <a:pt x="1104" y="5"/>
                        </a:cubicBezTo>
                        <a:cubicBezTo>
                          <a:pt x="1107" y="5"/>
                          <a:pt x="1110" y="5"/>
                          <a:pt x="1112" y="4"/>
                        </a:cubicBezTo>
                        <a:cubicBezTo>
                          <a:pt x="1092" y="5"/>
                          <a:pt x="1066" y="2"/>
                          <a:pt x="1051" y="4"/>
                        </a:cubicBezTo>
                        <a:cubicBezTo>
                          <a:pt x="1048" y="5"/>
                          <a:pt x="1043" y="4"/>
                          <a:pt x="1038" y="4"/>
                        </a:cubicBezTo>
                        <a:cubicBezTo>
                          <a:pt x="1028" y="3"/>
                          <a:pt x="1019" y="5"/>
                          <a:pt x="1013" y="4"/>
                        </a:cubicBezTo>
                        <a:cubicBezTo>
                          <a:pt x="1024" y="3"/>
                          <a:pt x="1039" y="4"/>
                          <a:pt x="1048" y="2"/>
                        </a:cubicBezTo>
                        <a:cubicBezTo>
                          <a:pt x="1030" y="2"/>
                          <a:pt x="1015" y="3"/>
                          <a:pt x="998" y="3"/>
                        </a:cubicBezTo>
                        <a:cubicBezTo>
                          <a:pt x="996" y="4"/>
                          <a:pt x="1001" y="3"/>
                          <a:pt x="1001" y="4"/>
                        </a:cubicBezTo>
                        <a:cubicBezTo>
                          <a:pt x="995" y="4"/>
                          <a:pt x="986" y="5"/>
                          <a:pt x="979" y="4"/>
                        </a:cubicBezTo>
                        <a:cubicBezTo>
                          <a:pt x="983" y="4"/>
                          <a:pt x="986" y="4"/>
                          <a:pt x="987" y="3"/>
                        </a:cubicBezTo>
                        <a:cubicBezTo>
                          <a:pt x="970" y="1"/>
                          <a:pt x="956" y="4"/>
                          <a:pt x="943" y="2"/>
                        </a:cubicBezTo>
                        <a:cubicBezTo>
                          <a:pt x="931" y="4"/>
                          <a:pt x="911" y="2"/>
                          <a:pt x="902" y="5"/>
                        </a:cubicBezTo>
                        <a:cubicBezTo>
                          <a:pt x="899" y="5"/>
                          <a:pt x="895" y="6"/>
                          <a:pt x="893" y="5"/>
                        </a:cubicBezTo>
                        <a:cubicBezTo>
                          <a:pt x="897" y="5"/>
                          <a:pt x="900" y="4"/>
                          <a:pt x="903" y="4"/>
                        </a:cubicBezTo>
                        <a:cubicBezTo>
                          <a:pt x="890" y="4"/>
                          <a:pt x="870" y="4"/>
                          <a:pt x="855" y="4"/>
                        </a:cubicBezTo>
                        <a:cubicBezTo>
                          <a:pt x="854" y="5"/>
                          <a:pt x="858" y="5"/>
                          <a:pt x="857" y="5"/>
                        </a:cubicBezTo>
                        <a:cubicBezTo>
                          <a:pt x="848" y="6"/>
                          <a:pt x="830" y="6"/>
                          <a:pt x="816" y="6"/>
                        </a:cubicBezTo>
                        <a:cubicBezTo>
                          <a:pt x="815" y="6"/>
                          <a:pt x="813" y="6"/>
                          <a:pt x="811" y="5"/>
                        </a:cubicBezTo>
                        <a:cubicBezTo>
                          <a:pt x="809" y="5"/>
                          <a:pt x="807" y="6"/>
                          <a:pt x="805" y="6"/>
                        </a:cubicBezTo>
                        <a:cubicBezTo>
                          <a:pt x="802" y="6"/>
                          <a:pt x="787" y="4"/>
                          <a:pt x="792" y="6"/>
                        </a:cubicBezTo>
                        <a:cubicBezTo>
                          <a:pt x="784" y="6"/>
                          <a:pt x="772" y="5"/>
                          <a:pt x="766" y="7"/>
                        </a:cubicBezTo>
                        <a:cubicBezTo>
                          <a:pt x="741" y="5"/>
                          <a:pt x="727" y="7"/>
                          <a:pt x="704" y="6"/>
                        </a:cubicBezTo>
                        <a:cubicBezTo>
                          <a:pt x="596" y="9"/>
                          <a:pt x="483" y="10"/>
                          <a:pt x="366" y="9"/>
                        </a:cubicBezTo>
                        <a:cubicBezTo>
                          <a:pt x="329" y="9"/>
                          <a:pt x="293" y="9"/>
                          <a:pt x="253" y="8"/>
                        </a:cubicBezTo>
                        <a:cubicBezTo>
                          <a:pt x="263" y="10"/>
                          <a:pt x="244" y="9"/>
                          <a:pt x="238" y="9"/>
                        </a:cubicBezTo>
                        <a:cubicBezTo>
                          <a:pt x="238" y="8"/>
                          <a:pt x="246" y="9"/>
                          <a:pt x="246" y="8"/>
                        </a:cubicBezTo>
                        <a:cubicBezTo>
                          <a:pt x="241" y="8"/>
                          <a:pt x="238" y="8"/>
                          <a:pt x="233" y="8"/>
                        </a:cubicBezTo>
                        <a:cubicBezTo>
                          <a:pt x="231" y="8"/>
                          <a:pt x="232" y="9"/>
                          <a:pt x="231" y="9"/>
                        </a:cubicBezTo>
                        <a:cubicBezTo>
                          <a:pt x="219" y="8"/>
                          <a:pt x="213" y="8"/>
                          <a:pt x="207" y="9"/>
                        </a:cubicBezTo>
                        <a:cubicBezTo>
                          <a:pt x="173" y="7"/>
                          <a:pt x="140" y="9"/>
                          <a:pt x="105" y="9"/>
                        </a:cubicBezTo>
                        <a:cubicBezTo>
                          <a:pt x="105" y="9"/>
                          <a:pt x="107" y="9"/>
                          <a:pt x="107" y="10"/>
                        </a:cubicBezTo>
                        <a:cubicBezTo>
                          <a:pt x="97" y="10"/>
                          <a:pt x="90" y="11"/>
                          <a:pt x="81" y="12"/>
                        </a:cubicBezTo>
                        <a:cubicBezTo>
                          <a:pt x="82" y="12"/>
                          <a:pt x="82" y="12"/>
                          <a:pt x="82" y="13"/>
                        </a:cubicBezTo>
                        <a:cubicBezTo>
                          <a:pt x="76" y="13"/>
                          <a:pt x="69" y="13"/>
                          <a:pt x="64" y="13"/>
                        </a:cubicBezTo>
                        <a:cubicBezTo>
                          <a:pt x="75" y="15"/>
                          <a:pt x="85" y="13"/>
                          <a:pt x="95" y="14"/>
                        </a:cubicBezTo>
                        <a:cubicBezTo>
                          <a:pt x="94" y="15"/>
                          <a:pt x="90" y="15"/>
                          <a:pt x="90" y="15"/>
                        </a:cubicBezTo>
                        <a:cubicBezTo>
                          <a:pt x="85" y="15"/>
                          <a:pt x="89" y="15"/>
                          <a:pt x="85" y="14"/>
                        </a:cubicBezTo>
                        <a:cubicBezTo>
                          <a:pt x="84" y="15"/>
                          <a:pt x="83" y="15"/>
                          <a:pt x="85" y="16"/>
                        </a:cubicBezTo>
                        <a:cubicBezTo>
                          <a:pt x="82" y="17"/>
                          <a:pt x="73" y="15"/>
                          <a:pt x="72" y="16"/>
                        </a:cubicBezTo>
                        <a:cubicBezTo>
                          <a:pt x="75" y="16"/>
                          <a:pt x="81" y="17"/>
                          <a:pt x="82" y="18"/>
                        </a:cubicBezTo>
                        <a:cubicBezTo>
                          <a:pt x="77" y="18"/>
                          <a:pt x="72" y="18"/>
                          <a:pt x="67" y="19"/>
                        </a:cubicBezTo>
                        <a:cubicBezTo>
                          <a:pt x="69" y="19"/>
                          <a:pt x="68" y="20"/>
                          <a:pt x="69" y="20"/>
                        </a:cubicBezTo>
                        <a:cubicBezTo>
                          <a:pt x="67" y="20"/>
                          <a:pt x="63" y="20"/>
                          <a:pt x="63" y="21"/>
                        </a:cubicBezTo>
                        <a:cubicBezTo>
                          <a:pt x="70" y="22"/>
                          <a:pt x="74" y="21"/>
                          <a:pt x="78" y="21"/>
                        </a:cubicBezTo>
                        <a:cubicBezTo>
                          <a:pt x="81" y="21"/>
                          <a:pt x="76" y="20"/>
                          <a:pt x="76" y="20"/>
                        </a:cubicBezTo>
                        <a:cubicBezTo>
                          <a:pt x="82" y="19"/>
                          <a:pt x="82" y="22"/>
                          <a:pt x="85" y="23"/>
                        </a:cubicBezTo>
                        <a:cubicBezTo>
                          <a:pt x="88" y="23"/>
                          <a:pt x="91" y="24"/>
                          <a:pt x="92" y="25"/>
                        </a:cubicBezTo>
                        <a:cubicBezTo>
                          <a:pt x="86" y="24"/>
                          <a:pt x="76" y="24"/>
                          <a:pt x="71" y="24"/>
                        </a:cubicBezTo>
                        <a:cubicBezTo>
                          <a:pt x="75" y="25"/>
                          <a:pt x="71" y="25"/>
                          <a:pt x="70" y="26"/>
                        </a:cubicBezTo>
                        <a:cubicBezTo>
                          <a:pt x="75" y="26"/>
                          <a:pt x="78" y="27"/>
                          <a:pt x="79" y="28"/>
                        </a:cubicBezTo>
                        <a:cubicBezTo>
                          <a:pt x="72" y="28"/>
                          <a:pt x="67" y="26"/>
                          <a:pt x="64" y="28"/>
                        </a:cubicBezTo>
                        <a:cubicBezTo>
                          <a:pt x="67" y="28"/>
                          <a:pt x="71" y="28"/>
                          <a:pt x="74" y="29"/>
                        </a:cubicBezTo>
                        <a:cubicBezTo>
                          <a:pt x="68" y="28"/>
                          <a:pt x="61" y="30"/>
                          <a:pt x="56" y="28"/>
                        </a:cubicBezTo>
                        <a:cubicBezTo>
                          <a:pt x="58" y="28"/>
                          <a:pt x="59" y="28"/>
                          <a:pt x="60" y="28"/>
                        </a:cubicBezTo>
                        <a:cubicBezTo>
                          <a:pt x="54" y="26"/>
                          <a:pt x="54" y="28"/>
                          <a:pt x="50" y="26"/>
                        </a:cubicBezTo>
                        <a:cubicBezTo>
                          <a:pt x="53" y="28"/>
                          <a:pt x="44" y="27"/>
                          <a:pt x="44" y="28"/>
                        </a:cubicBezTo>
                        <a:cubicBezTo>
                          <a:pt x="45" y="29"/>
                          <a:pt x="51" y="29"/>
                          <a:pt x="51" y="30"/>
                        </a:cubicBezTo>
                        <a:cubicBezTo>
                          <a:pt x="48" y="30"/>
                          <a:pt x="43" y="30"/>
                          <a:pt x="39" y="30"/>
                        </a:cubicBezTo>
                        <a:cubicBezTo>
                          <a:pt x="39" y="32"/>
                          <a:pt x="39" y="32"/>
                          <a:pt x="39" y="32"/>
                        </a:cubicBezTo>
                        <a:cubicBezTo>
                          <a:pt x="60" y="39"/>
                          <a:pt x="78" y="35"/>
                          <a:pt x="101" y="36"/>
                        </a:cubicBezTo>
                        <a:cubicBezTo>
                          <a:pt x="94" y="38"/>
                          <a:pt x="78" y="37"/>
                          <a:pt x="66" y="37"/>
                        </a:cubicBezTo>
                        <a:cubicBezTo>
                          <a:pt x="66" y="38"/>
                          <a:pt x="66" y="38"/>
                          <a:pt x="63" y="38"/>
                        </a:cubicBezTo>
                        <a:cubicBezTo>
                          <a:pt x="68" y="39"/>
                          <a:pt x="78" y="38"/>
                          <a:pt x="85" y="40"/>
                        </a:cubicBezTo>
                        <a:cubicBezTo>
                          <a:pt x="76" y="40"/>
                          <a:pt x="66" y="39"/>
                          <a:pt x="61" y="41"/>
                        </a:cubicBezTo>
                        <a:cubicBezTo>
                          <a:pt x="61" y="42"/>
                          <a:pt x="64" y="42"/>
                          <a:pt x="64" y="42"/>
                        </a:cubicBezTo>
                        <a:cubicBezTo>
                          <a:pt x="52" y="41"/>
                          <a:pt x="45" y="45"/>
                          <a:pt x="33" y="42"/>
                        </a:cubicBezTo>
                        <a:cubicBezTo>
                          <a:pt x="33" y="43"/>
                          <a:pt x="31" y="43"/>
                          <a:pt x="31" y="43"/>
                        </a:cubicBezTo>
                        <a:cubicBezTo>
                          <a:pt x="47" y="45"/>
                          <a:pt x="68" y="43"/>
                          <a:pt x="85" y="46"/>
                        </a:cubicBezTo>
                        <a:cubicBezTo>
                          <a:pt x="78" y="45"/>
                          <a:pt x="75" y="47"/>
                          <a:pt x="71" y="46"/>
                        </a:cubicBezTo>
                        <a:cubicBezTo>
                          <a:pt x="72" y="45"/>
                          <a:pt x="75" y="47"/>
                          <a:pt x="74" y="45"/>
                        </a:cubicBezTo>
                        <a:cubicBezTo>
                          <a:pt x="72" y="45"/>
                          <a:pt x="66" y="44"/>
                          <a:pt x="66" y="45"/>
                        </a:cubicBezTo>
                        <a:cubicBezTo>
                          <a:pt x="66" y="46"/>
                          <a:pt x="70" y="45"/>
                          <a:pt x="70" y="46"/>
                        </a:cubicBezTo>
                        <a:cubicBezTo>
                          <a:pt x="54" y="45"/>
                          <a:pt x="42" y="46"/>
                          <a:pt x="30" y="48"/>
                        </a:cubicBezTo>
                        <a:cubicBezTo>
                          <a:pt x="40" y="48"/>
                          <a:pt x="44" y="47"/>
                          <a:pt x="55" y="48"/>
                        </a:cubicBezTo>
                        <a:cubicBezTo>
                          <a:pt x="55" y="48"/>
                          <a:pt x="54" y="48"/>
                          <a:pt x="54" y="49"/>
                        </a:cubicBezTo>
                        <a:cubicBezTo>
                          <a:pt x="61" y="49"/>
                          <a:pt x="71" y="47"/>
                          <a:pt x="79" y="49"/>
                        </a:cubicBezTo>
                        <a:cubicBezTo>
                          <a:pt x="67" y="51"/>
                          <a:pt x="56" y="49"/>
                          <a:pt x="40" y="48"/>
                        </a:cubicBezTo>
                        <a:cubicBezTo>
                          <a:pt x="39" y="51"/>
                          <a:pt x="29" y="49"/>
                          <a:pt x="24" y="51"/>
                        </a:cubicBezTo>
                        <a:cubicBezTo>
                          <a:pt x="42" y="53"/>
                          <a:pt x="50" y="49"/>
                          <a:pt x="64" y="52"/>
                        </a:cubicBezTo>
                        <a:cubicBezTo>
                          <a:pt x="56" y="52"/>
                          <a:pt x="47" y="52"/>
                          <a:pt x="41" y="52"/>
                        </a:cubicBezTo>
                        <a:cubicBezTo>
                          <a:pt x="43" y="53"/>
                          <a:pt x="41" y="54"/>
                          <a:pt x="44" y="54"/>
                        </a:cubicBezTo>
                        <a:cubicBezTo>
                          <a:pt x="44" y="52"/>
                          <a:pt x="54" y="53"/>
                          <a:pt x="59" y="54"/>
                        </a:cubicBezTo>
                        <a:cubicBezTo>
                          <a:pt x="55" y="56"/>
                          <a:pt x="40" y="54"/>
                          <a:pt x="33" y="55"/>
                        </a:cubicBezTo>
                        <a:cubicBezTo>
                          <a:pt x="35" y="55"/>
                          <a:pt x="38" y="55"/>
                          <a:pt x="37" y="56"/>
                        </a:cubicBezTo>
                        <a:cubicBezTo>
                          <a:pt x="33" y="56"/>
                          <a:pt x="30" y="55"/>
                          <a:pt x="29" y="57"/>
                        </a:cubicBezTo>
                        <a:cubicBezTo>
                          <a:pt x="37" y="57"/>
                          <a:pt x="42" y="56"/>
                          <a:pt x="49" y="57"/>
                        </a:cubicBezTo>
                        <a:cubicBezTo>
                          <a:pt x="47" y="58"/>
                          <a:pt x="42" y="57"/>
                          <a:pt x="41" y="58"/>
                        </a:cubicBezTo>
                        <a:cubicBezTo>
                          <a:pt x="45" y="58"/>
                          <a:pt x="50" y="59"/>
                          <a:pt x="47" y="60"/>
                        </a:cubicBezTo>
                        <a:cubicBezTo>
                          <a:pt x="52" y="60"/>
                          <a:pt x="58" y="62"/>
                          <a:pt x="63" y="61"/>
                        </a:cubicBezTo>
                        <a:cubicBezTo>
                          <a:pt x="61" y="61"/>
                          <a:pt x="58" y="61"/>
                          <a:pt x="58" y="60"/>
                        </a:cubicBezTo>
                        <a:cubicBezTo>
                          <a:pt x="63" y="61"/>
                          <a:pt x="68" y="59"/>
                          <a:pt x="71" y="62"/>
                        </a:cubicBezTo>
                        <a:cubicBezTo>
                          <a:pt x="68" y="61"/>
                          <a:pt x="65" y="61"/>
                          <a:pt x="64" y="61"/>
                        </a:cubicBezTo>
                        <a:cubicBezTo>
                          <a:pt x="63" y="62"/>
                          <a:pt x="66" y="63"/>
                          <a:pt x="64" y="63"/>
                        </a:cubicBezTo>
                        <a:cubicBezTo>
                          <a:pt x="47" y="63"/>
                          <a:pt x="30" y="62"/>
                          <a:pt x="17" y="64"/>
                        </a:cubicBezTo>
                        <a:cubicBezTo>
                          <a:pt x="21" y="65"/>
                          <a:pt x="18" y="65"/>
                          <a:pt x="18" y="66"/>
                        </a:cubicBezTo>
                        <a:cubicBezTo>
                          <a:pt x="22" y="66"/>
                          <a:pt x="22" y="66"/>
                          <a:pt x="25" y="66"/>
                        </a:cubicBezTo>
                        <a:cubicBezTo>
                          <a:pt x="37" y="70"/>
                          <a:pt x="50" y="67"/>
                          <a:pt x="61" y="69"/>
                        </a:cubicBezTo>
                        <a:cubicBezTo>
                          <a:pt x="57" y="70"/>
                          <a:pt x="51" y="69"/>
                          <a:pt x="47" y="70"/>
                        </a:cubicBezTo>
                        <a:cubicBezTo>
                          <a:pt x="53" y="71"/>
                          <a:pt x="62" y="72"/>
                          <a:pt x="69" y="72"/>
                        </a:cubicBezTo>
                        <a:cubicBezTo>
                          <a:pt x="67" y="72"/>
                          <a:pt x="67" y="72"/>
                          <a:pt x="68" y="73"/>
                        </a:cubicBezTo>
                        <a:cubicBezTo>
                          <a:pt x="63" y="73"/>
                          <a:pt x="61" y="73"/>
                          <a:pt x="58" y="73"/>
                        </a:cubicBezTo>
                        <a:cubicBezTo>
                          <a:pt x="60" y="74"/>
                          <a:pt x="57" y="74"/>
                          <a:pt x="56" y="75"/>
                        </a:cubicBezTo>
                        <a:cubicBezTo>
                          <a:pt x="51" y="75"/>
                          <a:pt x="47" y="74"/>
                          <a:pt x="45" y="73"/>
                        </a:cubicBezTo>
                        <a:cubicBezTo>
                          <a:pt x="42" y="73"/>
                          <a:pt x="47" y="75"/>
                          <a:pt x="43" y="74"/>
                        </a:cubicBezTo>
                        <a:cubicBezTo>
                          <a:pt x="33" y="73"/>
                          <a:pt x="27" y="75"/>
                          <a:pt x="20" y="75"/>
                        </a:cubicBezTo>
                        <a:cubicBezTo>
                          <a:pt x="24" y="76"/>
                          <a:pt x="29" y="76"/>
                          <a:pt x="31" y="77"/>
                        </a:cubicBezTo>
                        <a:cubicBezTo>
                          <a:pt x="29" y="77"/>
                          <a:pt x="24" y="77"/>
                          <a:pt x="22" y="77"/>
                        </a:cubicBezTo>
                        <a:cubicBezTo>
                          <a:pt x="23" y="78"/>
                          <a:pt x="25" y="78"/>
                          <a:pt x="25" y="79"/>
                        </a:cubicBezTo>
                        <a:cubicBezTo>
                          <a:pt x="16" y="79"/>
                          <a:pt x="6" y="77"/>
                          <a:pt x="0" y="79"/>
                        </a:cubicBezTo>
                        <a:cubicBezTo>
                          <a:pt x="10" y="80"/>
                          <a:pt x="20" y="80"/>
                          <a:pt x="27" y="79"/>
                        </a:cubicBezTo>
                        <a:cubicBezTo>
                          <a:pt x="34" y="81"/>
                          <a:pt x="43" y="80"/>
                          <a:pt x="46" y="80"/>
                        </a:cubicBezTo>
                        <a:cubicBezTo>
                          <a:pt x="39" y="79"/>
                          <a:pt x="36" y="79"/>
                          <a:pt x="30" y="79"/>
                        </a:cubicBezTo>
                        <a:cubicBezTo>
                          <a:pt x="31" y="78"/>
                          <a:pt x="31" y="78"/>
                          <a:pt x="30" y="77"/>
                        </a:cubicBezTo>
                        <a:cubicBezTo>
                          <a:pt x="40" y="77"/>
                          <a:pt x="52" y="77"/>
                          <a:pt x="62" y="78"/>
                        </a:cubicBezTo>
                        <a:cubicBezTo>
                          <a:pt x="59" y="79"/>
                          <a:pt x="49" y="77"/>
                          <a:pt x="45" y="78"/>
                        </a:cubicBezTo>
                        <a:cubicBezTo>
                          <a:pt x="45" y="79"/>
                          <a:pt x="47" y="80"/>
                          <a:pt x="49" y="80"/>
                        </a:cubicBezTo>
                        <a:cubicBezTo>
                          <a:pt x="52" y="79"/>
                          <a:pt x="60" y="80"/>
                          <a:pt x="61" y="80"/>
                        </a:cubicBezTo>
                        <a:cubicBezTo>
                          <a:pt x="59" y="81"/>
                          <a:pt x="53" y="81"/>
                          <a:pt x="48" y="81"/>
                        </a:cubicBezTo>
                        <a:cubicBezTo>
                          <a:pt x="53" y="82"/>
                          <a:pt x="56" y="82"/>
                          <a:pt x="60" y="82"/>
                        </a:cubicBezTo>
                        <a:cubicBezTo>
                          <a:pt x="60" y="83"/>
                          <a:pt x="62" y="83"/>
                          <a:pt x="65" y="83"/>
                        </a:cubicBezTo>
                        <a:cubicBezTo>
                          <a:pt x="69" y="82"/>
                          <a:pt x="79" y="84"/>
                          <a:pt x="82" y="82"/>
                        </a:cubicBezTo>
                        <a:cubicBezTo>
                          <a:pt x="82" y="83"/>
                          <a:pt x="89" y="82"/>
                          <a:pt x="92" y="82"/>
                        </a:cubicBezTo>
                        <a:cubicBezTo>
                          <a:pt x="92" y="83"/>
                          <a:pt x="95" y="83"/>
                          <a:pt x="93" y="84"/>
                        </a:cubicBezTo>
                        <a:cubicBezTo>
                          <a:pt x="97" y="84"/>
                          <a:pt x="97" y="83"/>
                          <a:pt x="99" y="84"/>
                        </a:cubicBezTo>
                        <a:cubicBezTo>
                          <a:pt x="94" y="88"/>
                          <a:pt x="76" y="81"/>
                          <a:pt x="69" y="84"/>
                        </a:cubicBezTo>
                        <a:cubicBezTo>
                          <a:pt x="71" y="85"/>
                          <a:pt x="77" y="84"/>
                          <a:pt x="79" y="85"/>
                        </a:cubicBezTo>
                        <a:cubicBezTo>
                          <a:pt x="61" y="85"/>
                          <a:pt x="48" y="85"/>
                          <a:pt x="31" y="84"/>
                        </a:cubicBezTo>
                        <a:cubicBezTo>
                          <a:pt x="30" y="85"/>
                          <a:pt x="24" y="84"/>
                          <a:pt x="23" y="85"/>
                        </a:cubicBezTo>
                        <a:cubicBezTo>
                          <a:pt x="30" y="85"/>
                          <a:pt x="37" y="85"/>
                          <a:pt x="42" y="86"/>
                        </a:cubicBezTo>
                        <a:cubicBezTo>
                          <a:pt x="37" y="87"/>
                          <a:pt x="25" y="86"/>
                          <a:pt x="19" y="87"/>
                        </a:cubicBezTo>
                        <a:cubicBezTo>
                          <a:pt x="22" y="88"/>
                          <a:pt x="27" y="88"/>
                          <a:pt x="31" y="88"/>
                        </a:cubicBezTo>
                        <a:cubicBezTo>
                          <a:pt x="31" y="89"/>
                          <a:pt x="31" y="89"/>
                          <a:pt x="31" y="89"/>
                        </a:cubicBezTo>
                        <a:cubicBezTo>
                          <a:pt x="41" y="90"/>
                          <a:pt x="50" y="89"/>
                          <a:pt x="59" y="91"/>
                        </a:cubicBezTo>
                        <a:cubicBezTo>
                          <a:pt x="51" y="91"/>
                          <a:pt x="43" y="91"/>
                          <a:pt x="37" y="92"/>
                        </a:cubicBezTo>
                        <a:cubicBezTo>
                          <a:pt x="51" y="95"/>
                          <a:pt x="68" y="92"/>
                          <a:pt x="83" y="94"/>
                        </a:cubicBezTo>
                        <a:cubicBezTo>
                          <a:pt x="68" y="95"/>
                          <a:pt x="49" y="94"/>
                          <a:pt x="33" y="95"/>
                        </a:cubicBezTo>
                        <a:cubicBezTo>
                          <a:pt x="35" y="96"/>
                          <a:pt x="40" y="95"/>
                          <a:pt x="41" y="96"/>
                        </a:cubicBezTo>
                        <a:cubicBezTo>
                          <a:pt x="41" y="97"/>
                          <a:pt x="35" y="96"/>
                          <a:pt x="35" y="97"/>
                        </a:cubicBezTo>
                        <a:cubicBezTo>
                          <a:pt x="45" y="98"/>
                          <a:pt x="53" y="97"/>
                          <a:pt x="60" y="98"/>
                        </a:cubicBezTo>
                        <a:cubicBezTo>
                          <a:pt x="57" y="99"/>
                          <a:pt x="51" y="98"/>
                          <a:pt x="48" y="99"/>
                        </a:cubicBezTo>
                        <a:cubicBezTo>
                          <a:pt x="55" y="100"/>
                          <a:pt x="61" y="99"/>
                          <a:pt x="66" y="101"/>
                        </a:cubicBezTo>
                        <a:cubicBezTo>
                          <a:pt x="67" y="101"/>
                          <a:pt x="72" y="100"/>
                          <a:pt x="73" y="101"/>
                        </a:cubicBezTo>
                        <a:cubicBezTo>
                          <a:pt x="68" y="102"/>
                          <a:pt x="61" y="101"/>
                          <a:pt x="57" y="102"/>
                        </a:cubicBezTo>
                        <a:cubicBezTo>
                          <a:pt x="66" y="103"/>
                          <a:pt x="75" y="102"/>
                          <a:pt x="86" y="104"/>
                        </a:cubicBezTo>
                        <a:cubicBezTo>
                          <a:pt x="86" y="102"/>
                          <a:pt x="98" y="104"/>
                          <a:pt x="97" y="103"/>
                        </a:cubicBezTo>
                        <a:cubicBezTo>
                          <a:pt x="99" y="103"/>
                          <a:pt x="104" y="103"/>
                          <a:pt x="104" y="104"/>
                        </a:cubicBezTo>
                        <a:cubicBezTo>
                          <a:pt x="102" y="103"/>
                          <a:pt x="100" y="104"/>
                          <a:pt x="99" y="104"/>
                        </a:cubicBezTo>
                        <a:cubicBezTo>
                          <a:pt x="103" y="105"/>
                          <a:pt x="105" y="105"/>
                          <a:pt x="108" y="105"/>
                        </a:cubicBezTo>
                        <a:cubicBezTo>
                          <a:pt x="109" y="105"/>
                          <a:pt x="112" y="106"/>
                          <a:pt x="112" y="107"/>
                        </a:cubicBezTo>
                        <a:cubicBezTo>
                          <a:pt x="111" y="107"/>
                          <a:pt x="110" y="108"/>
                          <a:pt x="108" y="107"/>
                        </a:cubicBezTo>
                        <a:cubicBezTo>
                          <a:pt x="94" y="103"/>
                          <a:pt x="78" y="107"/>
                          <a:pt x="67" y="104"/>
                        </a:cubicBezTo>
                        <a:cubicBezTo>
                          <a:pt x="68" y="104"/>
                          <a:pt x="70" y="104"/>
                          <a:pt x="70" y="104"/>
                        </a:cubicBezTo>
                        <a:cubicBezTo>
                          <a:pt x="63" y="104"/>
                          <a:pt x="53" y="102"/>
                          <a:pt x="48" y="103"/>
                        </a:cubicBezTo>
                        <a:cubicBezTo>
                          <a:pt x="51" y="103"/>
                          <a:pt x="57" y="103"/>
                          <a:pt x="60" y="104"/>
                        </a:cubicBezTo>
                        <a:cubicBezTo>
                          <a:pt x="55" y="105"/>
                          <a:pt x="42" y="103"/>
                          <a:pt x="39" y="104"/>
                        </a:cubicBezTo>
                        <a:cubicBezTo>
                          <a:pt x="45" y="104"/>
                          <a:pt x="46" y="106"/>
                          <a:pt x="52" y="106"/>
                        </a:cubicBezTo>
                        <a:cubicBezTo>
                          <a:pt x="59" y="107"/>
                          <a:pt x="68" y="104"/>
                          <a:pt x="78" y="107"/>
                        </a:cubicBezTo>
                        <a:cubicBezTo>
                          <a:pt x="75" y="108"/>
                          <a:pt x="66" y="106"/>
                          <a:pt x="66" y="108"/>
                        </a:cubicBezTo>
                        <a:cubicBezTo>
                          <a:pt x="74" y="109"/>
                          <a:pt x="82" y="108"/>
                          <a:pt x="88" y="108"/>
                        </a:cubicBezTo>
                        <a:cubicBezTo>
                          <a:pt x="89" y="107"/>
                          <a:pt x="104" y="106"/>
                          <a:pt x="106" y="109"/>
                        </a:cubicBezTo>
                        <a:cubicBezTo>
                          <a:pt x="103" y="109"/>
                          <a:pt x="101" y="110"/>
                          <a:pt x="97" y="110"/>
                        </a:cubicBezTo>
                        <a:cubicBezTo>
                          <a:pt x="96" y="111"/>
                          <a:pt x="102" y="111"/>
                          <a:pt x="103" y="112"/>
                        </a:cubicBezTo>
                        <a:cubicBezTo>
                          <a:pt x="99" y="111"/>
                          <a:pt x="94" y="112"/>
                          <a:pt x="91" y="111"/>
                        </a:cubicBezTo>
                        <a:cubicBezTo>
                          <a:pt x="89" y="111"/>
                          <a:pt x="88" y="110"/>
                          <a:pt x="87" y="110"/>
                        </a:cubicBezTo>
                        <a:cubicBezTo>
                          <a:pt x="86" y="110"/>
                          <a:pt x="84" y="111"/>
                          <a:pt x="82" y="111"/>
                        </a:cubicBezTo>
                        <a:cubicBezTo>
                          <a:pt x="78" y="112"/>
                          <a:pt x="69" y="110"/>
                          <a:pt x="66" y="112"/>
                        </a:cubicBezTo>
                        <a:cubicBezTo>
                          <a:pt x="72" y="113"/>
                          <a:pt x="80" y="112"/>
                          <a:pt x="83" y="114"/>
                        </a:cubicBezTo>
                        <a:cubicBezTo>
                          <a:pt x="83" y="115"/>
                          <a:pt x="83" y="115"/>
                          <a:pt x="81" y="115"/>
                        </a:cubicBezTo>
                        <a:cubicBezTo>
                          <a:pt x="77" y="116"/>
                          <a:pt x="70" y="114"/>
                          <a:pt x="66" y="115"/>
                        </a:cubicBezTo>
                        <a:cubicBezTo>
                          <a:pt x="67" y="116"/>
                          <a:pt x="64" y="117"/>
                          <a:pt x="61" y="118"/>
                        </a:cubicBezTo>
                        <a:cubicBezTo>
                          <a:pt x="90" y="120"/>
                          <a:pt x="108" y="118"/>
                          <a:pt x="134" y="120"/>
                        </a:cubicBezTo>
                        <a:cubicBezTo>
                          <a:pt x="122" y="121"/>
                          <a:pt x="101" y="119"/>
                          <a:pt x="88" y="121"/>
                        </a:cubicBezTo>
                        <a:cubicBezTo>
                          <a:pt x="102" y="121"/>
                          <a:pt x="116" y="121"/>
                          <a:pt x="129" y="122"/>
                        </a:cubicBezTo>
                        <a:cubicBezTo>
                          <a:pt x="119" y="124"/>
                          <a:pt x="101" y="121"/>
                          <a:pt x="93" y="122"/>
                        </a:cubicBezTo>
                        <a:cubicBezTo>
                          <a:pt x="96" y="123"/>
                          <a:pt x="101" y="122"/>
                          <a:pt x="103" y="124"/>
                        </a:cubicBezTo>
                        <a:cubicBezTo>
                          <a:pt x="98" y="124"/>
                          <a:pt x="92" y="123"/>
                          <a:pt x="89" y="124"/>
                        </a:cubicBezTo>
                        <a:cubicBezTo>
                          <a:pt x="90" y="124"/>
                          <a:pt x="87" y="126"/>
                          <a:pt x="87" y="126"/>
                        </a:cubicBezTo>
                        <a:cubicBezTo>
                          <a:pt x="81" y="126"/>
                          <a:pt x="77" y="127"/>
                          <a:pt x="71" y="126"/>
                        </a:cubicBezTo>
                        <a:cubicBezTo>
                          <a:pt x="69" y="126"/>
                          <a:pt x="71" y="127"/>
                          <a:pt x="69" y="127"/>
                        </a:cubicBezTo>
                        <a:cubicBezTo>
                          <a:pt x="66" y="126"/>
                          <a:pt x="62" y="126"/>
                          <a:pt x="60" y="127"/>
                        </a:cubicBezTo>
                        <a:cubicBezTo>
                          <a:pt x="63" y="128"/>
                          <a:pt x="70" y="128"/>
                          <a:pt x="73" y="127"/>
                        </a:cubicBezTo>
                        <a:cubicBezTo>
                          <a:pt x="84" y="129"/>
                          <a:pt x="93" y="128"/>
                          <a:pt x="102" y="128"/>
                        </a:cubicBezTo>
                        <a:cubicBezTo>
                          <a:pt x="121" y="130"/>
                          <a:pt x="136" y="127"/>
                          <a:pt x="155" y="129"/>
                        </a:cubicBezTo>
                        <a:cubicBezTo>
                          <a:pt x="148" y="130"/>
                          <a:pt x="137" y="129"/>
                          <a:pt x="129" y="130"/>
                        </a:cubicBezTo>
                        <a:cubicBezTo>
                          <a:pt x="128" y="131"/>
                          <a:pt x="134" y="130"/>
                          <a:pt x="133" y="131"/>
                        </a:cubicBezTo>
                        <a:cubicBezTo>
                          <a:pt x="125" y="132"/>
                          <a:pt x="111" y="128"/>
                          <a:pt x="105" y="130"/>
                        </a:cubicBezTo>
                        <a:cubicBezTo>
                          <a:pt x="105" y="131"/>
                          <a:pt x="108" y="131"/>
                          <a:pt x="108" y="131"/>
                        </a:cubicBezTo>
                        <a:cubicBezTo>
                          <a:pt x="105" y="131"/>
                          <a:pt x="102" y="131"/>
                          <a:pt x="102" y="132"/>
                        </a:cubicBezTo>
                        <a:cubicBezTo>
                          <a:pt x="106" y="133"/>
                          <a:pt x="110" y="133"/>
                          <a:pt x="114" y="134"/>
                        </a:cubicBezTo>
                        <a:cubicBezTo>
                          <a:pt x="109" y="135"/>
                          <a:pt x="103" y="134"/>
                          <a:pt x="99" y="135"/>
                        </a:cubicBezTo>
                        <a:cubicBezTo>
                          <a:pt x="106" y="135"/>
                          <a:pt x="111" y="136"/>
                          <a:pt x="117" y="135"/>
                        </a:cubicBezTo>
                        <a:cubicBezTo>
                          <a:pt x="116" y="135"/>
                          <a:pt x="114" y="134"/>
                          <a:pt x="115" y="134"/>
                        </a:cubicBezTo>
                        <a:cubicBezTo>
                          <a:pt x="119" y="134"/>
                          <a:pt x="124" y="134"/>
                          <a:pt x="126" y="134"/>
                        </a:cubicBezTo>
                        <a:cubicBezTo>
                          <a:pt x="124" y="132"/>
                          <a:pt x="121" y="134"/>
                          <a:pt x="120" y="133"/>
                        </a:cubicBezTo>
                        <a:cubicBezTo>
                          <a:pt x="132" y="132"/>
                          <a:pt x="148" y="133"/>
                          <a:pt x="160" y="133"/>
                        </a:cubicBezTo>
                        <a:cubicBezTo>
                          <a:pt x="161" y="132"/>
                          <a:pt x="156" y="133"/>
                          <a:pt x="156" y="132"/>
                        </a:cubicBezTo>
                        <a:cubicBezTo>
                          <a:pt x="159" y="132"/>
                          <a:pt x="163" y="132"/>
                          <a:pt x="162" y="134"/>
                        </a:cubicBezTo>
                        <a:cubicBezTo>
                          <a:pt x="166" y="133"/>
                          <a:pt x="166" y="133"/>
                          <a:pt x="171" y="133"/>
                        </a:cubicBezTo>
                        <a:cubicBezTo>
                          <a:pt x="173" y="134"/>
                          <a:pt x="181" y="133"/>
                          <a:pt x="185" y="134"/>
                        </a:cubicBezTo>
                        <a:cubicBezTo>
                          <a:pt x="164" y="133"/>
                          <a:pt x="151" y="136"/>
                          <a:pt x="133" y="135"/>
                        </a:cubicBezTo>
                        <a:cubicBezTo>
                          <a:pt x="133" y="135"/>
                          <a:pt x="133" y="136"/>
                          <a:pt x="134" y="136"/>
                        </a:cubicBezTo>
                        <a:cubicBezTo>
                          <a:pt x="126" y="137"/>
                          <a:pt x="116" y="135"/>
                          <a:pt x="108" y="136"/>
                        </a:cubicBezTo>
                        <a:cubicBezTo>
                          <a:pt x="129" y="139"/>
                          <a:pt x="145" y="136"/>
                          <a:pt x="163" y="138"/>
                        </a:cubicBezTo>
                        <a:cubicBezTo>
                          <a:pt x="155" y="138"/>
                          <a:pt x="147" y="137"/>
                          <a:pt x="141" y="139"/>
                        </a:cubicBezTo>
                        <a:cubicBezTo>
                          <a:pt x="144" y="140"/>
                          <a:pt x="149" y="138"/>
                          <a:pt x="149" y="140"/>
                        </a:cubicBezTo>
                        <a:cubicBezTo>
                          <a:pt x="144" y="140"/>
                          <a:pt x="138" y="141"/>
                          <a:pt x="131" y="140"/>
                        </a:cubicBezTo>
                        <a:cubicBezTo>
                          <a:pt x="136" y="143"/>
                          <a:pt x="146" y="141"/>
                          <a:pt x="153" y="141"/>
                        </a:cubicBezTo>
                        <a:cubicBezTo>
                          <a:pt x="152" y="141"/>
                          <a:pt x="150" y="140"/>
                          <a:pt x="152" y="140"/>
                        </a:cubicBezTo>
                        <a:cubicBezTo>
                          <a:pt x="159" y="142"/>
                          <a:pt x="171" y="141"/>
                          <a:pt x="179" y="144"/>
                        </a:cubicBezTo>
                        <a:cubicBezTo>
                          <a:pt x="179" y="142"/>
                          <a:pt x="185" y="145"/>
                          <a:pt x="185" y="143"/>
                        </a:cubicBezTo>
                        <a:cubicBezTo>
                          <a:pt x="183" y="142"/>
                          <a:pt x="176" y="142"/>
                          <a:pt x="174" y="141"/>
                        </a:cubicBezTo>
                        <a:cubicBezTo>
                          <a:pt x="180" y="141"/>
                          <a:pt x="190" y="143"/>
                          <a:pt x="195" y="144"/>
                        </a:cubicBezTo>
                        <a:cubicBezTo>
                          <a:pt x="192" y="144"/>
                          <a:pt x="190" y="144"/>
                          <a:pt x="187" y="144"/>
                        </a:cubicBezTo>
                        <a:cubicBezTo>
                          <a:pt x="187" y="145"/>
                          <a:pt x="184" y="145"/>
                          <a:pt x="184" y="146"/>
                        </a:cubicBezTo>
                        <a:cubicBezTo>
                          <a:pt x="175" y="145"/>
                          <a:pt x="155" y="147"/>
                          <a:pt x="145" y="145"/>
                        </a:cubicBezTo>
                        <a:cubicBezTo>
                          <a:pt x="146" y="145"/>
                          <a:pt x="148" y="146"/>
                          <a:pt x="148" y="145"/>
                        </a:cubicBezTo>
                        <a:cubicBezTo>
                          <a:pt x="143" y="144"/>
                          <a:pt x="137" y="144"/>
                          <a:pt x="136" y="145"/>
                        </a:cubicBezTo>
                        <a:cubicBezTo>
                          <a:pt x="138" y="145"/>
                          <a:pt x="142" y="146"/>
                          <a:pt x="139" y="147"/>
                        </a:cubicBezTo>
                        <a:cubicBezTo>
                          <a:pt x="151" y="147"/>
                          <a:pt x="164" y="148"/>
                          <a:pt x="174" y="149"/>
                        </a:cubicBezTo>
                        <a:cubicBezTo>
                          <a:pt x="165" y="150"/>
                          <a:pt x="154" y="149"/>
                          <a:pt x="148" y="150"/>
                        </a:cubicBezTo>
                        <a:cubicBezTo>
                          <a:pt x="159" y="153"/>
                          <a:pt x="176" y="150"/>
                          <a:pt x="190" y="153"/>
                        </a:cubicBezTo>
                        <a:cubicBezTo>
                          <a:pt x="177" y="153"/>
                          <a:pt x="161" y="153"/>
                          <a:pt x="147" y="153"/>
                        </a:cubicBezTo>
                        <a:cubicBezTo>
                          <a:pt x="150" y="154"/>
                          <a:pt x="153" y="154"/>
                          <a:pt x="154" y="155"/>
                        </a:cubicBezTo>
                        <a:cubicBezTo>
                          <a:pt x="153" y="156"/>
                          <a:pt x="147" y="154"/>
                          <a:pt x="147" y="155"/>
                        </a:cubicBezTo>
                        <a:cubicBezTo>
                          <a:pt x="161" y="156"/>
                          <a:pt x="179" y="156"/>
                          <a:pt x="198" y="157"/>
                        </a:cubicBezTo>
                        <a:cubicBezTo>
                          <a:pt x="198" y="157"/>
                          <a:pt x="199" y="158"/>
                          <a:pt x="199" y="158"/>
                        </a:cubicBezTo>
                        <a:cubicBezTo>
                          <a:pt x="203" y="159"/>
                          <a:pt x="206" y="158"/>
                          <a:pt x="207" y="159"/>
                        </a:cubicBezTo>
                        <a:cubicBezTo>
                          <a:pt x="207" y="160"/>
                          <a:pt x="202" y="158"/>
                          <a:pt x="203" y="159"/>
                        </a:cubicBezTo>
                        <a:cubicBezTo>
                          <a:pt x="204" y="160"/>
                          <a:pt x="209" y="160"/>
                          <a:pt x="210" y="161"/>
                        </a:cubicBezTo>
                        <a:cubicBezTo>
                          <a:pt x="196" y="162"/>
                          <a:pt x="183" y="156"/>
                          <a:pt x="171" y="159"/>
                        </a:cubicBezTo>
                        <a:cubicBezTo>
                          <a:pt x="178" y="160"/>
                          <a:pt x="183" y="159"/>
                          <a:pt x="190" y="161"/>
                        </a:cubicBezTo>
                        <a:cubicBezTo>
                          <a:pt x="187" y="161"/>
                          <a:pt x="183" y="161"/>
                          <a:pt x="183" y="162"/>
                        </a:cubicBezTo>
                        <a:cubicBezTo>
                          <a:pt x="190" y="164"/>
                          <a:pt x="199" y="163"/>
                          <a:pt x="206" y="164"/>
                        </a:cubicBezTo>
                        <a:cubicBezTo>
                          <a:pt x="196" y="164"/>
                          <a:pt x="188" y="165"/>
                          <a:pt x="175" y="163"/>
                        </a:cubicBezTo>
                        <a:cubicBezTo>
                          <a:pt x="175" y="164"/>
                          <a:pt x="182" y="164"/>
                          <a:pt x="181" y="165"/>
                        </a:cubicBezTo>
                        <a:cubicBezTo>
                          <a:pt x="177" y="165"/>
                          <a:pt x="170" y="164"/>
                          <a:pt x="169" y="165"/>
                        </a:cubicBezTo>
                        <a:cubicBezTo>
                          <a:pt x="176" y="165"/>
                          <a:pt x="180" y="166"/>
                          <a:pt x="186" y="167"/>
                        </a:cubicBezTo>
                        <a:cubicBezTo>
                          <a:pt x="188" y="165"/>
                          <a:pt x="181" y="166"/>
                          <a:pt x="183" y="165"/>
                        </a:cubicBezTo>
                        <a:cubicBezTo>
                          <a:pt x="197" y="167"/>
                          <a:pt x="211" y="165"/>
                          <a:pt x="228" y="170"/>
                        </a:cubicBezTo>
                        <a:cubicBezTo>
                          <a:pt x="226" y="170"/>
                          <a:pt x="225" y="170"/>
                          <a:pt x="225" y="170"/>
                        </a:cubicBezTo>
                        <a:cubicBezTo>
                          <a:pt x="229" y="171"/>
                          <a:pt x="237" y="172"/>
                          <a:pt x="239" y="170"/>
                        </a:cubicBezTo>
                        <a:cubicBezTo>
                          <a:pt x="236" y="170"/>
                          <a:pt x="233" y="170"/>
                          <a:pt x="232" y="169"/>
                        </a:cubicBezTo>
                        <a:cubicBezTo>
                          <a:pt x="236" y="170"/>
                          <a:pt x="237" y="168"/>
                          <a:pt x="241" y="169"/>
                        </a:cubicBezTo>
                        <a:cubicBezTo>
                          <a:pt x="240" y="169"/>
                          <a:pt x="238" y="170"/>
                          <a:pt x="240" y="170"/>
                        </a:cubicBezTo>
                        <a:cubicBezTo>
                          <a:pt x="247" y="170"/>
                          <a:pt x="254" y="170"/>
                          <a:pt x="263" y="171"/>
                        </a:cubicBezTo>
                        <a:cubicBezTo>
                          <a:pt x="265" y="169"/>
                          <a:pt x="274" y="171"/>
                          <a:pt x="274" y="173"/>
                        </a:cubicBezTo>
                        <a:cubicBezTo>
                          <a:pt x="267" y="171"/>
                          <a:pt x="260" y="172"/>
                          <a:pt x="253" y="171"/>
                        </a:cubicBezTo>
                        <a:cubicBezTo>
                          <a:pt x="251" y="175"/>
                          <a:pt x="242" y="172"/>
                          <a:pt x="233" y="173"/>
                        </a:cubicBezTo>
                        <a:cubicBezTo>
                          <a:pt x="236" y="172"/>
                          <a:pt x="225" y="172"/>
                          <a:pt x="225" y="172"/>
                        </a:cubicBezTo>
                        <a:cubicBezTo>
                          <a:pt x="226" y="173"/>
                          <a:pt x="226" y="173"/>
                          <a:pt x="225" y="173"/>
                        </a:cubicBezTo>
                        <a:cubicBezTo>
                          <a:pt x="221" y="173"/>
                          <a:pt x="220" y="174"/>
                          <a:pt x="217" y="174"/>
                        </a:cubicBezTo>
                        <a:cubicBezTo>
                          <a:pt x="235" y="176"/>
                          <a:pt x="254" y="174"/>
                          <a:pt x="273" y="176"/>
                        </a:cubicBezTo>
                        <a:cubicBezTo>
                          <a:pt x="261" y="177"/>
                          <a:pt x="247" y="175"/>
                          <a:pt x="235" y="177"/>
                        </a:cubicBezTo>
                        <a:cubicBezTo>
                          <a:pt x="255" y="179"/>
                          <a:pt x="271" y="180"/>
                          <a:pt x="288" y="180"/>
                        </a:cubicBezTo>
                        <a:cubicBezTo>
                          <a:pt x="284" y="181"/>
                          <a:pt x="279" y="180"/>
                          <a:pt x="275" y="181"/>
                        </a:cubicBezTo>
                        <a:cubicBezTo>
                          <a:pt x="278" y="181"/>
                          <a:pt x="276" y="182"/>
                          <a:pt x="278" y="182"/>
                        </a:cubicBezTo>
                        <a:cubicBezTo>
                          <a:pt x="285" y="181"/>
                          <a:pt x="302" y="180"/>
                          <a:pt x="302" y="184"/>
                        </a:cubicBezTo>
                        <a:cubicBezTo>
                          <a:pt x="288" y="184"/>
                          <a:pt x="273" y="184"/>
                          <a:pt x="259" y="184"/>
                        </a:cubicBezTo>
                        <a:cubicBezTo>
                          <a:pt x="271" y="186"/>
                          <a:pt x="280" y="186"/>
                          <a:pt x="291" y="187"/>
                        </a:cubicBezTo>
                        <a:cubicBezTo>
                          <a:pt x="291" y="186"/>
                          <a:pt x="287" y="186"/>
                          <a:pt x="291" y="186"/>
                        </a:cubicBezTo>
                        <a:cubicBezTo>
                          <a:pt x="291" y="188"/>
                          <a:pt x="304" y="187"/>
                          <a:pt x="304" y="189"/>
                        </a:cubicBezTo>
                        <a:cubicBezTo>
                          <a:pt x="298" y="188"/>
                          <a:pt x="294" y="189"/>
                          <a:pt x="288" y="189"/>
                        </a:cubicBezTo>
                        <a:cubicBezTo>
                          <a:pt x="290" y="189"/>
                          <a:pt x="291" y="190"/>
                          <a:pt x="291" y="191"/>
                        </a:cubicBezTo>
                        <a:cubicBezTo>
                          <a:pt x="297" y="191"/>
                          <a:pt x="301" y="192"/>
                          <a:pt x="304" y="191"/>
                        </a:cubicBezTo>
                        <a:cubicBezTo>
                          <a:pt x="302" y="190"/>
                          <a:pt x="298" y="191"/>
                          <a:pt x="299" y="190"/>
                        </a:cubicBezTo>
                        <a:cubicBezTo>
                          <a:pt x="306" y="191"/>
                          <a:pt x="311" y="190"/>
                          <a:pt x="315" y="191"/>
                        </a:cubicBezTo>
                        <a:cubicBezTo>
                          <a:pt x="314" y="191"/>
                          <a:pt x="311" y="191"/>
                          <a:pt x="310" y="192"/>
                        </a:cubicBezTo>
                        <a:cubicBezTo>
                          <a:pt x="313" y="192"/>
                          <a:pt x="316" y="191"/>
                          <a:pt x="317" y="193"/>
                        </a:cubicBezTo>
                        <a:cubicBezTo>
                          <a:pt x="316" y="194"/>
                          <a:pt x="308" y="192"/>
                          <a:pt x="308" y="193"/>
                        </a:cubicBezTo>
                        <a:cubicBezTo>
                          <a:pt x="312" y="194"/>
                          <a:pt x="310" y="194"/>
                          <a:pt x="308" y="195"/>
                        </a:cubicBezTo>
                        <a:cubicBezTo>
                          <a:pt x="315" y="194"/>
                          <a:pt x="333" y="198"/>
                          <a:pt x="331" y="195"/>
                        </a:cubicBezTo>
                        <a:cubicBezTo>
                          <a:pt x="337" y="196"/>
                          <a:pt x="333" y="196"/>
                          <a:pt x="336" y="197"/>
                        </a:cubicBezTo>
                        <a:cubicBezTo>
                          <a:pt x="338" y="197"/>
                          <a:pt x="339" y="197"/>
                          <a:pt x="340" y="197"/>
                        </a:cubicBezTo>
                        <a:cubicBezTo>
                          <a:pt x="346" y="195"/>
                          <a:pt x="368" y="200"/>
                          <a:pt x="374" y="197"/>
                        </a:cubicBezTo>
                        <a:cubicBezTo>
                          <a:pt x="379" y="198"/>
                          <a:pt x="387" y="197"/>
                          <a:pt x="392" y="199"/>
                        </a:cubicBezTo>
                        <a:cubicBezTo>
                          <a:pt x="392" y="200"/>
                          <a:pt x="389" y="199"/>
                          <a:pt x="389" y="200"/>
                        </a:cubicBezTo>
                        <a:cubicBezTo>
                          <a:pt x="403" y="202"/>
                          <a:pt x="412" y="203"/>
                          <a:pt x="422" y="201"/>
                        </a:cubicBezTo>
                        <a:cubicBezTo>
                          <a:pt x="422" y="201"/>
                          <a:pt x="418" y="201"/>
                          <a:pt x="418" y="200"/>
                        </a:cubicBezTo>
                        <a:cubicBezTo>
                          <a:pt x="419" y="200"/>
                          <a:pt x="420" y="201"/>
                          <a:pt x="420" y="200"/>
                        </a:cubicBezTo>
                        <a:cubicBezTo>
                          <a:pt x="416" y="200"/>
                          <a:pt x="418" y="201"/>
                          <a:pt x="415" y="201"/>
                        </a:cubicBezTo>
                        <a:cubicBezTo>
                          <a:pt x="412" y="200"/>
                          <a:pt x="411" y="200"/>
                          <a:pt x="408" y="200"/>
                        </a:cubicBezTo>
                        <a:cubicBezTo>
                          <a:pt x="408" y="201"/>
                          <a:pt x="413" y="201"/>
                          <a:pt x="413" y="201"/>
                        </a:cubicBezTo>
                        <a:cubicBezTo>
                          <a:pt x="410" y="201"/>
                          <a:pt x="410" y="202"/>
                          <a:pt x="408" y="201"/>
                        </a:cubicBezTo>
                        <a:cubicBezTo>
                          <a:pt x="408" y="201"/>
                          <a:pt x="407" y="200"/>
                          <a:pt x="407" y="200"/>
                        </a:cubicBezTo>
                        <a:cubicBezTo>
                          <a:pt x="404" y="199"/>
                          <a:pt x="402" y="200"/>
                          <a:pt x="400" y="199"/>
                        </a:cubicBezTo>
                        <a:cubicBezTo>
                          <a:pt x="405" y="199"/>
                          <a:pt x="411" y="199"/>
                          <a:pt x="414" y="199"/>
                        </a:cubicBezTo>
                        <a:cubicBezTo>
                          <a:pt x="416" y="198"/>
                          <a:pt x="411" y="198"/>
                          <a:pt x="413" y="197"/>
                        </a:cubicBezTo>
                        <a:cubicBezTo>
                          <a:pt x="423" y="198"/>
                          <a:pt x="431" y="199"/>
                          <a:pt x="441" y="199"/>
                        </a:cubicBezTo>
                        <a:cubicBezTo>
                          <a:pt x="440" y="200"/>
                          <a:pt x="442" y="201"/>
                          <a:pt x="442" y="201"/>
                        </a:cubicBezTo>
                        <a:cubicBezTo>
                          <a:pt x="452" y="202"/>
                          <a:pt x="452" y="200"/>
                          <a:pt x="462" y="201"/>
                        </a:cubicBezTo>
                        <a:cubicBezTo>
                          <a:pt x="460" y="198"/>
                          <a:pt x="452" y="200"/>
                          <a:pt x="447" y="200"/>
                        </a:cubicBezTo>
                        <a:cubicBezTo>
                          <a:pt x="444" y="199"/>
                          <a:pt x="443" y="199"/>
                          <a:pt x="441" y="198"/>
                        </a:cubicBezTo>
                        <a:cubicBezTo>
                          <a:pt x="444" y="197"/>
                          <a:pt x="450" y="197"/>
                          <a:pt x="452" y="196"/>
                        </a:cubicBezTo>
                        <a:cubicBezTo>
                          <a:pt x="451" y="195"/>
                          <a:pt x="444" y="196"/>
                          <a:pt x="443" y="195"/>
                        </a:cubicBezTo>
                        <a:cubicBezTo>
                          <a:pt x="444" y="194"/>
                          <a:pt x="448" y="195"/>
                          <a:pt x="452" y="195"/>
                        </a:cubicBezTo>
                        <a:cubicBezTo>
                          <a:pt x="458" y="194"/>
                          <a:pt x="472" y="193"/>
                          <a:pt x="476" y="195"/>
                        </a:cubicBezTo>
                        <a:cubicBezTo>
                          <a:pt x="469" y="195"/>
                          <a:pt x="463" y="196"/>
                          <a:pt x="455" y="195"/>
                        </a:cubicBezTo>
                        <a:cubicBezTo>
                          <a:pt x="454" y="196"/>
                          <a:pt x="462" y="196"/>
                          <a:pt x="459" y="197"/>
                        </a:cubicBezTo>
                        <a:cubicBezTo>
                          <a:pt x="463" y="197"/>
                          <a:pt x="462" y="197"/>
                          <a:pt x="465" y="197"/>
                        </a:cubicBezTo>
                        <a:cubicBezTo>
                          <a:pt x="471" y="200"/>
                          <a:pt x="484" y="197"/>
                          <a:pt x="493" y="197"/>
                        </a:cubicBezTo>
                        <a:cubicBezTo>
                          <a:pt x="488" y="195"/>
                          <a:pt x="498" y="196"/>
                          <a:pt x="501" y="195"/>
                        </a:cubicBezTo>
                        <a:cubicBezTo>
                          <a:pt x="494" y="194"/>
                          <a:pt x="488" y="195"/>
                          <a:pt x="484" y="194"/>
                        </a:cubicBezTo>
                        <a:cubicBezTo>
                          <a:pt x="488" y="194"/>
                          <a:pt x="493" y="194"/>
                          <a:pt x="496" y="193"/>
                        </a:cubicBezTo>
                        <a:cubicBezTo>
                          <a:pt x="495" y="193"/>
                          <a:pt x="493" y="193"/>
                          <a:pt x="493" y="193"/>
                        </a:cubicBezTo>
                        <a:cubicBezTo>
                          <a:pt x="497" y="192"/>
                          <a:pt x="505" y="193"/>
                          <a:pt x="509" y="194"/>
                        </a:cubicBezTo>
                        <a:cubicBezTo>
                          <a:pt x="509" y="195"/>
                          <a:pt x="506" y="194"/>
                          <a:pt x="507" y="195"/>
                        </a:cubicBezTo>
                        <a:cubicBezTo>
                          <a:pt x="511" y="196"/>
                          <a:pt x="514" y="196"/>
                          <a:pt x="516" y="195"/>
                        </a:cubicBezTo>
                        <a:cubicBezTo>
                          <a:pt x="514" y="194"/>
                          <a:pt x="514" y="195"/>
                          <a:pt x="513" y="194"/>
                        </a:cubicBezTo>
                        <a:cubicBezTo>
                          <a:pt x="514" y="194"/>
                          <a:pt x="516" y="194"/>
                          <a:pt x="517" y="193"/>
                        </a:cubicBezTo>
                        <a:cubicBezTo>
                          <a:pt x="513" y="192"/>
                          <a:pt x="513" y="193"/>
                          <a:pt x="511" y="192"/>
                        </a:cubicBezTo>
                        <a:cubicBezTo>
                          <a:pt x="514" y="192"/>
                          <a:pt x="516" y="192"/>
                          <a:pt x="518" y="193"/>
                        </a:cubicBezTo>
                        <a:cubicBezTo>
                          <a:pt x="519" y="192"/>
                          <a:pt x="517" y="192"/>
                          <a:pt x="518" y="192"/>
                        </a:cubicBezTo>
                        <a:cubicBezTo>
                          <a:pt x="520" y="193"/>
                          <a:pt x="525" y="192"/>
                          <a:pt x="526" y="193"/>
                        </a:cubicBezTo>
                        <a:cubicBezTo>
                          <a:pt x="522" y="193"/>
                          <a:pt x="520" y="192"/>
                          <a:pt x="518" y="193"/>
                        </a:cubicBezTo>
                        <a:cubicBezTo>
                          <a:pt x="521" y="194"/>
                          <a:pt x="524" y="194"/>
                          <a:pt x="528" y="194"/>
                        </a:cubicBezTo>
                        <a:cubicBezTo>
                          <a:pt x="528" y="190"/>
                          <a:pt x="538" y="193"/>
                          <a:pt x="545" y="192"/>
                        </a:cubicBezTo>
                        <a:cubicBezTo>
                          <a:pt x="544" y="192"/>
                          <a:pt x="544" y="193"/>
                          <a:pt x="545" y="193"/>
                        </a:cubicBezTo>
                        <a:cubicBezTo>
                          <a:pt x="548" y="194"/>
                          <a:pt x="551" y="194"/>
                          <a:pt x="552" y="193"/>
                        </a:cubicBezTo>
                        <a:cubicBezTo>
                          <a:pt x="551" y="192"/>
                          <a:pt x="546" y="192"/>
                          <a:pt x="545" y="191"/>
                        </a:cubicBezTo>
                        <a:cubicBezTo>
                          <a:pt x="550" y="192"/>
                          <a:pt x="552" y="191"/>
                          <a:pt x="556" y="190"/>
                        </a:cubicBezTo>
                        <a:cubicBezTo>
                          <a:pt x="557" y="192"/>
                          <a:pt x="562" y="191"/>
                          <a:pt x="566" y="192"/>
                        </a:cubicBezTo>
                        <a:cubicBezTo>
                          <a:pt x="564" y="192"/>
                          <a:pt x="561" y="191"/>
                          <a:pt x="561" y="192"/>
                        </a:cubicBezTo>
                        <a:cubicBezTo>
                          <a:pt x="563" y="193"/>
                          <a:pt x="564" y="193"/>
                          <a:pt x="568" y="193"/>
                        </a:cubicBezTo>
                        <a:cubicBezTo>
                          <a:pt x="570" y="193"/>
                          <a:pt x="566" y="192"/>
                          <a:pt x="568" y="192"/>
                        </a:cubicBezTo>
                        <a:cubicBezTo>
                          <a:pt x="575" y="192"/>
                          <a:pt x="580" y="193"/>
                          <a:pt x="585" y="194"/>
                        </a:cubicBezTo>
                        <a:cubicBezTo>
                          <a:pt x="585" y="195"/>
                          <a:pt x="583" y="194"/>
                          <a:pt x="585" y="195"/>
                        </a:cubicBezTo>
                        <a:cubicBezTo>
                          <a:pt x="593" y="196"/>
                          <a:pt x="602" y="198"/>
                          <a:pt x="608" y="196"/>
                        </a:cubicBezTo>
                        <a:cubicBezTo>
                          <a:pt x="602" y="196"/>
                          <a:pt x="599" y="195"/>
                          <a:pt x="598" y="193"/>
                        </a:cubicBezTo>
                        <a:cubicBezTo>
                          <a:pt x="599" y="193"/>
                          <a:pt x="602" y="193"/>
                          <a:pt x="603" y="193"/>
                        </a:cubicBezTo>
                        <a:cubicBezTo>
                          <a:pt x="605" y="192"/>
                          <a:pt x="601" y="192"/>
                          <a:pt x="602" y="191"/>
                        </a:cubicBezTo>
                        <a:cubicBezTo>
                          <a:pt x="613" y="193"/>
                          <a:pt x="627" y="194"/>
                          <a:pt x="636" y="193"/>
                        </a:cubicBezTo>
                        <a:cubicBezTo>
                          <a:pt x="626" y="192"/>
                          <a:pt x="611" y="192"/>
                          <a:pt x="603" y="190"/>
                        </a:cubicBezTo>
                        <a:cubicBezTo>
                          <a:pt x="612" y="191"/>
                          <a:pt x="612" y="191"/>
                          <a:pt x="616" y="190"/>
                        </a:cubicBezTo>
                        <a:cubicBezTo>
                          <a:pt x="620" y="192"/>
                          <a:pt x="616" y="190"/>
                          <a:pt x="622" y="190"/>
                        </a:cubicBezTo>
                        <a:cubicBezTo>
                          <a:pt x="610" y="188"/>
                          <a:pt x="600" y="191"/>
                          <a:pt x="591" y="189"/>
                        </a:cubicBezTo>
                        <a:cubicBezTo>
                          <a:pt x="591" y="190"/>
                          <a:pt x="585" y="189"/>
                          <a:pt x="581" y="189"/>
                        </a:cubicBezTo>
                        <a:cubicBezTo>
                          <a:pt x="581" y="189"/>
                          <a:pt x="581" y="188"/>
                          <a:pt x="580" y="188"/>
                        </a:cubicBezTo>
                        <a:cubicBezTo>
                          <a:pt x="578" y="188"/>
                          <a:pt x="572" y="189"/>
                          <a:pt x="571" y="188"/>
                        </a:cubicBezTo>
                        <a:cubicBezTo>
                          <a:pt x="570" y="187"/>
                          <a:pt x="573" y="188"/>
                          <a:pt x="573" y="187"/>
                        </a:cubicBezTo>
                        <a:cubicBezTo>
                          <a:pt x="564" y="187"/>
                          <a:pt x="552" y="187"/>
                          <a:pt x="543" y="187"/>
                        </a:cubicBezTo>
                        <a:cubicBezTo>
                          <a:pt x="551" y="190"/>
                          <a:pt x="566" y="188"/>
                          <a:pt x="573" y="190"/>
                        </a:cubicBezTo>
                        <a:cubicBezTo>
                          <a:pt x="559" y="190"/>
                          <a:pt x="543" y="190"/>
                          <a:pt x="529" y="190"/>
                        </a:cubicBezTo>
                        <a:cubicBezTo>
                          <a:pt x="527" y="189"/>
                          <a:pt x="525" y="188"/>
                          <a:pt x="524" y="187"/>
                        </a:cubicBezTo>
                        <a:cubicBezTo>
                          <a:pt x="529" y="189"/>
                          <a:pt x="532" y="188"/>
                          <a:pt x="536" y="188"/>
                        </a:cubicBezTo>
                        <a:cubicBezTo>
                          <a:pt x="538" y="185"/>
                          <a:pt x="552" y="187"/>
                          <a:pt x="560" y="186"/>
                        </a:cubicBezTo>
                        <a:cubicBezTo>
                          <a:pt x="543" y="184"/>
                          <a:pt x="516" y="186"/>
                          <a:pt x="496" y="184"/>
                        </a:cubicBezTo>
                        <a:cubicBezTo>
                          <a:pt x="501" y="184"/>
                          <a:pt x="510" y="185"/>
                          <a:pt x="513" y="184"/>
                        </a:cubicBezTo>
                        <a:cubicBezTo>
                          <a:pt x="509" y="184"/>
                          <a:pt x="507" y="184"/>
                          <a:pt x="504" y="183"/>
                        </a:cubicBezTo>
                        <a:cubicBezTo>
                          <a:pt x="511" y="182"/>
                          <a:pt x="519" y="183"/>
                          <a:pt x="527" y="182"/>
                        </a:cubicBezTo>
                        <a:cubicBezTo>
                          <a:pt x="528" y="181"/>
                          <a:pt x="523" y="182"/>
                          <a:pt x="524" y="181"/>
                        </a:cubicBezTo>
                        <a:cubicBezTo>
                          <a:pt x="534" y="182"/>
                          <a:pt x="544" y="183"/>
                          <a:pt x="553" y="182"/>
                        </a:cubicBezTo>
                        <a:cubicBezTo>
                          <a:pt x="550" y="182"/>
                          <a:pt x="547" y="181"/>
                          <a:pt x="547" y="180"/>
                        </a:cubicBezTo>
                        <a:cubicBezTo>
                          <a:pt x="559" y="181"/>
                          <a:pt x="567" y="179"/>
                          <a:pt x="578" y="181"/>
                        </a:cubicBezTo>
                        <a:cubicBezTo>
                          <a:pt x="585" y="180"/>
                          <a:pt x="601" y="182"/>
                          <a:pt x="607" y="180"/>
                        </a:cubicBezTo>
                        <a:cubicBezTo>
                          <a:pt x="605" y="180"/>
                          <a:pt x="604" y="180"/>
                          <a:pt x="604" y="179"/>
                        </a:cubicBezTo>
                        <a:cubicBezTo>
                          <a:pt x="618" y="180"/>
                          <a:pt x="633" y="181"/>
                          <a:pt x="644" y="182"/>
                        </a:cubicBezTo>
                        <a:cubicBezTo>
                          <a:pt x="642" y="182"/>
                          <a:pt x="642" y="182"/>
                          <a:pt x="641" y="182"/>
                        </a:cubicBezTo>
                        <a:cubicBezTo>
                          <a:pt x="645" y="183"/>
                          <a:pt x="645" y="182"/>
                          <a:pt x="648" y="182"/>
                        </a:cubicBezTo>
                        <a:cubicBezTo>
                          <a:pt x="649" y="181"/>
                          <a:pt x="644" y="182"/>
                          <a:pt x="645" y="181"/>
                        </a:cubicBezTo>
                        <a:cubicBezTo>
                          <a:pt x="655" y="181"/>
                          <a:pt x="669" y="182"/>
                          <a:pt x="677" y="181"/>
                        </a:cubicBezTo>
                        <a:cubicBezTo>
                          <a:pt x="674" y="180"/>
                          <a:pt x="670" y="180"/>
                          <a:pt x="670" y="179"/>
                        </a:cubicBezTo>
                        <a:cubicBezTo>
                          <a:pt x="675" y="179"/>
                          <a:pt x="683" y="179"/>
                          <a:pt x="686" y="178"/>
                        </a:cubicBezTo>
                        <a:cubicBezTo>
                          <a:pt x="678" y="177"/>
                          <a:pt x="665" y="178"/>
                          <a:pt x="658" y="177"/>
                        </a:cubicBezTo>
                        <a:cubicBezTo>
                          <a:pt x="677" y="178"/>
                          <a:pt x="692" y="176"/>
                          <a:pt x="713" y="177"/>
                        </a:cubicBezTo>
                        <a:cubicBezTo>
                          <a:pt x="714" y="175"/>
                          <a:pt x="706" y="176"/>
                          <a:pt x="706" y="175"/>
                        </a:cubicBezTo>
                        <a:cubicBezTo>
                          <a:pt x="714" y="174"/>
                          <a:pt x="724" y="175"/>
                          <a:pt x="730" y="173"/>
                        </a:cubicBezTo>
                        <a:cubicBezTo>
                          <a:pt x="710" y="172"/>
                          <a:pt x="691" y="173"/>
                          <a:pt x="674" y="172"/>
                        </a:cubicBezTo>
                        <a:cubicBezTo>
                          <a:pt x="679" y="171"/>
                          <a:pt x="690" y="172"/>
                          <a:pt x="694" y="171"/>
                        </a:cubicBezTo>
                        <a:cubicBezTo>
                          <a:pt x="679" y="170"/>
                          <a:pt x="664" y="171"/>
                          <a:pt x="648" y="169"/>
                        </a:cubicBezTo>
                        <a:cubicBezTo>
                          <a:pt x="656" y="169"/>
                          <a:pt x="666" y="170"/>
                          <a:pt x="672" y="168"/>
                        </a:cubicBezTo>
                        <a:cubicBezTo>
                          <a:pt x="665" y="167"/>
                          <a:pt x="663" y="169"/>
                          <a:pt x="656" y="167"/>
                        </a:cubicBezTo>
                        <a:cubicBezTo>
                          <a:pt x="664" y="167"/>
                          <a:pt x="679" y="168"/>
                          <a:pt x="683" y="166"/>
                        </a:cubicBezTo>
                        <a:cubicBezTo>
                          <a:pt x="679" y="165"/>
                          <a:pt x="673" y="166"/>
                          <a:pt x="668" y="165"/>
                        </a:cubicBezTo>
                        <a:cubicBezTo>
                          <a:pt x="673" y="163"/>
                          <a:pt x="685" y="162"/>
                          <a:pt x="697" y="164"/>
                        </a:cubicBezTo>
                        <a:cubicBezTo>
                          <a:pt x="692" y="164"/>
                          <a:pt x="683" y="163"/>
                          <a:pt x="680" y="164"/>
                        </a:cubicBezTo>
                        <a:cubicBezTo>
                          <a:pt x="690" y="166"/>
                          <a:pt x="694" y="164"/>
                          <a:pt x="702" y="164"/>
                        </a:cubicBezTo>
                        <a:cubicBezTo>
                          <a:pt x="704" y="163"/>
                          <a:pt x="698" y="165"/>
                          <a:pt x="698" y="163"/>
                        </a:cubicBezTo>
                        <a:cubicBezTo>
                          <a:pt x="703" y="162"/>
                          <a:pt x="712" y="163"/>
                          <a:pt x="719" y="163"/>
                        </a:cubicBezTo>
                        <a:cubicBezTo>
                          <a:pt x="718" y="163"/>
                          <a:pt x="723" y="164"/>
                          <a:pt x="720" y="164"/>
                        </a:cubicBezTo>
                        <a:cubicBezTo>
                          <a:pt x="714" y="163"/>
                          <a:pt x="714" y="163"/>
                          <a:pt x="714" y="163"/>
                        </a:cubicBezTo>
                        <a:cubicBezTo>
                          <a:pt x="714" y="165"/>
                          <a:pt x="712" y="164"/>
                          <a:pt x="712" y="165"/>
                        </a:cubicBezTo>
                        <a:cubicBezTo>
                          <a:pt x="720" y="166"/>
                          <a:pt x="726" y="164"/>
                          <a:pt x="730" y="166"/>
                        </a:cubicBezTo>
                        <a:cubicBezTo>
                          <a:pt x="730" y="166"/>
                          <a:pt x="726" y="165"/>
                          <a:pt x="727" y="167"/>
                        </a:cubicBezTo>
                        <a:cubicBezTo>
                          <a:pt x="730" y="167"/>
                          <a:pt x="735" y="166"/>
                          <a:pt x="736" y="165"/>
                        </a:cubicBezTo>
                        <a:cubicBezTo>
                          <a:pt x="735" y="164"/>
                          <a:pt x="732" y="165"/>
                          <a:pt x="731" y="164"/>
                        </a:cubicBezTo>
                        <a:cubicBezTo>
                          <a:pt x="734" y="163"/>
                          <a:pt x="743" y="165"/>
                          <a:pt x="746" y="163"/>
                        </a:cubicBezTo>
                        <a:cubicBezTo>
                          <a:pt x="723" y="161"/>
                          <a:pt x="704" y="162"/>
                          <a:pt x="682" y="161"/>
                        </a:cubicBezTo>
                        <a:cubicBezTo>
                          <a:pt x="680" y="161"/>
                          <a:pt x="680" y="160"/>
                          <a:pt x="678" y="160"/>
                        </a:cubicBezTo>
                        <a:cubicBezTo>
                          <a:pt x="649" y="159"/>
                          <a:pt x="629" y="162"/>
                          <a:pt x="602" y="162"/>
                        </a:cubicBezTo>
                        <a:cubicBezTo>
                          <a:pt x="604" y="160"/>
                          <a:pt x="598" y="161"/>
                          <a:pt x="598" y="159"/>
                        </a:cubicBezTo>
                        <a:cubicBezTo>
                          <a:pt x="605" y="160"/>
                          <a:pt x="612" y="159"/>
                          <a:pt x="613" y="158"/>
                        </a:cubicBezTo>
                        <a:cubicBezTo>
                          <a:pt x="605" y="158"/>
                          <a:pt x="601" y="158"/>
                          <a:pt x="596" y="159"/>
                        </a:cubicBezTo>
                        <a:cubicBezTo>
                          <a:pt x="597" y="159"/>
                          <a:pt x="597" y="159"/>
                          <a:pt x="597" y="160"/>
                        </a:cubicBezTo>
                        <a:cubicBezTo>
                          <a:pt x="576" y="160"/>
                          <a:pt x="555" y="160"/>
                          <a:pt x="534" y="159"/>
                        </a:cubicBezTo>
                        <a:cubicBezTo>
                          <a:pt x="527" y="159"/>
                          <a:pt x="520" y="158"/>
                          <a:pt x="513" y="157"/>
                        </a:cubicBezTo>
                        <a:cubicBezTo>
                          <a:pt x="498" y="157"/>
                          <a:pt x="486" y="159"/>
                          <a:pt x="472" y="157"/>
                        </a:cubicBezTo>
                        <a:cubicBezTo>
                          <a:pt x="493" y="156"/>
                          <a:pt x="518" y="157"/>
                          <a:pt x="538" y="156"/>
                        </a:cubicBezTo>
                        <a:cubicBezTo>
                          <a:pt x="525" y="154"/>
                          <a:pt x="507" y="156"/>
                          <a:pt x="497" y="155"/>
                        </a:cubicBezTo>
                        <a:cubicBezTo>
                          <a:pt x="512" y="154"/>
                          <a:pt x="531" y="155"/>
                          <a:pt x="545" y="154"/>
                        </a:cubicBezTo>
                        <a:cubicBezTo>
                          <a:pt x="540" y="153"/>
                          <a:pt x="535" y="155"/>
                          <a:pt x="531" y="153"/>
                        </a:cubicBezTo>
                        <a:cubicBezTo>
                          <a:pt x="543" y="154"/>
                          <a:pt x="554" y="153"/>
                          <a:pt x="563" y="154"/>
                        </a:cubicBezTo>
                        <a:cubicBezTo>
                          <a:pt x="563" y="154"/>
                          <a:pt x="561" y="154"/>
                          <a:pt x="561" y="154"/>
                        </a:cubicBezTo>
                        <a:cubicBezTo>
                          <a:pt x="563" y="155"/>
                          <a:pt x="571" y="155"/>
                          <a:pt x="568" y="154"/>
                        </a:cubicBezTo>
                        <a:cubicBezTo>
                          <a:pt x="573" y="154"/>
                          <a:pt x="592" y="155"/>
                          <a:pt x="587" y="154"/>
                        </a:cubicBezTo>
                        <a:cubicBezTo>
                          <a:pt x="592" y="153"/>
                          <a:pt x="597" y="155"/>
                          <a:pt x="603" y="155"/>
                        </a:cubicBezTo>
                        <a:cubicBezTo>
                          <a:pt x="604" y="154"/>
                          <a:pt x="602" y="154"/>
                          <a:pt x="603" y="154"/>
                        </a:cubicBezTo>
                        <a:cubicBezTo>
                          <a:pt x="609" y="154"/>
                          <a:pt x="612" y="153"/>
                          <a:pt x="620" y="153"/>
                        </a:cubicBezTo>
                        <a:cubicBezTo>
                          <a:pt x="618" y="151"/>
                          <a:pt x="612" y="153"/>
                          <a:pt x="609" y="153"/>
                        </a:cubicBezTo>
                        <a:cubicBezTo>
                          <a:pt x="598" y="153"/>
                          <a:pt x="582" y="153"/>
                          <a:pt x="572" y="152"/>
                        </a:cubicBezTo>
                        <a:cubicBezTo>
                          <a:pt x="560" y="153"/>
                          <a:pt x="548" y="151"/>
                          <a:pt x="536" y="152"/>
                        </a:cubicBezTo>
                        <a:cubicBezTo>
                          <a:pt x="536" y="152"/>
                          <a:pt x="537" y="152"/>
                          <a:pt x="537" y="152"/>
                        </a:cubicBezTo>
                        <a:cubicBezTo>
                          <a:pt x="522" y="149"/>
                          <a:pt x="510" y="152"/>
                          <a:pt x="498" y="151"/>
                        </a:cubicBezTo>
                        <a:cubicBezTo>
                          <a:pt x="498" y="151"/>
                          <a:pt x="499" y="150"/>
                          <a:pt x="499" y="150"/>
                        </a:cubicBezTo>
                        <a:cubicBezTo>
                          <a:pt x="490" y="149"/>
                          <a:pt x="479" y="150"/>
                          <a:pt x="466" y="149"/>
                        </a:cubicBezTo>
                        <a:cubicBezTo>
                          <a:pt x="464" y="150"/>
                          <a:pt x="453" y="150"/>
                          <a:pt x="447" y="149"/>
                        </a:cubicBezTo>
                        <a:cubicBezTo>
                          <a:pt x="451" y="148"/>
                          <a:pt x="457" y="148"/>
                          <a:pt x="463" y="148"/>
                        </a:cubicBezTo>
                        <a:cubicBezTo>
                          <a:pt x="465" y="148"/>
                          <a:pt x="464" y="148"/>
                          <a:pt x="464" y="147"/>
                        </a:cubicBezTo>
                        <a:cubicBezTo>
                          <a:pt x="466" y="147"/>
                          <a:pt x="468" y="147"/>
                          <a:pt x="469" y="147"/>
                        </a:cubicBezTo>
                        <a:cubicBezTo>
                          <a:pt x="467" y="146"/>
                          <a:pt x="459" y="147"/>
                          <a:pt x="457" y="145"/>
                        </a:cubicBezTo>
                        <a:cubicBezTo>
                          <a:pt x="462" y="146"/>
                          <a:pt x="466" y="146"/>
                          <a:pt x="470" y="146"/>
                        </a:cubicBezTo>
                        <a:cubicBezTo>
                          <a:pt x="469" y="145"/>
                          <a:pt x="469" y="145"/>
                          <a:pt x="469" y="144"/>
                        </a:cubicBezTo>
                        <a:cubicBezTo>
                          <a:pt x="471" y="145"/>
                          <a:pt x="476" y="144"/>
                          <a:pt x="477" y="145"/>
                        </a:cubicBezTo>
                        <a:cubicBezTo>
                          <a:pt x="474" y="145"/>
                          <a:pt x="472" y="145"/>
                          <a:pt x="471" y="146"/>
                        </a:cubicBezTo>
                        <a:cubicBezTo>
                          <a:pt x="475" y="146"/>
                          <a:pt x="472" y="146"/>
                          <a:pt x="473" y="147"/>
                        </a:cubicBezTo>
                        <a:cubicBezTo>
                          <a:pt x="478" y="148"/>
                          <a:pt x="481" y="149"/>
                          <a:pt x="485" y="148"/>
                        </a:cubicBezTo>
                        <a:cubicBezTo>
                          <a:pt x="482" y="147"/>
                          <a:pt x="475" y="147"/>
                          <a:pt x="475" y="147"/>
                        </a:cubicBezTo>
                        <a:cubicBezTo>
                          <a:pt x="477" y="146"/>
                          <a:pt x="482" y="147"/>
                          <a:pt x="485" y="147"/>
                        </a:cubicBezTo>
                        <a:cubicBezTo>
                          <a:pt x="486" y="145"/>
                          <a:pt x="480" y="146"/>
                          <a:pt x="480" y="145"/>
                        </a:cubicBezTo>
                        <a:cubicBezTo>
                          <a:pt x="489" y="146"/>
                          <a:pt x="481" y="144"/>
                          <a:pt x="489" y="144"/>
                        </a:cubicBezTo>
                        <a:cubicBezTo>
                          <a:pt x="490" y="144"/>
                          <a:pt x="492" y="145"/>
                          <a:pt x="493" y="145"/>
                        </a:cubicBezTo>
                        <a:cubicBezTo>
                          <a:pt x="498" y="143"/>
                          <a:pt x="511" y="145"/>
                          <a:pt x="515" y="143"/>
                        </a:cubicBezTo>
                        <a:cubicBezTo>
                          <a:pt x="538" y="145"/>
                          <a:pt x="554" y="144"/>
                          <a:pt x="575" y="144"/>
                        </a:cubicBezTo>
                        <a:cubicBezTo>
                          <a:pt x="591" y="144"/>
                          <a:pt x="611" y="144"/>
                          <a:pt x="623" y="144"/>
                        </a:cubicBezTo>
                        <a:cubicBezTo>
                          <a:pt x="635" y="143"/>
                          <a:pt x="654" y="143"/>
                          <a:pt x="665" y="144"/>
                        </a:cubicBezTo>
                        <a:cubicBezTo>
                          <a:pt x="695" y="141"/>
                          <a:pt x="738" y="145"/>
                          <a:pt x="770" y="142"/>
                        </a:cubicBezTo>
                        <a:cubicBezTo>
                          <a:pt x="764" y="141"/>
                          <a:pt x="753" y="141"/>
                          <a:pt x="750" y="140"/>
                        </a:cubicBezTo>
                        <a:cubicBezTo>
                          <a:pt x="750" y="139"/>
                          <a:pt x="755" y="139"/>
                          <a:pt x="752" y="138"/>
                        </a:cubicBezTo>
                        <a:cubicBezTo>
                          <a:pt x="748" y="137"/>
                          <a:pt x="743" y="140"/>
                          <a:pt x="737" y="138"/>
                        </a:cubicBezTo>
                        <a:cubicBezTo>
                          <a:pt x="743" y="138"/>
                          <a:pt x="751" y="136"/>
                          <a:pt x="759" y="138"/>
                        </a:cubicBezTo>
                        <a:cubicBezTo>
                          <a:pt x="761" y="137"/>
                          <a:pt x="754" y="138"/>
                          <a:pt x="756" y="137"/>
                        </a:cubicBezTo>
                        <a:cubicBezTo>
                          <a:pt x="766" y="138"/>
                          <a:pt x="771" y="137"/>
                          <a:pt x="781" y="137"/>
                        </a:cubicBezTo>
                        <a:cubicBezTo>
                          <a:pt x="782" y="136"/>
                          <a:pt x="778" y="137"/>
                          <a:pt x="778" y="136"/>
                        </a:cubicBezTo>
                        <a:cubicBezTo>
                          <a:pt x="783" y="136"/>
                          <a:pt x="788" y="136"/>
                          <a:pt x="793" y="136"/>
                        </a:cubicBezTo>
                        <a:cubicBezTo>
                          <a:pt x="793" y="137"/>
                          <a:pt x="794" y="137"/>
                          <a:pt x="796" y="138"/>
                        </a:cubicBezTo>
                        <a:cubicBezTo>
                          <a:pt x="800" y="138"/>
                          <a:pt x="806" y="137"/>
                          <a:pt x="809" y="138"/>
                        </a:cubicBezTo>
                        <a:cubicBezTo>
                          <a:pt x="805" y="138"/>
                          <a:pt x="799" y="138"/>
                          <a:pt x="796" y="139"/>
                        </a:cubicBezTo>
                        <a:cubicBezTo>
                          <a:pt x="804" y="140"/>
                          <a:pt x="816" y="139"/>
                          <a:pt x="824" y="139"/>
                        </a:cubicBezTo>
                        <a:cubicBezTo>
                          <a:pt x="827" y="139"/>
                          <a:pt x="836" y="139"/>
                          <a:pt x="833" y="138"/>
                        </a:cubicBezTo>
                        <a:cubicBezTo>
                          <a:pt x="830" y="138"/>
                          <a:pt x="824" y="137"/>
                          <a:pt x="820" y="137"/>
                        </a:cubicBezTo>
                        <a:cubicBezTo>
                          <a:pt x="821" y="137"/>
                          <a:pt x="822" y="137"/>
                          <a:pt x="821" y="137"/>
                        </a:cubicBezTo>
                        <a:cubicBezTo>
                          <a:pt x="812" y="135"/>
                          <a:pt x="803" y="137"/>
                          <a:pt x="795" y="136"/>
                        </a:cubicBezTo>
                        <a:cubicBezTo>
                          <a:pt x="813" y="134"/>
                          <a:pt x="839" y="136"/>
                          <a:pt x="860" y="134"/>
                        </a:cubicBezTo>
                        <a:cubicBezTo>
                          <a:pt x="846" y="133"/>
                          <a:pt x="835" y="135"/>
                          <a:pt x="824" y="134"/>
                        </a:cubicBezTo>
                        <a:cubicBezTo>
                          <a:pt x="828" y="133"/>
                          <a:pt x="833" y="133"/>
                          <a:pt x="838" y="133"/>
                        </a:cubicBezTo>
                        <a:cubicBezTo>
                          <a:pt x="834" y="131"/>
                          <a:pt x="831" y="132"/>
                          <a:pt x="829" y="131"/>
                        </a:cubicBezTo>
                        <a:cubicBezTo>
                          <a:pt x="828" y="131"/>
                          <a:pt x="831" y="132"/>
                          <a:pt x="828" y="132"/>
                        </a:cubicBezTo>
                        <a:cubicBezTo>
                          <a:pt x="785" y="131"/>
                          <a:pt x="744" y="133"/>
                          <a:pt x="701" y="132"/>
                        </a:cubicBezTo>
                        <a:cubicBezTo>
                          <a:pt x="703" y="132"/>
                          <a:pt x="707" y="132"/>
                          <a:pt x="708" y="132"/>
                        </a:cubicBezTo>
                        <a:cubicBezTo>
                          <a:pt x="691" y="130"/>
                          <a:pt x="677" y="133"/>
                          <a:pt x="660" y="131"/>
                        </a:cubicBezTo>
                        <a:cubicBezTo>
                          <a:pt x="677" y="130"/>
                          <a:pt x="693" y="129"/>
                          <a:pt x="710" y="129"/>
                        </a:cubicBezTo>
                        <a:cubicBezTo>
                          <a:pt x="712" y="130"/>
                          <a:pt x="711" y="131"/>
                          <a:pt x="714" y="131"/>
                        </a:cubicBezTo>
                        <a:cubicBezTo>
                          <a:pt x="737" y="129"/>
                          <a:pt x="763" y="129"/>
                          <a:pt x="788" y="129"/>
                        </a:cubicBezTo>
                        <a:cubicBezTo>
                          <a:pt x="789" y="130"/>
                          <a:pt x="786" y="130"/>
                          <a:pt x="786" y="130"/>
                        </a:cubicBezTo>
                        <a:cubicBezTo>
                          <a:pt x="805" y="129"/>
                          <a:pt x="828" y="129"/>
                          <a:pt x="849" y="129"/>
                        </a:cubicBezTo>
                        <a:cubicBezTo>
                          <a:pt x="850" y="128"/>
                          <a:pt x="849" y="127"/>
                          <a:pt x="851" y="127"/>
                        </a:cubicBezTo>
                        <a:cubicBezTo>
                          <a:pt x="855" y="128"/>
                          <a:pt x="855" y="127"/>
                          <a:pt x="859" y="127"/>
                        </a:cubicBezTo>
                        <a:cubicBezTo>
                          <a:pt x="862" y="129"/>
                          <a:pt x="871" y="129"/>
                          <a:pt x="872" y="128"/>
                        </a:cubicBezTo>
                        <a:cubicBezTo>
                          <a:pt x="865" y="126"/>
                          <a:pt x="856" y="126"/>
                          <a:pt x="848" y="125"/>
                        </a:cubicBezTo>
                        <a:cubicBezTo>
                          <a:pt x="849" y="124"/>
                          <a:pt x="856" y="125"/>
                          <a:pt x="857" y="124"/>
                        </a:cubicBezTo>
                        <a:cubicBezTo>
                          <a:pt x="855" y="123"/>
                          <a:pt x="854" y="125"/>
                          <a:pt x="853" y="124"/>
                        </a:cubicBezTo>
                        <a:cubicBezTo>
                          <a:pt x="855" y="123"/>
                          <a:pt x="852" y="123"/>
                          <a:pt x="855" y="123"/>
                        </a:cubicBezTo>
                        <a:cubicBezTo>
                          <a:pt x="858" y="123"/>
                          <a:pt x="857" y="124"/>
                          <a:pt x="859" y="124"/>
                        </a:cubicBezTo>
                        <a:cubicBezTo>
                          <a:pt x="860" y="124"/>
                          <a:pt x="858" y="123"/>
                          <a:pt x="860" y="123"/>
                        </a:cubicBezTo>
                        <a:cubicBezTo>
                          <a:pt x="872" y="122"/>
                          <a:pt x="886" y="122"/>
                          <a:pt x="897" y="121"/>
                        </a:cubicBezTo>
                        <a:cubicBezTo>
                          <a:pt x="894" y="121"/>
                          <a:pt x="890" y="120"/>
                          <a:pt x="888" y="120"/>
                        </a:cubicBezTo>
                        <a:cubicBezTo>
                          <a:pt x="892" y="119"/>
                          <a:pt x="900" y="119"/>
                          <a:pt x="903" y="120"/>
                        </a:cubicBezTo>
                        <a:cubicBezTo>
                          <a:pt x="900" y="119"/>
                          <a:pt x="909" y="119"/>
                          <a:pt x="906" y="118"/>
                        </a:cubicBezTo>
                        <a:cubicBezTo>
                          <a:pt x="906" y="119"/>
                          <a:pt x="897" y="118"/>
                          <a:pt x="894" y="118"/>
                        </a:cubicBezTo>
                        <a:cubicBezTo>
                          <a:pt x="899" y="117"/>
                          <a:pt x="907" y="118"/>
                          <a:pt x="912" y="117"/>
                        </a:cubicBezTo>
                        <a:cubicBezTo>
                          <a:pt x="890" y="116"/>
                          <a:pt x="870" y="117"/>
                          <a:pt x="850" y="116"/>
                        </a:cubicBezTo>
                        <a:cubicBezTo>
                          <a:pt x="857" y="117"/>
                          <a:pt x="855" y="115"/>
                          <a:pt x="860" y="114"/>
                        </a:cubicBezTo>
                        <a:cubicBezTo>
                          <a:pt x="862" y="115"/>
                          <a:pt x="867" y="114"/>
                          <a:pt x="871" y="114"/>
                        </a:cubicBezTo>
                        <a:cubicBezTo>
                          <a:pt x="873" y="114"/>
                          <a:pt x="875" y="115"/>
                          <a:pt x="876" y="115"/>
                        </a:cubicBezTo>
                        <a:cubicBezTo>
                          <a:pt x="883" y="116"/>
                          <a:pt x="887" y="114"/>
                          <a:pt x="892" y="114"/>
                        </a:cubicBezTo>
                        <a:cubicBezTo>
                          <a:pt x="899" y="115"/>
                          <a:pt x="908" y="114"/>
                          <a:pt x="913" y="113"/>
                        </a:cubicBezTo>
                        <a:cubicBezTo>
                          <a:pt x="900" y="114"/>
                          <a:pt x="886" y="111"/>
                          <a:pt x="872" y="112"/>
                        </a:cubicBezTo>
                        <a:cubicBezTo>
                          <a:pt x="877" y="113"/>
                          <a:pt x="868" y="113"/>
                          <a:pt x="866" y="113"/>
                        </a:cubicBezTo>
                        <a:cubicBezTo>
                          <a:pt x="869" y="112"/>
                          <a:pt x="860" y="112"/>
                          <a:pt x="859" y="111"/>
                        </a:cubicBezTo>
                        <a:cubicBezTo>
                          <a:pt x="870" y="110"/>
                          <a:pt x="882" y="109"/>
                          <a:pt x="893" y="109"/>
                        </a:cubicBezTo>
                        <a:cubicBezTo>
                          <a:pt x="905" y="110"/>
                          <a:pt x="918" y="110"/>
                          <a:pt x="929" y="110"/>
                        </a:cubicBezTo>
                        <a:cubicBezTo>
                          <a:pt x="937" y="110"/>
                          <a:pt x="946" y="109"/>
                          <a:pt x="955" y="109"/>
                        </a:cubicBezTo>
                        <a:cubicBezTo>
                          <a:pt x="965" y="109"/>
                          <a:pt x="969" y="108"/>
                          <a:pt x="977" y="108"/>
                        </a:cubicBezTo>
                        <a:cubicBezTo>
                          <a:pt x="984" y="108"/>
                          <a:pt x="993" y="108"/>
                          <a:pt x="999" y="107"/>
                        </a:cubicBezTo>
                        <a:cubicBezTo>
                          <a:pt x="998" y="107"/>
                          <a:pt x="996" y="107"/>
                          <a:pt x="996" y="107"/>
                        </a:cubicBezTo>
                        <a:cubicBezTo>
                          <a:pt x="1011" y="107"/>
                          <a:pt x="1026" y="104"/>
                          <a:pt x="1040" y="106"/>
                        </a:cubicBezTo>
                        <a:cubicBezTo>
                          <a:pt x="1037" y="106"/>
                          <a:pt x="1029" y="106"/>
                          <a:pt x="1030" y="107"/>
                        </a:cubicBezTo>
                        <a:cubicBezTo>
                          <a:pt x="1033" y="108"/>
                          <a:pt x="1041" y="107"/>
                          <a:pt x="1044" y="108"/>
                        </a:cubicBezTo>
                        <a:cubicBezTo>
                          <a:pt x="1035" y="108"/>
                          <a:pt x="1023" y="109"/>
                          <a:pt x="1011" y="107"/>
                        </a:cubicBezTo>
                        <a:cubicBezTo>
                          <a:pt x="1008" y="110"/>
                          <a:pt x="991" y="108"/>
                          <a:pt x="984" y="110"/>
                        </a:cubicBezTo>
                        <a:cubicBezTo>
                          <a:pt x="991" y="112"/>
                          <a:pt x="1000" y="111"/>
                          <a:pt x="1005" y="112"/>
                        </a:cubicBezTo>
                        <a:cubicBezTo>
                          <a:pt x="1005" y="112"/>
                          <a:pt x="1002" y="112"/>
                          <a:pt x="1002" y="113"/>
                        </a:cubicBezTo>
                        <a:cubicBezTo>
                          <a:pt x="1011" y="114"/>
                          <a:pt x="1027" y="113"/>
                          <a:pt x="1038" y="115"/>
                        </a:cubicBezTo>
                        <a:cubicBezTo>
                          <a:pt x="1026" y="115"/>
                          <a:pt x="1008" y="115"/>
                          <a:pt x="995" y="116"/>
                        </a:cubicBezTo>
                        <a:cubicBezTo>
                          <a:pt x="995" y="117"/>
                          <a:pt x="997" y="117"/>
                          <a:pt x="995" y="117"/>
                        </a:cubicBezTo>
                        <a:cubicBezTo>
                          <a:pt x="988" y="118"/>
                          <a:pt x="979" y="116"/>
                          <a:pt x="976" y="118"/>
                        </a:cubicBezTo>
                        <a:cubicBezTo>
                          <a:pt x="980" y="118"/>
                          <a:pt x="986" y="118"/>
                          <a:pt x="986" y="119"/>
                        </a:cubicBezTo>
                        <a:cubicBezTo>
                          <a:pt x="986" y="119"/>
                          <a:pt x="987" y="118"/>
                          <a:pt x="988" y="118"/>
                        </a:cubicBezTo>
                        <a:cubicBezTo>
                          <a:pt x="991" y="119"/>
                          <a:pt x="988" y="120"/>
                          <a:pt x="991" y="120"/>
                        </a:cubicBezTo>
                        <a:cubicBezTo>
                          <a:pt x="997" y="120"/>
                          <a:pt x="1006" y="121"/>
                          <a:pt x="1011" y="122"/>
                        </a:cubicBezTo>
                        <a:cubicBezTo>
                          <a:pt x="1008" y="123"/>
                          <a:pt x="1006" y="124"/>
                          <a:pt x="1000" y="123"/>
                        </a:cubicBezTo>
                        <a:cubicBezTo>
                          <a:pt x="998" y="124"/>
                          <a:pt x="1002" y="125"/>
                          <a:pt x="1000" y="126"/>
                        </a:cubicBezTo>
                        <a:cubicBezTo>
                          <a:pt x="997" y="125"/>
                          <a:pt x="995" y="125"/>
                          <a:pt x="994" y="126"/>
                        </a:cubicBezTo>
                        <a:cubicBezTo>
                          <a:pt x="1001" y="127"/>
                          <a:pt x="1007" y="127"/>
                          <a:pt x="1012" y="126"/>
                        </a:cubicBezTo>
                        <a:cubicBezTo>
                          <a:pt x="1049" y="128"/>
                          <a:pt x="1080" y="127"/>
                          <a:pt x="1112" y="127"/>
                        </a:cubicBezTo>
                        <a:cubicBezTo>
                          <a:pt x="1118" y="127"/>
                          <a:pt x="1127" y="128"/>
                          <a:pt x="1132" y="127"/>
                        </a:cubicBezTo>
                        <a:cubicBezTo>
                          <a:pt x="1131" y="126"/>
                          <a:pt x="1126" y="127"/>
                          <a:pt x="1124" y="126"/>
                        </a:cubicBezTo>
                        <a:cubicBezTo>
                          <a:pt x="1131" y="126"/>
                          <a:pt x="1136" y="125"/>
                          <a:pt x="1142" y="126"/>
                        </a:cubicBezTo>
                        <a:cubicBezTo>
                          <a:pt x="1142" y="126"/>
                          <a:pt x="1142" y="127"/>
                          <a:pt x="1141" y="127"/>
                        </a:cubicBezTo>
                        <a:cubicBezTo>
                          <a:pt x="1143" y="128"/>
                          <a:pt x="1147" y="127"/>
                          <a:pt x="1150" y="128"/>
                        </a:cubicBezTo>
                        <a:cubicBezTo>
                          <a:pt x="1145" y="130"/>
                          <a:pt x="1134" y="126"/>
                          <a:pt x="1131" y="129"/>
                        </a:cubicBezTo>
                        <a:cubicBezTo>
                          <a:pt x="1131" y="130"/>
                          <a:pt x="1135" y="128"/>
                          <a:pt x="1136" y="129"/>
                        </a:cubicBezTo>
                        <a:cubicBezTo>
                          <a:pt x="1121" y="131"/>
                          <a:pt x="1103" y="131"/>
                          <a:pt x="1086" y="131"/>
                        </a:cubicBezTo>
                        <a:cubicBezTo>
                          <a:pt x="1085" y="131"/>
                          <a:pt x="1086" y="130"/>
                          <a:pt x="1085" y="130"/>
                        </a:cubicBezTo>
                        <a:cubicBezTo>
                          <a:pt x="1083" y="131"/>
                          <a:pt x="1080" y="131"/>
                          <a:pt x="1078" y="131"/>
                        </a:cubicBezTo>
                        <a:cubicBezTo>
                          <a:pt x="1059" y="130"/>
                          <a:pt x="1043" y="130"/>
                          <a:pt x="1031" y="132"/>
                        </a:cubicBezTo>
                        <a:cubicBezTo>
                          <a:pt x="1023" y="132"/>
                          <a:pt x="1014" y="131"/>
                          <a:pt x="1009" y="132"/>
                        </a:cubicBezTo>
                        <a:cubicBezTo>
                          <a:pt x="1001" y="133"/>
                          <a:pt x="990" y="131"/>
                          <a:pt x="987" y="134"/>
                        </a:cubicBezTo>
                        <a:cubicBezTo>
                          <a:pt x="1015" y="136"/>
                          <a:pt x="1049" y="133"/>
                          <a:pt x="1080" y="134"/>
                        </a:cubicBezTo>
                        <a:cubicBezTo>
                          <a:pt x="1081" y="133"/>
                          <a:pt x="1077" y="134"/>
                          <a:pt x="1077" y="133"/>
                        </a:cubicBezTo>
                        <a:cubicBezTo>
                          <a:pt x="1083" y="134"/>
                          <a:pt x="1086" y="133"/>
                          <a:pt x="1092" y="134"/>
                        </a:cubicBezTo>
                        <a:cubicBezTo>
                          <a:pt x="1109" y="132"/>
                          <a:pt x="1138" y="135"/>
                          <a:pt x="1156" y="133"/>
                        </a:cubicBezTo>
                        <a:cubicBezTo>
                          <a:pt x="1169" y="135"/>
                          <a:pt x="1182" y="133"/>
                          <a:pt x="1194" y="134"/>
                        </a:cubicBezTo>
                        <a:cubicBezTo>
                          <a:pt x="1194" y="134"/>
                          <a:pt x="1197" y="134"/>
                          <a:pt x="1200" y="135"/>
                        </a:cubicBezTo>
                        <a:cubicBezTo>
                          <a:pt x="1201" y="134"/>
                          <a:pt x="1197" y="134"/>
                          <a:pt x="1198" y="133"/>
                        </a:cubicBezTo>
                        <a:cubicBezTo>
                          <a:pt x="1220" y="133"/>
                          <a:pt x="1241" y="132"/>
                          <a:pt x="1262" y="131"/>
                        </a:cubicBezTo>
                        <a:cubicBezTo>
                          <a:pt x="1253" y="131"/>
                          <a:pt x="1247" y="132"/>
                          <a:pt x="1238" y="131"/>
                        </a:cubicBezTo>
                        <a:cubicBezTo>
                          <a:pt x="1238" y="130"/>
                          <a:pt x="1243" y="130"/>
                          <a:pt x="1240" y="130"/>
                        </a:cubicBezTo>
                        <a:cubicBezTo>
                          <a:pt x="1239" y="130"/>
                          <a:pt x="1232" y="129"/>
                          <a:pt x="1231" y="129"/>
                        </a:cubicBezTo>
                        <a:cubicBezTo>
                          <a:pt x="1235" y="129"/>
                          <a:pt x="1237" y="128"/>
                          <a:pt x="1241" y="129"/>
                        </a:cubicBezTo>
                        <a:cubicBezTo>
                          <a:pt x="1243" y="128"/>
                          <a:pt x="1244" y="128"/>
                          <a:pt x="1248" y="127"/>
                        </a:cubicBezTo>
                        <a:cubicBezTo>
                          <a:pt x="1245" y="127"/>
                          <a:pt x="1244" y="127"/>
                          <a:pt x="1240" y="127"/>
                        </a:cubicBezTo>
                        <a:cubicBezTo>
                          <a:pt x="1239" y="127"/>
                          <a:pt x="1244" y="128"/>
                          <a:pt x="1241" y="128"/>
                        </a:cubicBezTo>
                        <a:cubicBezTo>
                          <a:pt x="1238" y="127"/>
                          <a:pt x="1232" y="127"/>
                          <a:pt x="1229" y="126"/>
                        </a:cubicBezTo>
                        <a:cubicBezTo>
                          <a:pt x="1242" y="126"/>
                          <a:pt x="1257" y="126"/>
                          <a:pt x="1269" y="125"/>
                        </a:cubicBezTo>
                        <a:cubicBezTo>
                          <a:pt x="1266" y="125"/>
                          <a:pt x="1267" y="125"/>
                          <a:pt x="1266" y="124"/>
                        </a:cubicBezTo>
                        <a:cubicBezTo>
                          <a:pt x="1265" y="126"/>
                          <a:pt x="1257" y="125"/>
                          <a:pt x="1255" y="124"/>
                        </a:cubicBezTo>
                        <a:cubicBezTo>
                          <a:pt x="1261" y="123"/>
                          <a:pt x="1267" y="124"/>
                          <a:pt x="1272" y="123"/>
                        </a:cubicBezTo>
                        <a:cubicBezTo>
                          <a:pt x="1267" y="122"/>
                          <a:pt x="1260" y="124"/>
                          <a:pt x="1255" y="122"/>
                        </a:cubicBezTo>
                        <a:cubicBezTo>
                          <a:pt x="1262" y="122"/>
                          <a:pt x="1270" y="122"/>
                          <a:pt x="1275" y="121"/>
                        </a:cubicBezTo>
                        <a:cubicBezTo>
                          <a:pt x="1272" y="121"/>
                          <a:pt x="1265" y="120"/>
                          <a:pt x="1269" y="119"/>
                        </a:cubicBezTo>
                        <a:cubicBezTo>
                          <a:pt x="1262" y="118"/>
                          <a:pt x="1252" y="119"/>
                          <a:pt x="1247" y="117"/>
                        </a:cubicBezTo>
                        <a:cubicBezTo>
                          <a:pt x="1253" y="118"/>
                          <a:pt x="1258" y="117"/>
                          <a:pt x="1263" y="117"/>
                        </a:cubicBezTo>
                        <a:cubicBezTo>
                          <a:pt x="1265" y="116"/>
                          <a:pt x="1260" y="117"/>
                          <a:pt x="1260" y="116"/>
                        </a:cubicBezTo>
                        <a:cubicBezTo>
                          <a:pt x="1273" y="115"/>
                          <a:pt x="1292" y="116"/>
                          <a:pt x="1304" y="114"/>
                        </a:cubicBezTo>
                        <a:cubicBezTo>
                          <a:pt x="1307" y="115"/>
                          <a:pt x="1311" y="115"/>
                          <a:pt x="1314" y="115"/>
                        </a:cubicBezTo>
                        <a:cubicBezTo>
                          <a:pt x="1309" y="115"/>
                          <a:pt x="1308" y="114"/>
                          <a:pt x="1305" y="113"/>
                        </a:cubicBezTo>
                        <a:cubicBezTo>
                          <a:pt x="1289" y="114"/>
                          <a:pt x="1260" y="114"/>
                          <a:pt x="1241" y="112"/>
                        </a:cubicBezTo>
                        <a:cubicBezTo>
                          <a:pt x="1248" y="112"/>
                          <a:pt x="1259" y="112"/>
                          <a:pt x="1263" y="111"/>
                        </a:cubicBezTo>
                        <a:cubicBezTo>
                          <a:pt x="1261" y="111"/>
                          <a:pt x="1257" y="111"/>
                          <a:pt x="1256" y="110"/>
                        </a:cubicBezTo>
                        <a:cubicBezTo>
                          <a:pt x="1256" y="109"/>
                          <a:pt x="1262" y="111"/>
                          <a:pt x="1261" y="110"/>
                        </a:cubicBezTo>
                        <a:cubicBezTo>
                          <a:pt x="1256" y="109"/>
                          <a:pt x="1243" y="110"/>
                          <a:pt x="1236" y="109"/>
                        </a:cubicBezTo>
                        <a:cubicBezTo>
                          <a:pt x="1236" y="108"/>
                          <a:pt x="1241" y="110"/>
                          <a:pt x="1240" y="108"/>
                        </a:cubicBezTo>
                        <a:cubicBezTo>
                          <a:pt x="1235" y="108"/>
                          <a:pt x="1232" y="108"/>
                          <a:pt x="1230" y="107"/>
                        </a:cubicBezTo>
                        <a:cubicBezTo>
                          <a:pt x="1237" y="106"/>
                          <a:pt x="1241" y="107"/>
                          <a:pt x="1250" y="107"/>
                        </a:cubicBezTo>
                        <a:cubicBezTo>
                          <a:pt x="1252" y="106"/>
                          <a:pt x="1251" y="104"/>
                          <a:pt x="1257" y="105"/>
                        </a:cubicBezTo>
                        <a:cubicBezTo>
                          <a:pt x="1256" y="104"/>
                          <a:pt x="1254" y="103"/>
                          <a:pt x="1250" y="103"/>
                        </a:cubicBezTo>
                        <a:cubicBezTo>
                          <a:pt x="1248" y="103"/>
                          <a:pt x="1250" y="104"/>
                          <a:pt x="1247" y="104"/>
                        </a:cubicBezTo>
                        <a:cubicBezTo>
                          <a:pt x="1244" y="103"/>
                          <a:pt x="1246" y="103"/>
                          <a:pt x="1247" y="102"/>
                        </a:cubicBezTo>
                        <a:cubicBezTo>
                          <a:pt x="1245" y="102"/>
                          <a:pt x="1241" y="101"/>
                          <a:pt x="1242" y="103"/>
                        </a:cubicBezTo>
                        <a:cubicBezTo>
                          <a:pt x="1242" y="103"/>
                          <a:pt x="1246" y="103"/>
                          <a:pt x="1244" y="104"/>
                        </a:cubicBezTo>
                        <a:cubicBezTo>
                          <a:pt x="1238" y="104"/>
                          <a:pt x="1239" y="102"/>
                          <a:pt x="1235" y="100"/>
                        </a:cubicBezTo>
                        <a:cubicBezTo>
                          <a:pt x="1222" y="100"/>
                          <a:pt x="1207" y="100"/>
                          <a:pt x="1196" y="100"/>
                        </a:cubicBezTo>
                        <a:cubicBezTo>
                          <a:pt x="1203" y="99"/>
                          <a:pt x="1211" y="99"/>
                          <a:pt x="1219" y="99"/>
                        </a:cubicBezTo>
                        <a:cubicBezTo>
                          <a:pt x="1218" y="98"/>
                          <a:pt x="1212" y="99"/>
                          <a:pt x="1213" y="98"/>
                        </a:cubicBezTo>
                        <a:cubicBezTo>
                          <a:pt x="1216" y="97"/>
                          <a:pt x="1217" y="99"/>
                          <a:pt x="1223" y="99"/>
                        </a:cubicBezTo>
                        <a:cubicBezTo>
                          <a:pt x="1225" y="98"/>
                          <a:pt x="1222" y="98"/>
                          <a:pt x="1221" y="97"/>
                        </a:cubicBezTo>
                        <a:cubicBezTo>
                          <a:pt x="1235" y="97"/>
                          <a:pt x="1247" y="96"/>
                          <a:pt x="1258" y="95"/>
                        </a:cubicBezTo>
                        <a:cubicBezTo>
                          <a:pt x="1249" y="93"/>
                          <a:pt x="1232" y="94"/>
                          <a:pt x="1223" y="93"/>
                        </a:cubicBezTo>
                        <a:cubicBezTo>
                          <a:pt x="1228" y="93"/>
                          <a:pt x="1235" y="93"/>
                          <a:pt x="1237" y="92"/>
                        </a:cubicBezTo>
                        <a:cubicBezTo>
                          <a:pt x="1234" y="91"/>
                          <a:pt x="1232" y="92"/>
                          <a:pt x="1229" y="91"/>
                        </a:cubicBezTo>
                        <a:cubicBezTo>
                          <a:pt x="1229" y="91"/>
                          <a:pt x="1230" y="91"/>
                          <a:pt x="1230" y="91"/>
                        </a:cubicBezTo>
                        <a:cubicBezTo>
                          <a:pt x="1228" y="91"/>
                          <a:pt x="1226" y="91"/>
                          <a:pt x="1224" y="90"/>
                        </a:cubicBezTo>
                        <a:cubicBezTo>
                          <a:pt x="1226" y="88"/>
                          <a:pt x="1228" y="90"/>
                          <a:pt x="1229" y="89"/>
                        </a:cubicBezTo>
                        <a:cubicBezTo>
                          <a:pt x="1209" y="87"/>
                          <a:pt x="1191" y="88"/>
                          <a:pt x="1172" y="88"/>
                        </a:cubicBezTo>
                        <a:cubicBezTo>
                          <a:pt x="1171" y="87"/>
                          <a:pt x="1172" y="87"/>
                          <a:pt x="1169" y="87"/>
                        </a:cubicBezTo>
                        <a:cubicBezTo>
                          <a:pt x="1147" y="85"/>
                          <a:pt x="1126" y="88"/>
                          <a:pt x="1101" y="87"/>
                        </a:cubicBezTo>
                        <a:cubicBezTo>
                          <a:pt x="1101" y="87"/>
                          <a:pt x="1101" y="87"/>
                          <a:pt x="1100" y="87"/>
                        </a:cubicBezTo>
                        <a:cubicBezTo>
                          <a:pt x="1086" y="88"/>
                          <a:pt x="1072" y="87"/>
                          <a:pt x="1061" y="89"/>
                        </a:cubicBezTo>
                        <a:cubicBezTo>
                          <a:pt x="1085" y="89"/>
                          <a:pt x="1107" y="88"/>
                          <a:pt x="1130" y="90"/>
                        </a:cubicBezTo>
                        <a:cubicBezTo>
                          <a:pt x="1115" y="90"/>
                          <a:pt x="1100" y="90"/>
                          <a:pt x="1088" y="90"/>
                        </a:cubicBezTo>
                        <a:cubicBezTo>
                          <a:pt x="1094" y="91"/>
                          <a:pt x="1096" y="91"/>
                          <a:pt x="1101" y="92"/>
                        </a:cubicBezTo>
                        <a:cubicBezTo>
                          <a:pt x="1101" y="93"/>
                          <a:pt x="1100" y="93"/>
                          <a:pt x="1099" y="93"/>
                        </a:cubicBezTo>
                        <a:cubicBezTo>
                          <a:pt x="1107" y="93"/>
                          <a:pt x="1111" y="93"/>
                          <a:pt x="1118" y="95"/>
                        </a:cubicBezTo>
                        <a:cubicBezTo>
                          <a:pt x="1114" y="94"/>
                          <a:pt x="1113" y="96"/>
                          <a:pt x="1109" y="96"/>
                        </a:cubicBezTo>
                        <a:cubicBezTo>
                          <a:pt x="1107" y="96"/>
                          <a:pt x="1108" y="95"/>
                          <a:pt x="1105" y="95"/>
                        </a:cubicBezTo>
                        <a:cubicBezTo>
                          <a:pt x="1092" y="93"/>
                          <a:pt x="1081" y="93"/>
                          <a:pt x="1072" y="93"/>
                        </a:cubicBezTo>
                        <a:cubicBezTo>
                          <a:pt x="1061" y="94"/>
                          <a:pt x="1047" y="92"/>
                          <a:pt x="1039" y="94"/>
                        </a:cubicBezTo>
                        <a:cubicBezTo>
                          <a:pt x="1051" y="96"/>
                          <a:pt x="1058" y="93"/>
                          <a:pt x="1066" y="96"/>
                        </a:cubicBezTo>
                        <a:cubicBezTo>
                          <a:pt x="1041" y="95"/>
                          <a:pt x="1017" y="97"/>
                          <a:pt x="988" y="95"/>
                        </a:cubicBezTo>
                        <a:cubicBezTo>
                          <a:pt x="980" y="96"/>
                          <a:pt x="969" y="95"/>
                          <a:pt x="959" y="95"/>
                        </a:cubicBezTo>
                        <a:cubicBezTo>
                          <a:pt x="952" y="96"/>
                          <a:pt x="945" y="96"/>
                          <a:pt x="936" y="95"/>
                        </a:cubicBezTo>
                        <a:cubicBezTo>
                          <a:pt x="936" y="95"/>
                          <a:pt x="935" y="95"/>
                          <a:pt x="935" y="96"/>
                        </a:cubicBezTo>
                        <a:cubicBezTo>
                          <a:pt x="921" y="94"/>
                          <a:pt x="909" y="94"/>
                          <a:pt x="896" y="93"/>
                        </a:cubicBezTo>
                        <a:cubicBezTo>
                          <a:pt x="901" y="93"/>
                          <a:pt x="905" y="93"/>
                          <a:pt x="912" y="93"/>
                        </a:cubicBezTo>
                        <a:cubicBezTo>
                          <a:pt x="912" y="92"/>
                          <a:pt x="910" y="92"/>
                          <a:pt x="912" y="92"/>
                        </a:cubicBezTo>
                        <a:cubicBezTo>
                          <a:pt x="918" y="90"/>
                          <a:pt x="938" y="92"/>
                          <a:pt x="941" y="91"/>
                        </a:cubicBezTo>
                        <a:cubicBezTo>
                          <a:pt x="944" y="92"/>
                          <a:pt x="948" y="91"/>
                          <a:pt x="952" y="92"/>
                        </a:cubicBezTo>
                        <a:cubicBezTo>
                          <a:pt x="952" y="91"/>
                          <a:pt x="950" y="91"/>
                          <a:pt x="950" y="91"/>
                        </a:cubicBezTo>
                        <a:cubicBezTo>
                          <a:pt x="953" y="91"/>
                          <a:pt x="961" y="91"/>
                          <a:pt x="961" y="90"/>
                        </a:cubicBezTo>
                        <a:cubicBezTo>
                          <a:pt x="944" y="90"/>
                          <a:pt x="921" y="89"/>
                          <a:pt x="902" y="90"/>
                        </a:cubicBezTo>
                        <a:cubicBezTo>
                          <a:pt x="896" y="89"/>
                          <a:pt x="896" y="89"/>
                          <a:pt x="896" y="89"/>
                        </a:cubicBezTo>
                        <a:cubicBezTo>
                          <a:pt x="893" y="90"/>
                          <a:pt x="890" y="90"/>
                          <a:pt x="883" y="89"/>
                        </a:cubicBezTo>
                        <a:cubicBezTo>
                          <a:pt x="879" y="90"/>
                          <a:pt x="871" y="90"/>
                          <a:pt x="863" y="90"/>
                        </a:cubicBezTo>
                        <a:cubicBezTo>
                          <a:pt x="856" y="90"/>
                          <a:pt x="841" y="91"/>
                          <a:pt x="833" y="89"/>
                        </a:cubicBezTo>
                        <a:cubicBezTo>
                          <a:pt x="859" y="88"/>
                          <a:pt x="888" y="89"/>
                          <a:pt x="910" y="86"/>
                        </a:cubicBezTo>
                        <a:cubicBezTo>
                          <a:pt x="908" y="84"/>
                          <a:pt x="901" y="86"/>
                          <a:pt x="896" y="84"/>
                        </a:cubicBezTo>
                        <a:cubicBezTo>
                          <a:pt x="921" y="84"/>
                          <a:pt x="947" y="83"/>
                          <a:pt x="973" y="84"/>
                        </a:cubicBezTo>
                        <a:cubicBezTo>
                          <a:pt x="973" y="83"/>
                          <a:pt x="972" y="82"/>
                          <a:pt x="975" y="82"/>
                        </a:cubicBezTo>
                        <a:cubicBezTo>
                          <a:pt x="980" y="83"/>
                          <a:pt x="985" y="83"/>
                          <a:pt x="990" y="83"/>
                        </a:cubicBezTo>
                        <a:cubicBezTo>
                          <a:pt x="986" y="81"/>
                          <a:pt x="998" y="83"/>
                          <a:pt x="994" y="81"/>
                        </a:cubicBezTo>
                        <a:cubicBezTo>
                          <a:pt x="992" y="81"/>
                          <a:pt x="986" y="81"/>
                          <a:pt x="985" y="80"/>
                        </a:cubicBezTo>
                        <a:cubicBezTo>
                          <a:pt x="988" y="79"/>
                          <a:pt x="997" y="81"/>
                          <a:pt x="998" y="79"/>
                        </a:cubicBezTo>
                        <a:cubicBezTo>
                          <a:pt x="994" y="78"/>
                          <a:pt x="991" y="79"/>
                          <a:pt x="989" y="78"/>
                        </a:cubicBezTo>
                        <a:cubicBezTo>
                          <a:pt x="1010" y="78"/>
                          <a:pt x="1033" y="80"/>
                          <a:pt x="1052" y="78"/>
                        </a:cubicBezTo>
                        <a:cubicBezTo>
                          <a:pt x="1059" y="79"/>
                          <a:pt x="1059" y="79"/>
                          <a:pt x="1059" y="79"/>
                        </a:cubicBezTo>
                        <a:cubicBezTo>
                          <a:pt x="1059" y="78"/>
                          <a:pt x="1062" y="79"/>
                          <a:pt x="1061" y="77"/>
                        </a:cubicBezTo>
                        <a:cubicBezTo>
                          <a:pt x="1059" y="77"/>
                          <a:pt x="1058" y="77"/>
                          <a:pt x="1055" y="77"/>
                        </a:cubicBezTo>
                        <a:cubicBezTo>
                          <a:pt x="1058" y="76"/>
                          <a:pt x="1049" y="76"/>
                          <a:pt x="1051" y="75"/>
                        </a:cubicBezTo>
                        <a:cubicBezTo>
                          <a:pt x="1055" y="75"/>
                          <a:pt x="1055" y="75"/>
                          <a:pt x="1059" y="75"/>
                        </a:cubicBezTo>
                        <a:cubicBezTo>
                          <a:pt x="1059" y="76"/>
                          <a:pt x="1056" y="76"/>
                          <a:pt x="1058" y="77"/>
                        </a:cubicBezTo>
                        <a:cubicBezTo>
                          <a:pt x="1058" y="76"/>
                          <a:pt x="1063" y="77"/>
                          <a:pt x="1062" y="76"/>
                        </a:cubicBezTo>
                        <a:cubicBezTo>
                          <a:pt x="1062" y="75"/>
                          <a:pt x="1061" y="76"/>
                          <a:pt x="1060" y="76"/>
                        </a:cubicBezTo>
                        <a:cubicBezTo>
                          <a:pt x="1061" y="74"/>
                          <a:pt x="1072" y="75"/>
                          <a:pt x="1073" y="76"/>
                        </a:cubicBezTo>
                        <a:cubicBezTo>
                          <a:pt x="1069" y="77"/>
                          <a:pt x="1062" y="75"/>
                          <a:pt x="1062" y="78"/>
                        </a:cubicBezTo>
                        <a:cubicBezTo>
                          <a:pt x="1067" y="78"/>
                          <a:pt x="1073" y="78"/>
                          <a:pt x="1077" y="77"/>
                        </a:cubicBezTo>
                        <a:cubicBezTo>
                          <a:pt x="1075" y="77"/>
                          <a:pt x="1073" y="77"/>
                          <a:pt x="1073" y="77"/>
                        </a:cubicBezTo>
                        <a:cubicBezTo>
                          <a:pt x="1076" y="76"/>
                          <a:pt x="1076" y="77"/>
                          <a:pt x="1077" y="75"/>
                        </a:cubicBezTo>
                        <a:cubicBezTo>
                          <a:pt x="1078" y="76"/>
                          <a:pt x="1082" y="75"/>
                          <a:pt x="1082" y="76"/>
                        </a:cubicBezTo>
                        <a:cubicBezTo>
                          <a:pt x="1081" y="77"/>
                          <a:pt x="1079" y="76"/>
                          <a:pt x="1079" y="77"/>
                        </a:cubicBezTo>
                        <a:cubicBezTo>
                          <a:pt x="1083" y="77"/>
                          <a:pt x="1088" y="76"/>
                          <a:pt x="1090" y="77"/>
                        </a:cubicBezTo>
                        <a:cubicBezTo>
                          <a:pt x="1086" y="78"/>
                          <a:pt x="1083" y="78"/>
                          <a:pt x="1078" y="77"/>
                        </a:cubicBezTo>
                        <a:cubicBezTo>
                          <a:pt x="1077" y="78"/>
                          <a:pt x="1087" y="78"/>
                          <a:pt x="1091" y="79"/>
                        </a:cubicBezTo>
                        <a:cubicBezTo>
                          <a:pt x="1066" y="79"/>
                          <a:pt x="1046" y="82"/>
                          <a:pt x="1018" y="80"/>
                        </a:cubicBezTo>
                        <a:cubicBezTo>
                          <a:pt x="1019" y="82"/>
                          <a:pt x="1020" y="81"/>
                          <a:pt x="1020" y="82"/>
                        </a:cubicBezTo>
                        <a:cubicBezTo>
                          <a:pt x="1023" y="83"/>
                          <a:pt x="1021" y="81"/>
                          <a:pt x="1024" y="82"/>
                        </a:cubicBezTo>
                        <a:cubicBezTo>
                          <a:pt x="1035" y="81"/>
                          <a:pt x="1045" y="83"/>
                          <a:pt x="1054" y="82"/>
                        </a:cubicBezTo>
                        <a:cubicBezTo>
                          <a:pt x="1073" y="85"/>
                          <a:pt x="1091" y="82"/>
                          <a:pt x="1106" y="84"/>
                        </a:cubicBezTo>
                        <a:cubicBezTo>
                          <a:pt x="1091" y="84"/>
                          <a:pt x="1086" y="85"/>
                          <a:pt x="1076" y="86"/>
                        </a:cubicBezTo>
                        <a:cubicBezTo>
                          <a:pt x="1076" y="87"/>
                          <a:pt x="1080" y="86"/>
                          <a:pt x="1081" y="87"/>
                        </a:cubicBezTo>
                        <a:cubicBezTo>
                          <a:pt x="1084" y="86"/>
                          <a:pt x="1094" y="86"/>
                          <a:pt x="1100" y="86"/>
                        </a:cubicBezTo>
                        <a:cubicBezTo>
                          <a:pt x="1128" y="85"/>
                          <a:pt x="1162" y="85"/>
                          <a:pt x="1193" y="85"/>
                        </a:cubicBezTo>
                        <a:cubicBezTo>
                          <a:pt x="1194" y="84"/>
                          <a:pt x="1196" y="84"/>
                          <a:pt x="1196" y="83"/>
                        </a:cubicBezTo>
                        <a:cubicBezTo>
                          <a:pt x="1209" y="84"/>
                          <a:pt x="1224" y="81"/>
                          <a:pt x="1237" y="82"/>
                        </a:cubicBezTo>
                        <a:cubicBezTo>
                          <a:pt x="1239" y="81"/>
                          <a:pt x="1235" y="81"/>
                          <a:pt x="1235" y="81"/>
                        </a:cubicBezTo>
                        <a:cubicBezTo>
                          <a:pt x="1240" y="80"/>
                          <a:pt x="1246" y="81"/>
                          <a:pt x="1250" y="79"/>
                        </a:cubicBezTo>
                        <a:cubicBezTo>
                          <a:pt x="1244" y="78"/>
                          <a:pt x="1241" y="80"/>
                          <a:pt x="1234" y="78"/>
                        </a:cubicBezTo>
                        <a:cubicBezTo>
                          <a:pt x="1246" y="78"/>
                          <a:pt x="1260" y="78"/>
                          <a:pt x="1268" y="77"/>
                        </a:cubicBezTo>
                        <a:cubicBezTo>
                          <a:pt x="1253" y="75"/>
                          <a:pt x="1242" y="77"/>
                          <a:pt x="1228" y="76"/>
                        </a:cubicBezTo>
                        <a:cubicBezTo>
                          <a:pt x="1228" y="75"/>
                          <a:pt x="1228" y="75"/>
                          <a:pt x="1228" y="75"/>
                        </a:cubicBezTo>
                        <a:cubicBezTo>
                          <a:pt x="1223" y="75"/>
                          <a:pt x="1216" y="75"/>
                          <a:pt x="1213" y="74"/>
                        </a:cubicBezTo>
                        <a:cubicBezTo>
                          <a:pt x="1219" y="73"/>
                          <a:pt x="1228" y="74"/>
                          <a:pt x="1236" y="73"/>
                        </a:cubicBezTo>
                        <a:cubicBezTo>
                          <a:pt x="1236" y="73"/>
                          <a:pt x="1236" y="72"/>
                          <a:pt x="1235" y="72"/>
                        </a:cubicBezTo>
                        <a:cubicBezTo>
                          <a:pt x="1229" y="74"/>
                          <a:pt x="1219" y="72"/>
                          <a:pt x="1211" y="72"/>
                        </a:cubicBezTo>
                        <a:cubicBezTo>
                          <a:pt x="1213" y="70"/>
                          <a:pt x="1220" y="71"/>
                          <a:pt x="1225" y="71"/>
                        </a:cubicBezTo>
                        <a:cubicBezTo>
                          <a:pt x="1232" y="71"/>
                          <a:pt x="1238" y="71"/>
                          <a:pt x="1239" y="69"/>
                        </a:cubicBezTo>
                        <a:cubicBezTo>
                          <a:pt x="1239" y="70"/>
                          <a:pt x="1233" y="69"/>
                          <a:pt x="1231" y="69"/>
                        </a:cubicBezTo>
                        <a:cubicBezTo>
                          <a:pt x="1232" y="68"/>
                          <a:pt x="1229" y="68"/>
                          <a:pt x="1229" y="68"/>
                        </a:cubicBezTo>
                        <a:cubicBezTo>
                          <a:pt x="1210" y="68"/>
                          <a:pt x="1195" y="66"/>
                          <a:pt x="1180" y="65"/>
                        </a:cubicBezTo>
                        <a:cubicBezTo>
                          <a:pt x="1184" y="65"/>
                          <a:pt x="1193" y="66"/>
                          <a:pt x="1189" y="65"/>
                        </a:cubicBezTo>
                        <a:cubicBezTo>
                          <a:pt x="1191" y="65"/>
                          <a:pt x="1194" y="66"/>
                          <a:pt x="1195" y="65"/>
                        </a:cubicBezTo>
                        <a:cubicBezTo>
                          <a:pt x="1194" y="65"/>
                          <a:pt x="1193" y="65"/>
                          <a:pt x="1193" y="64"/>
                        </a:cubicBezTo>
                        <a:cubicBezTo>
                          <a:pt x="1197" y="65"/>
                          <a:pt x="1198" y="64"/>
                          <a:pt x="1204" y="64"/>
                        </a:cubicBezTo>
                        <a:cubicBezTo>
                          <a:pt x="1202" y="64"/>
                          <a:pt x="1202" y="63"/>
                          <a:pt x="1203" y="63"/>
                        </a:cubicBezTo>
                        <a:cubicBezTo>
                          <a:pt x="1201" y="63"/>
                          <a:pt x="1195" y="63"/>
                          <a:pt x="1196" y="62"/>
                        </a:cubicBezTo>
                        <a:cubicBezTo>
                          <a:pt x="1203" y="62"/>
                          <a:pt x="1206" y="61"/>
                          <a:pt x="1211" y="60"/>
                        </a:cubicBezTo>
                        <a:cubicBezTo>
                          <a:pt x="1205" y="59"/>
                          <a:pt x="1200" y="61"/>
                          <a:pt x="1196" y="59"/>
                        </a:cubicBezTo>
                        <a:cubicBezTo>
                          <a:pt x="1203" y="59"/>
                          <a:pt x="1211" y="59"/>
                          <a:pt x="1217" y="58"/>
                        </a:cubicBezTo>
                        <a:cubicBezTo>
                          <a:pt x="1212" y="57"/>
                          <a:pt x="1209" y="58"/>
                          <a:pt x="1205" y="58"/>
                        </a:cubicBezTo>
                        <a:cubicBezTo>
                          <a:pt x="1203" y="57"/>
                          <a:pt x="1204" y="56"/>
                          <a:pt x="1201" y="56"/>
                        </a:cubicBezTo>
                        <a:cubicBezTo>
                          <a:pt x="1184" y="55"/>
                          <a:pt x="1167" y="56"/>
                          <a:pt x="1152" y="55"/>
                        </a:cubicBezTo>
                        <a:cubicBezTo>
                          <a:pt x="1158" y="55"/>
                          <a:pt x="1164" y="54"/>
                          <a:pt x="1171" y="54"/>
                        </a:cubicBezTo>
                        <a:cubicBezTo>
                          <a:pt x="1173" y="54"/>
                          <a:pt x="1169" y="54"/>
                          <a:pt x="1170" y="53"/>
                        </a:cubicBezTo>
                        <a:cubicBezTo>
                          <a:pt x="1184" y="55"/>
                          <a:pt x="1194" y="51"/>
                          <a:pt x="1211" y="52"/>
                        </a:cubicBezTo>
                        <a:cubicBezTo>
                          <a:pt x="1204" y="50"/>
                          <a:pt x="1207" y="52"/>
                          <a:pt x="1201" y="50"/>
                        </a:cubicBezTo>
                        <a:cubicBezTo>
                          <a:pt x="1199" y="51"/>
                          <a:pt x="1198" y="52"/>
                          <a:pt x="1195" y="51"/>
                        </a:cubicBezTo>
                        <a:cubicBezTo>
                          <a:pt x="1186" y="49"/>
                          <a:pt x="1175" y="52"/>
                          <a:pt x="1168" y="49"/>
                        </a:cubicBezTo>
                        <a:cubicBezTo>
                          <a:pt x="1172" y="49"/>
                          <a:pt x="1171" y="49"/>
                          <a:pt x="1170" y="48"/>
                        </a:cubicBezTo>
                        <a:cubicBezTo>
                          <a:pt x="1174" y="49"/>
                          <a:pt x="1181" y="48"/>
                          <a:pt x="1184" y="48"/>
                        </a:cubicBezTo>
                        <a:cubicBezTo>
                          <a:pt x="1184" y="47"/>
                          <a:pt x="1182" y="48"/>
                          <a:pt x="1180" y="48"/>
                        </a:cubicBezTo>
                        <a:cubicBezTo>
                          <a:pt x="1181" y="45"/>
                          <a:pt x="1168" y="46"/>
                          <a:pt x="1163" y="45"/>
                        </a:cubicBezTo>
                        <a:cubicBezTo>
                          <a:pt x="1172" y="44"/>
                          <a:pt x="1186" y="45"/>
                          <a:pt x="1196" y="44"/>
                        </a:cubicBezTo>
                        <a:cubicBezTo>
                          <a:pt x="1198" y="44"/>
                          <a:pt x="1204" y="44"/>
                          <a:pt x="1204" y="43"/>
                        </a:cubicBezTo>
                        <a:cubicBezTo>
                          <a:pt x="1192" y="43"/>
                          <a:pt x="1178" y="44"/>
                          <a:pt x="1164" y="42"/>
                        </a:cubicBezTo>
                        <a:cubicBezTo>
                          <a:pt x="1175" y="41"/>
                          <a:pt x="1191" y="42"/>
                          <a:pt x="1198" y="39"/>
                        </a:cubicBezTo>
                        <a:cubicBezTo>
                          <a:pt x="1175" y="38"/>
                          <a:pt x="1156" y="39"/>
                          <a:pt x="1136" y="39"/>
                        </a:cubicBezTo>
                        <a:cubicBezTo>
                          <a:pt x="1136" y="39"/>
                          <a:pt x="1136" y="38"/>
                          <a:pt x="1135" y="38"/>
                        </a:cubicBezTo>
                        <a:cubicBezTo>
                          <a:pt x="1142" y="38"/>
                          <a:pt x="1151" y="38"/>
                          <a:pt x="1157" y="37"/>
                        </a:cubicBezTo>
                        <a:cubicBezTo>
                          <a:pt x="1153" y="36"/>
                          <a:pt x="1150" y="37"/>
                          <a:pt x="1149" y="36"/>
                        </a:cubicBezTo>
                        <a:cubicBezTo>
                          <a:pt x="1157" y="36"/>
                          <a:pt x="1165" y="36"/>
                          <a:pt x="1171" y="35"/>
                        </a:cubicBezTo>
                        <a:cubicBezTo>
                          <a:pt x="1169" y="35"/>
                          <a:pt x="1169" y="35"/>
                          <a:pt x="1165" y="34"/>
                        </a:cubicBezTo>
                        <a:cubicBezTo>
                          <a:pt x="1166" y="34"/>
                          <a:pt x="1166" y="34"/>
                          <a:pt x="1165" y="33"/>
                        </a:cubicBezTo>
                        <a:cubicBezTo>
                          <a:pt x="1155" y="31"/>
                          <a:pt x="1152" y="34"/>
                          <a:pt x="1144" y="33"/>
                        </a:cubicBezTo>
                        <a:cubicBezTo>
                          <a:pt x="1145" y="31"/>
                          <a:pt x="1154" y="33"/>
                          <a:pt x="1152" y="31"/>
                        </a:cubicBezTo>
                        <a:cubicBezTo>
                          <a:pt x="1142" y="30"/>
                          <a:pt x="1133" y="31"/>
                          <a:pt x="1124" y="30"/>
                        </a:cubicBezTo>
                        <a:cubicBezTo>
                          <a:pt x="1126" y="30"/>
                          <a:pt x="1128" y="30"/>
                          <a:pt x="1128" y="29"/>
                        </a:cubicBezTo>
                        <a:cubicBezTo>
                          <a:pt x="1118" y="29"/>
                          <a:pt x="1108" y="28"/>
                          <a:pt x="1104" y="30"/>
                        </a:cubicBezTo>
                        <a:cubicBezTo>
                          <a:pt x="1099" y="28"/>
                          <a:pt x="1090" y="29"/>
                          <a:pt x="1084" y="29"/>
                        </a:cubicBezTo>
                        <a:cubicBezTo>
                          <a:pt x="1090" y="31"/>
                          <a:pt x="1096" y="29"/>
                          <a:pt x="1100" y="30"/>
                        </a:cubicBezTo>
                        <a:cubicBezTo>
                          <a:pt x="1098" y="31"/>
                          <a:pt x="1093" y="31"/>
                          <a:pt x="1089" y="31"/>
                        </a:cubicBezTo>
                        <a:cubicBezTo>
                          <a:pt x="1090" y="32"/>
                          <a:pt x="1089" y="33"/>
                          <a:pt x="1088" y="33"/>
                        </a:cubicBezTo>
                        <a:cubicBezTo>
                          <a:pt x="1093" y="34"/>
                          <a:pt x="1099" y="33"/>
                          <a:pt x="1100" y="35"/>
                        </a:cubicBezTo>
                        <a:cubicBezTo>
                          <a:pt x="1097" y="35"/>
                          <a:pt x="1097" y="34"/>
                          <a:pt x="1096" y="35"/>
                        </a:cubicBezTo>
                        <a:cubicBezTo>
                          <a:pt x="1095" y="36"/>
                          <a:pt x="1095" y="36"/>
                          <a:pt x="1096" y="37"/>
                        </a:cubicBezTo>
                        <a:cubicBezTo>
                          <a:pt x="1100" y="37"/>
                          <a:pt x="1099" y="36"/>
                          <a:pt x="1102" y="36"/>
                        </a:cubicBezTo>
                        <a:cubicBezTo>
                          <a:pt x="1111" y="37"/>
                          <a:pt x="1122" y="36"/>
                          <a:pt x="1127" y="37"/>
                        </a:cubicBezTo>
                        <a:cubicBezTo>
                          <a:pt x="1122" y="37"/>
                          <a:pt x="1117" y="38"/>
                          <a:pt x="1111" y="38"/>
                        </a:cubicBezTo>
                        <a:cubicBezTo>
                          <a:pt x="1112" y="39"/>
                          <a:pt x="1115" y="39"/>
                          <a:pt x="1114" y="40"/>
                        </a:cubicBezTo>
                        <a:cubicBezTo>
                          <a:pt x="1110" y="40"/>
                          <a:pt x="1111" y="41"/>
                          <a:pt x="1107" y="41"/>
                        </a:cubicBezTo>
                        <a:cubicBezTo>
                          <a:pt x="1105" y="40"/>
                          <a:pt x="1096" y="39"/>
                          <a:pt x="1094" y="41"/>
                        </a:cubicBezTo>
                        <a:cubicBezTo>
                          <a:pt x="1097" y="41"/>
                          <a:pt x="1102" y="40"/>
                          <a:pt x="1102" y="42"/>
                        </a:cubicBezTo>
                        <a:cubicBezTo>
                          <a:pt x="1098" y="43"/>
                          <a:pt x="1094" y="42"/>
                          <a:pt x="1088" y="41"/>
                        </a:cubicBezTo>
                        <a:cubicBezTo>
                          <a:pt x="1083" y="43"/>
                          <a:pt x="1072" y="41"/>
                          <a:pt x="1065" y="41"/>
                        </a:cubicBezTo>
                        <a:cubicBezTo>
                          <a:pt x="1067" y="41"/>
                          <a:pt x="1065" y="40"/>
                          <a:pt x="1063" y="40"/>
                        </a:cubicBezTo>
                        <a:cubicBezTo>
                          <a:pt x="1060" y="41"/>
                          <a:pt x="1065" y="41"/>
                          <a:pt x="1064" y="41"/>
                        </a:cubicBezTo>
                        <a:cubicBezTo>
                          <a:pt x="1062" y="42"/>
                          <a:pt x="1057" y="42"/>
                          <a:pt x="1055" y="41"/>
                        </a:cubicBezTo>
                        <a:cubicBezTo>
                          <a:pt x="1058" y="41"/>
                          <a:pt x="1061" y="42"/>
                          <a:pt x="1061" y="41"/>
                        </a:cubicBezTo>
                        <a:cubicBezTo>
                          <a:pt x="1043" y="40"/>
                          <a:pt x="1021" y="40"/>
                          <a:pt x="1004" y="40"/>
                        </a:cubicBezTo>
                        <a:cubicBezTo>
                          <a:pt x="995" y="40"/>
                          <a:pt x="985" y="38"/>
                          <a:pt x="983" y="40"/>
                        </a:cubicBezTo>
                        <a:cubicBezTo>
                          <a:pt x="984" y="40"/>
                          <a:pt x="988" y="39"/>
                          <a:pt x="988" y="40"/>
                        </a:cubicBezTo>
                        <a:cubicBezTo>
                          <a:pt x="988" y="41"/>
                          <a:pt x="984" y="41"/>
                          <a:pt x="982" y="41"/>
                        </a:cubicBezTo>
                        <a:cubicBezTo>
                          <a:pt x="983" y="41"/>
                          <a:pt x="985" y="41"/>
                          <a:pt x="985" y="42"/>
                        </a:cubicBezTo>
                        <a:cubicBezTo>
                          <a:pt x="979" y="42"/>
                          <a:pt x="974" y="42"/>
                          <a:pt x="967" y="42"/>
                        </a:cubicBezTo>
                        <a:cubicBezTo>
                          <a:pt x="966" y="41"/>
                          <a:pt x="969" y="42"/>
                          <a:pt x="969" y="41"/>
                        </a:cubicBezTo>
                        <a:cubicBezTo>
                          <a:pt x="963" y="41"/>
                          <a:pt x="957" y="41"/>
                          <a:pt x="952" y="41"/>
                        </a:cubicBezTo>
                        <a:cubicBezTo>
                          <a:pt x="955" y="42"/>
                          <a:pt x="959" y="41"/>
                          <a:pt x="960" y="42"/>
                        </a:cubicBezTo>
                        <a:cubicBezTo>
                          <a:pt x="952" y="42"/>
                          <a:pt x="946" y="43"/>
                          <a:pt x="940" y="42"/>
                        </a:cubicBezTo>
                        <a:cubicBezTo>
                          <a:pt x="942" y="42"/>
                          <a:pt x="944" y="42"/>
                          <a:pt x="945" y="41"/>
                        </a:cubicBezTo>
                        <a:cubicBezTo>
                          <a:pt x="935" y="41"/>
                          <a:pt x="926" y="41"/>
                          <a:pt x="922" y="41"/>
                        </a:cubicBezTo>
                        <a:cubicBezTo>
                          <a:pt x="899" y="43"/>
                          <a:pt x="866" y="40"/>
                          <a:pt x="841" y="42"/>
                        </a:cubicBezTo>
                        <a:cubicBezTo>
                          <a:pt x="849" y="43"/>
                          <a:pt x="855" y="42"/>
                          <a:pt x="860" y="44"/>
                        </a:cubicBezTo>
                        <a:cubicBezTo>
                          <a:pt x="867" y="43"/>
                          <a:pt x="878" y="45"/>
                          <a:pt x="887" y="44"/>
                        </a:cubicBezTo>
                        <a:cubicBezTo>
                          <a:pt x="886" y="44"/>
                          <a:pt x="888" y="45"/>
                          <a:pt x="888" y="45"/>
                        </a:cubicBezTo>
                        <a:cubicBezTo>
                          <a:pt x="875" y="45"/>
                          <a:pt x="860" y="45"/>
                          <a:pt x="852" y="47"/>
                        </a:cubicBezTo>
                        <a:cubicBezTo>
                          <a:pt x="869" y="47"/>
                          <a:pt x="887" y="48"/>
                          <a:pt x="902" y="46"/>
                        </a:cubicBezTo>
                        <a:cubicBezTo>
                          <a:pt x="910" y="48"/>
                          <a:pt x="915" y="46"/>
                          <a:pt x="922" y="46"/>
                        </a:cubicBezTo>
                        <a:cubicBezTo>
                          <a:pt x="924" y="46"/>
                          <a:pt x="927" y="47"/>
                          <a:pt x="930" y="47"/>
                        </a:cubicBezTo>
                        <a:cubicBezTo>
                          <a:pt x="944" y="47"/>
                          <a:pt x="958" y="45"/>
                          <a:pt x="973" y="47"/>
                        </a:cubicBezTo>
                        <a:cubicBezTo>
                          <a:pt x="977" y="46"/>
                          <a:pt x="988" y="46"/>
                          <a:pt x="991" y="47"/>
                        </a:cubicBezTo>
                        <a:cubicBezTo>
                          <a:pt x="970" y="48"/>
                          <a:pt x="944" y="46"/>
                          <a:pt x="931" y="49"/>
                        </a:cubicBezTo>
                        <a:cubicBezTo>
                          <a:pt x="932" y="50"/>
                          <a:pt x="933" y="50"/>
                          <a:pt x="934" y="51"/>
                        </a:cubicBezTo>
                        <a:cubicBezTo>
                          <a:pt x="927" y="51"/>
                          <a:pt x="914" y="50"/>
                          <a:pt x="914" y="52"/>
                        </a:cubicBezTo>
                        <a:cubicBezTo>
                          <a:pt x="913" y="51"/>
                          <a:pt x="903" y="51"/>
                          <a:pt x="903" y="52"/>
                        </a:cubicBezTo>
                        <a:cubicBezTo>
                          <a:pt x="904" y="52"/>
                          <a:pt x="910" y="51"/>
                          <a:pt x="912" y="52"/>
                        </a:cubicBezTo>
                        <a:cubicBezTo>
                          <a:pt x="910" y="53"/>
                          <a:pt x="907" y="52"/>
                          <a:pt x="906" y="53"/>
                        </a:cubicBezTo>
                        <a:cubicBezTo>
                          <a:pt x="910" y="54"/>
                          <a:pt x="921" y="53"/>
                          <a:pt x="916" y="54"/>
                        </a:cubicBezTo>
                        <a:cubicBezTo>
                          <a:pt x="919" y="55"/>
                          <a:pt x="921" y="53"/>
                          <a:pt x="925" y="54"/>
                        </a:cubicBezTo>
                        <a:cubicBezTo>
                          <a:pt x="923" y="54"/>
                          <a:pt x="919" y="53"/>
                          <a:pt x="920" y="54"/>
                        </a:cubicBezTo>
                        <a:cubicBezTo>
                          <a:pt x="926" y="55"/>
                          <a:pt x="927" y="54"/>
                          <a:pt x="933" y="54"/>
                        </a:cubicBezTo>
                        <a:cubicBezTo>
                          <a:pt x="933" y="54"/>
                          <a:pt x="932" y="53"/>
                          <a:pt x="933" y="53"/>
                        </a:cubicBezTo>
                        <a:cubicBezTo>
                          <a:pt x="943" y="52"/>
                          <a:pt x="958" y="53"/>
                          <a:pt x="967" y="52"/>
                        </a:cubicBezTo>
                        <a:cubicBezTo>
                          <a:pt x="972" y="53"/>
                          <a:pt x="977" y="53"/>
                          <a:pt x="979" y="52"/>
                        </a:cubicBezTo>
                        <a:cubicBezTo>
                          <a:pt x="975" y="51"/>
                          <a:pt x="970" y="52"/>
                          <a:pt x="966" y="50"/>
                        </a:cubicBezTo>
                        <a:cubicBezTo>
                          <a:pt x="968" y="49"/>
                          <a:pt x="975" y="50"/>
                          <a:pt x="977" y="50"/>
                        </a:cubicBezTo>
                        <a:cubicBezTo>
                          <a:pt x="977" y="50"/>
                          <a:pt x="976" y="48"/>
                          <a:pt x="978" y="48"/>
                        </a:cubicBezTo>
                        <a:cubicBezTo>
                          <a:pt x="982" y="49"/>
                          <a:pt x="983" y="48"/>
                          <a:pt x="988" y="48"/>
                        </a:cubicBezTo>
                        <a:cubicBezTo>
                          <a:pt x="1004" y="52"/>
                          <a:pt x="1022" y="49"/>
                          <a:pt x="1033" y="52"/>
                        </a:cubicBezTo>
                        <a:cubicBezTo>
                          <a:pt x="1025" y="53"/>
                          <a:pt x="1013" y="51"/>
                          <a:pt x="1004" y="53"/>
                        </a:cubicBezTo>
                        <a:cubicBezTo>
                          <a:pt x="1017" y="54"/>
                          <a:pt x="1028" y="54"/>
                          <a:pt x="1032" y="52"/>
                        </a:cubicBezTo>
                        <a:cubicBezTo>
                          <a:pt x="1037" y="54"/>
                          <a:pt x="1045" y="53"/>
                          <a:pt x="1051" y="54"/>
                        </a:cubicBezTo>
                        <a:cubicBezTo>
                          <a:pt x="1047" y="54"/>
                          <a:pt x="1045" y="55"/>
                          <a:pt x="1042" y="56"/>
                        </a:cubicBezTo>
                        <a:cubicBezTo>
                          <a:pt x="1063" y="62"/>
                          <a:pt x="1092" y="55"/>
                          <a:pt x="1119" y="58"/>
                        </a:cubicBezTo>
                        <a:cubicBezTo>
                          <a:pt x="1118" y="59"/>
                          <a:pt x="1116" y="59"/>
                          <a:pt x="1114" y="59"/>
                        </a:cubicBezTo>
                        <a:cubicBezTo>
                          <a:pt x="1114" y="59"/>
                          <a:pt x="1114" y="59"/>
                          <a:pt x="1113" y="59"/>
                        </a:cubicBezTo>
                        <a:cubicBezTo>
                          <a:pt x="1100" y="61"/>
                          <a:pt x="1076" y="58"/>
                          <a:pt x="1066" y="61"/>
                        </a:cubicBezTo>
                        <a:cubicBezTo>
                          <a:pt x="1079" y="62"/>
                          <a:pt x="1093" y="62"/>
                          <a:pt x="1106" y="62"/>
                        </a:cubicBezTo>
                        <a:cubicBezTo>
                          <a:pt x="1114" y="62"/>
                          <a:pt x="1120" y="60"/>
                          <a:pt x="1130" y="63"/>
                        </a:cubicBezTo>
                        <a:cubicBezTo>
                          <a:pt x="1124" y="62"/>
                          <a:pt x="1118" y="63"/>
                          <a:pt x="1113" y="63"/>
                        </a:cubicBezTo>
                        <a:cubicBezTo>
                          <a:pt x="1122" y="65"/>
                          <a:pt x="1132" y="65"/>
                          <a:pt x="1141" y="66"/>
                        </a:cubicBezTo>
                        <a:cubicBezTo>
                          <a:pt x="1126" y="66"/>
                          <a:pt x="1107" y="66"/>
                          <a:pt x="1095" y="66"/>
                        </a:cubicBezTo>
                        <a:cubicBezTo>
                          <a:pt x="1099" y="67"/>
                          <a:pt x="1103" y="66"/>
                          <a:pt x="1106" y="67"/>
                        </a:cubicBezTo>
                        <a:cubicBezTo>
                          <a:pt x="1105" y="68"/>
                          <a:pt x="1104" y="68"/>
                          <a:pt x="1104" y="69"/>
                        </a:cubicBezTo>
                        <a:cubicBezTo>
                          <a:pt x="1090" y="69"/>
                          <a:pt x="1074" y="70"/>
                          <a:pt x="1058" y="69"/>
                        </a:cubicBezTo>
                        <a:cubicBezTo>
                          <a:pt x="1062" y="68"/>
                          <a:pt x="1068" y="69"/>
                          <a:pt x="1070" y="68"/>
                        </a:cubicBezTo>
                        <a:cubicBezTo>
                          <a:pt x="1069" y="68"/>
                          <a:pt x="1067" y="68"/>
                          <a:pt x="1067" y="67"/>
                        </a:cubicBezTo>
                        <a:cubicBezTo>
                          <a:pt x="1071" y="67"/>
                          <a:pt x="1077" y="68"/>
                          <a:pt x="1080" y="66"/>
                        </a:cubicBezTo>
                        <a:cubicBezTo>
                          <a:pt x="1036" y="66"/>
                          <a:pt x="1003" y="68"/>
                          <a:pt x="959" y="67"/>
                        </a:cubicBezTo>
                        <a:cubicBezTo>
                          <a:pt x="955" y="69"/>
                          <a:pt x="945" y="69"/>
                          <a:pt x="941" y="70"/>
                        </a:cubicBezTo>
                        <a:cubicBezTo>
                          <a:pt x="948" y="71"/>
                          <a:pt x="955" y="69"/>
                          <a:pt x="963" y="70"/>
                        </a:cubicBezTo>
                        <a:cubicBezTo>
                          <a:pt x="963" y="70"/>
                          <a:pt x="963" y="71"/>
                          <a:pt x="964" y="71"/>
                        </a:cubicBezTo>
                        <a:cubicBezTo>
                          <a:pt x="970" y="72"/>
                          <a:pt x="974" y="71"/>
                          <a:pt x="979" y="71"/>
                        </a:cubicBezTo>
                        <a:cubicBezTo>
                          <a:pt x="979" y="72"/>
                          <a:pt x="975" y="72"/>
                          <a:pt x="975" y="73"/>
                        </a:cubicBezTo>
                        <a:cubicBezTo>
                          <a:pt x="975" y="73"/>
                          <a:pt x="981" y="73"/>
                          <a:pt x="980" y="74"/>
                        </a:cubicBezTo>
                        <a:cubicBezTo>
                          <a:pt x="965" y="74"/>
                          <a:pt x="950" y="74"/>
                          <a:pt x="937" y="74"/>
                        </a:cubicBezTo>
                        <a:cubicBezTo>
                          <a:pt x="937" y="75"/>
                          <a:pt x="937" y="75"/>
                          <a:pt x="935" y="75"/>
                        </a:cubicBezTo>
                        <a:cubicBezTo>
                          <a:pt x="922" y="75"/>
                          <a:pt x="912" y="75"/>
                          <a:pt x="906" y="78"/>
                        </a:cubicBezTo>
                        <a:cubicBezTo>
                          <a:pt x="902" y="78"/>
                          <a:pt x="891" y="77"/>
                          <a:pt x="892" y="78"/>
                        </a:cubicBezTo>
                        <a:cubicBezTo>
                          <a:pt x="898" y="78"/>
                          <a:pt x="905" y="78"/>
                          <a:pt x="912" y="79"/>
                        </a:cubicBezTo>
                        <a:cubicBezTo>
                          <a:pt x="915" y="78"/>
                          <a:pt x="924" y="78"/>
                          <a:pt x="928" y="79"/>
                        </a:cubicBezTo>
                        <a:cubicBezTo>
                          <a:pt x="927" y="79"/>
                          <a:pt x="926" y="78"/>
                          <a:pt x="926" y="79"/>
                        </a:cubicBezTo>
                        <a:cubicBezTo>
                          <a:pt x="928" y="79"/>
                          <a:pt x="933" y="79"/>
                          <a:pt x="933" y="80"/>
                        </a:cubicBezTo>
                        <a:cubicBezTo>
                          <a:pt x="929" y="83"/>
                          <a:pt x="913" y="81"/>
                          <a:pt x="901" y="81"/>
                        </a:cubicBezTo>
                        <a:cubicBezTo>
                          <a:pt x="896" y="81"/>
                          <a:pt x="892" y="82"/>
                          <a:pt x="887" y="82"/>
                        </a:cubicBezTo>
                        <a:cubicBezTo>
                          <a:pt x="886" y="82"/>
                          <a:pt x="885" y="82"/>
                          <a:pt x="884" y="83"/>
                        </a:cubicBezTo>
                        <a:cubicBezTo>
                          <a:pt x="873" y="82"/>
                          <a:pt x="861" y="83"/>
                          <a:pt x="850" y="81"/>
                        </a:cubicBezTo>
                        <a:cubicBezTo>
                          <a:pt x="847" y="82"/>
                          <a:pt x="846" y="82"/>
                          <a:pt x="843" y="82"/>
                        </a:cubicBezTo>
                        <a:cubicBezTo>
                          <a:pt x="842" y="82"/>
                          <a:pt x="842" y="81"/>
                          <a:pt x="842" y="81"/>
                        </a:cubicBezTo>
                        <a:cubicBezTo>
                          <a:pt x="823" y="82"/>
                          <a:pt x="802" y="81"/>
                          <a:pt x="784" y="81"/>
                        </a:cubicBezTo>
                        <a:cubicBezTo>
                          <a:pt x="785" y="80"/>
                          <a:pt x="780" y="81"/>
                          <a:pt x="781" y="80"/>
                        </a:cubicBezTo>
                        <a:cubicBezTo>
                          <a:pt x="786" y="79"/>
                          <a:pt x="794" y="80"/>
                          <a:pt x="797" y="79"/>
                        </a:cubicBezTo>
                        <a:cubicBezTo>
                          <a:pt x="800" y="79"/>
                          <a:pt x="800" y="79"/>
                          <a:pt x="803" y="79"/>
                        </a:cubicBezTo>
                        <a:cubicBezTo>
                          <a:pt x="808" y="79"/>
                          <a:pt x="815" y="81"/>
                          <a:pt x="819" y="81"/>
                        </a:cubicBezTo>
                        <a:cubicBezTo>
                          <a:pt x="821" y="81"/>
                          <a:pt x="823" y="80"/>
                          <a:pt x="825" y="80"/>
                        </a:cubicBezTo>
                        <a:cubicBezTo>
                          <a:pt x="831" y="80"/>
                          <a:pt x="840" y="81"/>
                          <a:pt x="844" y="80"/>
                        </a:cubicBezTo>
                        <a:cubicBezTo>
                          <a:pt x="842" y="79"/>
                          <a:pt x="841" y="79"/>
                          <a:pt x="842" y="79"/>
                        </a:cubicBezTo>
                        <a:cubicBezTo>
                          <a:pt x="849" y="79"/>
                          <a:pt x="856" y="79"/>
                          <a:pt x="861" y="77"/>
                        </a:cubicBezTo>
                        <a:cubicBezTo>
                          <a:pt x="858" y="76"/>
                          <a:pt x="852" y="78"/>
                          <a:pt x="849" y="77"/>
                        </a:cubicBezTo>
                        <a:cubicBezTo>
                          <a:pt x="855" y="76"/>
                          <a:pt x="865" y="76"/>
                          <a:pt x="871" y="75"/>
                        </a:cubicBezTo>
                        <a:cubicBezTo>
                          <a:pt x="863" y="74"/>
                          <a:pt x="856" y="76"/>
                          <a:pt x="852" y="74"/>
                        </a:cubicBezTo>
                        <a:cubicBezTo>
                          <a:pt x="860" y="74"/>
                          <a:pt x="867" y="74"/>
                          <a:pt x="875" y="73"/>
                        </a:cubicBezTo>
                        <a:cubicBezTo>
                          <a:pt x="851" y="73"/>
                          <a:pt x="827" y="74"/>
                          <a:pt x="805" y="73"/>
                        </a:cubicBezTo>
                        <a:cubicBezTo>
                          <a:pt x="808" y="73"/>
                          <a:pt x="812" y="73"/>
                          <a:pt x="814" y="72"/>
                        </a:cubicBezTo>
                        <a:cubicBezTo>
                          <a:pt x="823" y="73"/>
                          <a:pt x="835" y="70"/>
                          <a:pt x="846" y="71"/>
                        </a:cubicBezTo>
                        <a:cubicBezTo>
                          <a:pt x="851" y="72"/>
                          <a:pt x="856" y="72"/>
                          <a:pt x="858" y="71"/>
                        </a:cubicBezTo>
                        <a:cubicBezTo>
                          <a:pt x="841" y="70"/>
                          <a:pt x="821" y="71"/>
                          <a:pt x="804" y="71"/>
                        </a:cubicBezTo>
                        <a:cubicBezTo>
                          <a:pt x="797" y="71"/>
                          <a:pt x="789" y="71"/>
                          <a:pt x="784" y="70"/>
                        </a:cubicBezTo>
                        <a:cubicBezTo>
                          <a:pt x="790" y="70"/>
                          <a:pt x="797" y="70"/>
                          <a:pt x="800" y="69"/>
                        </a:cubicBezTo>
                        <a:cubicBezTo>
                          <a:pt x="805" y="71"/>
                          <a:pt x="808" y="68"/>
                          <a:pt x="812" y="70"/>
                        </a:cubicBezTo>
                        <a:cubicBezTo>
                          <a:pt x="812" y="69"/>
                          <a:pt x="812" y="69"/>
                          <a:pt x="811" y="68"/>
                        </a:cubicBezTo>
                        <a:cubicBezTo>
                          <a:pt x="815" y="69"/>
                          <a:pt x="818" y="68"/>
                          <a:pt x="819" y="67"/>
                        </a:cubicBezTo>
                        <a:cubicBezTo>
                          <a:pt x="816" y="67"/>
                          <a:pt x="815" y="66"/>
                          <a:pt x="814" y="66"/>
                        </a:cubicBezTo>
                        <a:cubicBezTo>
                          <a:pt x="811" y="66"/>
                          <a:pt x="807" y="66"/>
                          <a:pt x="806" y="66"/>
                        </a:cubicBezTo>
                        <a:cubicBezTo>
                          <a:pt x="808" y="67"/>
                          <a:pt x="809" y="66"/>
                          <a:pt x="810" y="67"/>
                        </a:cubicBezTo>
                        <a:cubicBezTo>
                          <a:pt x="805" y="69"/>
                          <a:pt x="794" y="67"/>
                          <a:pt x="786" y="67"/>
                        </a:cubicBezTo>
                        <a:cubicBezTo>
                          <a:pt x="785" y="67"/>
                          <a:pt x="784" y="68"/>
                          <a:pt x="783" y="68"/>
                        </a:cubicBezTo>
                        <a:cubicBezTo>
                          <a:pt x="773" y="68"/>
                          <a:pt x="762" y="68"/>
                          <a:pt x="752" y="68"/>
                        </a:cubicBezTo>
                        <a:cubicBezTo>
                          <a:pt x="750" y="68"/>
                          <a:pt x="750" y="69"/>
                          <a:pt x="748" y="68"/>
                        </a:cubicBezTo>
                        <a:cubicBezTo>
                          <a:pt x="742" y="68"/>
                          <a:pt x="742" y="68"/>
                          <a:pt x="742" y="68"/>
                        </a:cubicBezTo>
                        <a:cubicBezTo>
                          <a:pt x="740" y="68"/>
                          <a:pt x="740" y="69"/>
                          <a:pt x="737" y="68"/>
                        </a:cubicBezTo>
                        <a:cubicBezTo>
                          <a:pt x="732" y="68"/>
                          <a:pt x="730" y="67"/>
                          <a:pt x="730" y="68"/>
                        </a:cubicBezTo>
                        <a:cubicBezTo>
                          <a:pt x="729" y="68"/>
                          <a:pt x="729" y="67"/>
                          <a:pt x="729" y="66"/>
                        </a:cubicBezTo>
                        <a:cubicBezTo>
                          <a:pt x="723" y="66"/>
                          <a:pt x="722" y="67"/>
                          <a:pt x="716" y="66"/>
                        </a:cubicBezTo>
                        <a:cubicBezTo>
                          <a:pt x="720" y="65"/>
                          <a:pt x="720" y="64"/>
                          <a:pt x="723" y="63"/>
                        </a:cubicBezTo>
                        <a:cubicBezTo>
                          <a:pt x="706" y="62"/>
                          <a:pt x="691" y="64"/>
                          <a:pt x="677" y="63"/>
                        </a:cubicBezTo>
                        <a:cubicBezTo>
                          <a:pt x="684" y="61"/>
                          <a:pt x="708" y="63"/>
                          <a:pt x="717" y="60"/>
                        </a:cubicBezTo>
                        <a:cubicBezTo>
                          <a:pt x="708" y="61"/>
                          <a:pt x="702" y="59"/>
                          <a:pt x="694" y="60"/>
                        </a:cubicBezTo>
                        <a:cubicBezTo>
                          <a:pt x="692" y="59"/>
                          <a:pt x="691" y="59"/>
                          <a:pt x="688" y="58"/>
                        </a:cubicBezTo>
                        <a:cubicBezTo>
                          <a:pt x="688" y="59"/>
                          <a:pt x="690" y="60"/>
                          <a:pt x="684" y="60"/>
                        </a:cubicBezTo>
                        <a:cubicBezTo>
                          <a:pt x="683" y="59"/>
                          <a:pt x="686" y="59"/>
                          <a:pt x="686" y="58"/>
                        </a:cubicBezTo>
                        <a:cubicBezTo>
                          <a:pt x="680" y="58"/>
                          <a:pt x="672" y="58"/>
                          <a:pt x="667" y="58"/>
                        </a:cubicBezTo>
                        <a:cubicBezTo>
                          <a:pt x="678" y="57"/>
                          <a:pt x="693" y="58"/>
                          <a:pt x="699" y="55"/>
                        </a:cubicBezTo>
                        <a:cubicBezTo>
                          <a:pt x="694" y="55"/>
                          <a:pt x="687" y="56"/>
                          <a:pt x="682" y="54"/>
                        </a:cubicBezTo>
                        <a:cubicBezTo>
                          <a:pt x="691" y="54"/>
                          <a:pt x="699" y="55"/>
                          <a:pt x="708" y="56"/>
                        </a:cubicBezTo>
                        <a:cubicBezTo>
                          <a:pt x="705" y="56"/>
                          <a:pt x="699" y="56"/>
                          <a:pt x="700" y="57"/>
                        </a:cubicBezTo>
                        <a:cubicBezTo>
                          <a:pt x="706" y="57"/>
                          <a:pt x="712" y="56"/>
                          <a:pt x="715" y="58"/>
                        </a:cubicBezTo>
                        <a:cubicBezTo>
                          <a:pt x="718" y="57"/>
                          <a:pt x="721" y="57"/>
                          <a:pt x="725" y="57"/>
                        </a:cubicBezTo>
                        <a:cubicBezTo>
                          <a:pt x="724" y="58"/>
                          <a:pt x="719" y="57"/>
                          <a:pt x="720" y="59"/>
                        </a:cubicBezTo>
                        <a:cubicBezTo>
                          <a:pt x="723" y="60"/>
                          <a:pt x="729" y="59"/>
                          <a:pt x="731" y="60"/>
                        </a:cubicBezTo>
                        <a:cubicBezTo>
                          <a:pt x="728" y="60"/>
                          <a:pt x="722" y="60"/>
                          <a:pt x="720" y="61"/>
                        </a:cubicBezTo>
                        <a:cubicBezTo>
                          <a:pt x="730" y="63"/>
                          <a:pt x="738" y="60"/>
                          <a:pt x="747" y="61"/>
                        </a:cubicBezTo>
                        <a:cubicBezTo>
                          <a:pt x="760" y="64"/>
                          <a:pt x="774" y="60"/>
                          <a:pt x="788" y="63"/>
                        </a:cubicBezTo>
                        <a:cubicBezTo>
                          <a:pt x="793" y="61"/>
                          <a:pt x="805" y="64"/>
                          <a:pt x="808" y="61"/>
                        </a:cubicBezTo>
                        <a:cubicBezTo>
                          <a:pt x="809" y="62"/>
                          <a:pt x="811" y="62"/>
                          <a:pt x="812" y="62"/>
                        </a:cubicBezTo>
                        <a:cubicBezTo>
                          <a:pt x="812" y="61"/>
                          <a:pt x="811" y="61"/>
                          <a:pt x="812" y="61"/>
                        </a:cubicBezTo>
                        <a:cubicBezTo>
                          <a:pt x="827" y="61"/>
                          <a:pt x="842" y="60"/>
                          <a:pt x="854" y="59"/>
                        </a:cubicBezTo>
                        <a:cubicBezTo>
                          <a:pt x="846" y="58"/>
                          <a:pt x="835" y="60"/>
                          <a:pt x="825" y="58"/>
                        </a:cubicBezTo>
                        <a:cubicBezTo>
                          <a:pt x="828" y="57"/>
                          <a:pt x="833" y="58"/>
                          <a:pt x="834" y="57"/>
                        </a:cubicBezTo>
                        <a:cubicBezTo>
                          <a:pt x="827" y="56"/>
                          <a:pt x="823" y="57"/>
                          <a:pt x="815" y="57"/>
                        </a:cubicBezTo>
                        <a:cubicBezTo>
                          <a:pt x="816" y="56"/>
                          <a:pt x="819" y="56"/>
                          <a:pt x="818" y="55"/>
                        </a:cubicBezTo>
                        <a:cubicBezTo>
                          <a:pt x="810" y="54"/>
                          <a:pt x="810" y="55"/>
                          <a:pt x="800" y="54"/>
                        </a:cubicBezTo>
                        <a:cubicBezTo>
                          <a:pt x="802" y="54"/>
                          <a:pt x="803" y="54"/>
                          <a:pt x="804" y="53"/>
                        </a:cubicBezTo>
                        <a:cubicBezTo>
                          <a:pt x="784" y="53"/>
                          <a:pt x="771" y="55"/>
                          <a:pt x="754" y="55"/>
                        </a:cubicBezTo>
                        <a:cubicBezTo>
                          <a:pt x="754" y="55"/>
                          <a:pt x="755" y="55"/>
                          <a:pt x="755" y="56"/>
                        </a:cubicBezTo>
                        <a:cubicBezTo>
                          <a:pt x="753" y="55"/>
                          <a:pt x="751" y="54"/>
                          <a:pt x="748" y="54"/>
                        </a:cubicBezTo>
                        <a:cubicBezTo>
                          <a:pt x="751" y="53"/>
                          <a:pt x="756" y="54"/>
                          <a:pt x="759" y="53"/>
                        </a:cubicBezTo>
                        <a:cubicBezTo>
                          <a:pt x="751" y="52"/>
                          <a:pt x="741" y="54"/>
                          <a:pt x="733" y="52"/>
                        </a:cubicBezTo>
                        <a:cubicBezTo>
                          <a:pt x="735" y="51"/>
                          <a:pt x="740" y="52"/>
                          <a:pt x="743" y="52"/>
                        </a:cubicBezTo>
                        <a:cubicBezTo>
                          <a:pt x="744" y="51"/>
                          <a:pt x="740" y="52"/>
                          <a:pt x="740" y="51"/>
                        </a:cubicBezTo>
                        <a:cubicBezTo>
                          <a:pt x="748" y="52"/>
                          <a:pt x="749" y="51"/>
                          <a:pt x="757" y="51"/>
                        </a:cubicBezTo>
                        <a:cubicBezTo>
                          <a:pt x="751" y="49"/>
                          <a:pt x="743" y="51"/>
                          <a:pt x="736" y="49"/>
                        </a:cubicBezTo>
                        <a:cubicBezTo>
                          <a:pt x="748" y="48"/>
                          <a:pt x="760" y="48"/>
                          <a:pt x="774" y="48"/>
                        </a:cubicBezTo>
                        <a:cubicBezTo>
                          <a:pt x="760" y="46"/>
                          <a:pt x="744" y="49"/>
                          <a:pt x="735" y="46"/>
                        </a:cubicBezTo>
                        <a:cubicBezTo>
                          <a:pt x="744" y="47"/>
                          <a:pt x="744" y="47"/>
                          <a:pt x="744" y="47"/>
                        </a:cubicBezTo>
                        <a:cubicBezTo>
                          <a:pt x="744" y="45"/>
                          <a:pt x="737" y="45"/>
                          <a:pt x="734" y="45"/>
                        </a:cubicBezTo>
                        <a:cubicBezTo>
                          <a:pt x="727" y="44"/>
                          <a:pt x="716" y="46"/>
                          <a:pt x="711" y="46"/>
                        </a:cubicBezTo>
                        <a:cubicBezTo>
                          <a:pt x="720" y="47"/>
                          <a:pt x="727" y="45"/>
                          <a:pt x="735" y="47"/>
                        </a:cubicBezTo>
                        <a:cubicBezTo>
                          <a:pt x="724" y="46"/>
                          <a:pt x="716" y="48"/>
                          <a:pt x="705" y="47"/>
                        </a:cubicBezTo>
                        <a:cubicBezTo>
                          <a:pt x="705" y="46"/>
                          <a:pt x="709" y="46"/>
                          <a:pt x="705" y="46"/>
                        </a:cubicBezTo>
                        <a:cubicBezTo>
                          <a:pt x="704" y="46"/>
                          <a:pt x="693" y="46"/>
                          <a:pt x="691" y="45"/>
                        </a:cubicBezTo>
                        <a:cubicBezTo>
                          <a:pt x="697" y="44"/>
                          <a:pt x="701" y="42"/>
                          <a:pt x="711" y="43"/>
                        </a:cubicBezTo>
                        <a:cubicBezTo>
                          <a:pt x="715" y="43"/>
                          <a:pt x="718" y="44"/>
                          <a:pt x="719" y="44"/>
                        </a:cubicBezTo>
                        <a:cubicBezTo>
                          <a:pt x="718" y="43"/>
                          <a:pt x="718" y="43"/>
                          <a:pt x="718" y="43"/>
                        </a:cubicBezTo>
                        <a:cubicBezTo>
                          <a:pt x="723" y="43"/>
                          <a:pt x="722" y="41"/>
                          <a:pt x="728" y="43"/>
                        </a:cubicBezTo>
                        <a:cubicBezTo>
                          <a:pt x="738" y="42"/>
                          <a:pt x="754" y="41"/>
                          <a:pt x="765" y="42"/>
                        </a:cubicBezTo>
                        <a:cubicBezTo>
                          <a:pt x="767" y="42"/>
                          <a:pt x="764" y="41"/>
                          <a:pt x="766" y="41"/>
                        </a:cubicBezTo>
                        <a:cubicBezTo>
                          <a:pt x="778" y="41"/>
                          <a:pt x="789" y="41"/>
                          <a:pt x="799" y="40"/>
                        </a:cubicBezTo>
                        <a:cubicBezTo>
                          <a:pt x="793" y="38"/>
                          <a:pt x="785" y="40"/>
                          <a:pt x="779" y="39"/>
                        </a:cubicBezTo>
                        <a:cubicBezTo>
                          <a:pt x="779" y="38"/>
                          <a:pt x="782" y="40"/>
                          <a:pt x="783" y="39"/>
                        </a:cubicBezTo>
                        <a:cubicBezTo>
                          <a:pt x="779" y="38"/>
                          <a:pt x="777" y="39"/>
                          <a:pt x="777" y="39"/>
                        </a:cubicBezTo>
                        <a:cubicBezTo>
                          <a:pt x="774" y="39"/>
                          <a:pt x="773" y="38"/>
                          <a:pt x="769" y="38"/>
                        </a:cubicBezTo>
                        <a:cubicBezTo>
                          <a:pt x="764" y="40"/>
                          <a:pt x="756" y="40"/>
                          <a:pt x="748" y="40"/>
                        </a:cubicBezTo>
                        <a:cubicBezTo>
                          <a:pt x="727" y="40"/>
                          <a:pt x="703" y="42"/>
                          <a:pt x="678" y="41"/>
                        </a:cubicBezTo>
                        <a:cubicBezTo>
                          <a:pt x="683" y="40"/>
                          <a:pt x="690" y="41"/>
                          <a:pt x="694" y="39"/>
                        </a:cubicBezTo>
                        <a:cubicBezTo>
                          <a:pt x="703" y="40"/>
                          <a:pt x="716" y="40"/>
                          <a:pt x="725" y="39"/>
                        </a:cubicBezTo>
                        <a:cubicBezTo>
                          <a:pt x="717" y="39"/>
                          <a:pt x="714" y="39"/>
                          <a:pt x="707" y="39"/>
                        </a:cubicBezTo>
                        <a:cubicBezTo>
                          <a:pt x="694" y="38"/>
                          <a:pt x="679" y="39"/>
                          <a:pt x="669" y="39"/>
                        </a:cubicBezTo>
                        <a:cubicBezTo>
                          <a:pt x="662" y="39"/>
                          <a:pt x="652" y="40"/>
                          <a:pt x="645" y="39"/>
                        </a:cubicBezTo>
                        <a:cubicBezTo>
                          <a:pt x="641" y="39"/>
                          <a:pt x="637" y="39"/>
                          <a:pt x="633" y="38"/>
                        </a:cubicBezTo>
                        <a:cubicBezTo>
                          <a:pt x="620" y="38"/>
                          <a:pt x="607" y="39"/>
                          <a:pt x="593" y="39"/>
                        </a:cubicBezTo>
                        <a:cubicBezTo>
                          <a:pt x="583" y="38"/>
                          <a:pt x="572" y="37"/>
                          <a:pt x="562" y="37"/>
                        </a:cubicBezTo>
                        <a:cubicBezTo>
                          <a:pt x="558" y="37"/>
                          <a:pt x="554" y="39"/>
                          <a:pt x="550" y="37"/>
                        </a:cubicBezTo>
                        <a:cubicBezTo>
                          <a:pt x="556" y="37"/>
                          <a:pt x="561" y="38"/>
                          <a:pt x="562" y="36"/>
                        </a:cubicBezTo>
                        <a:cubicBezTo>
                          <a:pt x="538" y="35"/>
                          <a:pt x="515" y="38"/>
                          <a:pt x="492" y="34"/>
                        </a:cubicBezTo>
                        <a:cubicBezTo>
                          <a:pt x="497" y="35"/>
                          <a:pt x="499" y="34"/>
                          <a:pt x="503" y="34"/>
                        </a:cubicBezTo>
                        <a:cubicBezTo>
                          <a:pt x="504" y="33"/>
                          <a:pt x="501" y="33"/>
                          <a:pt x="503" y="33"/>
                        </a:cubicBezTo>
                        <a:cubicBezTo>
                          <a:pt x="507" y="33"/>
                          <a:pt x="513" y="33"/>
                          <a:pt x="513" y="32"/>
                        </a:cubicBezTo>
                        <a:cubicBezTo>
                          <a:pt x="515" y="33"/>
                          <a:pt x="522" y="32"/>
                          <a:pt x="524" y="32"/>
                        </a:cubicBezTo>
                        <a:cubicBezTo>
                          <a:pt x="521" y="33"/>
                          <a:pt x="519" y="32"/>
                          <a:pt x="515" y="33"/>
                        </a:cubicBezTo>
                        <a:cubicBezTo>
                          <a:pt x="527" y="33"/>
                          <a:pt x="543" y="35"/>
                          <a:pt x="554" y="33"/>
                        </a:cubicBezTo>
                        <a:cubicBezTo>
                          <a:pt x="546" y="32"/>
                          <a:pt x="534" y="33"/>
                          <a:pt x="527" y="32"/>
                        </a:cubicBezTo>
                        <a:cubicBezTo>
                          <a:pt x="531" y="31"/>
                          <a:pt x="539" y="33"/>
                          <a:pt x="542" y="31"/>
                        </a:cubicBezTo>
                        <a:cubicBezTo>
                          <a:pt x="537" y="32"/>
                          <a:pt x="529" y="31"/>
                          <a:pt x="520" y="30"/>
                        </a:cubicBezTo>
                        <a:cubicBezTo>
                          <a:pt x="512" y="30"/>
                          <a:pt x="503" y="31"/>
                          <a:pt x="498" y="29"/>
                        </a:cubicBezTo>
                        <a:cubicBezTo>
                          <a:pt x="500" y="29"/>
                          <a:pt x="501" y="30"/>
                          <a:pt x="502" y="29"/>
                        </a:cubicBezTo>
                        <a:cubicBezTo>
                          <a:pt x="499" y="29"/>
                          <a:pt x="501" y="28"/>
                          <a:pt x="501" y="27"/>
                        </a:cubicBezTo>
                        <a:cubicBezTo>
                          <a:pt x="503" y="28"/>
                          <a:pt x="504" y="28"/>
                          <a:pt x="506" y="28"/>
                        </a:cubicBezTo>
                        <a:cubicBezTo>
                          <a:pt x="507" y="28"/>
                          <a:pt x="505" y="27"/>
                          <a:pt x="505" y="27"/>
                        </a:cubicBezTo>
                        <a:cubicBezTo>
                          <a:pt x="522" y="29"/>
                          <a:pt x="544" y="28"/>
                          <a:pt x="564" y="29"/>
                        </a:cubicBezTo>
                        <a:cubicBezTo>
                          <a:pt x="564" y="31"/>
                          <a:pt x="570" y="31"/>
                          <a:pt x="571" y="33"/>
                        </a:cubicBezTo>
                        <a:cubicBezTo>
                          <a:pt x="579" y="33"/>
                          <a:pt x="571" y="33"/>
                          <a:pt x="581" y="34"/>
                        </a:cubicBezTo>
                        <a:cubicBezTo>
                          <a:pt x="585" y="31"/>
                          <a:pt x="605" y="34"/>
                          <a:pt x="606" y="31"/>
                        </a:cubicBezTo>
                        <a:cubicBezTo>
                          <a:pt x="603" y="31"/>
                          <a:pt x="594" y="28"/>
                          <a:pt x="590" y="29"/>
                        </a:cubicBezTo>
                        <a:cubicBezTo>
                          <a:pt x="593" y="30"/>
                          <a:pt x="596" y="30"/>
                          <a:pt x="596" y="31"/>
                        </a:cubicBezTo>
                        <a:cubicBezTo>
                          <a:pt x="592" y="31"/>
                          <a:pt x="586" y="31"/>
                          <a:pt x="582" y="30"/>
                        </a:cubicBezTo>
                        <a:cubicBezTo>
                          <a:pt x="582" y="29"/>
                          <a:pt x="590" y="30"/>
                          <a:pt x="587" y="29"/>
                        </a:cubicBezTo>
                        <a:cubicBezTo>
                          <a:pt x="586" y="29"/>
                          <a:pt x="584" y="29"/>
                          <a:pt x="582" y="28"/>
                        </a:cubicBezTo>
                        <a:cubicBezTo>
                          <a:pt x="584" y="28"/>
                          <a:pt x="587" y="28"/>
                          <a:pt x="589" y="29"/>
                        </a:cubicBezTo>
                        <a:cubicBezTo>
                          <a:pt x="591" y="27"/>
                          <a:pt x="600" y="29"/>
                          <a:pt x="605" y="29"/>
                        </a:cubicBezTo>
                        <a:cubicBezTo>
                          <a:pt x="607" y="28"/>
                          <a:pt x="602" y="27"/>
                          <a:pt x="605" y="27"/>
                        </a:cubicBezTo>
                        <a:cubicBezTo>
                          <a:pt x="609" y="30"/>
                          <a:pt x="615" y="26"/>
                          <a:pt x="619" y="28"/>
                        </a:cubicBezTo>
                        <a:cubicBezTo>
                          <a:pt x="618" y="28"/>
                          <a:pt x="616" y="27"/>
                          <a:pt x="615" y="28"/>
                        </a:cubicBezTo>
                        <a:cubicBezTo>
                          <a:pt x="624" y="29"/>
                          <a:pt x="631" y="28"/>
                          <a:pt x="638" y="28"/>
                        </a:cubicBezTo>
                        <a:cubicBezTo>
                          <a:pt x="636" y="27"/>
                          <a:pt x="630" y="28"/>
                          <a:pt x="628" y="27"/>
                        </a:cubicBezTo>
                        <a:cubicBezTo>
                          <a:pt x="631" y="27"/>
                          <a:pt x="633" y="27"/>
                          <a:pt x="635" y="26"/>
                        </a:cubicBezTo>
                        <a:cubicBezTo>
                          <a:pt x="616" y="25"/>
                          <a:pt x="599" y="27"/>
                          <a:pt x="582" y="26"/>
                        </a:cubicBezTo>
                        <a:cubicBezTo>
                          <a:pt x="579" y="26"/>
                          <a:pt x="575" y="26"/>
                          <a:pt x="572" y="26"/>
                        </a:cubicBezTo>
                        <a:cubicBezTo>
                          <a:pt x="569" y="26"/>
                          <a:pt x="566" y="25"/>
                          <a:pt x="563" y="25"/>
                        </a:cubicBezTo>
                        <a:cubicBezTo>
                          <a:pt x="557" y="25"/>
                          <a:pt x="551" y="26"/>
                          <a:pt x="545" y="26"/>
                        </a:cubicBezTo>
                        <a:cubicBezTo>
                          <a:pt x="535" y="26"/>
                          <a:pt x="525" y="24"/>
                          <a:pt x="516" y="25"/>
                        </a:cubicBezTo>
                        <a:cubicBezTo>
                          <a:pt x="516" y="23"/>
                          <a:pt x="508" y="24"/>
                          <a:pt x="504" y="23"/>
                        </a:cubicBezTo>
                        <a:cubicBezTo>
                          <a:pt x="510" y="22"/>
                          <a:pt x="518" y="22"/>
                          <a:pt x="527" y="23"/>
                        </a:cubicBezTo>
                        <a:cubicBezTo>
                          <a:pt x="527" y="21"/>
                          <a:pt x="535" y="23"/>
                          <a:pt x="537" y="23"/>
                        </a:cubicBezTo>
                        <a:cubicBezTo>
                          <a:pt x="538" y="22"/>
                          <a:pt x="539" y="22"/>
                          <a:pt x="541" y="22"/>
                        </a:cubicBezTo>
                        <a:cubicBezTo>
                          <a:pt x="560" y="25"/>
                          <a:pt x="578" y="21"/>
                          <a:pt x="598" y="24"/>
                        </a:cubicBezTo>
                        <a:cubicBezTo>
                          <a:pt x="597" y="24"/>
                          <a:pt x="597" y="25"/>
                          <a:pt x="598" y="25"/>
                        </a:cubicBezTo>
                        <a:cubicBezTo>
                          <a:pt x="601" y="24"/>
                          <a:pt x="608" y="25"/>
                          <a:pt x="610" y="24"/>
                        </a:cubicBezTo>
                        <a:cubicBezTo>
                          <a:pt x="607" y="23"/>
                          <a:pt x="606" y="24"/>
                          <a:pt x="603" y="24"/>
                        </a:cubicBezTo>
                        <a:cubicBezTo>
                          <a:pt x="606" y="22"/>
                          <a:pt x="602" y="22"/>
                          <a:pt x="601" y="21"/>
                        </a:cubicBezTo>
                        <a:cubicBezTo>
                          <a:pt x="606" y="21"/>
                          <a:pt x="609" y="21"/>
                          <a:pt x="612" y="21"/>
                        </a:cubicBezTo>
                        <a:cubicBezTo>
                          <a:pt x="611" y="21"/>
                          <a:pt x="607" y="20"/>
                          <a:pt x="609" y="20"/>
                        </a:cubicBezTo>
                        <a:cubicBezTo>
                          <a:pt x="613" y="20"/>
                          <a:pt x="615" y="22"/>
                          <a:pt x="619" y="21"/>
                        </a:cubicBezTo>
                        <a:cubicBezTo>
                          <a:pt x="619" y="22"/>
                          <a:pt x="616" y="21"/>
                          <a:pt x="617" y="22"/>
                        </a:cubicBezTo>
                        <a:cubicBezTo>
                          <a:pt x="623" y="24"/>
                          <a:pt x="627" y="23"/>
                          <a:pt x="634" y="23"/>
                        </a:cubicBezTo>
                        <a:cubicBezTo>
                          <a:pt x="634" y="24"/>
                          <a:pt x="631" y="24"/>
                          <a:pt x="632" y="24"/>
                        </a:cubicBezTo>
                        <a:cubicBezTo>
                          <a:pt x="636" y="25"/>
                          <a:pt x="644" y="24"/>
                          <a:pt x="644" y="26"/>
                        </a:cubicBezTo>
                        <a:cubicBezTo>
                          <a:pt x="647" y="25"/>
                          <a:pt x="654" y="25"/>
                          <a:pt x="652" y="24"/>
                        </a:cubicBezTo>
                        <a:cubicBezTo>
                          <a:pt x="649" y="23"/>
                          <a:pt x="642" y="24"/>
                          <a:pt x="638" y="23"/>
                        </a:cubicBezTo>
                        <a:cubicBezTo>
                          <a:pt x="639" y="22"/>
                          <a:pt x="643" y="23"/>
                          <a:pt x="646" y="23"/>
                        </a:cubicBezTo>
                        <a:cubicBezTo>
                          <a:pt x="648" y="23"/>
                          <a:pt x="651" y="23"/>
                          <a:pt x="653" y="22"/>
                        </a:cubicBezTo>
                        <a:cubicBezTo>
                          <a:pt x="672" y="23"/>
                          <a:pt x="690" y="23"/>
                          <a:pt x="707" y="23"/>
                        </a:cubicBezTo>
                        <a:cubicBezTo>
                          <a:pt x="733" y="22"/>
                          <a:pt x="762" y="23"/>
                          <a:pt x="789" y="21"/>
                        </a:cubicBezTo>
                        <a:cubicBezTo>
                          <a:pt x="795" y="22"/>
                          <a:pt x="797" y="21"/>
                          <a:pt x="800" y="21"/>
                        </a:cubicBezTo>
                        <a:cubicBezTo>
                          <a:pt x="798" y="19"/>
                          <a:pt x="788" y="20"/>
                          <a:pt x="787" y="20"/>
                        </a:cubicBezTo>
                        <a:cubicBezTo>
                          <a:pt x="788" y="19"/>
                          <a:pt x="794" y="20"/>
                          <a:pt x="795" y="18"/>
                        </a:cubicBezTo>
                        <a:cubicBezTo>
                          <a:pt x="793" y="18"/>
                          <a:pt x="792" y="19"/>
                          <a:pt x="791" y="18"/>
                        </a:cubicBezTo>
                        <a:cubicBezTo>
                          <a:pt x="793" y="18"/>
                          <a:pt x="794" y="17"/>
                          <a:pt x="796" y="18"/>
                        </a:cubicBezTo>
                        <a:cubicBezTo>
                          <a:pt x="796" y="18"/>
                          <a:pt x="796" y="19"/>
                          <a:pt x="798" y="19"/>
                        </a:cubicBezTo>
                        <a:cubicBezTo>
                          <a:pt x="805" y="19"/>
                          <a:pt x="813" y="19"/>
                          <a:pt x="816" y="17"/>
                        </a:cubicBezTo>
                        <a:cubicBezTo>
                          <a:pt x="811" y="17"/>
                          <a:pt x="807" y="17"/>
                          <a:pt x="809" y="18"/>
                        </a:cubicBezTo>
                        <a:cubicBezTo>
                          <a:pt x="808" y="18"/>
                          <a:pt x="808" y="18"/>
                          <a:pt x="807" y="18"/>
                        </a:cubicBezTo>
                        <a:cubicBezTo>
                          <a:pt x="807" y="17"/>
                          <a:pt x="807" y="17"/>
                          <a:pt x="805" y="17"/>
                        </a:cubicBezTo>
                        <a:cubicBezTo>
                          <a:pt x="793" y="16"/>
                          <a:pt x="781" y="18"/>
                          <a:pt x="771" y="16"/>
                        </a:cubicBezTo>
                        <a:cubicBezTo>
                          <a:pt x="777" y="16"/>
                          <a:pt x="784" y="16"/>
                          <a:pt x="788" y="15"/>
                        </a:cubicBezTo>
                        <a:cubicBezTo>
                          <a:pt x="769" y="13"/>
                          <a:pt x="751" y="16"/>
                          <a:pt x="733" y="13"/>
                        </a:cubicBezTo>
                        <a:cubicBezTo>
                          <a:pt x="759" y="14"/>
                          <a:pt x="782" y="12"/>
                          <a:pt x="810" y="14"/>
                        </a:cubicBezTo>
                        <a:cubicBezTo>
                          <a:pt x="808" y="15"/>
                          <a:pt x="814" y="15"/>
                          <a:pt x="815" y="15"/>
                        </a:cubicBezTo>
                        <a:cubicBezTo>
                          <a:pt x="814" y="15"/>
                          <a:pt x="810" y="15"/>
                          <a:pt x="811" y="14"/>
                        </a:cubicBezTo>
                        <a:cubicBezTo>
                          <a:pt x="816" y="14"/>
                          <a:pt x="822" y="13"/>
                          <a:pt x="825" y="14"/>
                        </a:cubicBezTo>
                        <a:cubicBezTo>
                          <a:pt x="837" y="14"/>
                          <a:pt x="849" y="16"/>
                          <a:pt x="858" y="14"/>
                        </a:cubicBezTo>
                        <a:cubicBezTo>
                          <a:pt x="846" y="13"/>
                          <a:pt x="837" y="15"/>
                          <a:pt x="828" y="13"/>
                        </a:cubicBezTo>
                        <a:cubicBezTo>
                          <a:pt x="843" y="12"/>
                          <a:pt x="860" y="12"/>
                          <a:pt x="874" y="11"/>
                        </a:cubicBezTo>
                        <a:cubicBezTo>
                          <a:pt x="877" y="12"/>
                          <a:pt x="883" y="12"/>
                          <a:pt x="884" y="11"/>
                        </a:cubicBezTo>
                        <a:cubicBezTo>
                          <a:pt x="891" y="13"/>
                          <a:pt x="894" y="10"/>
                          <a:pt x="905" y="12"/>
                        </a:cubicBezTo>
                        <a:cubicBezTo>
                          <a:pt x="904" y="13"/>
                          <a:pt x="906" y="13"/>
                          <a:pt x="906" y="13"/>
                        </a:cubicBezTo>
                        <a:cubicBezTo>
                          <a:pt x="903" y="13"/>
                          <a:pt x="900" y="13"/>
                          <a:pt x="898" y="14"/>
                        </a:cubicBezTo>
                        <a:cubicBezTo>
                          <a:pt x="904" y="14"/>
                          <a:pt x="911" y="14"/>
                          <a:pt x="915" y="13"/>
                        </a:cubicBezTo>
                        <a:cubicBezTo>
                          <a:pt x="921" y="15"/>
                          <a:pt x="930" y="16"/>
                          <a:pt x="935" y="15"/>
                        </a:cubicBezTo>
                        <a:cubicBezTo>
                          <a:pt x="933" y="15"/>
                          <a:pt x="931" y="15"/>
                          <a:pt x="931" y="14"/>
                        </a:cubicBezTo>
                        <a:cubicBezTo>
                          <a:pt x="939" y="15"/>
                          <a:pt x="949" y="14"/>
                          <a:pt x="955" y="14"/>
                        </a:cubicBezTo>
                        <a:cubicBezTo>
                          <a:pt x="954" y="15"/>
                          <a:pt x="951" y="14"/>
                          <a:pt x="951" y="16"/>
                        </a:cubicBezTo>
                        <a:cubicBezTo>
                          <a:pt x="976" y="17"/>
                          <a:pt x="1010" y="16"/>
                          <a:pt x="1035" y="17"/>
                        </a:cubicBezTo>
                        <a:cubicBezTo>
                          <a:pt x="1021" y="18"/>
                          <a:pt x="1006" y="17"/>
                          <a:pt x="995" y="18"/>
                        </a:cubicBezTo>
                        <a:cubicBezTo>
                          <a:pt x="1001" y="19"/>
                          <a:pt x="1006" y="18"/>
                          <a:pt x="1012" y="19"/>
                        </a:cubicBezTo>
                        <a:cubicBezTo>
                          <a:pt x="1025" y="17"/>
                          <a:pt x="1050" y="20"/>
                          <a:pt x="1063" y="17"/>
                        </a:cubicBezTo>
                        <a:cubicBezTo>
                          <a:pt x="1066" y="18"/>
                          <a:pt x="1061" y="18"/>
                          <a:pt x="1065" y="19"/>
                        </a:cubicBezTo>
                        <a:cubicBezTo>
                          <a:pt x="1068" y="18"/>
                          <a:pt x="1071" y="18"/>
                          <a:pt x="1072" y="18"/>
                        </a:cubicBezTo>
                        <a:cubicBezTo>
                          <a:pt x="1069" y="17"/>
                          <a:pt x="1065" y="19"/>
                          <a:pt x="1064" y="17"/>
                        </a:cubicBezTo>
                        <a:cubicBezTo>
                          <a:pt x="1069" y="16"/>
                          <a:pt x="1075" y="17"/>
                          <a:pt x="1082" y="18"/>
                        </a:cubicBezTo>
                        <a:cubicBezTo>
                          <a:pt x="1090" y="18"/>
                          <a:pt x="1102" y="17"/>
                          <a:pt x="1108" y="17"/>
                        </a:cubicBezTo>
                        <a:cubicBezTo>
                          <a:pt x="1120" y="17"/>
                          <a:pt x="1133" y="19"/>
                          <a:pt x="1142" y="17"/>
                        </a:cubicBezTo>
                        <a:cubicBezTo>
                          <a:pt x="1143" y="16"/>
                          <a:pt x="1136" y="17"/>
                          <a:pt x="1137" y="16"/>
                        </a:cubicBezTo>
                        <a:cubicBezTo>
                          <a:pt x="1142" y="16"/>
                          <a:pt x="1142" y="16"/>
                          <a:pt x="1145" y="17"/>
                        </a:cubicBezTo>
                        <a:cubicBezTo>
                          <a:pt x="1146" y="17"/>
                          <a:pt x="1145" y="16"/>
                          <a:pt x="1145" y="16"/>
                        </a:cubicBezTo>
                        <a:cubicBezTo>
                          <a:pt x="1159" y="16"/>
                          <a:pt x="1168" y="14"/>
                          <a:pt x="1179" y="13"/>
                        </a:cubicBezTo>
                        <a:cubicBezTo>
                          <a:pt x="1168" y="11"/>
                          <a:pt x="1156" y="13"/>
                          <a:pt x="1146" y="12"/>
                        </a:cubicBezTo>
                        <a:cubicBezTo>
                          <a:pt x="1153" y="12"/>
                          <a:pt x="1160" y="12"/>
                          <a:pt x="1166" y="12"/>
                        </a:cubicBezTo>
                        <a:cubicBezTo>
                          <a:pt x="1155" y="11"/>
                          <a:pt x="1133" y="11"/>
                          <a:pt x="1120" y="12"/>
                        </a:cubicBezTo>
                        <a:cubicBezTo>
                          <a:pt x="1121" y="12"/>
                          <a:pt x="1123" y="12"/>
                          <a:pt x="1124" y="13"/>
                        </a:cubicBezTo>
                        <a:cubicBezTo>
                          <a:pt x="1123" y="14"/>
                          <a:pt x="1119" y="13"/>
                          <a:pt x="1120" y="14"/>
                        </a:cubicBezTo>
                        <a:cubicBezTo>
                          <a:pt x="1123" y="14"/>
                          <a:pt x="1126" y="14"/>
                          <a:pt x="1128" y="14"/>
                        </a:cubicBezTo>
                        <a:cubicBezTo>
                          <a:pt x="1127" y="15"/>
                          <a:pt x="1125" y="15"/>
                          <a:pt x="1122" y="16"/>
                        </a:cubicBezTo>
                        <a:cubicBezTo>
                          <a:pt x="1106" y="14"/>
                          <a:pt x="1091" y="16"/>
                          <a:pt x="1077" y="15"/>
                        </a:cubicBezTo>
                        <a:cubicBezTo>
                          <a:pt x="1076" y="15"/>
                          <a:pt x="1076" y="15"/>
                          <a:pt x="1075" y="15"/>
                        </a:cubicBezTo>
                        <a:cubicBezTo>
                          <a:pt x="1076" y="15"/>
                          <a:pt x="1076" y="15"/>
                          <a:pt x="1077" y="15"/>
                        </a:cubicBezTo>
                        <a:cubicBezTo>
                          <a:pt x="1080" y="15"/>
                          <a:pt x="1080" y="14"/>
                          <a:pt x="1083" y="14"/>
                        </a:cubicBezTo>
                        <a:cubicBezTo>
                          <a:pt x="1084" y="13"/>
                          <a:pt x="1079" y="12"/>
                          <a:pt x="1081" y="12"/>
                        </a:cubicBezTo>
                        <a:cubicBezTo>
                          <a:pt x="1083" y="13"/>
                          <a:pt x="1084" y="13"/>
                          <a:pt x="1088" y="13"/>
                        </a:cubicBezTo>
                        <a:cubicBezTo>
                          <a:pt x="1089" y="12"/>
                          <a:pt x="1083" y="13"/>
                          <a:pt x="1082" y="12"/>
                        </a:cubicBezTo>
                        <a:cubicBezTo>
                          <a:pt x="1092" y="12"/>
                          <a:pt x="1107" y="13"/>
                          <a:pt x="1117" y="12"/>
                        </a:cubicBezTo>
                        <a:cubicBezTo>
                          <a:pt x="1103" y="11"/>
                          <a:pt x="1099" y="13"/>
                          <a:pt x="1087" y="10"/>
                        </a:cubicBezTo>
                        <a:cubicBezTo>
                          <a:pt x="1106" y="9"/>
                          <a:pt x="1123" y="9"/>
                          <a:pt x="1143" y="9"/>
                        </a:cubicBezTo>
                        <a:cubicBezTo>
                          <a:pt x="1144" y="10"/>
                          <a:pt x="1145" y="10"/>
                          <a:pt x="1146" y="10"/>
                        </a:cubicBezTo>
                        <a:cubicBezTo>
                          <a:pt x="1156" y="11"/>
                          <a:pt x="1167" y="10"/>
                          <a:pt x="1177" y="10"/>
                        </a:cubicBezTo>
                        <a:cubicBezTo>
                          <a:pt x="1172" y="10"/>
                          <a:pt x="1174" y="8"/>
                          <a:pt x="1171" y="8"/>
                        </a:cubicBezTo>
                        <a:cubicBezTo>
                          <a:pt x="1170" y="9"/>
                          <a:pt x="1165" y="8"/>
                          <a:pt x="1160" y="8"/>
                        </a:cubicBezTo>
                        <a:cubicBezTo>
                          <a:pt x="1159" y="8"/>
                          <a:pt x="1162" y="9"/>
                          <a:pt x="1160" y="9"/>
                        </a:cubicBezTo>
                        <a:cubicBezTo>
                          <a:pt x="1158" y="9"/>
                          <a:pt x="1150" y="8"/>
                          <a:pt x="1148" y="8"/>
                        </a:cubicBezTo>
                        <a:cubicBezTo>
                          <a:pt x="1151" y="8"/>
                          <a:pt x="1151" y="7"/>
                          <a:pt x="1152" y="7"/>
                        </a:cubicBezTo>
                        <a:cubicBezTo>
                          <a:pt x="1144" y="6"/>
                          <a:pt x="1133" y="7"/>
                          <a:pt x="1128" y="5"/>
                        </a:cubicBezTo>
                        <a:cubicBezTo>
                          <a:pt x="1134" y="5"/>
                          <a:pt x="1139" y="5"/>
                          <a:pt x="1142" y="4"/>
                        </a:cubicBezTo>
                        <a:cubicBezTo>
                          <a:pt x="1137" y="4"/>
                          <a:pt x="1131" y="3"/>
                          <a:pt x="1129" y="3"/>
                        </a:cubicBezTo>
                        <a:cubicBezTo>
                          <a:pt x="1130" y="3"/>
                          <a:pt x="1128" y="3"/>
                          <a:pt x="1127" y="2"/>
                        </a:cubicBezTo>
                        <a:cubicBezTo>
                          <a:pt x="1139" y="2"/>
                          <a:pt x="1153" y="2"/>
                          <a:pt x="1162" y="1"/>
                        </a:cubicBezTo>
                        <a:cubicBezTo>
                          <a:pt x="1138" y="1"/>
                          <a:pt x="1114" y="0"/>
                          <a:pt x="1095" y="2"/>
                        </a:cubicBezTo>
                        <a:cubicBezTo>
                          <a:pt x="1106" y="4"/>
                          <a:pt x="1118" y="1"/>
                          <a:pt x="1128" y="4"/>
                        </a:cubicBezTo>
                        <a:close/>
                      </a:path>
                    </a:pathLst>
                  </a:custGeom>
                  <a:solidFill>
                    <a:srgbClr val="F94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4800"/>
                  </a:p>
                </p:txBody>
              </p:sp>
            </p:grp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E38DF794-CB2A-0E17-5A46-A6CB207B0F87}"/>
                    </a:ext>
                  </a:extLst>
                </p:cNvPr>
                <p:cNvSpPr txBox="1"/>
                <p:nvPr/>
              </p:nvSpPr>
              <p:spPr>
                <a:xfrm>
                  <a:off x="3993449" y="-781546"/>
                  <a:ext cx="3570210" cy="68634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0" lang="en-US" altLang="zh-CN" sz="43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94000"/>
                      </a:solidFill>
                      <a:effectLst/>
                      <a:uLnTx/>
                      <a:uFillTx/>
                      <a:latin typeface="演示镇魂行楷" panose="00000500000000000000" pitchFamily="2" charset="-122"/>
                      <a:ea typeface="演示镇魂行楷" panose="00000500000000000000" pitchFamily="2" charset="-122"/>
                    </a:rPr>
                    <a:t>2</a:t>
                  </a:r>
                  <a:endParaRPr lang="en-US" sz="43000" dirty="0">
                    <a:solidFill>
                      <a:srgbClr val="F94000"/>
                    </a:solidFill>
                    <a:latin typeface="演示镇魂行楷" panose="00000500000000000000" pitchFamily="2" charset="-122"/>
                    <a:ea typeface="演示镇魂行楷" panose="00000500000000000000" pitchFamily="2" charset="-122"/>
                  </a:endParaRPr>
                </a:p>
              </p:txBody>
            </p:sp>
          </p:grp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8FA11FA9-1AB3-5E31-A6DE-2328868E6B17}"/>
                  </a:ext>
                </a:extLst>
              </p:cNvPr>
              <p:cNvSpPr txBox="1"/>
              <p:nvPr/>
            </p:nvSpPr>
            <p:spPr>
              <a:xfrm>
                <a:off x="6488217" y="2072267"/>
                <a:ext cx="131318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 lvl="0" indent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800" b="0" i="0" u="none" strike="noStrike" kern="1200" cap="none" spc="0" normalizeH="0" baseline="0" noProof="0" dirty="0">
                    <a:ln w="3175"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演示镇魂行楷" panose="00000500000000000000" pitchFamily="2" charset="-122"/>
                    <a:ea typeface="演示镇魂行楷" panose="00000500000000000000" pitchFamily="2" charset="-122"/>
                    <a:cs typeface="+mn-cs"/>
                  </a:rPr>
                  <a:t>科</a:t>
                </a:r>
                <a:endParaRPr lang="zh-CN" altLang="en-US" sz="8800" dirty="0">
                  <a:ln w="3175">
                    <a:noFill/>
                  </a:ln>
                  <a:solidFill>
                    <a:srgbClr val="1C140E"/>
                  </a:solidFill>
                  <a:latin typeface="演示镇魂行楷" panose="00000500000000000000" pitchFamily="2" charset="-122"/>
                  <a:ea typeface="演示镇魂行楷" panose="00000500000000000000" pitchFamily="2" charset="-122"/>
                </a:endParaRPr>
              </a:p>
            </p:txBody>
          </p:sp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id="{2CB6BD93-7377-FA34-691F-A7F5D0B68E33}"/>
                  </a:ext>
                </a:extLst>
              </p:cNvPr>
              <p:cNvSpPr txBox="1"/>
              <p:nvPr/>
            </p:nvSpPr>
            <p:spPr>
              <a:xfrm>
                <a:off x="7551112" y="2255654"/>
                <a:ext cx="103105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 lvl="0" indent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600" b="0" i="0" u="none" strike="noStrike" kern="1200" cap="none" spc="0" normalizeH="0" baseline="0" noProof="0" dirty="0">
                    <a:ln w="3175"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演示镇魂行楷" panose="00000500000000000000" pitchFamily="2" charset="-122"/>
                    <a:ea typeface="演示镇魂行楷" panose="00000500000000000000" pitchFamily="2" charset="-122"/>
                    <a:cs typeface="+mn-cs"/>
                  </a:rPr>
                  <a:t>幻</a:t>
                </a:r>
                <a:endParaRPr lang="zh-CN" altLang="en-US" sz="6600" dirty="0">
                  <a:ln w="3175">
                    <a:noFill/>
                  </a:ln>
                  <a:solidFill>
                    <a:srgbClr val="1C140E"/>
                  </a:solidFill>
                  <a:latin typeface="演示镇魂行楷" panose="00000500000000000000" pitchFamily="2" charset="-122"/>
                  <a:ea typeface="演示镇魂行楷" panose="00000500000000000000" pitchFamily="2" charset="-122"/>
                </a:endParaRPr>
              </a:p>
            </p:txBody>
          </p: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0B0F08B9-C79C-AA66-04A1-70F079881189}"/>
                  </a:ext>
                </a:extLst>
              </p:cNvPr>
              <p:cNvSpPr txBox="1"/>
              <p:nvPr/>
            </p:nvSpPr>
            <p:spPr>
              <a:xfrm>
                <a:off x="8140555" y="2564833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 lvl="0" indent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 w="3175"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演示镇魂行楷" panose="00000500000000000000" pitchFamily="2" charset="-122"/>
                    <a:ea typeface="演示镇魂行楷" panose="00000500000000000000" pitchFamily="2" charset="-122"/>
                    <a:cs typeface="+mn-cs"/>
                  </a:rPr>
                  <a:t>之</a:t>
                </a:r>
                <a:endParaRPr lang="zh-CN" altLang="en-US" sz="6000" dirty="0">
                  <a:ln w="3175">
                    <a:noFill/>
                  </a:ln>
                  <a:solidFill>
                    <a:srgbClr val="1C140E"/>
                  </a:solidFill>
                  <a:latin typeface="演示镇魂行楷" panose="00000500000000000000" pitchFamily="2" charset="-122"/>
                  <a:ea typeface="演示镇魂行楷" panose="00000500000000000000" pitchFamily="2" charset="-122"/>
                </a:endParaRPr>
              </a:p>
            </p:txBody>
          </p: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908375AF-DF3B-BD80-48D6-1295F550ABAB}"/>
                  </a:ext>
                </a:extLst>
              </p:cNvPr>
              <p:cNvSpPr txBox="1"/>
              <p:nvPr/>
            </p:nvSpPr>
            <p:spPr>
              <a:xfrm>
                <a:off x="8562167" y="1876483"/>
                <a:ext cx="1659429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 lvl="0" indent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500" b="0" i="0" u="none" strike="noStrike" kern="1200" cap="none" spc="0" normalizeH="0" baseline="0" noProof="0" dirty="0">
                    <a:ln w="3175"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演示镇魂行楷" panose="00000500000000000000" pitchFamily="2" charset="-122"/>
                    <a:ea typeface="演示镇魂行楷" panose="00000500000000000000" pitchFamily="2" charset="-122"/>
                    <a:cs typeface="+mn-cs"/>
                  </a:rPr>
                  <a:t>光</a:t>
                </a:r>
                <a:endParaRPr lang="zh-CN" altLang="en-US" sz="11500" dirty="0">
                  <a:ln w="3175">
                    <a:noFill/>
                  </a:ln>
                  <a:solidFill>
                    <a:srgbClr val="1C140E"/>
                  </a:solidFill>
                  <a:latin typeface="演示镇魂行楷" panose="00000500000000000000" pitchFamily="2" charset="-122"/>
                  <a:ea typeface="演示镇魂行楷" panose="00000500000000000000" pitchFamily="2" charset="-122"/>
                </a:endParaRPr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86BB5C05-97B2-6696-DC11-7DDF3BCDC206}"/>
                  </a:ext>
                </a:extLst>
              </p:cNvPr>
              <p:cNvSpPr txBox="1"/>
              <p:nvPr/>
            </p:nvSpPr>
            <p:spPr>
              <a:xfrm rot="20884884">
                <a:off x="6994823" y="4071541"/>
                <a:ext cx="12105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40E"/>
                    </a:solidFill>
                    <a:effectLst/>
                    <a:uLnTx/>
                    <a:uFillTx/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突破</a:t>
                </a:r>
              </a:p>
            </p:txBody>
          </p:sp>
        </p:grpSp>
        <p:pic>
          <p:nvPicPr>
            <p:cNvPr id="197" name="Picture 8" descr="查看图片">
              <a:extLst>
                <a:ext uri="{FF2B5EF4-FFF2-40B4-BE49-F238E27FC236}">
                  <a16:creationId xmlns:a16="http://schemas.microsoft.com/office/drawing/2014/main" id="{3A828674-2D93-32DB-CB9B-8C1EE4C51F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4199" y="2153616"/>
              <a:ext cx="2100669" cy="225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7" name="图片 206">
            <a:extLst>
              <a:ext uri="{FF2B5EF4-FFF2-40B4-BE49-F238E27FC236}">
                <a16:creationId xmlns:a16="http://schemas.microsoft.com/office/drawing/2014/main" id="{FEFB8C09-F621-31E3-FCEC-D3D3F908DB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3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旧, 火, 游戏机, 消防栓&#10;&#10;描述已自动生成">
            <a:extLst>
              <a:ext uri="{FF2B5EF4-FFF2-40B4-BE49-F238E27FC236}">
                <a16:creationId xmlns:a16="http://schemas.microsoft.com/office/drawing/2014/main" id="{1FCAB41D-B49C-910B-DC86-1D3ECF6D76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55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3" name="图片 72" descr="雪地上的风景&#10;&#10;中度可信度描述已自动生成">
            <a:extLst>
              <a:ext uri="{FF2B5EF4-FFF2-40B4-BE49-F238E27FC236}">
                <a16:creationId xmlns:a16="http://schemas.microsoft.com/office/drawing/2014/main" id="{F8DE2423-70C6-B111-8B65-1D4F5BF736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88644" cy="6858000"/>
          </a:xfrm>
          <a:custGeom>
            <a:avLst/>
            <a:gdLst>
              <a:gd name="connsiteX0" fmla="*/ 0 w 12188644"/>
              <a:gd name="connsiteY0" fmla="*/ 0 h 6858000"/>
              <a:gd name="connsiteX1" fmla="*/ 12188644 w 12188644"/>
              <a:gd name="connsiteY1" fmla="*/ 0 h 6858000"/>
              <a:gd name="connsiteX2" fmla="*/ 12188644 w 12188644"/>
              <a:gd name="connsiteY2" fmla="*/ 6858000 h 6858000"/>
              <a:gd name="connsiteX3" fmla="*/ 0 w 1218864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644" h="6858000">
                <a:moveTo>
                  <a:pt x="0" y="0"/>
                </a:moveTo>
                <a:lnTo>
                  <a:pt x="12188644" y="0"/>
                </a:lnTo>
                <a:lnTo>
                  <a:pt x="1218864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4F0BF867-9BB2-553D-C835-9818B2825DA0}"/>
              </a:ext>
            </a:extLst>
          </p:cNvPr>
          <p:cNvGrpSpPr/>
          <p:nvPr/>
        </p:nvGrpSpPr>
        <p:grpSpPr>
          <a:xfrm>
            <a:off x="8408165" y="642036"/>
            <a:ext cx="3357467" cy="3934975"/>
            <a:chOff x="7879238" y="2612868"/>
            <a:chExt cx="2635346" cy="3088644"/>
          </a:xfrm>
        </p:grpSpPr>
        <p:pic>
          <p:nvPicPr>
            <p:cNvPr id="31" name="图片 30" descr="图形用户界面&#10;&#10;中度可信度描述已自动生成">
              <a:extLst>
                <a:ext uri="{FF2B5EF4-FFF2-40B4-BE49-F238E27FC236}">
                  <a16:creationId xmlns:a16="http://schemas.microsoft.com/office/drawing/2014/main" id="{ED0FE53C-5D42-9343-63AD-9F65C59500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30020" y="2735948"/>
              <a:ext cx="2533782" cy="2965564"/>
            </a:xfrm>
            <a:prstGeom prst="round2SameRect">
              <a:avLst>
                <a:gd name="adj1" fmla="val 7645"/>
                <a:gd name="adj2" fmla="val 0"/>
              </a:avLst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A47FDDF6-3BD4-2C86-5D66-132F19AEE3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7879238" y="2612868"/>
              <a:ext cx="2635346" cy="3088644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DF9BEB-DF50-A7D5-5B71-1489E37660F3}"/>
              </a:ext>
            </a:extLst>
          </p:cNvPr>
          <p:cNvGrpSpPr/>
          <p:nvPr/>
        </p:nvGrpSpPr>
        <p:grpSpPr>
          <a:xfrm>
            <a:off x="6629065" y="4457405"/>
            <a:ext cx="5845366" cy="3693984"/>
            <a:chOff x="3495040" y="3698128"/>
            <a:chExt cx="5201920" cy="3693984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BBBC5D2-13CD-B5CD-6EB8-DC2162563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3992220"/>
              <a:ext cx="5201920" cy="3399892"/>
            </a:xfrm>
            <a:custGeom>
              <a:avLst/>
              <a:gdLst>
                <a:gd name="connsiteX0" fmla="*/ 0 w 5201920"/>
                <a:gd name="connsiteY0" fmla="*/ 0 h 3399892"/>
                <a:gd name="connsiteX1" fmla="*/ 2600960 w 5201920"/>
                <a:gd name="connsiteY1" fmla="*/ 294119 h 3399892"/>
                <a:gd name="connsiteX2" fmla="*/ 5201920 w 5201920"/>
                <a:gd name="connsiteY2" fmla="*/ 0 h 3399892"/>
                <a:gd name="connsiteX3" fmla="*/ 5201920 w 5201920"/>
                <a:gd name="connsiteY3" fmla="*/ 605734 h 3399892"/>
                <a:gd name="connsiteX4" fmla="*/ 5201920 w 5201920"/>
                <a:gd name="connsiteY4" fmla="*/ 659077 h 3399892"/>
                <a:gd name="connsiteX5" fmla="*/ 5201920 w 5201920"/>
                <a:gd name="connsiteY5" fmla="*/ 967090 h 3399892"/>
                <a:gd name="connsiteX6" fmla="*/ 5201920 w 5201920"/>
                <a:gd name="connsiteY6" fmla="*/ 1263011 h 3399892"/>
                <a:gd name="connsiteX7" fmla="*/ 5201920 w 5201920"/>
                <a:gd name="connsiteY7" fmla="*/ 1264811 h 3399892"/>
                <a:gd name="connsiteX8" fmla="*/ 5201920 w 5201920"/>
                <a:gd name="connsiteY8" fmla="*/ 1558932 h 3399892"/>
                <a:gd name="connsiteX9" fmla="*/ 5201920 w 5201920"/>
                <a:gd name="connsiteY9" fmla="*/ 1626167 h 3399892"/>
                <a:gd name="connsiteX10" fmla="*/ 5201920 w 5201920"/>
                <a:gd name="connsiteY10" fmla="*/ 1854853 h 3399892"/>
                <a:gd name="connsiteX11" fmla="*/ 5201920 w 5201920"/>
                <a:gd name="connsiteY11" fmla="*/ 1922088 h 3399892"/>
                <a:gd name="connsiteX12" fmla="*/ 5201920 w 5201920"/>
                <a:gd name="connsiteY12" fmla="*/ 2150774 h 3399892"/>
                <a:gd name="connsiteX13" fmla="*/ 5201920 w 5201920"/>
                <a:gd name="connsiteY13" fmla="*/ 2218009 h 3399892"/>
                <a:gd name="connsiteX14" fmla="*/ 5201920 w 5201920"/>
                <a:gd name="connsiteY14" fmla="*/ 2446695 h 3399892"/>
                <a:gd name="connsiteX15" fmla="*/ 5201920 w 5201920"/>
                <a:gd name="connsiteY15" fmla="*/ 2513931 h 3399892"/>
                <a:gd name="connsiteX16" fmla="*/ 5201920 w 5201920"/>
                <a:gd name="connsiteY16" fmla="*/ 2809852 h 3399892"/>
                <a:gd name="connsiteX17" fmla="*/ 5201920 w 5201920"/>
                <a:gd name="connsiteY17" fmla="*/ 3105773 h 3399892"/>
                <a:gd name="connsiteX18" fmla="*/ 2600960 w 5201920"/>
                <a:gd name="connsiteY18" fmla="*/ 3399892 h 3399892"/>
                <a:gd name="connsiteX19" fmla="*/ 0 w 5201920"/>
                <a:gd name="connsiteY19" fmla="*/ 3105773 h 3399892"/>
                <a:gd name="connsiteX20" fmla="*/ 0 w 5201920"/>
                <a:gd name="connsiteY20" fmla="*/ 2809852 h 3399892"/>
                <a:gd name="connsiteX21" fmla="*/ 0 w 5201920"/>
                <a:gd name="connsiteY21" fmla="*/ 2513931 h 3399892"/>
                <a:gd name="connsiteX22" fmla="*/ 0 w 5201920"/>
                <a:gd name="connsiteY22" fmla="*/ 2446695 h 3399892"/>
                <a:gd name="connsiteX23" fmla="*/ 0 w 5201920"/>
                <a:gd name="connsiteY23" fmla="*/ 2218009 h 3399892"/>
                <a:gd name="connsiteX24" fmla="*/ 0 w 5201920"/>
                <a:gd name="connsiteY24" fmla="*/ 2150774 h 3399892"/>
                <a:gd name="connsiteX25" fmla="*/ 0 w 5201920"/>
                <a:gd name="connsiteY25" fmla="*/ 1922088 h 3399892"/>
                <a:gd name="connsiteX26" fmla="*/ 0 w 5201920"/>
                <a:gd name="connsiteY26" fmla="*/ 1854853 h 3399892"/>
                <a:gd name="connsiteX27" fmla="*/ 0 w 5201920"/>
                <a:gd name="connsiteY27" fmla="*/ 1626167 h 3399892"/>
                <a:gd name="connsiteX28" fmla="*/ 0 w 5201920"/>
                <a:gd name="connsiteY28" fmla="*/ 1558932 h 3399892"/>
                <a:gd name="connsiteX29" fmla="*/ 0 w 5201920"/>
                <a:gd name="connsiteY29" fmla="*/ 1264811 h 3399892"/>
                <a:gd name="connsiteX30" fmla="*/ 0 w 5201920"/>
                <a:gd name="connsiteY30" fmla="*/ 1263011 h 3399892"/>
                <a:gd name="connsiteX31" fmla="*/ 0 w 5201920"/>
                <a:gd name="connsiteY31" fmla="*/ 967090 h 3399892"/>
                <a:gd name="connsiteX32" fmla="*/ 0 w 5201920"/>
                <a:gd name="connsiteY32" fmla="*/ 659077 h 3399892"/>
                <a:gd name="connsiteX33" fmla="*/ 0 w 5201920"/>
                <a:gd name="connsiteY33" fmla="*/ 605734 h 339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01920" h="3399892">
                  <a:moveTo>
                    <a:pt x="0" y="0"/>
                  </a:moveTo>
                  <a:cubicBezTo>
                    <a:pt x="0" y="162454"/>
                    <a:pt x="1164549" y="294119"/>
                    <a:pt x="2600960" y="294119"/>
                  </a:cubicBezTo>
                  <a:cubicBezTo>
                    <a:pt x="4037621" y="294119"/>
                    <a:pt x="5201920" y="162454"/>
                    <a:pt x="5201920" y="0"/>
                  </a:cubicBezTo>
                  <a:lnTo>
                    <a:pt x="5201920" y="605734"/>
                  </a:lnTo>
                  <a:lnTo>
                    <a:pt x="5201920" y="659077"/>
                  </a:lnTo>
                  <a:lnTo>
                    <a:pt x="5201920" y="967090"/>
                  </a:lnTo>
                  <a:lnTo>
                    <a:pt x="5201920" y="1263011"/>
                  </a:lnTo>
                  <a:lnTo>
                    <a:pt x="5201920" y="1264811"/>
                  </a:lnTo>
                  <a:lnTo>
                    <a:pt x="5201920" y="1558932"/>
                  </a:lnTo>
                  <a:lnTo>
                    <a:pt x="5201920" y="1626167"/>
                  </a:lnTo>
                  <a:lnTo>
                    <a:pt x="5201920" y="1854853"/>
                  </a:lnTo>
                  <a:lnTo>
                    <a:pt x="5201920" y="1922088"/>
                  </a:lnTo>
                  <a:lnTo>
                    <a:pt x="5201920" y="2150774"/>
                  </a:lnTo>
                  <a:lnTo>
                    <a:pt x="5201920" y="2218009"/>
                  </a:lnTo>
                  <a:lnTo>
                    <a:pt x="5201920" y="2446695"/>
                  </a:lnTo>
                  <a:lnTo>
                    <a:pt x="5201920" y="2513931"/>
                  </a:lnTo>
                  <a:lnTo>
                    <a:pt x="5201920" y="2809852"/>
                  </a:lnTo>
                  <a:lnTo>
                    <a:pt x="5201920" y="3105773"/>
                  </a:lnTo>
                  <a:cubicBezTo>
                    <a:pt x="5201920" y="3268227"/>
                    <a:pt x="4037621" y="3399892"/>
                    <a:pt x="2600960" y="3399892"/>
                  </a:cubicBezTo>
                  <a:cubicBezTo>
                    <a:pt x="1164549" y="3399892"/>
                    <a:pt x="0" y="3268227"/>
                    <a:pt x="0" y="3105773"/>
                  </a:cubicBezTo>
                  <a:lnTo>
                    <a:pt x="0" y="2809852"/>
                  </a:lnTo>
                  <a:lnTo>
                    <a:pt x="0" y="2513931"/>
                  </a:lnTo>
                  <a:lnTo>
                    <a:pt x="0" y="2446695"/>
                  </a:lnTo>
                  <a:lnTo>
                    <a:pt x="0" y="2218009"/>
                  </a:lnTo>
                  <a:lnTo>
                    <a:pt x="0" y="2150774"/>
                  </a:lnTo>
                  <a:lnTo>
                    <a:pt x="0" y="1922088"/>
                  </a:lnTo>
                  <a:lnTo>
                    <a:pt x="0" y="1854853"/>
                  </a:lnTo>
                  <a:lnTo>
                    <a:pt x="0" y="1626167"/>
                  </a:lnTo>
                  <a:lnTo>
                    <a:pt x="0" y="1558932"/>
                  </a:lnTo>
                  <a:lnTo>
                    <a:pt x="0" y="1264811"/>
                  </a:lnTo>
                  <a:lnTo>
                    <a:pt x="0" y="1263011"/>
                  </a:lnTo>
                  <a:lnTo>
                    <a:pt x="0" y="967090"/>
                  </a:lnTo>
                  <a:lnTo>
                    <a:pt x="0" y="659077"/>
                  </a:lnTo>
                  <a:lnTo>
                    <a:pt x="0" y="605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C140E"/>
                </a:gs>
                <a:gs pos="24000">
                  <a:srgbClr val="3B2A1D"/>
                </a:gs>
                <a:gs pos="100000">
                  <a:srgbClr val="1C140E"/>
                </a:gs>
                <a:gs pos="75000">
                  <a:srgbClr val="2F2117"/>
                </a:gs>
                <a:gs pos="37000">
                  <a:srgbClr val="B28864"/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5" name="Oval 6">
              <a:extLst>
                <a:ext uri="{FF2B5EF4-FFF2-40B4-BE49-F238E27FC236}">
                  <a16:creationId xmlns:a16="http://schemas.microsoft.com/office/drawing/2014/main" id="{88924533-5BE1-7334-4F80-0E296F972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5040" y="3698128"/>
              <a:ext cx="5201920" cy="588187"/>
            </a:xfrm>
            <a:prstGeom prst="ellipse">
              <a:avLst/>
            </a:prstGeom>
            <a:gradFill flip="none" rotWithShape="1">
              <a:gsLst>
                <a:gs pos="100000">
                  <a:srgbClr val="B28864"/>
                </a:gs>
                <a:gs pos="0">
                  <a:srgbClr val="2F2117"/>
                </a:gs>
              </a:gsLst>
              <a:lin ang="5400000" scaled="1"/>
              <a:tileRect/>
            </a:gradFill>
            <a:ln w="15875">
              <a:gradFill>
                <a:gsLst>
                  <a:gs pos="0">
                    <a:srgbClr val="2F2117"/>
                  </a:gs>
                  <a:gs pos="100000">
                    <a:srgbClr val="B28864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DD54F24-4D9E-03ED-FD20-A7306B81C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4139884"/>
              <a:ext cx="5201920" cy="380531"/>
            </a:xfrm>
            <a:custGeom>
              <a:avLst/>
              <a:gdLst>
                <a:gd name="connsiteX0" fmla="*/ 0 w 5201920"/>
                <a:gd name="connsiteY0" fmla="*/ 0 h 380531"/>
                <a:gd name="connsiteX1" fmla="*/ 2600960 w 5201920"/>
                <a:gd name="connsiteY1" fmla="*/ 294120 h 380531"/>
                <a:gd name="connsiteX2" fmla="*/ 5201920 w 5201920"/>
                <a:gd name="connsiteY2" fmla="*/ 0 h 380531"/>
                <a:gd name="connsiteX3" fmla="*/ 5201920 w 5201920"/>
                <a:gd name="connsiteY3" fmla="*/ 86412 h 380531"/>
                <a:gd name="connsiteX4" fmla="*/ 2600960 w 5201920"/>
                <a:gd name="connsiteY4" fmla="*/ 380531 h 380531"/>
                <a:gd name="connsiteX5" fmla="*/ 0 w 5201920"/>
                <a:gd name="connsiteY5" fmla="*/ 86412 h 3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1920" h="380531">
                  <a:moveTo>
                    <a:pt x="0" y="0"/>
                  </a:moveTo>
                  <a:cubicBezTo>
                    <a:pt x="0" y="162454"/>
                    <a:pt x="1164549" y="294120"/>
                    <a:pt x="2600960" y="294120"/>
                  </a:cubicBezTo>
                  <a:cubicBezTo>
                    <a:pt x="4037621" y="294120"/>
                    <a:pt x="5201920" y="162454"/>
                    <a:pt x="5201920" y="0"/>
                  </a:cubicBezTo>
                  <a:lnTo>
                    <a:pt x="5201920" y="86412"/>
                  </a:lnTo>
                  <a:cubicBezTo>
                    <a:pt x="5201920" y="248866"/>
                    <a:pt x="4037621" y="380531"/>
                    <a:pt x="2600960" y="380531"/>
                  </a:cubicBezTo>
                  <a:cubicBezTo>
                    <a:pt x="1164549" y="380531"/>
                    <a:pt x="0" y="248866"/>
                    <a:pt x="0" y="864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1A4">
                    <a:lumMod val="85000"/>
                  </a:srgbClr>
                </a:gs>
                <a:gs pos="18000">
                  <a:srgbClr val="F4DDA8">
                    <a:lumMod val="85000"/>
                  </a:srgbClr>
                </a:gs>
                <a:gs pos="7000">
                  <a:srgbClr val="AC9D62">
                    <a:lumMod val="85000"/>
                  </a:srgbClr>
                </a:gs>
                <a:gs pos="50000">
                  <a:srgbClr val="F2D088">
                    <a:lumMod val="85000"/>
                  </a:srgbClr>
                </a:gs>
                <a:gs pos="83000">
                  <a:srgbClr val="F9D389">
                    <a:lumMod val="85000"/>
                  </a:srgbClr>
                </a:gs>
                <a:gs pos="72000">
                  <a:srgbClr val="70501F">
                    <a:lumMod val="85000"/>
                  </a:srgbClr>
                </a:gs>
                <a:gs pos="100000">
                  <a:srgbClr val="604017">
                    <a:lumMod val="85000"/>
                  </a:srgbClr>
                </a:gs>
                <a:gs pos="73000">
                  <a:srgbClr val="604017">
                    <a:lumMod val="85000"/>
                  </a:srgbClr>
                </a:gs>
                <a:gs pos="30000">
                  <a:srgbClr val="F8DA93">
                    <a:lumMod val="85000"/>
                  </a:srgbClr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C06F0C9-32F1-1AA6-BD3E-FC2EBB4C4A6C}"/>
              </a:ext>
            </a:extLst>
          </p:cNvPr>
          <p:cNvGrpSpPr/>
          <p:nvPr/>
        </p:nvGrpSpPr>
        <p:grpSpPr>
          <a:xfrm>
            <a:off x="3941257" y="5007983"/>
            <a:ext cx="2667400" cy="2935346"/>
            <a:chOff x="3495040" y="3698128"/>
            <a:chExt cx="5201920" cy="369398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DF09E30-0613-3619-E827-ED2E6F9D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3992220"/>
              <a:ext cx="5201920" cy="3399892"/>
            </a:xfrm>
            <a:custGeom>
              <a:avLst/>
              <a:gdLst>
                <a:gd name="connsiteX0" fmla="*/ 0 w 5201920"/>
                <a:gd name="connsiteY0" fmla="*/ 0 h 3399892"/>
                <a:gd name="connsiteX1" fmla="*/ 2600960 w 5201920"/>
                <a:gd name="connsiteY1" fmla="*/ 294119 h 3399892"/>
                <a:gd name="connsiteX2" fmla="*/ 5201920 w 5201920"/>
                <a:gd name="connsiteY2" fmla="*/ 0 h 3399892"/>
                <a:gd name="connsiteX3" fmla="*/ 5201920 w 5201920"/>
                <a:gd name="connsiteY3" fmla="*/ 605734 h 3399892"/>
                <a:gd name="connsiteX4" fmla="*/ 5201920 w 5201920"/>
                <a:gd name="connsiteY4" fmla="*/ 659077 h 3399892"/>
                <a:gd name="connsiteX5" fmla="*/ 5201920 w 5201920"/>
                <a:gd name="connsiteY5" fmla="*/ 967090 h 3399892"/>
                <a:gd name="connsiteX6" fmla="*/ 5201920 w 5201920"/>
                <a:gd name="connsiteY6" fmla="*/ 1263011 h 3399892"/>
                <a:gd name="connsiteX7" fmla="*/ 5201920 w 5201920"/>
                <a:gd name="connsiteY7" fmla="*/ 1264811 h 3399892"/>
                <a:gd name="connsiteX8" fmla="*/ 5201920 w 5201920"/>
                <a:gd name="connsiteY8" fmla="*/ 1558932 h 3399892"/>
                <a:gd name="connsiteX9" fmla="*/ 5201920 w 5201920"/>
                <a:gd name="connsiteY9" fmla="*/ 1626167 h 3399892"/>
                <a:gd name="connsiteX10" fmla="*/ 5201920 w 5201920"/>
                <a:gd name="connsiteY10" fmla="*/ 1854853 h 3399892"/>
                <a:gd name="connsiteX11" fmla="*/ 5201920 w 5201920"/>
                <a:gd name="connsiteY11" fmla="*/ 1922088 h 3399892"/>
                <a:gd name="connsiteX12" fmla="*/ 5201920 w 5201920"/>
                <a:gd name="connsiteY12" fmla="*/ 2150774 h 3399892"/>
                <a:gd name="connsiteX13" fmla="*/ 5201920 w 5201920"/>
                <a:gd name="connsiteY13" fmla="*/ 2218009 h 3399892"/>
                <a:gd name="connsiteX14" fmla="*/ 5201920 w 5201920"/>
                <a:gd name="connsiteY14" fmla="*/ 2446695 h 3399892"/>
                <a:gd name="connsiteX15" fmla="*/ 5201920 w 5201920"/>
                <a:gd name="connsiteY15" fmla="*/ 2513931 h 3399892"/>
                <a:gd name="connsiteX16" fmla="*/ 5201920 w 5201920"/>
                <a:gd name="connsiteY16" fmla="*/ 2809852 h 3399892"/>
                <a:gd name="connsiteX17" fmla="*/ 5201920 w 5201920"/>
                <a:gd name="connsiteY17" fmla="*/ 3105773 h 3399892"/>
                <a:gd name="connsiteX18" fmla="*/ 2600960 w 5201920"/>
                <a:gd name="connsiteY18" fmla="*/ 3399892 h 3399892"/>
                <a:gd name="connsiteX19" fmla="*/ 0 w 5201920"/>
                <a:gd name="connsiteY19" fmla="*/ 3105773 h 3399892"/>
                <a:gd name="connsiteX20" fmla="*/ 0 w 5201920"/>
                <a:gd name="connsiteY20" fmla="*/ 2809852 h 3399892"/>
                <a:gd name="connsiteX21" fmla="*/ 0 w 5201920"/>
                <a:gd name="connsiteY21" fmla="*/ 2513931 h 3399892"/>
                <a:gd name="connsiteX22" fmla="*/ 0 w 5201920"/>
                <a:gd name="connsiteY22" fmla="*/ 2446695 h 3399892"/>
                <a:gd name="connsiteX23" fmla="*/ 0 w 5201920"/>
                <a:gd name="connsiteY23" fmla="*/ 2218009 h 3399892"/>
                <a:gd name="connsiteX24" fmla="*/ 0 w 5201920"/>
                <a:gd name="connsiteY24" fmla="*/ 2150774 h 3399892"/>
                <a:gd name="connsiteX25" fmla="*/ 0 w 5201920"/>
                <a:gd name="connsiteY25" fmla="*/ 1922088 h 3399892"/>
                <a:gd name="connsiteX26" fmla="*/ 0 w 5201920"/>
                <a:gd name="connsiteY26" fmla="*/ 1854853 h 3399892"/>
                <a:gd name="connsiteX27" fmla="*/ 0 w 5201920"/>
                <a:gd name="connsiteY27" fmla="*/ 1626167 h 3399892"/>
                <a:gd name="connsiteX28" fmla="*/ 0 w 5201920"/>
                <a:gd name="connsiteY28" fmla="*/ 1558932 h 3399892"/>
                <a:gd name="connsiteX29" fmla="*/ 0 w 5201920"/>
                <a:gd name="connsiteY29" fmla="*/ 1264811 h 3399892"/>
                <a:gd name="connsiteX30" fmla="*/ 0 w 5201920"/>
                <a:gd name="connsiteY30" fmla="*/ 1263011 h 3399892"/>
                <a:gd name="connsiteX31" fmla="*/ 0 w 5201920"/>
                <a:gd name="connsiteY31" fmla="*/ 967090 h 3399892"/>
                <a:gd name="connsiteX32" fmla="*/ 0 w 5201920"/>
                <a:gd name="connsiteY32" fmla="*/ 659077 h 3399892"/>
                <a:gd name="connsiteX33" fmla="*/ 0 w 5201920"/>
                <a:gd name="connsiteY33" fmla="*/ 605734 h 339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01920" h="3399892">
                  <a:moveTo>
                    <a:pt x="0" y="0"/>
                  </a:moveTo>
                  <a:cubicBezTo>
                    <a:pt x="0" y="162454"/>
                    <a:pt x="1164549" y="294119"/>
                    <a:pt x="2600960" y="294119"/>
                  </a:cubicBezTo>
                  <a:cubicBezTo>
                    <a:pt x="4037621" y="294119"/>
                    <a:pt x="5201920" y="162454"/>
                    <a:pt x="5201920" y="0"/>
                  </a:cubicBezTo>
                  <a:lnTo>
                    <a:pt x="5201920" y="605734"/>
                  </a:lnTo>
                  <a:lnTo>
                    <a:pt x="5201920" y="659077"/>
                  </a:lnTo>
                  <a:lnTo>
                    <a:pt x="5201920" y="967090"/>
                  </a:lnTo>
                  <a:lnTo>
                    <a:pt x="5201920" y="1263011"/>
                  </a:lnTo>
                  <a:lnTo>
                    <a:pt x="5201920" y="1264811"/>
                  </a:lnTo>
                  <a:lnTo>
                    <a:pt x="5201920" y="1558932"/>
                  </a:lnTo>
                  <a:lnTo>
                    <a:pt x="5201920" y="1626167"/>
                  </a:lnTo>
                  <a:lnTo>
                    <a:pt x="5201920" y="1854853"/>
                  </a:lnTo>
                  <a:lnTo>
                    <a:pt x="5201920" y="1922088"/>
                  </a:lnTo>
                  <a:lnTo>
                    <a:pt x="5201920" y="2150774"/>
                  </a:lnTo>
                  <a:lnTo>
                    <a:pt x="5201920" y="2218009"/>
                  </a:lnTo>
                  <a:lnTo>
                    <a:pt x="5201920" y="2446695"/>
                  </a:lnTo>
                  <a:lnTo>
                    <a:pt x="5201920" y="2513931"/>
                  </a:lnTo>
                  <a:lnTo>
                    <a:pt x="5201920" y="2809852"/>
                  </a:lnTo>
                  <a:lnTo>
                    <a:pt x="5201920" y="3105773"/>
                  </a:lnTo>
                  <a:cubicBezTo>
                    <a:pt x="5201920" y="3268227"/>
                    <a:pt x="4037621" y="3399892"/>
                    <a:pt x="2600960" y="3399892"/>
                  </a:cubicBezTo>
                  <a:cubicBezTo>
                    <a:pt x="1164549" y="3399892"/>
                    <a:pt x="0" y="3268227"/>
                    <a:pt x="0" y="3105773"/>
                  </a:cubicBezTo>
                  <a:lnTo>
                    <a:pt x="0" y="2809852"/>
                  </a:lnTo>
                  <a:lnTo>
                    <a:pt x="0" y="2513931"/>
                  </a:lnTo>
                  <a:lnTo>
                    <a:pt x="0" y="2446695"/>
                  </a:lnTo>
                  <a:lnTo>
                    <a:pt x="0" y="2218009"/>
                  </a:lnTo>
                  <a:lnTo>
                    <a:pt x="0" y="2150774"/>
                  </a:lnTo>
                  <a:lnTo>
                    <a:pt x="0" y="1922088"/>
                  </a:lnTo>
                  <a:lnTo>
                    <a:pt x="0" y="1854853"/>
                  </a:lnTo>
                  <a:lnTo>
                    <a:pt x="0" y="1626167"/>
                  </a:lnTo>
                  <a:lnTo>
                    <a:pt x="0" y="1558932"/>
                  </a:lnTo>
                  <a:lnTo>
                    <a:pt x="0" y="1264811"/>
                  </a:lnTo>
                  <a:lnTo>
                    <a:pt x="0" y="1263011"/>
                  </a:lnTo>
                  <a:lnTo>
                    <a:pt x="0" y="967090"/>
                  </a:lnTo>
                  <a:lnTo>
                    <a:pt x="0" y="659077"/>
                  </a:lnTo>
                  <a:lnTo>
                    <a:pt x="0" y="605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C140E"/>
                </a:gs>
                <a:gs pos="24000">
                  <a:srgbClr val="3B2A1D"/>
                </a:gs>
                <a:gs pos="100000">
                  <a:srgbClr val="1C140E"/>
                </a:gs>
                <a:gs pos="75000">
                  <a:srgbClr val="2F2117"/>
                </a:gs>
                <a:gs pos="37000">
                  <a:srgbClr val="B28864"/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428C68C2-1BC9-38BC-7056-34711704E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5040" y="3698128"/>
              <a:ext cx="5201920" cy="588187"/>
            </a:xfrm>
            <a:prstGeom prst="ellipse">
              <a:avLst/>
            </a:prstGeom>
            <a:gradFill flip="none" rotWithShape="1">
              <a:gsLst>
                <a:gs pos="100000">
                  <a:srgbClr val="B28864"/>
                </a:gs>
                <a:gs pos="0">
                  <a:srgbClr val="2F2117"/>
                </a:gs>
              </a:gsLst>
              <a:lin ang="5400000" scaled="1"/>
              <a:tileRect/>
            </a:gradFill>
            <a:ln w="15875">
              <a:gradFill>
                <a:gsLst>
                  <a:gs pos="0">
                    <a:srgbClr val="2F2117"/>
                  </a:gs>
                  <a:gs pos="100000">
                    <a:srgbClr val="B28864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FEBA6EA-9270-9B05-39D8-01CE4B938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4139884"/>
              <a:ext cx="5201920" cy="380531"/>
            </a:xfrm>
            <a:custGeom>
              <a:avLst/>
              <a:gdLst>
                <a:gd name="connsiteX0" fmla="*/ 0 w 5201920"/>
                <a:gd name="connsiteY0" fmla="*/ 0 h 380531"/>
                <a:gd name="connsiteX1" fmla="*/ 2600960 w 5201920"/>
                <a:gd name="connsiteY1" fmla="*/ 294120 h 380531"/>
                <a:gd name="connsiteX2" fmla="*/ 5201920 w 5201920"/>
                <a:gd name="connsiteY2" fmla="*/ 0 h 380531"/>
                <a:gd name="connsiteX3" fmla="*/ 5201920 w 5201920"/>
                <a:gd name="connsiteY3" fmla="*/ 86412 h 380531"/>
                <a:gd name="connsiteX4" fmla="*/ 2600960 w 5201920"/>
                <a:gd name="connsiteY4" fmla="*/ 380531 h 380531"/>
                <a:gd name="connsiteX5" fmla="*/ 0 w 5201920"/>
                <a:gd name="connsiteY5" fmla="*/ 86412 h 3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1920" h="380531">
                  <a:moveTo>
                    <a:pt x="0" y="0"/>
                  </a:moveTo>
                  <a:cubicBezTo>
                    <a:pt x="0" y="162454"/>
                    <a:pt x="1164549" y="294120"/>
                    <a:pt x="2600960" y="294120"/>
                  </a:cubicBezTo>
                  <a:cubicBezTo>
                    <a:pt x="4037621" y="294120"/>
                    <a:pt x="5201920" y="162454"/>
                    <a:pt x="5201920" y="0"/>
                  </a:cubicBezTo>
                  <a:lnTo>
                    <a:pt x="5201920" y="86412"/>
                  </a:lnTo>
                  <a:cubicBezTo>
                    <a:pt x="5201920" y="248866"/>
                    <a:pt x="4037621" y="380531"/>
                    <a:pt x="2600960" y="380531"/>
                  </a:cubicBezTo>
                  <a:cubicBezTo>
                    <a:pt x="1164549" y="380531"/>
                    <a:pt x="0" y="248866"/>
                    <a:pt x="0" y="864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1A4">
                    <a:lumMod val="85000"/>
                  </a:srgbClr>
                </a:gs>
                <a:gs pos="18000">
                  <a:srgbClr val="F4DDA8">
                    <a:lumMod val="85000"/>
                  </a:srgbClr>
                </a:gs>
                <a:gs pos="7000">
                  <a:srgbClr val="AC9D62">
                    <a:lumMod val="85000"/>
                  </a:srgbClr>
                </a:gs>
                <a:gs pos="50000">
                  <a:srgbClr val="F2D088">
                    <a:lumMod val="85000"/>
                  </a:srgbClr>
                </a:gs>
                <a:gs pos="83000">
                  <a:srgbClr val="F9D389">
                    <a:lumMod val="85000"/>
                  </a:srgbClr>
                </a:gs>
                <a:gs pos="72000">
                  <a:srgbClr val="70501F">
                    <a:lumMod val="85000"/>
                  </a:srgbClr>
                </a:gs>
                <a:gs pos="100000">
                  <a:srgbClr val="604017">
                    <a:lumMod val="85000"/>
                  </a:srgbClr>
                </a:gs>
                <a:gs pos="73000">
                  <a:srgbClr val="604017">
                    <a:lumMod val="85000"/>
                  </a:srgbClr>
                </a:gs>
                <a:gs pos="30000">
                  <a:srgbClr val="F8DA93">
                    <a:lumMod val="85000"/>
                  </a:srgbClr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4F2CBBA-9CD3-1960-5929-AAC63DF2AF59}"/>
              </a:ext>
            </a:extLst>
          </p:cNvPr>
          <p:cNvSpPr txBox="1"/>
          <p:nvPr/>
        </p:nvSpPr>
        <p:spPr>
          <a:xfrm>
            <a:off x="670242" y="650668"/>
            <a:ext cx="6073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周边卖爆！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1C140E"/>
              </a:solidFill>
              <a:effectLst/>
              <a:uLnTx/>
              <a:uFillTx/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40E"/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商家：建议冷静几天！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60EDCE-26B0-B965-9A2D-6A52CE96BBFB}"/>
              </a:ext>
            </a:extLst>
          </p:cNvPr>
          <p:cNvSpPr/>
          <p:nvPr/>
        </p:nvSpPr>
        <p:spPr>
          <a:xfrm>
            <a:off x="670242" y="2149849"/>
            <a:ext cx="4217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成为最快破亿的影视</a:t>
            </a:r>
            <a:r>
              <a:rPr lang="en-US" altLang="zh-CN" sz="2400" dirty="0"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IP</a:t>
            </a:r>
            <a:r>
              <a:rPr lang="zh-CN" altLang="en-US" sz="2400" dirty="0">
                <a:gradFill flip="none" rotWithShape="1">
                  <a:gsLst>
                    <a:gs pos="0">
                      <a:srgbClr val="F94000"/>
                    </a:gs>
                    <a:gs pos="100000">
                      <a:srgbClr val="F94000">
                        <a:lumMod val="80000"/>
                      </a:srgbClr>
                    </a:gs>
                  </a:gsLst>
                  <a:lin ang="5400000" scaled="1"/>
                  <a:tileRect/>
                </a:gradFill>
                <a:latin typeface="字魂95号-手刻宋" panose="00000500000000000000" pitchFamily="2" charset="-122"/>
                <a:ea typeface="字魂95号-手刻宋" panose="00000500000000000000" pitchFamily="2" charset="-122"/>
              </a:rPr>
              <a:t>衍生品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512CEB-C58E-C407-E099-2B9A13402696}"/>
              </a:ext>
            </a:extLst>
          </p:cNvPr>
          <p:cNvSpPr/>
          <p:nvPr/>
        </p:nvSpPr>
        <p:spPr>
          <a:xfrm>
            <a:off x="670242" y="2611256"/>
            <a:ext cx="35460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官方在电商平台发起的衍生品众筹项目，目标金额均为</a:t>
            </a:r>
            <a:r>
              <a:rPr lang="en-US" altLang="zh-CN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10</a:t>
            </a:r>
            <a:r>
              <a:rPr lang="zh-CN" altLang="en-US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万元，上映</a:t>
            </a:r>
            <a:r>
              <a:rPr lang="en-US" altLang="zh-CN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8</a:t>
            </a:r>
            <a:r>
              <a:rPr lang="zh-CN" altLang="en-US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天，相关周边衍生品销售额已突破了</a:t>
            </a:r>
            <a:r>
              <a:rPr lang="en-US" altLang="zh-CN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1</a:t>
            </a:r>
            <a:r>
              <a:rPr lang="zh-CN" altLang="en-US" sz="1400" dirty="0">
                <a:solidFill>
                  <a:prstClr val="whit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亿元大关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361CE0-E408-32C4-C063-B5E67C915438}"/>
              </a:ext>
            </a:extLst>
          </p:cNvPr>
          <p:cNvSpPr/>
          <p:nvPr/>
        </p:nvSpPr>
        <p:spPr>
          <a:xfrm>
            <a:off x="670242" y="1850053"/>
            <a:ext cx="28777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1C140E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OPPOSans B" panose="00020600040101010101" pitchFamily="18" charset="-122"/>
              </a:rPr>
              <a:t>消费众筹衍生品的热情超出了预期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27F1190-99AA-FC0E-0F35-91D15AE9BA5D}"/>
              </a:ext>
            </a:extLst>
          </p:cNvPr>
          <p:cNvGrpSpPr/>
          <p:nvPr/>
        </p:nvGrpSpPr>
        <p:grpSpPr>
          <a:xfrm>
            <a:off x="1852661" y="5326512"/>
            <a:ext cx="2068945" cy="2872520"/>
            <a:chOff x="3495040" y="3698128"/>
            <a:chExt cx="5201920" cy="3693984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3AE0ECC-082B-E4E2-B753-F15230609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3992220"/>
              <a:ext cx="5201920" cy="3399892"/>
            </a:xfrm>
            <a:custGeom>
              <a:avLst/>
              <a:gdLst>
                <a:gd name="connsiteX0" fmla="*/ 0 w 5201920"/>
                <a:gd name="connsiteY0" fmla="*/ 0 h 3399892"/>
                <a:gd name="connsiteX1" fmla="*/ 2600960 w 5201920"/>
                <a:gd name="connsiteY1" fmla="*/ 294119 h 3399892"/>
                <a:gd name="connsiteX2" fmla="*/ 5201920 w 5201920"/>
                <a:gd name="connsiteY2" fmla="*/ 0 h 3399892"/>
                <a:gd name="connsiteX3" fmla="*/ 5201920 w 5201920"/>
                <a:gd name="connsiteY3" fmla="*/ 605734 h 3399892"/>
                <a:gd name="connsiteX4" fmla="*/ 5201920 w 5201920"/>
                <a:gd name="connsiteY4" fmla="*/ 659077 h 3399892"/>
                <a:gd name="connsiteX5" fmla="*/ 5201920 w 5201920"/>
                <a:gd name="connsiteY5" fmla="*/ 967090 h 3399892"/>
                <a:gd name="connsiteX6" fmla="*/ 5201920 w 5201920"/>
                <a:gd name="connsiteY6" fmla="*/ 1263011 h 3399892"/>
                <a:gd name="connsiteX7" fmla="*/ 5201920 w 5201920"/>
                <a:gd name="connsiteY7" fmla="*/ 1264811 h 3399892"/>
                <a:gd name="connsiteX8" fmla="*/ 5201920 w 5201920"/>
                <a:gd name="connsiteY8" fmla="*/ 1558932 h 3399892"/>
                <a:gd name="connsiteX9" fmla="*/ 5201920 w 5201920"/>
                <a:gd name="connsiteY9" fmla="*/ 1626167 h 3399892"/>
                <a:gd name="connsiteX10" fmla="*/ 5201920 w 5201920"/>
                <a:gd name="connsiteY10" fmla="*/ 1854853 h 3399892"/>
                <a:gd name="connsiteX11" fmla="*/ 5201920 w 5201920"/>
                <a:gd name="connsiteY11" fmla="*/ 1922088 h 3399892"/>
                <a:gd name="connsiteX12" fmla="*/ 5201920 w 5201920"/>
                <a:gd name="connsiteY12" fmla="*/ 2150774 h 3399892"/>
                <a:gd name="connsiteX13" fmla="*/ 5201920 w 5201920"/>
                <a:gd name="connsiteY13" fmla="*/ 2218009 h 3399892"/>
                <a:gd name="connsiteX14" fmla="*/ 5201920 w 5201920"/>
                <a:gd name="connsiteY14" fmla="*/ 2446695 h 3399892"/>
                <a:gd name="connsiteX15" fmla="*/ 5201920 w 5201920"/>
                <a:gd name="connsiteY15" fmla="*/ 2513931 h 3399892"/>
                <a:gd name="connsiteX16" fmla="*/ 5201920 w 5201920"/>
                <a:gd name="connsiteY16" fmla="*/ 2809852 h 3399892"/>
                <a:gd name="connsiteX17" fmla="*/ 5201920 w 5201920"/>
                <a:gd name="connsiteY17" fmla="*/ 3105773 h 3399892"/>
                <a:gd name="connsiteX18" fmla="*/ 2600960 w 5201920"/>
                <a:gd name="connsiteY18" fmla="*/ 3399892 h 3399892"/>
                <a:gd name="connsiteX19" fmla="*/ 0 w 5201920"/>
                <a:gd name="connsiteY19" fmla="*/ 3105773 h 3399892"/>
                <a:gd name="connsiteX20" fmla="*/ 0 w 5201920"/>
                <a:gd name="connsiteY20" fmla="*/ 2809852 h 3399892"/>
                <a:gd name="connsiteX21" fmla="*/ 0 w 5201920"/>
                <a:gd name="connsiteY21" fmla="*/ 2513931 h 3399892"/>
                <a:gd name="connsiteX22" fmla="*/ 0 w 5201920"/>
                <a:gd name="connsiteY22" fmla="*/ 2446695 h 3399892"/>
                <a:gd name="connsiteX23" fmla="*/ 0 w 5201920"/>
                <a:gd name="connsiteY23" fmla="*/ 2218009 h 3399892"/>
                <a:gd name="connsiteX24" fmla="*/ 0 w 5201920"/>
                <a:gd name="connsiteY24" fmla="*/ 2150774 h 3399892"/>
                <a:gd name="connsiteX25" fmla="*/ 0 w 5201920"/>
                <a:gd name="connsiteY25" fmla="*/ 1922088 h 3399892"/>
                <a:gd name="connsiteX26" fmla="*/ 0 w 5201920"/>
                <a:gd name="connsiteY26" fmla="*/ 1854853 h 3399892"/>
                <a:gd name="connsiteX27" fmla="*/ 0 w 5201920"/>
                <a:gd name="connsiteY27" fmla="*/ 1626167 h 3399892"/>
                <a:gd name="connsiteX28" fmla="*/ 0 w 5201920"/>
                <a:gd name="connsiteY28" fmla="*/ 1558932 h 3399892"/>
                <a:gd name="connsiteX29" fmla="*/ 0 w 5201920"/>
                <a:gd name="connsiteY29" fmla="*/ 1264811 h 3399892"/>
                <a:gd name="connsiteX30" fmla="*/ 0 w 5201920"/>
                <a:gd name="connsiteY30" fmla="*/ 1263011 h 3399892"/>
                <a:gd name="connsiteX31" fmla="*/ 0 w 5201920"/>
                <a:gd name="connsiteY31" fmla="*/ 967090 h 3399892"/>
                <a:gd name="connsiteX32" fmla="*/ 0 w 5201920"/>
                <a:gd name="connsiteY32" fmla="*/ 659077 h 3399892"/>
                <a:gd name="connsiteX33" fmla="*/ 0 w 5201920"/>
                <a:gd name="connsiteY33" fmla="*/ 605734 h 339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01920" h="3399892">
                  <a:moveTo>
                    <a:pt x="0" y="0"/>
                  </a:moveTo>
                  <a:cubicBezTo>
                    <a:pt x="0" y="162454"/>
                    <a:pt x="1164549" y="294119"/>
                    <a:pt x="2600960" y="294119"/>
                  </a:cubicBezTo>
                  <a:cubicBezTo>
                    <a:pt x="4037621" y="294119"/>
                    <a:pt x="5201920" y="162454"/>
                    <a:pt x="5201920" y="0"/>
                  </a:cubicBezTo>
                  <a:lnTo>
                    <a:pt x="5201920" y="605734"/>
                  </a:lnTo>
                  <a:lnTo>
                    <a:pt x="5201920" y="659077"/>
                  </a:lnTo>
                  <a:lnTo>
                    <a:pt x="5201920" y="967090"/>
                  </a:lnTo>
                  <a:lnTo>
                    <a:pt x="5201920" y="1263011"/>
                  </a:lnTo>
                  <a:lnTo>
                    <a:pt x="5201920" y="1264811"/>
                  </a:lnTo>
                  <a:lnTo>
                    <a:pt x="5201920" y="1558932"/>
                  </a:lnTo>
                  <a:lnTo>
                    <a:pt x="5201920" y="1626167"/>
                  </a:lnTo>
                  <a:lnTo>
                    <a:pt x="5201920" y="1854853"/>
                  </a:lnTo>
                  <a:lnTo>
                    <a:pt x="5201920" y="1922088"/>
                  </a:lnTo>
                  <a:lnTo>
                    <a:pt x="5201920" y="2150774"/>
                  </a:lnTo>
                  <a:lnTo>
                    <a:pt x="5201920" y="2218009"/>
                  </a:lnTo>
                  <a:lnTo>
                    <a:pt x="5201920" y="2446695"/>
                  </a:lnTo>
                  <a:lnTo>
                    <a:pt x="5201920" y="2513931"/>
                  </a:lnTo>
                  <a:lnTo>
                    <a:pt x="5201920" y="2809852"/>
                  </a:lnTo>
                  <a:lnTo>
                    <a:pt x="5201920" y="3105773"/>
                  </a:lnTo>
                  <a:cubicBezTo>
                    <a:pt x="5201920" y="3268227"/>
                    <a:pt x="4037621" y="3399892"/>
                    <a:pt x="2600960" y="3399892"/>
                  </a:cubicBezTo>
                  <a:cubicBezTo>
                    <a:pt x="1164549" y="3399892"/>
                    <a:pt x="0" y="3268227"/>
                    <a:pt x="0" y="3105773"/>
                  </a:cubicBezTo>
                  <a:lnTo>
                    <a:pt x="0" y="2809852"/>
                  </a:lnTo>
                  <a:lnTo>
                    <a:pt x="0" y="2513931"/>
                  </a:lnTo>
                  <a:lnTo>
                    <a:pt x="0" y="2446695"/>
                  </a:lnTo>
                  <a:lnTo>
                    <a:pt x="0" y="2218009"/>
                  </a:lnTo>
                  <a:lnTo>
                    <a:pt x="0" y="2150774"/>
                  </a:lnTo>
                  <a:lnTo>
                    <a:pt x="0" y="1922088"/>
                  </a:lnTo>
                  <a:lnTo>
                    <a:pt x="0" y="1854853"/>
                  </a:lnTo>
                  <a:lnTo>
                    <a:pt x="0" y="1626167"/>
                  </a:lnTo>
                  <a:lnTo>
                    <a:pt x="0" y="1558932"/>
                  </a:lnTo>
                  <a:lnTo>
                    <a:pt x="0" y="1264811"/>
                  </a:lnTo>
                  <a:lnTo>
                    <a:pt x="0" y="1263011"/>
                  </a:lnTo>
                  <a:lnTo>
                    <a:pt x="0" y="967090"/>
                  </a:lnTo>
                  <a:lnTo>
                    <a:pt x="0" y="659077"/>
                  </a:lnTo>
                  <a:lnTo>
                    <a:pt x="0" y="605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C140E"/>
                </a:gs>
                <a:gs pos="24000">
                  <a:srgbClr val="3B2A1D"/>
                </a:gs>
                <a:gs pos="100000">
                  <a:srgbClr val="1C140E"/>
                </a:gs>
                <a:gs pos="75000">
                  <a:srgbClr val="2F2117"/>
                </a:gs>
                <a:gs pos="37000">
                  <a:srgbClr val="B28864"/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9" name="Oval 6">
              <a:extLst>
                <a:ext uri="{FF2B5EF4-FFF2-40B4-BE49-F238E27FC236}">
                  <a16:creationId xmlns:a16="http://schemas.microsoft.com/office/drawing/2014/main" id="{5ADE0EC3-403F-9994-D223-661BBC581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5040" y="3698128"/>
              <a:ext cx="5201920" cy="588187"/>
            </a:xfrm>
            <a:prstGeom prst="ellipse">
              <a:avLst/>
            </a:prstGeom>
            <a:gradFill flip="none" rotWithShape="1">
              <a:gsLst>
                <a:gs pos="100000">
                  <a:srgbClr val="B28864"/>
                </a:gs>
                <a:gs pos="0">
                  <a:srgbClr val="2F2117"/>
                </a:gs>
              </a:gsLst>
              <a:lin ang="5400000" scaled="1"/>
              <a:tileRect/>
            </a:gradFill>
            <a:ln w="15875">
              <a:gradFill>
                <a:gsLst>
                  <a:gs pos="0">
                    <a:srgbClr val="2F2117"/>
                  </a:gs>
                  <a:gs pos="100000">
                    <a:srgbClr val="B28864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6E8411F-EE30-1EF1-7F8B-688BDF898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040" y="4139884"/>
              <a:ext cx="5201920" cy="380531"/>
            </a:xfrm>
            <a:custGeom>
              <a:avLst/>
              <a:gdLst>
                <a:gd name="connsiteX0" fmla="*/ 0 w 5201920"/>
                <a:gd name="connsiteY0" fmla="*/ 0 h 380531"/>
                <a:gd name="connsiteX1" fmla="*/ 2600960 w 5201920"/>
                <a:gd name="connsiteY1" fmla="*/ 294120 h 380531"/>
                <a:gd name="connsiteX2" fmla="*/ 5201920 w 5201920"/>
                <a:gd name="connsiteY2" fmla="*/ 0 h 380531"/>
                <a:gd name="connsiteX3" fmla="*/ 5201920 w 5201920"/>
                <a:gd name="connsiteY3" fmla="*/ 86412 h 380531"/>
                <a:gd name="connsiteX4" fmla="*/ 2600960 w 5201920"/>
                <a:gd name="connsiteY4" fmla="*/ 380531 h 380531"/>
                <a:gd name="connsiteX5" fmla="*/ 0 w 5201920"/>
                <a:gd name="connsiteY5" fmla="*/ 86412 h 3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1920" h="380531">
                  <a:moveTo>
                    <a:pt x="0" y="0"/>
                  </a:moveTo>
                  <a:cubicBezTo>
                    <a:pt x="0" y="162454"/>
                    <a:pt x="1164549" y="294120"/>
                    <a:pt x="2600960" y="294120"/>
                  </a:cubicBezTo>
                  <a:cubicBezTo>
                    <a:pt x="4037621" y="294120"/>
                    <a:pt x="5201920" y="162454"/>
                    <a:pt x="5201920" y="0"/>
                  </a:cubicBezTo>
                  <a:lnTo>
                    <a:pt x="5201920" y="86412"/>
                  </a:lnTo>
                  <a:cubicBezTo>
                    <a:pt x="5201920" y="248866"/>
                    <a:pt x="4037621" y="380531"/>
                    <a:pt x="2600960" y="380531"/>
                  </a:cubicBezTo>
                  <a:cubicBezTo>
                    <a:pt x="1164549" y="380531"/>
                    <a:pt x="0" y="248866"/>
                    <a:pt x="0" y="864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1A4">
                    <a:lumMod val="85000"/>
                  </a:srgbClr>
                </a:gs>
                <a:gs pos="18000">
                  <a:srgbClr val="F4DDA8">
                    <a:lumMod val="85000"/>
                  </a:srgbClr>
                </a:gs>
                <a:gs pos="7000">
                  <a:srgbClr val="AC9D62">
                    <a:lumMod val="85000"/>
                  </a:srgbClr>
                </a:gs>
                <a:gs pos="50000">
                  <a:srgbClr val="F2D088">
                    <a:lumMod val="85000"/>
                  </a:srgbClr>
                </a:gs>
                <a:gs pos="83000">
                  <a:srgbClr val="F9D389">
                    <a:lumMod val="85000"/>
                  </a:srgbClr>
                </a:gs>
                <a:gs pos="72000">
                  <a:srgbClr val="70501F">
                    <a:lumMod val="85000"/>
                  </a:srgbClr>
                </a:gs>
                <a:gs pos="100000">
                  <a:srgbClr val="604017">
                    <a:lumMod val="85000"/>
                  </a:srgbClr>
                </a:gs>
                <a:gs pos="73000">
                  <a:srgbClr val="604017">
                    <a:lumMod val="85000"/>
                  </a:srgbClr>
                </a:gs>
                <a:gs pos="30000">
                  <a:srgbClr val="F8DA93">
                    <a:lumMod val="85000"/>
                  </a:srgbClr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9EA85D76-3AA5-A635-6D78-471962A58A3D}"/>
              </a:ext>
            </a:extLst>
          </p:cNvPr>
          <p:cNvSpPr/>
          <p:nvPr/>
        </p:nvSpPr>
        <p:spPr>
          <a:xfrm>
            <a:off x="6680187" y="4590938"/>
            <a:ext cx="2365892" cy="44072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7000">
                <a:srgbClr val="00040F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17F4777-018D-7A50-2017-9CC35BEECDB0}"/>
              </a:ext>
            </a:extLst>
          </p:cNvPr>
          <p:cNvSpPr/>
          <p:nvPr/>
        </p:nvSpPr>
        <p:spPr>
          <a:xfrm>
            <a:off x="2340488" y="5391472"/>
            <a:ext cx="1615215" cy="44072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7000">
                <a:srgbClr val="00040F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624E85ED-1925-6E85-44D8-A04628CD618C}"/>
              </a:ext>
            </a:extLst>
          </p:cNvPr>
          <p:cNvSpPr/>
          <p:nvPr/>
        </p:nvSpPr>
        <p:spPr>
          <a:xfrm>
            <a:off x="4216245" y="5019557"/>
            <a:ext cx="2351584" cy="44072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7000">
                <a:srgbClr val="00040F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6245DB91-418D-B7B4-9D04-7283334797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144" y="4280532"/>
            <a:ext cx="1830102" cy="15301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458C8F0-BD1F-2ED0-8FC5-ADDC02AE0AF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0212" y="3517052"/>
            <a:ext cx="3241394" cy="202934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3C366031-3702-8120-753A-1E9864A8AA8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3053" y="977831"/>
            <a:ext cx="2770874" cy="4156311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BF94B7A4-68CE-1BA5-8AA1-3FFFB127F9F3}"/>
              </a:ext>
            </a:extLst>
          </p:cNvPr>
          <p:cNvGrpSpPr/>
          <p:nvPr/>
        </p:nvGrpSpPr>
        <p:grpSpPr>
          <a:xfrm>
            <a:off x="1891634" y="4027460"/>
            <a:ext cx="430887" cy="1355332"/>
            <a:chOff x="5986831" y="1461197"/>
            <a:chExt cx="571737" cy="1505310"/>
          </a:xfrm>
        </p:grpSpPr>
        <p:sp>
          <p:nvSpPr>
            <p:cNvPr id="53" name="矩形: 圆顶角 52">
              <a:extLst>
                <a:ext uri="{FF2B5EF4-FFF2-40B4-BE49-F238E27FC236}">
                  <a16:creationId xmlns:a16="http://schemas.microsoft.com/office/drawing/2014/main" id="{31060F33-3245-D71C-2054-0BB4E8392AD9}"/>
                </a:ext>
              </a:extLst>
            </p:cNvPr>
            <p:cNvSpPr/>
            <p:nvPr/>
          </p:nvSpPr>
          <p:spPr>
            <a:xfrm rot="16200000" flipH="1">
              <a:off x="5520045" y="1967632"/>
              <a:ext cx="1505310" cy="49244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E1C191">
                    <a:alpha val="50000"/>
                  </a:srgbClr>
                </a:gs>
                <a:gs pos="50000">
                  <a:srgbClr val="E1C191">
                    <a:alpha val="20000"/>
                  </a:srgbClr>
                </a:gs>
                <a:gs pos="100000">
                  <a:srgbClr val="59758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2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DB67DC5-879C-FE94-598A-CB90720735CE}"/>
                </a:ext>
              </a:extLst>
            </p:cNvPr>
            <p:cNvSpPr/>
            <p:nvPr/>
          </p:nvSpPr>
          <p:spPr>
            <a:xfrm>
              <a:off x="5986831" y="1466793"/>
              <a:ext cx="571737" cy="149411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数字生命卡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8BB9FA7-3266-CB45-34C0-4C02A079B734}"/>
              </a:ext>
            </a:extLst>
          </p:cNvPr>
          <p:cNvGrpSpPr/>
          <p:nvPr/>
        </p:nvGrpSpPr>
        <p:grpSpPr>
          <a:xfrm>
            <a:off x="3756008" y="3651288"/>
            <a:ext cx="430887" cy="1355332"/>
            <a:chOff x="5986831" y="1461197"/>
            <a:chExt cx="571737" cy="1505310"/>
          </a:xfrm>
        </p:grpSpPr>
        <p:sp>
          <p:nvSpPr>
            <p:cNvPr id="60" name="矩形: 圆顶角 59">
              <a:extLst>
                <a:ext uri="{FF2B5EF4-FFF2-40B4-BE49-F238E27FC236}">
                  <a16:creationId xmlns:a16="http://schemas.microsoft.com/office/drawing/2014/main" id="{6BC50511-403A-78B3-3BE8-5BB6C1F0BFC8}"/>
                </a:ext>
              </a:extLst>
            </p:cNvPr>
            <p:cNvSpPr/>
            <p:nvPr/>
          </p:nvSpPr>
          <p:spPr>
            <a:xfrm rot="16200000" flipH="1">
              <a:off x="5520045" y="1967632"/>
              <a:ext cx="1505310" cy="49244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E1C191">
                    <a:alpha val="50000"/>
                  </a:srgbClr>
                </a:gs>
                <a:gs pos="50000">
                  <a:srgbClr val="E1C191">
                    <a:alpha val="20000"/>
                  </a:srgbClr>
                </a:gs>
                <a:gs pos="100000">
                  <a:srgbClr val="59758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2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1E1A0784-7203-C828-2D5A-18DD35474624}"/>
                </a:ext>
              </a:extLst>
            </p:cNvPr>
            <p:cNvSpPr/>
            <p:nvPr/>
          </p:nvSpPr>
          <p:spPr>
            <a:xfrm>
              <a:off x="5986831" y="1466792"/>
              <a:ext cx="571737" cy="149411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机器狗 笨笨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63EA0C2-198E-68A5-5013-DE793CEEE1A0}"/>
              </a:ext>
            </a:extLst>
          </p:cNvPr>
          <p:cNvGrpSpPr/>
          <p:nvPr/>
        </p:nvGrpSpPr>
        <p:grpSpPr>
          <a:xfrm>
            <a:off x="6738758" y="1470679"/>
            <a:ext cx="677108" cy="1909612"/>
            <a:chOff x="5660124" y="1461197"/>
            <a:chExt cx="898444" cy="1505310"/>
          </a:xfrm>
        </p:grpSpPr>
        <p:sp>
          <p:nvSpPr>
            <p:cNvPr id="63" name="矩形: 圆顶角 62">
              <a:extLst>
                <a:ext uri="{FF2B5EF4-FFF2-40B4-BE49-F238E27FC236}">
                  <a16:creationId xmlns:a16="http://schemas.microsoft.com/office/drawing/2014/main" id="{6E1202F8-CB82-7ED6-6713-8AECBC713AD7}"/>
                </a:ext>
              </a:extLst>
            </p:cNvPr>
            <p:cNvSpPr/>
            <p:nvPr/>
          </p:nvSpPr>
          <p:spPr>
            <a:xfrm rot="16200000" flipH="1">
              <a:off x="5520045" y="1967632"/>
              <a:ext cx="1505310" cy="49244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E1C191">
                    <a:alpha val="50000"/>
                  </a:srgbClr>
                </a:gs>
                <a:gs pos="50000">
                  <a:srgbClr val="E1C191">
                    <a:alpha val="20000"/>
                  </a:srgbClr>
                </a:gs>
                <a:gs pos="100000">
                  <a:srgbClr val="59758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2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F3E38C52-3B9F-10BD-5C47-37EFA6B27E21}"/>
                </a:ext>
              </a:extLst>
            </p:cNvPr>
            <p:cNvSpPr/>
            <p:nvPr/>
          </p:nvSpPr>
          <p:spPr>
            <a:xfrm>
              <a:off x="5660124" y="1466792"/>
              <a:ext cx="898444" cy="1494117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人工智能 </a:t>
              </a:r>
              <a:r>
                <a:rPr lang="en-US" altLang="zh-CN" sz="1600" dirty="0">
                  <a:solidFill>
                    <a:schemeClr val="bg1"/>
                  </a:solidFill>
                  <a:latin typeface="字魂95号-手刻宋" panose="00000500000000000000" pitchFamily="2" charset="-122"/>
                  <a:ea typeface="字魂95号-手刻宋" panose="00000500000000000000" pitchFamily="2" charset="-122"/>
                </a:rPr>
                <a:t>MOSS</a:t>
              </a:r>
            </a:p>
          </p:txBody>
        </p: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id="{B7873959-347D-DE60-1A82-5BB4AC90B7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0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CD0ABE5-2786-EC7F-52C2-6C74243B6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37EF105-C3A1-2BAB-4D3E-39F23DD9E2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8F1365E-C569-3D24-34EA-55A84B5F233A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80" b="1" i="0" u="none" strike="noStrike" kern="1200" cap="none" spc="0" normalizeH="0" baseline="0" noProof="0" dirty="0">
                <a:ln w="57150">
                  <a:noFill/>
                </a:ln>
                <a:gradFill>
                  <a:gsLst>
                    <a:gs pos="50000">
                      <a:prstClr val="white"/>
                    </a:gs>
                    <a:gs pos="100000">
                      <a:srgbClr val="00B0F0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</a:rPr>
              <a:t>岚子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02E3DF-37FD-B834-C02D-2A290974EB7B}"/>
              </a:ext>
            </a:extLst>
          </p:cNvPr>
          <p:cNvSpPr txBox="1"/>
          <p:nvPr/>
        </p:nvSpPr>
        <p:spPr>
          <a:xfrm>
            <a:off x="2976320" y="3224072"/>
            <a:ext cx="1652830" cy="203133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132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405806586 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897F12-99BD-A1D2-4A5D-DD93B8D64127}"/>
              </a:ext>
            </a:extLst>
          </p:cNvPr>
          <p:cNvSpPr txBox="1"/>
          <p:nvPr/>
        </p:nvSpPr>
        <p:spPr>
          <a:xfrm>
            <a:off x="1742458" y="3777960"/>
            <a:ext cx="3277271" cy="30931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76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76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闲游美少女选手</a:t>
            </a:r>
            <a:r>
              <a:rPr lang="en-US" altLang="zh-CN" sz="176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^_^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BFF575B-23DF-463B-B27C-D8B52D90DB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25377A3-CC68-733A-138F-BC8DE6E31B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7115" y="2775824"/>
            <a:ext cx="1969773" cy="1969770"/>
          </a:xfrm>
          <a:prstGeom prst="roundRect">
            <a:avLst>
              <a:gd name="adj" fmla="val 4419"/>
            </a:avLst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1523862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EF012FF-28B9-13FB-2911-0587D054AEDC}"/>
              </a:ext>
            </a:extLst>
          </p:cNvPr>
          <p:cNvSpPr txBox="1"/>
          <p:nvPr/>
        </p:nvSpPr>
        <p:spPr>
          <a:xfrm>
            <a:off x="1962912" y="377163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5310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305</Words>
  <Application>Microsoft Office PowerPoint</Application>
  <PresentationFormat>宽屏</PresentationFormat>
  <Paragraphs>87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MiSans</vt:lpstr>
      <vt:lpstr>MiSans Heavy</vt:lpstr>
      <vt:lpstr>OPPOSans H</vt:lpstr>
      <vt:lpstr>OPPOSans R</vt:lpstr>
      <vt:lpstr>阿里巴巴普惠体 2.0 115 Black</vt:lpstr>
      <vt:lpstr>等线</vt:lpstr>
      <vt:lpstr>等线 Light</vt:lpstr>
      <vt:lpstr>微软雅黑</vt:lpstr>
      <vt:lpstr>微软雅黑</vt:lpstr>
      <vt:lpstr>演示镇魂行楷</vt:lpstr>
      <vt:lpstr>字魂95号-手刻宋</vt:lpstr>
      <vt:lpstr>Arial</vt:lpstr>
      <vt:lpstr>钟齐志莽行书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海报大片风流浪地球2电影主题ppt模板</dc:title>
  <dc:creator>PPT竞技场</dc:creator>
  <cp:keywords>51PPT模板网</cp:keywords>
  <dc:description>51PPT模板网 官方唯一网址：www.51pptmoban.com</dc:description>
  <cp:lastModifiedBy>Power user</cp:lastModifiedBy>
  <cp:revision>4</cp:revision>
  <dcterms:created xsi:type="dcterms:W3CDTF">2023-02-23T08:07:30Z</dcterms:created>
  <dcterms:modified xsi:type="dcterms:W3CDTF">2023-03-14T14:30:29Z</dcterms:modified>
</cp:coreProperties>
</file>