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407" r:id="rId3"/>
    <p:sldId id="409" r:id="rId4"/>
    <p:sldId id="258" r:id="rId5"/>
    <p:sldId id="259" r:id="rId6"/>
    <p:sldId id="405" r:id="rId7"/>
    <p:sldId id="410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流浪地球2" id="{F57628A7-CEE3-4D50-B581-B3EB685CCB90}">
          <p14:sldIdLst>
            <p14:sldId id="256"/>
            <p14:sldId id="407"/>
            <p14:sldId id="409"/>
            <p14:sldId id="258"/>
            <p14:sldId id="259"/>
          </p14:sldIdLst>
        </p14:section>
        <p14:section name="作者展示页" id="{68C35466-DD0E-4FFB-8293-B25BBAC44E80}">
          <p14:sldIdLst>
            <p14:sldId id="405"/>
            <p14:sldId id="41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0B16"/>
    <a:srgbClr val="69060B"/>
    <a:srgbClr val="C40A15"/>
    <a:srgbClr val="BA0A12"/>
    <a:srgbClr val="F7AD35"/>
    <a:srgbClr val="F8BC56"/>
    <a:srgbClr val="D7890B"/>
    <a:srgbClr val="FFE394"/>
    <a:srgbClr val="FFE4A7"/>
    <a:srgbClr val="FFD8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浅色样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621" autoAdjust="0"/>
    <p:restoredTop sz="95839" autoAdjust="0"/>
  </p:normalViewPr>
  <p:slideViewPr>
    <p:cSldViewPr snapToGrid="0">
      <p:cViewPr>
        <p:scale>
          <a:sx n="50" d="100"/>
          <a:sy n="50" d="100"/>
        </p:scale>
        <p:origin x="2118" y="1104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4F48F5-429C-49CA-BACC-EFF3FDFC96CA}" type="datetimeFigureOut">
              <a:rPr lang="zh-CN" altLang="en-US" smtClean="0"/>
              <a:t>2023/3/12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9EB5A7-BBB2-4473-8256-B43F37026D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117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 T</a:t>
            </a:r>
            <a:r>
              <a:rPr lang="zh-CN" altLang="en-US" dirty="0"/>
              <a:t>模板网 官方 唯一网址：</a:t>
            </a:r>
            <a:r>
              <a:rPr lang="en-US" altLang="zh-CN" dirty="0"/>
              <a:t>www.51p 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9EB5A7-BBB2-4473-8256-B43F37026DE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4709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9EB5A7-BBB2-4473-8256-B43F37026DE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4810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3.xml"/><Relationship Id="rId7" Type="http://schemas.openxmlformats.org/officeDocument/2006/relationships/hyperlink" Target="http://www.51pptmoban.com/" TargetMode="Externa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65512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55B85C-3E34-91F9-0E11-31FA016CF9A1}"/>
              </a:ext>
            </a:extLst>
          </p:cNvPr>
          <p:cNvSpPr/>
          <p:nvPr userDrawn="1"/>
        </p:nvSpPr>
        <p:spPr>
          <a:xfrm>
            <a:off x="-45872400" y="-24765000"/>
            <a:ext cx="1371600" cy="1295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17FEE8C-9D28-94C5-A5EA-516A4AA185BE}"/>
              </a:ext>
            </a:extLst>
          </p:cNvPr>
          <p:cNvSpPr/>
          <p:nvPr userDrawn="1"/>
        </p:nvSpPr>
        <p:spPr>
          <a:xfrm>
            <a:off x="56083200" y="29718000"/>
            <a:ext cx="1371600" cy="1295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648EA66-D87E-F59B-AF5B-090C7906615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7788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hlinkClick r:id="rId7"/>
            <a:extLst>
              <a:ext uri="{FF2B5EF4-FFF2-40B4-BE49-F238E27FC236}">
                <a16:creationId xmlns:a16="http://schemas.microsoft.com/office/drawing/2014/main" id="{5F827EF7-2AB3-2FD9-C5D6-555B3AEF47A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149545"/>
            <a:ext cx="3779649" cy="1016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12B3B7BA-752A-9C87-2F2A-FD4BB92E5D31}"/>
              </a:ext>
            </a:extLst>
          </p:cNvPr>
          <p:cNvGrpSpPr/>
          <p:nvPr userDrawn="1"/>
        </p:nvGrpSpPr>
        <p:grpSpPr>
          <a:xfrm>
            <a:off x="2319" y="7301378"/>
            <a:ext cx="8760681" cy="1254347"/>
            <a:chOff x="2319" y="7301378"/>
            <a:chExt cx="8760681" cy="1254347"/>
          </a:xfrm>
        </p:grpSpPr>
        <p:grpSp>
          <p:nvGrpSpPr>
            <p:cNvPr id="5" name="组合 4" descr="51PPT模板网 &#10;唯一官网网址：www.51pptmoban.com">
              <a:extLst>
                <a:ext uri="{FF2B5EF4-FFF2-40B4-BE49-F238E27FC236}">
                  <a16:creationId xmlns:a16="http://schemas.microsoft.com/office/drawing/2014/main" id="{45EA9A2B-DBF3-981B-79D0-E93D9481FABB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1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7" name="TextBox 56">
                <a:hlinkClick r:id="rId7"/>
                <a:extLst>
                  <a:ext uri="{FF2B5EF4-FFF2-40B4-BE49-F238E27FC236}">
                    <a16:creationId xmlns:a16="http://schemas.microsoft.com/office/drawing/2014/main" id="{95458120-C761-F586-F6A1-A17A7B6582C1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8" name="TextBox 35">
                <a:extLst>
                  <a:ext uri="{FF2B5EF4-FFF2-40B4-BE49-F238E27FC236}">
                    <a16:creationId xmlns:a16="http://schemas.microsoft.com/office/drawing/2014/main" id="{30C2B002-16DD-7A21-9FEE-667CA2881E9A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9" name="TextBox 59">
                <a:extLst>
                  <a:ext uri="{FF2B5EF4-FFF2-40B4-BE49-F238E27FC236}">
                    <a16:creationId xmlns:a16="http://schemas.microsoft.com/office/drawing/2014/main" id="{80C01115-C74A-BE72-5268-0E81D2895E2A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0" name="TextBox 62">
                <a:extLst>
                  <a:ext uri="{FF2B5EF4-FFF2-40B4-BE49-F238E27FC236}">
                    <a16:creationId xmlns:a16="http://schemas.microsoft.com/office/drawing/2014/main" id="{E3BB272F-3C8B-65D3-11E1-D2B9A5FB7E77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6" name="TextBox 2">
              <a:extLst>
                <a:ext uri="{FF2B5EF4-FFF2-40B4-BE49-F238E27FC236}">
                  <a16:creationId xmlns:a16="http://schemas.microsoft.com/office/drawing/2014/main" id="{AD85D831-3FCA-2517-2AEA-8EAA52E3C877}"/>
                </a:ext>
              </a:extLst>
            </p:cNvPr>
            <p:cNvSpPr txBox="1"/>
            <p:nvPr userDrawn="1">
              <p:custDataLst>
                <p:tags r:id="rId1"/>
              </p:custDataLst>
            </p:nvPr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296920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面-上">
            <a:extLst>
              <a:ext uri="{FF2B5EF4-FFF2-40B4-BE49-F238E27FC236}">
                <a16:creationId xmlns:a16="http://schemas.microsoft.com/office/drawing/2014/main" id="{CA079D3F-E462-1D1D-0308-B00494F95466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页面-下">
            <a:extLst>
              <a:ext uri="{FF2B5EF4-FFF2-40B4-BE49-F238E27FC236}">
                <a16:creationId xmlns:a16="http://schemas.microsoft.com/office/drawing/2014/main" id="{F3B58342-DFF6-1782-BA7B-AF3B62DCB09C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179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4.png"/><Relationship Id="rId21" Type="http://schemas.microsoft.com/office/2007/relationships/hdphoto" Target="../media/hdphoto6.wdp"/><Relationship Id="rId7" Type="http://schemas.openxmlformats.org/officeDocument/2006/relationships/image" Target="../media/image6.png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image" Target="../media/image3.jpeg"/><Relationship Id="rId16" Type="http://schemas.openxmlformats.org/officeDocument/2006/relationships/image" Target="../media/image13.png"/><Relationship Id="rId20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11" Type="http://schemas.microsoft.com/office/2007/relationships/hdphoto" Target="../media/hdphoto4.wdp"/><Relationship Id="rId5" Type="http://schemas.openxmlformats.org/officeDocument/2006/relationships/image" Target="../media/image5.png"/><Relationship Id="rId15" Type="http://schemas.openxmlformats.org/officeDocument/2006/relationships/image" Target="../media/image12.png"/><Relationship Id="rId10" Type="http://schemas.openxmlformats.org/officeDocument/2006/relationships/image" Target="../media/image8.png"/><Relationship Id="rId19" Type="http://schemas.microsoft.com/office/2007/relationships/hdphoto" Target="../media/hdphoto5.wdp"/><Relationship Id="rId4" Type="http://schemas.microsoft.com/office/2007/relationships/hdphoto" Target="../media/hdphoto1.wdp"/><Relationship Id="rId9" Type="http://schemas.microsoft.com/office/2007/relationships/hdphoto" Target="../media/hdphoto3.wdp"/><Relationship Id="rId1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4.png"/><Relationship Id="rId18" Type="http://schemas.microsoft.com/office/2007/relationships/hdphoto" Target="../media/hdphoto8.wdp"/><Relationship Id="rId3" Type="http://schemas.microsoft.com/office/2007/relationships/hdphoto" Target="../media/hdphoto7.wdp"/><Relationship Id="rId7" Type="http://schemas.openxmlformats.org/officeDocument/2006/relationships/image" Target="../media/image13.png"/><Relationship Id="rId12" Type="http://schemas.openxmlformats.org/officeDocument/2006/relationships/image" Target="../media/image21.png"/><Relationship Id="rId17" Type="http://schemas.openxmlformats.org/officeDocument/2006/relationships/image" Target="../media/image25.png"/><Relationship Id="rId2" Type="http://schemas.openxmlformats.org/officeDocument/2006/relationships/image" Target="../media/image17.png"/><Relationship Id="rId16" Type="http://schemas.openxmlformats.org/officeDocument/2006/relationships/image" Target="../media/image24.png"/><Relationship Id="rId20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20.png"/><Relationship Id="rId5" Type="http://schemas.openxmlformats.org/officeDocument/2006/relationships/image" Target="../media/image11.png"/><Relationship Id="rId15" Type="http://schemas.openxmlformats.org/officeDocument/2006/relationships/image" Target="../media/image23.png"/><Relationship Id="rId10" Type="http://schemas.openxmlformats.org/officeDocument/2006/relationships/image" Target="../media/image19.png"/><Relationship Id="rId19" Type="http://schemas.openxmlformats.org/officeDocument/2006/relationships/image" Target="../media/image26.png"/><Relationship Id="rId4" Type="http://schemas.openxmlformats.org/officeDocument/2006/relationships/image" Target="../media/image10.png"/><Relationship Id="rId9" Type="http://schemas.openxmlformats.org/officeDocument/2006/relationships/image" Target="../media/image18.png"/><Relationship Id="rId1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30.png"/><Relationship Id="rId3" Type="http://schemas.microsoft.com/office/2007/relationships/hdphoto" Target="../media/hdphoto7.wdp"/><Relationship Id="rId7" Type="http://schemas.openxmlformats.org/officeDocument/2006/relationships/image" Target="../media/image14.png"/><Relationship Id="rId12" Type="http://schemas.openxmlformats.org/officeDocument/2006/relationships/image" Target="../media/image2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28.png"/><Relationship Id="rId5" Type="http://schemas.openxmlformats.org/officeDocument/2006/relationships/image" Target="../media/image10.png"/><Relationship Id="rId15" Type="http://schemas.microsoft.com/office/2007/relationships/hdphoto" Target="../media/hdphoto8.wdp"/><Relationship Id="rId10" Type="http://schemas.openxmlformats.org/officeDocument/2006/relationships/image" Target="../media/image18.png"/><Relationship Id="rId4" Type="http://schemas.openxmlformats.org/officeDocument/2006/relationships/image" Target="../media/image9.png"/><Relationship Id="rId9" Type="http://schemas.openxmlformats.org/officeDocument/2006/relationships/image" Target="../media/image12.png"/><Relationship Id="rId1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1.jpeg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33.png"/><Relationship Id="rId5" Type="http://schemas.openxmlformats.org/officeDocument/2006/relationships/image" Target="../media/image13.png"/><Relationship Id="rId10" Type="http://schemas.openxmlformats.org/officeDocument/2006/relationships/image" Target="../media/image37.png"/><Relationship Id="rId4" Type="http://schemas.openxmlformats.org/officeDocument/2006/relationships/image" Target="../media/image32.png"/><Relationship Id="rId9" Type="http://schemas.openxmlformats.org/officeDocument/2006/relationships/image" Target="../media/image3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3.png"/><Relationship Id="rId18" Type="http://schemas.openxmlformats.org/officeDocument/2006/relationships/image" Target="../media/image47.png"/><Relationship Id="rId3" Type="http://schemas.openxmlformats.org/officeDocument/2006/relationships/image" Target="../media/image38.jpeg"/><Relationship Id="rId7" Type="http://schemas.openxmlformats.org/officeDocument/2006/relationships/image" Target="../media/image39.png"/><Relationship Id="rId12" Type="http://schemas.microsoft.com/office/2007/relationships/hdphoto" Target="../media/hdphoto10.wdp"/><Relationship Id="rId17" Type="http://schemas.openxmlformats.org/officeDocument/2006/relationships/image" Target="../media/image4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11" Type="http://schemas.openxmlformats.org/officeDocument/2006/relationships/image" Target="../media/image42.png"/><Relationship Id="rId5" Type="http://schemas.openxmlformats.org/officeDocument/2006/relationships/image" Target="../media/image33.png"/><Relationship Id="rId15" Type="http://schemas.openxmlformats.org/officeDocument/2006/relationships/image" Target="../media/image44.png"/><Relationship Id="rId10" Type="http://schemas.microsoft.com/office/2007/relationships/hdphoto" Target="../media/hdphoto9.wdp"/><Relationship Id="rId4" Type="http://schemas.openxmlformats.org/officeDocument/2006/relationships/image" Target="../media/image32.png"/><Relationship Id="rId9" Type="http://schemas.openxmlformats.org/officeDocument/2006/relationships/image" Target="../media/image41.png"/><Relationship Id="rId14" Type="http://schemas.microsoft.com/office/2007/relationships/hdphoto" Target="../media/hdphoto1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microsoft.com/office/2007/relationships/hdphoto" Target="../media/hdphoto1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s://www.51pptmoban.com/zt/jingjichang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4AA8242D-69E9-5D11-B83A-15053C78F66E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361" y="795"/>
            <a:ext cx="12193361" cy="6856412"/>
            <a:chOff x="-1361" y="795"/>
            <a:chExt cx="12193361" cy="6856412"/>
          </a:xfrm>
        </p:grpSpPr>
        <p:pic>
          <p:nvPicPr>
            <p:cNvPr id="1028" name="Picture 4" descr="查看图片">
              <a:extLst>
                <a:ext uri="{FF2B5EF4-FFF2-40B4-BE49-F238E27FC236}">
                  <a16:creationId xmlns:a16="http://schemas.microsoft.com/office/drawing/2014/main" id="{321896A8-4ED3-5A3D-D904-B83E5EA4C83A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5400000">
              <a:off x="2667114" y="-2667679"/>
              <a:ext cx="6856412" cy="12193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F5A34EBB-220D-95CF-1866-2AEBFEFB9C5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-1361" y="795"/>
              <a:ext cx="10313761" cy="6856412"/>
            </a:xfrm>
            <a:prstGeom prst="rect">
              <a:avLst/>
            </a:prstGeom>
            <a:gradFill flip="none" rotWithShape="1">
              <a:gsLst>
                <a:gs pos="0">
                  <a:srgbClr val="000308">
                    <a:alpha val="0"/>
                  </a:srgbClr>
                </a:gs>
                <a:gs pos="100000">
                  <a:srgbClr val="000308">
                    <a:alpha val="71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AutoShape 8" descr="《流浪地球2》主演大换血？吴京“死”而复活，他出演成大惊喜 - 360娱乐，你开心就好">
            <a:extLst>
              <a:ext uri="{FF2B5EF4-FFF2-40B4-BE49-F238E27FC236}">
                <a16:creationId xmlns:a16="http://schemas.microsoft.com/office/drawing/2014/main" id="{F159E96D-10E6-0DD4-5357-4E6692ECA86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0160001" y="191596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7" name="图片 26" descr="人跳起来&#10;&#10;中度可信度描述已自动生成">
            <a:extLst>
              <a:ext uri="{FF2B5EF4-FFF2-40B4-BE49-F238E27FC236}">
                <a16:creationId xmlns:a16="http://schemas.microsoft.com/office/drawing/2014/main" id="{1CE75336-1F54-B42C-5461-48418126EDC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963" y="5238434"/>
            <a:ext cx="1896618" cy="2312519"/>
          </a:xfrm>
          <a:prstGeom prst="rect">
            <a:avLst/>
          </a:prstGeom>
        </p:spPr>
      </p:pic>
      <p:grpSp>
        <p:nvGrpSpPr>
          <p:cNvPr id="36" name="组合 35">
            <a:extLst>
              <a:ext uri="{FF2B5EF4-FFF2-40B4-BE49-F238E27FC236}">
                <a16:creationId xmlns:a16="http://schemas.microsoft.com/office/drawing/2014/main" id="{E4303F3B-D25D-9F37-C93D-82660B41C50B}"/>
              </a:ext>
            </a:extLst>
          </p:cNvPr>
          <p:cNvGrpSpPr/>
          <p:nvPr/>
        </p:nvGrpSpPr>
        <p:grpSpPr>
          <a:xfrm>
            <a:off x="409794" y="317397"/>
            <a:ext cx="5373836" cy="5373836"/>
            <a:chOff x="969932" y="271083"/>
            <a:chExt cx="4770468" cy="4770468"/>
          </a:xfrm>
        </p:grpSpPr>
        <p:pic>
          <p:nvPicPr>
            <p:cNvPr id="18" name="图片 17" descr="卡通人物&#10;&#10;中度可信度描述已自动生成">
              <a:extLst>
                <a:ext uri="{FF2B5EF4-FFF2-40B4-BE49-F238E27FC236}">
                  <a16:creationId xmlns:a16="http://schemas.microsoft.com/office/drawing/2014/main" id="{A91E34CD-12D2-B95C-5D0C-23EFB6C80D4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ChalkSketch/>
                      </a14:imgEffect>
                      <a14:imgEffect>
                        <a14:sharpenSoften amount="5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9932" y="271083"/>
              <a:ext cx="4770468" cy="4770468"/>
            </a:xfrm>
            <a:prstGeom prst="rect">
              <a:avLst/>
            </a:prstGeom>
          </p:spPr>
        </p:pic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1E3E0EC-FD67-07FA-02E3-1286755275ED}"/>
                </a:ext>
              </a:extLst>
            </p:cNvPr>
            <p:cNvSpPr txBox="1"/>
            <p:nvPr/>
          </p:nvSpPr>
          <p:spPr>
            <a:xfrm>
              <a:off x="4654613" y="2723068"/>
              <a:ext cx="740014" cy="1243802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algn="ctr"/>
              <a:r>
                <a:rPr lang="en-US" altLang="zh-CN" sz="8000" i="1">
                  <a:gradFill>
                    <a:gsLst>
                      <a:gs pos="5000">
                        <a:srgbClr val="69060B"/>
                      </a:gs>
                      <a:gs pos="98000">
                        <a:srgbClr val="69060B"/>
                      </a:gs>
                      <a:gs pos="50000">
                        <a:srgbClr val="D70B16"/>
                      </a:gs>
                    </a:gsLst>
                    <a:lin ang="13500000" scaled="1"/>
                  </a:gradFill>
                  <a:latin typeface="字魂龙吟手书" panose="00000500000000000000" pitchFamily="2" charset="-122"/>
                  <a:ea typeface="字魂龙吟手书" panose="00000500000000000000" pitchFamily="2" charset="-122"/>
                </a:rPr>
                <a:t>2</a:t>
              </a:r>
              <a:endParaRPr lang="en-US" sz="8000" i="1" dirty="0">
                <a:gradFill>
                  <a:gsLst>
                    <a:gs pos="5000">
                      <a:srgbClr val="69060B"/>
                    </a:gs>
                    <a:gs pos="98000">
                      <a:srgbClr val="69060B"/>
                    </a:gs>
                    <a:gs pos="50000">
                      <a:srgbClr val="D70B16"/>
                    </a:gs>
                  </a:gsLst>
                  <a:lin ang="13500000" scaled="1"/>
                </a:gradFill>
                <a:latin typeface="字魂龙吟手书" panose="00000500000000000000" pitchFamily="2" charset="-122"/>
                <a:ea typeface="字魂龙吟手书" panose="00000500000000000000" pitchFamily="2" charset="-122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3BB6F99-806A-D868-1DB1-836835DCD619}"/>
              </a:ext>
            </a:extLst>
          </p:cNvPr>
          <p:cNvGrpSpPr/>
          <p:nvPr/>
        </p:nvGrpSpPr>
        <p:grpSpPr>
          <a:xfrm>
            <a:off x="1660501" y="4830176"/>
            <a:ext cx="3344918" cy="461665"/>
            <a:chOff x="1660501" y="4764863"/>
            <a:chExt cx="3344918" cy="461665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5514B07-15F9-6915-3EE1-8A346345C1E8}"/>
                </a:ext>
              </a:extLst>
            </p:cNvPr>
            <p:cNvSpPr txBox="1"/>
            <p:nvPr/>
          </p:nvSpPr>
          <p:spPr>
            <a:xfrm>
              <a:off x="1660501" y="4764863"/>
              <a:ext cx="1199367" cy="46166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140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导演</a:t>
              </a:r>
              <a:r>
                <a:rPr lang="en-US" altLang="zh-CN" sz="140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 </a:t>
              </a:r>
              <a:r>
                <a:rPr lang="zh-CN" altLang="en-US" sz="2400">
                  <a:gradFill>
                    <a:gsLst>
                      <a:gs pos="5000">
                        <a:srgbClr val="69060B"/>
                      </a:gs>
                      <a:gs pos="98000">
                        <a:srgbClr val="69060B"/>
                      </a:gs>
                      <a:gs pos="50000">
                        <a:srgbClr val="D70B16"/>
                      </a:gs>
                    </a:gsLst>
                    <a:lin ang="13500000" scaled="1"/>
                  </a:gradFill>
                  <a:latin typeface="字魂龙吟手书" panose="00000500000000000000" pitchFamily="2" charset="-122"/>
                  <a:ea typeface="字魂龙吟手书" panose="00000500000000000000" pitchFamily="2" charset="-122"/>
                </a:rPr>
                <a:t>郭帆</a:t>
              </a:r>
              <a:endParaRPr lang="en-US" sz="2400" dirty="0">
                <a:gradFill>
                  <a:gsLst>
                    <a:gs pos="5000">
                      <a:srgbClr val="69060B"/>
                    </a:gs>
                    <a:gs pos="98000">
                      <a:srgbClr val="69060B"/>
                    </a:gs>
                    <a:gs pos="50000">
                      <a:srgbClr val="D70B16"/>
                    </a:gs>
                  </a:gsLst>
                  <a:lin ang="13500000" scaled="1"/>
                </a:gradFill>
                <a:latin typeface="字魂龙吟手书" panose="00000500000000000000" pitchFamily="2" charset="-122"/>
                <a:ea typeface="字魂龙吟手书" panose="00000500000000000000" pitchFamily="2" charset="-122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38C66860-1633-554E-181D-89350725A71F}"/>
                </a:ext>
              </a:extLst>
            </p:cNvPr>
            <p:cNvSpPr txBox="1"/>
            <p:nvPr/>
          </p:nvSpPr>
          <p:spPr>
            <a:xfrm>
              <a:off x="3028596" y="4764863"/>
              <a:ext cx="1976823" cy="46166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监制</a:t>
              </a:r>
              <a:r>
                <a:rPr lang="en-US" altLang="zh-CN" sz="140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/</a:t>
              </a:r>
              <a:r>
                <a:rPr lang="zh-CN" altLang="en-US" sz="140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原著  </a:t>
              </a:r>
              <a:r>
                <a:rPr lang="zh-CN" altLang="en-US" sz="2400">
                  <a:gradFill>
                    <a:gsLst>
                      <a:gs pos="5000">
                        <a:srgbClr val="69060B"/>
                      </a:gs>
                      <a:gs pos="98000">
                        <a:srgbClr val="69060B"/>
                      </a:gs>
                      <a:gs pos="50000">
                        <a:srgbClr val="D70B16"/>
                      </a:gs>
                    </a:gsLst>
                    <a:lin ang="13500000" scaled="1"/>
                  </a:gradFill>
                  <a:latin typeface="字魂龙吟手书" panose="00000500000000000000" pitchFamily="2" charset="-122"/>
                  <a:ea typeface="字魂龙吟手书" panose="00000500000000000000" pitchFamily="2" charset="-122"/>
                </a:rPr>
                <a:t>刘</a:t>
              </a:r>
              <a:r>
                <a:rPr lang="zh-CN" altLang="en-US" sz="2400" dirty="0">
                  <a:gradFill>
                    <a:gsLst>
                      <a:gs pos="5000">
                        <a:srgbClr val="69060B"/>
                      </a:gs>
                      <a:gs pos="98000">
                        <a:srgbClr val="69060B"/>
                      </a:gs>
                      <a:gs pos="50000">
                        <a:srgbClr val="D70B16"/>
                      </a:gs>
                    </a:gsLst>
                    <a:lin ang="13500000" scaled="1"/>
                  </a:gradFill>
                  <a:latin typeface="字魂龙吟手书" panose="00000500000000000000" pitchFamily="2" charset="-122"/>
                  <a:ea typeface="字魂龙吟手书" panose="00000500000000000000" pitchFamily="2" charset="-122"/>
                </a:rPr>
                <a:t>慈欣</a:t>
              </a:r>
              <a:endParaRPr lang="en-US" sz="2400" dirty="0">
                <a:gradFill>
                  <a:gsLst>
                    <a:gs pos="5000">
                      <a:srgbClr val="69060B"/>
                    </a:gs>
                    <a:gs pos="98000">
                      <a:srgbClr val="69060B"/>
                    </a:gs>
                    <a:gs pos="50000">
                      <a:srgbClr val="D70B16"/>
                    </a:gs>
                  </a:gsLst>
                  <a:lin ang="13500000" scaled="1"/>
                </a:gradFill>
                <a:latin typeface="字魂龙吟手书" panose="00000500000000000000" pitchFamily="2" charset="-122"/>
                <a:ea typeface="字魂龙吟手书" panose="00000500000000000000" pitchFamily="2" charset="-122"/>
              </a:endParaRPr>
            </a:p>
          </p:txBody>
        </p:sp>
      </p:grpSp>
      <p:pic>
        <p:nvPicPr>
          <p:cNvPr id="40" name="图片 39" descr="地上穿着球鞋的一双脚&#10;&#10;低可信度描述已自动生成">
            <a:extLst>
              <a:ext uri="{FF2B5EF4-FFF2-40B4-BE49-F238E27FC236}">
                <a16:creationId xmlns:a16="http://schemas.microsoft.com/office/drawing/2014/main" id="{12C56A27-CA26-849C-976C-C0393606BC3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785928" y="0"/>
            <a:ext cx="932543" cy="1237047"/>
          </a:xfrm>
          <a:prstGeom prst="rect">
            <a:avLst/>
          </a:prstGeom>
        </p:spPr>
      </p:pic>
      <p:pic>
        <p:nvPicPr>
          <p:cNvPr id="46" name="图片 45" descr="图片包含 游戏机, 灯光&#10;&#10;描述已自动生成">
            <a:extLst>
              <a:ext uri="{FF2B5EF4-FFF2-40B4-BE49-F238E27FC236}">
                <a16:creationId xmlns:a16="http://schemas.microsoft.com/office/drawing/2014/main" id="{62A33009-A899-BE54-D928-3682C5374D3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Blur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6664"/>
          <a:stretch/>
        </p:blipFill>
        <p:spPr>
          <a:xfrm>
            <a:off x="5736467" y="2456980"/>
            <a:ext cx="5630460" cy="1331401"/>
          </a:xfrm>
          <a:prstGeom prst="rect">
            <a:avLst/>
          </a:prstGeom>
          <a:effectLst>
            <a:softEdge rad="0"/>
          </a:effectLst>
        </p:spPr>
      </p:pic>
      <p:pic>
        <p:nvPicPr>
          <p:cNvPr id="50" name="图片 49" descr="黑暗中的蓝色星球&#10;&#10;描述已自动生成">
            <a:extLst>
              <a:ext uri="{FF2B5EF4-FFF2-40B4-BE49-F238E27FC236}">
                <a16:creationId xmlns:a16="http://schemas.microsoft.com/office/drawing/2014/main" id="{56262993-ACCE-AD74-26C1-A180818EFE9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-50000"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343375">
            <a:off x="-1892816" y="-1787480"/>
            <a:ext cx="3729692" cy="3729692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38" name="文本框 37">
            <a:extLst>
              <a:ext uri="{FF2B5EF4-FFF2-40B4-BE49-F238E27FC236}">
                <a16:creationId xmlns:a16="http://schemas.microsoft.com/office/drawing/2014/main" id="{BF1D1A2C-4124-FE5D-FAA3-8943D1A54610}"/>
              </a:ext>
            </a:extLst>
          </p:cNvPr>
          <p:cNvSpPr txBox="1"/>
          <p:nvPr/>
        </p:nvSpPr>
        <p:spPr>
          <a:xfrm>
            <a:off x="7156318" y="2844158"/>
            <a:ext cx="3493264" cy="636328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i="0" spc="300">
                <a:solidFill>
                  <a:schemeClr val="bg1"/>
                </a:solidFill>
                <a:effectLst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我相信人类的勇气可以跨越时间</a:t>
            </a:r>
            <a:r>
              <a:rPr lang="en-US" altLang="zh-CN" sz="1400" spc="300">
                <a:solidFill>
                  <a:schemeClr val="bg1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 </a:t>
            </a:r>
          </a:p>
          <a:p>
            <a:pPr algn="ctr">
              <a:lnSpc>
                <a:spcPct val="130000"/>
              </a:lnSpc>
            </a:pPr>
            <a:r>
              <a:rPr lang="zh-CN" altLang="en-US" sz="1400" i="0" spc="300">
                <a:solidFill>
                  <a:schemeClr val="bg1"/>
                </a:solidFill>
                <a:effectLst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跨越当下</a:t>
            </a:r>
            <a:r>
              <a:rPr lang="en-US" altLang="zh-CN" sz="1400" spc="300">
                <a:solidFill>
                  <a:schemeClr val="bg1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  </a:t>
            </a:r>
            <a:r>
              <a:rPr lang="zh-CN" altLang="en-US" sz="1400" i="0" spc="300">
                <a:solidFill>
                  <a:schemeClr val="bg1"/>
                </a:solidFill>
                <a:effectLst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跨越未来</a:t>
            </a:r>
            <a:endParaRPr lang="en-US" sz="2400" spc="300" dirty="0">
              <a:solidFill>
                <a:schemeClr val="bg1"/>
              </a:solidFill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pic>
        <p:nvPicPr>
          <p:cNvPr id="53" name="图片 52" descr="黑暗中的灯光&#10;&#10;中度可信度描述已自动生成">
            <a:extLst>
              <a:ext uri="{FF2B5EF4-FFF2-40B4-BE49-F238E27FC236}">
                <a16:creationId xmlns:a16="http://schemas.microsoft.com/office/drawing/2014/main" id="{C6504075-0586-95CA-E0A7-EB0CFC6A7598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8752" y="3772496"/>
            <a:ext cx="472397" cy="453894"/>
          </a:xfrm>
          <a:prstGeom prst="rect">
            <a:avLst/>
          </a:prstGeom>
        </p:spPr>
      </p:pic>
      <p:pic>
        <p:nvPicPr>
          <p:cNvPr id="54" name="图片 53" descr="黑暗中的灯光&#10;&#10;中度可信度描述已自动生成">
            <a:extLst>
              <a:ext uri="{FF2B5EF4-FFF2-40B4-BE49-F238E27FC236}">
                <a16:creationId xmlns:a16="http://schemas.microsoft.com/office/drawing/2014/main" id="{A18676B1-A30D-F0DF-E706-617B7A0FF5F1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3768" y="2189287"/>
            <a:ext cx="255742" cy="245725"/>
          </a:xfrm>
          <a:prstGeom prst="rect">
            <a:avLst/>
          </a:prstGeom>
        </p:spPr>
      </p:pic>
      <p:pic>
        <p:nvPicPr>
          <p:cNvPr id="55" name="图片 54" descr="黑暗中的灯光&#10;&#10;中度可信度描述已自动生成">
            <a:extLst>
              <a:ext uri="{FF2B5EF4-FFF2-40B4-BE49-F238E27FC236}">
                <a16:creationId xmlns:a16="http://schemas.microsoft.com/office/drawing/2014/main" id="{AFB555A4-CC6C-935D-E8F4-33127A9E8107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223" y="3155017"/>
            <a:ext cx="255742" cy="245725"/>
          </a:xfrm>
          <a:prstGeom prst="rect">
            <a:avLst/>
          </a:prstGeom>
        </p:spPr>
      </p:pic>
      <p:pic>
        <p:nvPicPr>
          <p:cNvPr id="56" name="图片 55" descr="黑暗中的灯光&#10;&#10;中度可信度描述已自动生成">
            <a:extLst>
              <a:ext uri="{FF2B5EF4-FFF2-40B4-BE49-F238E27FC236}">
                <a16:creationId xmlns:a16="http://schemas.microsoft.com/office/drawing/2014/main" id="{1D407B48-062D-779D-10B5-B3DD58C6B87E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178" y="2235069"/>
            <a:ext cx="389478" cy="374222"/>
          </a:xfrm>
          <a:prstGeom prst="rect">
            <a:avLst/>
          </a:prstGeom>
        </p:spPr>
      </p:pic>
      <p:pic>
        <p:nvPicPr>
          <p:cNvPr id="57" name="图片 56" descr="黑暗中的灯光&#10;&#10;中度可信度描述已自动生成">
            <a:extLst>
              <a:ext uri="{FF2B5EF4-FFF2-40B4-BE49-F238E27FC236}">
                <a16:creationId xmlns:a16="http://schemas.microsoft.com/office/drawing/2014/main" id="{345E9B47-157A-986F-BE08-B687AD4F4236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917" y="3923970"/>
            <a:ext cx="189564" cy="182139"/>
          </a:xfrm>
          <a:prstGeom prst="rect">
            <a:avLst/>
          </a:prstGeom>
        </p:spPr>
      </p:pic>
      <p:pic>
        <p:nvPicPr>
          <p:cNvPr id="58" name="图片 57" descr="黑暗中的灯光&#10;&#10;中度可信度描述已自动生成">
            <a:extLst>
              <a:ext uri="{FF2B5EF4-FFF2-40B4-BE49-F238E27FC236}">
                <a16:creationId xmlns:a16="http://schemas.microsoft.com/office/drawing/2014/main" id="{F2E23B04-5C0F-7E40-BF2C-838D16A9931E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877" y="2967318"/>
            <a:ext cx="189564" cy="182139"/>
          </a:xfrm>
          <a:prstGeom prst="rect">
            <a:avLst/>
          </a:prstGeom>
        </p:spPr>
      </p:pic>
      <p:pic>
        <p:nvPicPr>
          <p:cNvPr id="59" name="图片 58" descr="黑暗中的灯光&#10;&#10;中度可信度描述已自动生成">
            <a:extLst>
              <a:ext uri="{FF2B5EF4-FFF2-40B4-BE49-F238E27FC236}">
                <a16:creationId xmlns:a16="http://schemas.microsoft.com/office/drawing/2014/main" id="{D9AF6B19-43E4-F092-27C2-DA470288214D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485" y="4227070"/>
            <a:ext cx="472397" cy="453894"/>
          </a:xfrm>
          <a:prstGeom prst="rect">
            <a:avLst/>
          </a:prstGeom>
        </p:spPr>
      </p:pic>
      <p:pic>
        <p:nvPicPr>
          <p:cNvPr id="60" name="图片 59" descr="黑暗中的灯光&#10;&#10;中度可信度描述已自动生成">
            <a:extLst>
              <a:ext uri="{FF2B5EF4-FFF2-40B4-BE49-F238E27FC236}">
                <a16:creationId xmlns:a16="http://schemas.microsoft.com/office/drawing/2014/main" id="{4FC7F4E2-5DD0-910B-2ABA-3F3F71A69245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6073" y="5909820"/>
            <a:ext cx="268427" cy="257913"/>
          </a:xfrm>
          <a:prstGeom prst="rect">
            <a:avLst/>
          </a:prstGeom>
        </p:spPr>
      </p:pic>
      <p:pic>
        <p:nvPicPr>
          <p:cNvPr id="61" name="图片 60" descr="黑暗中的灯光&#10;&#10;中度可信度描述已自动生成">
            <a:extLst>
              <a:ext uri="{FF2B5EF4-FFF2-40B4-BE49-F238E27FC236}">
                <a16:creationId xmlns:a16="http://schemas.microsoft.com/office/drawing/2014/main" id="{A0469ACC-FED9-3A4A-479B-2EA7A33344FA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5640" y="5672144"/>
            <a:ext cx="472428" cy="453923"/>
          </a:xfrm>
          <a:prstGeom prst="rect">
            <a:avLst/>
          </a:prstGeom>
        </p:spPr>
      </p:pic>
      <p:pic>
        <p:nvPicPr>
          <p:cNvPr id="62" name="图片 61" descr="黑暗中的灯光&#10;&#10;中度可信度描述已自动生成">
            <a:extLst>
              <a:ext uri="{FF2B5EF4-FFF2-40B4-BE49-F238E27FC236}">
                <a16:creationId xmlns:a16="http://schemas.microsoft.com/office/drawing/2014/main" id="{0033E6ED-D7DF-AB8C-FC20-C97D59888053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3018" y="6172384"/>
            <a:ext cx="268427" cy="257913"/>
          </a:xfrm>
          <a:prstGeom prst="rect">
            <a:avLst/>
          </a:prstGeom>
        </p:spPr>
      </p:pic>
      <p:pic>
        <p:nvPicPr>
          <p:cNvPr id="1032" name="图片 1031" descr="黑暗中的灯光&#10;&#10;中度可信度描述已自动生成">
            <a:extLst>
              <a:ext uri="{FF2B5EF4-FFF2-40B4-BE49-F238E27FC236}">
                <a16:creationId xmlns:a16="http://schemas.microsoft.com/office/drawing/2014/main" id="{2223BCB4-0C2D-B51F-EB6E-47F3FAB04F98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9764" y="4635280"/>
            <a:ext cx="268427" cy="257913"/>
          </a:xfrm>
          <a:prstGeom prst="rect">
            <a:avLst/>
          </a:prstGeom>
        </p:spPr>
      </p:pic>
      <p:pic>
        <p:nvPicPr>
          <p:cNvPr id="1033" name="图片 1032" descr="黑暗中的灯光&#10;&#10;中度可信度描述已自动生成">
            <a:extLst>
              <a:ext uri="{FF2B5EF4-FFF2-40B4-BE49-F238E27FC236}">
                <a16:creationId xmlns:a16="http://schemas.microsoft.com/office/drawing/2014/main" id="{E070B1F3-0A7C-EA4D-CF54-F73049E86CAB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74474" y="5106857"/>
            <a:ext cx="268427" cy="257913"/>
          </a:xfrm>
          <a:prstGeom prst="rect">
            <a:avLst/>
          </a:prstGeom>
        </p:spPr>
      </p:pic>
      <p:pic>
        <p:nvPicPr>
          <p:cNvPr id="1035" name="图片 1034" descr="黑暗中的灯光&#10;&#10;中度可信度描述已自动生成">
            <a:extLst>
              <a:ext uri="{FF2B5EF4-FFF2-40B4-BE49-F238E27FC236}">
                <a16:creationId xmlns:a16="http://schemas.microsoft.com/office/drawing/2014/main" id="{3CF4628F-60ED-E37E-6BE8-EFA0604E9A57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51697" y="298845"/>
            <a:ext cx="306553" cy="294545"/>
          </a:xfrm>
          <a:prstGeom prst="rect">
            <a:avLst/>
          </a:prstGeom>
        </p:spPr>
      </p:pic>
      <p:pic>
        <p:nvPicPr>
          <p:cNvPr id="1037" name="图片 1036" descr="黑暗中的灯光&#10;&#10;中度可信度描述已自动生成">
            <a:extLst>
              <a:ext uri="{FF2B5EF4-FFF2-40B4-BE49-F238E27FC236}">
                <a16:creationId xmlns:a16="http://schemas.microsoft.com/office/drawing/2014/main" id="{337F5273-6DB9-76C2-9C63-DD211B039E67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3698" y="4939148"/>
            <a:ext cx="268427" cy="257913"/>
          </a:xfrm>
          <a:prstGeom prst="rect">
            <a:avLst/>
          </a:prstGeom>
        </p:spPr>
      </p:pic>
      <p:pic>
        <p:nvPicPr>
          <p:cNvPr id="1038" name="图片 1037" descr="黑暗中的灯光&#10;&#10;中度可信度描述已自动生成">
            <a:extLst>
              <a:ext uri="{FF2B5EF4-FFF2-40B4-BE49-F238E27FC236}">
                <a16:creationId xmlns:a16="http://schemas.microsoft.com/office/drawing/2014/main" id="{FD924164-C0B7-5D82-2D56-9C2727C33A2B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34952" y="5420237"/>
            <a:ext cx="472428" cy="453923"/>
          </a:xfrm>
          <a:prstGeom prst="rect">
            <a:avLst/>
          </a:prstGeom>
        </p:spPr>
      </p:pic>
      <p:pic>
        <p:nvPicPr>
          <p:cNvPr id="1039" name="图片 1038" descr="黑暗中的灯光&#10;&#10;中度可信度描述已自动生成">
            <a:extLst>
              <a:ext uri="{FF2B5EF4-FFF2-40B4-BE49-F238E27FC236}">
                <a16:creationId xmlns:a16="http://schemas.microsoft.com/office/drawing/2014/main" id="{BBEB05C8-6688-B918-DB96-04549CBCA626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74469" y="4922913"/>
            <a:ext cx="268427" cy="257913"/>
          </a:xfrm>
          <a:prstGeom prst="rect">
            <a:avLst/>
          </a:prstGeom>
        </p:spPr>
      </p:pic>
      <p:pic>
        <p:nvPicPr>
          <p:cNvPr id="1040" name="图片 1039" descr="黑暗中的灯光&#10;&#10;中度可信度描述已自动生成">
            <a:extLst>
              <a:ext uri="{FF2B5EF4-FFF2-40B4-BE49-F238E27FC236}">
                <a16:creationId xmlns:a16="http://schemas.microsoft.com/office/drawing/2014/main" id="{C9303B0D-DF15-290B-3CC9-7101034E7057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3161" y="6167733"/>
            <a:ext cx="472428" cy="453923"/>
          </a:xfrm>
          <a:prstGeom prst="rect">
            <a:avLst/>
          </a:prstGeom>
        </p:spPr>
      </p:pic>
      <p:pic>
        <p:nvPicPr>
          <p:cNvPr id="1041" name="图片 1040" descr="黑暗中的灯光&#10;&#10;中度可信度描述已自动生成">
            <a:extLst>
              <a:ext uri="{FF2B5EF4-FFF2-40B4-BE49-F238E27FC236}">
                <a16:creationId xmlns:a16="http://schemas.microsoft.com/office/drawing/2014/main" id="{1BF23BA7-D2A9-3A89-E5A8-8AF335CC50EC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94130" y="6172384"/>
            <a:ext cx="268427" cy="257913"/>
          </a:xfrm>
          <a:prstGeom prst="rect">
            <a:avLst/>
          </a:prstGeom>
        </p:spPr>
      </p:pic>
      <p:pic>
        <p:nvPicPr>
          <p:cNvPr id="1042" name="图片 1041" descr="黑暗中的灯光&#10;&#10;中度可信度描述已自动生成">
            <a:extLst>
              <a:ext uri="{FF2B5EF4-FFF2-40B4-BE49-F238E27FC236}">
                <a16:creationId xmlns:a16="http://schemas.microsoft.com/office/drawing/2014/main" id="{CCF7FC24-8568-8372-F49E-3FC98772B79B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11624" y="2072120"/>
            <a:ext cx="472428" cy="453923"/>
          </a:xfrm>
          <a:prstGeom prst="rect">
            <a:avLst/>
          </a:prstGeom>
        </p:spPr>
      </p:pic>
      <p:pic>
        <p:nvPicPr>
          <p:cNvPr id="1043" name="图片 1042" descr="黑暗中的灯光&#10;&#10;中度可信度描述已自动生成">
            <a:extLst>
              <a:ext uri="{FF2B5EF4-FFF2-40B4-BE49-F238E27FC236}">
                <a16:creationId xmlns:a16="http://schemas.microsoft.com/office/drawing/2014/main" id="{B4144A16-0B6B-BB8F-4342-3F57CAA728B3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38148" y="1187656"/>
            <a:ext cx="268427" cy="257913"/>
          </a:xfrm>
          <a:prstGeom prst="rect">
            <a:avLst/>
          </a:prstGeom>
        </p:spPr>
      </p:pic>
      <p:pic>
        <p:nvPicPr>
          <p:cNvPr id="1044" name="图片 1043" descr="黑暗中的灯光&#10;&#10;中度可信度描述已自动生成">
            <a:extLst>
              <a:ext uri="{FF2B5EF4-FFF2-40B4-BE49-F238E27FC236}">
                <a16:creationId xmlns:a16="http://schemas.microsoft.com/office/drawing/2014/main" id="{7BFB6AF5-A92A-1823-AF30-91A80D5F9202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1716" y="752768"/>
            <a:ext cx="472428" cy="453923"/>
          </a:xfrm>
          <a:prstGeom prst="rect">
            <a:avLst/>
          </a:prstGeom>
        </p:spPr>
      </p:pic>
      <p:grpSp>
        <p:nvGrpSpPr>
          <p:cNvPr id="1068" name="组合 1067">
            <a:extLst>
              <a:ext uri="{FF2B5EF4-FFF2-40B4-BE49-F238E27FC236}">
                <a16:creationId xmlns:a16="http://schemas.microsoft.com/office/drawing/2014/main" id="{8CEA46FF-26D0-FA22-1E8A-23918BA4B50E}"/>
              </a:ext>
            </a:extLst>
          </p:cNvPr>
          <p:cNvGrpSpPr/>
          <p:nvPr/>
        </p:nvGrpSpPr>
        <p:grpSpPr>
          <a:xfrm>
            <a:off x="2006526" y="4987919"/>
            <a:ext cx="2793517" cy="1772482"/>
            <a:chOff x="2735132" y="5155404"/>
            <a:chExt cx="2793517" cy="1772482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CFF42380-464E-8F05-5D48-44D5FA54BBDB}"/>
                </a:ext>
              </a:extLst>
            </p:cNvPr>
            <p:cNvGrpSpPr/>
            <p:nvPr/>
          </p:nvGrpSpPr>
          <p:grpSpPr>
            <a:xfrm>
              <a:off x="2735132" y="5155404"/>
              <a:ext cx="2793517" cy="1772482"/>
              <a:chOff x="1790718" y="4828522"/>
              <a:chExt cx="3005068" cy="1906710"/>
            </a:xfrm>
          </p:grpSpPr>
          <p:pic>
            <p:nvPicPr>
              <p:cNvPr id="42" name="图片 41" descr="图片包含 游戏机, 灯光&#10;&#10;描述已自动生成">
                <a:extLst>
                  <a:ext uri="{FF2B5EF4-FFF2-40B4-BE49-F238E27FC236}">
                    <a16:creationId xmlns:a16="http://schemas.microsoft.com/office/drawing/2014/main" id="{F03FCB93-5989-5188-DAE7-A844A8712EB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8" cstate="screen">
                <a:extLst>
                  <a:ext uri="{BEBA8EAE-BF5A-486C-A8C5-ECC9F3942E4B}">
                    <a14:imgProps xmlns:a14="http://schemas.microsoft.com/office/drawing/2010/main">
                      <a14:imgLayer r:embed="rId19">
                        <a14:imgEffect>
                          <a14:artisticBlur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790718" y="4828522"/>
                <a:ext cx="3005068" cy="1906710"/>
              </a:xfrm>
              <a:prstGeom prst="rect">
                <a:avLst/>
              </a:prstGeom>
              <a:effectLst>
                <a:softEdge rad="596900"/>
              </a:effectLst>
            </p:spPr>
          </p:pic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id="{F2A5D896-2743-7C63-9B75-C5E089893198}"/>
                  </a:ext>
                </a:extLst>
              </p:cNvPr>
              <p:cNvGrpSpPr/>
              <p:nvPr/>
            </p:nvGrpSpPr>
            <p:grpSpPr>
              <a:xfrm>
                <a:off x="2115783" y="5553755"/>
                <a:ext cx="438246" cy="413107"/>
                <a:chOff x="1644547" y="4859519"/>
                <a:chExt cx="438246" cy="413107"/>
              </a:xfrm>
            </p:grpSpPr>
            <p:pic>
              <p:nvPicPr>
                <p:cNvPr id="26" name="图片 25" descr="黑暗中的蓝色星球&#10;&#10;描述已自动生成">
                  <a:extLst>
                    <a:ext uri="{FF2B5EF4-FFF2-40B4-BE49-F238E27FC236}">
                      <a16:creationId xmlns:a16="http://schemas.microsoft.com/office/drawing/2014/main" id="{B7949E4E-296E-7270-7F7B-4DF0923A823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0" cstate="screen">
                  <a:extLst>
                    <a:ext uri="{BEBA8EAE-BF5A-486C-A8C5-ECC9F3942E4B}">
                      <a14:imgProps xmlns:a14="http://schemas.microsoft.com/office/drawing/2010/main">
                        <a14:imgLayer r:embed="rId21">
                          <a14:imgEffect>
                            <a14:saturation sat="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44547" y="4977908"/>
                  <a:ext cx="294718" cy="294718"/>
                </a:xfrm>
                <a:prstGeom prst="rect">
                  <a:avLst/>
                </a:prstGeom>
              </p:spPr>
            </p:pic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B8A9F039-0977-AA77-F883-F3ADE7E20056}"/>
                    </a:ext>
                  </a:extLst>
                </p:cNvPr>
                <p:cNvSpPr/>
                <p:nvPr/>
              </p:nvSpPr>
              <p:spPr>
                <a:xfrm rot="14086409">
                  <a:off x="1738331" y="4891367"/>
                  <a:ext cx="376310" cy="312614"/>
                </a:xfrm>
                <a:custGeom>
                  <a:avLst/>
                  <a:gdLst>
                    <a:gd name="connsiteX0" fmla="*/ 122529 w 149914"/>
                    <a:gd name="connsiteY0" fmla="*/ 90488 h 231966"/>
                    <a:gd name="connsiteX1" fmla="*/ 103479 w 149914"/>
                    <a:gd name="connsiteY1" fmla="*/ 88107 h 231966"/>
                    <a:gd name="connsiteX2" fmla="*/ 97526 w 149914"/>
                    <a:gd name="connsiteY2" fmla="*/ 86916 h 231966"/>
                    <a:gd name="connsiteX3" fmla="*/ 89192 w 149914"/>
                    <a:gd name="connsiteY3" fmla="*/ 82153 h 231966"/>
                    <a:gd name="connsiteX4" fmla="*/ 86811 w 149914"/>
                    <a:gd name="connsiteY4" fmla="*/ 78582 h 231966"/>
                    <a:gd name="connsiteX5" fmla="*/ 82048 w 149914"/>
                    <a:gd name="connsiteY5" fmla="*/ 70247 h 231966"/>
                    <a:gd name="connsiteX6" fmla="*/ 77286 w 149914"/>
                    <a:gd name="connsiteY6" fmla="*/ 64294 h 231966"/>
                    <a:gd name="connsiteX7" fmla="*/ 74904 w 149914"/>
                    <a:gd name="connsiteY7" fmla="*/ 60722 h 231966"/>
                    <a:gd name="connsiteX8" fmla="*/ 68951 w 149914"/>
                    <a:gd name="connsiteY8" fmla="*/ 55960 h 231966"/>
                    <a:gd name="connsiteX9" fmla="*/ 62998 w 149914"/>
                    <a:gd name="connsiteY9" fmla="*/ 44053 h 231966"/>
                    <a:gd name="connsiteX10" fmla="*/ 51092 w 149914"/>
                    <a:gd name="connsiteY10" fmla="*/ 25003 h 231966"/>
                    <a:gd name="connsiteX11" fmla="*/ 47520 w 149914"/>
                    <a:gd name="connsiteY11" fmla="*/ 22622 h 231966"/>
                    <a:gd name="connsiteX12" fmla="*/ 43948 w 149914"/>
                    <a:gd name="connsiteY12" fmla="*/ 17860 h 231966"/>
                    <a:gd name="connsiteX13" fmla="*/ 33232 w 149914"/>
                    <a:gd name="connsiteY13" fmla="*/ 13097 h 231966"/>
                    <a:gd name="connsiteX14" fmla="*/ 28470 w 149914"/>
                    <a:gd name="connsiteY14" fmla="*/ 9525 h 231966"/>
                    <a:gd name="connsiteX15" fmla="*/ 18945 w 149914"/>
                    <a:gd name="connsiteY15" fmla="*/ 7144 h 231966"/>
                    <a:gd name="connsiteX16" fmla="*/ 15373 w 149914"/>
                    <a:gd name="connsiteY16" fmla="*/ 5953 h 231966"/>
                    <a:gd name="connsiteX17" fmla="*/ 11801 w 149914"/>
                    <a:gd name="connsiteY17" fmla="*/ 3572 h 231966"/>
                    <a:gd name="connsiteX18" fmla="*/ 1086 w 149914"/>
                    <a:gd name="connsiteY18" fmla="*/ 0 h 231966"/>
                    <a:gd name="connsiteX19" fmla="*/ 5848 w 149914"/>
                    <a:gd name="connsiteY19" fmla="*/ 23813 h 231966"/>
                    <a:gd name="connsiteX20" fmla="*/ 7039 w 149914"/>
                    <a:gd name="connsiteY20" fmla="*/ 29766 h 231966"/>
                    <a:gd name="connsiteX21" fmla="*/ 11801 w 149914"/>
                    <a:gd name="connsiteY21" fmla="*/ 39291 h 231966"/>
                    <a:gd name="connsiteX22" fmla="*/ 16564 w 149914"/>
                    <a:gd name="connsiteY22" fmla="*/ 48816 h 231966"/>
                    <a:gd name="connsiteX23" fmla="*/ 18945 w 149914"/>
                    <a:gd name="connsiteY23" fmla="*/ 63103 h 231966"/>
                    <a:gd name="connsiteX24" fmla="*/ 21326 w 149914"/>
                    <a:gd name="connsiteY24" fmla="*/ 71438 h 231966"/>
                    <a:gd name="connsiteX25" fmla="*/ 27279 w 149914"/>
                    <a:gd name="connsiteY25" fmla="*/ 90488 h 231966"/>
                    <a:gd name="connsiteX26" fmla="*/ 30851 w 149914"/>
                    <a:gd name="connsiteY26" fmla="*/ 107157 h 231966"/>
                    <a:gd name="connsiteX27" fmla="*/ 32042 w 149914"/>
                    <a:gd name="connsiteY27" fmla="*/ 120253 h 231966"/>
                    <a:gd name="connsiteX28" fmla="*/ 34423 w 149914"/>
                    <a:gd name="connsiteY28" fmla="*/ 128588 h 231966"/>
                    <a:gd name="connsiteX29" fmla="*/ 35614 w 149914"/>
                    <a:gd name="connsiteY29" fmla="*/ 148828 h 231966"/>
                    <a:gd name="connsiteX30" fmla="*/ 32042 w 149914"/>
                    <a:gd name="connsiteY30" fmla="*/ 177403 h 231966"/>
                    <a:gd name="connsiteX31" fmla="*/ 24898 w 149914"/>
                    <a:gd name="connsiteY31" fmla="*/ 184547 h 231966"/>
                    <a:gd name="connsiteX32" fmla="*/ 16564 w 149914"/>
                    <a:gd name="connsiteY32" fmla="*/ 194072 h 231966"/>
                    <a:gd name="connsiteX33" fmla="*/ 4657 w 149914"/>
                    <a:gd name="connsiteY33" fmla="*/ 202407 h 231966"/>
                    <a:gd name="connsiteX34" fmla="*/ 3467 w 149914"/>
                    <a:gd name="connsiteY34" fmla="*/ 230982 h 231966"/>
                    <a:gd name="connsiteX35" fmla="*/ 20136 w 149914"/>
                    <a:gd name="connsiteY35" fmla="*/ 227410 h 231966"/>
                    <a:gd name="connsiteX36" fmla="*/ 32042 w 149914"/>
                    <a:gd name="connsiteY36" fmla="*/ 211932 h 231966"/>
                    <a:gd name="connsiteX37" fmla="*/ 37995 w 149914"/>
                    <a:gd name="connsiteY37" fmla="*/ 194072 h 231966"/>
                    <a:gd name="connsiteX38" fmla="*/ 40376 w 149914"/>
                    <a:gd name="connsiteY38" fmla="*/ 185738 h 231966"/>
                    <a:gd name="connsiteX39" fmla="*/ 46329 w 149914"/>
                    <a:gd name="connsiteY39" fmla="*/ 173832 h 231966"/>
                    <a:gd name="connsiteX40" fmla="*/ 48711 w 149914"/>
                    <a:gd name="connsiteY40" fmla="*/ 167878 h 231966"/>
                    <a:gd name="connsiteX41" fmla="*/ 52282 w 149914"/>
                    <a:gd name="connsiteY41" fmla="*/ 161925 h 231966"/>
                    <a:gd name="connsiteX42" fmla="*/ 60617 w 149914"/>
                    <a:gd name="connsiteY42" fmla="*/ 147638 h 231966"/>
                    <a:gd name="connsiteX43" fmla="*/ 74904 w 149914"/>
                    <a:gd name="connsiteY43" fmla="*/ 139303 h 231966"/>
                    <a:gd name="connsiteX44" fmla="*/ 98717 w 149914"/>
                    <a:gd name="connsiteY44" fmla="*/ 129778 h 231966"/>
                    <a:gd name="connsiteX45" fmla="*/ 118957 w 149914"/>
                    <a:gd name="connsiteY45" fmla="*/ 128588 h 231966"/>
                    <a:gd name="connsiteX46" fmla="*/ 135626 w 149914"/>
                    <a:gd name="connsiteY46" fmla="*/ 125016 h 231966"/>
                    <a:gd name="connsiteX47" fmla="*/ 140389 w 149914"/>
                    <a:gd name="connsiteY47" fmla="*/ 121444 h 231966"/>
                    <a:gd name="connsiteX48" fmla="*/ 149914 w 149914"/>
                    <a:gd name="connsiteY48" fmla="*/ 115491 h 231966"/>
                    <a:gd name="connsiteX49" fmla="*/ 146342 w 149914"/>
                    <a:gd name="connsiteY49" fmla="*/ 105966 h 231966"/>
                    <a:gd name="connsiteX50" fmla="*/ 122529 w 149914"/>
                    <a:gd name="connsiteY50" fmla="*/ 90488 h 231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</a:cxnLst>
                  <a:rect l="l" t="t" r="r" b="b"/>
                  <a:pathLst>
                    <a:path w="149914" h="231966">
                      <a:moveTo>
                        <a:pt x="122529" y="90488"/>
                      </a:moveTo>
                      <a:cubicBezTo>
                        <a:pt x="115385" y="87511"/>
                        <a:pt x="109814" y="89012"/>
                        <a:pt x="103479" y="88107"/>
                      </a:cubicBezTo>
                      <a:cubicBezTo>
                        <a:pt x="101476" y="87821"/>
                        <a:pt x="99394" y="87694"/>
                        <a:pt x="97526" y="86916"/>
                      </a:cubicBezTo>
                      <a:cubicBezTo>
                        <a:pt x="94573" y="85685"/>
                        <a:pt x="91970" y="83741"/>
                        <a:pt x="89192" y="82153"/>
                      </a:cubicBezTo>
                      <a:cubicBezTo>
                        <a:pt x="88398" y="80963"/>
                        <a:pt x="87547" y="79809"/>
                        <a:pt x="86811" y="78582"/>
                      </a:cubicBezTo>
                      <a:cubicBezTo>
                        <a:pt x="85165" y="75838"/>
                        <a:pt x="83823" y="72910"/>
                        <a:pt x="82048" y="70247"/>
                      </a:cubicBezTo>
                      <a:cubicBezTo>
                        <a:pt x="80638" y="68133"/>
                        <a:pt x="78811" y="66327"/>
                        <a:pt x="77286" y="64294"/>
                      </a:cubicBezTo>
                      <a:cubicBezTo>
                        <a:pt x="76427" y="63149"/>
                        <a:pt x="75916" y="61734"/>
                        <a:pt x="74904" y="60722"/>
                      </a:cubicBezTo>
                      <a:cubicBezTo>
                        <a:pt x="73107" y="58925"/>
                        <a:pt x="70935" y="57547"/>
                        <a:pt x="68951" y="55960"/>
                      </a:cubicBezTo>
                      <a:lnTo>
                        <a:pt x="62998" y="44053"/>
                      </a:lnTo>
                      <a:cubicBezTo>
                        <a:pt x="59655" y="37367"/>
                        <a:pt x="56473" y="30384"/>
                        <a:pt x="51092" y="25003"/>
                      </a:cubicBezTo>
                      <a:cubicBezTo>
                        <a:pt x="50080" y="23991"/>
                        <a:pt x="48532" y="23634"/>
                        <a:pt x="47520" y="22622"/>
                      </a:cubicBezTo>
                      <a:cubicBezTo>
                        <a:pt x="46117" y="21219"/>
                        <a:pt x="45599" y="18961"/>
                        <a:pt x="43948" y="17860"/>
                      </a:cubicBezTo>
                      <a:cubicBezTo>
                        <a:pt x="40696" y="15692"/>
                        <a:pt x="36674" y="14950"/>
                        <a:pt x="33232" y="13097"/>
                      </a:cubicBezTo>
                      <a:cubicBezTo>
                        <a:pt x="31485" y="12156"/>
                        <a:pt x="30302" y="10288"/>
                        <a:pt x="28470" y="9525"/>
                      </a:cubicBezTo>
                      <a:cubicBezTo>
                        <a:pt x="25449" y="8266"/>
                        <a:pt x="22050" y="8179"/>
                        <a:pt x="18945" y="7144"/>
                      </a:cubicBezTo>
                      <a:cubicBezTo>
                        <a:pt x="17754" y="6747"/>
                        <a:pt x="16496" y="6514"/>
                        <a:pt x="15373" y="5953"/>
                      </a:cubicBezTo>
                      <a:cubicBezTo>
                        <a:pt x="14093" y="5313"/>
                        <a:pt x="13122" y="4122"/>
                        <a:pt x="11801" y="3572"/>
                      </a:cubicBezTo>
                      <a:cubicBezTo>
                        <a:pt x="8326" y="2124"/>
                        <a:pt x="1086" y="0"/>
                        <a:pt x="1086" y="0"/>
                      </a:cubicBezTo>
                      <a:cubicBezTo>
                        <a:pt x="3014" y="17363"/>
                        <a:pt x="1030" y="4542"/>
                        <a:pt x="5848" y="23813"/>
                      </a:cubicBezTo>
                      <a:cubicBezTo>
                        <a:pt x="6339" y="25776"/>
                        <a:pt x="6313" y="27877"/>
                        <a:pt x="7039" y="29766"/>
                      </a:cubicBezTo>
                      <a:cubicBezTo>
                        <a:pt x="8313" y="33079"/>
                        <a:pt x="10483" y="35995"/>
                        <a:pt x="11801" y="39291"/>
                      </a:cubicBezTo>
                      <a:cubicBezTo>
                        <a:pt x="14713" y="46573"/>
                        <a:pt x="12996" y="43466"/>
                        <a:pt x="16564" y="48816"/>
                      </a:cubicBezTo>
                      <a:cubicBezTo>
                        <a:pt x="17358" y="53578"/>
                        <a:pt x="17619" y="58461"/>
                        <a:pt x="18945" y="63103"/>
                      </a:cubicBezTo>
                      <a:cubicBezTo>
                        <a:pt x="19739" y="65881"/>
                        <a:pt x="20464" y="68680"/>
                        <a:pt x="21326" y="71438"/>
                      </a:cubicBezTo>
                      <a:cubicBezTo>
                        <a:pt x="23598" y="78708"/>
                        <a:pt x="25563" y="83281"/>
                        <a:pt x="27279" y="90488"/>
                      </a:cubicBezTo>
                      <a:cubicBezTo>
                        <a:pt x="28595" y="96016"/>
                        <a:pt x="29660" y="101601"/>
                        <a:pt x="30851" y="107157"/>
                      </a:cubicBezTo>
                      <a:cubicBezTo>
                        <a:pt x="31248" y="111522"/>
                        <a:pt x="31321" y="115929"/>
                        <a:pt x="32042" y="120253"/>
                      </a:cubicBezTo>
                      <a:cubicBezTo>
                        <a:pt x="32517" y="123103"/>
                        <a:pt x="34065" y="125721"/>
                        <a:pt x="34423" y="128588"/>
                      </a:cubicBezTo>
                      <a:cubicBezTo>
                        <a:pt x="35261" y="135294"/>
                        <a:pt x="35217" y="142081"/>
                        <a:pt x="35614" y="148828"/>
                      </a:cubicBezTo>
                      <a:cubicBezTo>
                        <a:pt x="34423" y="158353"/>
                        <a:pt x="34800" y="168209"/>
                        <a:pt x="32042" y="177403"/>
                      </a:cubicBezTo>
                      <a:cubicBezTo>
                        <a:pt x="31074" y="180629"/>
                        <a:pt x="27116" y="182012"/>
                        <a:pt x="24898" y="184547"/>
                      </a:cubicBezTo>
                      <a:cubicBezTo>
                        <a:pt x="22120" y="187722"/>
                        <a:pt x="19547" y="191089"/>
                        <a:pt x="16564" y="194072"/>
                      </a:cubicBezTo>
                      <a:cubicBezTo>
                        <a:pt x="12682" y="197954"/>
                        <a:pt x="9258" y="199647"/>
                        <a:pt x="4657" y="202407"/>
                      </a:cubicBezTo>
                      <a:cubicBezTo>
                        <a:pt x="2912" y="208226"/>
                        <a:pt x="-4157" y="225740"/>
                        <a:pt x="3467" y="230982"/>
                      </a:cubicBezTo>
                      <a:cubicBezTo>
                        <a:pt x="8150" y="234201"/>
                        <a:pt x="14580" y="228601"/>
                        <a:pt x="20136" y="227410"/>
                      </a:cubicBezTo>
                      <a:cubicBezTo>
                        <a:pt x="26285" y="221261"/>
                        <a:pt x="28703" y="220095"/>
                        <a:pt x="32042" y="211932"/>
                      </a:cubicBezTo>
                      <a:cubicBezTo>
                        <a:pt x="34418" y="206124"/>
                        <a:pt x="36271" y="200106"/>
                        <a:pt x="37995" y="194072"/>
                      </a:cubicBezTo>
                      <a:cubicBezTo>
                        <a:pt x="38789" y="191294"/>
                        <a:pt x="39276" y="188410"/>
                        <a:pt x="40376" y="185738"/>
                      </a:cubicBezTo>
                      <a:cubicBezTo>
                        <a:pt x="42065" y="181635"/>
                        <a:pt x="44453" y="177853"/>
                        <a:pt x="46329" y="173832"/>
                      </a:cubicBezTo>
                      <a:cubicBezTo>
                        <a:pt x="47233" y="171895"/>
                        <a:pt x="47755" y="169790"/>
                        <a:pt x="48711" y="167878"/>
                      </a:cubicBezTo>
                      <a:cubicBezTo>
                        <a:pt x="49746" y="165808"/>
                        <a:pt x="51247" y="163995"/>
                        <a:pt x="52282" y="161925"/>
                      </a:cubicBezTo>
                      <a:cubicBezTo>
                        <a:pt x="56401" y="153686"/>
                        <a:pt x="54348" y="153907"/>
                        <a:pt x="60617" y="147638"/>
                      </a:cubicBezTo>
                      <a:cubicBezTo>
                        <a:pt x="69117" y="139139"/>
                        <a:pt x="65284" y="143426"/>
                        <a:pt x="74904" y="139303"/>
                      </a:cubicBezTo>
                      <a:cubicBezTo>
                        <a:pt x="82355" y="136109"/>
                        <a:pt x="90346" y="130270"/>
                        <a:pt x="98717" y="129778"/>
                      </a:cubicBezTo>
                      <a:lnTo>
                        <a:pt x="118957" y="128588"/>
                      </a:lnTo>
                      <a:cubicBezTo>
                        <a:pt x="124513" y="127397"/>
                        <a:pt x="130235" y="126813"/>
                        <a:pt x="135626" y="125016"/>
                      </a:cubicBezTo>
                      <a:cubicBezTo>
                        <a:pt x="137509" y="124388"/>
                        <a:pt x="138738" y="122545"/>
                        <a:pt x="140389" y="121444"/>
                      </a:cubicBezTo>
                      <a:cubicBezTo>
                        <a:pt x="143504" y="119367"/>
                        <a:pt x="146739" y="117475"/>
                        <a:pt x="149914" y="115491"/>
                      </a:cubicBezTo>
                      <a:cubicBezTo>
                        <a:pt x="147553" y="110769"/>
                        <a:pt x="147269" y="111063"/>
                        <a:pt x="146342" y="105966"/>
                      </a:cubicBezTo>
                      <a:cubicBezTo>
                        <a:pt x="144649" y="96653"/>
                        <a:pt x="129673" y="93465"/>
                        <a:pt x="122529" y="9048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>
                  <a:softEdge rad="3175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045" name="组合 1044">
              <a:extLst>
                <a:ext uri="{FF2B5EF4-FFF2-40B4-BE49-F238E27FC236}">
                  <a16:creationId xmlns:a16="http://schemas.microsoft.com/office/drawing/2014/main" id="{E2BD6DA9-94F4-108D-527B-0E89ABF96835}"/>
                </a:ext>
              </a:extLst>
            </p:cNvPr>
            <p:cNvGrpSpPr/>
            <p:nvPr/>
          </p:nvGrpSpPr>
          <p:grpSpPr>
            <a:xfrm>
              <a:off x="2735132" y="5155404"/>
              <a:ext cx="2793517" cy="1772482"/>
              <a:chOff x="1790718" y="4828522"/>
              <a:chExt cx="3005068" cy="1906710"/>
            </a:xfrm>
          </p:grpSpPr>
          <p:pic>
            <p:nvPicPr>
              <p:cNvPr id="1046" name="图片 1045" descr="图片包含 游戏机, 灯光&#10;&#10;描述已自动生成">
                <a:extLst>
                  <a:ext uri="{FF2B5EF4-FFF2-40B4-BE49-F238E27FC236}">
                    <a16:creationId xmlns:a16="http://schemas.microsoft.com/office/drawing/2014/main" id="{D4F0DF11-A60A-3DEA-2707-115FDB0296B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8" cstate="screen">
                <a:extLst>
                  <a:ext uri="{BEBA8EAE-BF5A-486C-A8C5-ECC9F3942E4B}">
                    <a14:imgProps xmlns:a14="http://schemas.microsoft.com/office/drawing/2010/main">
                      <a14:imgLayer r:embed="rId19">
                        <a14:imgEffect>
                          <a14:artisticBlur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790718" y="4828522"/>
                <a:ext cx="3005068" cy="1906710"/>
              </a:xfrm>
              <a:prstGeom prst="rect">
                <a:avLst/>
              </a:prstGeom>
              <a:effectLst>
                <a:softEdge rad="596900"/>
              </a:effectLst>
            </p:spPr>
          </p:pic>
          <p:grpSp>
            <p:nvGrpSpPr>
              <p:cNvPr id="1047" name="组合 1046">
                <a:extLst>
                  <a:ext uri="{FF2B5EF4-FFF2-40B4-BE49-F238E27FC236}">
                    <a16:creationId xmlns:a16="http://schemas.microsoft.com/office/drawing/2014/main" id="{099F2AF9-2783-889F-9EE9-9E68292C404D}"/>
                  </a:ext>
                </a:extLst>
              </p:cNvPr>
              <p:cNvGrpSpPr/>
              <p:nvPr/>
            </p:nvGrpSpPr>
            <p:grpSpPr>
              <a:xfrm>
                <a:off x="2115783" y="5553755"/>
                <a:ext cx="438246" cy="413107"/>
                <a:chOff x="1644547" y="4859519"/>
                <a:chExt cx="438246" cy="413107"/>
              </a:xfrm>
            </p:grpSpPr>
            <p:pic>
              <p:nvPicPr>
                <p:cNvPr id="1048" name="图片 1047" descr="黑暗中的蓝色星球&#10;&#10;描述已自动生成">
                  <a:extLst>
                    <a:ext uri="{FF2B5EF4-FFF2-40B4-BE49-F238E27FC236}">
                      <a16:creationId xmlns:a16="http://schemas.microsoft.com/office/drawing/2014/main" id="{4AC1857C-4315-388E-5D2D-CFB82424A12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0" cstate="screen">
                  <a:extLst>
                    <a:ext uri="{BEBA8EAE-BF5A-486C-A8C5-ECC9F3942E4B}">
                      <a14:imgProps xmlns:a14="http://schemas.microsoft.com/office/drawing/2010/main">
                        <a14:imgLayer r:embed="rId21">
                          <a14:imgEffect>
                            <a14:saturation sat="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44547" y="4977908"/>
                  <a:ext cx="294718" cy="294718"/>
                </a:xfrm>
                <a:prstGeom prst="rect">
                  <a:avLst/>
                </a:prstGeom>
              </p:spPr>
            </p:pic>
            <p:sp>
              <p:nvSpPr>
                <p:cNvPr id="1049" name="任意多边形: 形状 1048">
                  <a:extLst>
                    <a:ext uri="{FF2B5EF4-FFF2-40B4-BE49-F238E27FC236}">
                      <a16:creationId xmlns:a16="http://schemas.microsoft.com/office/drawing/2014/main" id="{AB81AAD9-5156-A981-596B-40896AB8EF1E}"/>
                    </a:ext>
                  </a:extLst>
                </p:cNvPr>
                <p:cNvSpPr/>
                <p:nvPr/>
              </p:nvSpPr>
              <p:spPr>
                <a:xfrm rot="14086409">
                  <a:off x="1738331" y="4891367"/>
                  <a:ext cx="376310" cy="312614"/>
                </a:xfrm>
                <a:custGeom>
                  <a:avLst/>
                  <a:gdLst>
                    <a:gd name="connsiteX0" fmla="*/ 122529 w 149914"/>
                    <a:gd name="connsiteY0" fmla="*/ 90488 h 231966"/>
                    <a:gd name="connsiteX1" fmla="*/ 103479 w 149914"/>
                    <a:gd name="connsiteY1" fmla="*/ 88107 h 231966"/>
                    <a:gd name="connsiteX2" fmla="*/ 97526 w 149914"/>
                    <a:gd name="connsiteY2" fmla="*/ 86916 h 231966"/>
                    <a:gd name="connsiteX3" fmla="*/ 89192 w 149914"/>
                    <a:gd name="connsiteY3" fmla="*/ 82153 h 231966"/>
                    <a:gd name="connsiteX4" fmla="*/ 86811 w 149914"/>
                    <a:gd name="connsiteY4" fmla="*/ 78582 h 231966"/>
                    <a:gd name="connsiteX5" fmla="*/ 82048 w 149914"/>
                    <a:gd name="connsiteY5" fmla="*/ 70247 h 231966"/>
                    <a:gd name="connsiteX6" fmla="*/ 77286 w 149914"/>
                    <a:gd name="connsiteY6" fmla="*/ 64294 h 231966"/>
                    <a:gd name="connsiteX7" fmla="*/ 74904 w 149914"/>
                    <a:gd name="connsiteY7" fmla="*/ 60722 h 231966"/>
                    <a:gd name="connsiteX8" fmla="*/ 68951 w 149914"/>
                    <a:gd name="connsiteY8" fmla="*/ 55960 h 231966"/>
                    <a:gd name="connsiteX9" fmla="*/ 62998 w 149914"/>
                    <a:gd name="connsiteY9" fmla="*/ 44053 h 231966"/>
                    <a:gd name="connsiteX10" fmla="*/ 51092 w 149914"/>
                    <a:gd name="connsiteY10" fmla="*/ 25003 h 231966"/>
                    <a:gd name="connsiteX11" fmla="*/ 47520 w 149914"/>
                    <a:gd name="connsiteY11" fmla="*/ 22622 h 231966"/>
                    <a:gd name="connsiteX12" fmla="*/ 43948 w 149914"/>
                    <a:gd name="connsiteY12" fmla="*/ 17860 h 231966"/>
                    <a:gd name="connsiteX13" fmla="*/ 33232 w 149914"/>
                    <a:gd name="connsiteY13" fmla="*/ 13097 h 231966"/>
                    <a:gd name="connsiteX14" fmla="*/ 28470 w 149914"/>
                    <a:gd name="connsiteY14" fmla="*/ 9525 h 231966"/>
                    <a:gd name="connsiteX15" fmla="*/ 18945 w 149914"/>
                    <a:gd name="connsiteY15" fmla="*/ 7144 h 231966"/>
                    <a:gd name="connsiteX16" fmla="*/ 15373 w 149914"/>
                    <a:gd name="connsiteY16" fmla="*/ 5953 h 231966"/>
                    <a:gd name="connsiteX17" fmla="*/ 11801 w 149914"/>
                    <a:gd name="connsiteY17" fmla="*/ 3572 h 231966"/>
                    <a:gd name="connsiteX18" fmla="*/ 1086 w 149914"/>
                    <a:gd name="connsiteY18" fmla="*/ 0 h 231966"/>
                    <a:gd name="connsiteX19" fmla="*/ 5848 w 149914"/>
                    <a:gd name="connsiteY19" fmla="*/ 23813 h 231966"/>
                    <a:gd name="connsiteX20" fmla="*/ 7039 w 149914"/>
                    <a:gd name="connsiteY20" fmla="*/ 29766 h 231966"/>
                    <a:gd name="connsiteX21" fmla="*/ 11801 w 149914"/>
                    <a:gd name="connsiteY21" fmla="*/ 39291 h 231966"/>
                    <a:gd name="connsiteX22" fmla="*/ 16564 w 149914"/>
                    <a:gd name="connsiteY22" fmla="*/ 48816 h 231966"/>
                    <a:gd name="connsiteX23" fmla="*/ 18945 w 149914"/>
                    <a:gd name="connsiteY23" fmla="*/ 63103 h 231966"/>
                    <a:gd name="connsiteX24" fmla="*/ 21326 w 149914"/>
                    <a:gd name="connsiteY24" fmla="*/ 71438 h 231966"/>
                    <a:gd name="connsiteX25" fmla="*/ 27279 w 149914"/>
                    <a:gd name="connsiteY25" fmla="*/ 90488 h 231966"/>
                    <a:gd name="connsiteX26" fmla="*/ 30851 w 149914"/>
                    <a:gd name="connsiteY26" fmla="*/ 107157 h 231966"/>
                    <a:gd name="connsiteX27" fmla="*/ 32042 w 149914"/>
                    <a:gd name="connsiteY27" fmla="*/ 120253 h 231966"/>
                    <a:gd name="connsiteX28" fmla="*/ 34423 w 149914"/>
                    <a:gd name="connsiteY28" fmla="*/ 128588 h 231966"/>
                    <a:gd name="connsiteX29" fmla="*/ 35614 w 149914"/>
                    <a:gd name="connsiteY29" fmla="*/ 148828 h 231966"/>
                    <a:gd name="connsiteX30" fmla="*/ 32042 w 149914"/>
                    <a:gd name="connsiteY30" fmla="*/ 177403 h 231966"/>
                    <a:gd name="connsiteX31" fmla="*/ 24898 w 149914"/>
                    <a:gd name="connsiteY31" fmla="*/ 184547 h 231966"/>
                    <a:gd name="connsiteX32" fmla="*/ 16564 w 149914"/>
                    <a:gd name="connsiteY32" fmla="*/ 194072 h 231966"/>
                    <a:gd name="connsiteX33" fmla="*/ 4657 w 149914"/>
                    <a:gd name="connsiteY33" fmla="*/ 202407 h 231966"/>
                    <a:gd name="connsiteX34" fmla="*/ 3467 w 149914"/>
                    <a:gd name="connsiteY34" fmla="*/ 230982 h 231966"/>
                    <a:gd name="connsiteX35" fmla="*/ 20136 w 149914"/>
                    <a:gd name="connsiteY35" fmla="*/ 227410 h 231966"/>
                    <a:gd name="connsiteX36" fmla="*/ 32042 w 149914"/>
                    <a:gd name="connsiteY36" fmla="*/ 211932 h 231966"/>
                    <a:gd name="connsiteX37" fmla="*/ 37995 w 149914"/>
                    <a:gd name="connsiteY37" fmla="*/ 194072 h 231966"/>
                    <a:gd name="connsiteX38" fmla="*/ 40376 w 149914"/>
                    <a:gd name="connsiteY38" fmla="*/ 185738 h 231966"/>
                    <a:gd name="connsiteX39" fmla="*/ 46329 w 149914"/>
                    <a:gd name="connsiteY39" fmla="*/ 173832 h 231966"/>
                    <a:gd name="connsiteX40" fmla="*/ 48711 w 149914"/>
                    <a:gd name="connsiteY40" fmla="*/ 167878 h 231966"/>
                    <a:gd name="connsiteX41" fmla="*/ 52282 w 149914"/>
                    <a:gd name="connsiteY41" fmla="*/ 161925 h 231966"/>
                    <a:gd name="connsiteX42" fmla="*/ 60617 w 149914"/>
                    <a:gd name="connsiteY42" fmla="*/ 147638 h 231966"/>
                    <a:gd name="connsiteX43" fmla="*/ 74904 w 149914"/>
                    <a:gd name="connsiteY43" fmla="*/ 139303 h 231966"/>
                    <a:gd name="connsiteX44" fmla="*/ 98717 w 149914"/>
                    <a:gd name="connsiteY44" fmla="*/ 129778 h 231966"/>
                    <a:gd name="connsiteX45" fmla="*/ 118957 w 149914"/>
                    <a:gd name="connsiteY45" fmla="*/ 128588 h 231966"/>
                    <a:gd name="connsiteX46" fmla="*/ 135626 w 149914"/>
                    <a:gd name="connsiteY46" fmla="*/ 125016 h 231966"/>
                    <a:gd name="connsiteX47" fmla="*/ 140389 w 149914"/>
                    <a:gd name="connsiteY47" fmla="*/ 121444 h 231966"/>
                    <a:gd name="connsiteX48" fmla="*/ 149914 w 149914"/>
                    <a:gd name="connsiteY48" fmla="*/ 115491 h 231966"/>
                    <a:gd name="connsiteX49" fmla="*/ 146342 w 149914"/>
                    <a:gd name="connsiteY49" fmla="*/ 105966 h 231966"/>
                    <a:gd name="connsiteX50" fmla="*/ 122529 w 149914"/>
                    <a:gd name="connsiteY50" fmla="*/ 90488 h 231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</a:cxnLst>
                  <a:rect l="l" t="t" r="r" b="b"/>
                  <a:pathLst>
                    <a:path w="149914" h="231966">
                      <a:moveTo>
                        <a:pt x="122529" y="90488"/>
                      </a:moveTo>
                      <a:cubicBezTo>
                        <a:pt x="115385" y="87511"/>
                        <a:pt x="109814" y="89012"/>
                        <a:pt x="103479" y="88107"/>
                      </a:cubicBezTo>
                      <a:cubicBezTo>
                        <a:pt x="101476" y="87821"/>
                        <a:pt x="99394" y="87694"/>
                        <a:pt x="97526" y="86916"/>
                      </a:cubicBezTo>
                      <a:cubicBezTo>
                        <a:pt x="94573" y="85685"/>
                        <a:pt x="91970" y="83741"/>
                        <a:pt x="89192" y="82153"/>
                      </a:cubicBezTo>
                      <a:cubicBezTo>
                        <a:pt x="88398" y="80963"/>
                        <a:pt x="87547" y="79809"/>
                        <a:pt x="86811" y="78582"/>
                      </a:cubicBezTo>
                      <a:cubicBezTo>
                        <a:pt x="85165" y="75838"/>
                        <a:pt x="83823" y="72910"/>
                        <a:pt x="82048" y="70247"/>
                      </a:cubicBezTo>
                      <a:cubicBezTo>
                        <a:pt x="80638" y="68133"/>
                        <a:pt x="78811" y="66327"/>
                        <a:pt x="77286" y="64294"/>
                      </a:cubicBezTo>
                      <a:cubicBezTo>
                        <a:pt x="76427" y="63149"/>
                        <a:pt x="75916" y="61734"/>
                        <a:pt x="74904" y="60722"/>
                      </a:cubicBezTo>
                      <a:cubicBezTo>
                        <a:pt x="73107" y="58925"/>
                        <a:pt x="70935" y="57547"/>
                        <a:pt x="68951" y="55960"/>
                      </a:cubicBezTo>
                      <a:lnTo>
                        <a:pt x="62998" y="44053"/>
                      </a:lnTo>
                      <a:cubicBezTo>
                        <a:pt x="59655" y="37367"/>
                        <a:pt x="56473" y="30384"/>
                        <a:pt x="51092" y="25003"/>
                      </a:cubicBezTo>
                      <a:cubicBezTo>
                        <a:pt x="50080" y="23991"/>
                        <a:pt x="48532" y="23634"/>
                        <a:pt x="47520" y="22622"/>
                      </a:cubicBezTo>
                      <a:cubicBezTo>
                        <a:pt x="46117" y="21219"/>
                        <a:pt x="45599" y="18961"/>
                        <a:pt x="43948" y="17860"/>
                      </a:cubicBezTo>
                      <a:cubicBezTo>
                        <a:pt x="40696" y="15692"/>
                        <a:pt x="36674" y="14950"/>
                        <a:pt x="33232" y="13097"/>
                      </a:cubicBezTo>
                      <a:cubicBezTo>
                        <a:pt x="31485" y="12156"/>
                        <a:pt x="30302" y="10288"/>
                        <a:pt x="28470" y="9525"/>
                      </a:cubicBezTo>
                      <a:cubicBezTo>
                        <a:pt x="25449" y="8266"/>
                        <a:pt x="22050" y="8179"/>
                        <a:pt x="18945" y="7144"/>
                      </a:cubicBezTo>
                      <a:cubicBezTo>
                        <a:pt x="17754" y="6747"/>
                        <a:pt x="16496" y="6514"/>
                        <a:pt x="15373" y="5953"/>
                      </a:cubicBezTo>
                      <a:cubicBezTo>
                        <a:pt x="14093" y="5313"/>
                        <a:pt x="13122" y="4122"/>
                        <a:pt x="11801" y="3572"/>
                      </a:cubicBezTo>
                      <a:cubicBezTo>
                        <a:pt x="8326" y="2124"/>
                        <a:pt x="1086" y="0"/>
                        <a:pt x="1086" y="0"/>
                      </a:cubicBezTo>
                      <a:cubicBezTo>
                        <a:pt x="3014" y="17363"/>
                        <a:pt x="1030" y="4542"/>
                        <a:pt x="5848" y="23813"/>
                      </a:cubicBezTo>
                      <a:cubicBezTo>
                        <a:pt x="6339" y="25776"/>
                        <a:pt x="6313" y="27877"/>
                        <a:pt x="7039" y="29766"/>
                      </a:cubicBezTo>
                      <a:cubicBezTo>
                        <a:pt x="8313" y="33079"/>
                        <a:pt x="10483" y="35995"/>
                        <a:pt x="11801" y="39291"/>
                      </a:cubicBezTo>
                      <a:cubicBezTo>
                        <a:pt x="14713" y="46573"/>
                        <a:pt x="12996" y="43466"/>
                        <a:pt x="16564" y="48816"/>
                      </a:cubicBezTo>
                      <a:cubicBezTo>
                        <a:pt x="17358" y="53578"/>
                        <a:pt x="17619" y="58461"/>
                        <a:pt x="18945" y="63103"/>
                      </a:cubicBezTo>
                      <a:cubicBezTo>
                        <a:pt x="19739" y="65881"/>
                        <a:pt x="20464" y="68680"/>
                        <a:pt x="21326" y="71438"/>
                      </a:cubicBezTo>
                      <a:cubicBezTo>
                        <a:pt x="23598" y="78708"/>
                        <a:pt x="25563" y="83281"/>
                        <a:pt x="27279" y="90488"/>
                      </a:cubicBezTo>
                      <a:cubicBezTo>
                        <a:pt x="28595" y="96016"/>
                        <a:pt x="29660" y="101601"/>
                        <a:pt x="30851" y="107157"/>
                      </a:cubicBezTo>
                      <a:cubicBezTo>
                        <a:pt x="31248" y="111522"/>
                        <a:pt x="31321" y="115929"/>
                        <a:pt x="32042" y="120253"/>
                      </a:cubicBezTo>
                      <a:cubicBezTo>
                        <a:pt x="32517" y="123103"/>
                        <a:pt x="34065" y="125721"/>
                        <a:pt x="34423" y="128588"/>
                      </a:cubicBezTo>
                      <a:cubicBezTo>
                        <a:pt x="35261" y="135294"/>
                        <a:pt x="35217" y="142081"/>
                        <a:pt x="35614" y="148828"/>
                      </a:cubicBezTo>
                      <a:cubicBezTo>
                        <a:pt x="34423" y="158353"/>
                        <a:pt x="34800" y="168209"/>
                        <a:pt x="32042" y="177403"/>
                      </a:cubicBezTo>
                      <a:cubicBezTo>
                        <a:pt x="31074" y="180629"/>
                        <a:pt x="27116" y="182012"/>
                        <a:pt x="24898" y="184547"/>
                      </a:cubicBezTo>
                      <a:cubicBezTo>
                        <a:pt x="22120" y="187722"/>
                        <a:pt x="19547" y="191089"/>
                        <a:pt x="16564" y="194072"/>
                      </a:cubicBezTo>
                      <a:cubicBezTo>
                        <a:pt x="12682" y="197954"/>
                        <a:pt x="9258" y="199647"/>
                        <a:pt x="4657" y="202407"/>
                      </a:cubicBezTo>
                      <a:cubicBezTo>
                        <a:pt x="2912" y="208226"/>
                        <a:pt x="-4157" y="225740"/>
                        <a:pt x="3467" y="230982"/>
                      </a:cubicBezTo>
                      <a:cubicBezTo>
                        <a:pt x="8150" y="234201"/>
                        <a:pt x="14580" y="228601"/>
                        <a:pt x="20136" y="227410"/>
                      </a:cubicBezTo>
                      <a:cubicBezTo>
                        <a:pt x="26285" y="221261"/>
                        <a:pt x="28703" y="220095"/>
                        <a:pt x="32042" y="211932"/>
                      </a:cubicBezTo>
                      <a:cubicBezTo>
                        <a:pt x="34418" y="206124"/>
                        <a:pt x="36271" y="200106"/>
                        <a:pt x="37995" y="194072"/>
                      </a:cubicBezTo>
                      <a:cubicBezTo>
                        <a:pt x="38789" y="191294"/>
                        <a:pt x="39276" y="188410"/>
                        <a:pt x="40376" y="185738"/>
                      </a:cubicBezTo>
                      <a:cubicBezTo>
                        <a:pt x="42065" y="181635"/>
                        <a:pt x="44453" y="177853"/>
                        <a:pt x="46329" y="173832"/>
                      </a:cubicBezTo>
                      <a:cubicBezTo>
                        <a:pt x="47233" y="171895"/>
                        <a:pt x="47755" y="169790"/>
                        <a:pt x="48711" y="167878"/>
                      </a:cubicBezTo>
                      <a:cubicBezTo>
                        <a:pt x="49746" y="165808"/>
                        <a:pt x="51247" y="163995"/>
                        <a:pt x="52282" y="161925"/>
                      </a:cubicBezTo>
                      <a:cubicBezTo>
                        <a:pt x="56401" y="153686"/>
                        <a:pt x="54348" y="153907"/>
                        <a:pt x="60617" y="147638"/>
                      </a:cubicBezTo>
                      <a:cubicBezTo>
                        <a:pt x="69117" y="139139"/>
                        <a:pt x="65284" y="143426"/>
                        <a:pt x="74904" y="139303"/>
                      </a:cubicBezTo>
                      <a:cubicBezTo>
                        <a:pt x="82355" y="136109"/>
                        <a:pt x="90346" y="130270"/>
                        <a:pt x="98717" y="129778"/>
                      </a:cubicBezTo>
                      <a:lnTo>
                        <a:pt x="118957" y="128588"/>
                      </a:lnTo>
                      <a:cubicBezTo>
                        <a:pt x="124513" y="127397"/>
                        <a:pt x="130235" y="126813"/>
                        <a:pt x="135626" y="125016"/>
                      </a:cubicBezTo>
                      <a:cubicBezTo>
                        <a:pt x="137509" y="124388"/>
                        <a:pt x="138738" y="122545"/>
                        <a:pt x="140389" y="121444"/>
                      </a:cubicBezTo>
                      <a:cubicBezTo>
                        <a:pt x="143504" y="119367"/>
                        <a:pt x="146739" y="117475"/>
                        <a:pt x="149914" y="115491"/>
                      </a:cubicBezTo>
                      <a:cubicBezTo>
                        <a:pt x="147553" y="110769"/>
                        <a:pt x="147269" y="111063"/>
                        <a:pt x="146342" y="105966"/>
                      </a:cubicBezTo>
                      <a:cubicBezTo>
                        <a:pt x="144649" y="96653"/>
                        <a:pt x="129673" y="93465"/>
                        <a:pt x="122529" y="9048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>
                  <a:softEdge rad="3175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1D7C9AB6-FB58-800C-393B-484C89B433DF}"/>
              </a:ext>
            </a:extLst>
          </p:cNvPr>
          <p:cNvSpPr txBox="1"/>
          <p:nvPr/>
        </p:nvSpPr>
        <p:spPr>
          <a:xfrm>
            <a:off x="1268186" y="134648"/>
            <a:ext cx="72825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/>
              <a:t>SJGTDBTRRYYSRHNR</a:t>
            </a:r>
          </a:p>
        </p:txBody>
      </p:sp>
    </p:spTree>
    <p:extLst>
      <p:ext uri="{BB962C8B-B14F-4D97-AF65-F5344CB8AC3E}">
        <p14:creationId xmlns:p14="http://schemas.microsoft.com/office/powerpoint/2010/main" val="14265517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黑暗中的工厂&#10;&#10;描述已自动生成">
            <a:extLst>
              <a:ext uri="{FF2B5EF4-FFF2-40B4-BE49-F238E27FC236}">
                <a16:creationId xmlns:a16="http://schemas.microsoft.com/office/drawing/2014/main" id="{1E59F669-0683-070B-0E61-C2F99498958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 descr="黑暗中的灯光&#10;&#10;中度可信度描述已自动生成">
            <a:extLst>
              <a:ext uri="{FF2B5EF4-FFF2-40B4-BE49-F238E27FC236}">
                <a16:creationId xmlns:a16="http://schemas.microsoft.com/office/drawing/2014/main" id="{A9BE94E9-38F6-D619-8628-EB6FFB04267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6806" y="980895"/>
            <a:ext cx="255742" cy="245725"/>
          </a:xfrm>
          <a:prstGeom prst="rect">
            <a:avLst/>
          </a:prstGeom>
        </p:spPr>
      </p:pic>
      <p:pic>
        <p:nvPicPr>
          <p:cNvPr id="10" name="图片 9" descr="黑暗中的灯光&#10;&#10;中度可信度描述已自动生成">
            <a:extLst>
              <a:ext uri="{FF2B5EF4-FFF2-40B4-BE49-F238E27FC236}">
                <a16:creationId xmlns:a16="http://schemas.microsoft.com/office/drawing/2014/main" id="{7DD29B43-9087-4F3C-57E2-39489DCF9A6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963" y="494371"/>
            <a:ext cx="389478" cy="374222"/>
          </a:xfrm>
          <a:prstGeom prst="rect">
            <a:avLst/>
          </a:prstGeom>
        </p:spPr>
      </p:pic>
      <p:pic>
        <p:nvPicPr>
          <p:cNvPr id="13" name="图片 12" descr="黑暗中的灯光&#10;&#10;中度可信度描述已自动生成">
            <a:extLst>
              <a:ext uri="{FF2B5EF4-FFF2-40B4-BE49-F238E27FC236}">
                <a16:creationId xmlns:a16="http://schemas.microsoft.com/office/drawing/2014/main" id="{65C09E5D-2C20-94EB-F6C5-44C152827EA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66555" y="983315"/>
            <a:ext cx="472428" cy="453923"/>
          </a:xfrm>
          <a:prstGeom prst="rect">
            <a:avLst/>
          </a:prstGeom>
        </p:spPr>
      </p:pic>
      <p:pic>
        <p:nvPicPr>
          <p:cNvPr id="14" name="图片 13" descr="黑暗中的灯光&#10;&#10;中度可信度描述已自动生成">
            <a:extLst>
              <a:ext uri="{FF2B5EF4-FFF2-40B4-BE49-F238E27FC236}">
                <a16:creationId xmlns:a16="http://schemas.microsoft.com/office/drawing/2014/main" id="{52FB614A-4031-62C3-9824-3E8781D475C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23690" y="1087000"/>
            <a:ext cx="268427" cy="257913"/>
          </a:xfrm>
          <a:prstGeom prst="rect">
            <a:avLst/>
          </a:prstGeom>
        </p:spPr>
      </p:pic>
      <p:pic>
        <p:nvPicPr>
          <p:cNvPr id="15" name="图片 14" descr="黑暗中的灯光&#10;&#10;中度可信度描述已自动生成">
            <a:extLst>
              <a:ext uri="{FF2B5EF4-FFF2-40B4-BE49-F238E27FC236}">
                <a16:creationId xmlns:a16="http://schemas.microsoft.com/office/drawing/2014/main" id="{E462ED71-63E7-4B28-4342-43073319CC5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4039" y="1977156"/>
            <a:ext cx="268427" cy="257913"/>
          </a:xfrm>
          <a:prstGeom prst="rect">
            <a:avLst/>
          </a:prstGeom>
        </p:spPr>
      </p:pic>
      <p:pic>
        <p:nvPicPr>
          <p:cNvPr id="16" name="图片 15" descr="黑暗中的灯光&#10;&#10;中度可信度描述已自动生成">
            <a:extLst>
              <a:ext uri="{FF2B5EF4-FFF2-40B4-BE49-F238E27FC236}">
                <a16:creationId xmlns:a16="http://schemas.microsoft.com/office/drawing/2014/main" id="{866B83E8-E711-FF7C-E8BA-B44DFC54E86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6041" y="1862120"/>
            <a:ext cx="268427" cy="257913"/>
          </a:xfrm>
          <a:prstGeom prst="rect">
            <a:avLst/>
          </a:prstGeom>
        </p:spPr>
      </p:pic>
      <p:pic>
        <p:nvPicPr>
          <p:cNvPr id="17" name="图片 16" descr="黑暗中的灯光&#10;&#10;中度可信度描述已自动生成">
            <a:extLst>
              <a:ext uri="{FF2B5EF4-FFF2-40B4-BE49-F238E27FC236}">
                <a16:creationId xmlns:a16="http://schemas.microsoft.com/office/drawing/2014/main" id="{C96A8CE3-3A6C-4D90-0797-40C22DD7C4E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9304" y="2813302"/>
            <a:ext cx="389478" cy="374222"/>
          </a:xfrm>
          <a:prstGeom prst="rect">
            <a:avLst/>
          </a:prstGeom>
        </p:spPr>
      </p:pic>
      <p:pic>
        <p:nvPicPr>
          <p:cNvPr id="18" name="图片 17" descr="黑暗中的灯光&#10;&#10;中度可信度描述已自动生成">
            <a:extLst>
              <a:ext uri="{FF2B5EF4-FFF2-40B4-BE49-F238E27FC236}">
                <a16:creationId xmlns:a16="http://schemas.microsoft.com/office/drawing/2014/main" id="{A2AE0A13-6802-C2EE-EEF1-5C4F064C469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0986" y="793784"/>
            <a:ext cx="255742" cy="245725"/>
          </a:xfrm>
          <a:prstGeom prst="rect">
            <a:avLst/>
          </a:prstGeom>
        </p:spPr>
      </p:pic>
      <p:pic>
        <p:nvPicPr>
          <p:cNvPr id="19" name="图片 18" descr="黑暗中的灯光&#10;&#10;中度可信度描述已自动生成">
            <a:extLst>
              <a:ext uri="{FF2B5EF4-FFF2-40B4-BE49-F238E27FC236}">
                <a16:creationId xmlns:a16="http://schemas.microsoft.com/office/drawing/2014/main" id="{54BFE416-C689-0B6E-5C4A-A8D14A263B2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96846" y="234689"/>
            <a:ext cx="389478" cy="374222"/>
          </a:xfrm>
          <a:prstGeom prst="rect">
            <a:avLst/>
          </a:prstGeom>
        </p:spPr>
      </p:pic>
      <p:pic>
        <p:nvPicPr>
          <p:cNvPr id="20" name="图片 19" descr="黑暗中的灯光&#10;&#10;中度可信度描述已自动生成">
            <a:extLst>
              <a:ext uri="{FF2B5EF4-FFF2-40B4-BE49-F238E27FC236}">
                <a16:creationId xmlns:a16="http://schemas.microsoft.com/office/drawing/2014/main" id="{40D2597D-5DFA-D83B-05B3-9622DB99B11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9842" y="1039509"/>
            <a:ext cx="189564" cy="182139"/>
          </a:xfrm>
          <a:prstGeom prst="rect">
            <a:avLst/>
          </a:prstGeom>
        </p:spPr>
      </p:pic>
      <p:pic>
        <p:nvPicPr>
          <p:cNvPr id="25" name="图片 24" descr="黑暗中的灯光&#10;&#10;中度可信度描述已自动生成">
            <a:extLst>
              <a:ext uri="{FF2B5EF4-FFF2-40B4-BE49-F238E27FC236}">
                <a16:creationId xmlns:a16="http://schemas.microsoft.com/office/drawing/2014/main" id="{DB5B3B1C-77CC-D979-77EB-BA762B94F57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0039" y="4137501"/>
            <a:ext cx="268427" cy="257913"/>
          </a:xfrm>
          <a:prstGeom prst="rect">
            <a:avLst/>
          </a:prstGeom>
        </p:spPr>
      </p:pic>
      <p:sp>
        <p:nvSpPr>
          <p:cNvPr id="37" name="AutoShape 6">
            <a:extLst>
              <a:ext uri="{FF2B5EF4-FFF2-40B4-BE49-F238E27FC236}">
                <a16:creationId xmlns:a16="http://schemas.microsoft.com/office/drawing/2014/main" id="{32D90FD4-688B-F6D8-EC62-3B70BB97F5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6EFA7B9F-6514-AD87-EFBA-1B00C5A8372E}"/>
              </a:ext>
            </a:extLst>
          </p:cNvPr>
          <p:cNvSpPr txBox="1"/>
          <p:nvPr/>
        </p:nvSpPr>
        <p:spPr>
          <a:xfrm>
            <a:off x="3335339" y="545180"/>
            <a:ext cx="5724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>
                <a:ln w="12700">
                  <a:noFill/>
                </a:ln>
                <a:gradFill flip="none" rotWithShape="1">
                  <a:gsLst>
                    <a:gs pos="5000">
                      <a:srgbClr val="69060B"/>
                    </a:gs>
                    <a:gs pos="98000">
                      <a:srgbClr val="69060B"/>
                    </a:gs>
                    <a:gs pos="50000">
                      <a:srgbClr val="D70B16"/>
                    </a:gs>
                  </a:gsLst>
                  <a:lin ang="13500000" scaled="1"/>
                  <a:tileRect/>
                </a:gra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没有人的文明，毫无意义！</a:t>
            </a:r>
            <a:endParaRPr lang="en-US" sz="3600" dirty="0">
              <a:ln w="12700">
                <a:noFill/>
              </a:ln>
              <a:gradFill flip="none" rotWithShape="1">
                <a:gsLst>
                  <a:gs pos="5000">
                    <a:srgbClr val="69060B"/>
                  </a:gs>
                  <a:gs pos="98000">
                    <a:srgbClr val="69060B"/>
                  </a:gs>
                  <a:gs pos="50000">
                    <a:srgbClr val="D70B16"/>
                  </a:gs>
                </a:gsLst>
                <a:lin ang="13500000" scaled="1"/>
                <a:tileRect/>
              </a:gradFill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6812A6CB-8AE7-B6D2-DD6B-FBE277109DEC}"/>
              </a:ext>
            </a:extLst>
          </p:cNvPr>
          <p:cNvGrpSpPr/>
          <p:nvPr/>
        </p:nvGrpSpPr>
        <p:grpSpPr>
          <a:xfrm>
            <a:off x="1660339" y="616116"/>
            <a:ext cx="1467123" cy="262462"/>
            <a:chOff x="-113715" y="389953"/>
            <a:chExt cx="3064030" cy="885891"/>
          </a:xfrm>
        </p:grpSpPr>
        <p:sp>
          <p:nvSpPr>
            <p:cNvPr id="30" name="平行四边形 29">
              <a:extLst>
                <a:ext uri="{FF2B5EF4-FFF2-40B4-BE49-F238E27FC236}">
                  <a16:creationId xmlns:a16="http://schemas.microsoft.com/office/drawing/2014/main" id="{FAB64DEA-5FB4-2268-4E0B-9193AB762105}"/>
                </a:ext>
              </a:extLst>
            </p:cNvPr>
            <p:cNvSpPr/>
            <p:nvPr/>
          </p:nvSpPr>
          <p:spPr>
            <a:xfrm>
              <a:off x="552548" y="389953"/>
              <a:ext cx="2397767" cy="649558"/>
            </a:xfrm>
            <a:prstGeom prst="parallelogram">
              <a:avLst>
                <a:gd name="adj" fmla="val 79829"/>
              </a:avLst>
            </a:prstGeom>
            <a:gradFill flip="none" rotWithShape="1">
              <a:gsLst>
                <a:gs pos="5000">
                  <a:srgbClr val="D70B16"/>
                </a:gs>
                <a:gs pos="100000">
                  <a:srgbClr val="69060B"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平行四边形 30">
              <a:extLst>
                <a:ext uri="{FF2B5EF4-FFF2-40B4-BE49-F238E27FC236}">
                  <a16:creationId xmlns:a16="http://schemas.microsoft.com/office/drawing/2014/main" id="{20B2B9B4-1EB4-108D-0E79-EEEEFC777B55}"/>
                </a:ext>
              </a:extLst>
            </p:cNvPr>
            <p:cNvSpPr/>
            <p:nvPr/>
          </p:nvSpPr>
          <p:spPr>
            <a:xfrm>
              <a:off x="-113715" y="855394"/>
              <a:ext cx="1991795" cy="420450"/>
            </a:xfrm>
            <a:prstGeom prst="parallelogram">
              <a:avLst>
                <a:gd name="adj" fmla="val 79829"/>
              </a:avLst>
            </a:prstGeom>
            <a:gradFill flip="none" rotWithShape="1">
              <a:gsLst>
                <a:gs pos="5000">
                  <a:srgbClr val="D70B16"/>
                </a:gs>
                <a:gs pos="100000">
                  <a:srgbClr val="69060B"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AFE89A4-C160-9E8C-BD30-4293ABF9317F}"/>
              </a:ext>
            </a:extLst>
          </p:cNvPr>
          <p:cNvGrpSpPr/>
          <p:nvPr/>
        </p:nvGrpSpPr>
        <p:grpSpPr>
          <a:xfrm>
            <a:off x="8981617" y="874847"/>
            <a:ext cx="1217250" cy="251221"/>
            <a:chOff x="-113715" y="389953"/>
            <a:chExt cx="3064030" cy="885891"/>
          </a:xfrm>
        </p:grpSpPr>
        <p:sp>
          <p:nvSpPr>
            <p:cNvPr id="34" name="平行四边形 33">
              <a:extLst>
                <a:ext uri="{FF2B5EF4-FFF2-40B4-BE49-F238E27FC236}">
                  <a16:creationId xmlns:a16="http://schemas.microsoft.com/office/drawing/2014/main" id="{06999972-C928-452F-2B32-00FCB3E891F6}"/>
                </a:ext>
              </a:extLst>
            </p:cNvPr>
            <p:cNvSpPr/>
            <p:nvPr/>
          </p:nvSpPr>
          <p:spPr>
            <a:xfrm>
              <a:off x="552548" y="389953"/>
              <a:ext cx="2397767" cy="649558"/>
            </a:xfrm>
            <a:prstGeom prst="parallelogram">
              <a:avLst>
                <a:gd name="adj" fmla="val 79829"/>
              </a:avLst>
            </a:prstGeom>
            <a:gradFill flip="none" rotWithShape="1">
              <a:gsLst>
                <a:gs pos="5000">
                  <a:srgbClr val="D70B16"/>
                </a:gs>
                <a:gs pos="100000">
                  <a:srgbClr val="69060B"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平行四边形 34">
              <a:extLst>
                <a:ext uri="{FF2B5EF4-FFF2-40B4-BE49-F238E27FC236}">
                  <a16:creationId xmlns:a16="http://schemas.microsoft.com/office/drawing/2014/main" id="{05FCCD26-9160-F240-F63C-3FC67D6003A3}"/>
                </a:ext>
              </a:extLst>
            </p:cNvPr>
            <p:cNvSpPr/>
            <p:nvPr/>
          </p:nvSpPr>
          <p:spPr>
            <a:xfrm>
              <a:off x="-113715" y="855394"/>
              <a:ext cx="1991795" cy="420450"/>
            </a:xfrm>
            <a:prstGeom prst="parallelogram">
              <a:avLst>
                <a:gd name="adj" fmla="val 79829"/>
              </a:avLst>
            </a:prstGeom>
            <a:gradFill flip="none" rotWithShape="1">
              <a:gsLst>
                <a:gs pos="5000">
                  <a:srgbClr val="D70B16"/>
                </a:gs>
                <a:gs pos="100000">
                  <a:srgbClr val="69060B"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平行四边形 3">
            <a:extLst>
              <a:ext uri="{FF2B5EF4-FFF2-40B4-BE49-F238E27FC236}">
                <a16:creationId xmlns:a16="http://schemas.microsoft.com/office/drawing/2014/main" id="{D8F92A7B-5342-F388-4FE2-1F49B42D6D66}"/>
              </a:ext>
            </a:extLst>
          </p:cNvPr>
          <p:cNvSpPr/>
          <p:nvPr/>
        </p:nvSpPr>
        <p:spPr>
          <a:xfrm>
            <a:off x="173647" y="2890676"/>
            <a:ext cx="3385479" cy="4062202"/>
          </a:xfrm>
          <a:prstGeom prst="parallelogram">
            <a:avLst>
              <a:gd name="adj" fmla="val 17196"/>
            </a:avLst>
          </a:prstGeom>
          <a:gradFill>
            <a:gsLst>
              <a:gs pos="5000">
                <a:srgbClr val="D70B16"/>
              </a:gs>
              <a:gs pos="100000">
                <a:srgbClr val="69060B">
                  <a:alpha val="0"/>
                </a:srgb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1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8DA47FD9-4D1B-0DF5-87E5-58D05418E43D}"/>
              </a:ext>
            </a:extLst>
          </p:cNvPr>
          <p:cNvSpPr txBox="1"/>
          <p:nvPr/>
        </p:nvSpPr>
        <p:spPr>
          <a:xfrm>
            <a:off x="764728" y="3438133"/>
            <a:ext cx="2203316" cy="1997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提出方：</a:t>
            </a:r>
            <a:r>
              <a:rPr lang="zh-CN" altLang="en-US" sz="140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中国</a:t>
            </a:r>
            <a:endParaRPr lang="en-US" altLang="zh-CN" sz="140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最终结果：</a:t>
            </a:r>
            <a:r>
              <a:rPr lang="zh-CN" altLang="en-US" sz="140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成功</a:t>
            </a:r>
            <a:endParaRPr lang="en-US" altLang="zh-CN" sz="140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40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流浪地球主体计划，建造</a:t>
            </a:r>
            <a:r>
              <a:rPr lang="en-US" altLang="zh-CN" sz="1400">
                <a:solidFill>
                  <a:schemeClr val="bg1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1</a:t>
            </a:r>
            <a:r>
              <a:rPr lang="zh-CN" altLang="en-US" sz="1400">
                <a:solidFill>
                  <a:schemeClr val="bg1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万座发动机推动地球走向新家园。</a:t>
            </a:r>
          </a:p>
        </p:txBody>
      </p:sp>
      <p:grpSp>
        <p:nvGrpSpPr>
          <p:cNvPr id="3194" name="组合 3193">
            <a:extLst>
              <a:ext uri="{FF2B5EF4-FFF2-40B4-BE49-F238E27FC236}">
                <a16:creationId xmlns:a16="http://schemas.microsoft.com/office/drawing/2014/main" id="{703D8DFA-BB43-5511-B6F4-B8BBBA333690}"/>
              </a:ext>
            </a:extLst>
          </p:cNvPr>
          <p:cNvGrpSpPr/>
          <p:nvPr/>
        </p:nvGrpSpPr>
        <p:grpSpPr>
          <a:xfrm>
            <a:off x="681006" y="2453367"/>
            <a:ext cx="1825758" cy="762608"/>
            <a:chOff x="726330" y="2375736"/>
            <a:chExt cx="1825758" cy="762608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E2788DD2-D77E-C6F2-9768-BB8C712AABAF}"/>
                </a:ext>
              </a:extLst>
            </p:cNvPr>
            <p:cNvSpPr txBox="1"/>
            <p:nvPr/>
          </p:nvSpPr>
          <p:spPr>
            <a:xfrm>
              <a:off x="726330" y="2375736"/>
              <a:ext cx="1825758" cy="7271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000" i="1">
                  <a:solidFill>
                    <a:srgbClr val="D70B16"/>
                  </a:solidFill>
                  <a:effectLst>
                    <a:reflection blurRad="6350" stA="60000" endA="900" endPos="60000" dist="60007" dir="5400000" sy="-100000" algn="bl" rotWithShape="0"/>
                  </a:effectLst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移山计划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8F2816DC-2B6C-C444-94A4-E17CDDA50E0D}"/>
                </a:ext>
              </a:extLst>
            </p:cNvPr>
            <p:cNvSpPr txBox="1"/>
            <p:nvPr/>
          </p:nvSpPr>
          <p:spPr>
            <a:xfrm>
              <a:off x="726330" y="2411222"/>
              <a:ext cx="1825758" cy="7271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000" i="1">
                  <a:solidFill>
                    <a:schemeClr val="bg1"/>
                  </a:solidFill>
                  <a:effectLst>
                    <a:reflection blurRad="6350" stA="60000" endA="900" endPos="60000" dist="60007" dir="5400000" sy="-100000" algn="bl" rotWithShape="0"/>
                  </a:effectLst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移山计划</a:t>
              </a:r>
            </a:p>
          </p:txBody>
        </p:sp>
      </p:grpSp>
      <p:sp>
        <p:nvSpPr>
          <p:cNvPr id="49" name="平行四边形 48">
            <a:extLst>
              <a:ext uri="{FF2B5EF4-FFF2-40B4-BE49-F238E27FC236}">
                <a16:creationId xmlns:a16="http://schemas.microsoft.com/office/drawing/2014/main" id="{80D89A8B-86E9-3F08-9728-BFABE0C9B6AE}"/>
              </a:ext>
            </a:extLst>
          </p:cNvPr>
          <p:cNvSpPr/>
          <p:nvPr/>
        </p:nvSpPr>
        <p:spPr>
          <a:xfrm>
            <a:off x="2948560" y="2057473"/>
            <a:ext cx="3385479" cy="4062202"/>
          </a:xfrm>
          <a:prstGeom prst="parallelogram">
            <a:avLst>
              <a:gd name="adj" fmla="val 17196"/>
            </a:avLst>
          </a:prstGeom>
          <a:gradFill>
            <a:gsLst>
              <a:gs pos="5000">
                <a:srgbClr val="D70B16"/>
              </a:gs>
              <a:gs pos="100000">
                <a:srgbClr val="69060B">
                  <a:alpha val="0"/>
                </a:srgb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1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BAC48108-4463-16C3-9067-96244AC7EB59}"/>
              </a:ext>
            </a:extLst>
          </p:cNvPr>
          <p:cNvSpPr txBox="1"/>
          <p:nvPr/>
        </p:nvSpPr>
        <p:spPr>
          <a:xfrm>
            <a:off x="3539641" y="2604930"/>
            <a:ext cx="2203316" cy="2413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提出方：</a:t>
            </a:r>
            <a:r>
              <a:rPr lang="zh-CN" altLang="en-US" sz="140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美国</a:t>
            </a:r>
            <a:endParaRPr lang="en-US" altLang="zh-CN" sz="140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最终结果：</a:t>
            </a:r>
            <a:r>
              <a:rPr lang="zh-CN" altLang="en-US" sz="140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失败</a:t>
            </a:r>
            <a:endParaRPr lang="en-US" altLang="zh-CN" sz="140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40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建立“方舟号空间站”，利用空间站带领人类逃离太阳系，太空电梯是方舟计划的核心。</a:t>
            </a:r>
          </a:p>
        </p:txBody>
      </p:sp>
      <p:grpSp>
        <p:nvGrpSpPr>
          <p:cNvPr id="3195" name="组合 3194">
            <a:extLst>
              <a:ext uri="{FF2B5EF4-FFF2-40B4-BE49-F238E27FC236}">
                <a16:creationId xmlns:a16="http://schemas.microsoft.com/office/drawing/2014/main" id="{3705322D-B28F-C0B9-3A71-A00BE5EEE9A6}"/>
              </a:ext>
            </a:extLst>
          </p:cNvPr>
          <p:cNvGrpSpPr/>
          <p:nvPr/>
        </p:nvGrpSpPr>
        <p:grpSpPr>
          <a:xfrm>
            <a:off x="3455919" y="1620164"/>
            <a:ext cx="1825758" cy="762608"/>
            <a:chOff x="3501243" y="1542533"/>
            <a:chExt cx="1825758" cy="762608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3A0F58A1-4929-9815-5670-101C6ADB1F9C}"/>
                </a:ext>
              </a:extLst>
            </p:cNvPr>
            <p:cNvSpPr txBox="1"/>
            <p:nvPr/>
          </p:nvSpPr>
          <p:spPr>
            <a:xfrm>
              <a:off x="3501243" y="1542533"/>
              <a:ext cx="1825758" cy="7271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000" i="1">
                  <a:solidFill>
                    <a:srgbClr val="D70B16"/>
                  </a:solidFill>
                  <a:effectLst>
                    <a:reflection blurRad="6350" stA="60000" endA="900" endPos="60000" dist="60007" dir="5400000" sy="-100000" algn="bl" rotWithShape="0"/>
                  </a:effectLst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方舟计划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353D8E4B-412C-F439-AD30-307E83EE2B40}"/>
                </a:ext>
              </a:extLst>
            </p:cNvPr>
            <p:cNvSpPr txBox="1"/>
            <p:nvPr/>
          </p:nvSpPr>
          <p:spPr>
            <a:xfrm>
              <a:off x="3501243" y="1578019"/>
              <a:ext cx="1825758" cy="7271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000" i="1">
                  <a:solidFill>
                    <a:schemeClr val="bg1"/>
                  </a:solidFill>
                  <a:effectLst>
                    <a:reflection blurRad="6350" stA="60000" endA="900" endPos="60000" dist="60007" dir="5400000" sy="-100000" algn="bl" rotWithShape="0"/>
                  </a:effectLst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方舟计划</a:t>
              </a:r>
            </a:p>
          </p:txBody>
        </p:sp>
      </p:grpSp>
      <p:sp>
        <p:nvSpPr>
          <p:cNvPr id="3185" name="平行四边形 3184">
            <a:extLst>
              <a:ext uri="{FF2B5EF4-FFF2-40B4-BE49-F238E27FC236}">
                <a16:creationId xmlns:a16="http://schemas.microsoft.com/office/drawing/2014/main" id="{DD927D27-D6E0-13B0-A91C-0E0D8A9E99A9}"/>
              </a:ext>
            </a:extLst>
          </p:cNvPr>
          <p:cNvSpPr/>
          <p:nvPr/>
        </p:nvSpPr>
        <p:spPr>
          <a:xfrm>
            <a:off x="5500648" y="2996762"/>
            <a:ext cx="3385479" cy="4062202"/>
          </a:xfrm>
          <a:prstGeom prst="parallelogram">
            <a:avLst>
              <a:gd name="adj" fmla="val 17196"/>
            </a:avLst>
          </a:prstGeom>
          <a:gradFill>
            <a:gsLst>
              <a:gs pos="5000">
                <a:srgbClr val="D70B16"/>
              </a:gs>
              <a:gs pos="100000">
                <a:srgbClr val="69060B">
                  <a:alpha val="0"/>
                </a:srgb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1"/>
          </a:p>
        </p:txBody>
      </p:sp>
      <p:sp>
        <p:nvSpPr>
          <p:cNvPr id="3186" name="文本框 3185">
            <a:extLst>
              <a:ext uri="{FF2B5EF4-FFF2-40B4-BE49-F238E27FC236}">
                <a16:creationId xmlns:a16="http://schemas.microsoft.com/office/drawing/2014/main" id="{AB52C964-66BB-312B-7E3F-4C2624919649}"/>
              </a:ext>
            </a:extLst>
          </p:cNvPr>
          <p:cNvSpPr txBox="1"/>
          <p:nvPr/>
        </p:nvSpPr>
        <p:spPr>
          <a:xfrm>
            <a:off x="6091729" y="3544219"/>
            <a:ext cx="2203316" cy="1997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提出方：</a:t>
            </a:r>
            <a:r>
              <a:rPr lang="zh-CN" altLang="en-US" sz="140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俄罗斯</a:t>
            </a:r>
            <a:endParaRPr lang="en-US" altLang="zh-CN" sz="140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最终结果：</a:t>
            </a:r>
            <a:r>
              <a:rPr lang="zh-CN" altLang="en-US" sz="140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失败</a:t>
            </a:r>
            <a:endParaRPr lang="en-US" altLang="zh-CN" sz="140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40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考虑到月球刹车推进耗费资源远小于地球，期望改造月球作为天然逃生舱。</a:t>
            </a:r>
          </a:p>
        </p:txBody>
      </p:sp>
      <p:grpSp>
        <p:nvGrpSpPr>
          <p:cNvPr id="3196" name="组合 3195">
            <a:extLst>
              <a:ext uri="{FF2B5EF4-FFF2-40B4-BE49-F238E27FC236}">
                <a16:creationId xmlns:a16="http://schemas.microsoft.com/office/drawing/2014/main" id="{6A31907C-CD2A-0807-EB64-9C6F5D68E265}"/>
              </a:ext>
            </a:extLst>
          </p:cNvPr>
          <p:cNvGrpSpPr/>
          <p:nvPr/>
        </p:nvGrpSpPr>
        <p:grpSpPr>
          <a:xfrm>
            <a:off x="6008007" y="2559453"/>
            <a:ext cx="1825758" cy="1429779"/>
            <a:chOff x="6053331" y="2481822"/>
            <a:chExt cx="1825758" cy="1429779"/>
          </a:xfrm>
        </p:grpSpPr>
        <p:pic>
          <p:nvPicPr>
            <p:cNvPr id="26" name="图片 25" descr="黑暗中的灯光&#10;&#10;中度可信度描述已自动生成">
              <a:extLst>
                <a:ext uri="{FF2B5EF4-FFF2-40B4-BE49-F238E27FC236}">
                  <a16:creationId xmlns:a16="http://schemas.microsoft.com/office/drawing/2014/main" id="{21FC4700-9370-A424-F2E0-5FB6D38EC87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04450" y="3762137"/>
              <a:ext cx="155557" cy="149464"/>
            </a:xfrm>
            <a:prstGeom prst="rect">
              <a:avLst/>
            </a:prstGeom>
          </p:spPr>
        </p:pic>
        <p:sp>
          <p:nvSpPr>
            <p:cNvPr id="3187" name="文本框 3186">
              <a:extLst>
                <a:ext uri="{FF2B5EF4-FFF2-40B4-BE49-F238E27FC236}">
                  <a16:creationId xmlns:a16="http://schemas.microsoft.com/office/drawing/2014/main" id="{93830511-6DDE-65B8-57F9-EB9FACFBF5DB}"/>
                </a:ext>
              </a:extLst>
            </p:cNvPr>
            <p:cNvSpPr txBox="1"/>
            <p:nvPr/>
          </p:nvSpPr>
          <p:spPr>
            <a:xfrm>
              <a:off x="6053331" y="2481822"/>
              <a:ext cx="1825758" cy="7271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000" i="1">
                  <a:solidFill>
                    <a:srgbClr val="D70B16"/>
                  </a:solidFill>
                  <a:effectLst>
                    <a:reflection blurRad="6350" stA="60000" endA="900" endPos="60000" dist="60007" dir="5400000" sy="-100000" algn="bl" rotWithShape="0"/>
                  </a:effectLst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逐月计划</a:t>
              </a:r>
            </a:p>
          </p:txBody>
        </p:sp>
        <p:sp>
          <p:nvSpPr>
            <p:cNvPr id="3188" name="文本框 3187">
              <a:extLst>
                <a:ext uri="{FF2B5EF4-FFF2-40B4-BE49-F238E27FC236}">
                  <a16:creationId xmlns:a16="http://schemas.microsoft.com/office/drawing/2014/main" id="{24B0D3C3-F472-6D88-B44D-8C8F8DFE6387}"/>
                </a:ext>
              </a:extLst>
            </p:cNvPr>
            <p:cNvSpPr txBox="1"/>
            <p:nvPr/>
          </p:nvSpPr>
          <p:spPr>
            <a:xfrm>
              <a:off x="6053331" y="2517308"/>
              <a:ext cx="1825758" cy="7271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000" i="1">
                  <a:solidFill>
                    <a:schemeClr val="bg1"/>
                  </a:solidFill>
                  <a:effectLst>
                    <a:reflection blurRad="6350" stA="60000" endA="900" endPos="60000" dist="60007" dir="5400000" sy="-100000" algn="bl" rotWithShape="0"/>
                  </a:effectLst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逐月计划</a:t>
              </a:r>
            </a:p>
          </p:txBody>
        </p:sp>
      </p:grpSp>
      <p:sp>
        <p:nvSpPr>
          <p:cNvPr id="3190" name="平行四边形 3189">
            <a:extLst>
              <a:ext uri="{FF2B5EF4-FFF2-40B4-BE49-F238E27FC236}">
                <a16:creationId xmlns:a16="http://schemas.microsoft.com/office/drawing/2014/main" id="{C9115810-58C5-B0B7-8A65-75B9D9B54109}"/>
              </a:ext>
            </a:extLst>
          </p:cNvPr>
          <p:cNvSpPr/>
          <p:nvPr/>
        </p:nvSpPr>
        <p:spPr>
          <a:xfrm>
            <a:off x="8275561" y="2163559"/>
            <a:ext cx="3385479" cy="4062202"/>
          </a:xfrm>
          <a:prstGeom prst="parallelogram">
            <a:avLst>
              <a:gd name="adj" fmla="val 17196"/>
            </a:avLst>
          </a:prstGeom>
          <a:gradFill>
            <a:gsLst>
              <a:gs pos="5000">
                <a:srgbClr val="D70B16"/>
              </a:gs>
              <a:gs pos="100000">
                <a:srgbClr val="69060B">
                  <a:alpha val="0"/>
                </a:srgb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1"/>
          </a:p>
        </p:txBody>
      </p:sp>
      <p:sp>
        <p:nvSpPr>
          <p:cNvPr id="3191" name="文本框 3190">
            <a:extLst>
              <a:ext uri="{FF2B5EF4-FFF2-40B4-BE49-F238E27FC236}">
                <a16:creationId xmlns:a16="http://schemas.microsoft.com/office/drawing/2014/main" id="{5F35049F-9B52-FA6F-9BED-30019591FF33}"/>
              </a:ext>
            </a:extLst>
          </p:cNvPr>
          <p:cNvSpPr txBox="1"/>
          <p:nvPr/>
        </p:nvSpPr>
        <p:spPr>
          <a:xfrm>
            <a:off x="8866642" y="2711016"/>
            <a:ext cx="2203316" cy="2644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提出方：</a:t>
            </a:r>
            <a:r>
              <a:rPr lang="zh-CN" altLang="en-US" sz="140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虚无享乐的人</a:t>
            </a:r>
            <a:endParaRPr lang="en-US" altLang="zh-CN" sz="140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最终结果：</a:t>
            </a:r>
            <a:r>
              <a:rPr lang="zh-CN" altLang="en-US" sz="140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被</a:t>
            </a:r>
            <a:r>
              <a:rPr lang="en-US" altLang="zh-CN" sz="140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UEG</a:t>
            </a:r>
            <a:r>
              <a:rPr lang="zh-CN" altLang="en-US" sz="140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伦理委员会禁止</a:t>
            </a:r>
            <a:endParaRPr lang="en-US" altLang="zh-CN" sz="140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40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转入数字世界，只要载体不灭人类即可永生，在数字生命计划展开时，各国均兴建了数字生命研究所。</a:t>
            </a:r>
            <a:endParaRPr lang="en-US" altLang="zh-CN" sz="1400" dirty="0">
              <a:solidFill>
                <a:schemeClr val="bg1"/>
              </a:solidFill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grpSp>
        <p:nvGrpSpPr>
          <p:cNvPr id="3197" name="组合 3196">
            <a:extLst>
              <a:ext uri="{FF2B5EF4-FFF2-40B4-BE49-F238E27FC236}">
                <a16:creationId xmlns:a16="http://schemas.microsoft.com/office/drawing/2014/main" id="{1B9E60EE-5CF8-DA61-10C1-CF0A7999C3A7}"/>
              </a:ext>
            </a:extLst>
          </p:cNvPr>
          <p:cNvGrpSpPr/>
          <p:nvPr/>
        </p:nvGrpSpPr>
        <p:grpSpPr>
          <a:xfrm>
            <a:off x="8782919" y="1726250"/>
            <a:ext cx="2700857" cy="762608"/>
            <a:chOff x="8828243" y="1648619"/>
            <a:chExt cx="2700857" cy="762608"/>
          </a:xfrm>
        </p:grpSpPr>
        <p:sp>
          <p:nvSpPr>
            <p:cNvPr id="3192" name="文本框 3191">
              <a:extLst>
                <a:ext uri="{FF2B5EF4-FFF2-40B4-BE49-F238E27FC236}">
                  <a16:creationId xmlns:a16="http://schemas.microsoft.com/office/drawing/2014/main" id="{46998F1B-6902-1B50-6762-04CBF13E3B1C}"/>
                </a:ext>
              </a:extLst>
            </p:cNvPr>
            <p:cNvSpPr txBox="1"/>
            <p:nvPr/>
          </p:nvSpPr>
          <p:spPr>
            <a:xfrm>
              <a:off x="8828244" y="1648619"/>
              <a:ext cx="2693196" cy="7271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000" i="1">
                  <a:solidFill>
                    <a:srgbClr val="D70B16"/>
                  </a:solidFill>
                  <a:effectLst>
                    <a:reflection blurRad="6350" stA="60000" endA="900" endPos="60000" dist="60007" dir="5400000" sy="-100000" algn="bl" rotWithShape="0"/>
                  </a:effectLst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数字生命计划</a:t>
              </a:r>
            </a:p>
          </p:txBody>
        </p:sp>
        <p:sp>
          <p:nvSpPr>
            <p:cNvPr id="3193" name="文本框 3192">
              <a:extLst>
                <a:ext uri="{FF2B5EF4-FFF2-40B4-BE49-F238E27FC236}">
                  <a16:creationId xmlns:a16="http://schemas.microsoft.com/office/drawing/2014/main" id="{3CCE79E4-B779-7EC0-6704-B71B509601CD}"/>
                </a:ext>
              </a:extLst>
            </p:cNvPr>
            <p:cNvSpPr txBox="1"/>
            <p:nvPr/>
          </p:nvSpPr>
          <p:spPr>
            <a:xfrm>
              <a:off x="8828243" y="1684105"/>
              <a:ext cx="2700857" cy="7271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000" i="1">
                  <a:solidFill>
                    <a:schemeClr val="bg1"/>
                  </a:solidFill>
                  <a:effectLst>
                    <a:reflection blurRad="6350" stA="60000" endA="900" endPos="60000" dist="60007" dir="5400000" sy="-100000" algn="bl" rotWithShape="0"/>
                  </a:effectLst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数字生命计划</a:t>
              </a:r>
            </a:p>
          </p:txBody>
        </p:sp>
      </p:grpSp>
      <p:cxnSp>
        <p:nvCxnSpPr>
          <p:cNvPr id="3199" name="直接连接符 3198">
            <a:extLst>
              <a:ext uri="{FF2B5EF4-FFF2-40B4-BE49-F238E27FC236}">
                <a16:creationId xmlns:a16="http://schemas.microsoft.com/office/drawing/2014/main" id="{BB9B94A1-E9A8-AA96-C7C0-060FC89A95B7}"/>
              </a:ext>
            </a:extLst>
          </p:cNvPr>
          <p:cNvCxnSpPr>
            <a:cxnSpLocks/>
          </p:cNvCxnSpPr>
          <p:nvPr/>
        </p:nvCxnSpPr>
        <p:spPr>
          <a:xfrm>
            <a:off x="849354" y="4283613"/>
            <a:ext cx="2041557" cy="0"/>
          </a:xfrm>
          <a:prstGeom prst="line">
            <a:avLst/>
          </a:prstGeom>
          <a:ln w="12700" cap="rnd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  <a:alpha val="0"/>
                  </a:schemeClr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3" name="直接连接符 3072">
            <a:extLst>
              <a:ext uri="{FF2B5EF4-FFF2-40B4-BE49-F238E27FC236}">
                <a16:creationId xmlns:a16="http://schemas.microsoft.com/office/drawing/2014/main" id="{EDEFDFED-89C4-4B40-82D7-623CDE6DA96D}"/>
              </a:ext>
            </a:extLst>
          </p:cNvPr>
          <p:cNvCxnSpPr>
            <a:cxnSpLocks/>
          </p:cNvCxnSpPr>
          <p:nvPr/>
        </p:nvCxnSpPr>
        <p:spPr>
          <a:xfrm>
            <a:off x="3639475" y="3449016"/>
            <a:ext cx="2041557" cy="0"/>
          </a:xfrm>
          <a:prstGeom prst="line">
            <a:avLst/>
          </a:prstGeom>
          <a:ln w="12700" cap="rnd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  <a:alpha val="0"/>
                  </a:schemeClr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4" name="直接连接符 3073">
            <a:extLst>
              <a:ext uri="{FF2B5EF4-FFF2-40B4-BE49-F238E27FC236}">
                <a16:creationId xmlns:a16="http://schemas.microsoft.com/office/drawing/2014/main" id="{AEBB1656-CDC9-62A4-B587-22D583BE2402}"/>
              </a:ext>
            </a:extLst>
          </p:cNvPr>
          <p:cNvCxnSpPr>
            <a:cxnSpLocks/>
          </p:cNvCxnSpPr>
          <p:nvPr/>
        </p:nvCxnSpPr>
        <p:spPr>
          <a:xfrm>
            <a:off x="6190416" y="4395414"/>
            <a:ext cx="2041557" cy="0"/>
          </a:xfrm>
          <a:prstGeom prst="line">
            <a:avLst/>
          </a:prstGeom>
          <a:ln w="12700" cap="rnd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  <a:alpha val="0"/>
                  </a:schemeClr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6" name="直接连接符 3075">
            <a:extLst>
              <a:ext uri="{FF2B5EF4-FFF2-40B4-BE49-F238E27FC236}">
                <a16:creationId xmlns:a16="http://schemas.microsoft.com/office/drawing/2014/main" id="{ECB9C7C8-C1C8-E25F-3341-0468B03A9030}"/>
              </a:ext>
            </a:extLst>
          </p:cNvPr>
          <p:cNvCxnSpPr>
            <a:cxnSpLocks/>
          </p:cNvCxnSpPr>
          <p:nvPr/>
        </p:nvCxnSpPr>
        <p:spPr>
          <a:xfrm>
            <a:off x="8967442" y="3853836"/>
            <a:ext cx="2041557" cy="0"/>
          </a:xfrm>
          <a:prstGeom prst="line">
            <a:avLst/>
          </a:prstGeom>
          <a:ln w="12700" cap="rnd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  <a:alpha val="0"/>
                  </a:schemeClr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09" name="组合 3208">
            <a:extLst>
              <a:ext uri="{FF2B5EF4-FFF2-40B4-BE49-F238E27FC236}">
                <a16:creationId xmlns:a16="http://schemas.microsoft.com/office/drawing/2014/main" id="{683D2124-EC71-7839-A73D-D46021311AA4}"/>
              </a:ext>
            </a:extLst>
          </p:cNvPr>
          <p:cNvGrpSpPr/>
          <p:nvPr/>
        </p:nvGrpSpPr>
        <p:grpSpPr>
          <a:xfrm flipH="1">
            <a:off x="1701503" y="5265464"/>
            <a:ext cx="8071396" cy="1550620"/>
            <a:chOff x="6276090" y="151505"/>
            <a:chExt cx="8365728" cy="1607166"/>
          </a:xfrm>
        </p:grpSpPr>
        <p:pic>
          <p:nvPicPr>
            <p:cNvPr id="3201" name="图片 3200" descr="黑暗中的灯光&#10;&#10;中度可信度描述已自动生成">
              <a:extLst>
                <a:ext uri="{FF2B5EF4-FFF2-40B4-BE49-F238E27FC236}">
                  <a16:creationId xmlns:a16="http://schemas.microsoft.com/office/drawing/2014/main" id="{61B4D075-1A0B-E89D-99DB-EAF533A7F84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14314" y="151505"/>
              <a:ext cx="472428" cy="453923"/>
            </a:xfrm>
            <a:prstGeom prst="rect">
              <a:avLst/>
            </a:prstGeom>
          </p:spPr>
        </p:pic>
        <p:pic>
          <p:nvPicPr>
            <p:cNvPr id="3202" name="图片 3201" descr="黑暗中的灯光&#10;&#10;中度可信度描述已自动生成">
              <a:extLst>
                <a:ext uri="{FF2B5EF4-FFF2-40B4-BE49-F238E27FC236}">
                  <a16:creationId xmlns:a16="http://schemas.microsoft.com/office/drawing/2014/main" id="{A654881A-4563-A4FD-A447-C33A9B79D79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76090" y="1239400"/>
              <a:ext cx="268427" cy="257913"/>
            </a:xfrm>
            <a:prstGeom prst="rect">
              <a:avLst/>
            </a:prstGeom>
          </p:spPr>
        </p:pic>
        <p:pic>
          <p:nvPicPr>
            <p:cNvPr id="3203" name="图片 3202" descr="黑暗中的灯光&#10;&#10;中度可信度描述已自动生成">
              <a:extLst>
                <a:ext uri="{FF2B5EF4-FFF2-40B4-BE49-F238E27FC236}">
                  <a16:creationId xmlns:a16="http://schemas.microsoft.com/office/drawing/2014/main" id="{8DE3EF0C-0FD4-B2B8-0400-77CF431C623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23386" y="946184"/>
              <a:ext cx="255742" cy="245725"/>
            </a:xfrm>
            <a:prstGeom prst="rect">
              <a:avLst/>
            </a:prstGeom>
          </p:spPr>
        </p:pic>
        <p:pic>
          <p:nvPicPr>
            <p:cNvPr id="3204" name="图片 3203" descr="黑暗中的灯光&#10;&#10;中度可信度描述已自动生成">
              <a:extLst>
                <a:ext uri="{FF2B5EF4-FFF2-40B4-BE49-F238E27FC236}">
                  <a16:creationId xmlns:a16="http://schemas.microsoft.com/office/drawing/2014/main" id="{CB437931-5218-F691-F159-23F763F41DC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324253" y="228206"/>
              <a:ext cx="317565" cy="305125"/>
            </a:xfrm>
            <a:prstGeom prst="rect">
              <a:avLst/>
            </a:prstGeom>
          </p:spPr>
        </p:pic>
        <p:pic>
          <p:nvPicPr>
            <p:cNvPr id="3205" name="图片 3204" descr="黑暗中的灯光&#10;&#10;中度可信度描述已自动生成">
              <a:extLst>
                <a:ext uri="{FF2B5EF4-FFF2-40B4-BE49-F238E27FC236}">
                  <a16:creationId xmlns:a16="http://schemas.microsoft.com/office/drawing/2014/main" id="{CA373191-8A72-FF04-0E55-3AC99283C68B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933460" y="1576532"/>
              <a:ext cx="189564" cy="182139"/>
            </a:xfrm>
            <a:prstGeom prst="rect">
              <a:avLst/>
            </a:prstGeom>
          </p:spPr>
        </p:pic>
      </p:grpSp>
      <p:pic>
        <p:nvPicPr>
          <p:cNvPr id="2" name="图片 1" descr="图片包含 游戏机, 灯光&#10;&#10;描述已自动生成">
            <a:extLst>
              <a:ext uri="{FF2B5EF4-FFF2-40B4-BE49-F238E27FC236}">
                <a16:creationId xmlns:a16="http://schemas.microsoft.com/office/drawing/2014/main" id="{07D45281-870C-8324-E1BF-774F32C11C3B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926213">
            <a:off x="1287415" y="3227593"/>
            <a:ext cx="4022359" cy="752775"/>
          </a:xfrm>
          <a:prstGeom prst="rect">
            <a:avLst/>
          </a:prstGeom>
        </p:spPr>
      </p:pic>
      <p:pic>
        <p:nvPicPr>
          <p:cNvPr id="3" name="图片 2" descr="图片包含 游戏机, 灯光&#10;&#10;描述已自动生成">
            <a:extLst>
              <a:ext uri="{FF2B5EF4-FFF2-40B4-BE49-F238E27FC236}">
                <a16:creationId xmlns:a16="http://schemas.microsoft.com/office/drawing/2014/main" id="{B1B8CDE9-D0CB-E954-84B1-8F1EA14CB287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926213">
            <a:off x="-1640110" y="5195950"/>
            <a:ext cx="4022359" cy="608711"/>
          </a:xfrm>
          <a:prstGeom prst="rect">
            <a:avLst/>
          </a:prstGeom>
        </p:spPr>
      </p:pic>
      <p:pic>
        <p:nvPicPr>
          <p:cNvPr id="5" name="图片 4" descr="图片包含 游戏机, 灯光&#10;&#10;描述已自动生成">
            <a:extLst>
              <a:ext uri="{FF2B5EF4-FFF2-40B4-BE49-F238E27FC236}">
                <a16:creationId xmlns:a16="http://schemas.microsoft.com/office/drawing/2014/main" id="{645D24FC-ADE9-A0C9-73D1-57E5E06C4E2A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926213">
            <a:off x="6623818" y="3375310"/>
            <a:ext cx="4022359" cy="752775"/>
          </a:xfrm>
          <a:prstGeom prst="rect">
            <a:avLst/>
          </a:prstGeom>
        </p:spPr>
      </p:pic>
      <p:pic>
        <p:nvPicPr>
          <p:cNvPr id="7" name="图片 6" descr="图片包含 游戏机, 灯光&#10;&#10;描述已自动生成">
            <a:extLst>
              <a:ext uri="{FF2B5EF4-FFF2-40B4-BE49-F238E27FC236}">
                <a16:creationId xmlns:a16="http://schemas.microsoft.com/office/drawing/2014/main" id="{B50FCED0-8BFD-AC71-397E-3DDE8FAB9545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926213">
            <a:off x="3784661" y="4620390"/>
            <a:ext cx="4022359" cy="608711"/>
          </a:xfrm>
          <a:prstGeom prst="rect">
            <a:avLst/>
          </a:prstGeom>
        </p:spPr>
      </p:pic>
      <p:pic>
        <p:nvPicPr>
          <p:cNvPr id="11" name="图片 10" descr="图片包含 游戏机, 灯光&#10;&#10;描述已自动生成">
            <a:extLst>
              <a:ext uri="{FF2B5EF4-FFF2-40B4-BE49-F238E27FC236}">
                <a16:creationId xmlns:a16="http://schemas.microsoft.com/office/drawing/2014/main" id="{86CCAC2D-7227-FE44-74F1-A962DF8DBA28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926213">
            <a:off x="9436719" y="3151941"/>
            <a:ext cx="4022359" cy="752775"/>
          </a:xfrm>
          <a:prstGeom prst="rect">
            <a:avLst/>
          </a:prstGeom>
        </p:spPr>
      </p:pic>
      <p:pic>
        <p:nvPicPr>
          <p:cNvPr id="36" name="图片 35" descr="图片包含 人, 室内, 床, 女人&#10;&#10;描述已自动生成">
            <a:extLst>
              <a:ext uri="{FF2B5EF4-FFF2-40B4-BE49-F238E27FC236}">
                <a16:creationId xmlns:a16="http://schemas.microsoft.com/office/drawing/2014/main" id="{294ED673-6302-D54A-E8D3-CA208BEFFF75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08952" y="4031656"/>
            <a:ext cx="3676719" cy="2807911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29A8AC81-2094-9115-FFAD-EA8A0ABEE249}"/>
              </a:ext>
            </a:extLst>
          </p:cNvPr>
          <p:cNvGrpSpPr/>
          <p:nvPr/>
        </p:nvGrpSpPr>
        <p:grpSpPr>
          <a:xfrm flipH="1">
            <a:off x="2684456" y="2105297"/>
            <a:ext cx="5287931" cy="1514975"/>
            <a:chOff x="6663452" y="868724"/>
            <a:chExt cx="5287931" cy="1514975"/>
          </a:xfrm>
        </p:grpSpPr>
        <p:pic>
          <p:nvPicPr>
            <p:cNvPr id="21" name="图片 20" descr="黑暗中的灯光&#10;&#10;中度可信度描述已自动生成">
              <a:extLst>
                <a:ext uri="{FF2B5EF4-FFF2-40B4-BE49-F238E27FC236}">
                  <a16:creationId xmlns:a16="http://schemas.microsoft.com/office/drawing/2014/main" id="{F63761E2-EC9D-26E7-AA0E-DC75D4A7DDE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07554" y="868724"/>
              <a:ext cx="472428" cy="453923"/>
            </a:xfrm>
            <a:prstGeom prst="rect">
              <a:avLst/>
            </a:prstGeom>
          </p:spPr>
        </p:pic>
        <p:pic>
          <p:nvPicPr>
            <p:cNvPr id="22" name="图片 21" descr="黑暗中的灯光&#10;&#10;中度可信度描述已自动生成">
              <a:extLst>
                <a:ext uri="{FF2B5EF4-FFF2-40B4-BE49-F238E27FC236}">
                  <a16:creationId xmlns:a16="http://schemas.microsoft.com/office/drawing/2014/main" id="{65906617-E9A4-7EDB-7AD1-DF2F8BCE6B4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63452" y="1975060"/>
              <a:ext cx="268427" cy="257913"/>
            </a:xfrm>
            <a:prstGeom prst="rect">
              <a:avLst/>
            </a:prstGeom>
          </p:spPr>
        </p:pic>
        <p:pic>
          <p:nvPicPr>
            <p:cNvPr id="23" name="图片 22" descr="黑暗中的灯光&#10;&#10;中度可信度描述已自动生成">
              <a:extLst>
                <a:ext uri="{FF2B5EF4-FFF2-40B4-BE49-F238E27FC236}">
                  <a16:creationId xmlns:a16="http://schemas.microsoft.com/office/drawing/2014/main" id="{7F7502C1-6518-D363-2387-F9B299A639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23386" y="946184"/>
              <a:ext cx="255742" cy="245725"/>
            </a:xfrm>
            <a:prstGeom prst="rect">
              <a:avLst/>
            </a:prstGeom>
          </p:spPr>
        </p:pic>
        <p:pic>
          <p:nvPicPr>
            <p:cNvPr id="27" name="图片 26" descr="黑暗中的灯光&#10;&#10;中度可信度描述已自动生成">
              <a:extLst>
                <a:ext uri="{FF2B5EF4-FFF2-40B4-BE49-F238E27FC236}">
                  <a16:creationId xmlns:a16="http://schemas.microsoft.com/office/drawing/2014/main" id="{972D77F5-B87B-9658-6076-C1C31B7DDBE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761819" y="2201560"/>
              <a:ext cx="189564" cy="182139"/>
            </a:xfrm>
            <a:prstGeom prst="rect">
              <a:avLst/>
            </a:prstGeom>
          </p:spPr>
        </p:pic>
      </p:grpSp>
      <p:pic>
        <p:nvPicPr>
          <p:cNvPr id="28" name="图片 27" descr="黑暗中的灯光&#10;&#10;中度可信度描述已自动生成">
            <a:extLst>
              <a:ext uri="{FF2B5EF4-FFF2-40B4-BE49-F238E27FC236}">
                <a16:creationId xmlns:a16="http://schemas.microsoft.com/office/drawing/2014/main" id="{EC00A080-8BC9-94C6-76F8-3BCA98EB6CF7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5956" y="2582321"/>
            <a:ext cx="480793" cy="461961"/>
          </a:xfrm>
          <a:prstGeom prst="rect">
            <a:avLst/>
          </a:prstGeom>
        </p:spPr>
      </p:pic>
      <p:pic>
        <p:nvPicPr>
          <p:cNvPr id="38" name="图片 37" descr="黑暗中的灯光&#10;&#10;中度可信度描述已自动生成">
            <a:extLst>
              <a:ext uri="{FF2B5EF4-FFF2-40B4-BE49-F238E27FC236}">
                <a16:creationId xmlns:a16="http://schemas.microsoft.com/office/drawing/2014/main" id="{A3E70383-EBF1-A57E-008F-4D4BCA4EE23D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3357" y="3391768"/>
            <a:ext cx="297158" cy="285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7742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黑暗中的工厂&#10;&#10;描述已自动生成">
            <a:extLst>
              <a:ext uri="{FF2B5EF4-FFF2-40B4-BE49-F238E27FC236}">
                <a16:creationId xmlns:a16="http://schemas.microsoft.com/office/drawing/2014/main" id="{1E59F669-0683-070B-0E61-C2F99498958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 descr="黑暗中的灯光&#10;&#10;中度可信度描述已自动生成">
            <a:extLst>
              <a:ext uri="{FF2B5EF4-FFF2-40B4-BE49-F238E27FC236}">
                <a16:creationId xmlns:a16="http://schemas.microsoft.com/office/drawing/2014/main" id="{3739E620-5F60-3A61-F4E2-411B9192B5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9129" y="2008122"/>
            <a:ext cx="472397" cy="453894"/>
          </a:xfrm>
          <a:prstGeom prst="rect">
            <a:avLst/>
          </a:prstGeom>
        </p:spPr>
      </p:pic>
      <p:pic>
        <p:nvPicPr>
          <p:cNvPr id="9" name="图片 8" descr="黑暗中的灯光&#10;&#10;中度可信度描述已自动生成">
            <a:extLst>
              <a:ext uri="{FF2B5EF4-FFF2-40B4-BE49-F238E27FC236}">
                <a16:creationId xmlns:a16="http://schemas.microsoft.com/office/drawing/2014/main" id="{A9BE94E9-38F6-D619-8628-EB6FFB04267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6806" y="980895"/>
            <a:ext cx="255742" cy="245725"/>
          </a:xfrm>
          <a:prstGeom prst="rect">
            <a:avLst/>
          </a:prstGeom>
        </p:spPr>
      </p:pic>
      <p:pic>
        <p:nvPicPr>
          <p:cNvPr id="10" name="图片 9" descr="黑暗中的灯光&#10;&#10;中度可信度描述已自动生成">
            <a:extLst>
              <a:ext uri="{FF2B5EF4-FFF2-40B4-BE49-F238E27FC236}">
                <a16:creationId xmlns:a16="http://schemas.microsoft.com/office/drawing/2014/main" id="{7DD29B43-9087-4F3C-57E2-39489DCF9A6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963" y="494371"/>
            <a:ext cx="389478" cy="374222"/>
          </a:xfrm>
          <a:prstGeom prst="rect">
            <a:avLst/>
          </a:prstGeom>
        </p:spPr>
      </p:pic>
      <p:pic>
        <p:nvPicPr>
          <p:cNvPr id="13" name="图片 12" descr="黑暗中的灯光&#10;&#10;中度可信度描述已自动生成">
            <a:extLst>
              <a:ext uri="{FF2B5EF4-FFF2-40B4-BE49-F238E27FC236}">
                <a16:creationId xmlns:a16="http://schemas.microsoft.com/office/drawing/2014/main" id="{65C09E5D-2C20-94EB-F6C5-44C152827EA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6285" y="426233"/>
            <a:ext cx="304898" cy="292955"/>
          </a:xfrm>
          <a:prstGeom prst="rect">
            <a:avLst/>
          </a:prstGeom>
        </p:spPr>
      </p:pic>
      <p:pic>
        <p:nvPicPr>
          <p:cNvPr id="14" name="图片 13" descr="黑暗中的灯光&#10;&#10;中度可信度描述已自动生成">
            <a:extLst>
              <a:ext uri="{FF2B5EF4-FFF2-40B4-BE49-F238E27FC236}">
                <a16:creationId xmlns:a16="http://schemas.microsoft.com/office/drawing/2014/main" id="{52FB614A-4031-62C3-9824-3E8781D475C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23690" y="1087000"/>
            <a:ext cx="268427" cy="257913"/>
          </a:xfrm>
          <a:prstGeom prst="rect">
            <a:avLst/>
          </a:prstGeom>
        </p:spPr>
      </p:pic>
      <p:pic>
        <p:nvPicPr>
          <p:cNvPr id="15" name="图片 14" descr="黑暗中的灯光&#10;&#10;中度可信度描述已自动生成">
            <a:extLst>
              <a:ext uri="{FF2B5EF4-FFF2-40B4-BE49-F238E27FC236}">
                <a16:creationId xmlns:a16="http://schemas.microsoft.com/office/drawing/2014/main" id="{E462ED71-63E7-4B28-4342-43073319CC5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4039" y="1977156"/>
            <a:ext cx="268427" cy="257913"/>
          </a:xfrm>
          <a:prstGeom prst="rect">
            <a:avLst/>
          </a:prstGeom>
        </p:spPr>
      </p:pic>
      <p:pic>
        <p:nvPicPr>
          <p:cNvPr id="16" name="图片 15" descr="黑暗中的灯光&#10;&#10;中度可信度描述已自动生成">
            <a:extLst>
              <a:ext uri="{FF2B5EF4-FFF2-40B4-BE49-F238E27FC236}">
                <a16:creationId xmlns:a16="http://schemas.microsoft.com/office/drawing/2014/main" id="{866B83E8-E711-FF7C-E8BA-B44DFC54E86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6041" y="1862120"/>
            <a:ext cx="268427" cy="257913"/>
          </a:xfrm>
          <a:prstGeom prst="rect">
            <a:avLst/>
          </a:prstGeom>
        </p:spPr>
      </p:pic>
      <p:pic>
        <p:nvPicPr>
          <p:cNvPr id="17" name="图片 16" descr="黑暗中的灯光&#10;&#10;中度可信度描述已自动生成">
            <a:extLst>
              <a:ext uri="{FF2B5EF4-FFF2-40B4-BE49-F238E27FC236}">
                <a16:creationId xmlns:a16="http://schemas.microsoft.com/office/drawing/2014/main" id="{C96A8CE3-3A6C-4D90-0797-40C22DD7C4E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9304" y="2813302"/>
            <a:ext cx="389478" cy="374222"/>
          </a:xfrm>
          <a:prstGeom prst="rect">
            <a:avLst/>
          </a:prstGeom>
        </p:spPr>
      </p:pic>
      <p:pic>
        <p:nvPicPr>
          <p:cNvPr id="20" name="图片 19" descr="黑暗中的灯光&#10;&#10;中度可信度描述已自动生成">
            <a:extLst>
              <a:ext uri="{FF2B5EF4-FFF2-40B4-BE49-F238E27FC236}">
                <a16:creationId xmlns:a16="http://schemas.microsoft.com/office/drawing/2014/main" id="{40D2597D-5DFA-D83B-05B3-9622DB99B11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9842" y="1039509"/>
            <a:ext cx="189564" cy="182139"/>
          </a:xfrm>
          <a:prstGeom prst="rect">
            <a:avLst/>
          </a:prstGeom>
        </p:spPr>
      </p:pic>
      <p:pic>
        <p:nvPicPr>
          <p:cNvPr id="25" name="图片 24" descr="黑暗中的灯光&#10;&#10;中度可信度描述已自动生成">
            <a:extLst>
              <a:ext uri="{FF2B5EF4-FFF2-40B4-BE49-F238E27FC236}">
                <a16:creationId xmlns:a16="http://schemas.microsoft.com/office/drawing/2014/main" id="{DB5B3B1C-77CC-D979-77EB-BA762B94F57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0039" y="4137501"/>
            <a:ext cx="268427" cy="257913"/>
          </a:xfrm>
          <a:prstGeom prst="rect">
            <a:avLst/>
          </a:prstGeom>
        </p:spPr>
      </p:pic>
      <p:sp>
        <p:nvSpPr>
          <p:cNvPr id="37" name="AutoShape 6">
            <a:extLst>
              <a:ext uri="{FF2B5EF4-FFF2-40B4-BE49-F238E27FC236}">
                <a16:creationId xmlns:a16="http://schemas.microsoft.com/office/drawing/2014/main" id="{32D90FD4-688B-F6D8-EC62-3B70BB97F5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6EFA7B9F-6514-AD87-EFBA-1B00C5A8372E}"/>
              </a:ext>
            </a:extLst>
          </p:cNvPr>
          <p:cNvSpPr txBox="1"/>
          <p:nvPr/>
        </p:nvSpPr>
        <p:spPr>
          <a:xfrm>
            <a:off x="3256973" y="545427"/>
            <a:ext cx="5724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>
                <a:ln w="12700">
                  <a:noFill/>
                </a:ln>
                <a:gradFill flip="none" rotWithShape="1">
                  <a:gsLst>
                    <a:gs pos="5000">
                      <a:srgbClr val="69060B"/>
                    </a:gs>
                    <a:gs pos="98000">
                      <a:srgbClr val="69060B"/>
                    </a:gs>
                    <a:gs pos="50000">
                      <a:srgbClr val="D70B16"/>
                    </a:gs>
                  </a:gsLst>
                  <a:lin ang="13500000" scaled="1"/>
                  <a:tileRect/>
                </a:gra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没有人的文明，毫无意义！</a:t>
            </a:r>
            <a:endParaRPr lang="en-US" sz="3600" dirty="0">
              <a:ln w="12700">
                <a:noFill/>
              </a:ln>
              <a:gradFill flip="none" rotWithShape="1">
                <a:gsLst>
                  <a:gs pos="5000">
                    <a:srgbClr val="69060B"/>
                  </a:gs>
                  <a:gs pos="98000">
                    <a:srgbClr val="69060B"/>
                  </a:gs>
                  <a:gs pos="50000">
                    <a:srgbClr val="D70B16"/>
                  </a:gs>
                </a:gsLst>
                <a:lin ang="13500000" scaled="1"/>
                <a:tileRect/>
              </a:gradFill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6812A6CB-8AE7-B6D2-DD6B-FBE277109DEC}"/>
              </a:ext>
            </a:extLst>
          </p:cNvPr>
          <p:cNvGrpSpPr/>
          <p:nvPr/>
        </p:nvGrpSpPr>
        <p:grpSpPr>
          <a:xfrm>
            <a:off x="1219842" y="578676"/>
            <a:ext cx="1711665" cy="261759"/>
            <a:chOff x="-113715" y="389953"/>
            <a:chExt cx="3064030" cy="885891"/>
          </a:xfrm>
        </p:grpSpPr>
        <p:sp>
          <p:nvSpPr>
            <p:cNvPr id="30" name="平行四边形 29">
              <a:extLst>
                <a:ext uri="{FF2B5EF4-FFF2-40B4-BE49-F238E27FC236}">
                  <a16:creationId xmlns:a16="http://schemas.microsoft.com/office/drawing/2014/main" id="{FAB64DEA-5FB4-2268-4E0B-9193AB762105}"/>
                </a:ext>
              </a:extLst>
            </p:cNvPr>
            <p:cNvSpPr/>
            <p:nvPr/>
          </p:nvSpPr>
          <p:spPr>
            <a:xfrm>
              <a:off x="552548" y="389953"/>
              <a:ext cx="2397767" cy="649558"/>
            </a:xfrm>
            <a:prstGeom prst="parallelogram">
              <a:avLst>
                <a:gd name="adj" fmla="val 79829"/>
              </a:avLst>
            </a:prstGeom>
            <a:gradFill flip="none" rotWithShape="1">
              <a:gsLst>
                <a:gs pos="5000">
                  <a:srgbClr val="D70B16"/>
                </a:gs>
                <a:gs pos="100000">
                  <a:srgbClr val="69060B"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平行四边形 30">
              <a:extLst>
                <a:ext uri="{FF2B5EF4-FFF2-40B4-BE49-F238E27FC236}">
                  <a16:creationId xmlns:a16="http://schemas.microsoft.com/office/drawing/2014/main" id="{20B2B9B4-1EB4-108D-0E79-EEEEFC777B55}"/>
                </a:ext>
              </a:extLst>
            </p:cNvPr>
            <p:cNvSpPr/>
            <p:nvPr/>
          </p:nvSpPr>
          <p:spPr>
            <a:xfrm>
              <a:off x="-113715" y="855394"/>
              <a:ext cx="1991795" cy="420450"/>
            </a:xfrm>
            <a:prstGeom prst="parallelogram">
              <a:avLst>
                <a:gd name="adj" fmla="val 79829"/>
              </a:avLst>
            </a:prstGeom>
            <a:gradFill flip="none" rotWithShape="1">
              <a:gsLst>
                <a:gs pos="5000">
                  <a:srgbClr val="D70B16"/>
                </a:gs>
                <a:gs pos="100000">
                  <a:srgbClr val="69060B"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AFE89A4-C160-9E8C-BD30-4293ABF9317F}"/>
              </a:ext>
            </a:extLst>
          </p:cNvPr>
          <p:cNvGrpSpPr/>
          <p:nvPr/>
        </p:nvGrpSpPr>
        <p:grpSpPr>
          <a:xfrm>
            <a:off x="8981617" y="874847"/>
            <a:ext cx="1217250" cy="251221"/>
            <a:chOff x="-113715" y="389953"/>
            <a:chExt cx="3064030" cy="885891"/>
          </a:xfrm>
        </p:grpSpPr>
        <p:sp>
          <p:nvSpPr>
            <p:cNvPr id="34" name="平行四边形 33">
              <a:extLst>
                <a:ext uri="{FF2B5EF4-FFF2-40B4-BE49-F238E27FC236}">
                  <a16:creationId xmlns:a16="http://schemas.microsoft.com/office/drawing/2014/main" id="{06999972-C928-452F-2B32-00FCB3E891F6}"/>
                </a:ext>
              </a:extLst>
            </p:cNvPr>
            <p:cNvSpPr/>
            <p:nvPr/>
          </p:nvSpPr>
          <p:spPr>
            <a:xfrm>
              <a:off x="552548" y="389953"/>
              <a:ext cx="2397767" cy="649558"/>
            </a:xfrm>
            <a:prstGeom prst="parallelogram">
              <a:avLst>
                <a:gd name="adj" fmla="val 79829"/>
              </a:avLst>
            </a:prstGeom>
            <a:gradFill flip="none" rotWithShape="1">
              <a:gsLst>
                <a:gs pos="5000">
                  <a:srgbClr val="D70B16"/>
                </a:gs>
                <a:gs pos="100000">
                  <a:srgbClr val="69060B"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平行四边形 34">
              <a:extLst>
                <a:ext uri="{FF2B5EF4-FFF2-40B4-BE49-F238E27FC236}">
                  <a16:creationId xmlns:a16="http://schemas.microsoft.com/office/drawing/2014/main" id="{05FCCD26-9160-F240-F63C-3FC67D6003A3}"/>
                </a:ext>
              </a:extLst>
            </p:cNvPr>
            <p:cNvSpPr/>
            <p:nvPr/>
          </p:nvSpPr>
          <p:spPr>
            <a:xfrm>
              <a:off x="-113715" y="855394"/>
              <a:ext cx="1991795" cy="420450"/>
            </a:xfrm>
            <a:prstGeom prst="parallelogram">
              <a:avLst>
                <a:gd name="adj" fmla="val 79829"/>
              </a:avLst>
            </a:prstGeom>
            <a:gradFill flip="none" rotWithShape="1">
              <a:gsLst>
                <a:gs pos="5000">
                  <a:srgbClr val="D70B16"/>
                </a:gs>
                <a:gs pos="100000">
                  <a:srgbClr val="69060B"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09" name="组合 3208">
            <a:extLst>
              <a:ext uri="{FF2B5EF4-FFF2-40B4-BE49-F238E27FC236}">
                <a16:creationId xmlns:a16="http://schemas.microsoft.com/office/drawing/2014/main" id="{683D2124-EC71-7839-A73D-D46021311AA4}"/>
              </a:ext>
            </a:extLst>
          </p:cNvPr>
          <p:cNvGrpSpPr/>
          <p:nvPr/>
        </p:nvGrpSpPr>
        <p:grpSpPr>
          <a:xfrm flipH="1">
            <a:off x="3032991" y="3090512"/>
            <a:ext cx="6039258" cy="3586024"/>
            <a:chOff x="6276090" y="-2088711"/>
            <a:chExt cx="6039258" cy="3586024"/>
          </a:xfrm>
        </p:grpSpPr>
        <p:pic>
          <p:nvPicPr>
            <p:cNvPr id="3201" name="图片 3200" descr="黑暗中的灯光&#10;&#10;中度可信度描述已自动生成">
              <a:extLst>
                <a:ext uri="{FF2B5EF4-FFF2-40B4-BE49-F238E27FC236}">
                  <a16:creationId xmlns:a16="http://schemas.microsoft.com/office/drawing/2014/main" id="{61B4D075-1A0B-E89D-99DB-EAF533A7F84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842920" y="-2088711"/>
              <a:ext cx="472428" cy="453923"/>
            </a:xfrm>
            <a:prstGeom prst="rect">
              <a:avLst/>
            </a:prstGeom>
          </p:spPr>
        </p:pic>
        <p:pic>
          <p:nvPicPr>
            <p:cNvPr id="3202" name="图片 3201" descr="黑暗中的灯光&#10;&#10;中度可信度描述已自动生成">
              <a:extLst>
                <a:ext uri="{FF2B5EF4-FFF2-40B4-BE49-F238E27FC236}">
                  <a16:creationId xmlns:a16="http://schemas.microsoft.com/office/drawing/2014/main" id="{A654881A-4563-A4FD-A447-C33A9B79D79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76090" y="1239400"/>
              <a:ext cx="268427" cy="257913"/>
            </a:xfrm>
            <a:prstGeom prst="rect">
              <a:avLst/>
            </a:prstGeom>
          </p:spPr>
        </p:pic>
        <p:pic>
          <p:nvPicPr>
            <p:cNvPr id="3203" name="图片 3202" descr="黑暗中的灯光&#10;&#10;中度可信度描述已自动生成">
              <a:extLst>
                <a:ext uri="{FF2B5EF4-FFF2-40B4-BE49-F238E27FC236}">
                  <a16:creationId xmlns:a16="http://schemas.microsoft.com/office/drawing/2014/main" id="{8DE3EF0C-0FD4-B2B8-0400-77CF431C623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23386" y="946184"/>
              <a:ext cx="255742" cy="245725"/>
            </a:xfrm>
            <a:prstGeom prst="rect">
              <a:avLst/>
            </a:prstGeom>
          </p:spPr>
        </p:pic>
        <p:pic>
          <p:nvPicPr>
            <p:cNvPr id="3205" name="图片 3204" descr="黑暗中的灯光&#10;&#10;中度可信度描述已自动生成">
              <a:extLst>
                <a:ext uri="{FF2B5EF4-FFF2-40B4-BE49-F238E27FC236}">
                  <a16:creationId xmlns:a16="http://schemas.microsoft.com/office/drawing/2014/main" id="{CA373191-8A72-FF04-0E55-3AC99283C68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612242" y="1191909"/>
              <a:ext cx="189564" cy="182139"/>
            </a:xfrm>
            <a:prstGeom prst="rect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883131A7-C491-B536-5765-76F92E403B44}"/>
              </a:ext>
            </a:extLst>
          </p:cNvPr>
          <p:cNvGrpSpPr/>
          <p:nvPr/>
        </p:nvGrpSpPr>
        <p:grpSpPr>
          <a:xfrm>
            <a:off x="3369182" y="1662377"/>
            <a:ext cx="2565400" cy="4257386"/>
            <a:chOff x="3810001" y="1839323"/>
            <a:chExt cx="2565400" cy="4257386"/>
          </a:xfrm>
        </p:grpSpPr>
        <p:sp>
          <p:nvSpPr>
            <p:cNvPr id="3" name="平行四边形 2">
              <a:extLst>
                <a:ext uri="{FF2B5EF4-FFF2-40B4-BE49-F238E27FC236}">
                  <a16:creationId xmlns:a16="http://schemas.microsoft.com/office/drawing/2014/main" id="{7DFF4048-8891-B4E3-B3DD-95A7573EEEAF}"/>
                </a:ext>
              </a:extLst>
            </p:cNvPr>
            <p:cNvSpPr/>
            <p:nvPr/>
          </p:nvSpPr>
          <p:spPr>
            <a:xfrm rot="16200000" flipV="1">
              <a:off x="2964008" y="2685316"/>
              <a:ext cx="4257386" cy="2565400"/>
            </a:xfrm>
            <a:prstGeom prst="parallelogram">
              <a:avLst>
                <a:gd name="adj" fmla="val 17196"/>
              </a:avLst>
            </a:prstGeom>
            <a:gradFill>
              <a:gsLst>
                <a:gs pos="5000">
                  <a:srgbClr val="D70B16"/>
                </a:gs>
                <a:gs pos="100000">
                  <a:srgbClr val="69060B">
                    <a:alpha val="0"/>
                  </a:srgb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CD66EB5D-1EAE-1688-B74B-8DBED218210E}"/>
                </a:ext>
              </a:extLst>
            </p:cNvPr>
            <p:cNvGrpSpPr/>
            <p:nvPr/>
          </p:nvGrpSpPr>
          <p:grpSpPr>
            <a:xfrm>
              <a:off x="3904398" y="2334423"/>
              <a:ext cx="2282240" cy="3290673"/>
              <a:chOff x="3993298" y="2207423"/>
              <a:chExt cx="2282240" cy="3290673"/>
            </a:xfrm>
          </p:grpSpPr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id="{44135939-4752-ED02-9533-02B615208862}"/>
                  </a:ext>
                </a:extLst>
              </p:cNvPr>
              <p:cNvGrpSpPr/>
              <p:nvPr/>
            </p:nvGrpSpPr>
            <p:grpSpPr>
              <a:xfrm>
                <a:off x="3993298" y="2207423"/>
                <a:ext cx="1832108" cy="775308"/>
                <a:chOff x="3494893" y="1542533"/>
                <a:chExt cx="1832108" cy="775308"/>
              </a:xfrm>
            </p:grpSpPr>
            <p:sp>
              <p:nvSpPr>
                <p:cNvPr id="22" name="文本框 21">
                  <a:extLst>
                    <a:ext uri="{FF2B5EF4-FFF2-40B4-BE49-F238E27FC236}">
                      <a16:creationId xmlns:a16="http://schemas.microsoft.com/office/drawing/2014/main" id="{FBBC7A08-04E0-B795-0565-EBECFED74313}"/>
                    </a:ext>
                  </a:extLst>
                </p:cNvPr>
                <p:cNvSpPr txBox="1"/>
                <p:nvPr/>
              </p:nvSpPr>
              <p:spPr>
                <a:xfrm>
                  <a:off x="3501243" y="1542533"/>
                  <a:ext cx="1825758" cy="7271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3000" i="1">
                      <a:solidFill>
                        <a:srgbClr val="D70B16"/>
                      </a:solidFill>
                      <a:effectLst>
                        <a:reflection blurRad="6350" stA="60000" endA="900" endPos="60000" dist="60007" dir="5400000" sy="-100000" algn="bl" rotWithShape="0"/>
                      </a:effectLst>
                      <a:latin typeface="锐字真言体免费商用" panose="02010600030101010101" pitchFamily="2" charset="-122"/>
                      <a:ea typeface="锐字真言体免费商用" panose="02010600030101010101" pitchFamily="2" charset="-122"/>
                    </a:rPr>
                    <a:t>方舟计划</a:t>
                  </a:r>
                </a:p>
              </p:txBody>
            </p:sp>
            <p:sp>
              <p:nvSpPr>
                <p:cNvPr id="23" name="文本框 22">
                  <a:extLst>
                    <a:ext uri="{FF2B5EF4-FFF2-40B4-BE49-F238E27FC236}">
                      <a16:creationId xmlns:a16="http://schemas.microsoft.com/office/drawing/2014/main" id="{E591D65A-F2FA-5360-1667-CEA45A8A6FC2}"/>
                    </a:ext>
                  </a:extLst>
                </p:cNvPr>
                <p:cNvSpPr txBox="1"/>
                <p:nvPr/>
              </p:nvSpPr>
              <p:spPr>
                <a:xfrm>
                  <a:off x="3494893" y="1590719"/>
                  <a:ext cx="1825758" cy="7271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3000" i="1">
                      <a:solidFill>
                        <a:schemeClr val="bg1"/>
                      </a:solidFill>
                      <a:effectLst>
                        <a:reflection blurRad="6350" stA="60000" endA="900" endPos="60000" dist="60007" dir="5400000" sy="-100000" algn="bl" rotWithShape="0"/>
                      </a:effectLst>
                      <a:latin typeface="锐字真言体免费商用" panose="02010600030101010101" pitchFamily="2" charset="-122"/>
                      <a:ea typeface="锐字真言体免费商用" panose="02010600030101010101" pitchFamily="2" charset="-122"/>
                    </a:rPr>
                    <a:t>方舟计划</a:t>
                  </a:r>
                </a:p>
              </p:txBody>
            </p:sp>
          </p:grp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132F85C0-1EAA-77EF-A628-74EAD3499162}"/>
                  </a:ext>
                </a:extLst>
              </p:cNvPr>
              <p:cNvGrpSpPr/>
              <p:nvPr/>
            </p:nvGrpSpPr>
            <p:grpSpPr>
              <a:xfrm>
                <a:off x="4072222" y="3084807"/>
                <a:ext cx="2203316" cy="2413289"/>
                <a:chOff x="4103749" y="3206981"/>
                <a:chExt cx="2203316" cy="2413289"/>
              </a:xfrm>
            </p:grpSpPr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4EE19DE0-B48F-BC8E-92BA-4C65B099068C}"/>
                    </a:ext>
                  </a:extLst>
                </p:cNvPr>
                <p:cNvSpPr txBox="1"/>
                <p:nvPr/>
              </p:nvSpPr>
              <p:spPr>
                <a:xfrm>
                  <a:off x="4103749" y="3206981"/>
                  <a:ext cx="2203316" cy="241328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</a:pPr>
                  <a:r>
                    <a:rPr lang="zh-CN" altLang="en-US" sz="1400">
                      <a:solidFill>
                        <a:schemeClr val="bg1"/>
                      </a:solidFill>
                      <a:latin typeface="锐字真言体免费商用" panose="02010600030101010101" pitchFamily="2" charset="-122"/>
                      <a:ea typeface="锐字真言体免费商用" panose="02010600030101010101" pitchFamily="2" charset="-122"/>
                    </a:rPr>
                    <a:t>提出方：</a:t>
                  </a:r>
                  <a:r>
                    <a:rPr lang="zh-CN" altLang="en-US" sz="1400">
                      <a:solidFill>
                        <a:schemeClr val="bg1"/>
                      </a:solidFill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rPr>
                    <a:t>美国</a:t>
                  </a:r>
                  <a:endParaRPr lang="en-US" altLang="zh-CN" sz="140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endParaRPr>
                </a:p>
                <a:p>
                  <a:pPr algn="just">
                    <a:lnSpc>
                      <a:spcPct val="150000"/>
                    </a:lnSpc>
                  </a:pPr>
                  <a:r>
                    <a:rPr lang="zh-CN" altLang="en-US" sz="1400">
                      <a:solidFill>
                        <a:schemeClr val="bg1"/>
                      </a:solidFill>
                      <a:latin typeface="锐字真言体免费商用" panose="02010600030101010101" pitchFamily="2" charset="-122"/>
                      <a:ea typeface="锐字真言体免费商用" panose="02010600030101010101" pitchFamily="2" charset="-122"/>
                    </a:rPr>
                    <a:t>最终结果：</a:t>
                  </a:r>
                  <a:r>
                    <a:rPr lang="zh-CN" altLang="en-US" sz="1400">
                      <a:solidFill>
                        <a:schemeClr val="bg1"/>
                      </a:solidFill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rPr>
                    <a:t>失败</a:t>
                  </a:r>
                  <a:endParaRPr lang="en-US" altLang="zh-CN" sz="140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endParaRPr>
                </a:p>
                <a:p>
                  <a:pPr algn="just">
                    <a:lnSpc>
                      <a:spcPct val="150000"/>
                    </a:lnSpc>
                  </a:pPr>
                  <a:endParaRPr lang="en-US" altLang="zh-CN" sz="140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endParaRPr>
                </a:p>
                <a:p>
                  <a:pPr algn="just">
                    <a:lnSpc>
                      <a:spcPct val="150000"/>
                    </a:lnSpc>
                  </a:pPr>
                  <a:r>
                    <a:rPr lang="zh-CN" altLang="en-US" sz="1400">
                      <a:solidFill>
                        <a:schemeClr val="bg1"/>
                      </a:solidFill>
                      <a:latin typeface="锐字真言体免费商用" panose="02010600030101010101" pitchFamily="2" charset="-122"/>
                      <a:ea typeface="锐字真言体免费商用" panose="02010600030101010101" pitchFamily="2" charset="-122"/>
                    </a:rPr>
                    <a:t>建立“方舟号空间站”，利用空间站带领人类逃离太阳系，太空电梯是方舟计划的核心。</a:t>
                  </a:r>
                </a:p>
              </p:txBody>
            </p: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CE1933FA-98DF-B787-E3E1-6F899740BA9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184628" y="4088934"/>
                  <a:ext cx="2041557" cy="0"/>
                </a:xfrm>
                <a:prstGeom prst="line">
                  <a:avLst/>
                </a:prstGeom>
                <a:ln w="12700" cap="rnd">
                  <a:gradFill flip="none" rotWithShape="1"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bg1">
                          <a:lumMod val="50000"/>
                          <a:alpha val="0"/>
                        </a:schemeClr>
                      </a:gs>
                    </a:gsLst>
                    <a:lin ang="0" scaled="1"/>
                    <a:tileRect/>
                  </a:gra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E4554FC-1AB9-9334-B30B-10F5BE68D64C}"/>
              </a:ext>
            </a:extLst>
          </p:cNvPr>
          <p:cNvGrpSpPr/>
          <p:nvPr/>
        </p:nvGrpSpPr>
        <p:grpSpPr>
          <a:xfrm>
            <a:off x="626109" y="1662377"/>
            <a:ext cx="2565400" cy="4257386"/>
            <a:chOff x="1263650" y="1781464"/>
            <a:chExt cx="2565400" cy="4257386"/>
          </a:xfrm>
        </p:grpSpPr>
        <p:sp>
          <p:nvSpPr>
            <p:cNvPr id="27" name="平行四边形 26">
              <a:extLst>
                <a:ext uri="{FF2B5EF4-FFF2-40B4-BE49-F238E27FC236}">
                  <a16:creationId xmlns:a16="http://schemas.microsoft.com/office/drawing/2014/main" id="{EE3A7D28-40B0-1C4A-1FE4-51F9A46B31F3}"/>
                </a:ext>
              </a:extLst>
            </p:cNvPr>
            <p:cNvSpPr/>
            <p:nvPr/>
          </p:nvSpPr>
          <p:spPr>
            <a:xfrm rot="5400000">
              <a:off x="417657" y="2627457"/>
              <a:ext cx="4257386" cy="2565400"/>
            </a:xfrm>
            <a:prstGeom prst="parallelogram">
              <a:avLst>
                <a:gd name="adj" fmla="val 17196"/>
              </a:avLst>
            </a:prstGeom>
            <a:gradFill>
              <a:gsLst>
                <a:gs pos="5000">
                  <a:srgbClr val="D70B16"/>
                </a:gs>
                <a:gs pos="100000">
                  <a:srgbClr val="69060B">
                    <a:alpha val="0"/>
                  </a:srgb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CD0690B7-CA6E-5BB6-B9AE-4DE1627BBDF2}"/>
                </a:ext>
              </a:extLst>
            </p:cNvPr>
            <p:cNvGrpSpPr/>
            <p:nvPr/>
          </p:nvGrpSpPr>
          <p:grpSpPr>
            <a:xfrm>
              <a:off x="1307083" y="2334423"/>
              <a:ext cx="2261965" cy="2846277"/>
              <a:chOff x="1307083" y="2207423"/>
              <a:chExt cx="2261965" cy="2846277"/>
            </a:xfrm>
          </p:grpSpPr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A1ADFD4A-7B78-321E-9DDC-AE969F70DD49}"/>
                  </a:ext>
                </a:extLst>
              </p:cNvPr>
              <p:cNvGrpSpPr/>
              <p:nvPr/>
            </p:nvGrpSpPr>
            <p:grpSpPr>
              <a:xfrm>
                <a:off x="1307083" y="2207423"/>
                <a:ext cx="1832108" cy="775308"/>
                <a:chOff x="719980" y="2375736"/>
                <a:chExt cx="1832108" cy="775308"/>
              </a:xfrm>
            </p:grpSpPr>
            <p:sp>
              <p:nvSpPr>
                <p:cNvPr id="43" name="文本框 42">
                  <a:extLst>
                    <a:ext uri="{FF2B5EF4-FFF2-40B4-BE49-F238E27FC236}">
                      <a16:creationId xmlns:a16="http://schemas.microsoft.com/office/drawing/2014/main" id="{A36F47C7-D745-B2C1-C17E-A43DA9C491C7}"/>
                    </a:ext>
                  </a:extLst>
                </p:cNvPr>
                <p:cNvSpPr txBox="1"/>
                <p:nvPr/>
              </p:nvSpPr>
              <p:spPr>
                <a:xfrm>
                  <a:off x="726330" y="2375736"/>
                  <a:ext cx="1825758" cy="7271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3000" i="1">
                      <a:solidFill>
                        <a:srgbClr val="D70B16"/>
                      </a:solidFill>
                      <a:effectLst>
                        <a:reflection blurRad="6350" stA="60000" endA="900" endPos="60000" dist="60007" dir="5400000" sy="-100000" algn="bl" rotWithShape="0"/>
                      </a:effectLst>
                      <a:latin typeface="锐字真言体免费商用" panose="02010600030101010101" pitchFamily="2" charset="-122"/>
                      <a:ea typeface="锐字真言体免费商用" panose="02010600030101010101" pitchFamily="2" charset="-122"/>
                    </a:rPr>
                    <a:t>移山计划</a:t>
                  </a:r>
                </a:p>
              </p:txBody>
            </p:sp>
            <p:sp>
              <p:nvSpPr>
                <p:cNvPr id="44" name="文本框 43">
                  <a:extLst>
                    <a:ext uri="{FF2B5EF4-FFF2-40B4-BE49-F238E27FC236}">
                      <a16:creationId xmlns:a16="http://schemas.microsoft.com/office/drawing/2014/main" id="{4DD5BF3A-26BC-4AA9-60FC-3FED0565E73D}"/>
                    </a:ext>
                  </a:extLst>
                </p:cNvPr>
                <p:cNvSpPr txBox="1"/>
                <p:nvPr/>
              </p:nvSpPr>
              <p:spPr>
                <a:xfrm>
                  <a:off x="719980" y="2423922"/>
                  <a:ext cx="1825758" cy="7271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3000" i="1">
                      <a:solidFill>
                        <a:schemeClr val="bg1"/>
                      </a:solidFill>
                      <a:effectLst>
                        <a:reflection blurRad="6350" stA="60000" endA="900" endPos="60000" dist="60007" dir="5400000" sy="-100000" algn="bl" rotWithShape="0"/>
                      </a:effectLst>
                      <a:latin typeface="锐字真言体免费商用" panose="02010600030101010101" pitchFamily="2" charset="-122"/>
                      <a:ea typeface="锐字真言体免费商用" panose="02010600030101010101" pitchFamily="2" charset="-122"/>
                    </a:rPr>
                    <a:t>移山计划</a:t>
                  </a:r>
                </a:p>
              </p:txBody>
            </p:sp>
          </p:grpSp>
          <p:grpSp>
            <p:nvGrpSpPr>
              <p:cNvPr id="38" name="组合 37">
                <a:extLst>
                  <a:ext uri="{FF2B5EF4-FFF2-40B4-BE49-F238E27FC236}">
                    <a16:creationId xmlns:a16="http://schemas.microsoft.com/office/drawing/2014/main" id="{21ECEBA1-56EF-9BBB-AC63-85C43F25A98B}"/>
                  </a:ext>
                </a:extLst>
              </p:cNvPr>
              <p:cNvGrpSpPr/>
              <p:nvPr/>
            </p:nvGrpSpPr>
            <p:grpSpPr>
              <a:xfrm>
                <a:off x="1365732" y="3055909"/>
                <a:ext cx="2203316" cy="1997791"/>
                <a:chOff x="1309584" y="3206981"/>
                <a:chExt cx="2203316" cy="1997791"/>
              </a:xfrm>
            </p:grpSpPr>
            <p:sp>
              <p:nvSpPr>
                <p:cNvPr id="41" name="文本框 40">
                  <a:extLst>
                    <a:ext uri="{FF2B5EF4-FFF2-40B4-BE49-F238E27FC236}">
                      <a16:creationId xmlns:a16="http://schemas.microsoft.com/office/drawing/2014/main" id="{4BB1C2C8-1B57-6610-E131-848DC92487FD}"/>
                    </a:ext>
                  </a:extLst>
                </p:cNvPr>
                <p:cNvSpPr txBox="1"/>
                <p:nvPr/>
              </p:nvSpPr>
              <p:spPr>
                <a:xfrm>
                  <a:off x="1309584" y="3206981"/>
                  <a:ext cx="2203316" cy="199779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</a:pPr>
                  <a:r>
                    <a:rPr lang="zh-CN" altLang="en-US" sz="1400">
                      <a:solidFill>
                        <a:schemeClr val="bg1"/>
                      </a:solidFill>
                      <a:latin typeface="锐字真言体免费商用" panose="02010600030101010101" pitchFamily="2" charset="-122"/>
                      <a:ea typeface="锐字真言体免费商用" panose="02010600030101010101" pitchFamily="2" charset="-122"/>
                    </a:rPr>
                    <a:t>提出方：</a:t>
                  </a:r>
                  <a:r>
                    <a:rPr lang="zh-CN" altLang="en-US" sz="1400">
                      <a:solidFill>
                        <a:schemeClr val="bg1"/>
                      </a:solidFill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rPr>
                    <a:t>中国</a:t>
                  </a:r>
                  <a:endParaRPr lang="en-US" altLang="zh-CN" sz="140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endParaRPr>
                </a:p>
                <a:p>
                  <a:pPr algn="just">
                    <a:lnSpc>
                      <a:spcPct val="150000"/>
                    </a:lnSpc>
                  </a:pPr>
                  <a:r>
                    <a:rPr lang="zh-CN" altLang="en-US" sz="1400">
                      <a:solidFill>
                        <a:schemeClr val="bg1"/>
                      </a:solidFill>
                      <a:latin typeface="锐字真言体免费商用" panose="02010600030101010101" pitchFamily="2" charset="-122"/>
                      <a:ea typeface="锐字真言体免费商用" panose="02010600030101010101" pitchFamily="2" charset="-122"/>
                    </a:rPr>
                    <a:t>最终结果：</a:t>
                  </a:r>
                  <a:r>
                    <a:rPr lang="zh-CN" altLang="en-US" sz="1400">
                      <a:solidFill>
                        <a:schemeClr val="bg1"/>
                      </a:solidFill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rPr>
                    <a:t>成功</a:t>
                  </a:r>
                  <a:endParaRPr lang="en-US" altLang="zh-CN" sz="140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endParaRPr>
                </a:p>
                <a:p>
                  <a:pPr algn="just">
                    <a:lnSpc>
                      <a:spcPct val="150000"/>
                    </a:lnSpc>
                  </a:pPr>
                  <a:endParaRPr lang="en-US" altLang="zh-CN" sz="140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endParaRPr>
                </a:p>
                <a:p>
                  <a:pPr algn="just">
                    <a:lnSpc>
                      <a:spcPct val="150000"/>
                    </a:lnSpc>
                  </a:pPr>
                  <a:r>
                    <a:rPr lang="zh-CN" altLang="en-US" sz="1400">
                      <a:solidFill>
                        <a:schemeClr val="bg1"/>
                      </a:solidFill>
                      <a:latin typeface="锐字真言体免费商用" panose="02010600030101010101" pitchFamily="2" charset="-122"/>
                      <a:ea typeface="锐字真言体免费商用" panose="02010600030101010101" pitchFamily="2" charset="-122"/>
                    </a:rPr>
                    <a:t>流浪地球主体计划，建造</a:t>
                  </a:r>
                  <a:r>
                    <a:rPr lang="en-US" altLang="zh-CN" sz="1400">
                      <a:solidFill>
                        <a:schemeClr val="bg1"/>
                      </a:solidFill>
                      <a:latin typeface="锐字真言体免费商用" panose="02010600030101010101" pitchFamily="2" charset="-122"/>
                      <a:ea typeface="锐字真言体免费商用" panose="02010600030101010101" pitchFamily="2" charset="-122"/>
                    </a:rPr>
                    <a:t>1</a:t>
                  </a:r>
                  <a:r>
                    <a:rPr lang="zh-CN" altLang="en-US" sz="1400">
                      <a:solidFill>
                        <a:schemeClr val="bg1"/>
                      </a:solidFill>
                      <a:latin typeface="锐字真言体免费商用" panose="02010600030101010101" pitchFamily="2" charset="-122"/>
                      <a:ea typeface="锐字真言体免费商用" panose="02010600030101010101" pitchFamily="2" charset="-122"/>
                    </a:rPr>
                    <a:t>万座发动机推动地球走向新家园。</a:t>
                  </a:r>
                </a:p>
              </p:txBody>
            </p:sp>
            <p:cxnSp>
              <p:nvCxnSpPr>
                <p:cNvPr id="42" name="直接连接符 41">
                  <a:extLst>
                    <a:ext uri="{FF2B5EF4-FFF2-40B4-BE49-F238E27FC236}">
                      <a16:creationId xmlns:a16="http://schemas.microsoft.com/office/drawing/2014/main" id="{23229125-F4D8-CF74-9A65-FB69F2988F3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03163" y="4095284"/>
                  <a:ext cx="2041557" cy="0"/>
                </a:xfrm>
                <a:prstGeom prst="line">
                  <a:avLst/>
                </a:prstGeom>
                <a:ln w="12700" cap="rnd">
                  <a:gradFill flip="none" rotWithShape="1"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bg1">
                          <a:lumMod val="50000"/>
                          <a:alpha val="0"/>
                        </a:schemeClr>
                      </a:gs>
                    </a:gsLst>
                    <a:lin ang="0" scaled="1"/>
                    <a:tileRect/>
                  </a:gra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D18DAB1F-8C45-3766-6EFC-28312DB21C4E}"/>
              </a:ext>
            </a:extLst>
          </p:cNvPr>
          <p:cNvGrpSpPr/>
          <p:nvPr/>
        </p:nvGrpSpPr>
        <p:grpSpPr>
          <a:xfrm>
            <a:off x="6154656" y="1593777"/>
            <a:ext cx="2565400" cy="4257386"/>
            <a:chOff x="6456280" y="1839323"/>
            <a:chExt cx="2565400" cy="4257386"/>
          </a:xfrm>
        </p:grpSpPr>
        <p:sp>
          <p:nvSpPr>
            <p:cNvPr id="47" name="平行四边形 46">
              <a:extLst>
                <a:ext uri="{FF2B5EF4-FFF2-40B4-BE49-F238E27FC236}">
                  <a16:creationId xmlns:a16="http://schemas.microsoft.com/office/drawing/2014/main" id="{71691BC8-5440-F08B-1C7C-7E6E3F8C163B}"/>
                </a:ext>
              </a:extLst>
            </p:cNvPr>
            <p:cNvSpPr/>
            <p:nvPr/>
          </p:nvSpPr>
          <p:spPr>
            <a:xfrm rot="5400000" flipH="1" flipV="1">
              <a:off x="5610287" y="2685316"/>
              <a:ext cx="4257386" cy="2565400"/>
            </a:xfrm>
            <a:prstGeom prst="parallelogram">
              <a:avLst>
                <a:gd name="adj" fmla="val 17196"/>
              </a:avLst>
            </a:prstGeom>
            <a:gradFill flip="none" rotWithShape="1">
              <a:gsLst>
                <a:gs pos="0">
                  <a:srgbClr val="D70B16"/>
                </a:gs>
                <a:gs pos="100000">
                  <a:srgbClr val="69060B">
                    <a:alpha val="0"/>
                  </a:srgbClr>
                </a:gs>
              </a:gsLst>
              <a:lin ang="16200000" scaled="1"/>
              <a:tileRect/>
            </a:gra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1E79FD7F-6D55-6209-A476-4C82CEBBEA59}"/>
                </a:ext>
              </a:extLst>
            </p:cNvPr>
            <p:cNvGrpSpPr/>
            <p:nvPr/>
          </p:nvGrpSpPr>
          <p:grpSpPr>
            <a:xfrm>
              <a:off x="6503063" y="2334423"/>
              <a:ext cx="2303765" cy="2875175"/>
              <a:chOff x="6591963" y="2207423"/>
              <a:chExt cx="2303765" cy="2875175"/>
            </a:xfrm>
          </p:grpSpPr>
          <p:grpSp>
            <p:nvGrpSpPr>
              <p:cNvPr id="54" name="组合 53">
                <a:extLst>
                  <a:ext uri="{FF2B5EF4-FFF2-40B4-BE49-F238E27FC236}">
                    <a16:creationId xmlns:a16="http://schemas.microsoft.com/office/drawing/2014/main" id="{87FA4280-1C3D-7454-6455-D24BFD3BEA24}"/>
                  </a:ext>
                </a:extLst>
              </p:cNvPr>
              <p:cNvGrpSpPr/>
              <p:nvPr/>
            </p:nvGrpSpPr>
            <p:grpSpPr>
              <a:xfrm>
                <a:off x="6591963" y="2207423"/>
                <a:ext cx="1825758" cy="1429779"/>
                <a:chOff x="6053331" y="2481822"/>
                <a:chExt cx="1825758" cy="1429779"/>
              </a:xfrm>
            </p:grpSpPr>
            <p:pic>
              <p:nvPicPr>
                <p:cNvPr id="58" name="图片 57" descr="黑暗中的灯光&#10;&#10;中度可信度描述已自动生成">
                  <a:extLst>
                    <a:ext uri="{FF2B5EF4-FFF2-40B4-BE49-F238E27FC236}">
                      <a16:creationId xmlns:a16="http://schemas.microsoft.com/office/drawing/2014/main" id="{F460013D-E340-6008-0CB9-2B7F31BE513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704450" y="3762137"/>
                  <a:ext cx="155557" cy="149464"/>
                </a:xfrm>
                <a:prstGeom prst="rect">
                  <a:avLst/>
                </a:prstGeom>
              </p:spPr>
            </p:pic>
            <p:sp>
              <p:nvSpPr>
                <p:cNvPr id="59" name="文本框 58">
                  <a:extLst>
                    <a:ext uri="{FF2B5EF4-FFF2-40B4-BE49-F238E27FC236}">
                      <a16:creationId xmlns:a16="http://schemas.microsoft.com/office/drawing/2014/main" id="{40A6F7CC-016D-E329-704E-D3EDF4C3530B}"/>
                    </a:ext>
                  </a:extLst>
                </p:cNvPr>
                <p:cNvSpPr txBox="1"/>
                <p:nvPr/>
              </p:nvSpPr>
              <p:spPr>
                <a:xfrm>
                  <a:off x="6053331" y="2481822"/>
                  <a:ext cx="1825758" cy="7271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3000" i="1">
                      <a:solidFill>
                        <a:srgbClr val="D70B16"/>
                      </a:solidFill>
                      <a:effectLst>
                        <a:reflection blurRad="6350" stA="60000" endA="900" endPos="60000" dist="60007" dir="5400000" sy="-100000" algn="bl" rotWithShape="0"/>
                      </a:effectLst>
                      <a:latin typeface="锐字真言体免费商用" panose="02010600030101010101" pitchFamily="2" charset="-122"/>
                      <a:ea typeface="锐字真言体免费商用" panose="02010600030101010101" pitchFamily="2" charset="-122"/>
                    </a:rPr>
                    <a:t>逐月计划</a:t>
                  </a:r>
                </a:p>
              </p:txBody>
            </p:sp>
            <p:sp>
              <p:nvSpPr>
                <p:cNvPr id="60" name="文本框 59">
                  <a:extLst>
                    <a:ext uri="{FF2B5EF4-FFF2-40B4-BE49-F238E27FC236}">
                      <a16:creationId xmlns:a16="http://schemas.microsoft.com/office/drawing/2014/main" id="{A5502C4F-F17F-F749-3B21-66B6D61C249D}"/>
                    </a:ext>
                  </a:extLst>
                </p:cNvPr>
                <p:cNvSpPr txBox="1"/>
                <p:nvPr/>
              </p:nvSpPr>
              <p:spPr>
                <a:xfrm>
                  <a:off x="6053331" y="2530008"/>
                  <a:ext cx="1825758" cy="7271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3000" i="1">
                      <a:solidFill>
                        <a:schemeClr val="bg1"/>
                      </a:solidFill>
                      <a:effectLst>
                        <a:reflection blurRad="6350" stA="60000" endA="900" endPos="60000" dist="60007" dir="5400000" sy="-100000" algn="bl" rotWithShape="0"/>
                      </a:effectLst>
                      <a:latin typeface="锐字真言体免费商用" panose="02010600030101010101" pitchFamily="2" charset="-122"/>
                      <a:ea typeface="锐字真言体免费商用" panose="02010600030101010101" pitchFamily="2" charset="-122"/>
                    </a:rPr>
                    <a:t>逐月计划</a:t>
                  </a:r>
                </a:p>
              </p:txBody>
            </p:sp>
          </p:grpSp>
          <p:grpSp>
            <p:nvGrpSpPr>
              <p:cNvPr id="55" name="组合 54">
                <a:extLst>
                  <a:ext uri="{FF2B5EF4-FFF2-40B4-BE49-F238E27FC236}">
                    <a16:creationId xmlns:a16="http://schemas.microsoft.com/office/drawing/2014/main" id="{7F196DC9-E5C1-5D3B-8310-9CF5B2632C9F}"/>
                  </a:ext>
                </a:extLst>
              </p:cNvPr>
              <p:cNvGrpSpPr/>
              <p:nvPr/>
            </p:nvGrpSpPr>
            <p:grpSpPr>
              <a:xfrm>
                <a:off x="6692412" y="3084807"/>
                <a:ext cx="2203316" cy="1997791"/>
                <a:chOff x="6671836" y="3200554"/>
                <a:chExt cx="2203316" cy="1997791"/>
              </a:xfrm>
            </p:grpSpPr>
            <p:sp>
              <p:nvSpPr>
                <p:cNvPr id="56" name="文本框 55">
                  <a:extLst>
                    <a:ext uri="{FF2B5EF4-FFF2-40B4-BE49-F238E27FC236}">
                      <a16:creationId xmlns:a16="http://schemas.microsoft.com/office/drawing/2014/main" id="{B08BA1C6-7913-2706-5189-C7793D81B126}"/>
                    </a:ext>
                  </a:extLst>
                </p:cNvPr>
                <p:cNvSpPr txBox="1"/>
                <p:nvPr/>
              </p:nvSpPr>
              <p:spPr>
                <a:xfrm>
                  <a:off x="6671836" y="3200554"/>
                  <a:ext cx="2203316" cy="199779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</a:pPr>
                  <a:r>
                    <a:rPr lang="zh-CN" altLang="en-US" sz="1400">
                      <a:solidFill>
                        <a:schemeClr val="bg1"/>
                      </a:solidFill>
                      <a:latin typeface="锐字真言体免费商用" panose="02010600030101010101" pitchFamily="2" charset="-122"/>
                      <a:ea typeface="锐字真言体免费商用" panose="02010600030101010101" pitchFamily="2" charset="-122"/>
                    </a:rPr>
                    <a:t>提出方：</a:t>
                  </a:r>
                  <a:r>
                    <a:rPr lang="zh-CN" altLang="en-US" sz="1400">
                      <a:solidFill>
                        <a:schemeClr val="bg1"/>
                      </a:solidFill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rPr>
                    <a:t>俄罗斯</a:t>
                  </a:r>
                  <a:endParaRPr lang="en-US" altLang="zh-CN" sz="140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endParaRPr>
                </a:p>
                <a:p>
                  <a:pPr algn="just">
                    <a:lnSpc>
                      <a:spcPct val="150000"/>
                    </a:lnSpc>
                  </a:pPr>
                  <a:r>
                    <a:rPr lang="zh-CN" altLang="en-US" sz="1400">
                      <a:solidFill>
                        <a:schemeClr val="bg1"/>
                      </a:solidFill>
                      <a:latin typeface="锐字真言体免费商用" panose="02010600030101010101" pitchFamily="2" charset="-122"/>
                      <a:ea typeface="锐字真言体免费商用" panose="02010600030101010101" pitchFamily="2" charset="-122"/>
                    </a:rPr>
                    <a:t>最终结果：</a:t>
                  </a:r>
                  <a:r>
                    <a:rPr lang="zh-CN" altLang="en-US" sz="1400">
                      <a:solidFill>
                        <a:schemeClr val="bg1"/>
                      </a:solidFill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rPr>
                    <a:t>失败</a:t>
                  </a:r>
                  <a:endParaRPr lang="en-US" altLang="zh-CN" sz="140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endParaRPr>
                </a:p>
                <a:p>
                  <a:pPr algn="just">
                    <a:lnSpc>
                      <a:spcPct val="150000"/>
                    </a:lnSpc>
                  </a:pPr>
                  <a:endParaRPr lang="en-US" altLang="zh-CN" sz="140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endParaRPr>
                </a:p>
                <a:p>
                  <a:pPr algn="just">
                    <a:lnSpc>
                      <a:spcPct val="150000"/>
                    </a:lnSpc>
                  </a:pPr>
                  <a:r>
                    <a:rPr lang="zh-CN" altLang="en-US" sz="1400">
                      <a:solidFill>
                        <a:schemeClr val="bg1"/>
                      </a:solidFill>
                      <a:latin typeface="锐字真言体免费商用" panose="02010600030101010101" pitchFamily="2" charset="-122"/>
                      <a:ea typeface="锐字真言体免费商用" panose="02010600030101010101" pitchFamily="2" charset="-122"/>
                    </a:rPr>
                    <a:t>考虑到月球刹车推进耗费资源远小于地球，期望改造月球作为天然逃生舱。</a:t>
                  </a:r>
                </a:p>
              </p:txBody>
            </p:sp>
            <p:cxnSp>
              <p:nvCxnSpPr>
                <p:cNvPr id="57" name="直接连接符 56">
                  <a:extLst>
                    <a:ext uri="{FF2B5EF4-FFF2-40B4-BE49-F238E27FC236}">
                      <a16:creationId xmlns:a16="http://schemas.microsoft.com/office/drawing/2014/main" id="{7DC20BE9-8F6B-E360-DC30-615C7B528D5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770523" y="4051749"/>
                  <a:ext cx="2041557" cy="0"/>
                </a:xfrm>
                <a:prstGeom prst="line">
                  <a:avLst/>
                </a:prstGeom>
                <a:ln w="12700" cap="rnd">
                  <a:gradFill flip="none" rotWithShape="1"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bg1">
                          <a:lumMod val="50000"/>
                          <a:alpha val="0"/>
                        </a:schemeClr>
                      </a:gs>
                    </a:gsLst>
                    <a:lin ang="0" scaled="1"/>
                    <a:tileRect/>
                  </a:gra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E55D4F7F-D316-71D1-04E7-78DE0034CA47}"/>
              </a:ext>
            </a:extLst>
          </p:cNvPr>
          <p:cNvGrpSpPr/>
          <p:nvPr/>
        </p:nvGrpSpPr>
        <p:grpSpPr>
          <a:xfrm>
            <a:off x="8855329" y="1662377"/>
            <a:ext cx="2718180" cy="4257386"/>
            <a:chOff x="9001379" y="1839323"/>
            <a:chExt cx="2718180" cy="4257386"/>
          </a:xfrm>
        </p:grpSpPr>
        <p:sp>
          <p:nvSpPr>
            <p:cNvPr id="62" name="平行四边形 61">
              <a:extLst>
                <a:ext uri="{FF2B5EF4-FFF2-40B4-BE49-F238E27FC236}">
                  <a16:creationId xmlns:a16="http://schemas.microsoft.com/office/drawing/2014/main" id="{48BDD4A0-5B0D-1791-D678-632BB9E0C117}"/>
                </a:ext>
              </a:extLst>
            </p:cNvPr>
            <p:cNvSpPr/>
            <p:nvPr/>
          </p:nvSpPr>
          <p:spPr>
            <a:xfrm rot="16200000" flipV="1">
              <a:off x="8308166" y="2685316"/>
              <a:ext cx="4257386" cy="2565400"/>
            </a:xfrm>
            <a:prstGeom prst="parallelogram">
              <a:avLst>
                <a:gd name="adj" fmla="val 17196"/>
              </a:avLst>
            </a:prstGeom>
            <a:gradFill flip="none" rotWithShape="1">
              <a:gsLst>
                <a:gs pos="0">
                  <a:srgbClr val="D70B16"/>
                </a:gs>
                <a:gs pos="100000">
                  <a:srgbClr val="69060B">
                    <a:alpha val="0"/>
                  </a:srgbClr>
                </a:gs>
              </a:gsLst>
              <a:lin ang="5400000" scaled="1"/>
              <a:tileRect/>
            </a:gra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AE6F8413-7F89-1E7C-C99E-2CF7829104A1}"/>
                </a:ext>
              </a:extLst>
            </p:cNvPr>
            <p:cNvGrpSpPr/>
            <p:nvPr/>
          </p:nvGrpSpPr>
          <p:grpSpPr>
            <a:xfrm>
              <a:off x="9001379" y="2334423"/>
              <a:ext cx="2700857" cy="2881779"/>
              <a:chOff x="9090279" y="2207423"/>
              <a:chExt cx="2700857" cy="2881779"/>
            </a:xfrm>
          </p:grpSpPr>
          <p:grpSp>
            <p:nvGrpSpPr>
              <p:cNvPr id="3136" name="组合 3135">
                <a:extLst>
                  <a:ext uri="{FF2B5EF4-FFF2-40B4-BE49-F238E27FC236}">
                    <a16:creationId xmlns:a16="http://schemas.microsoft.com/office/drawing/2014/main" id="{94FBAB75-7BE6-A8C0-3BD4-77C81B64D512}"/>
                  </a:ext>
                </a:extLst>
              </p:cNvPr>
              <p:cNvGrpSpPr/>
              <p:nvPr/>
            </p:nvGrpSpPr>
            <p:grpSpPr>
              <a:xfrm>
                <a:off x="9090279" y="2207423"/>
                <a:ext cx="2700857" cy="762608"/>
                <a:chOff x="8828243" y="1648619"/>
                <a:chExt cx="2700857" cy="762608"/>
              </a:xfrm>
            </p:grpSpPr>
            <p:sp>
              <p:nvSpPr>
                <p:cNvPr id="3140" name="文本框 3139">
                  <a:extLst>
                    <a:ext uri="{FF2B5EF4-FFF2-40B4-BE49-F238E27FC236}">
                      <a16:creationId xmlns:a16="http://schemas.microsoft.com/office/drawing/2014/main" id="{706A102D-314D-128E-765B-42213633145C}"/>
                    </a:ext>
                  </a:extLst>
                </p:cNvPr>
                <p:cNvSpPr txBox="1"/>
                <p:nvPr/>
              </p:nvSpPr>
              <p:spPr>
                <a:xfrm>
                  <a:off x="8828244" y="1648619"/>
                  <a:ext cx="2693196" cy="7271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3000" i="1">
                      <a:solidFill>
                        <a:srgbClr val="D70B16"/>
                      </a:solidFill>
                      <a:effectLst>
                        <a:reflection blurRad="6350" stA="60000" endA="900" endPos="60000" dist="60007" dir="5400000" sy="-100000" algn="bl" rotWithShape="0"/>
                      </a:effectLst>
                      <a:latin typeface="锐字真言体免费商用" panose="02010600030101010101" pitchFamily="2" charset="-122"/>
                      <a:ea typeface="锐字真言体免费商用" panose="02010600030101010101" pitchFamily="2" charset="-122"/>
                    </a:rPr>
                    <a:t>数字生命计划</a:t>
                  </a:r>
                </a:p>
              </p:txBody>
            </p:sp>
            <p:sp>
              <p:nvSpPr>
                <p:cNvPr id="3141" name="文本框 3140">
                  <a:extLst>
                    <a:ext uri="{FF2B5EF4-FFF2-40B4-BE49-F238E27FC236}">
                      <a16:creationId xmlns:a16="http://schemas.microsoft.com/office/drawing/2014/main" id="{AC1A99A2-AAC7-F0DE-E421-001846A75E4F}"/>
                    </a:ext>
                  </a:extLst>
                </p:cNvPr>
                <p:cNvSpPr txBox="1"/>
                <p:nvPr/>
              </p:nvSpPr>
              <p:spPr>
                <a:xfrm>
                  <a:off x="8828243" y="1684105"/>
                  <a:ext cx="2700857" cy="7271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3000" i="1">
                      <a:solidFill>
                        <a:schemeClr val="bg1"/>
                      </a:solidFill>
                      <a:effectLst>
                        <a:reflection blurRad="6350" stA="60000" endA="900" endPos="60000" dist="60007" dir="5400000" sy="-100000" algn="bl" rotWithShape="0"/>
                      </a:effectLst>
                      <a:latin typeface="锐字真言体免费商用" panose="02010600030101010101" pitchFamily="2" charset="-122"/>
                      <a:ea typeface="锐字真言体免费商用" panose="02010600030101010101" pitchFamily="2" charset="-122"/>
                    </a:rPr>
                    <a:t>数字生命计划</a:t>
                  </a:r>
                </a:p>
              </p:txBody>
            </p:sp>
          </p:grpSp>
          <p:grpSp>
            <p:nvGrpSpPr>
              <p:cNvPr id="3137" name="组合 3136">
                <a:extLst>
                  <a:ext uri="{FF2B5EF4-FFF2-40B4-BE49-F238E27FC236}">
                    <a16:creationId xmlns:a16="http://schemas.microsoft.com/office/drawing/2014/main" id="{F3307EE3-E566-B8D9-1135-FEE0BC308D95}"/>
                  </a:ext>
                </a:extLst>
              </p:cNvPr>
              <p:cNvGrpSpPr/>
              <p:nvPr/>
            </p:nvGrpSpPr>
            <p:grpSpPr>
              <a:xfrm>
                <a:off x="9249101" y="3084807"/>
                <a:ext cx="2203316" cy="2004395"/>
                <a:chOff x="9170153" y="3047712"/>
                <a:chExt cx="2203316" cy="2004395"/>
              </a:xfrm>
            </p:grpSpPr>
            <p:sp>
              <p:nvSpPr>
                <p:cNvPr id="3138" name="文本框 3137">
                  <a:extLst>
                    <a:ext uri="{FF2B5EF4-FFF2-40B4-BE49-F238E27FC236}">
                      <a16:creationId xmlns:a16="http://schemas.microsoft.com/office/drawing/2014/main" id="{8C7C069F-495A-3635-97FD-F6F8BE06F4B5}"/>
                    </a:ext>
                  </a:extLst>
                </p:cNvPr>
                <p:cNvSpPr txBox="1"/>
                <p:nvPr/>
              </p:nvSpPr>
              <p:spPr>
                <a:xfrm>
                  <a:off x="9170153" y="3047712"/>
                  <a:ext cx="2203316" cy="20043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</a:pPr>
                  <a:r>
                    <a:rPr lang="zh-CN" altLang="en-US" sz="1400">
                      <a:solidFill>
                        <a:schemeClr val="bg1"/>
                      </a:solidFill>
                      <a:latin typeface="锐字真言体免费商用" panose="02010600030101010101" pitchFamily="2" charset="-122"/>
                      <a:ea typeface="锐字真言体免费商用" panose="02010600030101010101" pitchFamily="2" charset="-122"/>
                    </a:rPr>
                    <a:t>提出方：</a:t>
                  </a:r>
                  <a:r>
                    <a:rPr lang="zh-CN" altLang="en-US" sz="1400">
                      <a:solidFill>
                        <a:schemeClr val="bg1"/>
                      </a:solidFill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rPr>
                    <a:t>虚无享乐的人</a:t>
                  </a:r>
                  <a:endParaRPr lang="en-US" altLang="zh-CN" sz="140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endParaRPr>
                </a:p>
                <a:p>
                  <a:pPr algn="just">
                    <a:lnSpc>
                      <a:spcPct val="150000"/>
                    </a:lnSpc>
                  </a:pPr>
                  <a:r>
                    <a:rPr lang="zh-CN" altLang="en-US" sz="1400">
                      <a:solidFill>
                        <a:schemeClr val="bg1"/>
                      </a:solidFill>
                      <a:latin typeface="锐字真言体免费商用" panose="02010600030101010101" pitchFamily="2" charset="-122"/>
                      <a:ea typeface="锐字真言体免费商用" panose="02010600030101010101" pitchFamily="2" charset="-122"/>
                    </a:rPr>
                    <a:t>最终结果：</a:t>
                  </a:r>
                  <a:r>
                    <a:rPr lang="zh-CN" altLang="en-US" sz="1400">
                      <a:solidFill>
                        <a:schemeClr val="bg1"/>
                      </a:solidFill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rPr>
                    <a:t>被</a:t>
                  </a:r>
                  <a:r>
                    <a:rPr lang="en-US" altLang="zh-CN" sz="1400">
                      <a:solidFill>
                        <a:schemeClr val="bg1"/>
                      </a:solidFill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rPr>
                    <a:t>UEG</a:t>
                  </a:r>
                  <a:r>
                    <a:rPr lang="zh-CN" altLang="en-US" sz="1400">
                      <a:solidFill>
                        <a:schemeClr val="bg1"/>
                      </a:solidFill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rPr>
                    <a:t>伦理委员会禁止</a:t>
                  </a:r>
                  <a:endParaRPr lang="en-US" altLang="zh-CN" sz="140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endParaRPr>
                </a:p>
                <a:p>
                  <a:pPr algn="just">
                    <a:lnSpc>
                      <a:spcPct val="150000"/>
                    </a:lnSpc>
                  </a:pPr>
                  <a:endParaRPr lang="en-US" altLang="zh-CN" sz="140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endParaRPr>
                </a:p>
                <a:p>
                  <a:pPr algn="just">
                    <a:lnSpc>
                      <a:spcPct val="150000"/>
                    </a:lnSpc>
                  </a:pPr>
                  <a:r>
                    <a:rPr lang="zh-CN" altLang="en-US" sz="1400">
                      <a:solidFill>
                        <a:schemeClr val="bg1"/>
                      </a:solidFill>
                      <a:latin typeface="锐字真言体免费商用" panose="02010600030101010101" pitchFamily="2" charset="-122"/>
                      <a:ea typeface="锐字真言体免费商用" panose="02010600030101010101" pitchFamily="2" charset="-122"/>
                    </a:rPr>
                    <a:t>转入数字世界，只要载体不灭人类即可永生。</a:t>
                  </a:r>
                  <a:endParaRPr lang="en-US" altLang="zh-CN" sz="1400" dirty="0">
                    <a:solidFill>
                      <a:schemeClr val="bg1"/>
                    </a:solidFill>
                    <a:latin typeface="锐字真言体免费商用" panose="02010600030101010101" pitchFamily="2" charset="-122"/>
                    <a:ea typeface="锐字真言体免费商用" panose="02010600030101010101" pitchFamily="2" charset="-122"/>
                  </a:endParaRPr>
                </a:p>
              </p:txBody>
            </p:sp>
            <p:cxnSp>
              <p:nvCxnSpPr>
                <p:cNvPr id="3139" name="直接连接符 3138">
                  <a:extLst>
                    <a:ext uri="{FF2B5EF4-FFF2-40B4-BE49-F238E27FC236}">
                      <a16:creationId xmlns:a16="http://schemas.microsoft.com/office/drawing/2014/main" id="{DA3ED18B-F492-DC06-45B8-90899D78CB7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70953" y="4190532"/>
                  <a:ext cx="2041557" cy="0"/>
                </a:xfrm>
                <a:prstGeom prst="line">
                  <a:avLst/>
                </a:prstGeom>
                <a:ln w="12700" cap="rnd">
                  <a:gradFill flip="none" rotWithShape="1"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bg1">
                          <a:lumMod val="50000"/>
                          <a:alpha val="0"/>
                        </a:schemeClr>
                      </a:gs>
                    </a:gsLst>
                    <a:lin ang="0" scaled="1"/>
                    <a:tileRect/>
                  </a:gra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3142" name="图片 3141" descr="图片包含 游戏机, 灯光&#10;&#10;描述已自动生成">
            <a:extLst>
              <a:ext uri="{FF2B5EF4-FFF2-40B4-BE49-F238E27FC236}">
                <a16:creationId xmlns:a16="http://schemas.microsoft.com/office/drawing/2014/main" id="{39746895-D983-A0F6-4FBD-B39EA2A6BB79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145356" y="3061866"/>
            <a:ext cx="4022359" cy="1926025"/>
          </a:xfrm>
          <a:prstGeom prst="rect">
            <a:avLst/>
          </a:prstGeom>
        </p:spPr>
      </p:pic>
      <p:pic>
        <p:nvPicPr>
          <p:cNvPr id="3143" name="图片 3142" descr="图片包含 游戏机, 灯光&#10;&#10;描述已自动生成">
            <a:extLst>
              <a:ext uri="{FF2B5EF4-FFF2-40B4-BE49-F238E27FC236}">
                <a16:creationId xmlns:a16="http://schemas.microsoft.com/office/drawing/2014/main" id="{974C9BAD-7239-0CAC-BB40-0C97C3AF2D88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4089182" y="2908621"/>
            <a:ext cx="3624949" cy="2155302"/>
          </a:xfrm>
          <a:prstGeom prst="rect">
            <a:avLst/>
          </a:prstGeom>
        </p:spPr>
      </p:pic>
      <p:pic>
        <p:nvPicPr>
          <p:cNvPr id="3144" name="图片 3143" descr="图片包含 游戏机, 灯光&#10;&#10;描述已自动生成">
            <a:extLst>
              <a:ext uri="{FF2B5EF4-FFF2-40B4-BE49-F238E27FC236}">
                <a16:creationId xmlns:a16="http://schemas.microsoft.com/office/drawing/2014/main" id="{21FA1E27-8383-5FD7-9911-5FD0227DB4C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6987514" y="2093138"/>
            <a:ext cx="3405617" cy="2024893"/>
          </a:xfrm>
          <a:prstGeom prst="rect">
            <a:avLst/>
          </a:prstGeom>
        </p:spPr>
      </p:pic>
      <p:pic>
        <p:nvPicPr>
          <p:cNvPr id="3145" name="图片 3144" descr="图片包含 游戏机, 灯光&#10;&#10;描述已自动生成">
            <a:extLst>
              <a:ext uri="{FF2B5EF4-FFF2-40B4-BE49-F238E27FC236}">
                <a16:creationId xmlns:a16="http://schemas.microsoft.com/office/drawing/2014/main" id="{3E602495-B067-843E-2479-D562CEFA610D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739881" y="2591808"/>
            <a:ext cx="3624949" cy="2155302"/>
          </a:xfrm>
          <a:prstGeom prst="rect">
            <a:avLst/>
          </a:prstGeom>
        </p:spPr>
      </p:pic>
      <p:pic>
        <p:nvPicPr>
          <p:cNvPr id="36" name="图片 35" descr="图片包含 人, 室内, 床, 女人&#10;&#10;描述已自动生成">
            <a:extLst>
              <a:ext uri="{FF2B5EF4-FFF2-40B4-BE49-F238E27FC236}">
                <a16:creationId xmlns:a16="http://schemas.microsoft.com/office/drawing/2014/main" id="{294ED673-6302-D54A-E8D3-CA208BEFFF7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14" cstate="screen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63580" y="4044194"/>
            <a:ext cx="3676719" cy="2807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8783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28" name="组合 6327">
            <a:extLst>
              <a:ext uri="{FF2B5EF4-FFF2-40B4-BE49-F238E27FC236}">
                <a16:creationId xmlns:a16="http://schemas.microsoft.com/office/drawing/2014/main" id="{ABEB52F0-8704-0CE7-D190-02E9539BC7A6}"/>
              </a:ext>
            </a:extLst>
          </p:cNvPr>
          <p:cNvGrpSpPr/>
          <p:nvPr/>
        </p:nvGrpSpPr>
        <p:grpSpPr>
          <a:xfrm>
            <a:off x="0" y="-55226"/>
            <a:ext cx="12420600" cy="6945617"/>
            <a:chOff x="0" y="49952"/>
            <a:chExt cx="12192000" cy="6858000"/>
          </a:xfrm>
        </p:grpSpPr>
        <p:pic>
          <p:nvPicPr>
            <p:cNvPr id="6300" name="图片 6299" descr="海上的风景&#10;&#10;中度可信度描述已自动生成">
              <a:extLst>
                <a:ext uri="{FF2B5EF4-FFF2-40B4-BE49-F238E27FC236}">
                  <a16:creationId xmlns:a16="http://schemas.microsoft.com/office/drawing/2014/main" id="{AD4CEF90-69C1-6D79-AF0E-CC08FDC2C3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49952"/>
              <a:ext cx="12192000" cy="6858000"/>
            </a:xfrm>
            <a:prstGeom prst="rect">
              <a:avLst/>
            </a:prstGeom>
          </p:spPr>
        </p:pic>
        <p:sp>
          <p:nvSpPr>
            <p:cNvPr id="6327" name="矩形 6326">
              <a:extLst>
                <a:ext uri="{FF2B5EF4-FFF2-40B4-BE49-F238E27FC236}">
                  <a16:creationId xmlns:a16="http://schemas.microsoft.com/office/drawing/2014/main" id="{6757D3C2-50F4-8943-0B3F-760A1624FA1A}"/>
                </a:ext>
              </a:extLst>
            </p:cNvPr>
            <p:cNvSpPr/>
            <p:nvPr/>
          </p:nvSpPr>
          <p:spPr>
            <a:xfrm>
              <a:off x="0" y="49952"/>
              <a:ext cx="12192000" cy="6858000"/>
            </a:xfrm>
            <a:prstGeom prst="rect">
              <a:avLst/>
            </a:prstGeom>
            <a:solidFill>
              <a:schemeClr val="accent1">
                <a:alpha val="77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718ED660-051F-4940-6878-860BA3E2EF89}"/>
              </a:ext>
            </a:extLst>
          </p:cNvPr>
          <p:cNvSpPr txBox="1"/>
          <p:nvPr/>
        </p:nvSpPr>
        <p:spPr>
          <a:xfrm>
            <a:off x="2972391" y="631825"/>
            <a:ext cx="62472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>
                <a:gradFill flip="none" rotWithShape="1">
                  <a:gsLst>
                    <a:gs pos="0">
                      <a:srgbClr val="69060B"/>
                    </a:gs>
                    <a:gs pos="48300">
                      <a:srgbClr val="D70B16"/>
                    </a:gs>
                    <a:gs pos="100000">
                      <a:srgbClr val="69060B"/>
                    </a:gs>
                  </a:gsLst>
                  <a:lin ang="13500000" scaled="1"/>
                  <a:tileRect/>
                </a:gra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科幻之光！突破</a:t>
            </a:r>
            <a:r>
              <a:rPr lang="en-US" altLang="zh-CN" sz="3600" dirty="0">
                <a:solidFill>
                  <a:schemeClr val="bg1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22</a:t>
            </a:r>
            <a:r>
              <a:rPr lang="zh-CN" altLang="en-US" sz="3600" dirty="0">
                <a:solidFill>
                  <a:schemeClr val="bg1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项</a:t>
            </a:r>
            <a:r>
              <a:rPr lang="zh-CN" altLang="en-US" sz="3600" dirty="0">
                <a:gradFill flip="none" rotWithShape="1">
                  <a:gsLst>
                    <a:gs pos="0">
                      <a:srgbClr val="69060B"/>
                    </a:gs>
                    <a:gs pos="48300">
                      <a:srgbClr val="D70B16"/>
                    </a:gs>
                    <a:gs pos="100000">
                      <a:srgbClr val="69060B"/>
                    </a:gs>
                  </a:gsLst>
                  <a:lin ang="13500000" scaled="1"/>
                  <a:tileRect/>
                </a:gra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影史记录</a:t>
            </a:r>
            <a:endParaRPr lang="en-US" sz="3600" dirty="0">
              <a:gradFill flip="none" rotWithShape="1">
                <a:gsLst>
                  <a:gs pos="0">
                    <a:srgbClr val="69060B"/>
                  </a:gs>
                  <a:gs pos="48300">
                    <a:srgbClr val="D70B16"/>
                  </a:gs>
                  <a:gs pos="100000">
                    <a:srgbClr val="69060B"/>
                  </a:gs>
                </a:gsLst>
                <a:lin ang="13500000" scaled="1"/>
                <a:tileRect/>
              </a:gradFill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05D35A1-EF94-B056-E7CF-B6C32211DE02}"/>
              </a:ext>
            </a:extLst>
          </p:cNvPr>
          <p:cNvGrpSpPr/>
          <p:nvPr/>
        </p:nvGrpSpPr>
        <p:grpSpPr>
          <a:xfrm>
            <a:off x="1185703" y="608492"/>
            <a:ext cx="1721929" cy="275928"/>
            <a:chOff x="-113715" y="389953"/>
            <a:chExt cx="3064030" cy="885891"/>
          </a:xfrm>
        </p:grpSpPr>
        <p:sp>
          <p:nvSpPr>
            <p:cNvPr id="7" name="平行四边形 6">
              <a:extLst>
                <a:ext uri="{FF2B5EF4-FFF2-40B4-BE49-F238E27FC236}">
                  <a16:creationId xmlns:a16="http://schemas.microsoft.com/office/drawing/2014/main" id="{B474CC94-84FA-D550-19B0-33DED8987442}"/>
                </a:ext>
              </a:extLst>
            </p:cNvPr>
            <p:cNvSpPr/>
            <p:nvPr/>
          </p:nvSpPr>
          <p:spPr>
            <a:xfrm>
              <a:off x="552548" y="389953"/>
              <a:ext cx="2397767" cy="649558"/>
            </a:xfrm>
            <a:prstGeom prst="parallelogram">
              <a:avLst>
                <a:gd name="adj" fmla="val 79829"/>
              </a:avLst>
            </a:prstGeom>
            <a:gradFill flip="none" rotWithShape="1">
              <a:gsLst>
                <a:gs pos="5000">
                  <a:srgbClr val="D70B16"/>
                </a:gs>
                <a:gs pos="100000">
                  <a:srgbClr val="69060B"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平行四边形 8">
              <a:extLst>
                <a:ext uri="{FF2B5EF4-FFF2-40B4-BE49-F238E27FC236}">
                  <a16:creationId xmlns:a16="http://schemas.microsoft.com/office/drawing/2014/main" id="{745CECD7-C0BD-C2CB-5C9F-E0E0F103822C}"/>
                </a:ext>
              </a:extLst>
            </p:cNvPr>
            <p:cNvSpPr/>
            <p:nvPr/>
          </p:nvSpPr>
          <p:spPr>
            <a:xfrm>
              <a:off x="-113715" y="855394"/>
              <a:ext cx="1991795" cy="420450"/>
            </a:xfrm>
            <a:prstGeom prst="parallelogram">
              <a:avLst>
                <a:gd name="adj" fmla="val 79829"/>
              </a:avLst>
            </a:prstGeom>
            <a:gradFill flip="none" rotWithShape="1">
              <a:gsLst>
                <a:gs pos="5000">
                  <a:srgbClr val="D70B16"/>
                </a:gs>
                <a:gs pos="100000">
                  <a:srgbClr val="69060B"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4C276AF-E40B-51B2-647C-DB80F6ECBFCF}"/>
              </a:ext>
            </a:extLst>
          </p:cNvPr>
          <p:cNvGrpSpPr/>
          <p:nvPr/>
        </p:nvGrpSpPr>
        <p:grpSpPr>
          <a:xfrm>
            <a:off x="9219609" y="907001"/>
            <a:ext cx="1217250" cy="251221"/>
            <a:chOff x="-113715" y="389953"/>
            <a:chExt cx="3064030" cy="885891"/>
          </a:xfrm>
        </p:grpSpPr>
        <p:sp>
          <p:nvSpPr>
            <p:cNvPr id="11" name="平行四边形 10">
              <a:extLst>
                <a:ext uri="{FF2B5EF4-FFF2-40B4-BE49-F238E27FC236}">
                  <a16:creationId xmlns:a16="http://schemas.microsoft.com/office/drawing/2014/main" id="{D445DF96-2BCD-3889-9AF5-C92DFB5114C9}"/>
                </a:ext>
              </a:extLst>
            </p:cNvPr>
            <p:cNvSpPr/>
            <p:nvPr/>
          </p:nvSpPr>
          <p:spPr>
            <a:xfrm>
              <a:off x="552548" y="389953"/>
              <a:ext cx="2397767" cy="649558"/>
            </a:xfrm>
            <a:prstGeom prst="parallelogram">
              <a:avLst>
                <a:gd name="adj" fmla="val 79829"/>
              </a:avLst>
            </a:prstGeom>
            <a:gradFill flip="none" rotWithShape="1">
              <a:gsLst>
                <a:gs pos="5000">
                  <a:srgbClr val="D70B16"/>
                </a:gs>
                <a:gs pos="100000">
                  <a:srgbClr val="69060B"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7D0BAA9D-C3C4-AC7A-6659-F1DA79C6D06F}"/>
                </a:ext>
              </a:extLst>
            </p:cNvPr>
            <p:cNvSpPr/>
            <p:nvPr/>
          </p:nvSpPr>
          <p:spPr>
            <a:xfrm>
              <a:off x="-113715" y="855394"/>
              <a:ext cx="1991795" cy="420450"/>
            </a:xfrm>
            <a:prstGeom prst="parallelogram">
              <a:avLst>
                <a:gd name="adj" fmla="val 79829"/>
              </a:avLst>
            </a:prstGeom>
            <a:gradFill flip="none" rotWithShape="1">
              <a:gsLst>
                <a:gs pos="5000">
                  <a:srgbClr val="D70B16"/>
                </a:gs>
                <a:gs pos="100000">
                  <a:srgbClr val="69060B"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DDAEB554-9CE4-6E5C-0643-7A6AF8A637AE}"/>
              </a:ext>
            </a:extLst>
          </p:cNvPr>
          <p:cNvSpPr txBox="1"/>
          <p:nvPr/>
        </p:nvSpPr>
        <p:spPr>
          <a:xfrm>
            <a:off x="8996970" y="5840019"/>
            <a:ext cx="25298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数据截止至 </a:t>
            </a:r>
            <a:r>
              <a:rPr lang="en-US" altLang="zh-CN" sz="14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2023-01-23 00:00</a:t>
            </a:r>
            <a:endParaRPr lang="en-US" sz="14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86" name="矩形: 剪去单角 85">
            <a:extLst>
              <a:ext uri="{FF2B5EF4-FFF2-40B4-BE49-F238E27FC236}">
                <a16:creationId xmlns:a16="http://schemas.microsoft.com/office/drawing/2014/main" id="{6F25A6DB-B6C2-861A-05C7-5168F8612066}"/>
              </a:ext>
            </a:extLst>
          </p:cNvPr>
          <p:cNvSpPr/>
          <p:nvPr/>
        </p:nvSpPr>
        <p:spPr>
          <a:xfrm>
            <a:off x="524378" y="2013809"/>
            <a:ext cx="5121446" cy="1513884"/>
          </a:xfrm>
          <a:prstGeom prst="snip1Rect">
            <a:avLst/>
          </a:prstGeom>
          <a:gradFill>
            <a:gsLst>
              <a:gs pos="5000">
                <a:srgbClr val="C40A15"/>
              </a:gs>
              <a:gs pos="100000">
                <a:srgbClr val="69060B">
                  <a:alpha val="0"/>
                </a:srgbClr>
              </a:gs>
            </a:gsLst>
            <a:lin ang="0" scaled="1"/>
          </a:gra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84" name="任意多边形: 形状 6283">
            <a:extLst>
              <a:ext uri="{FF2B5EF4-FFF2-40B4-BE49-F238E27FC236}">
                <a16:creationId xmlns:a16="http://schemas.microsoft.com/office/drawing/2014/main" id="{B32DAA47-649B-7505-AE3F-D619726F82F2}"/>
              </a:ext>
            </a:extLst>
          </p:cNvPr>
          <p:cNvSpPr/>
          <p:nvPr/>
        </p:nvSpPr>
        <p:spPr>
          <a:xfrm>
            <a:off x="4444097" y="2214070"/>
            <a:ext cx="1014529" cy="1033318"/>
          </a:xfrm>
          <a:custGeom>
            <a:avLst/>
            <a:gdLst>
              <a:gd name="connsiteX0" fmla="*/ 507265 w 1014529"/>
              <a:gd name="connsiteY0" fmla="*/ 0 h 1033318"/>
              <a:gd name="connsiteX1" fmla="*/ 1014529 w 1014529"/>
              <a:gd name="connsiteY1" fmla="*/ 516659 h 1033318"/>
              <a:gd name="connsiteX2" fmla="*/ 507265 w 1014529"/>
              <a:gd name="connsiteY2" fmla="*/ 1033318 h 1033318"/>
              <a:gd name="connsiteX3" fmla="*/ 0 w 1014529"/>
              <a:gd name="connsiteY3" fmla="*/ 516659 h 1033318"/>
              <a:gd name="connsiteX4" fmla="*/ 507265 w 1014529"/>
              <a:gd name="connsiteY4" fmla="*/ 0 h 1033318"/>
              <a:gd name="connsiteX5" fmla="*/ 507265 w 1014529"/>
              <a:gd name="connsiteY5" fmla="*/ 54216 h 1033318"/>
              <a:gd name="connsiteX6" fmla="*/ 53496 w 1014529"/>
              <a:gd name="connsiteY6" fmla="*/ 516513 h 1033318"/>
              <a:gd name="connsiteX7" fmla="*/ 507265 w 1014529"/>
              <a:gd name="connsiteY7" fmla="*/ 978809 h 1033318"/>
              <a:gd name="connsiteX8" fmla="*/ 961180 w 1014529"/>
              <a:gd name="connsiteY8" fmla="*/ 516513 h 1033318"/>
              <a:gd name="connsiteX9" fmla="*/ 507265 w 1014529"/>
              <a:gd name="connsiteY9" fmla="*/ 54216 h 103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14529" h="1033318">
                <a:moveTo>
                  <a:pt x="507265" y="0"/>
                </a:moveTo>
                <a:cubicBezTo>
                  <a:pt x="787498" y="0"/>
                  <a:pt x="1014529" y="231223"/>
                  <a:pt x="1014529" y="516659"/>
                </a:cubicBezTo>
                <a:cubicBezTo>
                  <a:pt x="1014529" y="802095"/>
                  <a:pt x="787352" y="1033318"/>
                  <a:pt x="507265" y="1033318"/>
                </a:cubicBezTo>
                <a:cubicBezTo>
                  <a:pt x="227178" y="1033318"/>
                  <a:pt x="0" y="802095"/>
                  <a:pt x="0" y="516659"/>
                </a:cubicBezTo>
                <a:cubicBezTo>
                  <a:pt x="0" y="231223"/>
                  <a:pt x="227178" y="0"/>
                  <a:pt x="507265" y="0"/>
                </a:cubicBezTo>
                <a:close/>
                <a:moveTo>
                  <a:pt x="507265" y="54216"/>
                </a:moveTo>
                <a:cubicBezTo>
                  <a:pt x="256638" y="54216"/>
                  <a:pt x="53496" y="261114"/>
                  <a:pt x="53496" y="516513"/>
                </a:cubicBezTo>
                <a:cubicBezTo>
                  <a:pt x="53496" y="771764"/>
                  <a:pt x="256638" y="978809"/>
                  <a:pt x="507265" y="978809"/>
                </a:cubicBezTo>
                <a:cubicBezTo>
                  <a:pt x="757893" y="978809"/>
                  <a:pt x="961180" y="771764"/>
                  <a:pt x="961180" y="516513"/>
                </a:cubicBezTo>
                <a:cubicBezTo>
                  <a:pt x="961180" y="261114"/>
                  <a:pt x="757893" y="54216"/>
                  <a:pt x="507265" y="54216"/>
                </a:cubicBezTo>
                <a:close/>
              </a:path>
            </a:pathLst>
          </a:custGeom>
          <a:gradFill>
            <a:gsLst>
              <a:gs pos="0">
                <a:srgbClr val="F5AE3D"/>
              </a:gs>
              <a:gs pos="97000">
                <a:srgbClr val="FFECB7"/>
              </a:gs>
            </a:gsLst>
            <a:lin ang="13500000" scaled="1"/>
          </a:gra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82" name="任意多边形: 形状 6281">
            <a:extLst>
              <a:ext uri="{FF2B5EF4-FFF2-40B4-BE49-F238E27FC236}">
                <a16:creationId xmlns:a16="http://schemas.microsoft.com/office/drawing/2014/main" id="{B23050C7-1C23-D639-3B27-BBC2F14972A9}"/>
              </a:ext>
            </a:extLst>
          </p:cNvPr>
          <p:cNvSpPr/>
          <p:nvPr/>
        </p:nvSpPr>
        <p:spPr>
          <a:xfrm>
            <a:off x="4329587" y="2093662"/>
            <a:ext cx="1243952" cy="1462606"/>
          </a:xfrm>
          <a:custGeom>
            <a:avLst/>
            <a:gdLst>
              <a:gd name="connsiteX0" fmla="*/ 621921 w 1243952"/>
              <a:gd name="connsiteY0" fmla="*/ 0 h 1462606"/>
              <a:gd name="connsiteX1" fmla="*/ 694763 w 1243952"/>
              <a:gd name="connsiteY1" fmla="*/ 18132 h 1462606"/>
              <a:gd name="connsiteX2" fmla="*/ 728621 w 1243952"/>
              <a:gd name="connsiteY2" fmla="*/ 37621 h 1462606"/>
              <a:gd name="connsiteX3" fmla="*/ 800878 w 1243952"/>
              <a:gd name="connsiteY3" fmla="*/ 55790 h 1462606"/>
              <a:gd name="connsiteX4" fmla="*/ 839717 w 1243952"/>
              <a:gd name="connsiteY4" fmla="*/ 54471 h 1462606"/>
              <a:gd name="connsiteX5" fmla="*/ 968695 w 1243952"/>
              <a:gd name="connsiteY5" fmla="*/ 123486 h 1462606"/>
              <a:gd name="connsiteX6" fmla="*/ 989654 w 1243952"/>
              <a:gd name="connsiteY6" fmla="*/ 156602 h 1462606"/>
              <a:gd name="connsiteX7" fmla="*/ 1045349 w 1243952"/>
              <a:gd name="connsiteY7" fmla="*/ 206860 h 1462606"/>
              <a:gd name="connsiteX8" fmla="*/ 1080378 w 1243952"/>
              <a:gd name="connsiteY8" fmla="*/ 224297 h 1462606"/>
              <a:gd name="connsiteX9" fmla="*/ 1163189 w 1243952"/>
              <a:gd name="connsiteY9" fmla="*/ 346356 h 1462606"/>
              <a:gd name="connsiteX10" fmla="*/ 1166706 w 1243952"/>
              <a:gd name="connsiteY10" fmla="*/ 385918 h 1462606"/>
              <a:gd name="connsiteX11" fmla="*/ 1193088 w 1243952"/>
              <a:gd name="connsiteY11" fmla="*/ 456838 h 1462606"/>
              <a:gd name="connsiteX12" fmla="*/ 1216099 w 1243952"/>
              <a:gd name="connsiteY12" fmla="*/ 488781 h 1462606"/>
              <a:gd name="connsiteX13" fmla="*/ 1234126 w 1243952"/>
              <a:gd name="connsiteY13" fmla="*/ 636189 h 1462606"/>
              <a:gd name="connsiteX14" fmla="*/ 1219324 w 1243952"/>
              <a:gd name="connsiteY14" fmla="*/ 672820 h 1462606"/>
              <a:gd name="connsiteX15" fmla="*/ 1210236 w 1243952"/>
              <a:gd name="connsiteY15" fmla="*/ 748135 h 1462606"/>
              <a:gd name="connsiteX16" fmla="*/ 1216099 w 1243952"/>
              <a:gd name="connsiteY16" fmla="*/ 787258 h 1462606"/>
              <a:gd name="connsiteX17" fmla="*/ 1164508 w 1243952"/>
              <a:gd name="connsiteY17" fmla="*/ 926168 h 1462606"/>
              <a:gd name="connsiteX18" fmla="*/ 1134608 w 1243952"/>
              <a:gd name="connsiteY18" fmla="*/ 951370 h 1462606"/>
              <a:gd name="connsiteX19" fmla="*/ 1092250 w 1243952"/>
              <a:gd name="connsiteY19" fmla="*/ 1013645 h 1462606"/>
              <a:gd name="connsiteX20" fmla="*/ 1079646 w 1243952"/>
              <a:gd name="connsiteY20" fmla="*/ 1051156 h 1462606"/>
              <a:gd name="connsiteX21" fmla="*/ 1068360 w 1243952"/>
              <a:gd name="connsiteY21" fmla="*/ 1075773 h 1462606"/>
              <a:gd name="connsiteX22" fmla="*/ 1204226 w 1243952"/>
              <a:gd name="connsiteY22" fmla="*/ 1313001 h 1462606"/>
              <a:gd name="connsiteX23" fmla="*/ 1003431 w 1243952"/>
              <a:gd name="connsiteY23" fmla="*/ 1313001 h 1462606"/>
              <a:gd name="connsiteX24" fmla="*/ 906844 w 1243952"/>
              <a:gd name="connsiteY24" fmla="*/ 1462606 h 1462606"/>
              <a:gd name="connsiteX25" fmla="*/ 785928 w 1243952"/>
              <a:gd name="connsiteY25" fmla="*/ 1251606 h 1462606"/>
              <a:gd name="connsiteX26" fmla="*/ 696816 w 1243952"/>
              <a:gd name="connsiteY26" fmla="*/ 1256002 h 1462606"/>
              <a:gd name="connsiteX27" fmla="*/ 659148 w 1243952"/>
              <a:gd name="connsiteY27" fmla="*/ 1245305 h 1462606"/>
              <a:gd name="connsiteX28" fmla="*/ 584840 w 1243952"/>
              <a:gd name="connsiteY28" fmla="*/ 1245305 h 1462606"/>
              <a:gd name="connsiteX29" fmla="*/ 547318 w 1243952"/>
              <a:gd name="connsiteY29" fmla="*/ 1256002 h 1462606"/>
              <a:gd name="connsiteX30" fmla="*/ 453663 w 1243952"/>
              <a:gd name="connsiteY30" fmla="*/ 1249995 h 1462606"/>
              <a:gd name="connsiteX31" fmla="*/ 331866 w 1243952"/>
              <a:gd name="connsiteY31" fmla="*/ 1462606 h 1462606"/>
              <a:gd name="connsiteX32" fmla="*/ 235279 w 1243952"/>
              <a:gd name="connsiteY32" fmla="*/ 1312855 h 1462606"/>
              <a:gd name="connsiteX33" fmla="*/ 34484 w 1243952"/>
              <a:gd name="connsiteY33" fmla="*/ 1312855 h 1462606"/>
              <a:gd name="connsiteX34" fmla="*/ 173135 w 1243952"/>
              <a:gd name="connsiteY34" fmla="*/ 1070937 h 1462606"/>
              <a:gd name="connsiteX35" fmla="*/ 164488 w 1243952"/>
              <a:gd name="connsiteY35" fmla="*/ 1051156 h 1462606"/>
              <a:gd name="connsiteX36" fmla="*/ 151883 w 1243952"/>
              <a:gd name="connsiteY36" fmla="*/ 1013645 h 1462606"/>
              <a:gd name="connsiteX37" fmla="*/ 109526 w 1243952"/>
              <a:gd name="connsiteY37" fmla="*/ 951370 h 1462606"/>
              <a:gd name="connsiteX38" fmla="*/ 79773 w 1243952"/>
              <a:gd name="connsiteY38" fmla="*/ 926020 h 1462606"/>
              <a:gd name="connsiteX39" fmla="*/ 28035 w 1243952"/>
              <a:gd name="connsiteY39" fmla="*/ 787258 h 1462606"/>
              <a:gd name="connsiteX40" fmla="*/ 33897 w 1243952"/>
              <a:gd name="connsiteY40" fmla="*/ 748135 h 1462606"/>
              <a:gd name="connsiteX41" fmla="*/ 24957 w 1243952"/>
              <a:gd name="connsiteY41" fmla="*/ 672820 h 1462606"/>
              <a:gd name="connsiteX42" fmla="*/ 10153 w 1243952"/>
              <a:gd name="connsiteY42" fmla="*/ 636189 h 1462606"/>
              <a:gd name="connsiteX43" fmla="*/ 27742 w 1243952"/>
              <a:gd name="connsiteY43" fmla="*/ 488928 h 1462606"/>
              <a:gd name="connsiteX44" fmla="*/ 50752 w 1243952"/>
              <a:gd name="connsiteY44" fmla="*/ 456984 h 1462606"/>
              <a:gd name="connsiteX45" fmla="*/ 77134 w 1243952"/>
              <a:gd name="connsiteY45" fmla="*/ 386211 h 1462606"/>
              <a:gd name="connsiteX46" fmla="*/ 80651 w 1243952"/>
              <a:gd name="connsiteY46" fmla="*/ 346649 h 1462606"/>
              <a:gd name="connsiteX47" fmla="*/ 163462 w 1243952"/>
              <a:gd name="connsiteY47" fmla="*/ 224444 h 1462606"/>
              <a:gd name="connsiteX48" fmla="*/ 198491 w 1243952"/>
              <a:gd name="connsiteY48" fmla="*/ 207007 h 1462606"/>
              <a:gd name="connsiteX49" fmla="*/ 254186 w 1243952"/>
              <a:gd name="connsiteY49" fmla="*/ 156894 h 1462606"/>
              <a:gd name="connsiteX50" fmla="*/ 275145 w 1243952"/>
              <a:gd name="connsiteY50" fmla="*/ 123486 h 1462606"/>
              <a:gd name="connsiteX51" fmla="*/ 404123 w 1243952"/>
              <a:gd name="connsiteY51" fmla="*/ 54471 h 1462606"/>
              <a:gd name="connsiteX52" fmla="*/ 442963 w 1243952"/>
              <a:gd name="connsiteY52" fmla="*/ 55790 h 1462606"/>
              <a:gd name="connsiteX53" fmla="*/ 515221 w 1243952"/>
              <a:gd name="connsiteY53" fmla="*/ 37621 h 1462606"/>
              <a:gd name="connsiteX54" fmla="*/ 549077 w 1243952"/>
              <a:gd name="connsiteY54" fmla="*/ 18132 h 1462606"/>
              <a:gd name="connsiteX55" fmla="*/ 621921 w 1243952"/>
              <a:gd name="connsiteY55" fmla="*/ 0 h 1462606"/>
              <a:gd name="connsiteX56" fmla="*/ 621774 w 1243952"/>
              <a:gd name="connsiteY56" fmla="*/ 120408 h 1462606"/>
              <a:gd name="connsiteX57" fmla="*/ 114509 w 1243952"/>
              <a:gd name="connsiteY57" fmla="*/ 637067 h 1462606"/>
              <a:gd name="connsiteX58" fmla="*/ 621774 w 1243952"/>
              <a:gd name="connsiteY58" fmla="*/ 1153726 h 1462606"/>
              <a:gd name="connsiteX59" fmla="*/ 1129038 w 1243952"/>
              <a:gd name="connsiteY59" fmla="*/ 637067 h 1462606"/>
              <a:gd name="connsiteX60" fmla="*/ 621774 w 1243952"/>
              <a:gd name="connsiteY60" fmla="*/ 120408 h 1462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243952" h="1462606">
                <a:moveTo>
                  <a:pt x="621921" y="0"/>
                </a:moveTo>
                <a:cubicBezTo>
                  <a:pt x="647862" y="0"/>
                  <a:pt x="673805" y="6044"/>
                  <a:pt x="694763" y="18132"/>
                </a:cubicBezTo>
                <a:lnTo>
                  <a:pt x="728621" y="37621"/>
                </a:lnTo>
                <a:cubicBezTo>
                  <a:pt x="745915" y="47438"/>
                  <a:pt x="781091" y="56229"/>
                  <a:pt x="800878" y="55790"/>
                </a:cubicBezTo>
                <a:lnTo>
                  <a:pt x="839717" y="54471"/>
                </a:lnTo>
                <a:cubicBezTo>
                  <a:pt x="887791" y="53005"/>
                  <a:pt x="942460" y="82312"/>
                  <a:pt x="968695" y="123486"/>
                </a:cubicBezTo>
                <a:lnTo>
                  <a:pt x="989654" y="156602"/>
                </a:lnTo>
                <a:cubicBezTo>
                  <a:pt x="1000501" y="173452"/>
                  <a:pt x="1027615" y="198069"/>
                  <a:pt x="1045349" y="206860"/>
                </a:cubicBezTo>
                <a:lnTo>
                  <a:pt x="1080378" y="224297"/>
                </a:lnTo>
                <a:cubicBezTo>
                  <a:pt x="1123762" y="245691"/>
                  <a:pt x="1158791" y="297562"/>
                  <a:pt x="1163189" y="346356"/>
                </a:cubicBezTo>
                <a:lnTo>
                  <a:pt x="1166706" y="385918"/>
                </a:lnTo>
                <a:cubicBezTo>
                  <a:pt x="1168465" y="406139"/>
                  <a:pt x="1181363" y="440720"/>
                  <a:pt x="1193088" y="456838"/>
                </a:cubicBezTo>
                <a:lnTo>
                  <a:pt x="1216099" y="488781"/>
                </a:lnTo>
                <a:cubicBezTo>
                  <a:pt x="1244679" y="528344"/>
                  <a:pt x="1252300" y="590764"/>
                  <a:pt x="1234126" y="636189"/>
                </a:cubicBezTo>
                <a:lnTo>
                  <a:pt x="1219324" y="672820"/>
                </a:lnTo>
                <a:cubicBezTo>
                  <a:pt x="1211702" y="691430"/>
                  <a:pt x="1207304" y="728354"/>
                  <a:pt x="1210236" y="748135"/>
                </a:cubicBezTo>
                <a:lnTo>
                  <a:pt x="1216099" y="787258"/>
                </a:lnTo>
                <a:cubicBezTo>
                  <a:pt x="1223427" y="835760"/>
                  <a:pt x="1201442" y="894810"/>
                  <a:pt x="1164508" y="926168"/>
                </a:cubicBezTo>
                <a:lnTo>
                  <a:pt x="1134608" y="951370"/>
                </a:lnTo>
                <a:cubicBezTo>
                  <a:pt x="1119366" y="964264"/>
                  <a:pt x="1098699" y="994596"/>
                  <a:pt x="1092250" y="1013645"/>
                </a:cubicBezTo>
                <a:lnTo>
                  <a:pt x="1079646" y="1051156"/>
                </a:lnTo>
                <a:cubicBezTo>
                  <a:pt x="1076714" y="1059655"/>
                  <a:pt x="1072904" y="1067860"/>
                  <a:pt x="1068360" y="1075773"/>
                </a:cubicBezTo>
                <a:lnTo>
                  <a:pt x="1204226" y="1313001"/>
                </a:lnTo>
                <a:lnTo>
                  <a:pt x="1003431" y="1313001"/>
                </a:lnTo>
                <a:lnTo>
                  <a:pt x="906844" y="1462606"/>
                </a:lnTo>
                <a:lnTo>
                  <a:pt x="785928" y="1251606"/>
                </a:lnTo>
                <a:cubicBezTo>
                  <a:pt x="756908" y="1261716"/>
                  <a:pt x="724370" y="1263767"/>
                  <a:pt x="696816" y="1256002"/>
                </a:cubicBezTo>
                <a:lnTo>
                  <a:pt x="659148" y="1245305"/>
                </a:lnTo>
                <a:cubicBezTo>
                  <a:pt x="640095" y="1239884"/>
                  <a:pt x="603893" y="1239884"/>
                  <a:pt x="584840" y="1245305"/>
                </a:cubicBezTo>
                <a:lnTo>
                  <a:pt x="547318" y="1256002"/>
                </a:lnTo>
                <a:cubicBezTo>
                  <a:pt x="518151" y="1264208"/>
                  <a:pt x="483855" y="1261423"/>
                  <a:pt x="453663" y="1249995"/>
                </a:cubicBezTo>
                <a:lnTo>
                  <a:pt x="331866" y="1462606"/>
                </a:lnTo>
                <a:lnTo>
                  <a:pt x="235279" y="1312855"/>
                </a:lnTo>
                <a:lnTo>
                  <a:pt x="34484" y="1312855"/>
                </a:lnTo>
                <a:lnTo>
                  <a:pt x="173135" y="1070937"/>
                </a:lnTo>
                <a:cubicBezTo>
                  <a:pt x="169618" y="1064489"/>
                  <a:pt x="166686" y="1058043"/>
                  <a:pt x="164488" y="1051156"/>
                </a:cubicBezTo>
                <a:lnTo>
                  <a:pt x="151883" y="1013645"/>
                </a:lnTo>
                <a:cubicBezTo>
                  <a:pt x="145287" y="994742"/>
                  <a:pt x="124768" y="964118"/>
                  <a:pt x="109526" y="951370"/>
                </a:cubicBezTo>
                <a:lnTo>
                  <a:pt x="79773" y="926020"/>
                </a:lnTo>
                <a:cubicBezTo>
                  <a:pt x="42692" y="894664"/>
                  <a:pt x="20706" y="835760"/>
                  <a:pt x="28035" y="787258"/>
                </a:cubicBezTo>
                <a:lnTo>
                  <a:pt x="33897" y="748135"/>
                </a:lnTo>
                <a:cubicBezTo>
                  <a:pt x="36828" y="728061"/>
                  <a:pt x="32431" y="691283"/>
                  <a:pt x="24957" y="672820"/>
                </a:cubicBezTo>
                <a:lnTo>
                  <a:pt x="10153" y="636189"/>
                </a:lnTo>
                <a:cubicBezTo>
                  <a:pt x="-8460" y="590911"/>
                  <a:pt x="-838" y="528490"/>
                  <a:pt x="27742" y="488928"/>
                </a:cubicBezTo>
                <a:lnTo>
                  <a:pt x="50752" y="456984"/>
                </a:lnTo>
                <a:cubicBezTo>
                  <a:pt x="62477" y="440720"/>
                  <a:pt x="75375" y="406139"/>
                  <a:pt x="77134" y="386211"/>
                </a:cubicBezTo>
                <a:lnTo>
                  <a:pt x="80651" y="346649"/>
                </a:lnTo>
                <a:cubicBezTo>
                  <a:pt x="85049" y="297708"/>
                  <a:pt x="120225" y="245837"/>
                  <a:pt x="163462" y="224444"/>
                </a:cubicBezTo>
                <a:lnTo>
                  <a:pt x="198491" y="207007"/>
                </a:lnTo>
                <a:cubicBezTo>
                  <a:pt x="216226" y="198215"/>
                  <a:pt x="243487" y="173598"/>
                  <a:pt x="254186" y="156894"/>
                </a:cubicBezTo>
                <a:lnTo>
                  <a:pt x="275145" y="123486"/>
                </a:lnTo>
                <a:cubicBezTo>
                  <a:pt x="301381" y="82165"/>
                  <a:pt x="356049" y="53005"/>
                  <a:pt x="404123" y="54471"/>
                </a:cubicBezTo>
                <a:lnTo>
                  <a:pt x="442963" y="55790"/>
                </a:lnTo>
                <a:cubicBezTo>
                  <a:pt x="462749" y="56229"/>
                  <a:pt x="497925" y="47438"/>
                  <a:pt x="515221" y="37621"/>
                </a:cubicBezTo>
                <a:lnTo>
                  <a:pt x="549077" y="18132"/>
                </a:lnTo>
                <a:cubicBezTo>
                  <a:pt x="570037" y="6044"/>
                  <a:pt x="595978" y="0"/>
                  <a:pt x="621921" y="0"/>
                </a:cubicBezTo>
                <a:close/>
                <a:moveTo>
                  <a:pt x="621774" y="120408"/>
                </a:moveTo>
                <a:cubicBezTo>
                  <a:pt x="341687" y="120408"/>
                  <a:pt x="114509" y="351631"/>
                  <a:pt x="114509" y="637067"/>
                </a:cubicBezTo>
                <a:cubicBezTo>
                  <a:pt x="114509" y="922503"/>
                  <a:pt x="341687" y="1153726"/>
                  <a:pt x="621774" y="1153726"/>
                </a:cubicBezTo>
                <a:cubicBezTo>
                  <a:pt x="901861" y="1153726"/>
                  <a:pt x="1129038" y="922503"/>
                  <a:pt x="1129038" y="637067"/>
                </a:cubicBezTo>
                <a:cubicBezTo>
                  <a:pt x="1129038" y="351631"/>
                  <a:pt x="902007" y="120408"/>
                  <a:pt x="621774" y="120408"/>
                </a:cubicBezTo>
                <a:close/>
              </a:path>
            </a:pathLst>
          </a:custGeom>
          <a:gradFill>
            <a:gsLst>
              <a:gs pos="0">
                <a:srgbClr val="F5AE3D"/>
              </a:gs>
              <a:gs pos="97000">
                <a:srgbClr val="FFECB7"/>
              </a:gs>
            </a:gsLst>
            <a:lin ang="13500000" scaled="1"/>
          </a:gra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DC22D5E5-07C2-3D3C-8E92-0D985ECF6B13}"/>
              </a:ext>
            </a:extLst>
          </p:cNvPr>
          <p:cNvSpPr txBox="1"/>
          <p:nvPr/>
        </p:nvSpPr>
        <p:spPr>
          <a:xfrm>
            <a:off x="4551250" y="2419664"/>
            <a:ext cx="800219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en-US" altLang="zh-CN" sz="4000">
                <a:gradFill flip="none" rotWithShape="1">
                  <a:gsLst>
                    <a:gs pos="0">
                      <a:srgbClr val="F7AD35"/>
                    </a:gs>
                    <a:gs pos="87000">
                      <a:srgbClr val="FFECB7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outerShdw sx="104000" sy="104000" algn="ctr" rotWithShape="0">
                    <a:schemeClr val="tx1">
                      <a:lumMod val="95000"/>
                      <a:lumOff val="5000"/>
                      <a:alpha val="95000"/>
                    </a:schemeClr>
                  </a:outerShdw>
                  <a:reflection blurRad="50800" stA="40000" endPos="52000" dist="50800" dir="5400000" sy="-100000" algn="bl" rotWithShape="0"/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4</a:t>
            </a:r>
            <a:r>
              <a:rPr lang="zh-CN" altLang="en-US" sz="2400">
                <a:gradFill flip="none" rotWithShape="1">
                  <a:gsLst>
                    <a:gs pos="0">
                      <a:srgbClr val="F7AD35"/>
                    </a:gs>
                    <a:gs pos="87000">
                      <a:srgbClr val="FFECB7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outerShdw sx="104000" sy="104000" algn="ctr" rotWithShape="0">
                    <a:schemeClr val="tx1">
                      <a:lumMod val="95000"/>
                      <a:lumOff val="5000"/>
                      <a:alpha val="95000"/>
                    </a:schemeClr>
                  </a:outerShdw>
                  <a:reflection blurRad="50800" stA="40000" endPos="52000" dist="50800" dir="5400000" sy="-100000" algn="bl" rotWithShape="0"/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项</a:t>
            </a:r>
            <a:endParaRPr lang="en-US" sz="4000" dirty="0">
              <a:gradFill flip="none" rotWithShape="1">
                <a:gsLst>
                  <a:gs pos="0">
                    <a:srgbClr val="F7AD35"/>
                  </a:gs>
                  <a:gs pos="87000">
                    <a:srgbClr val="FFECB7"/>
                  </a:gs>
                </a:gsLst>
                <a:path path="circle">
                  <a:fillToRect l="100000" t="100000"/>
                </a:path>
                <a:tileRect r="-100000" b="-100000"/>
              </a:gradFill>
              <a:effectLst>
                <a:outerShdw sx="104000" sy="104000" algn="ctr" rotWithShape="0">
                  <a:schemeClr val="tx1">
                    <a:lumMod val="95000"/>
                    <a:lumOff val="5000"/>
                    <a:alpha val="95000"/>
                  </a:schemeClr>
                </a:outerShdw>
                <a:reflection blurRad="50800" stA="40000" endPos="52000" dist="50800" dir="5400000" sy="-100000" algn="bl" rotWithShape="0"/>
              </a:effectLst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5B02061E-5324-76D4-EF9C-AD30DB678345}"/>
              </a:ext>
            </a:extLst>
          </p:cNvPr>
          <p:cNvSpPr txBox="1"/>
          <p:nvPr/>
        </p:nvSpPr>
        <p:spPr>
          <a:xfrm>
            <a:off x="608693" y="2019817"/>
            <a:ext cx="365861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中国影史春节档票房纪录</a:t>
            </a: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170201C8-0B1B-F4E8-8A0B-BC46B1C21CE0}"/>
              </a:ext>
            </a:extLst>
          </p:cNvPr>
          <p:cNvSpPr txBox="1"/>
          <p:nvPr/>
        </p:nvSpPr>
        <p:spPr>
          <a:xfrm>
            <a:off x="618720" y="2572934"/>
            <a:ext cx="973508" cy="880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科幻片</a:t>
            </a:r>
            <a:endParaRPr lang="en-US" altLang="zh-CN" b="1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b="1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冒险片</a:t>
            </a:r>
          </a:p>
        </p:txBody>
      </p: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9A3B8B60-F47A-0D0D-416E-9EE118AA9F81}"/>
              </a:ext>
            </a:extLst>
          </p:cNvPr>
          <p:cNvGrpSpPr/>
          <p:nvPr/>
        </p:nvGrpSpPr>
        <p:grpSpPr>
          <a:xfrm>
            <a:off x="1662179" y="2618130"/>
            <a:ext cx="862657" cy="381964"/>
            <a:chOff x="1839860" y="2605721"/>
            <a:chExt cx="1272755" cy="523555"/>
          </a:xfrm>
        </p:grpSpPr>
        <p:sp>
          <p:nvSpPr>
            <p:cNvPr id="99" name="矩形: 圆角 98">
              <a:extLst>
                <a:ext uri="{FF2B5EF4-FFF2-40B4-BE49-F238E27FC236}">
                  <a16:creationId xmlns:a16="http://schemas.microsoft.com/office/drawing/2014/main" id="{7C6E9F4A-E36C-CDFC-A54D-A6F2D13E86B6}"/>
                </a:ext>
              </a:extLst>
            </p:cNvPr>
            <p:cNvSpPr/>
            <p:nvPr/>
          </p:nvSpPr>
          <p:spPr>
            <a:xfrm>
              <a:off x="1839860" y="2719367"/>
              <a:ext cx="1272755" cy="34820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70B16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BBA775BE-91D7-340C-B2E7-CE13B4257C50}"/>
                </a:ext>
              </a:extLst>
            </p:cNvPr>
            <p:cNvSpPr txBox="1"/>
            <p:nvPr/>
          </p:nvSpPr>
          <p:spPr>
            <a:xfrm>
              <a:off x="1966805" y="2605721"/>
              <a:ext cx="1018866" cy="523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>
                  <a:solidFill>
                    <a:srgbClr val="D70B16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单日</a:t>
              </a:r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765C694A-B119-BFD4-1575-9FE899049C9F}"/>
              </a:ext>
            </a:extLst>
          </p:cNvPr>
          <p:cNvGrpSpPr/>
          <p:nvPr/>
        </p:nvGrpSpPr>
        <p:grpSpPr>
          <a:xfrm>
            <a:off x="1662179" y="3035911"/>
            <a:ext cx="862657" cy="381964"/>
            <a:chOff x="1839860" y="2605721"/>
            <a:chExt cx="1272755" cy="523555"/>
          </a:xfrm>
        </p:grpSpPr>
        <p:sp>
          <p:nvSpPr>
            <p:cNvPr id="102" name="矩形: 圆角 101">
              <a:extLst>
                <a:ext uri="{FF2B5EF4-FFF2-40B4-BE49-F238E27FC236}">
                  <a16:creationId xmlns:a16="http://schemas.microsoft.com/office/drawing/2014/main" id="{8B585E1F-6EC4-5F4C-A4A5-E2CD202F7A77}"/>
                </a:ext>
              </a:extLst>
            </p:cNvPr>
            <p:cNvSpPr/>
            <p:nvPr/>
          </p:nvSpPr>
          <p:spPr>
            <a:xfrm>
              <a:off x="1839860" y="2719367"/>
              <a:ext cx="1272755" cy="34820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70B16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7E79625B-8D34-D10F-E5E3-007E987C9302}"/>
                </a:ext>
              </a:extLst>
            </p:cNvPr>
            <p:cNvSpPr txBox="1"/>
            <p:nvPr/>
          </p:nvSpPr>
          <p:spPr>
            <a:xfrm>
              <a:off x="1966805" y="2605721"/>
              <a:ext cx="1018866" cy="523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>
                  <a:solidFill>
                    <a:srgbClr val="D70B16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单日</a:t>
              </a:r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F9CF9584-114B-7DCA-A5E2-9DDA561E3BFE}"/>
              </a:ext>
            </a:extLst>
          </p:cNvPr>
          <p:cNvGrpSpPr/>
          <p:nvPr/>
        </p:nvGrpSpPr>
        <p:grpSpPr>
          <a:xfrm>
            <a:off x="2753111" y="2618130"/>
            <a:ext cx="862657" cy="381964"/>
            <a:chOff x="1839860" y="2605721"/>
            <a:chExt cx="1272755" cy="523555"/>
          </a:xfrm>
        </p:grpSpPr>
        <p:sp>
          <p:nvSpPr>
            <p:cNvPr id="105" name="矩形: 圆角 104">
              <a:extLst>
                <a:ext uri="{FF2B5EF4-FFF2-40B4-BE49-F238E27FC236}">
                  <a16:creationId xmlns:a16="http://schemas.microsoft.com/office/drawing/2014/main" id="{D1CA16EB-D0CC-1570-B3EC-75D31ED58C2A}"/>
                </a:ext>
              </a:extLst>
            </p:cNvPr>
            <p:cNvSpPr/>
            <p:nvPr/>
          </p:nvSpPr>
          <p:spPr>
            <a:xfrm>
              <a:off x="1839860" y="2719367"/>
              <a:ext cx="1272755" cy="34820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70B16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0ED0AC55-B5D6-3862-8442-4562416F9E8D}"/>
                </a:ext>
              </a:extLst>
            </p:cNvPr>
            <p:cNvSpPr txBox="1"/>
            <p:nvPr/>
          </p:nvSpPr>
          <p:spPr>
            <a:xfrm>
              <a:off x="1935597" y="2605721"/>
              <a:ext cx="1071156" cy="523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>
                  <a:solidFill>
                    <a:srgbClr val="D70B16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首映日</a:t>
              </a:r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00EB7E9A-1616-1F7D-C2F8-6A39EA02549A}"/>
              </a:ext>
            </a:extLst>
          </p:cNvPr>
          <p:cNvGrpSpPr/>
          <p:nvPr/>
        </p:nvGrpSpPr>
        <p:grpSpPr>
          <a:xfrm>
            <a:off x="2753111" y="3035911"/>
            <a:ext cx="862657" cy="381964"/>
            <a:chOff x="1839860" y="2605721"/>
            <a:chExt cx="1272755" cy="523555"/>
          </a:xfrm>
        </p:grpSpPr>
        <p:sp>
          <p:nvSpPr>
            <p:cNvPr id="108" name="矩形: 圆角 107">
              <a:extLst>
                <a:ext uri="{FF2B5EF4-FFF2-40B4-BE49-F238E27FC236}">
                  <a16:creationId xmlns:a16="http://schemas.microsoft.com/office/drawing/2014/main" id="{700B72EB-13D0-0199-9E7D-0FC8D94EEE4A}"/>
                </a:ext>
              </a:extLst>
            </p:cNvPr>
            <p:cNvSpPr/>
            <p:nvPr/>
          </p:nvSpPr>
          <p:spPr>
            <a:xfrm>
              <a:off x="1839860" y="2719367"/>
              <a:ext cx="1272755" cy="34820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70B16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47D916F0-9BC1-B37F-D245-5507D1790BA4}"/>
                </a:ext>
              </a:extLst>
            </p:cNvPr>
            <p:cNvSpPr txBox="1"/>
            <p:nvPr/>
          </p:nvSpPr>
          <p:spPr>
            <a:xfrm>
              <a:off x="1917614" y="2605721"/>
              <a:ext cx="1141305" cy="523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>
                  <a:solidFill>
                    <a:srgbClr val="D70B16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首映日</a:t>
              </a:r>
            </a:p>
          </p:txBody>
        </p:sp>
      </p:grpSp>
      <p:sp>
        <p:nvSpPr>
          <p:cNvPr id="112" name="矩形: 剪去单角 111">
            <a:extLst>
              <a:ext uri="{FF2B5EF4-FFF2-40B4-BE49-F238E27FC236}">
                <a16:creationId xmlns:a16="http://schemas.microsoft.com/office/drawing/2014/main" id="{4F14218C-6295-04C2-005F-0E3432F92180}"/>
              </a:ext>
            </a:extLst>
          </p:cNvPr>
          <p:cNvSpPr/>
          <p:nvPr/>
        </p:nvSpPr>
        <p:spPr>
          <a:xfrm>
            <a:off x="6677652" y="4187926"/>
            <a:ext cx="5121446" cy="1513884"/>
          </a:xfrm>
          <a:prstGeom prst="snip1Rect">
            <a:avLst/>
          </a:prstGeom>
          <a:gradFill>
            <a:gsLst>
              <a:gs pos="5000">
                <a:srgbClr val="C40A15"/>
              </a:gs>
              <a:gs pos="100000">
                <a:srgbClr val="69060B">
                  <a:alpha val="0"/>
                </a:srgbClr>
              </a:gs>
            </a:gsLst>
            <a:lin ang="0" scaled="1"/>
          </a:gra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76" name="任意多边形: 形状 6275">
            <a:extLst>
              <a:ext uri="{FF2B5EF4-FFF2-40B4-BE49-F238E27FC236}">
                <a16:creationId xmlns:a16="http://schemas.microsoft.com/office/drawing/2014/main" id="{4E35E741-B452-0F02-8EEF-CC1774FBD4BB}"/>
              </a:ext>
            </a:extLst>
          </p:cNvPr>
          <p:cNvSpPr/>
          <p:nvPr/>
        </p:nvSpPr>
        <p:spPr>
          <a:xfrm>
            <a:off x="10597369" y="4388187"/>
            <a:ext cx="1014530" cy="1033318"/>
          </a:xfrm>
          <a:custGeom>
            <a:avLst/>
            <a:gdLst>
              <a:gd name="connsiteX0" fmla="*/ 507265 w 1014530"/>
              <a:gd name="connsiteY0" fmla="*/ 0 h 1033318"/>
              <a:gd name="connsiteX1" fmla="*/ 1014530 w 1014530"/>
              <a:gd name="connsiteY1" fmla="*/ 516659 h 1033318"/>
              <a:gd name="connsiteX2" fmla="*/ 507265 w 1014530"/>
              <a:gd name="connsiteY2" fmla="*/ 1033318 h 1033318"/>
              <a:gd name="connsiteX3" fmla="*/ 0 w 1014530"/>
              <a:gd name="connsiteY3" fmla="*/ 516659 h 1033318"/>
              <a:gd name="connsiteX4" fmla="*/ 507265 w 1014530"/>
              <a:gd name="connsiteY4" fmla="*/ 0 h 1033318"/>
              <a:gd name="connsiteX5" fmla="*/ 507265 w 1014530"/>
              <a:gd name="connsiteY5" fmla="*/ 54216 h 1033318"/>
              <a:gd name="connsiteX6" fmla="*/ 53496 w 1014530"/>
              <a:gd name="connsiteY6" fmla="*/ 516513 h 1033318"/>
              <a:gd name="connsiteX7" fmla="*/ 507265 w 1014530"/>
              <a:gd name="connsiteY7" fmla="*/ 978809 h 1033318"/>
              <a:gd name="connsiteX8" fmla="*/ 961180 w 1014530"/>
              <a:gd name="connsiteY8" fmla="*/ 516513 h 1033318"/>
              <a:gd name="connsiteX9" fmla="*/ 507265 w 1014530"/>
              <a:gd name="connsiteY9" fmla="*/ 54216 h 103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14530" h="1033318">
                <a:moveTo>
                  <a:pt x="507265" y="0"/>
                </a:moveTo>
                <a:cubicBezTo>
                  <a:pt x="787499" y="0"/>
                  <a:pt x="1014530" y="231223"/>
                  <a:pt x="1014530" y="516659"/>
                </a:cubicBezTo>
                <a:cubicBezTo>
                  <a:pt x="1014530" y="802096"/>
                  <a:pt x="787353" y="1033318"/>
                  <a:pt x="507265" y="1033318"/>
                </a:cubicBezTo>
                <a:cubicBezTo>
                  <a:pt x="227179" y="1033318"/>
                  <a:pt x="0" y="802096"/>
                  <a:pt x="0" y="516659"/>
                </a:cubicBezTo>
                <a:cubicBezTo>
                  <a:pt x="0" y="231223"/>
                  <a:pt x="227179" y="0"/>
                  <a:pt x="507265" y="0"/>
                </a:cubicBezTo>
                <a:close/>
                <a:moveTo>
                  <a:pt x="507265" y="54216"/>
                </a:moveTo>
                <a:cubicBezTo>
                  <a:pt x="256638" y="54216"/>
                  <a:pt x="53496" y="261114"/>
                  <a:pt x="53496" y="516513"/>
                </a:cubicBezTo>
                <a:cubicBezTo>
                  <a:pt x="53496" y="771765"/>
                  <a:pt x="256638" y="978809"/>
                  <a:pt x="507265" y="978809"/>
                </a:cubicBezTo>
                <a:cubicBezTo>
                  <a:pt x="757894" y="978809"/>
                  <a:pt x="961180" y="771765"/>
                  <a:pt x="961180" y="516513"/>
                </a:cubicBezTo>
                <a:cubicBezTo>
                  <a:pt x="961180" y="261114"/>
                  <a:pt x="757894" y="54216"/>
                  <a:pt x="507265" y="54216"/>
                </a:cubicBezTo>
                <a:close/>
              </a:path>
            </a:pathLst>
          </a:custGeom>
          <a:gradFill>
            <a:gsLst>
              <a:gs pos="0">
                <a:srgbClr val="F5AE3D"/>
              </a:gs>
              <a:gs pos="97000">
                <a:srgbClr val="FFECB7"/>
              </a:gs>
            </a:gsLst>
            <a:lin ang="13500000" scaled="1"/>
          </a:gra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74" name="任意多边形: 形状 6273">
            <a:extLst>
              <a:ext uri="{FF2B5EF4-FFF2-40B4-BE49-F238E27FC236}">
                <a16:creationId xmlns:a16="http://schemas.microsoft.com/office/drawing/2014/main" id="{B4AC6073-F118-C5A0-58D6-5230BBCBAA70}"/>
              </a:ext>
            </a:extLst>
          </p:cNvPr>
          <p:cNvSpPr/>
          <p:nvPr/>
        </p:nvSpPr>
        <p:spPr>
          <a:xfrm>
            <a:off x="10482861" y="4267779"/>
            <a:ext cx="1243952" cy="1462606"/>
          </a:xfrm>
          <a:custGeom>
            <a:avLst/>
            <a:gdLst>
              <a:gd name="connsiteX0" fmla="*/ 621921 w 1243952"/>
              <a:gd name="connsiteY0" fmla="*/ 0 h 1462606"/>
              <a:gd name="connsiteX1" fmla="*/ 694763 w 1243952"/>
              <a:gd name="connsiteY1" fmla="*/ 18132 h 1462606"/>
              <a:gd name="connsiteX2" fmla="*/ 728620 w 1243952"/>
              <a:gd name="connsiteY2" fmla="*/ 37621 h 1462606"/>
              <a:gd name="connsiteX3" fmla="*/ 800878 w 1243952"/>
              <a:gd name="connsiteY3" fmla="*/ 55790 h 1462606"/>
              <a:gd name="connsiteX4" fmla="*/ 839717 w 1243952"/>
              <a:gd name="connsiteY4" fmla="*/ 54471 h 1462606"/>
              <a:gd name="connsiteX5" fmla="*/ 968695 w 1243952"/>
              <a:gd name="connsiteY5" fmla="*/ 123486 h 1462606"/>
              <a:gd name="connsiteX6" fmla="*/ 989654 w 1243952"/>
              <a:gd name="connsiteY6" fmla="*/ 156602 h 1462606"/>
              <a:gd name="connsiteX7" fmla="*/ 1045349 w 1243952"/>
              <a:gd name="connsiteY7" fmla="*/ 206860 h 1462606"/>
              <a:gd name="connsiteX8" fmla="*/ 1080378 w 1243952"/>
              <a:gd name="connsiteY8" fmla="*/ 224297 h 1462606"/>
              <a:gd name="connsiteX9" fmla="*/ 1163189 w 1243952"/>
              <a:gd name="connsiteY9" fmla="*/ 346356 h 1462606"/>
              <a:gd name="connsiteX10" fmla="*/ 1166706 w 1243952"/>
              <a:gd name="connsiteY10" fmla="*/ 385918 h 1462606"/>
              <a:gd name="connsiteX11" fmla="*/ 1193088 w 1243952"/>
              <a:gd name="connsiteY11" fmla="*/ 456838 h 1462606"/>
              <a:gd name="connsiteX12" fmla="*/ 1216099 w 1243952"/>
              <a:gd name="connsiteY12" fmla="*/ 488781 h 1462606"/>
              <a:gd name="connsiteX13" fmla="*/ 1234126 w 1243952"/>
              <a:gd name="connsiteY13" fmla="*/ 636189 h 1462606"/>
              <a:gd name="connsiteX14" fmla="*/ 1219323 w 1243952"/>
              <a:gd name="connsiteY14" fmla="*/ 672820 h 1462606"/>
              <a:gd name="connsiteX15" fmla="*/ 1210236 w 1243952"/>
              <a:gd name="connsiteY15" fmla="*/ 748136 h 1462606"/>
              <a:gd name="connsiteX16" fmla="*/ 1216099 w 1243952"/>
              <a:gd name="connsiteY16" fmla="*/ 787259 h 1462606"/>
              <a:gd name="connsiteX17" fmla="*/ 1164508 w 1243952"/>
              <a:gd name="connsiteY17" fmla="*/ 926168 h 1462606"/>
              <a:gd name="connsiteX18" fmla="*/ 1134608 w 1243952"/>
              <a:gd name="connsiteY18" fmla="*/ 951370 h 1462606"/>
              <a:gd name="connsiteX19" fmla="*/ 1092250 w 1243952"/>
              <a:gd name="connsiteY19" fmla="*/ 1013645 h 1462606"/>
              <a:gd name="connsiteX20" fmla="*/ 1079646 w 1243952"/>
              <a:gd name="connsiteY20" fmla="*/ 1051156 h 1462606"/>
              <a:gd name="connsiteX21" fmla="*/ 1068360 w 1243952"/>
              <a:gd name="connsiteY21" fmla="*/ 1075773 h 1462606"/>
              <a:gd name="connsiteX22" fmla="*/ 1204226 w 1243952"/>
              <a:gd name="connsiteY22" fmla="*/ 1313001 h 1462606"/>
              <a:gd name="connsiteX23" fmla="*/ 1003431 w 1243952"/>
              <a:gd name="connsiteY23" fmla="*/ 1313001 h 1462606"/>
              <a:gd name="connsiteX24" fmla="*/ 906844 w 1243952"/>
              <a:gd name="connsiteY24" fmla="*/ 1462606 h 1462606"/>
              <a:gd name="connsiteX25" fmla="*/ 785928 w 1243952"/>
              <a:gd name="connsiteY25" fmla="*/ 1251606 h 1462606"/>
              <a:gd name="connsiteX26" fmla="*/ 696815 w 1243952"/>
              <a:gd name="connsiteY26" fmla="*/ 1256002 h 1462606"/>
              <a:gd name="connsiteX27" fmla="*/ 659148 w 1243952"/>
              <a:gd name="connsiteY27" fmla="*/ 1245305 h 1462606"/>
              <a:gd name="connsiteX28" fmla="*/ 584839 w 1243952"/>
              <a:gd name="connsiteY28" fmla="*/ 1245305 h 1462606"/>
              <a:gd name="connsiteX29" fmla="*/ 547318 w 1243952"/>
              <a:gd name="connsiteY29" fmla="*/ 1256002 h 1462606"/>
              <a:gd name="connsiteX30" fmla="*/ 453663 w 1243952"/>
              <a:gd name="connsiteY30" fmla="*/ 1249995 h 1462606"/>
              <a:gd name="connsiteX31" fmla="*/ 331866 w 1243952"/>
              <a:gd name="connsiteY31" fmla="*/ 1462606 h 1462606"/>
              <a:gd name="connsiteX32" fmla="*/ 235279 w 1243952"/>
              <a:gd name="connsiteY32" fmla="*/ 1312855 h 1462606"/>
              <a:gd name="connsiteX33" fmla="*/ 34483 w 1243952"/>
              <a:gd name="connsiteY33" fmla="*/ 1312855 h 1462606"/>
              <a:gd name="connsiteX34" fmla="*/ 173134 w 1243952"/>
              <a:gd name="connsiteY34" fmla="*/ 1070937 h 1462606"/>
              <a:gd name="connsiteX35" fmla="*/ 164487 w 1243952"/>
              <a:gd name="connsiteY35" fmla="*/ 1051156 h 1462606"/>
              <a:gd name="connsiteX36" fmla="*/ 151883 w 1243952"/>
              <a:gd name="connsiteY36" fmla="*/ 1013645 h 1462606"/>
              <a:gd name="connsiteX37" fmla="*/ 109525 w 1243952"/>
              <a:gd name="connsiteY37" fmla="*/ 951370 h 1462606"/>
              <a:gd name="connsiteX38" fmla="*/ 79773 w 1243952"/>
              <a:gd name="connsiteY38" fmla="*/ 926021 h 1462606"/>
              <a:gd name="connsiteX39" fmla="*/ 28035 w 1243952"/>
              <a:gd name="connsiteY39" fmla="*/ 787259 h 1462606"/>
              <a:gd name="connsiteX40" fmla="*/ 33897 w 1243952"/>
              <a:gd name="connsiteY40" fmla="*/ 748136 h 1462606"/>
              <a:gd name="connsiteX41" fmla="*/ 24957 w 1243952"/>
              <a:gd name="connsiteY41" fmla="*/ 672820 h 1462606"/>
              <a:gd name="connsiteX42" fmla="*/ 10153 w 1243952"/>
              <a:gd name="connsiteY42" fmla="*/ 636189 h 1462606"/>
              <a:gd name="connsiteX43" fmla="*/ 27741 w 1243952"/>
              <a:gd name="connsiteY43" fmla="*/ 488928 h 1462606"/>
              <a:gd name="connsiteX44" fmla="*/ 50752 w 1243952"/>
              <a:gd name="connsiteY44" fmla="*/ 456984 h 1462606"/>
              <a:gd name="connsiteX45" fmla="*/ 77134 w 1243952"/>
              <a:gd name="connsiteY45" fmla="*/ 386211 h 1462606"/>
              <a:gd name="connsiteX46" fmla="*/ 80651 w 1243952"/>
              <a:gd name="connsiteY46" fmla="*/ 346649 h 1462606"/>
              <a:gd name="connsiteX47" fmla="*/ 163462 w 1243952"/>
              <a:gd name="connsiteY47" fmla="*/ 224444 h 1462606"/>
              <a:gd name="connsiteX48" fmla="*/ 198491 w 1243952"/>
              <a:gd name="connsiteY48" fmla="*/ 207007 h 1462606"/>
              <a:gd name="connsiteX49" fmla="*/ 254186 w 1243952"/>
              <a:gd name="connsiteY49" fmla="*/ 156894 h 1462606"/>
              <a:gd name="connsiteX50" fmla="*/ 275145 w 1243952"/>
              <a:gd name="connsiteY50" fmla="*/ 123486 h 1462606"/>
              <a:gd name="connsiteX51" fmla="*/ 404123 w 1243952"/>
              <a:gd name="connsiteY51" fmla="*/ 54471 h 1462606"/>
              <a:gd name="connsiteX52" fmla="*/ 442963 w 1243952"/>
              <a:gd name="connsiteY52" fmla="*/ 55790 h 1462606"/>
              <a:gd name="connsiteX53" fmla="*/ 515221 w 1243952"/>
              <a:gd name="connsiteY53" fmla="*/ 37621 h 1462606"/>
              <a:gd name="connsiteX54" fmla="*/ 549077 w 1243952"/>
              <a:gd name="connsiteY54" fmla="*/ 18132 h 1462606"/>
              <a:gd name="connsiteX55" fmla="*/ 621921 w 1243952"/>
              <a:gd name="connsiteY55" fmla="*/ 0 h 1462606"/>
              <a:gd name="connsiteX56" fmla="*/ 621773 w 1243952"/>
              <a:gd name="connsiteY56" fmla="*/ 120408 h 1462606"/>
              <a:gd name="connsiteX57" fmla="*/ 114508 w 1243952"/>
              <a:gd name="connsiteY57" fmla="*/ 637067 h 1462606"/>
              <a:gd name="connsiteX58" fmla="*/ 621773 w 1243952"/>
              <a:gd name="connsiteY58" fmla="*/ 1153726 h 1462606"/>
              <a:gd name="connsiteX59" fmla="*/ 1129038 w 1243952"/>
              <a:gd name="connsiteY59" fmla="*/ 637067 h 1462606"/>
              <a:gd name="connsiteX60" fmla="*/ 621773 w 1243952"/>
              <a:gd name="connsiteY60" fmla="*/ 120408 h 1462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243952" h="1462606">
                <a:moveTo>
                  <a:pt x="621921" y="0"/>
                </a:moveTo>
                <a:cubicBezTo>
                  <a:pt x="647862" y="0"/>
                  <a:pt x="673805" y="6044"/>
                  <a:pt x="694763" y="18132"/>
                </a:cubicBezTo>
                <a:lnTo>
                  <a:pt x="728620" y="37621"/>
                </a:lnTo>
                <a:cubicBezTo>
                  <a:pt x="745915" y="47439"/>
                  <a:pt x="781091" y="56229"/>
                  <a:pt x="800878" y="55790"/>
                </a:cubicBezTo>
                <a:lnTo>
                  <a:pt x="839717" y="54471"/>
                </a:lnTo>
                <a:cubicBezTo>
                  <a:pt x="887791" y="53006"/>
                  <a:pt x="942459" y="82312"/>
                  <a:pt x="968695" y="123486"/>
                </a:cubicBezTo>
                <a:lnTo>
                  <a:pt x="989654" y="156602"/>
                </a:lnTo>
                <a:cubicBezTo>
                  <a:pt x="1000500" y="173452"/>
                  <a:pt x="1027615" y="198069"/>
                  <a:pt x="1045349" y="206860"/>
                </a:cubicBezTo>
                <a:lnTo>
                  <a:pt x="1080378" y="224297"/>
                </a:lnTo>
                <a:cubicBezTo>
                  <a:pt x="1123762" y="245691"/>
                  <a:pt x="1158791" y="297562"/>
                  <a:pt x="1163189" y="346356"/>
                </a:cubicBezTo>
                <a:lnTo>
                  <a:pt x="1166706" y="385918"/>
                </a:lnTo>
                <a:cubicBezTo>
                  <a:pt x="1168465" y="406139"/>
                  <a:pt x="1181363" y="440720"/>
                  <a:pt x="1193088" y="456838"/>
                </a:cubicBezTo>
                <a:lnTo>
                  <a:pt x="1216099" y="488781"/>
                </a:lnTo>
                <a:cubicBezTo>
                  <a:pt x="1244679" y="528344"/>
                  <a:pt x="1252300" y="590764"/>
                  <a:pt x="1234126" y="636189"/>
                </a:cubicBezTo>
                <a:lnTo>
                  <a:pt x="1219323" y="672820"/>
                </a:lnTo>
                <a:cubicBezTo>
                  <a:pt x="1211702" y="691430"/>
                  <a:pt x="1207304" y="728354"/>
                  <a:pt x="1210236" y="748136"/>
                </a:cubicBezTo>
                <a:lnTo>
                  <a:pt x="1216099" y="787259"/>
                </a:lnTo>
                <a:cubicBezTo>
                  <a:pt x="1223427" y="835760"/>
                  <a:pt x="1201442" y="894810"/>
                  <a:pt x="1164508" y="926168"/>
                </a:cubicBezTo>
                <a:lnTo>
                  <a:pt x="1134608" y="951370"/>
                </a:lnTo>
                <a:cubicBezTo>
                  <a:pt x="1119366" y="964264"/>
                  <a:pt x="1098699" y="994596"/>
                  <a:pt x="1092250" y="1013645"/>
                </a:cubicBezTo>
                <a:lnTo>
                  <a:pt x="1079646" y="1051156"/>
                </a:lnTo>
                <a:cubicBezTo>
                  <a:pt x="1076714" y="1059655"/>
                  <a:pt x="1072904" y="1067860"/>
                  <a:pt x="1068360" y="1075773"/>
                </a:cubicBezTo>
                <a:lnTo>
                  <a:pt x="1204226" y="1313001"/>
                </a:lnTo>
                <a:lnTo>
                  <a:pt x="1003431" y="1313001"/>
                </a:lnTo>
                <a:lnTo>
                  <a:pt x="906844" y="1462606"/>
                </a:lnTo>
                <a:lnTo>
                  <a:pt x="785928" y="1251606"/>
                </a:lnTo>
                <a:cubicBezTo>
                  <a:pt x="756907" y="1261716"/>
                  <a:pt x="724370" y="1263767"/>
                  <a:pt x="696815" y="1256002"/>
                </a:cubicBezTo>
                <a:lnTo>
                  <a:pt x="659148" y="1245305"/>
                </a:lnTo>
                <a:cubicBezTo>
                  <a:pt x="640094" y="1239884"/>
                  <a:pt x="603893" y="1239884"/>
                  <a:pt x="584839" y="1245305"/>
                </a:cubicBezTo>
                <a:lnTo>
                  <a:pt x="547318" y="1256002"/>
                </a:lnTo>
                <a:cubicBezTo>
                  <a:pt x="518151" y="1264208"/>
                  <a:pt x="483855" y="1261423"/>
                  <a:pt x="453663" y="1249995"/>
                </a:cubicBezTo>
                <a:lnTo>
                  <a:pt x="331866" y="1462606"/>
                </a:lnTo>
                <a:lnTo>
                  <a:pt x="235279" y="1312855"/>
                </a:lnTo>
                <a:lnTo>
                  <a:pt x="34483" y="1312855"/>
                </a:lnTo>
                <a:lnTo>
                  <a:pt x="173134" y="1070937"/>
                </a:lnTo>
                <a:cubicBezTo>
                  <a:pt x="169617" y="1064489"/>
                  <a:pt x="166686" y="1058043"/>
                  <a:pt x="164487" y="1051156"/>
                </a:cubicBezTo>
                <a:lnTo>
                  <a:pt x="151883" y="1013645"/>
                </a:lnTo>
                <a:cubicBezTo>
                  <a:pt x="145287" y="994742"/>
                  <a:pt x="124767" y="964118"/>
                  <a:pt x="109525" y="951370"/>
                </a:cubicBezTo>
                <a:lnTo>
                  <a:pt x="79773" y="926021"/>
                </a:lnTo>
                <a:cubicBezTo>
                  <a:pt x="42691" y="894664"/>
                  <a:pt x="20706" y="835760"/>
                  <a:pt x="28035" y="787259"/>
                </a:cubicBezTo>
                <a:lnTo>
                  <a:pt x="33897" y="748136"/>
                </a:lnTo>
                <a:cubicBezTo>
                  <a:pt x="36828" y="728061"/>
                  <a:pt x="32431" y="691283"/>
                  <a:pt x="24957" y="672820"/>
                </a:cubicBezTo>
                <a:lnTo>
                  <a:pt x="10153" y="636189"/>
                </a:lnTo>
                <a:cubicBezTo>
                  <a:pt x="-8460" y="590911"/>
                  <a:pt x="-839" y="528490"/>
                  <a:pt x="27741" y="488928"/>
                </a:cubicBezTo>
                <a:lnTo>
                  <a:pt x="50752" y="456984"/>
                </a:lnTo>
                <a:cubicBezTo>
                  <a:pt x="62477" y="440720"/>
                  <a:pt x="75375" y="406139"/>
                  <a:pt x="77134" y="386211"/>
                </a:cubicBezTo>
                <a:lnTo>
                  <a:pt x="80651" y="346649"/>
                </a:lnTo>
                <a:cubicBezTo>
                  <a:pt x="85049" y="297708"/>
                  <a:pt x="120225" y="245837"/>
                  <a:pt x="163462" y="224444"/>
                </a:cubicBezTo>
                <a:lnTo>
                  <a:pt x="198491" y="207007"/>
                </a:lnTo>
                <a:cubicBezTo>
                  <a:pt x="216225" y="198215"/>
                  <a:pt x="243487" y="173598"/>
                  <a:pt x="254186" y="156894"/>
                </a:cubicBezTo>
                <a:lnTo>
                  <a:pt x="275145" y="123486"/>
                </a:lnTo>
                <a:cubicBezTo>
                  <a:pt x="301380" y="82165"/>
                  <a:pt x="356049" y="53006"/>
                  <a:pt x="404123" y="54471"/>
                </a:cubicBezTo>
                <a:lnTo>
                  <a:pt x="442963" y="55790"/>
                </a:lnTo>
                <a:cubicBezTo>
                  <a:pt x="462749" y="56229"/>
                  <a:pt x="497925" y="47439"/>
                  <a:pt x="515221" y="37621"/>
                </a:cubicBezTo>
                <a:lnTo>
                  <a:pt x="549077" y="18132"/>
                </a:lnTo>
                <a:cubicBezTo>
                  <a:pt x="570037" y="6044"/>
                  <a:pt x="595978" y="0"/>
                  <a:pt x="621921" y="0"/>
                </a:cubicBezTo>
                <a:close/>
                <a:moveTo>
                  <a:pt x="621773" y="120408"/>
                </a:moveTo>
                <a:cubicBezTo>
                  <a:pt x="341687" y="120408"/>
                  <a:pt x="114508" y="351631"/>
                  <a:pt x="114508" y="637067"/>
                </a:cubicBezTo>
                <a:cubicBezTo>
                  <a:pt x="114508" y="922504"/>
                  <a:pt x="341687" y="1153726"/>
                  <a:pt x="621773" y="1153726"/>
                </a:cubicBezTo>
                <a:cubicBezTo>
                  <a:pt x="901861" y="1153726"/>
                  <a:pt x="1129038" y="922504"/>
                  <a:pt x="1129038" y="637067"/>
                </a:cubicBezTo>
                <a:cubicBezTo>
                  <a:pt x="1129038" y="351631"/>
                  <a:pt x="902007" y="120408"/>
                  <a:pt x="621773" y="120408"/>
                </a:cubicBezTo>
                <a:close/>
              </a:path>
            </a:pathLst>
          </a:custGeom>
          <a:gradFill>
            <a:gsLst>
              <a:gs pos="0">
                <a:srgbClr val="F5AE3D"/>
              </a:gs>
              <a:gs pos="97000">
                <a:srgbClr val="FFECB7"/>
              </a:gs>
            </a:gsLst>
            <a:lin ang="13500000" scaled="1"/>
          </a:gra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45" name="文本框 6144">
            <a:extLst>
              <a:ext uri="{FF2B5EF4-FFF2-40B4-BE49-F238E27FC236}">
                <a16:creationId xmlns:a16="http://schemas.microsoft.com/office/drawing/2014/main" id="{E80D369C-42E0-8CBA-A753-4D53947C11E2}"/>
              </a:ext>
            </a:extLst>
          </p:cNvPr>
          <p:cNvSpPr txBox="1"/>
          <p:nvPr/>
        </p:nvSpPr>
        <p:spPr>
          <a:xfrm>
            <a:off x="10704524" y="4593781"/>
            <a:ext cx="800219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en-US" altLang="zh-CN" sz="4000">
                <a:gradFill flip="none" rotWithShape="1">
                  <a:gsLst>
                    <a:gs pos="0">
                      <a:srgbClr val="F7AD35"/>
                    </a:gs>
                    <a:gs pos="87000">
                      <a:srgbClr val="FFECB7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outerShdw sx="104000" sy="104000" algn="ctr" rotWithShape="0">
                    <a:schemeClr val="tx1">
                      <a:lumMod val="95000"/>
                      <a:lumOff val="5000"/>
                      <a:alpha val="95000"/>
                    </a:schemeClr>
                  </a:outerShdw>
                  <a:reflection blurRad="50800" stA="40000" endPos="52000" dist="50800" dir="5400000" sy="-100000" algn="bl" rotWithShape="0"/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4</a:t>
            </a:r>
            <a:r>
              <a:rPr lang="zh-CN" altLang="en-US" sz="2400">
                <a:gradFill flip="none" rotWithShape="1">
                  <a:gsLst>
                    <a:gs pos="0">
                      <a:srgbClr val="F7AD35"/>
                    </a:gs>
                    <a:gs pos="87000">
                      <a:srgbClr val="FFECB7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outerShdw sx="104000" sy="104000" algn="ctr" rotWithShape="0">
                    <a:schemeClr val="tx1">
                      <a:lumMod val="95000"/>
                      <a:lumOff val="5000"/>
                      <a:alpha val="95000"/>
                    </a:schemeClr>
                  </a:outerShdw>
                  <a:reflection blurRad="50800" stA="40000" endPos="52000" dist="50800" dir="5400000" sy="-100000" algn="bl" rotWithShape="0"/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项</a:t>
            </a:r>
            <a:endParaRPr lang="en-US" sz="4000" dirty="0">
              <a:gradFill flip="none" rotWithShape="1">
                <a:gsLst>
                  <a:gs pos="0">
                    <a:srgbClr val="F7AD35"/>
                  </a:gs>
                  <a:gs pos="87000">
                    <a:srgbClr val="FFECB7"/>
                  </a:gs>
                </a:gsLst>
                <a:path path="circle">
                  <a:fillToRect l="100000" t="100000"/>
                </a:path>
                <a:tileRect r="-100000" b="-100000"/>
              </a:gradFill>
              <a:effectLst>
                <a:outerShdw sx="104000" sy="104000" algn="ctr" rotWithShape="0">
                  <a:schemeClr val="tx1">
                    <a:lumMod val="95000"/>
                    <a:lumOff val="5000"/>
                    <a:alpha val="95000"/>
                  </a:schemeClr>
                </a:outerShdw>
                <a:reflection blurRad="50800" stA="40000" endPos="52000" dist="50800" dir="5400000" sy="-100000" algn="bl" rotWithShape="0"/>
              </a:effectLst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0908C994-A8C9-8F98-1C21-5A2BBD17D91C}"/>
              </a:ext>
            </a:extLst>
          </p:cNvPr>
          <p:cNvSpPr txBox="1"/>
          <p:nvPr/>
        </p:nvSpPr>
        <p:spPr>
          <a:xfrm>
            <a:off x="6761967" y="4193934"/>
            <a:ext cx="365861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中国影史国产票房纪录</a:t>
            </a: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C25DA407-76F7-8A00-F01E-8FE4216F830F}"/>
              </a:ext>
            </a:extLst>
          </p:cNvPr>
          <p:cNvSpPr txBox="1"/>
          <p:nvPr/>
        </p:nvSpPr>
        <p:spPr>
          <a:xfrm>
            <a:off x="6771994" y="4747051"/>
            <a:ext cx="973508" cy="880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科幻片</a:t>
            </a:r>
            <a:endParaRPr lang="en-US" altLang="zh-CN" b="1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b="1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冒险片</a:t>
            </a:r>
          </a:p>
        </p:txBody>
      </p: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7CB5B698-F92A-8145-7E0B-63655C8BCB74}"/>
              </a:ext>
            </a:extLst>
          </p:cNvPr>
          <p:cNvGrpSpPr/>
          <p:nvPr/>
        </p:nvGrpSpPr>
        <p:grpSpPr>
          <a:xfrm>
            <a:off x="7815453" y="4792247"/>
            <a:ext cx="862657" cy="381964"/>
            <a:chOff x="1839860" y="2605721"/>
            <a:chExt cx="1272755" cy="523555"/>
          </a:xfrm>
        </p:grpSpPr>
        <p:sp>
          <p:nvSpPr>
            <p:cNvPr id="126" name="矩形: 圆角 125">
              <a:extLst>
                <a:ext uri="{FF2B5EF4-FFF2-40B4-BE49-F238E27FC236}">
                  <a16:creationId xmlns:a16="http://schemas.microsoft.com/office/drawing/2014/main" id="{0D34D124-3A41-8FFD-3F36-CA23DACF8407}"/>
                </a:ext>
              </a:extLst>
            </p:cNvPr>
            <p:cNvSpPr/>
            <p:nvPr/>
          </p:nvSpPr>
          <p:spPr>
            <a:xfrm>
              <a:off x="1839860" y="2719367"/>
              <a:ext cx="1272755" cy="34820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70B16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id="{D0CADF00-6E41-025D-B574-3E03C0ACFF45}"/>
                </a:ext>
              </a:extLst>
            </p:cNvPr>
            <p:cNvSpPr txBox="1"/>
            <p:nvPr/>
          </p:nvSpPr>
          <p:spPr>
            <a:xfrm>
              <a:off x="1966805" y="2605721"/>
              <a:ext cx="1018866" cy="523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>
                  <a:solidFill>
                    <a:srgbClr val="D70B16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单日</a:t>
              </a:r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2DCBE352-7D4F-2F26-B09F-56951F2E94C8}"/>
              </a:ext>
            </a:extLst>
          </p:cNvPr>
          <p:cNvGrpSpPr/>
          <p:nvPr/>
        </p:nvGrpSpPr>
        <p:grpSpPr>
          <a:xfrm>
            <a:off x="7815453" y="5210028"/>
            <a:ext cx="862657" cy="381964"/>
            <a:chOff x="1839860" y="2605721"/>
            <a:chExt cx="1272755" cy="523555"/>
          </a:xfrm>
        </p:grpSpPr>
        <p:sp>
          <p:nvSpPr>
            <p:cNvPr id="124" name="矩形: 圆角 123">
              <a:extLst>
                <a:ext uri="{FF2B5EF4-FFF2-40B4-BE49-F238E27FC236}">
                  <a16:creationId xmlns:a16="http://schemas.microsoft.com/office/drawing/2014/main" id="{57CD111F-455B-2EAD-FC80-F39D4E49F208}"/>
                </a:ext>
              </a:extLst>
            </p:cNvPr>
            <p:cNvSpPr/>
            <p:nvPr/>
          </p:nvSpPr>
          <p:spPr>
            <a:xfrm>
              <a:off x="1839860" y="2719367"/>
              <a:ext cx="1272755" cy="34820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70B16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id="{F9DECFD5-FADF-1410-A378-B0A3BA54CC8D}"/>
                </a:ext>
              </a:extLst>
            </p:cNvPr>
            <p:cNvSpPr txBox="1"/>
            <p:nvPr/>
          </p:nvSpPr>
          <p:spPr>
            <a:xfrm>
              <a:off x="1966805" y="2605721"/>
              <a:ext cx="1018866" cy="523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>
                  <a:solidFill>
                    <a:srgbClr val="D70B16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单日</a:t>
              </a:r>
            </a:p>
          </p:txBody>
        </p: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010022CD-221B-C8C9-FC12-CDB5BD4F1226}"/>
              </a:ext>
            </a:extLst>
          </p:cNvPr>
          <p:cNvGrpSpPr/>
          <p:nvPr/>
        </p:nvGrpSpPr>
        <p:grpSpPr>
          <a:xfrm>
            <a:off x="8906385" y="4792247"/>
            <a:ext cx="862657" cy="381964"/>
            <a:chOff x="1839860" y="2605721"/>
            <a:chExt cx="1272755" cy="523555"/>
          </a:xfrm>
        </p:grpSpPr>
        <p:sp>
          <p:nvSpPr>
            <p:cNvPr id="122" name="矩形: 圆角 121">
              <a:extLst>
                <a:ext uri="{FF2B5EF4-FFF2-40B4-BE49-F238E27FC236}">
                  <a16:creationId xmlns:a16="http://schemas.microsoft.com/office/drawing/2014/main" id="{8150129B-369D-4307-267A-923DE4C24C1D}"/>
                </a:ext>
              </a:extLst>
            </p:cNvPr>
            <p:cNvSpPr/>
            <p:nvPr/>
          </p:nvSpPr>
          <p:spPr>
            <a:xfrm>
              <a:off x="1839860" y="2719367"/>
              <a:ext cx="1272755" cy="34820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70B16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23" name="文本框 122">
              <a:extLst>
                <a:ext uri="{FF2B5EF4-FFF2-40B4-BE49-F238E27FC236}">
                  <a16:creationId xmlns:a16="http://schemas.microsoft.com/office/drawing/2014/main" id="{E684323D-712D-3096-E0A2-B4F15DB0C944}"/>
                </a:ext>
              </a:extLst>
            </p:cNvPr>
            <p:cNvSpPr txBox="1"/>
            <p:nvPr/>
          </p:nvSpPr>
          <p:spPr>
            <a:xfrm>
              <a:off x="1935597" y="2605721"/>
              <a:ext cx="1071156" cy="523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>
                  <a:solidFill>
                    <a:srgbClr val="D70B16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首映日</a:t>
              </a:r>
            </a:p>
          </p:txBody>
        </p: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9AF65A3C-386F-AC0C-E4D2-9BEA1CF7877D}"/>
              </a:ext>
            </a:extLst>
          </p:cNvPr>
          <p:cNvGrpSpPr/>
          <p:nvPr/>
        </p:nvGrpSpPr>
        <p:grpSpPr>
          <a:xfrm>
            <a:off x="8906385" y="5210028"/>
            <a:ext cx="862657" cy="381964"/>
            <a:chOff x="1839860" y="2605721"/>
            <a:chExt cx="1272755" cy="523555"/>
          </a:xfrm>
        </p:grpSpPr>
        <p:sp>
          <p:nvSpPr>
            <p:cNvPr id="120" name="矩形: 圆角 119">
              <a:extLst>
                <a:ext uri="{FF2B5EF4-FFF2-40B4-BE49-F238E27FC236}">
                  <a16:creationId xmlns:a16="http://schemas.microsoft.com/office/drawing/2014/main" id="{2768876D-68F8-4FDC-69E8-748B9B2EFED1}"/>
                </a:ext>
              </a:extLst>
            </p:cNvPr>
            <p:cNvSpPr/>
            <p:nvPr/>
          </p:nvSpPr>
          <p:spPr>
            <a:xfrm>
              <a:off x="1839860" y="2719367"/>
              <a:ext cx="1272755" cy="34820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70B16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DF45EEA5-B173-8342-1A3C-ECA44C01815E}"/>
                </a:ext>
              </a:extLst>
            </p:cNvPr>
            <p:cNvSpPr txBox="1"/>
            <p:nvPr/>
          </p:nvSpPr>
          <p:spPr>
            <a:xfrm>
              <a:off x="1917614" y="2605721"/>
              <a:ext cx="1141305" cy="523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>
                  <a:solidFill>
                    <a:srgbClr val="D70B16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首映日</a:t>
              </a:r>
            </a:p>
          </p:txBody>
        </p:sp>
      </p:grpSp>
      <p:sp>
        <p:nvSpPr>
          <p:cNvPr id="6186" name="矩形: 剪去单角 6185">
            <a:extLst>
              <a:ext uri="{FF2B5EF4-FFF2-40B4-BE49-F238E27FC236}">
                <a16:creationId xmlns:a16="http://schemas.microsoft.com/office/drawing/2014/main" id="{C71D786A-4E67-24F9-BC87-CC92977E41CB}"/>
              </a:ext>
            </a:extLst>
          </p:cNvPr>
          <p:cNvSpPr/>
          <p:nvPr/>
        </p:nvSpPr>
        <p:spPr>
          <a:xfrm>
            <a:off x="516710" y="4187926"/>
            <a:ext cx="5121446" cy="1513884"/>
          </a:xfrm>
          <a:prstGeom prst="snip1Rect">
            <a:avLst/>
          </a:prstGeom>
          <a:gradFill>
            <a:gsLst>
              <a:gs pos="5000">
                <a:srgbClr val="C40A15"/>
              </a:gs>
              <a:gs pos="100000">
                <a:srgbClr val="69060B">
                  <a:alpha val="0"/>
                </a:srgbClr>
              </a:gs>
            </a:gsLst>
            <a:lin ang="0" scaled="1"/>
          </a:gra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80" name="任意多边形: 形状 6279">
            <a:extLst>
              <a:ext uri="{FF2B5EF4-FFF2-40B4-BE49-F238E27FC236}">
                <a16:creationId xmlns:a16="http://schemas.microsoft.com/office/drawing/2014/main" id="{51D53A52-E756-16D1-1171-B87DA67EBEB4}"/>
              </a:ext>
            </a:extLst>
          </p:cNvPr>
          <p:cNvSpPr/>
          <p:nvPr/>
        </p:nvSpPr>
        <p:spPr>
          <a:xfrm>
            <a:off x="5253276" y="4388187"/>
            <a:ext cx="1014529" cy="1033318"/>
          </a:xfrm>
          <a:custGeom>
            <a:avLst/>
            <a:gdLst>
              <a:gd name="connsiteX0" fmla="*/ 507265 w 1014529"/>
              <a:gd name="connsiteY0" fmla="*/ 0 h 1033318"/>
              <a:gd name="connsiteX1" fmla="*/ 1014529 w 1014529"/>
              <a:gd name="connsiteY1" fmla="*/ 516659 h 1033318"/>
              <a:gd name="connsiteX2" fmla="*/ 507265 w 1014529"/>
              <a:gd name="connsiteY2" fmla="*/ 1033318 h 1033318"/>
              <a:gd name="connsiteX3" fmla="*/ 0 w 1014529"/>
              <a:gd name="connsiteY3" fmla="*/ 516659 h 1033318"/>
              <a:gd name="connsiteX4" fmla="*/ 507265 w 1014529"/>
              <a:gd name="connsiteY4" fmla="*/ 0 h 1033318"/>
              <a:gd name="connsiteX5" fmla="*/ 507265 w 1014529"/>
              <a:gd name="connsiteY5" fmla="*/ 54216 h 1033318"/>
              <a:gd name="connsiteX6" fmla="*/ 53496 w 1014529"/>
              <a:gd name="connsiteY6" fmla="*/ 516513 h 1033318"/>
              <a:gd name="connsiteX7" fmla="*/ 507265 w 1014529"/>
              <a:gd name="connsiteY7" fmla="*/ 978809 h 1033318"/>
              <a:gd name="connsiteX8" fmla="*/ 961180 w 1014529"/>
              <a:gd name="connsiteY8" fmla="*/ 516513 h 1033318"/>
              <a:gd name="connsiteX9" fmla="*/ 507265 w 1014529"/>
              <a:gd name="connsiteY9" fmla="*/ 54216 h 103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14529" h="1033318">
                <a:moveTo>
                  <a:pt x="507265" y="0"/>
                </a:moveTo>
                <a:cubicBezTo>
                  <a:pt x="787498" y="0"/>
                  <a:pt x="1014529" y="231223"/>
                  <a:pt x="1014529" y="516659"/>
                </a:cubicBezTo>
                <a:cubicBezTo>
                  <a:pt x="1014529" y="802096"/>
                  <a:pt x="787352" y="1033318"/>
                  <a:pt x="507265" y="1033318"/>
                </a:cubicBezTo>
                <a:cubicBezTo>
                  <a:pt x="227178" y="1033318"/>
                  <a:pt x="0" y="802096"/>
                  <a:pt x="0" y="516659"/>
                </a:cubicBezTo>
                <a:cubicBezTo>
                  <a:pt x="0" y="231223"/>
                  <a:pt x="227178" y="0"/>
                  <a:pt x="507265" y="0"/>
                </a:cubicBezTo>
                <a:close/>
                <a:moveTo>
                  <a:pt x="507265" y="54216"/>
                </a:moveTo>
                <a:cubicBezTo>
                  <a:pt x="256638" y="54216"/>
                  <a:pt x="53496" y="261114"/>
                  <a:pt x="53496" y="516513"/>
                </a:cubicBezTo>
                <a:cubicBezTo>
                  <a:pt x="53496" y="771765"/>
                  <a:pt x="256638" y="978809"/>
                  <a:pt x="507265" y="978809"/>
                </a:cubicBezTo>
                <a:cubicBezTo>
                  <a:pt x="757893" y="978809"/>
                  <a:pt x="961180" y="771765"/>
                  <a:pt x="961180" y="516513"/>
                </a:cubicBezTo>
                <a:cubicBezTo>
                  <a:pt x="961180" y="261114"/>
                  <a:pt x="757893" y="54216"/>
                  <a:pt x="507265" y="54216"/>
                </a:cubicBezTo>
                <a:close/>
              </a:path>
            </a:pathLst>
          </a:custGeom>
          <a:gradFill>
            <a:gsLst>
              <a:gs pos="0">
                <a:srgbClr val="F5AE3D"/>
              </a:gs>
              <a:gs pos="97000">
                <a:srgbClr val="FFECB7"/>
              </a:gs>
            </a:gsLst>
            <a:lin ang="13500000" scaled="1"/>
          </a:gra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78" name="任意多边形: 形状 6277">
            <a:extLst>
              <a:ext uri="{FF2B5EF4-FFF2-40B4-BE49-F238E27FC236}">
                <a16:creationId xmlns:a16="http://schemas.microsoft.com/office/drawing/2014/main" id="{903F1928-F3F8-3E0E-AA08-A9C59FF5A878}"/>
              </a:ext>
            </a:extLst>
          </p:cNvPr>
          <p:cNvSpPr/>
          <p:nvPr/>
        </p:nvSpPr>
        <p:spPr>
          <a:xfrm>
            <a:off x="5138766" y="4267779"/>
            <a:ext cx="1243952" cy="1462606"/>
          </a:xfrm>
          <a:custGeom>
            <a:avLst/>
            <a:gdLst>
              <a:gd name="connsiteX0" fmla="*/ 621921 w 1243952"/>
              <a:gd name="connsiteY0" fmla="*/ 0 h 1462606"/>
              <a:gd name="connsiteX1" fmla="*/ 694763 w 1243952"/>
              <a:gd name="connsiteY1" fmla="*/ 18132 h 1462606"/>
              <a:gd name="connsiteX2" fmla="*/ 728621 w 1243952"/>
              <a:gd name="connsiteY2" fmla="*/ 37621 h 1462606"/>
              <a:gd name="connsiteX3" fmla="*/ 800878 w 1243952"/>
              <a:gd name="connsiteY3" fmla="*/ 55790 h 1462606"/>
              <a:gd name="connsiteX4" fmla="*/ 839717 w 1243952"/>
              <a:gd name="connsiteY4" fmla="*/ 54471 h 1462606"/>
              <a:gd name="connsiteX5" fmla="*/ 968695 w 1243952"/>
              <a:gd name="connsiteY5" fmla="*/ 123486 h 1462606"/>
              <a:gd name="connsiteX6" fmla="*/ 989654 w 1243952"/>
              <a:gd name="connsiteY6" fmla="*/ 156602 h 1462606"/>
              <a:gd name="connsiteX7" fmla="*/ 1045349 w 1243952"/>
              <a:gd name="connsiteY7" fmla="*/ 206860 h 1462606"/>
              <a:gd name="connsiteX8" fmla="*/ 1080378 w 1243952"/>
              <a:gd name="connsiteY8" fmla="*/ 224297 h 1462606"/>
              <a:gd name="connsiteX9" fmla="*/ 1163189 w 1243952"/>
              <a:gd name="connsiteY9" fmla="*/ 346356 h 1462606"/>
              <a:gd name="connsiteX10" fmla="*/ 1166706 w 1243952"/>
              <a:gd name="connsiteY10" fmla="*/ 385918 h 1462606"/>
              <a:gd name="connsiteX11" fmla="*/ 1193088 w 1243952"/>
              <a:gd name="connsiteY11" fmla="*/ 456838 h 1462606"/>
              <a:gd name="connsiteX12" fmla="*/ 1216099 w 1243952"/>
              <a:gd name="connsiteY12" fmla="*/ 488781 h 1462606"/>
              <a:gd name="connsiteX13" fmla="*/ 1234126 w 1243952"/>
              <a:gd name="connsiteY13" fmla="*/ 636189 h 1462606"/>
              <a:gd name="connsiteX14" fmla="*/ 1219324 w 1243952"/>
              <a:gd name="connsiteY14" fmla="*/ 672820 h 1462606"/>
              <a:gd name="connsiteX15" fmla="*/ 1210236 w 1243952"/>
              <a:gd name="connsiteY15" fmla="*/ 748136 h 1462606"/>
              <a:gd name="connsiteX16" fmla="*/ 1216099 w 1243952"/>
              <a:gd name="connsiteY16" fmla="*/ 787259 h 1462606"/>
              <a:gd name="connsiteX17" fmla="*/ 1164508 w 1243952"/>
              <a:gd name="connsiteY17" fmla="*/ 926168 h 1462606"/>
              <a:gd name="connsiteX18" fmla="*/ 1134608 w 1243952"/>
              <a:gd name="connsiteY18" fmla="*/ 951370 h 1462606"/>
              <a:gd name="connsiteX19" fmla="*/ 1092250 w 1243952"/>
              <a:gd name="connsiteY19" fmla="*/ 1013645 h 1462606"/>
              <a:gd name="connsiteX20" fmla="*/ 1079646 w 1243952"/>
              <a:gd name="connsiteY20" fmla="*/ 1051156 h 1462606"/>
              <a:gd name="connsiteX21" fmla="*/ 1068360 w 1243952"/>
              <a:gd name="connsiteY21" fmla="*/ 1075773 h 1462606"/>
              <a:gd name="connsiteX22" fmla="*/ 1204226 w 1243952"/>
              <a:gd name="connsiteY22" fmla="*/ 1313001 h 1462606"/>
              <a:gd name="connsiteX23" fmla="*/ 1003431 w 1243952"/>
              <a:gd name="connsiteY23" fmla="*/ 1313001 h 1462606"/>
              <a:gd name="connsiteX24" fmla="*/ 906844 w 1243952"/>
              <a:gd name="connsiteY24" fmla="*/ 1462606 h 1462606"/>
              <a:gd name="connsiteX25" fmla="*/ 785928 w 1243952"/>
              <a:gd name="connsiteY25" fmla="*/ 1251606 h 1462606"/>
              <a:gd name="connsiteX26" fmla="*/ 696816 w 1243952"/>
              <a:gd name="connsiteY26" fmla="*/ 1256002 h 1462606"/>
              <a:gd name="connsiteX27" fmla="*/ 659148 w 1243952"/>
              <a:gd name="connsiteY27" fmla="*/ 1245305 h 1462606"/>
              <a:gd name="connsiteX28" fmla="*/ 584840 w 1243952"/>
              <a:gd name="connsiteY28" fmla="*/ 1245305 h 1462606"/>
              <a:gd name="connsiteX29" fmla="*/ 547318 w 1243952"/>
              <a:gd name="connsiteY29" fmla="*/ 1256002 h 1462606"/>
              <a:gd name="connsiteX30" fmla="*/ 453663 w 1243952"/>
              <a:gd name="connsiteY30" fmla="*/ 1249995 h 1462606"/>
              <a:gd name="connsiteX31" fmla="*/ 331866 w 1243952"/>
              <a:gd name="connsiteY31" fmla="*/ 1462606 h 1462606"/>
              <a:gd name="connsiteX32" fmla="*/ 235279 w 1243952"/>
              <a:gd name="connsiteY32" fmla="*/ 1312855 h 1462606"/>
              <a:gd name="connsiteX33" fmla="*/ 34484 w 1243952"/>
              <a:gd name="connsiteY33" fmla="*/ 1312855 h 1462606"/>
              <a:gd name="connsiteX34" fmla="*/ 173135 w 1243952"/>
              <a:gd name="connsiteY34" fmla="*/ 1070937 h 1462606"/>
              <a:gd name="connsiteX35" fmla="*/ 164488 w 1243952"/>
              <a:gd name="connsiteY35" fmla="*/ 1051156 h 1462606"/>
              <a:gd name="connsiteX36" fmla="*/ 151883 w 1243952"/>
              <a:gd name="connsiteY36" fmla="*/ 1013645 h 1462606"/>
              <a:gd name="connsiteX37" fmla="*/ 109526 w 1243952"/>
              <a:gd name="connsiteY37" fmla="*/ 951370 h 1462606"/>
              <a:gd name="connsiteX38" fmla="*/ 79773 w 1243952"/>
              <a:gd name="connsiteY38" fmla="*/ 926021 h 1462606"/>
              <a:gd name="connsiteX39" fmla="*/ 28035 w 1243952"/>
              <a:gd name="connsiteY39" fmla="*/ 787259 h 1462606"/>
              <a:gd name="connsiteX40" fmla="*/ 33897 w 1243952"/>
              <a:gd name="connsiteY40" fmla="*/ 748136 h 1462606"/>
              <a:gd name="connsiteX41" fmla="*/ 24957 w 1243952"/>
              <a:gd name="connsiteY41" fmla="*/ 672820 h 1462606"/>
              <a:gd name="connsiteX42" fmla="*/ 10153 w 1243952"/>
              <a:gd name="connsiteY42" fmla="*/ 636189 h 1462606"/>
              <a:gd name="connsiteX43" fmla="*/ 27742 w 1243952"/>
              <a:gd name="connsiteY43" fmla="*/ 488928 h 1462606"/>
              <a:gd name="connsiteX44" fmla="*/ 50752 w 1243952"/>
              <a:gd name="connsiteY44" fmla="*/ 456984 h 1462606"/>
              <a:gd name="connsiteX45" fmla="*/ 77134 w 1243952"/>
              <a:gd name="connsiteY45" fmla="*/ 386211 h 1462606"/>
              <a:gd name="connsiteX46" fmla="*/ 80651 w 1243952"/>
              <a:gd name="connsiteY46" fmla="*/ 346649 h 1462606"/>
              <a:gd name="connsiteX47" fmla="*/ 163462 w 1243952"/>
              <a:gd name="connsiteY47" fmla="*/ 224444 h 1462606"/>
              <a:gd name="connsiteX48" fmla="*/ 198491 w 1243952"/>
              <a:gd name="connsiteY48" fmla="*/ 207007 h 1462606"/>
              <a:gd name="connsiteX49" fmla="*/ 254186 w 1243952"/>
              <a:gd name="connsiteY49" fmla="*/ 156894 h 1462606"/>
              <a:gd name="connsiteX50" fmla="*/ 275145 w 1243952"/>
              <a:gd name="connsiteY50" fmla="*/ 123486 h 1462606"/>
              <a:gd name="connsiteX51" fmla="*/ 404123 w 1243952"/>
              <a:gd name="connsiteY51" fmla="*/ 54471 h 1462606"/>
              <a:gd name="connsiteX52" fmla="*/ 442963 w 1243952"/>
              <a:gd name="connsiteY52" fmla="*/ 55790 h 1462606"/>
              <a:gd name="connsiteX53" fmla="*/ 515221 w 1243952"/>
              <a:gd name="connsiteY53" fmla="*/ 37621 h 1462606"/>
              <a:gd name="connsiteX54" fmla="*/ 549077 w 1243952"/>
              <a:gd name="connsiteY54" fmla="*/ 18132 h 1462606"/>
              <a:gd name="connsiteX55" fmla="*/ 621921 w 1243952"/>
              <a:gd name="connsiteY55" fmla="*/ 0 h 1462606"/>
              <a:gd name="connsiteX56" fmla="*/ 621774 w 1243952"/>
              <a:gd name="connsiteY56" fmla="*/ 120408 h 1462606"/>
              <a:gd name="connsiteX57" fmla="*/ 114509 w 1243952"/>
              <a:gd name="connsiteY57" fmla="*/ 637067 h 1462606"/>
              <a:gd name="connsiteX58" fmla="*/ 621774 w 1243952"/>
              <a:gd name="connsiteY58" fmla="*/ 1153726 h 1462606"/>
              <a:gd name="connsiteX59" fmla="*/ 1129038 w 1243952"/>
              <a:gd name="connsiteY59" fmla="*/ 637067 h 1462606"/>
              <a:gd name="connsiteX60" fmla="*/ 621774 w 1243952"/>
              <a:gd name="connsiteY60" fmla="*/ 120408 h 1462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243952" h="1462606">
                <a:moveTo>
                  <a:pt x="621921" y="0"/>
                </a:moveTo>
                <a:cubicBezTo>
                  <a:pt x="647862" y="0"/>
                  <a:pt x="673805" y="6044"/>
                  <a:pt x="694763" y="18132"/>
                </a:cubicBezTo>
                <a:lnTo>
                  <a:pt x="728621" y="37621"/>
                </a:lnTo>
                <a:cubicBezTo>
                  <a:pt x="745915" y="47439"/>
                  <a:pt x="781091" y="56229"/>
                  <a:pt x="800878" y="55790"/>
                </a:cubicBezTo>
                <a:lnTo>
                  <a:pt x="839717" y="54471"/>
                </a:lnTo>
                <a:cubicBezTo>
                  <a:pt x="887791" y="53006"/>
                  <a:pt x="942460" y="82312"/>
                  <a:pt x="968695" y="123486"/>
                </a:cubicBezTo>
                <a:lnTo>
                  <a:pt x="989654" y="156602"/>
                </a:lnTo>
                <a:cubicBezTo>
                  <a:pt x="1000501" y="173452"/>
                  <a:pt x="1027615" y="198069"/>
                  <a:pt x="1045349" y="206860"/>
                </a:cubicBezTo>
                <a:lnTo>
                  <a:pt x="1080378" y="224297"/>
                </a:lnTo>
                <a:cubicBezTo>
                  <a:pt x="1123762" y="245691"/>
                  <a:pt x="1158791" y="297562"/>
                  <a:pt x="1163189" y="346356"/>
                </a:cubicBezTo>
                <a:lnTo>
                  <a:pt x="1166706" y="385918"/>
                </a:lnTo>
                <a:cubicBezTo>
                  <a:pt x="1168465" y="406139"/>
                  <a:pt x="1181363" y="440720"/>
                  <a:pt x="1193088" y="456838"/>
                </a:cubicBezTo>
                <a:lnTo>
                  <a:pt x="1216099" y="488781"/>
                </a:lnTo>
                <a:cubicBezTo>
                  <a:pt x="1244679" y="528344"/>
                  <a:pt x="1252300" y="590764"/>
                  <a:pt x="1234126" y="636189"/>
                </a:cubicBezTo>
                <a:lnTo>
                  <a:pt x="1219324" y="672820"/>
                </a:lnTo>
                <a:cubicBezTo>
                  <a:pt x="1211702" y="691430"/>
                  <a:pt x="1207304" y="728354"/>
                  <a:pt x="1210236" y="748136"/>
                </a:cubicBezTo>
                <a:lnTo>
                  <a:pt x="1216099" y="787259"/>
                </a:lnTo>
                <a:cubicBezTo>
                  <a:pt x="1223427" y="835760"/>
                  <a:pt x="1201442" y="894810"/>
                  <a:pt x="1164508" y="926168"/>
                </a:cubicBezTo>
                <a:lnTo>
                  <a:pt x="1134608" y="951370"/>
                </a:lnTo>
                <a:cubicBezTo>
                  <a:pt x="1119366" y="964264"/>
                  <a:pt x="1098699" y="994596"/>
                  <a:pt x="1092250" y="1013645"/>
                </a:cubicBezTo>
                <a:lnTo>
                  <a:pt x="1079646" y="1051156"/>
                </a:lnTo>
                <a:cubicBezTo>
                  <a:pt x="1076714" y="1059655"/>
                  <a:pt x="1072904" y="1067860"/>
                  <a:pt x="1068360" y="1075773"/>
                </a:cubicBezTo>
                <a:lnTo>
                  <a:pt x="1204226" y="1313001"/>
                </a:lnTo>
                <a:lnTo>
                  <a:pt x="1003431" y="1313001"/>
                </a:lnTo>
                <a:lnTo>
                  <a:pt x="906844" y="1462606"/>
                </a:lnTo>
                <a:lnTo>
                  <a:pt x="785928" y="1251606"/>
                </a:lnTo>
                <a:cubicBezTo>
                  <a:pt x="756908" y="1261716"/>
                  <a:pt x="724370" y="1263767"/>
                  <a:pt x="696816" y="1256002"/>
                </a:cubicBezTo>
                <a:lnTo>
                  <a:pt x="659148" y="1245305"/>
                </a:lnTo>
                <a:cubicBezTo>
                  <a:pt x="640095" y="1239884"/>
                  <a:pt x="603893" y="1239884"/>
                  <a:pt x="584840" y="1245305"/>
                </a:cubicBezTo>
                <a:lnTo>
                  <a:pt x="547318" y="1256002"/>
                </a:lnTo>
                <a:cubicBezTo>
                  <a:pt x="518151" y="1264208"/>
                  <a:pt x="483855" y="1261423"/>
                  <a:pt x="453663" y="1249995"/>
                </a:cubicBezTo>
                <a:lnTo>
                  <a:pt x="331866" y="1462606"/>
                </a:lnTo>
                <a:lnTo>
                  <a:pt x="235279" y="1312855"/>
                </a:lnTo>
                <a:lnTo>
                  <a:pt x="34484" y="1312855"/>
                </a:lnTo>
                <a:lnTo>
                  <a:pt x="173135" y="1070937"/>
                </a:lnTo>
                <a:cubicBezTo>
                  <a:pt x="169618" y="1064489"/>
                  <a:pt x="166686" y="1058043"/>
                  <a:pt x="164488" y="1051156"/>
                </a:cubicBezTo>
                <a:lnTo>
                  <a:pt x="151883" y="1013645"/>
                </a:lnTo>
                <a:cubicBezTo>
                  <a:pt x="145287" y="994742"/>
                  <a:pt x="124768" y="964118"/>
                  <a:pt x="109526" y="951370"/>
                </a:cubicBezTo>
                <a:lnTo>
                  <a:pt x="79773" y="926021"/>
                </a:lnTo>
                <a:cubicBezTo>
                  <a:pt x="42692" y="894664"/>
                  <a:pt x="20706" y="835760"/>
                  <a:pt x="28035" y="787259"/>
                </a:cubicBezTo>
                <a:lnTo>
                  <a:pt x="33897" y="748136"/>
                </a:lnTo>
                <a:cubicBezTo>
                  <a:pt x="36828" y="728061"/>
                  <a:pt x="32431" y="691283"/>
                  <a:pt x="24957" y="672820"/>
                </a:cubicBezTo>
                <a:lnTo>
                  <a:pt x="10153" y="636189"/>
                </a:lnTo>
                <a:cubicBezTo>
                  <a:pt x="-8460" y="590911"/>
                  <a:pt x="-838" y="528490"/>
                  <a:pt x="27742" y="488928"/>
                </a:cubicBezTo>
                <a:lnTo>
                  <a:pt x="50752" y="456984"/>
                </a:lnTo>
                <a:cubicBezTo>
                  <a:pt x="62477" y="440720"/>
                  <a:pt x="75375" y="406139"/>
                  <a:pt x="77134" y="386211"/>
                </a:cubicBezTo>
                <a:lnTo>
                  <a:pt x="80651" y="346649"/>
                </a:lnTo>
                <a:cubicBezTo>
                  <a:pt x="85049" y="297708"/>
                  <a:pt x="120225" y="245837"/>
                  <a:pt x="163462" y="224444"/>
                </a:cubicBezTo>
                <a:lnTo>
                  <a:pt x="198491" y="207007"/>
                </a:lnTo>
                <a:cubicBezTo>
                  <a:pt x="216226" y="198215"/>
                  <a:pt x="243487" y="173598"/>
                  <a:pt x="254186" y="156894"/>
                </a:cubicBezTo>
                <a:lnTo>
                  <a:pt x="275145" y="123486"/>
                </a:lnTo>
                <a:cubicBezTo>
                  <a:pt x="301381" y="82165"/>
                  <a:pt x="356049" y="53006"/>
                  <a:pt x="404123" y="54471"/>
                </a:cubicBezTo>
                <a:lnTo>
                  <a:pt x="442963" y="55790"/>
                </a:lnTo>
                <a:cubicBezTo>
                  <a:pt x="462749" y="56229"/>
                  <a:pt x="497925" y="47439"/>
                  <a:pt x="515221" y="37621"/>
                </a:cubicBezTo>
                <a:lnTo>
                  <a:pt x="549077" y="18132"/>
                </a:lnTo>
                <a:cubicBezTo>
                  <a:pt x="570037" y="6044"/>
                  <a:pt x="595978" y="0"/>
                  <a:pt x="621921" y="0"/>
                </a:cubicBezTo>
                <a:close/>
                <a:moveTo>
                  <a:pt x="621774" y="120408"/>
                </a:moveTo>
                <a:cubicBezTo>
                  <a:pt x="341687" y="120408"/>
                  <a:pt x="114509" y="351631"/>
                  <a:pt x="114509" y="637067"/>
                </a:cubicBezTo>
                <a:cubicBezTo>
                  <a:pt x="114509" y="922504"/>
                  <a:pt x="341687" y="1153726"/>
                  <a:pt x="621774" y="1153726"/>
                </a:cubicBezTo>
                <a:cubicBezTo>
                  <a:pt x="901861" y="1153726"/>
                  <a:pt x="1129038" y="922504"/>
                  <a:pt x="1129038" y="637067"/>
                </a:cubicBezTo>
                <a:cubicBezTo>
                  <a:pt x="1129038" y="351631"/>
                  <a:pt x="902007" y="120408"/>
                  <a:pt x="621774" y="120408"/>
                </a:cubicBezTo>
                <a:close/>
              </a:path>
            </a:pathLst>
          </a:custGeom>
          <a:gradFill>
            <a:gsLst>
              <a:gs pos="0">
                <a:srgbClr val="F5AE3D"/>
              </a:gs>
              <a:gs pos="97000">
                <a:srgbClr val="FFECB7"/>
              </a:gs>
            </a:gsLst>
            <a:lin ang="13500000" scaled="1"/>
          </a:gra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03" name="文本框 6202">
            <a:extLst>
              <a:ext uri="{FF2B5EF4-FFF2-40B4-BE49-F238E27FC236}">
                <a16:creationId xmlns:a16="http://schemas.microsoft.com/office/drawing/2014/main" id="{0B2A1775-5625-F308-786E-E91972559011}"/>
              </a:ext>
            </a:extLst>
          </p:cNvPr>
          <p:cNvSpPr txBox="1"/>
          <p:nvPr/>
        </p:nvSpPr>
        <p:spPr>
          <a:xfrm>
            <a:off x="5364687" y="4598603"/>
            <a:ext cx="797013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en-US" altLang="zh-CN" sz="4000">
                <a:gradFill flip="none" rotWithShape="1">
                  <a:gsLst>
                    <a:gs pos="0">
                      <a:srgbClr val="F7AD35"/>
                    </a:gs>
                    <a:gs pos="87000">
                      <a:srgbClr val="FFECB7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outerShdw sx="104000" sy="104000" algn="ctr" rotWithShape="0">
                    <a:schemeClr val="tx1">
                      <a:lumMod val="95000"/>
                      <a:lumOff val="5000"/>
                      <a:alpha val="95000"/>
                    </a:schemeClr>
                  </a:outerShdw>
                  <a:reflection blurRad="50800" stA="40000" endPos="52000" dist="50800" dir="5400000" sy="-100000" algn="bl" rotWithShape="0"/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6</a:t>
            </a:r>
            <a:r>
              <a:rPr lang="zh-CN" altLang="en-US" sz="2400">
                <a:gradFill flip="none" rotWithShape="1">
                  <a:gsLst>
                    <a:gs pos="0">
                      <a:srgbClr val="F7AD35"/>
                    </a:gs>
                    <a:gs pos="87000">
                      <a:srgbClr val="FFECB7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outerShdw sx="104000" sy="104000" algn="ctr" rotWithShape="0">
                    <a:schemeClr val="tx1">
                      <a:lumMod val="95000"/>
                      <a:lumOff val="5000"/>
                      <a:alpha val="95000"/>
                    </a:schemeClr>
                  </a:outerShdw>
                  <a:reflection blurRad="50800" stA="40000" endPos="52000" dist="50800" dir="5400000" sy="-100000" algn="bl" rotWithShape="0"/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项</a:t>
            </a:r>
            <a:endParaRPr lang="en-US" sz="4000" dirty="0">
              <a:gradFill flip="none" rotWithShape="1">
                <a:gsLst>
                  <a:gs pos="0">
                    <a:srgbClr val="F7AD35"/>
                  </a:gs>
                  <a:gs pos="87000">
                    <a:srgbClr val="FFECB7"/>
                  </a:gs>
                </a:gsLst>
                <a:path path="circle">
                  <a:fillToRect l="100000" t="100000"/>
                </a:path>
                <a:tileRect r="-100000" b="-100000"/>
              </a:gradFill>
              <a:effectLst>
                <a:outerShdw sx="104000" sy="104000" algn="ctr" rotWithShape="0">
                  <a:schemeClr val="tx1">
                    <a:lumMod val="95000"/>
                    <a:lumOff val="5000"/>
                    <a:alpha val="95000"/>
                  </a:schemeClr>
                </a:outerShdw>
                <a:reflection blurRad="50800" stA="40000" endPos="52000" dist="50800" dir="5400000" sy="-100000" algn="bl" rotWithShape="0"/>
              </a:effectLst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sp>
        <p:nvSpPr>
          <p:cNvPr id="6188" name="文本框 6187">
            <a:extLst>
              <a:ext uri="{FF2B5EF4-FFF2-40B4-BE49-F238E27FC236}">
                <a16:creationId xmlns:a16="http://schemas.microsoft.com/office/drawing/2014/main" id="{85B4139C-76E0-AA4D-1204-A5DB1E777CC8}"/>
              </a:ext>
            </a:extLst>
          </p:cNvPr>
          <p:cNvSpPr txBox="1"/>
          <p:nvPr/>
        </p:nvSpPr>
        <p:spPr>
          <a:xfrm>
            <a:off x="601025" y="4193934"/>
            <a:ext cx="365861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过去三年春节档票房纪录</a:t>
            </a:r>
          </a:p>
        </p:txBody>
      </p:sp>
      <p:sp>
        <p:nvSpPr>
          <p:cNvPr id="6189" name="文本框 6188">
            <a:extLst>
              <a:ext uri="{FF2B5EF4-FFF2-40B4-BE49-F238E27FC236}">
                <a16:creationId xmlns:a16="http://schemas.microsoft.com/office/drawing/2014/main" id="{A15DA486-8DB8-8950-3353-1B8B97E70FE3}"/>
              </a:ext>
            </a:extLst>
          </p:cNvPr>
          <p:cNvSpPr txBox="1"/>
          <p:nvPr/>
        </p:nvSpPr>
        <p:spPr>
          <a:xfrm>
            <a:off x="611052" y="4747051"/>
            <a:ext cx="973508" cy="880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科幻片</a:t>
            </a:r>
            <a:endParaRPr lang="en-US" altLang="zh-CN" b="1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b="1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冒险片</a:t>
            </a:r>
          </a:p>
        </p:txBody>
      </p:sp>
      <p:grpSp>
        <p:nvGrpSpPr>
          <p:cNvPr id="6190" name="组合 6189">
            <a:extLst>
              <a:ext uri="{FF2B5EF4-FFF2-40B4-BE49-F238E27FC236}">
                <a16:creationId xmlns:a16="http://schemas.microsoft.com/office/drawing/2014/main" id="{951093B2-AC00-6B1B-A803-36E0A63A6DD4}"/>
              </a:ext>
            </a:extLst>
          </p:cNvPr>
          <p:cNvGrpSpPr/>
          <p:nvPr/>
        </p:nvGrpSpPr>
        <p:grpSpPr>
          <a:xfrm>
            <a:off x="1654511" y="4792247"/>
            <a:ext cx="862657" cy="381964"/>
            <a:chOff x="1839860" y="2605721"/>
            <a:chExt cx="1272755" cy="523555"/>
          </a:xfrm>
        </p:grpSpPr>
        <p:sp>
          <p:nvSpPr>
            <p:cNvPr id="6200" name="矩形: 圆角 6199">
              <a:extLst>
                <a:ext uri="{FF2B5EF4-FFF2-40B4-BE49-F238E27FC236}">
                  <a16:creationId xmlns:a16="http://schemas.microsoft.com/office/drawing/2014/main" id="{10445EAE-C21E-A838-74DE-1F116086715D}"/>
                </a:ext>
              </a:extLst>
            </p:cNvPr>
            <p:cNvSpPr/>
            <p:nvPr/>
          </p:nvSpPr>
          <p:spPr>
            <a:xfrm>
              <a:off x="1839860" y="2719367"/>
              <a:ext cx="1272755" cy="34820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70B16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6201" name="文本框 6200">
              <a:extLst>
                <a:ext uri="{FF2B5EF4-FFF2-40B4-BE49-F238E27FC236}">
                  <a16:creationId xmlns:a16="http://schemas.microsoft.com/office/drawing/2014/main" id="{7E4D8301-AE85-9897-7E8E-7689AC59444D}"/>
                </a:ext>
              </a:extLst>
            </p:cNvPr>
            <p:cNvSpPr txBox="1"/>
            <p:nvPr/>
          </p:nvSpPr>
          <p:spPr>
            <a:xfrm>
              <a:off x="1966805" y="2605721"/>
              <a:ext cx="1018866" cy="523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>
                  <a:solidFill>
                    <a:srgbClr val="D70B16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单日</a:t>
              </a:r>
            </a:p>
          </p:txBody>
        </p:sp>
      </p:grpSp>
      <p:grpSp>
        <p:nvGrpSpPr>
          <p:cNvPr id="6191" name="组合 6190">
            <a:extLst>
              <a:ext uri="{FF2B5EF4-FFF2-40B4-BE49-F238E27FC236}">
                <a16:creationId xmlns:a16="http://schemas.microsoft.com/office/drawing/2014/main" id="{EEAD3E7D-42DD-E471-4F6F-370B7777BE30}"/>
              </a:ext>
            </a:extLst>
          </p:cNvPr>
          <p:cNvGrpSpPr/>
          <p:nvPr/>
        </p:nvGrpSpPr>
        <p:grpSpPr>
          <a:xfrm>
            <a:off x="1654511" y="5210028"/>
            <a:ext cx="862657" cy="381964"/>
            <a:chOff x="1839860" y="2605721"/>
            <a:chExt cx="1272755" cy="523555"/>
          </a:xfrm>
        </p:grpSpPr>
        <p:sp>
          <p:nvSpPr>
            <p:cNvPr id="6198" name="矩形: 圆角 6197">
              <a:extLst>
                <a:ext uri="{FF2B5EF4-FFF2-40B4-BE49-F238E27FC236}">
                  <a16:creationId xmlns:a16="http://schemas.microsoft.com/office/drawing/2014/main" id="{5A0F0F22-39B3-8128-3EE4-F11A3426A04E}"/>
                </a:ext>
              </a:extLst>
            </p:cNvPr>
            <p:cNvSpPr/>
            <p:nvPr/>
          </p:nvSpPr>
          <p:spPr>
            <a:xfrm>
              <a:off x="1839860" y="2719367"/>
              <a:ext cx="1272755" cy="34820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70B16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6199" name="文本框 6198">
              <a:extLst>
                <a:ext uri="{FF2B5EF4-FFF2-40B4-BE49-F238E27FC236}">
                  <a16:creationId xmlns:a16="http://schemas.microsoft.com/office/drawing/2014/main" id="{9E3C5B0F-A39B-E57B-5D05-AD3466278E89}"/>
                </a:ext>
              </a:extLst>
            </p:cNvPr>
            <p:cNvSpPr txBox="1"/>
            <p:nvPr/>
          </p:nvSpPr>
          <p:spPr>
            <a:xfrm>
              <a:off x="1966805" y="2605721"/>
              <a:ext cx="1018866" cy="523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>
                  <a:solidFill>
                    <a:srgbClr val="D70B16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单日</a:t>
              </a:r>
            </a:p>
          </p:txBody>
        </p:sp>
      </p:grpSp>
      <p:grpSp>
        <p:nvGrpSpPr>
          <p:cNvPr id="6192" name="组合 6191">
            <a:extLst>
              <a:ext uri="{FF2B5EF4-FFF2-40B4-BE49-F238E27FC236}">
                <a16:creationId xmlns:a16="http://schemas.microsoft.com/office/drawing/2014/main" id="{4A2D4838-62B6-FBBD-C125-37972103AE39}"/>
              </a:ext>
            </a:extLst>
          </p:cNvPr>
          <p:cNvGrpSpPr/>
          <p:nvPr/>
        </p:nvGrpSpPr>
        <p:grpSpPr>
          <a:xfrm>
            <a:off x="2745443" y="4792247"/>
            <a:ext cx="862657" cy="381964"/>
            <a:chOff x="1839860" y="2605721"/>
            <a:chExt cx="1272755" cy="523555"/>
          </a:xfrm>
        </p:grpSpPr>
        <p:sp>
          <p:nvSpPr>
            <p:cNvPr id="6196" name="矩形: 圆角 6195">
              <a:extLst>
                <a:ext uri="{FF2B5EF4-FFF2-40B4-BE49-F238E27FC236}">
                  <a16:creationId xmlns:a16="http://schemas.microsoft.com/office/drawing/2014/main" id="{8A1B728B-85FA-C25C-C48A-00677AFFCDA2}"/>
                </a:ext>
              </a:extLst>
            </p:cNvPr>
            <p:cNvSpPr/>
            <p:nvPr/>
          </p:nvSpPr>
          <p:spPr>
            <a:xfrm>
              <a:off x="1839860" y="2719367"/>
              <a:ext cx="1272755" cy="34820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70B16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6197" name="文本框 6196">
              <a:extLst>
                <a:ext uri="{FF2B5EF4-FFF2-40B4-BE49-F238E27FC236}">
                  <a16:creationId xmlns:a16="http://schemas.microsoft.com/office/drawing/2014/main" id="{B6CF4286-5980-52D7-10AC-184DCDD212E1}"/>
                </a:ext>
              </a:extLst>
            </p:cNvPr>
            <p:cNvSpPr txBox="1"/>
            <p:nvPr/>
          </p:nvSpPr>
          <p:spPr>
            <a:xfrm>
              <a:off x="1935597" y="2605721"/>
              <a:ext cx="1071156" cy="523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>
                  <a:solidFill>
                    <a:srgbClr val="D70B16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首映日</a:t>
              </a:r>
            </a:p>
          </p:txBody>
        </p:sp>
      </p:grpSp>
      <p:grpSp>
        <p:nvGrpSpPr>
          <p:cNvPr id="6193" name="组合 6192">
            <a:extLst>
              <a:ext uri="{FF2B5EF4-FFF2-40B4-BE49-F238E27FC236}">
                <a16:creationId xmlns:a16="http://schemas.microsoft.com/office/drawing/2014/main" id="{ACD573DF-B065-0E7A-9AF7-391D8BAACB69}"/>
              </a:ext>
            </a:extLst>
          </p:cNvPr>
          <p:cNvGrpSpPr/>
          <p:nvPr/>
        </p:nvGrpSpPr>
        <p:grpSpPr>
          <a:xfrm>
            <a:off x="2745443" y="5210028"/>
            <a:ext cx="862657" cy="381964"/>
            <a:chOff x="1839860" y="2605721"/>
            <a:chExt cx="1272755" cy="523555"/>
          </a:xfrm>
        </p:grpSpPr>
        <p:sp>
          <p:nvSpPr>
            <p:cNvPr id="6194" name="矩形: 圆角 6193">
              <a:extLst>
                <a:ext uri="{FF2B5EF4-FFF2-40B4-BE49-F238E27FC236}">
                  <a16:creationId xmlns:a16="http://schemas.microsoft.com/office/drawing/2014/main" id="{93DDD633-6324-1D7B-F46A-353CDF22EBF2}"/>
                </a:ext>
              </a:extLst>
            </p:cNvPr>
            <p:cNvSpPr/>
            <p:nvPr/>
          </p:nvSpPr>
          <p:spPr>
            <a:xfrm>
              <a:off x="1839860" y="2719367"/>
              <a:ext cx="1272755" cy="34820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70B16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6195" name="文本框 6194">
              <a:extLst>
                <a:ext uri="{FF2B5EF4-FFF2-40B4-BE49-F238E27FC236}">
                  <a16:creationId xmlns:a16="http://schemas.microsoft.com/office/drawing/2014/main" id="{64A2346E-297F-6E16-0523-F8300C12354C}"/>
                </a:ext>
              </a:extLst>
            </p:cNvPr>
            <p:cNvSpPr txBox="1"/>
            <p:nvPr/>
          </p:nvSpPr>
          <p:spPr>
            <a:xfrm>
              <a:off x="1917614" y="2605721"/>
              <a:ext cx="1141305" cy="523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>
                  <a:solidFill>
                    <a:srgbClr val="D70B16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首映日</a:t>
              </a:r>
            </a:p>
          </p:txBody>
        </p:sp>
      </p:grpSp>
      <p:sp>
        <p:nvSpPr>
          <p:cNvPr id="6224" name="矩形: 剪去单角 6223">
            <a:extLst>
              <a:ext uri="{FF2B5EF4-FFF2-40B4-BE49-F238E27FC236}">
                <a16:creationId xmlns:a16="http://schemas.microsoft.com/office/drawing/2014/main" id="{B2B7DC5D-5759-D94D-2FBD-EFC52F9F7894}"/>
              </a:ext>
            </a:extLst>
          </p:cNvPr>
          <p:cNvSpPr/>
          <p:nvPr/>
        </p:nvSpPr>
        <p:spPr>
          <a:xfrm>
            <a:off x="5806962" y="2013809"/>
            <a:ext cx="5121446" cy="1513884"/>
          </a:xfrm>
          <a:prstGeom prst="snip1Rect">
            <a:avLst/>
          </a:prstGeom>
          <a:gradFill>
            <a:gsLst>
              <a:gs pos="5000">
                <a:srgbClr val="D70B16"/>
              </a:gs>
              <a:gs pos="100000">
                <a:srgbClr val="69060B">
                  <a:alpha val="0"/>
                </a:srgbClr>
              </a:gs>
            </a:gsLst>
            <a:lin ang="0" scaled="1"/>
          </a:gra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72" name="任意多边形: 形状 6271">
            <a:extLst>
              <a:ext uri="{FF2B5EF4-FFF2-40B4-BE49-F238E27FC236}">
                <a16:creationId xmlns:a16="http://schemas.microsoft.com/office/drawing/2014/main" id="{44EC6189-31A5-9286-AF0D-F762B0CBD11B}"/>
              </a:ext>
            </a:extLst>
          </p:cNvPr>
          <p:cNvSpPr/>
          <p:nvPr/>
        </p:nvSpPr>
        <p:spPr>
          <a:xfrm>
            <a:off x="10660129" y="2214070"/>
            <a:ext cx="1014530" cy="1033318"/>
          </a:xfrm>
          <a:custGeom>
            <a:avLst/>
            <a:gdLst>
              <a:gd name="connsiteX0" fmla="*/ 507265 w 1014530"/>
              <a:gd name="connsiteY0" fmla="*/ 0 h 1033318"/>
              <a:gd name="connsiteX1" fmla="*/ 1014530 w 1014530"/>
              <a:gd name="connsiteY1" fmla="*/ 516659 h 1033318"/>
              <a:gd name="connsiteX2" fmla="*/ 507265 w 1014530"/>
              <a:gd name="connsiteY2" fmla="*/ 1033318 h 1033318"/>
              <a:gd name="connsiteX3" fmla="*/ 0 w 1014530"/>
              <a:gd name="connsiteY3" fmla="*/ 516659 h 1033318"/>
              <a:gd name="connsiteX4" fmla="*/ 507265 w 1014530"/>
              <a:gd name="connsiteY4" fmla="*/ 0 h 1033318"/>
              <a:gd name="connsiteX5" fmla="*/ 507265 w 1014530"/>
              <a:gd name="connsiteY5" fmla="*/ 54216 h 1033318"/>
              <a:gd name="connsiteX6" fmla="*/ 53496 w 1014530"/>
              <a:gd name="connsiteY6" fmla="*/ 516513 h 1033318"/>
              <a:gd name="connsiteX7" fmla="*/ 507265 w 1014530"/>
              <a:gd name="connsiteY7" fmla="*/ 978809 h 1033318"/>
              <a:gd name="connsiteX8" fmla="*/ 961180 w 1014530"/>
              <a:gd name="connsiteY8" fmla="*/ 516513 h 1033318"/>
              <a:gd name="connsiteX9" fmla="*/ 507265 w 1014530"/>
              <a:gd name="connsiteY9" fmla="*/ 54216 h 103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14530" h="1033318">
                <a:moveTo>
                  <a:pt x="507265" y="0"/>
                </a:moveTo>
                <a:cubicBezTo>
                  <a:pt x="787499" y="0"/>
                  <a:pt x="1014530" y="231223"/>
                  <a:pt x="1014530" y="516659"/>
                </a:cubicBezTo>
                <a:cubicBezTo>
                  <a:pt x="1014530" y="802095"/>
                  <a:pt x="787353" y="1033318"/>
                  <a:pt x="507265" y="1033318"/>
                </a:cubicBezTo>
                <a:cubicBezTo>
                  <a:pt x="227179" y="1033318"/>
                  <a:pt x="0" y="802095"/>
                  <a:pt x="0" y="516659"/>
                </a:cubicBezTo>
                <a:cubicBezTo>
                  <a:pt x="0" y="231223"/>
                  <a:pt x="227179" y="0"/>
                  <a:pt x="507265" y="0"/>
                </a:cubicBezTo>
                <a:close/>
                <a:moveTo>
                  <a:pt x="507265" y="54216"/>
                </a:moveTo>
                <a:cubicBezTo>
                  <a:pt x="256638" y="54216"/>
                  <a:pt x="53496" y="261114"/>
                  <a:pt x="53496" y="516513"/>
                </a:cubicBezTo>
                <a:cubicBezTo>
                  <a:pt x="53496" y="771764"/>
                  <a:pt x="256638" y="978809"/>
                  <a:pt x="507265" y="978809"/>
                </a:cubicBezTo>
                <a:cubicBezTo>
                  <a:pt x="757894" y="978809"/>
                  <a:pt x="961180" y="771764"/>
                  <a:pt x="961180" y="516513"/>
                </a:cubicBezTo>
                <a:cubicBezTo>
                  <a:pt x="961180" y="261114"/>
                  <a:pt x="757894" y="54216"/>
                  <a:pt x="507265" y="54216"/>
                </a:cubicBezTo>
                <a:close/>
              </a:path>
            </a:pathLst>
          </a:custGeom>
          <a:gradFill>
            <a:gsLst>
              <a:gs pos="0">
                <a:srgbClr val="F5AE3D"/>
              </a:gs>
              <a:gs pos="97000">
                <a:srgbClr val="FFECB7"/>
              </a:gs>
            </a:gsLst>
            <a:lin ang="13500000" scaled="1"/>
          </a:gra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70" name="任意多边形: 形状 6269">
            <a:extLst>
              <a:ext uri="{FF2B5EF4-FFF2-40B4-BE49-F238E27FC236}">
                <a16:creationId xmlns:a16="http://schemas.microsoft.com/office/drawing/2014/main" id="{BA938846-FFFA-B9ED-BF23-96050FFECB84}"/>
              </a:ext>
            </a:extLst>
          </p:cNvPr>
          <p:cNvSpPr/>
          <p:nvPr/>
        </p:nvSpPr>
        <p:spPr>
          <a:xfrm>
            <a:off x="10545621" y="2093662"/>
            <a:ext cx="1243952" cy="1462606"/>
          </a:xfrm>
          <a:custGeom>
            <a:avLst/>
            <a:gdLst>
              <a:gd name="connsiteX0" fmla="*/ 621921 w 1243952"/>
              <a:gd name="connsiteY0" fmla="*/ 0 h 1462606"/>
              <a:gd name="connsiteX1" fmla="*/ 694763 w 1243952"/>
              <a:gd name="connsiteY1" fmla="*/ 18132 h 1462606"/>
              <a:gd name="connsiteX2" fmla="*/ 728620 w 1243952"/>
              <a:gd name="connsiteY2" fmla="*/ 37621 h 1462606"/>
              <a:gd name="connsiteX3" fmla="*/ 800878 w 1243952"/>
              <a:gd name="connsiteY3" fmla="*/ 55790 h 1462606"/>
              <a:gd name="connsiteX4" fmla="*/ 839717 w 1243952"/>
              <a:gd name="connsiteY4" fmla="*/ 54471 h 1462606"/>
              <a:gd name="connsiteX5" fmla="*/ 968695 w 1243952"/>
              <a:gd name="connsiteY5" fmla="*/ 123486 h 1462606"/>
              <a:gd name="connsiteX6" fmla="*/ 989654 w 1243952"/>
              <a:gd name="connsiteY6" fmla="*/ 156602 h 1462606"/>
              <a:gd name="connsiteX7" fmla="*/ 1045349 w 1243952"/>
              <a:gd name="connsiteY7" fmla="*/ 206860 h 1462606"/>
              <a:gd name="connsiteX8" fmla="*/ 1080378 w 1243952"/>
              <a:gd name="connsiteY8" fmla="*/ 224297 h 1462606"/>
              <a:gd name="connsiteX9" fmla="*/ 1163189 w 1243952"/>
              <a:gd name="connsiteY9" fmla="*/ 346356 h 1462606"/>
              <a:gd name="connsiteX10" fmla="*/ 1166706 w 1243952"/>
              <a:gd name="connsiteY10" fmla="*/ 385918 h 1462606"/>
              <a:gd name="connsiteX11" fmla="*/ 1193088 w 1243952"/>
              <a:gd name="connsiteY11" fmla="*/ 456838 h 1462606"/>
              <a:gd name="connsiteX12" fmla="*/ 1216099 w 1243952"/>
              <a:gd name="connsiteY12" fmla="*/ 488781 h 1462606"/>
              <a:gd name="connsiteX13" fmla="*/ 1234126 w 1243952"/>
              <a:gd name="connsiteY13" fmla="*/ 636189 h 1462606"/>
              <a:gd name="connsiteX14" fmla="*/ 1219323 w 1243952"/>
              <a:gd name="connsiteY14" fmla="*/ 672820 h 1462606"/>
              <a:gd name="connsiteX15" fmla="*/ 1210236 w 1243952"/>
              <a:gd name="connsiteY15" fmla="*/ 748135 h 1462606"/>
              <a:gd name="connsiteX16" fmla="*/ 1216099 w 1243952"/>
              <a:gd name="connsiteY16" fmla="*/ 787258 h 1462606"/>
              <a:gd name="connsiteX17" fmla="*/ 1164508 w 1243952"/>
              <a:gd name="connsiteY17" fmla="*/ 926168 h 1462606"/>
              <a:gd name="connsiteX18" fmla="*/ 1134608 w 1243952"/>
              <a:gd name="connsiteY18" fmla="*/ 951370 h 1462606"/>
              <a:gd name="connsiteX19" fmla="*/ 1092250 w 1243952"/>
              <a:gd name="connsiteY19" fmla="*/ 1013645 h 1462606"/>
              <a:gd name="connsiteX20" fmla="*/ 1079646 w 1243952"/>
              <a:gd name="connsiteY20" fmla="*/ 1051156 h 1462606"/>
              <a:gd name="connsiteX21" fmla="*/ 1068360 w 1243952"/>
              <a:gd name="connsiteY21" fmla="*/ 1075773 h 1462606"/>
              <a:gd name="connsiteX22" fmla="*/ 1204226 w 1243952"/>
              <a:gd name="connsiteY22" fmla="*/ 1313001 h 1462606"/>
              <a:gd name="connsiteX23" fmla="*/ 1003431 w 1243952"/>
              <a:gd name="connsiteY23" fmla="*/ 1313001 h 1462606"/>
              <a:gd name="connsiteX24" fmla="*/ 906844 w 1243952"/>
              <a:gd name="connsiteY24" fmla="*/ 1462606 h 1462606"/>
              <a:gd name="connsiteX25" fmla="*/ 785928 w 1243952"/>
              <a:gd name="connsiteY25" fmla="*/ 1251606 h 1462606"/>
              <a:gd name="connsiteX26" fmla="*/ 696815 w 1243952"/>
              <a:gd name="connsiteY26" fmla="*/ 1256002 h 1462606"/>
              <a:gd name="connsiteX27" fmla="*/ 659148 w 1243952"/>
              <a:gd name="connsiteY27" fmla="*/ 1245305 h 1462606"/>
              <a:gd name="connsiteX28" fmla="*/ 584839 w 1243952"/>
              <a:gd name="connsiteY28" fmla="*/ 1245305 h 1462606"/>
              <a:gd name="connsiteX29" fmla="*/ 547318 w 1243952"/>
              <a:gd name="connsiteY29" fmla="*/ 1256002 h 1462606"/>
              <a:gd name="connsiteX30" fmla="*/ 453663 w 1243952"/>
              <a:gd name="connsiteY30" fmla="*/ 1249995 h 1462606"/>
              <a:gd name="connsiteX31" fmla="*/ 331866 w 1243952"/>
              <a:gd name="connsiteY31" fmla="*/ 1462606 h 1462606"/>
              <a:gd name="connsiteX32" fmla="*/ 235279 w 1243952"/>
              <a:gd name="connsiteY32" fmla="*/ 1312855 h 1462606"/>
              <a:gd name="connsiteX33" fmla="*/ 34483 w 1243952"/>
              <a:gd name="connsiteY33" fmla="*/ 1312855 h 1462606"/>
              <a:gd name="connsiteX34" fmla="*/ 173134 w 1243952"/>
              <a:gd name="connsiteY34" fmla="*/ 1070937 h 1462606"/>
              <a:gd name="connsiteX35" fmla="*/ 164487 w 1243952"/>
              <a:gd name="connsiteY35" fmla="*/ 1051156 h 1462606"/>
              <a:gd name="connsiteX36" fmla="*/ 151883 w 1243952"/>
              <a:gd name="connsiteY36" fmla="*/ 1013645 h 1462606"/>
              <a:gd name="connsiteX37" fmla="*/ 109525 w 1243952"/>
              <a:gd name="connsiteY37" fmla="*/ 951370 h 1462606"/>
              <a:gd name="connsiteX38" fmla="*/ 79773 w 1243952"/>
              <a:gd name="connsiteY38" fmla="*/ 926020 h 1462606"/>
              <a:gd name="connsiteX39" fmla="*/ 28035 w 1243952"/>
              <a:gd name="connsiteY39" fmla="*/ 787258 h 1462606"/>
              <a:gd name="connsiteX40" fmla="*/ 33897 w 1243952"/>
              <a:gd name="connsiteY40" fmla="*/ 748135 h 1462606"/>
              <a:gd name="connsiteX41" fmla="*/ 24957 w 1243952"/>
              <a:gd name="connsiteY41" fmla="*/ 672820 h 1462606"/>
              <a:gd name="connsiteX42" fmla="*/ 10153 w 1243952"/>
              <a:gd name="connsiteY42" fmla="*/ 636189 h 1462606"/>
              <a:gd name="connsiteX43" fmla="*/ 27741 w 1243952"/>
              <a:gd name="connsiteY43" fmla="*/ 488928 h 1462606"/>
              <a:gd name="connsiteX44" fmla="*/ 50752 w 1243952"/>
              <a:gd name="connsiteY44" fmla="*/ 456984 h 1462606"/>
              <a:gd name="connsiteX45" fmla="*/ 77134 w 1243952"/>
              <a:gd name="connsiteY45" fmla="*/ 386211 h 1462606"/>
              <a:gd name="connsiteX46" fmla="*/ 80651 w 1243952"/>
              <a:gd name="connsiteY46" fmla="*/ 346649 h 1462606"/>
              <a:gd name="connsiteX47" fmla="*/ 163462 w 1243952"/>
              <a:gd name="connsiteY47" fmla="*/ 224444 h 1462606"/>
              <a:gd name="connsiteX48" fmla="*/ 198491 w 1243952"/>
              <a:gd name="connsiteY48" fmla="*/ 207007 h 1462606"/>
              <a:gd name="connsiteX49" fmla="*/ 254186 w 1243952"/>
              <a:gd name="connsiteY49" fmla="*/ 156894 h 1462606"/>
              <a:gd name="connsiteX50" fmla="*/ 275145 w 1243952"/>
              <a:gd name="connsiteY50" fmla="*/ 123486 h 1462606"/>
              <a:gd name="connsiteX51" fmla="*/ 404123 w 1243952"/>
              <a:gd name="connsiteY51" fmla="*/ 54471 h 1462606"/>
              <a:gd name="connsiteX52" fmla="*/ 442963 w 1243952"/>
              <a:gd name="connsiteY52" fmla="*/ 55790 h 1462606"/>
              <a:gd name="connsiteX53" fmla="*/ 515221 w 1243952"/>
              <a:gd name="connsiteY53" fmla="*/ 37621 h 1462606"/>
              <a:gd name="connsiteX54" fmla="*/ 549077 w 1243952"/>
              <a:gd name="connsiteY54" fmla="*/ 18132 h 1462606"/>
              <a:gd name="connsiteX55" fmla="*/ 621921 w 1243952"/>
              <a:gd name="connsiteY55" fmla="*/ 0 h 1462606"/>
              <a:gd name="connsiteX56" fmla="*/ 621773 w 1243952"/>
              <a:gd name="connsiteY56" fmla="*/ 120408 h 1462606"/>
              <a:gd name="connsiteX57" fmla="*/ 114508 w 1243952"/>
              <a:gd name="connsiteY57" fmla="*/ 637067 h 1462606"/>
              <a:gd name="connsiteX58" fmla="*/ 621773 w 1243952"/>
              <a:gd name="connsiteY58" fmla="*/ 1153726 h 1462606"/>
              <a:gd name="connsiteX59" fmla="*/ 1129038 w 1243952"/>
              <a:gd name="connsiteY59" fmla="*/ 637067 h 1462606"/>
              <a:gd name="connsiteX60" fmla="*/ 621773 w 1243952"/>
              <a:gd name="connsiteY60" fmla="*/ 120408 h 1462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243952" h="1462606">
                <a:moveTo>
                  <a:pt x="621921" y="0"/>
                </a:moveTo>
                <a:cubicBezTo>
                  <a:pt x="647862" y="0"/>
                  <a:pt x="673805" y="6044"/>
                  <a:pt x="694763" y="18132"/>
                </a:cubicBezTo>
                <a:lnTo>
                  <a:pt x="728620" y="37621"/>
                </a:lnTo>
                <a:cubicBezTo>
                  <a:pt x="745915" y="47438"/>
                  <a:pt x="781091" y="56229"/>
                  <a:pt x="800878" y="55790"/>
                </a:cubicBezTo>
                <a:lnTo>
                  <a:pt x="839717" y="54471"/>
                </a:lnTo>
                <a:cubicBezTo>
                  <a:pt x="887791" y="53005"/>
                  <a:pt x="942459" y="82312"/>
                  <a:pt x="968695" y="123486"/>
                </a:cubicBezTo>
                <a:lnTo>
                  <a:pt x="989654" y="156602"/>
                </a:lnTo>
                <a:cubicBezTo>
                  <a:pt x="1000500" y="173452"/>
                  <a:pt x="1027615" y="198069"/>
                  <a:pt x="1045349" y="206860"/>
                </a:cubicBezTo>
                <a:lnTo>
                  <a:pt x="1080378" y="224297"/>
                </a:lnTo>
                <a:cubicBezTo>
                  <a:pt x="1123762" y="245691"/>
                  <a:pt x="1158791" y="297562"/>
                  <a:pt x="1163189" y="346356"/>
                </a:cubicBezTo>
                <a:lnTo>
                  <a:pt x="1166706" y="385918"/>
                </a:lnTo>
                <a:cubicBezTo>
                  <a:pt x="1168465" y="406139"/>
                  <a:pt x="1181363" y="440720"/>
                  <a:pt x="1193088" y="456838"/>
                </a:cubicBezTo>
                <a:lnTo>
                  <a:pt x="1216099" y="488781"/>
                </a:lnTo>
                <a:cubicBezTo>
                  <a:pt x="1244679" y="528344"/>
                  <a:pt x="1252300" y="590764"/>
                  <a:pt x="1234126" y="636189"/>
                </a:cubicBezTo>
                <a:lnTo>
                  <a:pt x="1219323" y="672820"/>
                </a:lnTo>
                <a:cubicBezTo>
                  <a:pt x="1211702" y="691430"/>
                  <a:pt x="1207304" y="728354"/>
                  <a:pt x="1210236" y="748135"/>
                </a:cubicBezTo>
                <a:lnTo>
                  <a:pt x="1216099" y="787258"/>
                </a:lnTo>
                <a:cubicBezTo>
                  <a:pt x="1223427" y="835760"/>
                  <a:pt x="1201442" y="894810"/>
                  <a:pt x="1164508" y="926168"/>
                </a:cubicBezTo>
                <a:lnTo>
                  <a:pt x="1134608" y="951370"/>
                </a:lnTo>
                <a:cubicBezTo>
                  <a:pt x="1119366" y="964264"/>
                  <a:pt x="1098699" y="994596"/>
                  <a:pt x="1092250" y="1013645"/>
                </a:cubicBezTo>
                <a:lnTo>
                  <a:pt x="1079646" y="1051156"/>
                </a:lnTo>
                <a:cubicBezTo>
                  <a:pt x="1076714" y="1059655"/>
                  <a:pt x="1072904" y="1067860"/>
                  <a:pt x="1068360" y="1075773"/>
                </a:cubicBezTo>
                <a:lnTo>
                  <a:pt x="1204226" y="1313001"/>
                </a:lnTo>
                <a:lnTo>
                  <a:pt x="1003431" y="1313001"/>
                </a:lnTo>
                <a:lnTo>
                  <a:pt x="906844" y="1462606"/>
                </a:lnTo>
                <a:lnTo>
                  <a:pt x="785928" y="1251606"/>
                </a:lnTo>
                <a:cubicBezTo>
                  <a:pt x="756907" y="1261716"/>
                  <a:pt x="724370" y="1263767"/>
                  <a:pt x="696815" y="1256002"/>
                </a:cubicBezTo>
                <a:lnTo>
                  <a:pt x="659148" y="1245305"/>
                </a:lnTo>
                <a:cubicBezTo>
                  <a:pt x="640094" y="1239884"/>
                  <a:pt x="603893" y="1239884"/>
                  <a:pt x="584839" y="1245305"/>
                </a:cubicBezTo>
                <a:lnTo>
                  <a:pt x="547318" y="1256002"/>
                </a:lnTo>
                <a:cubicBezTo>
                  <a:pt x="518151" y="1264208"/>
                  <a:pt x="483855" y="1261423"/>
                  <a:pt x="453663" y="1249995"/>
                </a:cubicBezTo>
                <a:lnTo>
                  <a:pt x="331866" y="1462606"/>
                </a:lnTo>
                <a:lnTo>
                  <a:pt x="235279" y="1312855"/>
                </a:lnTo>
                <a:lnTo>
                  <a:pt x="34483" y="1312855"/>
                </a:lnTo>
                <a:lnTo>
                  <a:pt x="173134" y="1070937"/>
                </a:lnTo>
                <a:cubicBezTo>
                  <a:pt x="169617" y="1064489"/>
                  <a:pt x="166686" y="1058043"/>
                  <a:pt x="164487" y="1051156"/>
                </a:cubicBezTo>
                <a:lnTo>
                  <a:pt x="151883" y="1013645"/>
                </a:lnTo>
                <a:cubicBezTo>
                  <a:pt x="145287" y="994742"/>
                  <a:pt x="124767" y="964118"/>
                  <a:pt x="109525" y="951370"/>
                </a:cubicBezTo>
                <a:lnTo>
                  <a:pt x="79773" y="926020"/>
                </a:lnTo>
                <a:cubicBezTo>
                  <a:pt x="42691" y="894664"/>
                  <a:pt x="20706" y="835760"/>
                  <a:pt x="28035" y="787258"/>
                </a:cubicBezTo>
                <a:lnTo>
                  <a:pt x="33897" y="748135"/>
                </a:lnTo>
                <a:cubicBezTo>
                  <a:pt x="36828" y="728061"/>
                  <a:pt x="32431" y="691283"/>
                  <a:pt x="24957" y="672820"/>
                </a:cubicBezTo>
                <a:lnTo>
                  <a:pt x="10153" y="636189"/>
                </a:lnTo>
                <a:cubicBezTo>
                  <a:pt x="-8460" y="590911"/>
                  <a:pt x="-839" y="528490"/>
                  <a:pt x="27741" y="488928"/>
                </a:cubicBezTo>
                <a:lnTo>
                  <a:pt x="50752" y="456984"/>
                </a:lnTo>
                <a:cubicBezTo>
                  <a:pt x="62477" y="440720"/>
                  <a:pt x="75375" y="406139"/>
                  <a:pt x="77134" y="386211"/>
                </a:cubicBezTo>
                <a:lnTo>
                  <a:pt x="80651" y="346649"/>
                </a:lnTo>
                <a:cubicBezTo>
                  <a:pt x="85049" y="297708"/>
                  <a:pt x="120225" y="245837"/>
                  <a:pt x="163462" y="224444"/>
                </a:cubicBezTo>
                <a:lnTo>
                  <a:pt x="198491" y="207007"/>
                </a:lnTo>
                <a:cubicBezTo>
                  <a:pt x="216225" y="198215"/>
                  <a:pt x="243487" y="173598"/>
                  <a:pt x="254186" y="156894"/>
                </a:cubicBezTo>
                <a:lnTo>
                  <a:pt x="275145" y="123486"/>
                </a:lnTo>
                <a:cubicBezTo>
                  <a:pt x="301380" y="82165"/>
                  <a:pt x="356049" y="53005"/>
                  <a:pt x="404123" y="54471"/>
                </a:cubicBezTo>
                <a:lnTo>
                  <a:pt x="442963" y="55790"/>
                </a:lnTo>
                <a:cubicBezTo>
                  <a:pt x="462749" y="56229"/>
                  <a:pt x="497925" y="47438"/>
                  <a:pt x="515221" y="37621"/>
                </a:cubicBezTo>
                <a:lnTo>
                  <a:pt x="549077" y="18132"/>
                </a:lnTo>
                <a:cubicBezTo>
                  <a:pt x="570037" y="6044"/>
                  <a:pt x="595978" y="0"/>
                  <a:pt x="621921" y="0"/>
                </a:cubicBezTo>
                <a:close/>
                <a:moveTo>
                  <a:pt x="621773" y="120408"/>
                </a:moveTo>
                <a:cubicBezTo>
                  <a:pt x="341687" y="120408"/>
                  <a:pt x="114508" y="351631"/>
                  <a:pt x="114508" y="637067"/>
                </a:cubicBezTo>
                <a:cubicBezTo>
                  <a:pt x="114508" y="922503"/>
                  <a:pt x="341687" y="1153726"/>
                  <a:pt x="621773" y="1153726"/>
                </a:cubicBezTo>
                <a:cubicBezTo>
                  <a:pt x="901861" y="1153726"/>
                  <a:pt x="1129038" y="922503"/>
                  <a:pt x="1129038" y="637067"/>
                </a:cubicBezTo>
                <a:cubicBezTo>
                  <a:pt x="1129038" y="351631"/>
                  <a:pt x="902007" y="120408"/>
                  <a:pt x="621773" y="120408"/>
                </a:cubicBezTo>
                <a:close/>
              </a:path>
            </a:pathLst>
          </a:custGeom>
          <a:gradFill>
            <a:gsLst>
              <a:gs pos="0">
                <a:srgbClr val="F5AE3D"/>
              </a:gs>
              <a:gs pos="97000">
                <a:srgbClr val="FFECB7"/>
              </a:gs>
            </a:gsLst>
            <a:lin ang="13500000" scaled="1"/>
          </a:gra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41" name="文本框 6240">
            <a:extLst>
              <a:ext uri="{FF2B5EF4-FFF2-40B4-BE49-F238E27FC236}">
                <a16:creationId xmlns:a16="http://schemas.microsoft.com/office/drawing/2014/main" id="{9B38C0E2-4AD6-E6F8-71EB-74E0064A7843}"/>
              </a:ext>
            </a:extLst>
          </p:cNvPr>
          <p:cNvSpPr txBox="1"/>
          <p:nvPr/>
        </p:nvSpPr>
        <p:spPr>
          <a:xfrm>
            <a:off x="10770490" y="2419664"/>
            <a:ext cx="793807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en-US" altLang="zh-CN" sz="4000">
                <a:gradFill flip="none" rotWithShape="1">
                  <a:gsLst>
                    <a:gs pos="0">
                      <a:srgbClr val="F7AD35"/>
                    </a:gs>
                    <a:gs pos="87000">
                      <a:srgbClr val="FFECB7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outerShdw sx="104000" sy="104000" algn="ctr" rotWithShape="0">
                    <a:schemeClr val="tx1">
                      <a:lumMod val="95000"/>
                      <a:lumOff val="5000"/>
                      <a:alpha val="95000"/>
                    </a:schemeClr>
                  </a:outerShdw>
                  <a:reflection blurRad="50800" stA="40000" endPos="52000" dist="50800" dir="5400000" sy="-100000" algn="bl" rotWithShape="0"/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8</a:t>
            </a:r>
            <a:r>
              <a:rPr lang="zh-CN" altLang="en-US" sz="2400">
                <a:gradFill flip="none" rotWithShape="1">
                  <a:gsLst>
                    <a:gs pos="0">
                      <a:srgbClr val="F7AD35"/>
                    </a:gs>
                    <a:gs pos="87000">
                      <a:srgbClr val="FFECB7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outerShdw sx="104000" sy="104000" algn="ctr" rotWithShape="0">
                    <a:schemeClr val="tx1">
                      <a:lumMod val="95000"/>
                      <a:lumOff val="5000"/>
                      <a:alpha val="95000"/>
                    </a:schemeClr>
                  </a:outerShdw>
                  <a:reflection blurRad="50800" stA="40000" endPos="52000" dist="50800" dir="5400000" sy="-100000" algn="bl" rotWithShape="0"/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项</a:t>
            </a:r>
            <a:endParaRPr lang="en-US" sz="4000" dirty="0">
              <a:gradFill flip="none" rotWithShape="1">
                <a:gsLst>
                  <a:gs pos="0">
                    <a:srgbClr val="F7AD35"/>
                  </a:gs>
                  <a:gs pos="87000">
                    <a:srgbClr val="FFECB7"/>
                  </a:gs>
                </a:gsLst>
                <a:path path="circle">
                  <a:fillToRect l="100000" t="100000"/>
                </a:path>
                <a:tileRect r="-100000" b="-100000"/>
              </a:gradFill>
              <a:effectLst>
                <a:outerShdw sx="104000" sy="104000" algn="ctr" rotWithShape="0">
                  <a:schemeClr val="tx1">
                    <a:lumMod val="95000"/>
                    <a:lumOff val="5000"/>
                    <a:alpha val="95000"/>
                  </a:schemeClr>
                </a:outerShdw>
                <a:reflection blurRad="50800" stA="40000" endPos="52000" dist="50800" dir="5400000" sy="-100000" algn="bl" rotWithShape="0"/>
              </a:effectLst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sp>
        <p:nvSpPr>
          <p:cNvPr id="6226" name="文本框 6225">
            <a:extLst>
              <a:ext uri="{FF2B5EF4-FFF2-40B4-BE49-F238E27FC236}">
                <a16:creationId xmlns:a16="http://schemas.microsoft.com/office/drawing/2014/main" id="{AAB1BD5B-2797-0EE5-3528-DEBDBEC13853}"/>
              </a:ext>
            </a:extLst>
          </p:cNvPr>
          <p:cNvSpPr txBox="1"/>
          <p:nvPr/>
        </p:nvSpPr>
        <p:spPr>
          <a:xfrm>
            <a:off x="5891277" y="2019817"/>
            <a:ext cx="365861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中国影史春节档票房纪录</a:t>
            </a:r>
          </a:p>
        </p:txBody>
      </p:sp>
      <p:sp>
        <p:nvSpPr>
          <p:cNvPr id="6227" name="文本框 6226">
            <a:extLst>
              <a:ext uri="{FF2B5EF4-FFF2-40B4-BE49-F238E27FC236}">
                <a16:creationId xmlns:a16="http://schemas.microsoft.com/office/drawing/2014/main" id="{C5A65F13-6F65-35DD-B8D8-8CCA1812E49D}"/>
              </a:ext>
            </a:extLst>
          </p:cNvPr>
          <p:cNvSpPr txBox="1"/>
          <p:nvPr/>
        </p:nvSpPr>
        <p:spPr>
          <a:xfrm>
            <a:off x="5901304" y="2572934"/>
            <a:ext cx="973508" cy="880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科幻片</a:t>
            </a:r>
            <a:endParaRPr lang="en-US" altLang="zh-CN" b="1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b="1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冒险片</a:t>
            </a:r>
          </a:p>
        </p:txBody>
      </p:sp>
      <p:grpSp>
        <p:nvGrpSpPr>
          <p:cNvPr id="6228" name="组合 6227">
            <a:extLst>
              <a:ext uri="{FF2B5EF4-FFF2-40B4-BE49-F238E27FC236}">
                <a16:creationId xmlns:a16="http://schemas.microsoft.com/office/drawing/2014/main" id="{43FF3FCD-D4B8-9472-4AA4-33277F649D82}"/>
              </a:ext>
            </a:extLst>
          </p:cNvPr>
          <p:cNvGrpSpPr/>
          <p:nvPr/>
        </p:nvGrpSpPr>
        <p:grpSpPr>
          <a:xfrm>
            <a:off x="6857679" y="2617838"/>
            <a:ext cx="862657" cy="381964"/>
            <a:chOff x="1839860" y="2605721"/>
            <a:chExt cx="1272755" cy="523555"/>
          </a:xfrm>
        </p:grpSpPr>
        <p:sp>
          <p:nvSpPr>
            <p:cNvPr id="6238" name="矩形: 圆角 6237">
              <a:extLst>
                <a:ext uri="{FF2B5EF4-FFF2-40B4-BE49-F238E27FC236}">
                  <a16:creationId xmlns:a16="http://schemas.microsoft.com/office/drawing/2014/main" id="{896C0C45-4A3F-7180-CE2F-B2CE9E7A0A06}"/>
                </a:ext>
              </a:extLst>
            </p:cNvPr>
            <p:cNvSpPr/>
            <p:nvPr/>
          </p:nvSpPr>
          <p:spPr>
            <a:xfrm>
              <a:off x="1839860" y="2719367"/>
              <a:ext cx="1272755" cy="34820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70B16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6239" name="文本框 6238">
              <a:extLst>
                <a:ext uri="{FF2B5EF4-FFF2-40B4-BE49-F238E27FC236}">
                  <a16:creationId xmlns:a16="http://schemas.microsoft.com/office/drawing/2014/main" id="{3440ED31-BE72-AAE4-852C-24E70F51D553}"/>
                </a:ext>
              </a:extLst>
            </p:cNvPr>
            <p:cNvSpPr txBox="1"/>
            <p:nvPr/>
          </p:nvSpPr>
          <p:spPr>
            <a:xfrm>
              <a:off x="1966805" y="2605721"/>
              <a:ext cx="1018866" cy="523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>
                  <a:solidFill>
                    <a:srgbClr val="D70B16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预售</a:t>
              </a:r>
            </a:p>
          </p:txBody>
        </p:sp>
      </p:grpSp>
      <p:grpSp>
        <p:nvGrpSpPr>
          <p:cNvPr id="6229" name="组合 6228">
            <a:extLst>
              <a:ext uri="{FF2B5EF4-FFF2-40B4-BE49-F238E27FC236}">
                <a16:creationId xmlns:a16="http://schemas.microsoft.com/office/drawing/2014/main" id="{5CB993C6-E7F6-3881-D141-E2FA19CA707C}"/>
              </a:ext>
            </a:extLst>
          </p:cNvPr>
          <p:cNvGrpSpPr/>
          <p:nvPr/>
        </p:nvGrpSpPr>
        <p:grpSpPr>
          <a:xfrm>
            <a:off x="6857679" y="3035619"/>
            <a:ext cx="862657" cy="381964"/>
            <a:chOff x="1839860" y="2605721"/>
            <a:chExt cx="1272755" cy="523555"/>
          </a:xfrm>
        </p:grpSpPr>
        <p:sp>
          <p:nvSpPr>
            <p:cNvPr id="6236" name="矩形: 圆角 6235">
              <a:extLst>
                <a:ext uri="{FF2B5EF4-FFF2-40B4-BE49-F238E27FC236}">
                  <a16:creationId xmlns:a16="http://schemas.microsoft.com/office/drawing/2014/main" id="{9452BBA4-6591-239C-4061-F102CACFEDDB}"/>
                </a:ext>
              </a:extLst>
            </p:cNvPr>
            <p:cNvSpPr/>
            <p:nvPr/>
          </p:nvSpPr>
          <p:spPr>
            <a:xfrm>
              <a:off x="1839860" y="2719367"/>
              <a:ext cx="1272755" cy="34820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70B16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6237" name="文本框 6236">
              <a:extLst>
                <a:ext uri="{FF2B5EF4-FFF2-40B4-BE49-F238E27FC236}">
                  <a16:creationId xmlns:a16="http://schemas.microsoft.com/office/drawing/2014/main" id="{DE0E52AA-9A6B-604B-2C72-BD77DA8895F8}"/>
                </a:ext>
              </a:extLst>
            </p:cNvPr>
            <p:cNvSpPr txBox="1"/>
            <p:nvPr/>
          </p:nvSpPr>
          <p:spPr>
            <a:xfrm>
              <a:off x="1966805" y="2605721"/>
              <a:ext cx="1018866" cy="523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>
                  <a:solidFill>
                    <a:srgbClr val="D70B16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预售</a:t>
              </a:r>
            </a:p>
          </p:txBody>
        </p:sp>
      </p:grpSp>
      <p:grpSp>
        <p:nvGrpSpPr>
          <p:cNvPr id="6230" name="组合 6229">
            <a:extLst>
              <a:ext uri="{FF2B5EF4-FFF2-40B4-BE49-F238E27FC236}">
                <a16:creationId xmlns:a16="http://schemas.microsoft.com/office/drawing/2014/main" id="{13C75436-9E0B-6ABD-D00D-CC140C871863}"/>
              </a:ext>
            </a:extLst>
          </p:cNvPr>
          <p:cNvGrpSpPr/>
          <p:nvPr/>
        </p:nvGrpSpPr>
        <p:grpSpPr>
          <a:xfrm>
            <a:off x="7787037" y="2617838"/>
            <a:ext cx="862657" cy="381964"/>
            <a:chOff x="1839860" y="2605721"/>
            <a:chExt cx="1272755" cy="523555"/>
          </a:xfrm>
        </p:grpSpPr>
        <p:sp>
          <p:nvSpPr>
            <p:cNvPr id="6234" name="矩形: 圆角 6233">
              <a:extLst>
                <a:ext uri="{FF2B5EF4-FFF2-40B4-BE49-F238E27FC236}">
                  <a16:creationId xmlns:a16="http://schemas.microsoft.com/office/drawing/2014/main" id="{8AC723B0-D96E-84CA-563A-51A09DE07E8F}"/>
                </a:ext>
              </a:extLst>
            </p:cNvPr>
            <p:cNvSpPr/>
            <p:nvPr/>
          </p:nvSpPr>
          <p:spPr>
            <a:xfrm>
              <a:off x="1839860" y="2719367"/>
              <a:ext cx="1272755" cy="34820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70B16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6235" name="文本框 6234">
              <a:extLst>
                <a:ext uri="{FF2B5EF4-FFF2-40B4-BE49-F238E27FC236}">
                  <a16:creationId xmlns:a16="http://schemas.microsoft.com/office/drawing/2014/main" id="{B673D79D-7044-E209-0FBB-B6DE917643A9}"/>
                </a:ext>
              </a:extLst>
            </p:cNvPr>
            <p:cNvSpPr txBox="1"/>
            <p:nvPr/>
          </p:nvSpPr>
          <p:spPr>
            <a:xfrm>
              <a:off x="1935597" y="2605721"/>
              <a:ext cx="1071156" cy="523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>
                  <a:solidFill>
                    <a:srgbClr val="D70B16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单日</a:t>
              </a:r>
            </a:p>
          </p:txBody>
        </p:sp>
      </p:grpSp>
      <p:grpSp>
        <p:nvGrpSpPr>
          <p:cNvPr id="6231" name="组合 6230">
            <a:extLst>
              <a:ext uri="{FF2B5EF4-FFF2-40B4-BE49-F238E27FC236}">
                <a16:creationId xmlns:a16="http://schemas.microsoft.com/office/drawing/2014/main" id="{1AB340A7-DBC4-5A08-754E-F2CF824AC900}"/>
              </a:ext>
            </a:extLst>
          </p:cNvPr>
          <p:cNvGrpSpPr/>
          <p:nvPr/>
        </p:nvGrpSpPr>
        <p:grpSpPr>
          <a:xfrm>
            <a:off x="7787037" y="3035619"/>
            <a:ext cx="862657" cy="381964"/>
            <a:chOff x="1839860" y="2605721"/>
            <a:chExt cx="1272755" cy="523555"/>
          </a:xfrm>
        </p:grpSpPr>
        <p:sp>
          <p:nvSpPr>
            <p:cNvPr id="6232" name="矩形: 圆角 6231">
              <a:extLst>
                <a:ext uri="{FF2B5EF4-FFF2-40B4-BE49-F238E27FC236}">
                  <a16:creationId xmlns:a16="http://schemas.microsoft.com/office/drawing/2014/main" id="{892B183F-914B-1330-D89E-ADC9CFDC44BD}"/>
                </a:ext>
              </a:extLst>
            </p:cNvPr>
            <p:cNvSpPr/>
            <p:nvPr/>
          </p:nvSpPr>
          <p:spPr>
            <a:xfrm>
              <a:off x="1839860" y="2719367"/>
              <a:ext cx="1272755" cy="34820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70B16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6233" name="文本框 6232">
              <a:extLst>
                <a:ext uri="{FF2B5EF4-FFF2-40B4-BE49-F238E27FC236}">
                  <a16:creationId xmlns:a16="http://schemas.microsoft.com/office/drawing/2014/main" id="{792CF049-E43B-9FEC-058C-2C1F28DAD0AB}"/>
                </a:ext>
              </a:extLst>
            </p:cNvPr>
            <p:cNvSpPr txBox="1"/>
            <p:nvPr/>
          </p:nvSpPr>
          <p:spPr>
            <a:xfrm>
              <a:off x="1917614" y="2605721"/>
              <a:ext cx="1141305" cy="523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>
                  <a:solidFill>
                    <a:srgbClr val="D70B16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单日</a:t>
              </a:r>
            </a:p>
          </p:txBody>
        </p:sp>
      </p:grpSp>
      <p:grpSp>
        <p:nvGrpSpPr>
          <p:cNvPr id="6242" name="组合 6241">
            <a:extLst>
              <a:ext uri="{FF2B5EF4-FFF2-40B4-BE49-F238E27FC236}">
                <a16:creationId xmlns:a16="http://schemas.microsoft.com/office/drawing/2014/main" id="{6A3BF8AE-B840-3C24-1BA0-3246CCD88F5E}"/>
              </a:ext>
            </a:extLst>
          </p:cNvPr>
          <p:cNvGrpSpPr/>
          <p:nvPr/>
        </p:nvGrpSpPr>
        <p:grpSpPr>
          <a:xfrm>
            <a:off x="3788959" y="4792247"/>
            <a:ext cx="862657" cy="381964"/>
            <a:chOff x="1839860" y="2605721"/>
            <a:chExt cx="1272755" cy="523555"/>
          </a:xfrm>
        </p:grpSpPr>
        <p:sp>
          <p:nvSpPr>
            <p:cNvPr id="6243" name="矩形: 圆角 6242">
              <a:extLst>
                <a:ext uri="{FF2B5EF4-FFF2-40B4-BE49-F238E27FC236}">
                  <a16:creationId xmlns:a16="http://schemas.microsoft.com/office/drawing/2014/main" id="{5ABAF120-7009-2941-ED7A-F92A4511906D}"/>
                </a:ext>
              </a:extLst>
            </p:cNvPr>
            <p:cNvSpPr/>
            <p:nvPr/>
          </p:nvSpPr>
          <p:spPr>
            <a:xfrm>
              <a:off x="1839860" y="2719367"/>
              <a:ext cx="1272755" cy="34820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70B16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6244" name="文本框 6243">
              <a:extLst>
                <a:ext uri="{FF2B5EF4-FFF2-40B4-BE49-F238E27FC236}">
                  <a16:creationId xmlns:a16="http://schemas.microsoft.com/office/drawing/2014/main" id="{1B41810A-FF16-572B-2214-B1D1478B00BF}"/>
                </a:ext>
              </a:extLst>
            </p:cNvPr>
            <p:cNvSpPr txBox="1"/>
            <p:nvPr/>
          </p:nvSpPr>
          <p:spPr>
            <a:xfrm>
              <a:off x="1935597" y="2605721"/>
              <a:ext cx="1071156" cy="523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>
                  <a:solidFill>
                    <a:srgbClr val="D70B16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档期</a:t>
              </a:r>
            </a:p>
          </p:txBody>
        </p:sp>
      </p:grpSp>
      <p:grpSp>
        <p:nvGrpSpPr>
          <p:cNvPr id="6245" name="组合 6244">
            <a:extLst>
              <a:ext uri="{FF2B5EF4-FFF2-40B4-BE49-F238E27FC236}">
                <a16:creationId xmlns:a16="http://schemas.microsoft.com/office/drawing/2014/main" id="{9F855EFB-3456-FE3A-32E5-376833C8FB28}"/>
              </a:ext>
            </a:extLst>
          </p:cNvPr>
          <p:cNvGrpSpPr/>
          <p:nvPr/>
        </p:nvGrpSpPr>
        <p:grpSpPr>
          <a:xfrm>
            <a:off x="3788959" y="5210028"/>
            <a:ext cx="862657" cy="381964"/>
            <a:chOff x="1839860" y="2605721"/>
            <a:chExt cx="1272755" cy="523555"/>
          </a:xfrm>
        </p:grpSpPr>
        <p:sp>
          <p:nvSpPr>
            <p:cNvPr id="6246" name="矩形: 圆角 6245">
              <a:extLst>
                <a:ext uri="{FF2B5EF4-FFF2-40B4-BE49-F238E27FC236}">
                  <a16:creationId xmlns:a16="http://schemas.microsoft.com/office/drawing/2014/main" id="{06F3EA80-93F6-07A7-43FC-15DB343E57F4}"/>
                </a:ext>
              </a:extLst>
            </p:cNvPr>
            <p:cNvSpPr/>
            <p:nvPr/>
          </p:nvSpPr>
          <p:spPr>
            <a:xfrm>
              <a:off x="1839860" y="2719367"/>
              <a:ext cx="1272755" cy="34820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70B16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6247" name="文本框 6246">
              <a:extLst>
                <a:ext uri="{FF2B5EF4-FFF2-40B4-BE49-F238E27FC236}">
                  <a16:creationId xmlns:a16="http://schemas.microsoft.com/office/drawing/2014/main" id="{17290E75-5ABF-9249-9F0F-FDA097821D17}"/>
                </a:ext>
              </a:extLst>
            </p:cNvPr>
            <p:cNvSpPr txBox="1"/>
            <p:nvPr/>
          </p:nvSpPr>
          <p:spPr>
            <a:xfrm>
              <a:off x="1917614" y="2605721"/>
              <a:ext cx="1141305" cy="523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>
                  <a:solidFill>
                    <a:srgbClr val="D70B16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档期</a:t>
              </a:r>
            </a:p>
          </p:txBody>
        </p:sp>
      </p:grpSp>
      <p:grpSp>
        <p:nvGrpSpPr>
          <p:cNvPr id="6248" name="组合 6247">
            <a:extLst>
              <a:ext uri="{FF2B5EF4-FFF2-40B4-BE49-F238E27FC236}">
                <a16:creationId xmlns:a16="http://schemas.microsoft.com/office/drawing/2014/main" id="{7E225E7B-BBF8-4B6C-82E7-DC5F99EB76FD}"/>
              </a:ext>
            </a:extLst>
          </p:cNvPr>
          <p:cNvGrpSpPr/>
          <p:nvPr/>
        </p:nvGrpSpPr>
        <p:grpSpPr>
          <a:xfrm>
            <a:off x="8716395" y="2617838"/>
            <a:ext cx="862657" cy="381964"/>
            <a:chOff x="1839860" y="2605721"/>
            <a:chExt cx="1272755" cy="523555"/>
          </a:xfrm>
        </p:grpSpPr>
        <p:sp>
          <p:nvSpPr>
            <p:cNvPr id="6249" name="矩形: 圆角 6248">
              <a:extLst>
                <a:ext uri="{FF2B5EF4-FFF2-40B4-BE49-F238E27FC236}">
                  <a16:creationId xmlns:a16="http://schemas.microsoft.com/office/drawing/2014/main" id="{541F7B1E-2FC0-F28F-D947-E5A029957983}"/>
                </a:ext>
              </a:extLst>
            </p:cNvPr>
            <p:cNvSpPr/>
            <p:nvPr/>
          </p:nvSpPr>
          <p:spPr>
            <a:xfrm>
              <a:off x="1839860" y="2719367"/>
              <a:ext cx="1272755" cy="34820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70B16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6250" name="文本框 6249">
              <a:extLst>
                <a:ext uri="{FF2B5EF4-FFF2-40B4-BE49-F238E27FC236}">
                  <a16:creationId xmlns:a16="http://schemas.microsoft.com/office/drawing/2014/main" id="{8D4BECBF-154F-B06D-D412-21A518F3E997}"/>
                </a:ext>
              </a:extLst>
            </p:cNvPr>
            <p:cNvSpPr txBox="1"/>
            <p:nvPr/>
          </p:nvSpPr>
          <p:spPr>
            <a:xfrm>
              <a:off x="1966805" y="2605721"/>
              <a:ext cx="1018866" cy="523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>
                  <a:solidFill>
                    <a:srgbClr val="D70B16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档期</a:t>
              </a:r>
            </a:p>
          </p:txBody>
        </p:sp>
      </p:grpSp>
      <p:grpSp>
        <p:nvGrpSpPr>
          <p:cNvPr id="6251" name="组合 6250">
            <a:extLst>
              <a:ext uri="{FF2B5EF4-FFF2-40B4-BE49-F238E27FC236}">
                <a16:creationId xmlns:a16="http://schemas.microsoft.com/office/drawing/2014/main" id="{0956B4BE-F0C7-A682-0791-FA53EE91A92B}"/>
              </a:ext>
            </a:extLst>
          </p:cNvPr>
          <p:cNvGrpSpPr/>
          <p:nvPr/>
        </p:nvGrpSpPr>
        <p:grpSpPr>
          <a:xfrm>
            <a:off x="8716395" y="3035619"/>
            <a:ext cx="862657" cy="381964"/>
            <a:chOff x="1839860" y="2605721"/>
            <a:chExt cx="1272755" cy="523555"/>
          </a:xfrm>
        </p:grpSpPr>
        <p:sp>
          <p:nvSpPr>
            <p:cNvPr id="6252" name="矩形: 圆角 6251">
              <a:extLst>
                <a:ext uri="{FF2B5EF4-FFF2-40B4-BE49-F238E27FC236}">
                  <a16:creationId xmlns:a16="http://schemas.microsoft.com/office/drawing/2014/main" id="{FEF7C32A-EA59-9A4C-004B-CA21266689F9}"/>
                </a:ext>
              </a:extLst>
            </p:cNvPr>
            <p:cNvSpPr/>
            <p:nvPr/>
          </p:nvSpPr>
          <p:spPr>
            <a:xfrm>
              <a:off x="1839860" y="2719367"/>
              <a:ext cx="1272755" cy="34820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70B16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6253" name="文本框 6252">
              <a:extLst>
                <a:ext uri="{FF2B5EF4-FFF2-40B4-BE49-F238E27FC236}">
                  <a16:creationId xmlns:a16="http://schemas.microsoft.com/office/drawing/2014/main" id="{872682ED-F460-1C2A-660C-AC904617E26E}"/>
                </a:ext>
              </a:extLst>
            </p:cNvPr>
            <p:cNvSpPr txBox="1"/>
            <p:nvPr/>
          </p:nvSpPr>
          <p:spPr>
            <a:xfrm>
              <a:off x="1966805" y="2605721"/>
              <a:ext cx="1018866" cy="523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>
                  <a:solidFill>
                    <a:srgbClr val="D70B16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档期</a:t>
              </a:r>
            </a:p>
          </p:txBody>
        </p:sp>
      </p:grpSp>
      <p:grpSp>
        <p:nvGrpSpPr>
          <p:cNvPr id="6254" name="组合 6253">
            <a:extLst>
              <a:ext uri="{FF2B5EF4-FFF2-40B4-BE49-F238E27FC236}">
                <a16:creationId xmlns:a16="http://schemas.microsoft.com/office/drawing/2014/main" id="{16020A18-D80E-9D3F-41A3-E4BF492D49E3}"/>
              </a:ext>
            </a:extLst>
          </p:cNvPr>
          <p:cNvGrpSpPr/>
          <p:nvPr/>
        </p:nvGrpSpPr>
        <p:grpSpPr>
          <a:xfrm>
            <a:off x="9645752" y="2617838"/>
            <a:ext cx="862657" cy="381964"/>
            <a:chOff x="1839860" y="2605721"/>
            <a:chExt cx="1272755" cy="523555"/>
          </a:xfrm>
        </p:grpSpPr>
        <p:sp>
          <p:nvSpPr>
            <p:cNvPr id="6255" name="矩形: 圆角 6254">
              <a:extLst>
                <a:ext uri="{FF2B5EF4-FFF2-40B4-BE49-F238E27FC236}">
                  <a16:creationId xmlns:a16="http://schemas.microsoft.com/office/drawing/2014/main" id="{EB2AA4C4-EEF3-2E01-C0B8-726A70549263}"/>
                </a:ext>
              </a:extLst>
            </p:cNvPr>
            <p:cNvSpPr/>
            <p:nvPr/>
          </p:nvSpPr>
          <p:spPr>
            <a:xfrm>
              <a:off x="1839860" y="2719367"/>
              <a:ext cx="1272755" cy="34820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70B16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6256" name="文本框 6255">
              <a:extLst>
                <a:ext uri="{FF2B5EF4-FFF2-40B4-BE49-F238E27FC236}">
                  <a16:creationId xmlns:a16="http://schemas.microsoft.com/office/drawing/2014/main" id="{B4D68547-3E11-544A-28C4-E2943872CF62}"/>
                </a:ext>
              </a:extLst>
            </p:cNvPr>
            <p:cNvSpPr txBox="1"/>
            <p:nvPr/>
          </p:nvSpPr>
          <p:spPr>
            <a:xfrm>
              <a:off x="1935597" y="2605721"/>
              <a:ext cx="1071156" cy="523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>
                  <a:solidFill>
                    <a:srgbClr val="D70B16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首映日</a:t>
              </a:r>
            </a:p>
          </p:txBody>
        </p:sp>
      </p:grpSp>
      <p:grpSp>
        <p:nvGrpSpPr>
          <p:cNvPr id="6257" name="组合 6256">
            <a:extLst>
              <a:ext uri="{FF2B5EF4-FFF2-40B4-BE49-F238E27FC236}">
                <a16:creationId xmlns:a16="http://schemas.microsoft.com/office/drawing/2014/main" id="{C568BBDE-DA32-A402-1C33-1B92109552E5}"/>
              </a:ext>
            </a:extLst>
          </p:cNvPr>
          <p:cNvGrpSpPr/>
          <p:nvPr/>
        </p:nvGrpSpPr>
        <p:grpSpPr>
          <a:xfrm>
            <a:off x="9645752" y="3035619"/>
            <a:ext cx="862657" cy="381964"/>
            <a:chOff x="1839860" y="2605721"/>
            <a:chExt cx="1272755" cy="523555"/>
          </a:xfrm>
        </p:grpSpPr>
        <p:sp>
          <p:nvSpPr>
            <p:cNvPr id="6258" name="矩形: 圆角 6257">
              <a:extLst>
                <a:ext uri="{FF2B5EF4-FFF2-40B4-BE49-F238E27FC236}">
                  <a16:creationId xmlns:a16="http://schemas.microsoft.com/office/drawing/2014/main" id="{96444484-359A-4B1C-6FA2-F4431B756F26}"/>
                </a:ext>
              </a:extLst>
            </p:cNvPr>
            <p:cNvSpPr/>
            <p:nvPr/>
          </p:nvSpPr>
          <p:spPr>
            <a:xfrm>
              <a:off x="1839860" y="2719367"/>
              <a:ext cx="1272755" cy="34820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70B16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6259" name="文本框 6258">
              <a:extLst>
                <a:ext uri="{FF2B5EF4-FFF2-40B4-BE49-F238E27FC236}">
                  <a16:creationId xmlns:a16="http://schemas.microsoft.com/office/drawing/2014/main" id="{0C8AA93B-DC5B-ED7C-4575-7A8AD4492413}"/>
                </a:ext>
              </a:extLst>
            </p:cNvPr>
            <p:cNvSpPr txBox="1"/>
            <p:nvPr/>
          </p:nvSpPr>
          <p:spPr>
            <a:xfrm>
              <a:off x="1917614" y="2605721"/>
              <a:ext cx="1141305" cy="523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>
                  <a:solidFill>
                    <a:srgbClr val="D70B16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首映日</a:t>
              </a:r>
            </a:p>
          </p:txBody>
        </p:sp>
      </p:grpSp>
      <p:grpSp>
        <p:nvGrpSpPr>
          <p:cNvPr id="6326" name="组合 6325">
            <a:extLst>
              <a:ext uri="{FF2B5EF4-FFF2-40B4-BE49-F238E27FC236}">
                <a16:creationId xmlns:a16="http://schemas.microsoft.com/office/drawing/2014/main" id="{B7E34E04-CA6B-2E94-47E3-C327A00AF406}"/>
              </a:ext>
            </a:extLst>
          </p:cNvPr>
          <p:cNvGrpSpPr/>
          <p:nvPr/>
        </p:nvGrpSpPr>
        <p:grpSpPr>
          <a:xfrm>
            <a:off x="204365" y="99905"/>
            <a:ext cx="11689051" cy="6635355"/>
            <a:chOff x="468917" y="298845"/>
            <a:chExt cx="11138463" cy="6322811"/>
          </a:xfrm>
        </p:grpSpPr>
        <p:grpSp>
          <p:nvGrpSpPr>
            <p:cNvPr id="6323" name="组合 6322">
              <a:extLst>
                <a:ext uri="{FF2B5EF4-FFF2-40B4-BE49-F238E27FC236}">
                  <a16:creationId xmlns:a16="http://schemas.microsoft.com/office/drawing/2014/main" id="{A5BE07B2-B26B-079A-2BB1-219CF069C606}"/>
                </a:ext>
              </a:extLst>
            </p:cNvPr>
            <p:cNvGrpSpPr/>
            <p:nvPr/>
          </p:nvGrpSpPr>
          <p:grpSpPr>
            <a:xfrm>
              <a:off x="468917" y="298845"/>
              <a:ext cx="11138463" cy="6322811"/>
              <a:chOff x="468917" y="298845"/>
              <a:chExt cx="11138463" cy="6322811"/>
            </a:xfrm>
          </p:grpSpPr>
          <p:sp>
            <p:nvSpPr>
              <p:cNvPr id="6301" name="AutoShape 8" descr="《流浪地球2》主演大换血？吴京“死”而复活，他出演成大惊喜 - 360娱乐，你开心就好">
                <a:extLst>
                  <a:ext uri="{FF2B5EF4-FFF2-40B4-BE49-F238E27FC236}">
                    <a16:creationId xmlns:a16="http://schemas.microsoft.com/office/drawing/2014/main" id="{9B36F5B3-037D-88C2-1DC0-993E0011458C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10160001" y="1915960"/>
                <a:ext cx="304800" cy="304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6302" name="图片 6301" descr="黑暗中的灯光&#10;&#10;中度可信度描述已自动生成">
                <a:extLst>
                  <a:ext uri="{FF2B5EF4-FFF2-40B4-BE49-F238E27FC236}">
                    <a16:creationId xmlns:a16="http://schemas.microsoft.com/office/drawing/2014/main" id="{FB6314A9-5F94-BA5F-AA55-4504D3C36D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368752" y="3772496"/>
                <a:ext cx="472397" cy="453894"/>
              </a:xfrm>
              <a:prstGeom prst="rect">
                <a:avLst/>
              </a:prstGeom>
            </p:spPr>
          </p:pic>
          <p:pic>
            <p:nvPicPr>
              <p:cNvPr id="6303" name="图片 6302" descr="黑暗中的灯光&#10;&#10;中度可信度描述已自动生成">
                <a:extLst>
                  <a:ext uri="{FF2B5EF4-FFF2-40B4-BE49-F238E27FC236}">
                    <a16:creationId xmlns:a16="http://schemas.microsoft.com/office/drawing/2014/main" id="{65FFA8A2-2C18-1711-3704-9864EA8BA2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063768" y="2189287"/>
                <a:ext cx="255742" cy="245725"/>
              </a:xfrm>
              <a:prstGeom prst="rect">
                <a:avLst/>
              </a:prstGeom>
            </p:spPr>
          </p:pic>
          <p:pic>
            <p:nvPicPr>
              <p:cNvPr id="6304" name="图片 6303" descr="黑暗中的灯光&#10;&#10;中度可信度描述已自动生成">
                <a:extLst>
                  <a:ext uri="{FF2B5EF4-FFF2-40B4-BE49-F238E27FC236}">
                    <a16:creationId xmlns:a16="http://schemas.microsoft.com/office/drawing/2014/main" id="{9AD56A01-BC77-E4C7-53B2-7EBF55D8042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14223" y="3155017"/>
                <a:ext cx="255742" cy="245725"/>
              </a:xfrm>
              <a:prstGeom prst="rect">
                <a:avLst/>
              </a:prstGeom>
            </p:spPr>
          </p:pic>
          <p:pic>
            <p:nvPicPr>
              <p:cNvPr id="6306" name="图片 6305" descr="黑暗中的灯光&#10;&#10;中度可信度描述已自动生成">
                <a:extLst>
                  <a:ext uri="{FF2B5EF4-FFF2-40B4-BE49-F238E27FC236}">
                    <a16:creationId xmlns:a16="http://schemas.microsoft.com/office/drawing/2014/main" id="{5A1DE129-86F9-F1FA-12EE-B169E02B11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8917" y="3923970"/>
                <a:ext cx="189564" cy="182139"/>
              </a:xfrm>
              <a:prstGeom prst="rect">
                <a:avLst/>
              </a:prstGeom>
            </p:spPr>
          </p:pic>
          <p:pic>
            <p:nvPicPr>
              <p:cNvPr id="6308" name="图片 6307" descr="黑暗中的灯光&#10;&#10;中度可信度描述已自动生成">
                <a:extLst>
                  <a:ext uri="{FF2B5EF4-FFF2-40B4-BE49-F238E27FC236}">
                    <a16:creationId xmlns:a16="http://schemas.microsoft.com/office/drawing/2014/main" id="{98DE8ABD-A00E-094E-991F-A7FC2315697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455485" y="4227070"/>
                <a:ext cx="472397" cy="453894"/>
              </a:xfrm>
              <a:prstGeom prst="rect">
                <a:avLst/>
              </a:prstGeom>
            </p:spPr>
          </p:pic>
          <p:pic>
            <p:nvPicPr>
              <p:cNvPr id="6309" name="图片 6308" descr="黑暗中的灯光&#10;&#10;中度可信度描述已自动生成">
                <a:extLst>
                  <a:ext uri="{FF2B5EF4-FFF2-40B4-BE49-F238E27FC236}">
                    <a16:creationId xmlns:a16="http://schemas.microsoft.com/office/drawing/2014/main" id="{8A383937-C6F2-A221-5EB5-C909DB751BF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986073" y="5909820"/>
                <a:ext cx="268427" cy="257913"/>
              </a:xfrm>
              <a:prstGeom prst="rect">
                <a:avLst/>
              </a:prstGeom>
            </p:spPr>
          </p:pic>
          <p:pic>
            <p:nvPicPr>
              <p:cNvPr id="6311" name="图片 6310" descr="黑暗中的灯光&#10;&#10;中度可信度描述已自动生成">
                <a:extLst>
                  <a:ext uri="{FF2B5EF4-FFF2-40B4-BE49-F238E27FC236}">
                    <a16:creationId xmlns:a16="http://schemas.microsoft.com/office/drawing/2014/main" id="{4D05EC24-51D9-3480-5E3E-73C32F9AF43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020822" y="6219235"/>
                <a:ext cx="268427" cy="257913"/>
              </a:xfrm>
              <a:prstGeom prst="rect">
                <a:avLst/>
              </a:prstGeom>
            </p:spPr>
          </p:pic>
          <p:pic>
            <p:nvPicPr>
              <p:cNvPr id="6312" name="图片 6311" descr="黑暗中的灯光&#10;&#10;中度可信度描述已自动生成">
                <a:extLst>
                  <a:ext uri="{FF2B5EF4-FFF2-40B4-BE49-F238E27FC236}">
                    <a16:creationId xmlns:a16="http://schemas.microsoft.com/office/drawing/2014/main" id="{529359C0-5FC3-06D8-D600-49DE28BE4E8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009764" y="4635280"/>
                <a:ext cx="268427" cy="257913"/>
              </a:xfrm>
              <a:prstGeom prst="rect">
                <a:avLst/>
              </a:prstGeom>
            </p:spPr>
          </p:pic>
          <p:pic>
            <p:nvPicPr>
              <p:cNvPr id="6313" name="图片 6312" descr="黑暗中的灯光&#10;&#10;中度可信度描述已自动生成">
                <a:extLst>
                  <a:ext uri="{FF2B5EF4-FFF2-40B4-BE49-F238E27FC236}">
                    <a16:creationId xmlns:a16="http://schemas.microsoft.com/office/drawing/2014/main" id="{361C0C47-ACC6-102A-FEC3-3FDE3609636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574474" y="5106857"/>
                <a:ext cx="268427" cy="257913"/>
              </a:xfrm>
              <a:prstGeom prst="rect">
                <a:avLst/>
              </a:prstGeom>
            </p:spPr>
          </p:pic>
          <p:pic>
            <p:nvPicPr>
              <p:cNvPr id="6314" name="图片 6313" descr="黑暗中的灯光&#10;&#10;中度可信度描述已自动生成">
                <a:extLst>
                  <a:ext uri="{FF2B5EF4-FFF2-40B4-BE49-F238E27FC236}">
                    <a16:creationId xmlns:a16="http://schemas.microsoft.com/office/drawing/2014/main" id="{B7106CAE-0797-520F-F8CC-F527326A220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551697" y="298845"/>
                <a:ext cx="306553" cy="294545"/>
              </a:xfrm>
              <a:prstGeom prst="rect">
                <a:avLst/>
              </a:prstGeom>
            </p:spPr>
          </p:pic>
          <p:pic>
            <p:nvPicPr>
              <p:cNvPr id="6316" name="图片 6315" descr="黑暗中的灯光&#10;&#10;中度可信度描述已自动生成">
                <a:extLst>
                  <a:ext uri="{FF2B5EF4-FFF2-40B4-BE49-F238E27FC236}">
                    <a16:creationId xmlns:a16="http://schemas.microsoft.com/office/drawing/2014/main" id="{B99E90C9-EA29-E9CC-904E-1C6961CCF0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134952" y="5420237"/>
                <a:ext cx="472428" cy="453923"/>
              </a:xfrm>
              <a:prstGeom prst="rect">
                <a:avLst/>
              </a:prstGeom>
            </p:spPr>
          </p:pic>
          <p:pic>
            <p:nvPicPr>
              <p:cNvPr id="6317" name="图片 6316" descr="黑暗中的灯光&#10;&#10;中度可信度描述已自动生成">
                <a:extLst>
                  <a:ext uri="{FF2B5EF4-FFF2-40B4-BE49-F238E27FC236}">
                    <a16:creationId xmlns:a16="http://schemas.microsoft.com/office/drawing/2014/main" id="{0C22C4CD-3C32-5295-D8BE-2C1CF990B4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574469" y="4922913"/>
                <a:ext cx="268427" cy="257913"/>
              </a:xfrm>
              <a:prstGeom prst="rect">
                <a:avLst/>
              </a:prstGeom>
            </p:spPr>
          </p:pic>
          <p:pic>
            <p:nvPicPr>
              <p:cNvPr id="6318" name="图片 6317" descr="黑暗中的灯光&#10;&#10;中度可信度描述已自动生成">
                <a:extLst>
                  <a:ext uri="{FF2B5EF4-FFF2-40B4-BE49-F238E27FC236}">
                    <a16:creationId xmlns:a16="http://schemas.microsoft.com/office/drawing/2014/main" id="{C696480B-8004-E3CB-754E-5587CE2FD78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023161" y="6167733"/>
                <a:ext cx="472428" cy="453923"/>
              </a:xfrm>
              <a:prstGeom prst="rect">
                <a:avLst/>
              </a:prstGeom>
            </p:spPr>
          </p:pic>
          <p:pic>
            <p:nvPicPr>
              <p:cNvPr id="6319" name="图片 6318" descr="黑暗中的灯光&#10;&#10;中度可信度描述已自动生成">
                <a:extLst>
                  <a:ext uri="{FF2B5EF4-FFF2-40B4-BE49-F238E27FC236}">
                    <a16:creationId xmlns:a16="http://schemas.microsoft.com/office/drawing/2014/main" id="{968E691D-AD50-B018-64A9-B834C229D7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994130" y="6172384"/>
                <a:ext cx="268427" cy="257913"/>
              </a:xfrm>
              <a:prstGeom prst="rect">
                <a:avLst/>
              </a:prstGeom>
            </p:spPr>
          </p:pic>
          <p:pic>
            <p:nvPicPr>
              <p:cNvPr id="6320" name="图片 6319" descr="黑暗中的灯光&#10;&#10;中度可信度描述已自动生成">
                <a:extLst>
                  <a:ext uri="{FF2B5EF4-FFF2-40B4-BE49-F238E27FC236}">
                    <a16:creationId xmlns:a16="http://schemas.microsoft.com/office/drawing/2014/main" id="{C6D53221-403A-800B-2769-F32AAA47AD7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861913" y="2367997"/>
                <a:ext cx="472428" cy="453923"/>
              </a:xfrm>
              <a:prstGeom prst="rect">
                <a:avLst/>
              </a:prstGeom>
            </p:spPr>
          </p:pic>
          <p:pic>
            <p:nvPicPr>
              <p:cNvPr id="6321" name="图片 6320" descr="黑暗中的灯光&#10;&#10;中度可信度描述已自动生成">
                <a:extLst>
                  <a:ext uri="{FF2B5EF4-FFF2-40B4-BE49-F238E27FC236}">
                    <a16:creationId xmlns:a16="http://schemas.microsoft.com/office/drawing/2014/main" id="{C81DADDF-ED95-E757-2CF6-B087D958BF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038148" y="1187656"/>
                <a:ext cx="268427" cy="257913"/>
              </a:xfrm>
              <a:prstGeom prst="rect">
                <a:avLst/>
              </a:prstGeom>
            </p:spPr>
          </p:pic>
          <p:pic>
            <p:nvPicPr>
              <p:cNvPr id="6322" name="图片 6321" descr="黑暗中的灯光&#10;&#10;中度可信度描述已自动生成">
                <a:extLst>
                  <a:ext uri="{FF2B5EF4-FFF2-40B4-BE49-F238E27FC236}">
                    <a16:creationId xmlns:a16="http://schemas.microsoft.com/office/drawing/2014/main" id="{81C579C0-893B-87FE-A3CC-05465144C2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191639" y="527936"/>
                <a:ext cx="472428" cy="453923"/>
              </a:xfrm>
              <a:prstGeom prst="rect">
                <a:avLst/>
              </a:prstGeom>
            </p:spPr>
          </p:pic>
        </p:grpSp>
        <p:pic>
          <p:nvPicPr>
            <p:cNvPr id="6324" name="图片 6323" descr="黑暗中的灯光&#10;&#10;中度可信度描述已自动生成">
              <a:extLst>
                <a:ext uri="{FF2B5EF4-FFF2-40B4-BE49-F238E27FC236}">
                  <a16:creationId xmlns:a16="http://schemas.microsoft.com/office/drawing/2014/main" id="{6AF85924-1CD2-06B1-091A-FD7F476205D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6014" y="1166186"/>
              <a:ext cx="472428" cy="453923"/>
            </a:xfrm>
            <a:prstGeom prst="rect">
              <a:avLst/>
            </a:prstGeom>
          </p:spPr>
        </p:pic>
        <p:pic>
          <p:nvPicPr>
            <p:cNvPr id="6325" name="图片 6324" descr="黑暗中的灯光&#10;&#10;中度可信度描述已自动生成">
              <a:extLst>
                <a:ext uri="{FF2B5EF4-FFF2-40B4-BE49-F238E27FC236}">
                  <a16:creationId xmlns:a16="http://schemas.microsoft.com/office/drawing/2014/main" id="{DEE9373C-963E-9396-3AE7-6CA3DB4D965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56015" y="1166186"/>
              <a:ext cx="268427" cy="257913"/>
            </a:xfrm>
            <a:prstGeom prst="rect">
              <a:avLst/>
            </a:prstGeom>
          </p:spPr>
        </p:pic>
      </p:grpSp>
      <p:pic>
        <p:nvPicPr>
          <p:cNvPr id="6329" name="图片 6328" descr="图片包含 游戏机, 灯光&#10;&#10;描述已自动生成">
            <a:extLst>
              <a:ext uri="{FF2B5EF4-FFF2-40B4-BE49-F238E27FC236}">
                <a16:creationId xmlns:a16="http://schemas.microsoft.com/office/drawing/2014/main" id="{A20BBE1E-DB44-C819-716F-FF265CD400EE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3159" y="3120572"/>
            <a:ext cx="4539244" cy="859500"/>
          </a:xfrm>
          <a:prstGeom prst="rect">
            <a:avLst/>
          </a:prstGeom>
        </p:spPr>
      </p:pic>
      <p:pic>
        <p:nvPicPr>
          <p:cNvPr id="6330" name="图片 6329" descr="图片包含 游戏机, 灯光&#10;&#10;描述已自动生成">
            <a:extLst>
              <a:ext uri="{FF2B5EF4-FFF2-40B4-BE49-F238E27FC236}">
                <a16:creationId xmlns:a16="http://schemas.microsoft.com/office/drawing/2014/main" id="{5876CFA6-09F0-6D14-F5CC-BE240C573F8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4792" y="5292556"/>
            <a:ext cx="4539244" cy="859500"/>
          </a:xfrm>
          <a:prstGeom prst="rect">
            <a:avLst/>
          </a:prstGeom>
        </p:spPr>
      </p:pic>
      <p:pic>
        <p:nvPicPr>
          <p:cNvPr id="6331" name="图片 6330" descr="图片包含 游戏机, 灯光&#10;&#10;描述已自动生成">
            <a:extLst>
              <a:ext uri="{FF2B5EF4-FFF2-40B4-BE49-F238E27FC236}">
                <a16:creationId xmlns:a16="http://schemas.microsoft.com/office/drawing/2014/main" id="{2871CC1C-F0F3-3FF0-90FB-59B96E8DDE50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4711" y="5285314"/>
            <a:ext cx="4539244" cy="859500"/>
          </a:xfrm>
          <a:prstGeom prst="rect">
            <a:avLst/>
          </a:prstGeom>
        </p:spPr>
      </p:pic>
      <p:pic>
        <p:nvPicPr>
          <p:cNvPr id="6332" name="图片 6331" descr="图片包含 游戏机, 灯光&#10;&#10;描述已自动生成">
            <a:extLst>
              <a:ext uri="{FF2B5EF4-FFF2-40B4-BE49-F238E27FC236}">
                <a16:creationId xmlns:a16="http://schemas.microsoft.com/office/drawing/2014/main" id="{B147173A-5B39-E3C6-F936-933F0AE58A3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88167" y="2852476"/>
            <a:ext cx="5776489" cy="135288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931744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图片包含 电脑, 烤箱, 房间&#10;&#10;描述已自动生成">
            <a:extLst>
              <a:ext uri="{FF2B5EF4-FFF2-40B4-BE49-F238E27FC236}">
                <a16:creationId xmlns:a16="http://schemas.microsoft.com/office/drawing/2014/main" id="{C75D39CD-1417-00EB-132A-C59CF799411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id="{9B2BB31B-57EE-7FEF-CE74-51668250FD48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gradFill flip="none" rotWithShape="1">
            <a:gsLst>
              <a:gs pos="1000">
                <a:schemeClr val="tx1">
                  <a:lumMod val="95000"/>
                  <a:lumOff val="5000"/>
                  <a:alpha val="22000"/>
                </a:schemeClr>
              </a:gs>
              <a:gs pos="72000">
                <a:schemeClr val="tx1">
                  <a:lumMod val="95000"/>
                  <a:lumOff val="5000"/>
                  <a:alpha val="92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236" name="组合 7235">
            <a:extLst>
              <a:ext uri="{FF2B5EF4-FFF2-40B4-BE49-F238E27FC236}">
                <a16:creationId xmlns:a16="http://schemas.microsoft.com/office/drawing/2014/main" id="{151278DE-5DFB-96A4-5667-2A0FBE0E7687}"/>
              </a:ext>
            </a:extLst>
          </p:cNvPr>
          <p:cNvGrpSpPr/>
          <p:nvPr/>
        </p:nvGrpSpPr>
        <p:grpSpPr>
          <a:xfrm flipH="1">
            <a:off x="320383" y="404647"/>
            <a:ext cx="11373376" cy="6304742"/>
            <a:chOff x="468917" y="613885"/>
            <a:chExt cx="10837658" cy="6007771"/>
          </a:xfrm>
        </p:grpSpPr>
        <p:grpSp>
          <p:nvGrpSpPr>
            <p:cNvPr id="7237" name="组合 7236">
              <a:extLst>
                <a:ext uri="{FF2B5EF4-FFF2-40B4-BE49-F238E27FC236}">
                  <a16:creationId xmlns:a16="http://schemas.microsoft.com/office/drawing/2014/main" id="{E77F92C1-5618-B276-19B8-831857EB6AA2}"/>
                </a:ext>
              </a:extLst>
            </p:cNvPr>
            <p:cNvGrpSpPr/>
            <p:nvPr/>
          </p:nvGrpSpPr>
          <p:grpSpPr>
            <a:xfrm>
              <a:off x="468917" y="613885"/>
              <a:ext cx="10837658" cy="6007771"/>
              <a:chOff x="468917" y="613885"/>
              <a:chExt cx="10837658" cy="6007771"/>
            </a:xfrm>
          </p:grpSpPr>
          <p:sp>
            <p:nvSpPr>
              <p:cNvPr id="7240" name="AutoShape 8" descr="《流浪地球2》主演大换血？吴京“死”而复活，他出演成大惊喜 - 360娱乐，你开心就好">
                <a:extLst>
                  <a:ext uri="{FF2B5EF4-FFF2-40B4-BE49-F238E27FC236}">
                    <a16:creationId xmlns:a16="http://schemas.microsoft.com/office/drawing/2014/main" id="{D4F6C5FE-4C73-AA32-1AA2-B7093C652FEE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10160001" y="1915960"/>
                <a:ext cx="304800" cy="304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7241" name="图片 7240" descr="黑暗中的灯光&#10;&#10;中度可信度描述已自动生成">
                <a:extLst>
                  <a:ext uri="{FF2B5EF4-FFF2-40B4-BE49-F238E27FC236}">
                    <a16:creationId xmlns:a16="http://schemas.microsoft.com/office/drawing/2014/main" id="{B4461E69-292B-BE9F-CD8F-F418D4742E1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368752" y="3772496"/>
                <a:ext cx="472397" cy="453894"/>
              </a:xfrm>
              <a:prstGeom prst="rect">
                <a:avLst/>
              </a:prstGeom>
            </p:spPr>
          </p:pic>
          <p:pic>
            <p:nvPicPr>
              <p:cNvPr id="7245" name="图片 7244" descr="黑暗中的灯光&#10;&#10;中度可信度描述已自动生成">
                <a:extLst>
                  <a:ext uri="{FF2B5EF4-FFF2-40B4-BE49-F238E27FC236}">
                    <a16:creationId xmlns:a16="http://schemas.microsoft.com/office/drawing/2014/main" id="{2ABFFCEE-CD20-4DC1-65D4-0574A20C914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8917" y="3923970"/>
                <a:ext cx="189564" cy="182139"/>
              </a:xfrm>
              <a:prstGeom prst="rect">
                <a:avLst/>
              </a:prstGeom>
            </p:spPr>
          </p:pic>
          <p:pic>
            <p:nvPicPr>
              <p:cNvPr id="7246" name="图片 7245" descr="黑暗中的灯光&#10;&#10;中度可信度描述已自动生成">
                <a:extLst>
                  <a:ext uri="{FF2B5EF4-FFF2-40B4-BE49-F238E27FC236}">
                    <a16:creationId xmlns:a16="http://schemas.microsoft.com/office/drawing/2014/main" id="{EAD065EC-1494-1F00-0105-32B44D4F315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29877" y="2967318"/>
                <a:ext cx="189564" cy="182139"/>
              </a:xfrm>
              <a:prstGeom prst="rect">
                <a:avLst/>
              </a:prstGeom>
            </p:spPr>
          </p:pic>
          <p:pic>
            <p:nvPicPr>
              <p:cNvPr id="7247" name="图片 7246" descr="黑暗中的灯光&#10;&#10;中度可信度描述已自动生成">
                <a:extLst>
                  <a:ext uri="{FF2B5EF4-FFF2-40B4-BE49-F238E27FC236}">
                    <a16:creationId xmlns:a16="http://schemas.microsoft.com/office/drawing/2014/main" id="{E9D918D6-A77B-ED4F-65B1-190ED36971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455485" y="4227070"/>
                <a:ext cx="472397" cy="453894"/>
              </a:xfrm>
              <a:prstGeom prst="rect">
                <a:avLst/>
              </a:prstGeom>
            </p:spPr>
          </p:pic>
          <p:pic>
            <p:nvPicPr>
              <p:cNvPr id="7248" name="图片 7247" descr="黑暗中的灯光&#10;&#10;中度可信度描述已自动生成">
                <a:extLst>
                  <a:ext uri="{FF2B5EF4-FFF2-40B4-BE49-F238E27FC236}">
                    <a16:creationId xmlns:a16="http://schemas.microsoft.com/office/drawing/2014/main" id="{F30340F2-B5AE-979A-ADC4-DB6E7F0CAC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986073" y="5909820"/>
                <a:ext cx="268427" cy="257913"/>
              </a:xfrm>
              <a:prstGeom prst="rect">
                <a:avLst/>
              </a:prstGeom>
            </p:spPr>
          </p:pic>
          <p:pic>
            <p:nvPicPr>
              <p:cNvPr id="7249" name="图片 7248" descr="黑暗中的灯光&#10;&#10;中度可信度描述已自动生成">
                <a:extLst>
                  <a:ext uri="{FF2B5EF4-FFF2-40B4-BE49-F238E27FC236}">
                    <a16:creationId xmlns:a16="http://schemas.microsoft.com/office/drawing/2014/main" id="{8E7AA507-6DFD-2E4E-2CD3-3D4569DDC43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235640" y="5672144"/>
                <a:ext cx="472428" cy="453923"/>
              </a:xfrm>
              <a:prstGeom prst="rect">
                <a:avLst/>
              </a:prstGeom>
            </p:spPr>
          </p:pic>
          <p:pic>
            <p:nvPicPr>
              <p:cNvPr id="7250" name="图片 7249" descr="黑暗中的灯光&#10;&#10;中度可信度描述已自动生成">
                <a:extLst>
                  <a:ext uri="{FF2B5EF4-FFF2-40B4-BE49-F238E27FC236}">
                    <a16:creationId xmlns:a16="http://schemas.microsoft.com/office/drawing/2014/main" id="{19F4339F-82DD-E2BF-E3B2-254EE429773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493018" y="6172384"/>
                <a:ext cx="268427" cy="257913"/>
              </a:xfrm>
              <a:prstGeom prst="rect">
                <a:avLst/>
              </a:prstGeom>
            </p:spPr>
          </p:pic>
          <p:pic>
            <p:nvPicPr>
              <p:cNvPr id="7251" name="图片 7250" descr="黑暗中的灯光&#10;&#10;中度可信度描述已自动生成">
                <a:extLst>
                  <a:ext uri="{FF2B5EF4-FFF2-40B4-BE49-F238E27FC236}">
                    <a16:creationId xmlns:a16="http://schemas.microsoft.com/office/drawing/2014/main" id="{653D03F3-4599-F8D5-C189-AC295AF283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009764" y="4635280"/>
                <a:ext cx="268427" cy="257913"/>
              </a:xfrm>
              <a:prstGeom prst="rect">
                <a:avLst/>
              </a:prstGeom>
            </p:spPr>
          </p:pic>
          <p:pic>
            <p:nvPicPr>
              <p:cNvPr id="7252" name="图片 7251" descr="黑暗中的灯光&#10;&#10;中度可信度描述已自动生成">
                <a:extLst>
                  <a:ext uri="{FF2B5EF4-FFF2-40B4-BE49-F238E27FC236}">
                    <a16:creationId xmlns:a16="http://schemas.microsoft.com/office/drawing/2014/main" id="{4FD82F3D-D6D2-B53C-96B4-D193B94892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574474" y="5106857"/>
                <a:ext cx="268427" cy="257913"/>
              </a:xfrm>
              <a:prstGeom prst="rect">
                <a:avLst/>
              </a:prstGeom>
            </p:spPr>
          </p:pic>
          <p:pic>
            <p:nvPicPr>
              <p:cNvPr id="7254" name="图片 7253" descr="黑暗中的灯光&#10;&#10;中度可信度描述已自动生成">
                <a:extLst>
                  <a:ext uri="{FF2B5EF4-FFF2-40B4-BE49-F238E27FC236}">
                    <a16:creationId xmlns:a16="http://schemas.microsoft.com/office/drawing/2014/main" id="{39861975-7D2D-B39C-0401-319D9E2D714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373698" y="4939148"/>
                <a:ext cx="268427" cy="257913"/>
              </a:xfrm>
              <a:prstGeom prst="rect">
                <a:avLst/>
              </a:prstGeom>
            </p:spPr>
          </p:pic>
          <p:pic>
            <p:nvPicPr>
              <p:cNvPr id="7255" name="图片 7254" descr="黑暗中的灯光&#10;&#10;中度可信度描述已自动生成">
                <a:extLst>
                  <a:ext uri="{FF2B5EF4-FFF2-40B4-BE49-F238E27FC236}">
                    <a16:creationId xmlns:a16="http://schemas.microsoft.com/office/drawing/2014/main" id="{05F7F5E1-A0AD-8CAC-A3A9-5B93FC4BB7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579365" y="3885545"/>
                <a:ext cx="472428" cy="453923"/>
              </a:xfrm>
              <a:prstGeom prst="rect">
                <a:avLst/>
              </a:prstGeom>
            </p:spPr>
          </p:pic>
          <p:pic>
            <p:nvPicPr>
              <p:cNvPr id="7256" name="图片 7255" descr="黑暗中的灯光&#10;&#10;中度可信度描述已自动生成">
                <a:extLst>
                  <a:ext uri="{FF2B5EF4-FFF2-40B4-BE49-F238E27FC236}">
                    <a16:creationId xmlns:a16="http://schemas.microsoft.com/office/drawing/2014/main" id="{F872B177-CC8E-F3A7-2D65-D9395CD723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574469" y="4922913"/>
                <a:ext cx="268427" cy="257913"/>
              </a:xfrm>
              <a:prstGeom prst="rect">
                <a:avLst/>
              </a:prstGeom>
            </p:spPr>
          </p:pic>
          <p:pic>
            <p:nvPicPr>
              <p:cNvPr id="7257" name="图片 7256" descr="黑暗中的灯光&#10;&#10;中度可信度描述已自动生成">
                <a:extLst>
                  <a:ext uri="{FF2B5EF4-FFF2-40B4-BE49-F238E27FC236}">
                    <a16:creationId xmlns:a16="http://schemas.microsoft.com/office/drawing/2014/main" id="{2A5D4B05-F944-199A-0EDB-B02EDD84BDA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023161" y="6167733"/>
                <a:ext cx="472428" cy="453923"/>
              </a:xfrm>
              <a:prstGeom prst="rect">
                <a:avLst/>
              </a:prstGeom>
            </p:spPr>
          </p:pic>
          <p:pic>
            <p:nvPicPr>
              <p:cNvPr id="7258" name="图片 7257" descr="黑暗中的灯光&#10;&#10;中度可信度描述已自动生成">
                <a:extLst>
                  <a:ext uri="{FF2B5EF4-FFF2-40B4-BE49-F238E27FC236}">
                    <a16:creationId xmlns:a16="http://schemas.microsoft.com/office/drawing/2014/main" id="{44B5D6E1-223C-25D5-EA1F-EBB698E6D84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994130" y="6172384"/>
                <a:ext cx="268427" cy="257913"/>
              </a:xfrm>
              <a:prstGeom prst="rect">
                <a:avLst/>
              </a:prstGeom>
            </p:spPr>
          </p:pic>
          <p:pic>
            <p:nvPicPr>
              <p:cNvPr id="7259" name="图片 7258" descr="黑暗中的灯光&#10;&#10;中度可信度描述已自动生成">
                <a:extLst>
                  <a:ext uri="{FF2B5EF4-FFF2-40B4-BE49-F238E27FC236}">
                    <a16:creationId xmlns:a16="http://schemas.microsoft.com/office/drawing/2014/main" id="{608A56EE-B346-F3C5-20BF-599330B024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694787" y="1766977"/>
                <a:ext cx="398291" cy="382690"/>
              </a:xfrm>
              <a:prstGeom prst="rect">
                <a:avLst/>
              </a:prstGeom>
            </p:spPr>
          </p:pic>
          <p:pic>
            <p:nvPicPr>
              <p:cNvPr id="7260" name="图片 7259" descr="黑暗中的灯光&#10;&#10;中度可信度描述已自动生成">
                <a:extLst>
                  <a:ext uri="{FF2B5EF4-FFF2-40B4-BE49-F238E27FC236}">
                    <a16:creationId xmlns:a16="http://schemas.microsoft.com/office/drawing/2014/main" id="{C6C70DA1-0C15-761B-3D30-8A19550EA03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038148" y="1187656"/>
                <a:ext cx="268427" cy="257913"/>
              </a:xfrm>
              <a:prstGeom prst="rect">
                <a:avLst/>
              </a:prstGeom>
            </p:spPr>
          </p:pic>
          <p:pic>
            <p:nvPicPr>
              <p:cNvPr id="7261" name="图片 7260" descr="黑暗中的灯光&#10;&#10;中度可信度描述已自动生成">
                <a:extLst>
                  <a:ext uri="{FF2B5EF4-FFF2-40B4-BE49-F238E27FC236}">
                    <a16:creationId xmlns:a16="http://schemas.microsoft.com/office/drawing/2014/main" id="{1AAA4688-BF3A-23AC-2B4D-B6E43823A5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655039" y="613885"/>
                <a:ext cx="472428" cy="453923"/>
              </a:xfrm>
              <a:prstGeom prst="rect">
                <a:avLst/>
              </a:prstGeom>
            </p:spPr>
          </p:pic>
        </p:grpSp>
        <p:pic>
          <p:nvPicPr>
            <p:cNvPr id="7238" name="图片 7237" descr="黑暗中的灯光&#10;&#10;中度可信度描述已自动生成">
              <a:extLst>
                <a:ext uri="{FF2B5EF4-FFF2-40B4-BE49-F238E27FC236}">
                  <a16:creationId xmlns:a16="http://schemas.microsoft.com/office/drawing/2014/main" id="{B412B530-8B23-9A3D-2225-4391113013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2587" y="2361233"/>
              <a:ext cx="472428" cy="453923"/>
            </a:xfrm>
            <a:prstGeom prst="rect">
              <a:avLst/>
            </a:prstGeom>
          </p:spPr>
        </p:pic>
        <p:pic>
          <p:nvPicPr>
            <p:cNvPr id="7239" name="图片 7238" descr="黑暗中的灯光&#10;&#10;中度可信度描述已自动生成">
              <a:extLst>
                <a:ext uri="{FF2B5EF4-FFF2-40B4-BE49-F238E27FC236}">
                  <a16:creationId xmlns:a16="http://schemas.microsoft.com/office/drawing/2014/main" id="{F02FB25E-105B-D1E5-3125-E6B11558D50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56015" y="1166186"/>
              <a:ext cx="268427" cy="257913"/>
            </a:xfrm>
            <a:prstGeom prst="rect">
              <a:avLst/>
            </a:prstGeom>
          </p:spPr>
        </p:pic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9BB0576-6052-B8B2-0674-B8D1058D80AD}"/>
              </a:ext>
            </a:extLst>
          </p:cNvPr>
          <p:cNvSpPr txBox="1"/>
          <p:nvPr/>
        </p:nvSpPr>
        <p:spPr>
          <a:xfrm>
            <a:off x="2789686" y="615542"/>
            <a:ext cx="71096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周边卖爆！</a:t>
            </a:r>
            <a:r>
              <a:rPr lang="zh-CN" altLang="en-US" sz="3600" dirty="0">
                <a:gradFill flip="none" rotWithShape="1">
                  <a:gsLst>
                    <a:gs pos="1000">
                      <a:srgbClr val="69060B"/>
                    </a:gs>
                    <a:gs pos="52000">
                      <a:srgbClr val="D70B16"/>
                    </a:gs>
                    <a:gs pos="100000">
                      <a:srgbClr val="69060B"/>
                    </a:gs>
                  </a:gsLst>
                  <a:lin ang="13500000" scaled="1"/>
                  <a:tileRect/>
                </a:gra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商家：建议冷静几天！</a:t>
            </a:r>
            <a:endParaRPr lang="en-US" sz="3600" dirty="0">
              <a:gradFill flip="none" rotWithShape="1">
                <a:gsLst>
                  <a:gs pos="1000">
                    <a:srgbClr val="69060B"/>
                  </a:gs>
                  <a:gs pos="52000">
                    <a:srgbClr val="D70B16"/>
                  </a:gs>
                  <a:gs pos="100000">
                    <a:srgbClr val="69060B"/>
                  </a:gs>
                </a:gsLst>
                <a:lin ang="13500000" scaled="1"/>
                <a:tileRect/>
              </a:gradFill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2EE16B4-89C6-68F1-D697-971A93041AC1}"/>
              </a:ext>
            </a:extLst>
          </p:cNvPr>
          <p:cNvGrpSpPr/>
          <p:nvPr/>
        </p:nvGrpSpPr>
        <p:grpSpPr>
          <a:xfrm>
            <a:off x="1458419" y="683158"/>
            <a:ext cx="1184877" cy="276778"/>
            <a:chOff x="-113715" y="389953"/>
            <a:chExt cx="3064030" cy="885891"/>
          </a:xfrm>
        </p:grpSpPr>
        <p:sp>
          <p:nvSpPr>
            <p:cNvPr id="23" name="平行四边形 22">
              <a:extLst>
                <a:ext uri="{FF2B5EF4-FFF2-40B4-BE49-F238E27FC236}">
                  <a16:creationId xmlns:a16="http://schemas.microsoft.com/office/drawing/2014/main" id="{6115471E-0158-F9D0-EC1A-699C83A1C769}"/>
                </a:ext>
              </a:extLst>
            </p:cNvPr>
            <p:cNvSpPr/>
            <p:nvPr/>
          </p:nvSpPr>
          <p:spPr>
            <a:xfrm>
              <a:off x="552548" y="389953"/>
              <a:ext cx="2397767" cy="649558"/>
            </a:xfrm>
            <a:prstGeom prst="parallelogram">
              <a:avLst>
                <a:gd name="adj" fmla="val 79829"/>
              </a:avLst>
            </a:prstGeom>
            <a:gradFill flip="none" rotWithShape="1">
              <a:gsLst>
                <a:gs pos="5000">
                  <a:srgbClr val="D70B16"/>
                </a:gs>
                <a:gs pos="100000">
                  <a:srgbClr val="69060B"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8D4143DF-63CC-32BB-F5E0-42529A29F27D}"/>
                </a:ext>
              </a:extLst>
            </p:cNvPr>
            <p:cNvSpPr/>
            <p:nvPr/>
          </p:nvSpPr>
          <p:spPr>
            <a:xfrm>
              <a:off x="-113715" y="855394"/>
              <a:ext cx="1991795" cy="420450"/>
            </a:xfrm>
            <a:prstGeom prst="parallelogram">
              <a:avLst>
                <a:gd name="adj" fmla="val 79829"/>
              </a:avLst>
            </a:prstGeom>
            <a:gradFill flip="none" rotWithShape="1">
              <a:gsLst>
                <a:gs pos="5000">
                  <a:srgbClr val="D70B16"/>
                </a:gs>
                <a:gs pos="100000">
                  <a:srgbClr val="69060B"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7C666D7-C5DA-D43A-DD64-23BC8728F784}"/>
              </a:ext>
            </a:extLst>
          </p:cNvPr>
          <p:cNvGrpSpPr/>
          <p:nvPr/>
        </p:nvGrpSpPr>
        <p:grpSpPr>
          <a:xfrm>
            <a:off x="9549342" y="835121"/>
            <a:ext cx="1217250" cy="251221"/>
            <a:chOff x="-113715" y="389953"/>
            <a:chExt cx="3064030" cy="885891"/>
          </a:xfrm>
        </p:grpSpPr>
        <p:sp>
          <p:nvSpPr>
            <p:cNvPr id="26" name="平行四边形 25">
              <a:extLst>
                <a:ext uri="{FF2B5EF4-FFF2-40B4-BE49-F238E27FC236}">
                  <a16:creationId xmlns:a16="http://schemas.microsoft.com/office/drawing/2014/main" id="{0603C23A-1A3E-69A0-C8E0-0F9B8B4F6E40}"/>
                </a:ext>
              </a:extLst>
            </p:cNvPr>
            <p:cNvSpPr/>
            <p:nvPr/>
          </p:nvSpPr>
          <p:spPr>
            <a:xfrm>
              <a:off x="552548" y="389953"/>
              <a:ext cx="2397767" cy="649558"/>
            </a:xfrm>
            <a:prstGeom prst="parallelogram">
              <a:avLst>
                <a:gd name="adj" fmla="val 79829"/>
              </a:avLst>
            </a:prstGeom>
            <a:gradFill flip="none" rotWithShape="1">
              <a:gsLst>
                <a:gs pos="5000">
                  <a:srgbClr val="D70B16"/>
                </a:gs>
                <a:gs pos="100000">
                  <a:srgbClr val="69060B"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平行四边形 26">
              <a:extLst>
                <a:ext uri="{FF2B5EF4-FFF2-40B4-BE49-F238E27FC236}">
                  <a16:creationId xmlns:a16="http://schemas.microsoft.com/office/drawing/2014/main" id="{8E1DE0B3-9D0D-CB93-6D12-98455509038C}"/>
                </a:ext>
              </a:extLst>
            </p:cNvPr>
            <p:cNvSpPr/>
            <p:nvPr/>
          </p:nvSpPr>
          <p:spPr>
            <a:xfrm>
              <a:off x="-113715" y="855394"/>
              <a:ext cx="1991795" cy="420450"/>
            </a:xfrm>
            <a:prstGeom prst="parallelogram">
              <a:avLst>
                <a:gd name="adj" fmla="val 79829"/>
              </a:avLst>
            </a:prstGeom>
            <a:gradFill flip="none" rotWithShape="1">
              <a:gsLst>
                <a:gs pos="5000">
                  <a:srgbClr val="D70B16"/>
                </a:gs>
                <a:gs pos="100000">
                  <a:srgbClr val="69060B"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263" name="图片 7262" descr="屏幕上有个手机&#10;&#10;描述已自动生成">
            <a:extLst>
              <a:ext uri="{FF2B5EF4-FFF2-40B4-BE49-F238E27FC236}">
                <a16:creationId xmlns:a16="http://schemas.microsoft.com/office/drawing/2014/main" id="{F1E46E83-4305-5BA5-215F-D572237F01C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33183" y="1684303"/>
            <a:ext cx="2330464" cy="4438803"/>
          </a:xfrm>
          <a:prstGeom prst="rect">
            <a:avLst/>
          </a:prstGeom>
        </p:spPr>
      </p:pic>
      <p:grpSp>
        <p:nvGrpSpPr>
          <p:cNvPr id="7235" name="组合 7234">
            <a:extLst>
              <a:ext uri="{FF2B5EF4-FFF2-40B4-BE49-F238E27FC236}">
                <a16:creationId xmlns:a16="http://schemas.microsoft.com/office/drawing/2014/main" id="{1AA896C9-06A9-61CD-D565-FFFD63B9C4EC}"/>
              </a:ext>
            </a:extLst>
          </p:cNvPr>
          <p:cNvGrpSpPr/>
          <p:nvPr/>
        </p:nvGrpSpPr>
        <p:grpSpPr>
          <a:xfrm>
            <a:off x="5523648" y="2398613"/>
            <a:ext cx="6375234" cy="4275036"/>
            <a:chOff x="5139070" y="2203459"/>
            <a:chExt cx="6375234" cy="4275036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E44C9A1A-BA20-BF2E-EE39-BFB518D9EEC3}"/>
                </a:ext>
              </a:extLst>
            </p:cNvPr>
            <p:cNvGrpSpPr/>
            <p:nvPr/>
          </p:nvGrpSpPr>
          <p:grpSpPr>
            <a:xfrm>
              <a:off x="5139070" y="4875075"/>
              <a:ext cx="6375234" cy="1603420"/>
              <a:chOff x="6168471" y="5179906"/>
              <a:chExt cx="4400647" cy="1391158"/>
            </a:xfrm>
          </p:grpSpPr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08B678A2-350D-001C-6C24-EABE8911282B}"/>
                  </a:ext>
                </a:extLst>
              </p:cNvPr>
              <p:cNvSpPr/>
              <p:nvPr/>
            </p:nvSpPr>
            <p:spPr>
              <a:xfrm>
                <a:off x="6405725" y="5357673"/>
                <a:ext cx="3935250" cy="1045384"/>
              </a:xfrm>
              <a:prstGeom prst="ellipse">
                <a:avLst/>
              </a:prstGeom>
              <a:solidFill>
                <a:srgbClr val="D70B16">
                  <a:alpha val="5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C006E771-5E9D-CCFD-BB1A-056C93C61AB7}"/>
                  </a:ext>
                </a:extLst>
              </p:cNvPr>
              <p:cNvSpPr/>
              <p:nvPr/>
            </p:nvSpPr>
            <p:spPr>
              <a:xfrm>
                <a:off x="6168471" y="5179906"/>
                <a:ext cx="4400647" cy="1391158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>
                <a:softEdge rad="317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178" name="组合 7177">
              <a:extLst>
                <a:ext uri="{FF2B5EF4-FFF2-40B4-BE49-F238E27FC236}">
                  <a16:creationId xmlns:a16="http://schemas.microsoft.com/office/drawing/2014/main" id="{F813F904-5633-DB9D-FB59-976991C79AC1}"/>
                </a:ext>
              </a:extLst>
            </p:cNvPr>
            <p:cNvGrpSpPr/>
            <p:nvPr/>
          </p:nvGrpSpPr>
          <p:grpSpPr>
            <a:xfrm>
              <a:off x="6026679" y="4617480"/>
              <a:ext cx="4612801" cy="1304067"/>
              <a:chOff x="5990300" y="4707012"/>
              <a:chExt cx="4175199" cy="1322437"/>
            </a:xfrm>
          </p:grpSpPr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3F1A6B19-AECA-5DD2-1093-C189121582D2}"/>
                  </a:ext>
                </a:extLst>
              </p:cNvPr>
              <p:cNvSpPr/>
              <p:nvPr/>
            </p:nvSpPr>
            <p:spPr>
              <a:xfrm>
                <a:off x="5992409" y="5084662"/>
                <a:ext cx="4159408" cy="944787"/>
              </a:xfrm>
              <a:prstGeom prst="ellipse">
                <a:avLst/>
              </a:prstGeom>
              <a:gradFill flip="none" rotWithShape="1">
                <a:gsLst>
                  <a:gs pos="0">
                    <a:srgbClr val="69060B"/>
                  </a:gs>
                  <a:gs pos="100000">
                    <a:srgbClr val="D70B16"/>
                  </a:gs>
                </a:gsLst>
                <a:lin ang="5400000" scaled="1"/>
                <a:tileRect/>
              </a:gradFill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75" name="任意多边形: 形状 7174">
                <a:extLst>
                  <a:ext uri="{FF2B5EF4-FFF2-40B4-BE49-F238E27FC236}">
                    <a16:creationId xmlns:a16="http://schemas.microsoft.com/office/drawing/2014/main" id="{53B685FA-3425-E306-587F-03333149E353}"/>
                  </a:ext>
                </a:extLst>
              </p:cNvPr>
              <p:cNvSpPr/>
              <p:nvPr/>
            </p:nvSpPr>
            <p:spPr>
              <a:xfrm>
                <a:off x="5990300" y="5174385"/>
                <a:ext cx="4175199" cy="852609"/>
              </a:xfrm>
              <a:custGeom>
                <a:avLst/>
                <a:gdLst>
                  <a:gd name="connsiteX0" fmla="*/ 813829 w 4140084"/>
                  <a:gd name="connsiteY0" fmla="*/ 0 h 841596"/>
                  <a:gd name="connsiteX1" fmla="*/ 3305972 w 4140084"/>
                  <a:gd name="connsiteY1" fmla="*/ 0 h 841596"/>
                  <a:gd name="connsiteX2" fmla="*/ 3305978 w 4140084"/>
                  <a:gd name="connsiteY2" fmla="*/ 1 h 841596"/>
                  <a:gd name="connsiteX3" fmla="*/ 4140084 w 4140084"/>
                  <a:gd name="connsiteY3" fmla="*/ 1 h 841596"/>
                  <a:gd name="connsiteX4" fmla="*/ 4140084 w 4140084"/>
                  <a:gd name="connsiteY4" fmla="*/ 377651 h 841596"/>
                  <a:gd name="connsiteX5" fmla="*/ 4140084 w 4140084"/>
                  <a:gd name="connsiteY5" fmla="*/ 377652 h 841596"/>
                  <a:gd name="connsiteX6" fmla="*/ 4107601 w 4140084"/>
                  <a:gd name="connsiteY6" fmla="*/ 461273 h 841596"/>
                  <a:gd name="connsiteX7" fmla="*/ 2479513 w 4140084"/>
                  <a:gd name="connsiteY7" fmla="*/ 840448 h 841596"/>
                  <a:gd name="connsiteX8" fmla="*/ 2429376 w 4140084"/>
                  <a:gd name="connsiteY8" fmla="*/ 841596 h 841596"/>
                  <a:gd name="connsiteX9" fmla="*/ 1674783 w 4140084"/>
                  <a:gd name="connsiteY9" fmla="*/ 841596 h 841596"/>
                  <a:gd name="connsiteX10" fmla="*/ 1345308 w 4140084"/>
                  <a:gd name="connsiteY10" fmla="*/ 821380 h 841596"/>
                  <a:gd name="connsiteX11" fmla="*/ 22928 w 4140084"/>
                  <a:gd name="connsiteY11" fmla="*/ 472855 h 841596"/>
                  <a:gd name="connsiteX12" fmla="*/ 0 w 4140084"/>
                  <a:gd name="connsiteY12" fmla="*/ 438732 h 841596"/>
                  <a:gd name="connsiteX13" fmla="*/ 0 w 4140084"/>
                  <a:gd name="connsiteY13" fmla="*/ 1 h 841596"/>
                  <a:gd name="connsiteX14" fmla="*/ 813823 w 4140084"/>
                  <a:gd name="connsiteY14" fmla="*/ 1 h 841596"/>
                  <a:gd name="connsiteX15" fmla="*/ 813829 w 4140084"/>
                  <a:gd name="connsiteY15" fmla="*/ 0 h 841596"/>
                  <a:gd name="connsiteX0" fmla="*/ 835261 w 4161516"/>
                  <a:gd name="connsiteY0" fmla="*/ 0 h 841596"/>
                  <a:gd name="connsiteX1" fmla="*/ 3327404 w 4161516"/>
                  <a:gd name="connsiteY1" fmla="*/ 0 h 841596"/>
                  <a:gd name="connsiteX2" fmla="*/ 3327410 w 4161516"/>
                  <a:gd name="connsiteY2" fmla="*/ 1 h 841596"/>
                  <a:gd name="connsiteX3" fmla="*/ 4161516 w 4161516"/>
                  <a:gd name="connsiteY3" fmla="*/ 1 h 841596"/>
                  <a:gd name="connsiteX4" fmla="*/ 4161516 w 4161516"/>
                  <a:gd name="connsiteY4" fmla="*/ 377651 h 841596"/>
                  <a:gd name="connsiteX5" fmla="*/ 4161516 w 4161516"/>
                  <a:gd name="connsiteY5" fmla="*/ 377652 h 841596"/>
                  <a:gd name="connsiteX6" fmla="*/ 4129033 w 4161516"/>
                  <a:gd name="connsiteY6" fmla="*/ 461273 h 841596"/>
                  <a:gd name="connsiteX7" fmla="*/ 2500945 w 4161516"/>
                  <a:gd name="connsiteY7" fmla="*/ 840448 h 841596"/>
                  <a:gd name="connsiteX8" fmla="*/ 2450808 w 4161516"/>
                  <a:gd name="connsiteY8" fmla="*/ 841596 h 841596"/>
                  <a:gd name="connsiteX9" fmla="*/ 1696215 w 4161516"/>
                  <a:gd name="connsiteY9" fmla="*/ 841596 h 841596"/>
                  <a:gd name="connsiteX10" fmla="*/ 1366740 w 4161516"/>
                  <a:gd name="connsiteY10" fmla="*/ 821380 h 841596"/>
                  <a:gd name="connsiteX11" fmla="*/ 44360 w 4161516"/>
                  <a:gd name="connsiteY11" fmla="*/ 472855 h 841596"/>
                  <a:gd name="connsiteX12" fmla="*/ 21432 w 4161516"/>
                  <a:gd name="connsiteY12" fmla="*/ 438732 h 841596"/>
                  <a:gd name="connsiteX13" fmla="*/ 0 w 4161516"/>
                  <a:gd name="connsiteY13" fmla="*/ 7145 h 841596"/>
                  <a:gd name="connsiteX14" fmla="*/ 835255 w 4161516"/>
                  <a:gd name="connsiteY14" fmla="*/ 1 h 841596"/>
                  <a:gd name="connsiteX15" fmla="*/ 835261 w 4161516"/>
                  <a:gd name="connsiteY15" fmla="*/ 0 h 841596"/>
                  <a:gd name="connsiteX0" fmla="*/ 835261 w 4161516"/>
                  <a:gd name="connsiteY0" fmla="*/ 0 h 841596"/>
                  <a:gd name="connsiteX1" fmla="*/ 3327404 w 4161516"/>
                  <a:gd name="connsiteY1" fmla="*/ 0 h 841596"/>
                  <a:gd name="connsiteX2" fmla="*/ 3327410 w 4161516"/>
                  <a:gd name="connsiteY2" fmla="*/ 1 h 841596"/>
                  <a:gd name="connsiteX3" fmla="*/ 4161516 w 4161516"/>
                  <a:gd name="connsiteY3" fmla="*/ 1 h 841596"/>
                  <a:gd name="connsiteX4" fmla="*/ 4161516 w 4161516"/>
                  <a:gd name="connsiteY4" fmla="*/ 377651 h 841596"/>
                  <a:gd name="connsiteX5" fmla="*/ 4161516 w 4161516"/>
                  <a:gd name="connsiteY5" fmla="*/ 377652 h 841596"/>
                  <a:gd name="connsiteX6" fmla="*/ 4129033 w 4161516"/>
                  <a:gd name="connsiteY6" fmla="*/ 461273 h 841596"/>
                  <a:gd name="connsiteX7" fmla="*/ 2500945 w 4161516"/>
                  <a:gd name="connsiteY7" fmla="*/ 840448 h 841596"/>
                  <a:gd name="connsiteX8" fmla="*/ 2450808 w 4161516"/>
                  <a:gd name="connsiteY8" fmla="*/ 841596 h 841596"/>
                  <a:gd name="connsiteX9" fmla="*/ 1696215 w 4161516"/>
                  <a:gd name="connsiteY9" fmla="*/ 841596 h 841596"/>
                  <a:gd name="connsiteX10" fmla="*/ 1366740 w 4161516"/>
                  <a:gd name="connsiteY10" fmla="*/ 821380 h 841596"/>
                  <a:gd name="connsiteX11" fmla="*/ 44360 w 4161516"/>
                  <a:gd name="connsiteY11" fmla="*/ 472855 h 841596"/>
                  <a:gd name="connsiteX12" fmla="*/ 2382 w 4161516"/>
                  <a:gd name="connsiteY12" fmla="*/ 417301 h 841596"/>
                  <a:gd name="connsiteX13" fmla="*/ 0 w 4161516"/>
                  <a:gd name="connsiteY13" fmla="*/ 7145 h 841596"/>
                  <a:gd name="connsiteX14" fmla="*/ 835255 w 4161516"/>
                  <a:gd name="connsiteY14" fmla="*/ 1 h 841596"/>
                  <a:gd name="connsiteX15" fmla="*/ 835261 w 4161516"/>
                  <a:gd name="connsiteY15" fmla="*/ 0 h 841596"/>
                  <a:gd name="connsiteX0" fmla="*/ 835261 w 4161516"/>
                  <a:gd name="connsiteY0" fmla="*/ 0 h 841596"/>
                  <a:gd name="connsiteX1" fmla="*/ 3327404 w 4161516"/>
                  <a:gd name="connsiteY1" fmla="*/ 0 h 841596"/>
                  <a:gd name="connsiteX2" fmla="*/ 3327410 w 4161516"/>
                  <a:gd name="connsiteY2" fmla="*/ 1 h 841596"/>
                  <a:gd name="connsiteX3" fmla="*/ 4161516 w 4161516"/>
                  <a:gd name="connsiteY3" fmla="*/ 1 h 841596"/>
                  <a:gd name="connsiteX4" fmla="*/ 4161516 w 4161516"/>
                  <a:gd name="connsiteY4" fmla="*/ 377651 h 841596"/>
                  <a:gd name="connsiteX5" fmla="*/ 4161516 w 4161516"/>
                  <a:gd name="connsiteY5" fmla="*/ 377652 h 841596"/>
                  <a:gd name="connsiteX6" fmla="*/ 4140939 w 4161516"/>
                  <a:gd name="connsiteY6" fmla="*/ 439842 h 841596"/>
                  <a:gd name="connsiteX7" fmla="*/ 2500945 w 4161516"/>
                  <a:gd name="connsiteY7" fmla="*/ 840448 h 841596"/>
                  <a:gd name="connsiteX8" fmla="*/ 2450808 w 4161516"/>
                  <a:gd name="connsiteY8" fmla="*/ 841596 h 841596"/>
                  <a:gd name="connsiteX9" fmla="*/ 1696215 w 4161516"/>
                  <a:gd name="connsiteY9" fmla="*/ 841596 h 841596"/>
                  <a:gd name="connsiteX10" fmla="*/ 1366740 w 4161516"/>
                  <a:gd name="connsiteY10" fmla="*/ 821380 h 841596"/>
                  <a:gd name="connsiteX11" fmla="*/ 44360 w 4161516"/>
                  <a:gd name="connsiteY11" fmla="*/ 472855 h 841596"/>
                  <a:gd name="connsiteX12" fmla="*/ 2382 w 4161516"/>
                  <a:gd name="connsiteY12" fmla="*/ 417301 h 841596"/>
                  <a:gd name="connsiteX13" fmla="*/ 0 w 4161516"/>
                  <a:gd name="connsiteY13" fmla="*/ 7145 h 841596"/>
                  <a:gd name="connsiteX14" fmla="*/ 835255 w 4161516"/>
                  <a:gd name="connsiteY14" fmla="*/ 1 h 841596"/>
                  <a:gd name="connsiteX15" fmla="*/ 835261 w 4161516"/>
                  <a:gd name="connsiteY15" fmla="*/ 0 h 841596"/>
                  <a:gd name="connsiteX0" fmla="*/ 835261 w 4168659"/>
                  <a:gd name="connsiteY0" fmla="*/ 0 h 841596"/>
                  <a:gd name="connsiteX1" fmla="*/ 3327404 w 4168659"/>
                  <a:gd name="connsiteY1" fmla="*/ 0 h 841596"/>
                  <a:gd name="connsiteX2" fmla="*/ 3327410 w 4168659"/>
                  <a:gd name="connsiteY2" fmla="*/ 1 h 841596"/>
                  <a:gd name="connsiteX3" fmla="*/ 4161516 w 4168659"/>
                  <a:gd name="connsiteY3" fmla="*/ 1 h 841596"/>
                  <a:gd name="connsiteX4" fmla="*/ 4161516 w 4168659"/>
                  <a:gd name="connsiteY4" fmla="*/ 377651 h 841596"/>
                  <a:gd name="connsiteX5" fmla="*/ 4168659 w 4168659"/>
                  <a:gd name="connsiteY5" fmla="*/ 384796 h 841596"/>
                  <a:gd name="connsiteX6" fmla="*/ 4140939 w 4168659"/>
                  <a:gd name="connsiteY6" fmla="*/ 439842 h 841596"/>
                  <a:gd name="connsiteX7" fmla="*/ 2500945 w 4168659"/>
                  <a:gd name="connsiteY7" fmla="*/ 840448 h 841596"/>
                  <a:gd name="connsiteX8" fmla="*/ 2450808 w 4168659"/>
                  <a:gd name="connsiteY8" fmla="*/ 841596 h 841596"/>
                  <a:gd name="connsiteX9" fmla="*/ 1696215 w 4168659"/>
                  <a:gd name="connsiteY9" fmla="*/ 841596 h 841596"/>
                  <a:gd name="connsiteX10" fmla="*/ 1366740 w 4168659"/>
                  <a:gd name="connsiteY10" fmla="*/ 821380 h 841596"/>
                  <a:gd name="connsiteX11" fmla="*/ 44360 w 4168659"/>
                  <a:gd name="connsiteY11" fmla="*/ 472855 h 841596"/>
                  <a:gd name="connsiteX12" fmla="*/ 2382 w 4168659"/>
                  <a:gd name="connsiteY12" fmla="*/ 417301 h 841596"/>
                  <a:gd name="connsiteX13" fmla="*/ 0 w 4168659"/>
                  <a:gd name="connsiteY13" fmla="*/ 7145 h 841596"/>
                  <a:gd name="connsiteX14" fmla="*/ 835255 w 4168659"/>
                  <a:gd name="connsiteY14" fmla="*/ 1 h 841596"/>
                  <a:gd name="connsiteX15" fmla="*/ 835261 w 4168659"/>
                  <a:gd name="connsiteY15" fmla="*/ 0 h 841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168659" h="841596">
                    <a:moveTo>
                      <a:pt x="835261" y="0"/>
                    </a:moveTo>
                    <a:lnTo>
                      <a:pt x="3327404" y="0"/>
                    </a:lnTo>
                    <a:cubicBezTo>
                      <a:pt x="3327406" y="0"/>
                      <a:pt x="3327408" y="1"/>
                      <a:pt x="3327410" y="1"/>
                    </a:cubicBezTo>
                    <a:lnTo>
                      <a:pt x="4161516" y="1"/>
                    </a:lnTo>
                    <a:lnTo>
                      <a:pt x="4161516" y="377651"/>
                    </a:lnTo>
                    <a:lnTo>
                      <a:pt x="4168659" y="384796"/>
                    </a:lnTo>
                    <a:lnTo>
                      <a:pt x="4140939" y="439842"/>
                    </a:lnTo>
                    <a:cubicBezTo>
                      <a:pt x="3991532" y="629832"/>
                      <a:pt x="3330170" y="801905"/>
                      <a:pt x="2500945" y="840448"/>
                    </a:cubicBezTo>
                    <a:lnTo>
                      <a:pt x="2450808" y="841596"/>
                    </a:lnTo>
                    <a:lnTo>
                      <a:pt x="1696215" y="841596"/>
                    </a:lnTo>
                    <a:lnTo>
                      <a:pt x="1366740" y="821380"/>
                    </a:lnTo>
                    <a:cubicBezTo>
                      <a:pt x="697828" y="765748"/>
                      <a:pt x="189804" y="634302"/>
                      <a:pt x="44360" y="472855"/>
                    </a:cubicBezTo>
                    <a:lnTo>
                      <a:pt x="2382" y="417301"/>
                    </a:lnTo>
                    <a:lnTo>
                      <a:pt x="0" y="7145"/>
                    </a:lnTo>
                    <a:lnTo>
                      <a:pt x="835255" y="1"/>
                    </a:lnTo>
                    <a:cubicBezTo>
                      <a:pt x="835257" y="1"/>
                      <a:pt x="835259" y="0"/>
                      <a:pt x="835261" y="0"/>
                    </a:cubicBezTo>
                    <a:close/>
                  </a:path>
                </a:pathLst>
              </a:custGeom>
              <a:gradFill flip="none" rotWithShape="1">
                <a:gsLst>
                  <a:gs pos="96000">
                    <a:srgbClr val="69060B"/>
                  </a:gs>
                  <a:gs pos="0">
                    <a:srgbClr val="69060B"/>
                  </a:gs>
                  <a:gs pos="46000">
                    <a:srgbClr val="BA0A12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2D468D81-B18F-93BB-AF60-B6542488E889}"/>
                  </a:ext>
                </a:extLst>
              </p:cNvPr>
              <p:cNvSpPr/>
              <p:nvPr/>
            </p:nvSpPr>
            <p:spPr>
              <a:xfrm>
                <a:off x="5992409" y="4707012"/>
                <a:ext cx="4159408" cy="944787"/>
              </a:xfrm>
              <a:prstGeom prst="ellipse">
                <a:avLst/>
              </a:prstGeom>
              <a:gradFill flip="none" rotWithShape="1">
                <a:gsLst>
                  <a:gs pos="0">
                    <a:srgbClr val="69060B"/>
                  </a:gs>
                  <a:gs pos="100000">
                    <a:srgbClr val="D70B16"/>
                  </a:gs>
                </a:gsLst>
                <a:lin ang="5400000" scaled="1"/>
                <a:tileRect/>
              </a:gradFill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7181" name="图片 7180">
              <a:extLst>
                <a:ext uri="{FF2B5EF4-FFF2-40B4-BE49-F238E27FC236}">
                  <a16:creationId xmlns:a16="http://schemas.microsoft.com/office/drawing/2014/main" id="{AFCF4ACA-8B06-83C7-D871-5997DAFAAE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47701"/>
            <a:stretch/>
          </p:blipFill>
          <p:spPr>
            <a:xfrm>
              <a:off x="5936709" y="3650681"/>
              <a:ext cx="2526960" cy="1533934"/>
            </a:xfrm>
            <a:prstGeom prst="rect">
              <a:avLst/>
            </a:prstGeom>
            <a:effectLst/>
          </p:spPr>
        </p:pic>
        <p:pic>
          <p:nvPicPr>
            <p:cNvPr id="7179" name="图片 7178">
              <a:extLst>
                <a:ext uri="{FF2B5EF4-FFF2-40B4-BE49-F238E27FC236}">
                  <a16:creationId xmlns:a16="http://schemas.microsoft.com/office/drawing/2014/main" id="{EF3E0CC6-F966-BC01-B83C-5C9836E420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169615">
              <a:off x="9212734" y="3759131"/>
              <a:ext cx="1436923" cy="1548065"/>
            </a:xfrm>
            <a:prstGeom prst="rect">
              <a:avLst/>
            </a:prstGeom>
            <a:effectLst/>
          </p:spPr>
        </p:pic>
        <p:pic>
          <p:nvPicPr>
            <p:cNvPr id="7180" name="图片 7179">
              <a:extLst>
                <a:ext uri="{FF2B5EF4-FFF2-40B4-BE49-F238E27FC236}">
                  <a16:creationId xmlns:a16="http://schemas.microsoft.com/office/drawing/2014/main" id="{102E7EDB-0A04-98FD-5401-A2FA549795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rightnessContrast bright="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24806" t="7701" r="15194" b="9081"/>
            <a:stretch/>
          </p:blipFill>
          <p:spPr>
            <a:xfrm>
              <a:off x="8167595" y="2203459"/>
              <a:ext cx="1548691" cy="3221989"/>
            </a:xfrm>
            <a:prstGeom prst="rect">
              <a:avLst/>
            </a:prstGeom>
            <a:effectLst/>
          </p:spPr>
        </p:pic>
        <p:sp>
          <p:nvSpPr>
            <p:cNvPr id="7182" name="椭圆 7181">
              <a:extLst>
                <a:ext uri="{FF2B5EF4-FFF2-40B4-BE49-F238E27FC236}">
                  <a16:creationId xmlns:a16="http://schemas.microsoft.com/office/drawing/2014/main" id="{4BA35DFD-363A-9186-D83C-A7F519DB8617}"/>
                </a:ext>
              </a:extLst>
            </p:cNvPr>
            <p:cNvSpPr/>
            <p:nvPr/>
          </p:nvSpPr>
          <p:spPr>
            <a:xfrm>
              <a:off x="10702325" y="5554917"/>
              <a:ext cx="267385" cy="816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83" name="椭圆 7182">
              <a:extLst>
                <a:ext uri="{FF2B5EF4-FFF2-40B4-BE49-F238E27FC236}">
                  <a16:creationId xmlns:a16="http://schemas.microsoft.com/office/drawing/2014/main" id="{ACDC72A6-1C8A-9819-6FA9-46A531B10AD2}"/>
                </a:ext>
              </a:extLst>
            </p:cNvPr>
            <p:cNvSpPr/>
            <p:nvPr/>
          </p:nvSpPr>
          <p:spPr>
            <a:xfrm>
              <a:off x="10163867" y="5877974"/>
              <a:ext cx="267385" cy="816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84" name="椭圆 7183">
              <a:extLst>
                <a:ext uri="{FF2B5EF4-FFF2-40B4-BE49-F238E27FC236}">
                  <a16:creationId xmlns:a16="http://schemas.microsoft.com/office/drawing/2014/main" id="{FFAFA371-0A60-830B-9AA9-D59AB5115851}"/>
                </a:ext>
              </a:extLst>
            </p:cNvPr>
            <p:cNvSpPr/>
            <p:nvPr/>
          </p:nvSpPr>
          <p:spPr>
            <a:xfrm>
              <a:off x="9225476" y="6056126"/>
              <a:ext cx="267385" cy="816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85" name="椭圆 7184">
              <a:extLst>
                <a:ext uri="{FF2B5EF4-FFF2-40B4-BE49-F238E27FC236}">
                  <a16:creationId xmlns:a16="http://schemas.microsoft.com/office/drawing/2014/main" id="{7A45E093-1376-68F1-68AF-B97DD16A2F3A}"/>
                </a:ext>
              </a:extLst>
            </p:cNvPr>
            <p:cNvSpPr/>
            <p:nvPr/>
          </p:nvSpPr>
          <p:spPr>
            <a:xfrm>
              <a:off x="8117443" y="6072063"/>
              <a:ext cx="267385" cy="816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86" name="椭圆 7185">
              <a:extLst>
                <a:ext uri="{FF2B5EF4-FFF2-40B4-BE49-F238E27FC236}">
                  <a16:creationId xmlns:a16="http://schemas.microsoft.com/office/drawing/2014/main" id="{63D258E6-956F-C8EE-6083-8D1E8D759989}"/>
                </a:ext>
              </a:extLst>
            </p:cNvPr>
            <p:cNvSpPr/>
            <p:nvPr/>
          </p:nvSpPr>
          <p:spPr>
            <a:xfrm>
              <a:off x="6945084" y="6009150"/>
              <a:ext cx="267385" cy="816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87" name="椭圆 7186">
              <a:extLst>
                <a:ext uri="{FF2B5EF4-FFF2-40B4-BE49-F238E27FC236}">
                  <a16:creationId xmlns:a16="http://schemas.microsoft.com/office/drawing/2014/main" id="{F3A640C6-CF76-F9F2-0BAE-3651D83A1B1D}"/>
                </a:ext>
              </a:extLst>
            </p:cNvPr>
            <p:cNvSpPr/>
            <p:nvPr/>
          </p:nvSpPr>
          <p:spPr>
            <a:xfrm>
              <a:off x="5890207" y="5765913"/>
              <a:ext cx="267385" cy="816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88" name="梯形 7187">
              <a:extLst>
                <a:ext uri="{FF2B5EF4-FFF2-40B4-BE49-F238E27FC236}">
                  <a16:creationId xmlns:a16="http://schemas.microsoft.com/office/drawing/2014/main" id="{36714B0D-71B3-7EA1-1C58-48B87DE6CDD2}"/>
                </a:ext>
              </a:extLst>
            </p:cNvPr>
            <p:cNvSpPr/>
            <p:nvPr/>
          </p:nvSpPr>
          <p:spPr>
            <a:xfrm flipV="1">
              <a:off x="10550953" y="4930485"/>
              <a:ext cx="564829" cy="685948"/>
            </a:xfrm>
            <a:prstGeom prst="trapezoid">
              <a:avLst>
                <a:gd name="adj" fmla="val 30621"/>
              </a:avLst>
            </a:prstGeom>
            <a:gradFill flip="none" rotWithShape="1">
              <a:gsLst>
                <a:gs pos="0">
                  <a:schemeClr val="bg1">
                    <a:alpha val="61000"/>
                  </a:schemeClr>
                </a:gs>
                <a:gs pos="78000">
                  <a:schemeClr val="accent1">
                    <a:alpha val="0"/>
                    <a:lumMod val="0"/>
                    <a:lumOff val="10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95" name="梯形 7194">
              <a:extLst>
                <a:ext uri="{FF2B5EF4-FFF2-40B4-BE49-F238E27FC236}">
                  <a16:creationId xmlns:a16="http://schemas.microsoft.com/office/drawing/2014/main" id="{E6FBF955-6DE6-4816-2051-F9F553AF2F3B}"/>
                </a:ext>
              </a:extLst>
            </p:cNvPr>
            <p:cNvSpPr/>
            <p:nvPr/>
          </p:nvSpPr>
          <p:spPr>
            <a:xfrm flipV="1">
              <a:off x="10008677" y="5249971"/>
              <a:ext cx="564829" cy="685948"/>
            </a:xfrm>
            <a:prstGeom prst="trapezoid">
              <a:avLst>
                <a:gd name="adj" fmla="val 30621"/>
              </a:avLst>
            </a:prstGeom>
            <a:gradFill flip="none" rotWithShape="1">
              <a:gsLst>
                <a:gs pos="0">
                  <a:schemeClr val="bg1">
                    <a:alpha val="61000"/>
                  </a:schemeClr>
                </a:gs>
                <a:gs pos="78000">
                  <a:schemeClr val="accent1">
                    <a:alpha val="0"/>
                    <a:lumMod val="0"/>
                    <a:lumOff val="10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97" name="梯形 7196">
              <a:extLst>
                <a:ext uri="{FF2B5EF4-FFF2-40B4-BE49-F238E27FC236}">
                  <a16:creationId xmlns:a16="http://schemas.microsoft.com/office/drawing/2014/main" id="{8C08BCB9-37C1-5A68-407E-C69B7667681E}"/>
                </a:ext>
              </a:extLst>
            </p:cNvPr>
            <p:cNvSpPr/>
            <p:nvPr/>
          </p:nvSpPr>
          <p:spPr>
            <a:xfrm flipV="1">
              <a:off x="9079851" y="5418169"/>
              <a:ext cx="564829" cy="685948"/>
            </a:xfrm>
            <a:prstGeom prst="trapezoid">
              <a:avLst>
                <a:gd name="adj" fmla="val 30621"/>
              </a:avLst>
            </a:prstGeom>
            <a:gradFill flip="none" rotWithShape="1">
              <a:gsLst>
                <a:gs pos="0">
                  <a:schemeClr val="bg1">
                    <a:alpha val="61000"/>
                  </a:schemeClr>
                </a:gs>
                <a:gs pos="78000">
                  <a:schemeClr val="accent1">
                    <a:alpha val="0"/>
                    <a:lumMod val="0"/>
                    <a:lumOff val="10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98" name="梯形 7197">
              <a:extLst>
                <a:ext uri="{FF2B5EF4-FFF2-40B4-BE49-F238E27FC236}">
                  <a16:creationId xmlns:a16="http://schemas.microsoft.com/office/drawing/2014/main" id="{A92EE426-FF06-0337-8B43-3337EE650040}"/>
                </a:ext>
              </a:extLst>
            </p:cNvPr>
            <p:cNvSpPr/>
            <p:nvPr/>
          </p:nvSpPr>
          <p:spPr>
            <a:xfrm flipV="1">
              <a:off x="7971438" y="5446606"/>
              <a:ext cx="564829" cy="685948"/>
            </a:xfrm>
            <a:prstGeom prst="trapezoid">
              <a:avLst>
                <a:gd name="adj" fmla="val 30621"/>
              </a:avLst>
            </a:prstGeom>
            <a:gradFill flip="none" rotWithShape="1">
              <a:gsLst>
                <a:gs pos="0">
                  <a:schemeClr val="bg1">
                    <a:alpha val="61000"/>
                  </a:schemeClr>
                </a:gs>
                <a:gs pos="78000">
                  <a:schemeClr val="accent1">
                    <a:alpha val="0"/>
                    <a:lumMod val="0"/>
                    <a:lumOff val="10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99" name="梯形 7198">
              <a:extLst>
                <a:ext uri="{FF2B5EF4-FFF2-40B4-BE49-F238E27FC236}">
                  <a16:creationId xmlns:a16="http://schemas.microsoft.com/office/drawing/2014/main" id="{309B3C15-7C67-8940-D64D-CE8F6A1A51B3}"/>
                </a:ext>
              </a:extLst>
            </p:cNvPr>
            <p:cNvSpPr/>
            <p:nvPr/>
          </p:nvSpPr>
          <p:spPr>
            <a:xfrm flipV="1">
              <a:off x="6807963" y="5364591"/>
              <a:ext cx="564829" cy="685948"/>
            </a:xfrm>
            <a:prstGeom prst="trapezoid">
              <a:avLst>
                <a:gd name="adj" fmla="val 30621"/>
              </a:avLst>
            </a:prstGeom>
            <a:gradFill flip="none" rotWithShape="1">
              <a:gsLst>
                <a:gs pos="0">
                  <a:schemeClr val="bg1">
                    <a:alpha val="61000"/>
                  </a:schemeClr>
                </a:gs>
                <a:gs pos="78000">
                  <a:schemeClr val="accent1">
                    <a:alpha val="0"/>
                    <a:lumMod val="0"/>
                    <a:lumOff val="10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00" name="梯形 7199">
              <a:extLst>
                <a:ext uri="{FF2B5EF4-FFF2-40B4-BE49-F238E27FC236}">
                  <a16:creationId xmlns:a16="http://schemas.microsoft.com/office/drawing/2014/main" id="{0003DB35-6455-EBFE-B72C-1C0B701AF06A}"/>
                </a:ext>
              </a:extLst>
            </p:cNvPr>
            <p:cNvSpPr/>
            <p:nvPr/>
          </p:nvSpPr>
          <p:spPr>
            <a:xfrm flipV="1">
              <a:off x="5740245" y="5135451"/>
              <a:ext cx="564829" cy="685948"/>
            </a:xfrm>
            <a:prstGeom prst="trapezoid">
              <a:avLst>
                <a:gd name="adj" fmla="val 30621"/>
              </a:avLst>
            </a:prstGeom>
            <a:gradFill flip="none" rotWithShape="1">
              <a:gsLst>
                <a:gs pos="0">
                  <a:schemeClr val="bg1">
                    <a:alpha val="61000"/>
                  </a:schemeClr>
                </a:gs>
                <a:gs pos="78000">
                  <a:schemeClr val="accent1">
                    <a:alpha val="0"/>
                    <a:lumMod val="0"/>
                    <a:lumOff val="10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27" name="文本框 7226">
              <a:extLst>
                <a:ext uri="{FF2B5EF4-FFF2-40B4-BE49-F238E27FC236}">
                  <a16:creationId xmlns:a16="http://schemas.microsoft.com/office/drawing/2014/main" id="{A19AE681-A7F4-3500-4ED5-D297551CA76F}"/>
                </a:ext>
              </a:extLst>
            </p:cNvPr>
            <p:cNvSpPr txBox="1"/>
            <p:nvPr/>
          </p:nvSpPr>
          <p:spPr>
            <a:xfrm>
              <a:off x="5998097" y="3992994"/>
              <a:ext cx="346249" cy="924213"/>
            </a:xfrm>
            <a:prstGeom prst="rect">
              <a:avLst/>
            </a:prstGeom>
            <a:gradFill flip="none" rotWithShape="1">
              <a:gsLst>
                <a:gs pos="0">
                  <a:srgbClr val="69060B"/>
                </a:gs>
                <a:gs pos="100000">
                  <a:srgbClr val="C40A15"/>
                </a:gs>
              </a:gsLst>
              <a:lin ang="16200000" scaled="1"/>
              <a:tileRect/>
            </a:gra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机器狗：笨笨</a:t>
              </a:r>
              <a:endParaRPr lang="en-US" sz="105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7228" name="文本框 7227">
              <a:extLst>
                <a:ext uri="{FF2B5EF4-FFF2-40B4-BE49-F238E27FC236}">
                  <a16:creationId xmlns:a16="http://schemas.microsoft.com/office/drawing/2014/main" id="{01DB40FD-E4E9-E511-CD11-B07DC4B908E4}"/>
                </a:ext>
              </a:extLst>
            </p:cNvPr>
            <p:cNvSpPr txBox="1"/>
            <p:nvPr/>
          </p:nvSpPr>
          <p:spPr>
            <a:xfrm>
              <a:off x="10243323" y="4101367"/>
              <a:ext cx="346249" cy="924213"/>
            </a:xfrm>
            <a:prstGeom prst="rect">
              <a:avLst/>
            </a:prstGeom>
            <a:gradFill flip="none" rotWithShape="1">
              <a:gsLst>
                <a:gs pos="0">
                  <a:srgbClr val="69060B"/>
                </a:gs>
                <a:gs pos="100000">
                  <a:srgbClr val="C40A15"/>
                </a:gs>
              </a:gsLst>
              <a:lin ang="16200000" scaled="1"/>
              <a:tileRect/>
            </a:gra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数字生命卡</a:t>
              </a:r>
              <a:endParaRPr lang="en-US" sz="105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7229" name="文本框 7228">
              <a:extLst>
                <a:ext uri="{FF2B5EF4-FFF2-40B4-BE49-F238E27FC236}">
                  <a16:creationId xmlns:a16="http://schemas.microsoft.com/office/drawing/2014/main" id="{FE03029C-82FE-B7D9-18C8-CB3CC4420F83}"/>
                </a:ext>
              </a:extLst>
            </p:cNvPr>
            <p:cNvSpPr txBox="1"/>
            <p:nvPr/>
          </p:nvSpPr>
          <p:spPr>
            <a:xfrm>
              <a:off x="7931921" y="2839227"/>
              <a:ext cx="346249" cy="1269965"/>
            </a:xfrm>
            <a:prstGeom prst="rect">
              <a:avLst/>
            </a:prstGeom>
            <a:gradFill flip="none" rotWithShape="1">
              <a:gsLst>
                <a:gs pos="0">
                  <a:srgbClr val="69060B"/>
                </a:gs>
                <a:gs pos="100000">
                  <a:srgbClr val="C40A15"/>
                </a:gs>
              </a:gsLst>
              <a:lin ang="16200000" scaled="1"/>
              <a:tileRect/>
            </a:gra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人工智能：</a:t>
              </a:r>
              <a:r>
                <a:rPr lang="en-US" altLang="zh-CN" sz="105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MOSS</a:t>
              </a:r>
              <a:endParaRPr lang="en-US" sz="105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7270" name="组合 7269">
            <a:extLst>
              <a:ext uri="{FF2B5EF4-FFF2-40B4-BE49-F238E27FC236}">
                <a16:creationId xmlns:a16="http://schemas.microsoft.com/office/drawing/2014/main" id="{EAB433C2-5DFA-0B83-8D0E-6CB327FEE7AD}"/>
              </a:ext>
            </a:extLst>
          </p:cNvPr>
          <p:cNvGrpSpPr/>
          <p:nvPr/>
        </p:nvGrpSpPr>
        <p:grpSpPr>
          <a:xfrm>
            <a:off x="188139" y="2642490"/>
            <a:ext cx="5505267" cy="1727517"/>
            <a:chOff x="133841" y="2630498"/>
            <a:chExt cx="5505267" cy="1727517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6B205D5D-9276-8606-6181-9C19AED673AF}"/>
                </a:ext>
              </a:extLst>
            </p:cNvPr>
            <p:cNvGrpSpPr/>
            <p:nvPr/>
          </p:nvGrpSpPr>
          <p:grpSpPr>
            <a:xfrm>
              <a:off x="603527" y="2630498"/>
              <a:ext cx="5035581" cy="1229395"/>
              <a:chOff x="1228676" y="3015174"/>
              <a:chExt cx="4315746" cy="1308265"/>
            </a:xfrm>
          </p:grpSpPr>
          <p:sp>
            <p:nvSpPr>
              <p:cNvPr id="31" name="矩形: 剪去对角 30">
                <a:extLst>
                  <a:ext uri="{FF2B5EF4-FFF2-40B4-BE49-F238E27FC236}">
                    <a16:creationId xmlns:a16="http://schemas.microsoft.com/office/drawing/2014/main" id="{93B1F752-27FA-08AB-F33F-A1BCE0AF3BC4}"/>
                  </a:ext>
                </a:extLst>
              </p:cNvPr>
              <p:cNvSpPr/>
              <p:nvPr/>
            </p:nvSpPr>
            <p:spPr>
              <a:xfrm>
                <a:off x="1228676" y="3015174"/>
                <a:ext cx="4315746" cy="1308265"/>
              </a:xfrm>
              <a:prstGeom prst="snip2DiagRect">
                <a:avLst>
                  <a:gd name="adj1" fmla="val 0"/>
                  <a:gd name="adj2" fmla="val 14448"/>
                </a:avLst>
              </a:prstGeom>
              <a:gradFill flip="none" rotWithShape="1">
                <a:gsLst>
                  <a:gs pos="95000">
                    <a:srgbClr val="69060B">
                      <a:alpha val="0"/>
                    </a:srgbClr>
                  </a:gs>
                  <a:gs pos="0">
                    <a:srgbClr val="D70B16"/>
                  </a:gs>
                </a:gsLst>
                <a:lin ang="2700000" scaled="1"/>
                <a:tileRect/>
              </a:gradFill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0000">
                      <a:schemeClr val="accent1">
                        <a:lumMod val="45000"/>
                        <a:lumOff val="55000"/>
                        <a:alpha val="0"/>
                      </a:schemeClr>
                    </a:gs>
                  </a:gsLst>
                  <a:lin ang="135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010B00B1-E719-C8CA-D6CB-5C15443DBA59}"/>
                  </a:ext>
                </a:extLst>
              </p:cNvPr>
              <p:cNvSpPr txBox="1"/>
              <p:nvPr/>
            </p:nvSpPr>
            <p:spPr>
              <a:xfrm>
                <a:off x="1267181" y="3131656"/>
                <a:ext cx="4117619" cy="10282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40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虽然</a:t>
                </a:r>
                <a:r>
                  <a:rPr lang="en-US" altLang="zh-CN" sz="140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《</a:t>
                </a:r>
                <a:r>
                  <a:rPr lang="zh-CN" altLang="en-US" sz="140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流浪地球</a:t>
                </a:r>
                <a:r>
                  <a:rPr lang="en-US" altLang="zh-CN" sz="140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2》</a:t>
                </a:r>
                <a:r>
                  <a:rPr lang="zh-CN" altLang="en-US" sz="140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在票房上没能拿到亮眼成绩，但这部影片带动的消费不止于门票，“真爱粉”们对消费众筹衍生品的热情超出了预期。</a:t>
                </a:r>
                <a:endParaRPr lang="en-US" altLang="zh-CN" sz="140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</p:grpSp>
        <p:pic>
          <p:nvPicPr>
            <p:cNvPr id="7267" name="图片 7266" descr="图片包含 游戏机, 灯光&#10;&#10;描述已自动生成">
              <a:extLst>
                <a:ext uri="{FF2B5EF4-FFF2-40B4-BE49-F238E27FC236}">
                  <a16:creationId xmlns:a16="http://schemas.microsoft.com/office/drawing/2014/main" id="{C3FDD2B0-FBF5-EE39-3621-11D0A9CA70C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3841" y="3391712"/>
              <a:ext cx="5103298" cy="966303"/>
            </a:xfrm>
            <a:prstGeom prst="rect">
              <a:avLst/>
            </a:prstGeom>
          </p:spPr>
        </p:pic>
      </p:grpSp>
      <p:grpSp>
        <p:nvGrpSpPr>
          <p:cNvPr id="7269" name="组合 7268">
            <a:extLst>
              <a:ext uri="{FF2B5EF4-FFF2-40B4-BE49-F238E27FC236}">
                <a16:creationId xmlns:a16="http://schemas.microsoft.com/office/drawing/2014/main" id="{D8A44A24-3B2B-1F86-CFE7-DA44C826209F}"/>
              </a:ext>
            </a:extLst>
          </p:cNvPr>
          <p:cNvGrpSpPr/>
          <p:nvPr/>
        </p:nvGrpSpPr>
        <p:grpSpPr>
          <a:xfrm>
            <a:off x="609606" y="4645943"/>
            <a:ext cx="5539384" cy="2169692"/>
            <a:chOff x="609606" y="4645943"/>
            <a:chExt cx="5539384" cy="2169692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B9F4CFFB-8B87-9C2F-3141-5CE58939F8E2}"/>
                </a:ext>
              </a:extLst>
            </p:cNvPr>
            <p:cNvGrpSpPr/>
            <p:nvPr/>
          </p:nvGrpSpPr>
          <p:grpSpPr>
            <a:xfrm>
              <a:off x="609606" y="4645943"/>
              <a:ext cx="5037408" cy="1600266"/>
              <a:chOff x="1228676" y="4475488"/>
              <a:chExt cx="4217594" cy="1702929"/>
            </a:xfrm>
          </p:grpSpPr>
          <p:sp>
            <p:nvSpPr>
              <p:cNvPr id="36" name="矩形: 剪去对角 35">
                <a:extLst>
                  <a:ext uri="{FF2B5EF4-FFF2-40B4-BE49-F238E27FC236}">
                    <a16:creationId xmlns:a16="http://schemas.microsoft.com/office/drawing/2014/main" id="{6BE717CF-D587-4A4A-52C5-3B3E6333D6A5}"/>
                  </a:ext>
                </a:extLst>
              </p:cNvPr>
              <p:cNvSpPr/>
              <p:nvPr/>
            </p:nvSpPr>
            <p:spPr>
              <a:xfrm>
                <a:off x="1228676" y="4475488"/>
                <a:ext cx="4217594" cy="1702929"/>
              </a:xfrm>
              <a:prstGeom prst="snip2DiagRect">
                <a:avLst>
                  <a:gd name="adj1" fmla="val 0"/>
                  <a:gd name="adj2" fmla="val 14448"/>
                </a:avLst>
              </a:prstGeom>
              <a:gradFill flip="none" rotWithShape="1">
                <a:gsLst>
                  <a:gs pos="95000">
                    <a:srgbClr val="69060B">
                      <a:alpha val="0"/>
                    </a:srgbClr>
                  </a:gs>
                  <a:gs pos="0">
                    <a:srgbClr val="D70B16"/>
                  </a:gs>
                </a:gsLst>
                <a:lin ang="2700000" scaled="1"/>
                <a:tileRect/>
              </a:gradFill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35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CE5672CD-AC0A-5F2B-A776-5DB0D3AD1300}"/>
                  </a:ext>
                </a:extLst>
              </p:cNvPr>
              <p:cNvSpPr txBox="1"/>
              <p:nvPr/>
            </p:nvSpPr>
            <p:spPr>
              <a:xfrm>
                <a:off x="1267181" y="4651222"/>
                <a:ext cx="4117619" cy="13514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40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据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梳理，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《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流浪地球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2》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官方在电商平台发起的衍生品众筹项目，目标金额均为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10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万元，上映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8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天，平台上的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《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流浪地球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2》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相关周边衍生品销售额已突破了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1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亿元大关，成为最快破亿的影视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IP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衍生品。</a:t>
                </a:r>
                <a:endParaRPr lang="en-US" sz="140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</p:grpSp>
        <p:pic>
          <p:nvPicPr>
            <p:cNvPr id="7268" name="图片 7267" descr="图片包含 游戏机, 灯光&#10;&#10;描述已自动生成">
              <a:extLst>
                <a:ext uri="{FF2B5EF4-FFF2-40B4-BE49-F238E27FC236}">
                  <a16:creationId xmlns:a16="http://schemas.microsoft.com/office/drawing/2014/main" id="{A1838FCF-2050-9698-ABAF-D6C8D60C15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" r="-9098"/>
            <a:stretch/>
          </p:blipFill>
          <p:spPr>
            <a:xfrm>
              <a:off x="1310981" y="5711925"/>
              <a:ext cx="4838009" cy="1103710"/>
            </a:xfrm>
            <a:prstGeom prst="rect">
              <a:avLst/>
            </a:prstGeom>
          </p:spPr>
        </p:pic>
      </p:grpSp>
      <p:pic>
        <p:nvPicPr>
          <p:cNvPr id="7271" name="图片 7270" descr="图片包含 游戏机, 灯光&#10;&#10;描述已自动生成">
            <a:extLst>
              <a:ext uri="{FF2B5EF4-FFF2-40B4-BE49-F238E27FC236}">
                <a16:creationId xmlns:a16="http://schemas.microsoft.com/office/drawing/2014/main" id="{AA17275C-4A36-ACF6-00C6-B7B5F0817DF3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5402" t="-10213" r="-1" b="-1"/>
          <a:stretch/>
        </p:blipFill>
        <p:spPr>
          <a:xfrm rot="5400000">
            <a:off x="7921086" y="3333963"/>
            <a:ext cx="1507319" cy="505888"/>
          </a:xfrm>
          <a:prstGeom prst="rect">
            <a:avLst/>
          </a:prstGeom>
        </p:spPr>
      </p:pic>
      <p:pic>
        <p:nvPicPr>
          <p:cNvPr id="7272" name="图片 7271" descr="图片包含 游戏机, 灯光&#10;&#10;描述已自动生成">
            <a:extLst>
              <a:ext uri="{FF2B5EF4-FFF2-40B4-BE49-F238E27FC236}">
                <a16:creationId xmlns:a16="http://schemas.microsoft.com/office/drawing/2014/main" id="{5369509D-503A-5736-8059-CC5DC7EFD757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5402" t="-10213" r="-1" b="-1"/>
          <a:stretch/>
        </p:blipFill>
        <p:spPr>
          <a:xfrm rot="5400000">
            <a:off x="6105139" y="4310369"/>
            <a:ext cx="1273448" cy="389704"/>
          </a:xfrm>
          <a:prstGeom prst="rect">
            <a:avLst/>
          </a:prstGeom>
        </p:spPr>
      </p:pic>
      <p:pic>
        <p:nvPicPr>
          <p:cNvPr id="7273" name="图片 7272" descr="图片包含 游戏机, 灯光&#10;&#10;描述已自动生成">
            <a:extLst>
              <a:ext uri="{FF2B5EF4-FFF2-40B4-BE49-F238E27FC236}">
                <a16:creationId xmlns:a16="http://schemas.microsoft.com/office/drawing/2014/main" id="{6FABD7E5-AA22-FC46-6A32-EE4D2238A82B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5402" t="-10213" r="-1" b="-1"/>
          <a:stretch/>
        </p:blipFill>
        <p:spPr>
          <a:xfrm rot="5400000">
            <a:off x="10356531" y="4463957"/>
            <a:ext cx="1273448" cy="389704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5F83668B-FBA4-2ABE-BA9D-281F1EB867B4}"/>
              </a:ext>
            </a:extLst>
          </p:cNvPr>
          <p:cNvGrpSpPr/>
          <p:nvPr/>
        </p:nvGrpSpPr>
        <p:grpSpPr>
          <a:xfrm>
            <a:off x="727623" y="2002096"/>
            <a:ext cx="4947965" cy="466210"/>
            <a:chOff x="549823" y="2002096"/>
            <a:chExt cx="4947965" cy="466210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D28A26F-2B43-B262-47BC-3ACE74548CB2}"/>
                </a:ext>
              </a:extLst>
            </p:cNvPr>
            <p:cNvSpPr txBox="1"/>
            <p:nvPr/>
          </p:nvSpPr>
          <p:spPr>
            <a:xfrm>
              <a:off x="603527" y="2006641"/>
              <a:ext cx="48942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rgbClr val="D70B16"/>
                  </a:solidFill>
                  <a:effectLst>
                    <a:reflection blurRad="114300" stA="50000" endA="300" endPos="50000" dist="76200" dir="5400000" sy="-100000" algn="bl" rotWithShape="0"/>
                  </a:effectLst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影片带动衍生品的消费</a:t>
              </a:r>
              <a:endParaRPr lang="en-US" sz="2400" dirty="0">
                <a:solidFill>
                  <a:srgbClr val="D70B16"/>
                </a:solidFill>
                <a:effectLst>
                  <a:reflection blurRad="114300" stA="50000" endA="300" endPos="50000" dist="76200" dir="5400000" sy="-100000" algn="bl" rotWithShape="0"/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endParaRP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EA011D4F-1890-4147-D84F-153AA94C70D2}"/>
                </a:ext>
              </a:extLst>
            </p:cNvPr>
            <p:cNvSpPr txBox="1"/>
            <p:nvPr/>
          </p:nvSpPr>
          <p:spPr>
            <a:xfrm>
              <a:off x="549823" y="2002096"/>
              <a:ext cx="48942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  <a:effectLst>
                    <a:reflection blurRad="114300" stA="50000" endA="300" endPos="50000" dist="76200" dir="5400000" sy="-100000" algn="bl" rotWithShape="0"/>
                  </a:effectLst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影片带动衍生品的消费</a:t>
              </a:r>
              <a:endParaRPr lang="en-US" sz="2400" dirty="0">
                <a:solidFill>
                  <a:schemeClr val="bg1"/>
                </a:solidFill>
                <a:effectLst>
                  <a:reflection blurRad="114300" stA="50000" endA="300" endPos="50000" dist="76200" dir="5400000" sy="-100000" algn="bl" rotWithShape="0"/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3D9C9BC5-5AFF-0243-7C6F-6587F1BA5107}"/>
              </a:ext>
            </a:extLst>
          </p:cNvPr>
          <p:cNvGrpSpPr/>
          <p:nvPr/>
        </p:nvGrpSpPr>
        <p:grpSpPr>
          <a:xfrm>
            <a:off x="727623" y="4077415"/>
            <a:ext cx="4447078" cy="467108"/>
            <a:chOff x="508095" y="4113700"/>
            <a:chExt cx="4447078" cy="467108"/>
          </a:xfrm>
        </p:grpSpPr>
        <p:sp>
          <p:nvSpPr>
            <p:cNvPr id="7265" name="文本框 7264">
              <a:extLst>
                <a:ext uri="{FF2B5EF4-FFF2-40B4-BE49-F238E27FC236}">
                  <a16:creationId xmlns:a16="http://schemas.microsoft.com/office/drawing/2014/main" id="{23091ACF-8BD6-9819-0DCF-E06725C509CB}"/>
                </a:ext>
              </a:extLst>
            </p:cNvPr>
            <p:cNvSpPr txBox="1"/>
            <p:nvPr/>
          </p:nvSpPr>
          <p:spPr>
            <a:xfrm>
              <a:off x="568873" y="4119143"/>
              <a:ext cx="43863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rgbClr val="D70B16"/>
                  </a:solidFill>
                  <a:effectLst>
                    <a:reflection blurRad="88900" stA="50000" endA="300" endPos="50000" dist="76200" dir="5400000" sy="-100000" algn="bl" rotWithShape="0"/>
                  </a:effectLst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成为最快破亿的影视</a:t>
              </a:r>
              <a:r>
                <a:rPr lang="en-US" altLang="zh-CN" sz="2400">
                  <a:solidFill>
                    <a:srgbClr val="D70B16"/>
                  </a:solidFill>
                  <a:effectLst>
                    <a:reflection blurRad="88900" stA="50000" endA="300" endPos="50000" dist="76200" dir="5400000" sy="-100000" algn="bl" rotWithShape="0"/>
                  </a:effectLst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IP</a:t>
              </a:r>
              <a:r>
                <a:rPr lang="zh-CN" altLang="en-US" sz="2400">
                  <a:solidFill>
                    <a:srgbClr val="D70B16"/>
                  </a:solidFill>
                  <a:effectLst>
                    <a:reflection blurRad="88900" stA="50000" endA="300" endPos="50000" dist="76200" dir="5400000" sy="-100000" algn="bl" rotWithShape="0"/>
                  </a:effectLst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衍生品</a:t>
              </a:r>
              <a:endParaRPr lang="en-US" sz="2400" dirty="0">
                <a:solidFill>
                  <a:srgbClr val="D70B16"/>
                </a:solidFill>
                <a:effectLst>
                  <a:reflection blurRad="88900" stA="50000" endA="300" endPos="50000" dist="76200" dir="5400000" sy="-100000" algn="bl" rotWithShape="0"/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3E35C47E-94B5-AE49-0554-92A9F13AF7AE}"/>
                </a:ext>
              </a:extLst>
            </p:cNvPr>
            <p:cNvSpPr txBox="1"/>
            <p:nvPr/>
          </p:nvSpPr>
          <p:spPr>
            <a:xfrm>
              <a:off x="508095" y="4113700"/>
              <a:ext cx="43863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  <a:effectLst>
                    <a:reflection blurRad="88900" stA="50000" endA="300" endPos="50000" dist="76200" dir="5400000" sy="-100000" algn="bl" rotWithShape="0"/>
                  </a:effectLst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成为最快破亿的影视</a:t>
              </a:r>
              <a:r>
                <a:rPr lang="en-US" altLang="zh-CN" sz="2400">
                  <a:solidFill>
                    <a:schemeClr val="bg1"/>
                  </a:solidFill>
                  <a:effectLst>
                    <a:reflection blurRad="88900" stA="50000" endA="300" endPos="50000" dist="76200" dir="5400000" sy="-100000" algn="bl" rotWithShape="0"/>
                  </a:effectLst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IP</a:t>
              </a:r>
              <a:r>
                <a:rPr lang="zh-CN" altLang="en-US" sz="2400">
                  <a:solidFill>
                    <a:schemeClr val="bg1"/>
                  </a:solidFill>
                  <a:effectLst>
                    <a:reflection blurRad="88900" stA="50000" endA="300" endPos="50000" dist="76200" dir="5400000" sy="-100000" algn="bl" rotWithShape="0"/>
                  </a:effectLst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衍生品</a:t>
              </a:r>
              <a:endParaRPr lang="en-US" sz="2400" dirty="0">
                <a:solidFill>
                  <a:schemeClr val="bg1"/>
                </a:solidFill>
                <a:effectLst>
                  <a:reflection blurRad="88900" stA="50000" endA="300" endPos="50000" dist="76200" dir="5400000" sy="-100000" algn="bl" rotWithShape="0"/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39536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D8F1365E-C569-3D24-34EA-55A84B5F233A}"/>
              </a:ext>
            </a:extLst>
          </p:cNvPr>
          <p:cNvSpPr txBox="1"/>
          <p:nvPr/>
        </p:nvSpPr>
        <p:spPr>
          <a:xfrm>
            <a:off x="2976319" y="2692867"/>
            <a:ext cx="2043412" cy="473976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4800">
                <a:ln w="57150">
                  <a:noFill/>
                </a:ln>
                <a:gradFill>
                  <a:gsLst>
                    <a:gs pos="0">
                      <a:srgbClr val="E0F0FE"/>
                    </a:gs>
                    <a:gs pos="57000">
                      <a:schemeClr val="bg1"/>
                    </a:gs>
                    <a:gs pos="100000">
                      <a:srgbClr val="F7E2F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4F54F3">
                      <a:alpha val="40000"/>
                    </a:srgbClr>
                  </a:outerShdw>
                </a:effectLst>
                <a:latin typeface="点字倔强黑" panose="00020600040101010101" pitchFamily="18" charset="-122"/>
                <a:ea typeface="点字倔强黑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080" b="1" i="0" u="none" strike="noStrike" kern="1200" cap="none" spc="0" normalizeH="0" baseline="0" noProof="0">
                <a:ln w="57150">
                  <a:noFill/>
                </a:ln>
                <a:gradFill>
                  <a:gsLst>
                    <a:gs pos="50000">
                      <a:prstClr val="white"/>
                    </a:gs>
                    <a:gs pos="100000">
                      <a:srgbClr val="00B0F0">
                        <a:lumMod val="30000"/>
                        <a:lumOff val="7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微软雅黑"/>
                <a:ea typeface="微软雅黑"/>
                <a:cs typeface="OPPOSans B" panose="00020600040101010101" pitchFamily="18" charset="-122"/>
              </a:rPr>
              <a:t>Jane</a:t>
            </a:r>
            <a:endParaRPr kumimoji="0" lang="zh-CN" altLang="en-US" sz="3080" b="1" i="0" u="none" strike="noStrike" kern="1200" cap="none" spc="0" normalizeH="0" baseline="0" noProof="0" dirty="0">
              <a:ln w="57150">
                <a:noFill/>
              </a:ln>
              <a:gradFill>
                <a:gsLst>
                  <a:gs pos="50000">
                    <a:prstClr val="white"/>
                  </a:gs>
                  <a:gs pos="100000">
                    <a:srgbClr val="00B0F0">
                      <a:lumMod val="30000"/>
                      <a:lumOff val="70000"/>
                    </a:srgbClr>
                  </a:gs>
                </a:gsLst>
                <a:lin ang="5400000" scaled="1"/>
              </a:gradFill>
              <a:effectLst/>
              <a:uLnTx/>
              <a:uFillTx/>
              <a:latin typeface="微软雅黑"/>
              <a:ea typeface="微软雅黑"/>
              <a:cs typeface="OPPOSans B" panose="00020600040101010101" pitchFamily="18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502E3DF-37FD-B834-C02D-2A290974EB7B}"/>
              </a:ext>
            </a:extLst>
          </p:cNvPr>
          <p:cNvSpPr txBox="1"/>
          <p:nvPr/>
        </p:nvSpPr>
        <p:spPr>
          <a:xfrm>
            <a:off x="2976320" y="3224072"/>
            <a:ext cx="1936339" cy="406265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2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微</a:t>
            </a:r>
            <a:r>
              <a:rPr kumimoji="0" lang="zh-CN" altLang="en-US" sz="132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信：</a:t>
            </a:r>
            <a:r>
              <a:rPr kumimoji="0" lang="en-US" altLang="zh-CN" sz="132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Jane1731465921</a:t>
            </a:r>
            <a:endParaRPr kumimoji="0" lang="zh-CN" altLang="en-US" sz="132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2897F12-99BD-A1D2-4A5D-DD93B8D64127}"/>
              </a:ext>
            </a:extLst>
          </p:cNvPr>
          <p:cNvSpPr txBox="1"/>
          <p:nvPr/>
        </p:nvSpPr>
        <p:spPr>
          <a:xfrm>
            <a:off x="1742458" y="3777960"/>
            <a:ext cx="3277271" cy="959365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marL="216000" marR="0" lvl="0" indent="-216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76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·PPT</a:t>
            </a:r>
            <a:r>
              <a:rPr kumimoji="0" lang="zh-CN" altLang="en-US" sz="176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世界竞赛参与者</a:t>
            </a:r>
            <a:endParaRPr kumimoji="0" lang="en-US" altLang="zh-CN" sz="176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216000" marR="0" lvl="0" indent="-216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76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·PPT</a:t>
            </a:r>
            <a:r>
              <a:rPr lang="zh-CN" altLang="en-US" sz="176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设计爱好者</a:t>
            </a:r>
            <a:endParaRPr lang="en-US" altLang="zh-CN" sz="176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216000" marR="0" lvl="0" indent="-216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76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BBFF575B-23DF-463B-B27C-D8B52D90DB8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58626" y="2677336"/>
            <a:ext cx="2166750" cy="2166747"/>
          </a:xfrm>
          <a:prstGeom prst="snip2DiagRect">
            <a:avLst>
              <a:gd name="adj1" fmla="val 0"/>
              <a:gd name="adj2" fmla="val 7255"/>
            </a:avLst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0477">
            <a:gradFill>
              <a:gsLst>
                <a:gs pos="0">
                  <a:srgbClr val="00B0F0">
                    <a:lumMod val="50000"/>
                    <a:lumOff val="50000"/>
                  </a:srgbClr>
                </a:gs>
                <a:gs pos="50000">
                  <a:schemeClr val="bg1"/>
                </a:gs>
                <a:gs pos="100000">
                  <a:srgbClr val="00B0F0">
                    <a:lumMod val="50000"/>
                    <a:lumOff val="50000"/>
                  </a:srgbClr>
                </a:gs>
              </a:gsLst>
              <a:lin ang="3600000" scaled="0"/>
            </a:gradFill>
          </a:ln>
          <a:effectLst/>
        </p:spPr>
      </p:pic>
      <p:sp>
        <p:nvSpPr>
          <p:cNvPr id="10" name="矩形: 剪去对角 9">
            <a:extLst>
              <a:ext uri="{FF2B5EF4-FFF2-40B4-BE49-F238E27FC236}">
                <a16:creationId xmlns:a16="http://schemas.microsoft.com/office/drawing/2014/main" id="{FD4F1222-DD3D-7F1F-726A-1A17B69E3024}"/>
              </a:ext>
            </a:extLst>
          </p:cNvPr>
          <p:cNvSpPr/>
          <p:nvPr/>
        </p:nvSpPr>
        <p:spPr>
          <a:xfrm>
            <a:off x="1810867" y="2577223"/>
            <a:ext cx="1053114" cy="1053114"/>
          </a:xfrm>
          <a:prstGeom prst="snip2DiagRect">
            <a:avLst>
              <a:gd name="adj1" fmla="val 0"/>
              <a:gd name="adj2" fmla="val 6760"/>
            </a:avLst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 descr="QR 代码&#10;&#10;描述已自动生成">
            <a:extLst>
              <a:ext uri="{FF2B5EF4-FFF2-40B4-BE49-F238E27FC236}">
                <a16:creationId xmlns:a16="http://schemas.microsoft.com/office/drawing/2014/main" id="{77DBD201-C47A-F7C9-AC49-14D2874D793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65696" y="2829619"/>
            <a:ext cx="1914716" cy="1896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8629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A97C0E8-81BD-654F-A4A7-72A4B387B992}"/>
              </a:ext>
            </a:extLst>
          </p:cNvPr>
          <p:cNvSpPr txBox="1"/>
          <p:nvPr/>
        </p:nvSpPr>
        <p:spPr>
          <a:xfrm>
            <a:off x="1962912" y="3771638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hlinkClick r:id="rId2"/>
              </a:rPr>
              <a:t>PPT</a:t>
            </a:r>
            <a:r>
              <a:rPr lang="zh-CN" altLang="en-US" dirty="0">
                <a:hlinkClick r:id="rId2"/>
              </a:rPr>
              <a:t>竞技场</a:t>
            </a:r>
            <a:r>
              <a:rPr lang="zh-CN" altLang="en-US" dirty="0"/>
              <a:t>   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84297142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19.2089"/>
  <p:tag name="LEFT" val="-7.874016E-05"/>
  <p:tag name="WIDTH" val="141.7711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官网唯一网址："/>
  <p:tag name="FONTSIZE" val="18"/>
  <p:tag name="FONTCOLOR" val="16777215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-7.874016E-05"/>
  <p:tag name="T_TOP" val="619.2089"/>
  <p:tag name="T_WIDTH" val="141.7711"/>
  <p:tag name="T_HEIGTH" val="29.08126"/>
  <p:tag name="T_TEXT" val="官网唯一网址："/>
  <p:tag name="T_FONTCOLOR" val="16777215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12109"/>
  <p:tag name="OFFSETLEFT" val="8.315985"/>
  <p:tag name="OFFSETWIDTH" val="113.778"/>
  <p:tag name="OFFSETHEIGHT" val="16.8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1.7909"/>
  <p:tag name="LEFT" val="324.6206"/>
  <p:tag name="WIDTH" val="326.8106"/>
  <p:tag name="HEIGHT" val="69.0679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51PPT模板网"/>
  <p:tag name="FONTSIZE" val="51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24.6206"/>
  <p:tag name="T_TOP" val="221.7909"/>
  <p:tag name="T_WIDTH" val="326.8106"/>
  <p:tag name="T_HEIGTH" val="69.06796"/>
  <p:tag name="T_TEXT" val="51PPT模板网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51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535049"/>
  <p:tag name="OFFSETLEFT" val="10.82101"/>
  <p:tag name="OFFSETWIDTH" val="301.692"/>
  <p:tag name="OFFSETHEIGHT" val="47.6339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9914"/>
  <p:tag name="LEFT" val="155.4291"/>
  <p:tag name="WIDTH" val="560.5839"/>
  <p:tag name="HEIGHT" val="60.5859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www.51pptmoban.com"/>
  <p:tag name="FONTSIZE" val="44"/>
  <p:tag name="FONTCOLOR" val="-2147483648"/>
  <p:tag name="FONTBOLD" val="0"/>
  <p:tag name="FONTITALIC" val="0"/>
  <p:tag name="FONTNAME" val="MiSans Heavy"/>
  <p:tag name="NAMEASCII" val="MiSans Heavy"/>
  <p:tag name="NAMECOMPLEXSCRIPT" val="阿里巴巴普惠体 2.0 115 Black"/>
  <p:tag name="NAMEFAREAST" val="MiSans Heavy"/>
  <p:tag name="FONTNAMEASCII" val="MiSans Heavy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320.9914"/>
  <p:tag name="T_WIDTH" val="560.5839"/>
  <p:tag name="T_HEIGTH" val="60.58591"/>
  <p:tag name="T_TEXT" val="www.51pptmoban.com"/>
  <p:tag name="T_FONTCOLOR" val="-2147483648"/>
  <p:tag name="T_FONTNAME" val="MiSans Heavy"/>
  <p:tag name="T_FONTNAMEASCII" val="MiSans Heavy"/>
  <p:tag name="T_NAMECOMPLEXSCRIPT" val="阿里巴巴普惠体 2.0 115 Black"/>
  <p:tag name="T_NAMEFAREAST" val="MiSans Heavy"/>
  <p:tag name="T_FONTBOLD" val="0"/>
  <p:tag name="T_FONTSIZE" val="4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892517"/>
  <p:tag name="OFFSETLEFT" val="7.376999"/>
  <p:tag name="OFFSETWIDTH" val="535.929"/>
  <p:tag name="OFFSETHEIGHT" val="46.9050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654.3738"/>
  <p:tag name="WIDTH" val="220.4352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免费提供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4.3738"/>
  <p:tag name="T_TOP" val="231.1991"/>
  <p:tag name="T_WIDTH" val="220.4352"/>
  <p:tag name="T_HEIGTH" val="50.8922"/>
  <p:tag name="T_TEXT" val="免费提供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4022"/>
  <p:tag name="OFFSETLEFT" val="8.675964"/>
  <p:tag name="OFFSETWIDTH" val="140.472"/>
  <p:tag name="OFFSETHEIGHT" val="33.9480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155.4291"/>
  <p:tag name="WIDTH" val="248.5709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本模板由 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231.1991"/>
  <p:tag name="T_WIDTH" val="248.5709"/>
  <p:tag name="T_HEIGTH" val="50.8922"/>
  <p:tag name="T_TEXT" val="本模板由 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224014"/>
  <p:tag name="OFFSETLEFT" val="7.596054"/>
  <p:tag name="OFFSETWIDTH" val="140.004"/>
  <p:tag name="OFFSETHEIGHT" val="33.6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605;"/>
</p:tagLst>
</file>

<file path=ppt/theme/theme1.xml><?xml version="1.0" encoding="utf-8"?>
<a:theme xmlns:a="http://schemas.openxmlformats.org/drawingml/2006/main" name="默认">
  <a:themeElements>
    <a:clrScheme name="潮流风格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0000"/>
      </a:accent1>
      <a:accent2>
        <a:srgbClr val="FFFFFF"/>
      </a:accent2>
      <a:accent3>
        <a:srgbClr val="29FFE6"/>
      </a:accent3>
      <a:accent4>
        <a:srgbClr val="8D1BFF"/>
      </a:accent4>
      <a:accent5>
        <a:srgbClr val="E48200"/>
      </a:accent5>
      <a:accent6>
        <a:srgbClr val="3A19FF"/>
      </a:accent6>
      <a:hlink>
        <a:srgbClr val="0563C1"/>
      </a:hlink>
      <a:folHlink>
        <a:srgbClr val="954F72"/>
      </a:folHlink>
    </a:clrScheme>
    <a:fontScheme name="版式库标准字体">
      <a:majorFont>
        <a:latin typeface="MiSans"/>
        <a:ea typeface="MiSans"/>
        <a:cs typeface=""/>
      </a:majorFont>
      <a:minorFont>
        <a:latin typeface="MiSans"/>
        <a:ea typeface="MiSan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默认" id="{D162562B-DD00-4A55-9187-579E96E89D56}" vid="{B2B3B248-DD17-4954-8334-067E4075AC03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819</TotalTime>
  <Words>602</Words>
  <Application>Microsoft Office PowerPoint</Application>
  <PresentationFormat>宽屏</PresentationFormat>
  <Paragraphs>116</Paragraphs>
  <Slides>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MiSans</vt:lpstr>
      <vt:lpstr>MiSans Heavy</vt:lpstr>
      <vt:lpstr>OPPOSans H</vt:lpstr>
      <vt:lpstr>OPPOSans R</vt:lpstr>
      <vt:lpstr>阿里巴巴普惠体 2.0 115 Black</vt:lpstr>
      <vt:lpstr>等线</vt:lpstr>
      <vt:lpstr>锐字真言体免费商用</vt:lpstr>
      <vt:lpstr>思源黑体 CN Regular</vt:lpstr>
      <vt:lpstr>微软雅黑</vt:lpstr>
      <vt:lpstr>字魂龙吟手书</vt:lpstr>
      <vt:lpstr>Arial</vt:lpstr>
      <vt:lpstr>默认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海报大片风流浪地球2电影主题ppt模板</dc:title>
  <dc:creator>离 逍</dc:creator>
  <cp:keywords>PPT竞技场</cp:keywords>
  <dc:description>51PPT模板网 官方唯一网址：www.51pptmoban.com</dc:description>
  <cp:lastModifiedBy>Power user</cp:lastModifiedBy>
  <cp:revision>37</cp:revision>
  <dcterms:created xsi:type="dcterms:W3CDTF">2023-02-06T09:26:19Z</dcterms:created>
  <dcterms:modified xsi:type="dcterms:W3CDTF">2023-03-12T14:13:15Z</dcterms:modified>
</cp:coreProperties>
</file>